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3"/>
  </p:sldMasterIdLst>
  <p:notesMasterIdLst>
    <p:notesMasterId r:id="rId47"/>
  </p:notesMasterIdLst>
  <p:sldIdLst>
    <p:sldId id="2578" r:id="rId4"/>
    <p:sldId id="2480" r:id="rId5"/>
    <p:sldId id="2481" r:id="rId6"/>
    <p:sldId id="2482" r:id="rId7"/>
    <p:sldId id="2483" r:id="rId8"/>
    <p:sldId id="2484" r:id="rId9"/>
    <p:sldId id="2485" r:id="rId10"/>
    <p:sldId id="2486" r:id="rId11"/>
    <p:sldId id="2579" r:id="rId12"/>
    <p:sldId id="2580" r:id="rId13"/>
    <p:sldId id="2501" r:id="rId14"/>
    <p:sldId id="2582" r:id="rId15"/>
    <p:sldId id="2503" r:id="rId16"/>
    <p:sldId id="2504" r:id="rId17"/>
    <p:sldId id="2506" r:id="rId18"/>
    <p:sldId id="2507" r:id="rId19"/>
    <p:sldId id="2410" r:id="rId20"/>
    <p:sldId id="2278" r:id="rId21"/>
    <p:sldId id="2279" r:id="rId22"/>
    <p:sldId id="2280" r:id="rId23"/>
    <p:sldId id="2281" r:id="rId24"/>
    <p:sldId id="2584" r:id="rId25"/>
    <p:sldId id="2583" r:id="rId26"/>
    <p:sldId id="2585" r:id="rId27"/>
    <p:sldId id="2412" r:id="rId28"/>
    <p:sldId id="2417" r:id="rId29"/>
    <p:sldId id="2418" r:id="rId30"/>
    <p:sldId id="2419" r:id="rId31"/>
    <p:sldId id="2416" r:id="rId32"/>
    <p:sldId id="2586" r:id="rId33"/>
    <p:sldId id="2243" r:id="rId34"/>
    <p:sldId id="2246" r:id="rId35"/>
    <p:sldId id="2253" r:id="rId36"/>
    <p:sldId id="2587" r:id="rId37"/>
    <p:sldId id="2257" r:id="rId38"/>
    <p:sldId id="2423" r:id="rId39"/>
    <p:sldId id="2420" r:id="rId40"/>
    <p:sldId id="2714" r:id="rId41"/>
    <p:sldId id="2421" r:id="rId42"/>
    <p:sldId id="2422" r:id="rId43"/>
    <p:sldId id="2588" r:id="rId44"/>
    <p:sldId id="2589" r:id="rId45"/>
    <p:sldId id="2627" r:id="rId46"/>
    <p:sldId id="2624" r:id="rId48"/>
    <p:sldId id="2625" r:id="rId49"/>
    <p:sldId id="2628" r:id="rId50"/>
    <p:sldId id="2626" r:id="rId51"/>
    <p:sldId id="2590" r:id="rId52"/>
    <p:sldId id="2668" r:id="rId53"/>
    <p:sldId id="2629" r:id="rId54"/>
    <p:sldId id="2591" r:id="rId55"/>
    <p:sldId id="2592" r:id="rId56"/>
    <p:sldId id="2593" r:id="rId57"/>
    <p:sldId id="2630" r:id="rId58"/>
    <p:sldId id="2631" r:id="rId59"/>
    <p:sldId id="2669" r:id="rId60"/>
    <p:sldId id="2670" r:id="rId61"/>
    <p:sldId id="2633" r:id="rId62"/>
    <p:sldId id="2634" r:id="rId63"/>
    <p:sldId id="2672" r:id="rId64"/>
    <p:sldId id="2673" r:id="rId65"/>
    <p:sldId id="2635" r:id="rId66"/>
    <p:sldId id="2636" r:id="rId67"/>
    <p:sldId id="2715" r:id="rId68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9547" autoAdjust="0"/>
  </p:normalViewPr>
  <p:slideViewPr>
    <p:cSldViewPr snapToGrid="0">
      <p:cViewPr varScale="1">
        <p:scale>
          <a:sx n="74" d="100"/>
          <a:sy n="74" d="100"/>
        </p:scale>
        <p:origin x="1042" y="5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1" Type="http://schemas.openxmlformats.org/officeDocument/2006/relationships/tableStyles" Target="tableStyles.xml"/><Relationship Id="rId70" Type="http://schemas.openxmlformats.org/officeDocument/2006/relationships/viewProps" Target="viewProps.xml"/><Relationship Id="rId7" Type="http://schemas.openxmlformats.org/officeDocument/2006/relationships/slide" Target="slides/slide4.xml"/><Relationship Id="rId69" Type="http://schemas.openxmlformats.org/officeDocument/2006/relationships/presProps" Target="presProps.xml"/><Relationship Id="rId68" Type="http://schemas.openxmlformats.org/officeDocument/2006/relationships/slide" Target="slides/slide64.xml"/><Relationship Id="rId67" Type="http://schemas.openxmlformats.org/officeDocument/2006/relationships/slide" Target="slides/slide63.xml"/><Relationship Id="rId66" Type="http://schemas.openxmlformats.org/officeDocument/2006/relationships/slide" Target="slides/slide62.xml"/><Relationship Id="rId65" Type="http://schemas.openxmlformats.org/officeDocument/2006/relationships/slide" Target="slides/slide61.xml"/><Relationship Id="rId64" Type="http://schemas.openxmlformats.org/officeDocument/2006/relationships/slide" Target="slides/slide60.xml"/><Relationship Id="rId63" Type="http://schemas.openxmlformats.org/officeDocument/2006/relationships/slide" Target="slides/slide59.xml"/><Relationship Id="rId62" Type="http://schemas.openxmlformats.org/officeDocument/2006/relationships/slide" Target="slides/slide58.xml"/><Relationship Id="rId61" Type="http://schemas.openxmlformats.org/officeDocument/2006/relationships/slide" Target="slides/slide57.xml"/><Relationship Id="rId60" Type="http://schemas.openxmlformats.org/officeDocument/2006/relationships/slide" Target="slides/slide56.xml"/><Relationship Id="rId6" Type="http://schemas.openxmlformats.org/officeDocument/2006/relationships/slide" Target="slides/slide3.xml"/><Relationship Id="rId59" Type="http://schemas.openxmlformats.org/officeDocument/2006/relationships/slide" Target="slides/slide55.xml"/><Relationship Id="rId58" Type="http://schemas.openxmlformats.org/officeDocument/2006/relationships/slide" Target="slides/slide54.xml"/><Relationship Id="rId57" Type="http://schemas.openxmlformats.org/officeDocument/2006/relationships/slide" Target="slides/slide53.xml"/><Relationship Id="rId56" Type="http://schemas.openxmlformats.org/officeDocument/2006/relationships/slide" Target="slides/slide52.xml"/><Relationship Id="rId55" Type="http://schemas.openxmlformats.org/officeDocument/2006/relationships/slide" Target="slides/slide51.xml"/><Relationship Id="rId54" Type="http://schemas.openxmlformats.org/officeDocument/2006/relationships/slide" Target="slides/slide50.xml"/><Relationship Id="rId53" Type="http://schemas.openxmlformats.org/officeDocument/2006/relationships/slide" Target="slides/slide49.xml"/><Relationship Id="rId52" Type="http://schemas.openxmlformats.org/officeDocument/2006/relationships/slide" Target="slides/slide48.xml"/><Relationship Id="rId51" Type="http://schemas.openxmlformats.org/officeDocument/2006/relationships/slide" Target="slides/slide47.xml"/><Relationship Id="rId50" Type="http://schemas.openxmlformats.org/officeDocument/2006/relationships/slide" Target="slides/slide46.xml"/><Relationship Id="rId5" Type="http://schemas.openxmlformats.org/officeDocument/2006/relationships/slide" Target="slides/slide2.xml"/><Relationship Id="rId49" Type="http://schemas.openxmlformats.org/officeDocument/2006/relationships/slide" Target="slides/slide45.xml"/><Relationship Id="rId48" Type="http://schemas.openxmlformats.org/officeDocument/2006/relationships/slide" Target="slides/slide44.xml"/><Relationship Id="rId47" Type="http://schemas.openxmlformats.org/officeDocument/2006/relationships/notesMaster" Target="notesMasters/notesMaster1.xml"/><Relationship Id="rId46" Type="http://schemas.openxmlformats.org/officeDocument/2006/relationships/slide" Target="slides/slide43.xml"/><Relationship Id="rId45" Type="http://schemas.openxmlformats.org/officeDocument/2006/relationships/slide" Target="slides/slide42.xml"/><Relationship Id="rId44" Type="http://schemas.openxmlformats.org/officeDocument/2006/relationships/slide" Target="slides/slide41.xml"/><Relationship Id="rId43" Type="http://schemas.openxmlformats.org/officeDocument/2006/relationships/slide" Target="slides/slide40.xml"/><Relationship Id="rId42" Type="http://schemas.openxmlformats.org/officeDocument/2006/relationships/slide" Target="slides/slide39.xml"/><Relationship Id="rId41" Type="http://schemas.openxmlformats.org/officeDocument/2006/relationships/slide" Target="slides/slide38.xml"/><Relationship Id="rId40" Type="http://schemas.openxmlformats.org/officeDocument/2006/relationships/slide" Target="slides/slide37.xml"/><Relationship Id="rId4" Type="http://schemas.openxmlformats.org/officeDocument/2006/relationships/slide" Target="slides/slide1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FF9070-1657-451E-8BFC-A6E754EC4A19}" type="datetimeFigureOut">
              <a:rPr lang="zh-TW" altLang="en-US" smtClean="0"/>
            </a:fld>
            <a:endParaRPr lang="zh-TW" altLang="en-US" dirty="0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  <a:endParaRPr lang="zh-TW" altLang="en-US"/>
          </a:p>
          <a:p>
            <a:pPr lvl="1"/>
            <a:r>
              <a:rPr lang="zh-TW" altLang="en-US"/>
              <a:t>第二層</a:t>
            </a:r>
            <a:endParaRPr lang="zh-TW" altLang="en-US"/>
          </a:p>
          <a:p>
            <a:pPr lvl="2"/>
            <a:r>
              <a:rPr lang="zh-TW" altLang="en-US"/>
              <a:t>第三層</a:t>
            </a:r>
            <a:endParaRPr lang="zh-TW" altLang="en-US"/>
          </a:p>
          <a:p>
            <a:pPr lvl="3"/>
            <a:r>
              <a:rPr lang="zh-TW" altLang="en-US"/>
              <a:t>第四層</a:t>
            </a:r>
            <a:endParaRPr lang="zh-TW" altLang="en-US"/>
          </a:p>
          <a:p>
            <a:pPr lvl="4"/>
            <a:r>
              <a:rPr lang="zh-TW" altLang="en-US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880A06-7AC2-46AA-936B-D875ABD9AA9B}" type="slidenum">
              <a:rPr lang="zh-TW" altLang="en-US" smtClean="0"/>
            </a:fld>
            <a:endParaRPr lang="zh-TW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3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6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2bf0977ba06_1_0:notes"/>
          <p:cNvSpPr/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2bf0977ba06_1_0:notes"/>
          <p:cNvSpPr txBox="1"/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1" name="Google Shape;111;g2bf0977ba06_1_0:notes"/>
          <p:cNvSpPr txBox="1"/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90204"/>
              <a:buNone/>
            </a:pPr>
            <a:fld id="{00000000-1234-1234-1234-123412341234}" type="slidenum">
              <a:rPr lang="zh-TW"/>
            </a:fld>
            <a:endParaRPr lang="zh-TW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2bf0977ba06_1_12:notes"/>
          <p:cNvSpPr/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2bf0977ba06_1_12:notes"/>
          <p:cNvSpPr txBox="1"/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01" name="Google Shape;201;g2bf0977ba06_1_12:notes"/>
          <p:cNvSpPr txBox="1"/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90204"/>
              <a:buNone/>
            </a:pPr>
            <a:fld id="{00000000-1234-1234-1234-123412341234}" type="slidenum">
              <a:rPr lang="zh-TW"/>
            </a:fld>
            <a:endParaRPr lang="zh-TW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2bf0977ba06_1_30:notes"/>
          <p:cNvSpPr/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4" name="Google Shape;294;g2bf0977ba06_1_30:notes"/>
          <p:cNvSpPr txBox="1"/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感叹：</a:t>
            </a:r>
            <a:r>
              <a:rPr lang="zh-TW" b="0" i="0">
                <a:solidFill>
                  <a:srgbClr val="333333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rPr>
              <a:t>有所感触而叹息</a:t>
            </a:r>
            <a:endParaRPr lang="zh-TW" b="0" i="0">
              <a:solidFill>
                <a:srgbClr val="333333"/>
              </a:solidFill>
              <a:latin typeface="Microsoft Yahei" panose="020B0503020204020204" charset="-122"/>
              <a:ea typeface="Microsoft Yahei" panose="020B0503020204020204" charset="-122"/>
              <a:cs typeface="Microsoft Yahei" panose="020B0503020204020204" charset="-122"/>
              <a:sym typeface="Microsoft Yahei" panose="020B0503020204020204" charset="-122"/>
            </a:endParaRPr>
          </a:p>
        </p:txBody>
      </p:sp>
      <p:sp>
        <p:nvSpPr>
          <p:cNvPr id="295" name="Google Shape;295;g2bf0977ba06_1_30:notes"/>
          <p:cNvSpPr txBox="1"/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</a:fld>
            <a:endParaRPr lang="zh-TW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F2A8A-8F63-4558-9316-0552651B4252}" type="datetimeFigureOut">
              <a:rPr lang="zh-TW" altLang="en-US" smtClean="0"/>
            </a:fld>
            <a:endParaRPr lang="zh-TW" alt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F04A8-64A7-4B48-A3A0-F3EB11ED6146}" type="slidenum">
              <a:rPr lang="zh-TW" altLang="en-US" smtClean="0"/>
            </a:fld>
            <a:endParaRPr lang="zh-TW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  <a:endParaRPr lang="zh-TW" altLang="en-US"/>
          </a:p>
          <a:p>
            <a:pPr lvl="1"/>
            <a:r>
              <a:rPr lang="zh-TW" altLang="en-US"/>
              <a:t>第二層</a:t>
            </a:r>
            <a:endParaRPr lang="zh-TW" altLang="en-US"/>
          </a:p>
          <a:p>
            <a:pPr lvl="2"/>
            <a:r>
              <a:rPr lang="zh-TW" altLang="en-US"/>
              <a:t>第三層</a:t>
            </a:r>
            <a:endParaRPr lang="zh-TW" altLang="en-US"/>
          </a:p>
          <a:p>
            <a:pPr lvl="3"/>
            <a:r>
              <a:rPr lang="zh-TW" altLang="en-US"/>
              <a:t>第四層</a:t>
            </a:r>
            <a:endParaRPr lang="zh-TW" altLang="en-US"/>
          </a:p>
          <a:p>
            <a:pPr lvl="4"/>
            <a:r>
              <a:rPr lang="zh-TW" altLang="en-US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F2A8A-8F63-4558-9316-0552651B4252}" type="datetimeFigureOut">
              <a:rPr lang="zh-TW" altLang="en-US" smtClean="0"/>
            </a:fld>
            <a:endParaRPr lang="zh-TW" alt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F04A8-64A7-4B48-A3A0-F3EB11ED6146}" type="slidenum">
              <a:rPr lang="zh-TW" altLang="en-US" smtClean="0"/>
            </a:fld>
            <a:endParaRPr lang="zh-TW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  <a:endParaRPr lang="zh-TW" altLang="en-US"/>
          </a:p>
          <a:p>
            <a:pPr lvl="1"/>
            <a:r>
              <a:rPr lang="zh-TW" altLang="en-US"/>
              <a:t>第二層</a:t>
            </a:r>
            <a:endParaRPr lang="zh-TW" altLang="en-US"/>
          </a:p>
          <a:p>
            <a:pPr lvl="2"/>
            <a:r>
              <a:rPr lang="zh-TW" altLang="en-US"/>
              <a:t>第三層</a:t>
            </a:r>
            <a:endParaRPr lang="zh-TW" altLang="en-US"/>
          </a:p>
          <a:p>
            <a:pPr lvl="3"/>
            <a:r>
              <a:rPr lang="zh-TW" altLang="en-US"/>
              <a:t>第四層</a:t>
            </a:r>
            <a:endParaRPr lang="zh-TW" altLang="en-US"/>
          </a:p>
          <a:p>
            <a:pPr lvl="4"/>
            <a:r>
              <a:rPr lang="zh-TW" altLang="en-US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F2A8A-8F63-4558-9316-0552651B4252}" type="datetimeFigureOut">
              <a:rPr lang="zh-TW" altLang="en-US" smtClean="0"/>
            </a:fld>
            <a:endParaRPr lang="zh-TW" alt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F04A8-64A7-4B48-A3A0-F3EB11ED6146}" type="slidenum">
              <a:rPr lang="zh-TW" altLang="en-US" smtClean="0"/>
            </a:fld>
            <a:endParaRPr lang="zh-TW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 fontAlgn="base"/>
            <a:r>
              <a:t>标题文本</a:t>
            </a:r>
          </a:p>
        </p:txBody>
      </p:sp>
      <p:sp>
        <p:nvSpPr>
          <p:cNvPr id="21" name="Shape 21"/>
          <p:cNvSpPr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 fontAlgn="base"/>
            <a:r>
              <a:t>正文级别 1</a:t>
            </a:r>
          </a:p>
          <a:p>
            <a:pPr lvl="1" fontAlgn="base"/>
            <a:r>
              <a:t>正文级别 2</a:t>
            </a:r>
          </a:p>
          <a:p>
            <a:pPr lvl="2" fontAlgn="base"/>
            <a:r>
              <a:t>正文级别 3</a:t>
            </a:r>
          </a:p>
          <a:p>
            <a:pPr lvl="3" fontAlgn="base"/>
            <a:r>
              <a:t>正文级别 4</a:t>
            </a:r>
          </a:p>
          <a:p>
            <a:pPr lvl="4" fontAlgn="base"/>
            <a:r>
              <a:t>正文级别 5</a:t>
            </a: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lvl="0" eaLnBrk="1" fontAlgn="base"/>
            <a:fld id="{9A0DB2DC-4C9A-4742-B13C-FB6460FD3503}" type="slidenum">
              <a:rPr lang="zh-CN" altLang="zh-CN" strike="noStrike" noProof="1" dirty="0">
                <a:latin typeface="Calibri" panose="020F0702030404030204" charset="0"/>
                <a:ea typeface="+mn-ea"/>
                <a:cs typeface="+mn-cs"/>
                <a:sym typeface="Calibri" panose="020F0702030404030204" charset="0"/>
              </a:rPr>
            </a:fld>
            <a:endParaRPr lang="zh-CN" altLang="zh-CN" strike="noStrike" noProof="1" dirty="0">
              <a:latin typeface="Helvetica" pitchFamily="34" charset="0"/>
              <a:sym typeface="Calibri" panose="020F0702030404030204" charset="0"/>
            </a:endParaRPr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F2A8A-8F63-4558-9316-0552651B4252}" type="datetimeFigureOut">
              <a:rPr lang="zh-TW" altLang="en-US" smtClean="0"/>
            </a:fld>
            <a:endParaRPr lang="zh-TW" alt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F04A8-64A7-4B48-A3A0-F3EB11ED6146}" type="slidenum">
              <a:rPr lang="zh-TW" altLang="en-US" smtClean="0"/>
            </a:fld>
            <a:endParaRPr lang="zh-TW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  <a:endParaRPr lang="zh-TW" altLang="en-US"/>
          </a:p>
          <a:p>
            <a:pPr lvl="1"/>
            <a:r>
              <a:rPr lang="zh-TW" altLang="en-US"/>
              <a:t>第二層</a:t>
            </a:r>
            <a:endParaRPr lang="zh-TW" altLang="en-US"/>
          </a:p>
          <a:p>
            <a:pPr lvl="2"/>
            <a:r>
              <a:rPr lang="zh-TW" altLang="en-US"/>
              <a:t>第三層</a:t>
            </a:r>
            <a:endParaRPr lang="zh-TW" altLang="en-US"/>
          </a:p>
          <a:p>
            <a:pPr lvl="3"/>
            <a:r>
              <a:rPr lang="zh-TW" altLang="en-US"/>
              <a:t>第四層</a:t>
            </a:r>
            <a:endParaRPr lang="zh-TW" altLang="en-US"/>
          </a:p>
          <a:p>
            <a:pPr lvl="4"/>
            <a:r>
              <a:rPr lang="zh-TW" altLang="en-US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F2A8A-8F63-4558-9316-0552651B4252}" type="datetimeFigureOut">
              <a:rPr lang="zh-TW" altLang="en-US" smtClean="0"/>
            </a:fld>
            <a:endParaRPr lang="zh-TW" alt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F04A8-64A7-4B48-A3A0-F3EB11ED6146}" type="slidenum">
              <a:rPr lang="zh-TW" altLang="en-US" smtClean="0"/>
            </a:fld>
            <a:endParaRPr lang="zh-TW" alt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F2A8A-8F63-4558-9316-0552651B4252}" type="datetimeFigureOut">
              <a:rPr lang="zh-TW" altLang="en-US" smtClean="0"/>
            </a:fld>
            <a:endParaRPr lang="zh-TW" alt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F04A8-64A7-4B48-A3A0-F3EB11ED6146}" type="slidenum">
              <a:rPr lang="zh-TW" altLang="en-US" smtClean="0"/>
            </a:fld>
            <a:endParaRPr lang="zh-TW" alt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  <a:endParaRPr lang="zh-TW" altLang="en-US"/>
          </a:p>
          <a:p>
            <a:pPr lvl="1"/>
            <a:r>
              <a:rPr lang="zh-TW" altLang="en-US"/>
              <a:t>第二層</a:t>
            </a:r>
            <a:endParaRPr lang="zh-TW" altLang="en-US"/>
          </a:p>
          <a:p>
            <a:pPr lvl="2"/>
            <a:r>
              <a:rPr lang="zh-TW" altLang="en-US"/>
              <a:t>第三層</a:t>
            </a:r>
            <a:endParaRPr lang="zh-TW" altLang="en-US"/>
          </a:p>
          <a:p>
            <a:pPr lvl="3"/>
            <a:r>
              <a:rPr lang="zh-TW" altLang="en-US"/>
              <a:t>第四層</a:t>
            </a:r>
            <a:endParaRPr lang="zh-TW" altLang="en-US"/>
          </a:p>
          <a:p>
            <a:pPr lvl="4"/>
            <a:r>
              <a:rPr lang="zh-TW" altLang="en-US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  <a:endParaRPr lang="zh-TW" altLang="en-US"/>
          </a:p>
          <a:p>
            <a:pPr lvl="1"/>
            <a:r>
              <a:rPr lang="zh-TW" altLang="en-US"/>
              <a:t>第二層</a:t>
            </a:r>
            <a:endParaRPr lang="zh-TW" altLang="en-US"/>
          </a:p>
          <a:p>
            <a:pPr lvl="2"/>
            <a:r>
              <a:rPr lang="zh-TW" altLang="en-US"/>
              <a:t>第三層</a:t>
            </a:r>
            <a:endParaRPr lang="zh-TW" altLang="en-US"/>
          </a:p>
          <a:p>
            <a:pPr lvl="3"/>
            <a:r>
              <a:rPr lang="zh-TW" altLang="en-US"/>
              <a:t>第四層</a:t>
            </a:r>
            <a:endParaRPr lang="zh-TW" altLang="en-US"/>
          </a:p>
          <a:p>
            <a:pPr lvl="4"/>
            <a:r>
              <a:rPr lang="zh-TW" altLang="en-US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F2A8A-8F63-4558-9316-0552651B4252}" type="datetimeFigureOut">
              <a:rPr lang="zh-TW" altLang="en-US" smtClean="0"/>
            </a:fld>
            <a:endParaRPr lang="zh-TW" altLang="en-US" dirty="0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F04A8-64A7-4B48-A3A0-F3EB11ED6146}" type="slidenum">
              <a:rPr lang="zh-TW" altLang="en-US" smtClean="0"/>
            </a:fld>
            <a:endParaRPr lang="zh-TW" alt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  <a:endParaRPr lang="zh-TW" altLang="en-US"/>
          </a:p>
          <a:p>
            <a:pPr lvl="1"/>
            <a:r>
              <a:rPr lang="zh-TW" altLang="en-US"/>
              <a:t>第二層</a:t>
            </a:r>
            <a:endParaRPr lang="zh-TW" altLang="en-US"/>
          </a:p>
          <a:p>
            <a:pPr lvl="2"/>
            <a:r>
              <a:rPr lang="zh-TW" altLang="en-US"/>
              <a:t>第三層</a:t>
            </a:r>
            <a:endParaRPr lang="zh-TW" altLang="en-US"/>
          </a:p>
          <a:p>
            <a:pPr lvl="3"/>
            <a:r>
              <a:rPr lang="zh-TW" altLang="en-US"/>
              <a:t>第四層</a:t>
            </a:r>
            <a:endParaRPr lang="zh-TW" altLang="en-US"/>
          </a:p>
          <a:p>
            <a:pPr lvl="4"/>
            <a:r>
              <a:rPr lang="zh-TW" altLang="en-US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  <a:endParaRPr lang="zh-TW" alt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  <a:endParaRPr lang="zh-TW" altLang="en-US"/>
          </a:p>
          <a:p>
            <a:pPr lvl="1"/>
            <a:r>
              <a:rPr lang="zh-TW" altLang="en-US"/>
              <a:t>第二層</a:t>
            </a:r>
            <a:endParaRPr lang="zh-TW" altLang="en-US"/>
          </a:p>
          <a:p>
            <a:pPr lvl="2"/>
            <a:r>
              <a:rPr lang="zh-TW" altLang="en-US"/>
              <a:t>第三層</a:t>
            </a:r>
            <a:endParaRPr lang="zh-TW" altLang="en-US"/>
          </a:p>
          <a:p>
            <a:pPr lvl="3"/>
            <a:r>
              <a:rPr lang="zh-TW" altLang="en-US"/>
              <a:t>第四層</a:t>
            </a:r>
            <a:endParaRPr lang="zh-TW" altLang="en-US"/>
          </a:p>
          <a:p>
            <a:pPr lvl="4"/>
            <a:r>
              <a:rPr lang="zh-TW" altLang="en-US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F2A8A-8F63-4558-9316-0552651B4252}" type="datetimeFigureOut">
              <a:rPr lang="zh-TW" altLang="en-US" smtClean="0"/>
            </a:fld>
            <a:endParaRPr lang="zh-TW" altLang="en-US" dirty="0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F04A8-64A7-4B48-A3A0-F3EB11ED6146}" type="slidenum">
              <a:rPr lang="zh-TW" altLang="en-US" smtClean="0"/>
            </a:fld>
            <a:endParaRPr lang="zh-TW" alt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F2A8A-8F63-4558-9316-0552651B4252}" type="datetimeFigureOut">
              <a:rPr lang="zh-TW" altLang="en-US" smtClean="0"/>
            </a:fld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F04A8-64A7-4B48-A3A0-F3EB11ED6146}" type="slidenum">
              <a:rPr lang="zh-TW" altLang="en-US" smtClean="0"/>
            </a:fld>
            <a:endParaRPr lang="zh-TW" alt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F2A8A-8F63-4558-9316-0552651B4252}" type="datetimeFigureOut">
              <a:rPr lang="zh-TW" altLang="en-US" smtClean="0"/>
            </a:fld>
            <a:endParaRPr lang="zh-TW" altLang="en-US" dirty="0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F04A8-64A7-4B48-A3A0-F3EB11ED6146}" type="slidenum">
              <a:rPr lang="zh-TW" altLang="en-US" smtClean="0"/>
            </a:fld>
            <a:endParaRPr lang="zh-TW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  <a:endParaRPr lang="zh-TW" altLang="en-US"/>
          </a:p>
          <a:p>
            <a:pPr lvl="1"/>
            <a:r>
              <a:rPr lang="zh-TW" altLang="en-US"/>
              <a:t>第二層</a:t>
            </a:r>
            <a:endParaRPr lang="zh-TW" altLang="en-US"/>
          </a:p>
          <a:p>
            <a:pPr lvl="2"/>
            <a:r>
              <a:rPr lang="zh-TW" altLang="en-US"/>
              <a:t>第三層</a:t>
            </a:r>
            <a:endParaRPr lang="zh-TW" altLang="en-US"/>
          </a:p>
          <a:p>
            <a:pPr lvl="3"/>
            <a:r>
              <a:rPr lang="zh-TW" altLang="en-US"/>
              <a:t>第四層</a:t>
            </a:r>
            <a:endParaRPr lang="zh-TW" altLang="en-US"/>
          </a:p>
          <a:p>
            <a:pPr lvl="4"/>
            <a:r>
              <a:rPr lang="zh-TW" altLang="en-US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F2A8A-8F63-4558-9316-0552651B4252}" type="datetimeFigureOut">
              <a:rPr lang="zh-TW" altLang="en-US" smtClean="0"/>
            </a:fld>
            <a:endParaRPr lang="zh-TW" alt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F04A8-64A7-4B48-A3A0-F3EB11ED6146}" type="slidenum">
              <a:rPr lang="zh-TW" altLang="en-US" smtClean="0"/>
            </a:fld>
            <a:endParaRPr lang="zh-TW" alt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  <a:endParaRPr lang="zh-TW" altLang="en-US"/>
          </a:p>
          <a:p>
            <a:pPr lvl="1"/>
            <a:r>
              <a:rPr lang="zh-TW" altLang="en-US"/>
              <a:t>第二層</a:t>
            </a:r>
            <a:endParaRPr lang="zh-TW" altLang="en-US"/>
          </a:p>
          <a:p>
            <a:pPr lvl="2"/>
            <a:r>
              <a:rPr lang="zh-TW" altLang="en-US"/>
              <a:t>第三層</a:t>
            </a:r>
            <a:endParaRPr lang="zh-TW" altLang="en-US"/>
          </a:p>
          <a:p>
            <a:pPr lvl="3"/>
            <a:r>
              <a:rPr lang="zh-TW" altLang="en-US"/>
              <a:t>第四層</a:t>
            </a:r>
            <a:endParaRPr lang="zh-TW" altLang="en-US"/>
          </a:p>
          <a:p>
            <a:pPr lvl="4"/>
            <a:r>
              <a:rPr lang="zh-TW" altLang="en-US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F2A8A-8F63-4558-9316-0552651B4252}" type="datetimeFigureOut">
              <a:rPr lang="zh-TW" altLang="en-US" smtClean="0"/>
            </a:fld>
            <a:endParaRPr lang="zh-TW" altLang="en-US" dirty="0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F04A8-64A7-4B48-A3A0-F3EB11ED6146}" type="slidenum">
              <a:rPr lang="zh-TW" altLang="en-US" smtClean="0"/>
            </a:fld>
            <a:endParaRPr lang="zh-TW" alt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F2A8A-8F63-4558-9316-0552651B4252}" type="datetimeFigureOut">
              <a:rPr lang="zh-TW" altLang="en-US" smtClean="0"/>
            </a:fld>
            <a:endParaRPr lang="zh-TW" altLang="en-US" dirty="0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F04A8-64A7-4B48-A3A0-F3EB11ED6146}" type="slidenum">
              <a:rPr lang="zh-TW" altLang="en-US" smtClean="0"/>
            </a:fld>
            <a:endParaRPr lang="zh-TW" alt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  <a:endParaRPr lang="zh-TW" altLang="en-US"/>
          </a:p>
          <a:p>
            <a:pPr lvl="1"/>
            <a:r>
              <a:rPr lang="zh-TW" altLang="en-US"/>
              <a:t>第二層</a:t>
            </a:r>
            <a:endParaRPr lang="zh-TW" altLang="en-US"/>
          </a:p>
          <a:p>
            <a:pPr lvl="2"/>
            <a:r>
              <a:rPr lang="zh-TW" altLang="en-US"/>
              <a:t>第三層</a:t>
            </a:r>
            <a:endParaRPr lang="zh-TW" altLang="en-US"/>
          </a:p>
          <a:p>
            <a:pPr lvl="3"/>
            <a:r>
              <a:rPr lang="zh-TW" altLang="en-US"/>
              <a:t>第四層</a:t>
            </a:r>
            <a:endParaRPr lang="zh-TW" altLang="en-US"/>
          </a:p>
          <a:p>
            <a:pPr lvl="4"/>
            <a:r>
              <a:rPr lang="zh-TW" altLang="en-US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F2A8A-8F63-4558-9316-0552651B4252}" type="datetimeFigureOut">
              <a:rPr lang="zh-TW" altLang="en-US" smtClean="0"/>
            </a:fld>
            <a:endParaRPr lang="zh-TW" alt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F04A8-64A7-4B48-A3A0-F3EB11ED6146}" type="slidenum">
              <a:rPr lang="zh-TW" altLang="en-US" smtClean="0"/>
            </a:fld>
            <a:endParaRPr lang="zh-TW" alt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  <a:endParaRPr lang="zh-TW" altLang="en-US"/>
          </a:p>
          <a:p>
            <a:pPr lvl="1"/>
            <a:r>
              <a:rPr lang="zh-TW" altLang="en-US"/>
              <a:t>第二層</a:t>
            </a:r>
            <a:endParaRPr lang="zh-TW" altLang="en-US"/>
          </a:p>
          <a:p>
            <a:pPr lvl="2"/>
            <a:r>
              <a:rPr lang="zh-TW" altLang="en-US"/>
              <a:t>第三層</a:t>
            </a:r>
            <a:endParaRPr lang="zh-TW" altLang="en-US"/>
          </a:p>
          <a:p>
            <a:pPr lvl="3"/>
            <a:r>
              <a:rPr lang="zh-TW" altLang="en-US"/>
              <a:t>第四層</a:t>
            </a:r>
            <a:endParaRPr lang="zh-TW" altLang="en-US"/>
          </a:p>
          <a:p>
            <a:pPr lvl="4"/>
            <a:r>
              <a:rPr lang="zh-TW" altLang="en-US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F2A8A-8F63-4558-9316-0552651B4252}" type="datetimeFigureOut">
              <a:rPr lang="zh-TW" altLang="en-US" smtClean="0"/>
            </a:fld>
            <a:endParaRPr lang="zh-TW" alt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F04A8-64A7-4B48-A3A0-F3EB11ED6146}" type="slidenum">
              <a:rPr lang="zh-TW" altLang="en-US" smtClean="0"/>
            </a:fld>
            <a:endParaRPr lang="zh-TW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 fontAlgn="base"/>
            <a:r>
              <a:t>标题文本</a:t>
            </a:r>
          </a:p>
        </p:txBody>
      </p:sp>
      <p:sp>
        <p:nvSpPr>
          <p:cNvPr id="21" name="Shape 21"/>
          <p:cNvSpPr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 fontAlgn="base"/>
            <a:r>
              <a:t>正文级别 1</a:t>
            </a:r>
          </a:p>
          <a:p>
            <a:pPr lvl="1" fontAlgn="base"/>
            <a:r>
              <a:t>正文级别 2</a:t>
            </a:r>
          </a:p>
          <a:p>
            <a:pPr lvl="2" fontAlgn="base"/>
            <a:r>
              <a:t>正文级别 3</a:t>
            </a:r>
          </a:p>
          <a:p>
            <a:pPr lvl="3" fontAlgn="base"/>
            <a:r>
              <a:t>正文级别 4</a:t>
            </a:r>
          </a:p>
          <a:p>
            <a:pPr lvl="4" fontAlgn="base"/>
            <a:r>
              <a:t>正文级别 5</a:t>
            </a: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lvl="0" eaLnBrk="1" fontAlgn="base"/>
            <a:fld id="{9A0DB2DC-4C9A-4742-B13C-FB6460FD3503}" type="slidenum">
              <a:rPr lang="zh-CN" altLang="zh-CN" strike="noStrike" noProof="1" dirty="0">
                <a:latin typeface="Calibri" panose="020F0702030404030204" charset="0"/>
                <a:ea typeface="+mn-ea"/>
                <a:cs typeface="+mn-cs"/>
                <a:sym typeface="Calibri" panose="020F0702030404030204" charset="0"/>
              </a:rPr>
            </a:fld>
            <a:endParaRPr lang="zh-CN" altLang="zh-CN" strike="noStrike" noProof="1" dirty="0">
              <a:latin typeface="Helvetica" pitchFamily="34" charset="0"/>
              <a:sym typeface="Calibri" panose="020F0702030404030204" charset="0"/>
            </a:endParaRP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F2A8A-8F63-4558-9316-0552651B4252}" type="datetimeFigureOut">
              <a:rPr lang="zh-TW" altLang="en-US" smtClean="0"/>
            </a:fld>
            <a:endParaRPr lang="zh-TW" alt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F04A8-64A7-4B48-A3A0-F3EB11ED6146}" type="slidenum">
              <a:rPr lang="zh-TW" altLang="en-US" smtClean="0"/>
            </a:fld>
            <a:endParaRPr lang="zh-TW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  <a:endParaRPr lang="zh-TW" altLang="en-US"/>
          </a:p>
          <a:p>
            <a:pPr lvl="1"/>
            <a:r>
              <a:rPr lang="zh-TW" altLang="en-US"/>
              <a:t>第二層</a:t>
            </a:r>
            <a:endParaRPr lang="zh-TW" altLang="en-US"/>
          </a:p>
          <a:p>
            <a:pPr lvl="2"/>
            <a:r>
              <a:rPr lang="zh-TW" altLang="en-US"/>
              <a:t>第三層</a:t>
            </a:r>
            <a:endParaRPr lang="zh-TW" altLang="en-US"/>
          </a:p>
          <a:p>
            <a:pPr lvl="3"/>
            <a:r>
              <a:rPr lang="zh-TW" altLang="en-US"/>
              <a:t>第四層</a:t>
            </a:r>
            <a:endParaRPr lang="zh-TW" altLang="en-US"/>
          </a:p>
          <a:p>
            <a:pPr lvl="4"/>
            <a:r>
              <a:rPr lang="zh-TW" altLang="en-US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  <a:endParaRPr lang="zh-TW" altLang="en-US"/>
          </a:p>
          <a:p>
            <a:pPr lvl="1"/>
            <a:r>
              <a:rPr lang="zh-TW" altLang="en-US"/>
              <a:t>第二層</a:t>
            </a:r>
            <a:endParaRPr lang="zh-TW" altLang="en-US"/>
          </a:p>
          <a:p>
            <a:pPr lvl="2"/>
            <a:r>
              <a:rPr lang="zh-TW" altLang="en-US"/>
              <a:t>第三層</a:t>
            </a:r>
            <a:endParaRPr lang="zh-TW" altLang="en-US"/>
          </a:p>
          <a:p>
            <a:pPr lvl="3"/>
            <a:r>
              <a:rPr lang="zh-TW" altLang="en-US"/>
              <a:t>第四層</a:t>
            </a:r>
            <a:endParaRPr lang="zh-TW" altLang="en-US"/>
          </a:p>
          <a:p>
            <a:pPr lvl="4"/>
            <a:r>
              <a:rPr lang="zh-TW" altLang="en-US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F2A8A-8F63-4558-9316-0552651B4252}" type="datetimeFigureOut">
              <a:rPr lang="zh-TW" altLang="en-US" smtClean="0"/>
            </a:fld>
            <a:endParaRPr lang="zh-TW" altLang="en-US" dirty="0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F04A8-64A7-4B48-A3A0-F3EB11ED6146}" type="slidenum">
              <a:rPr lang="zh-TW" altLang="en-US" smtClean="0"/>
            </a:fld>
            <a:endParaRPr lang="zh-TW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  <a:endParaRPr lang="zh-TW" altLang="en-US"/>
          </a:p>
          <a:p>
            <a:pPr lvl="1"/>
            <a:r>
              <a:rPr lang="zh-TW" altLang="en-US"/>
              <a:t>第二層</a:t>
            </a:r>
            <a:endParaRPr lang="zh-TW" altLang="en-US"/>
          </a:p>
          <a:p>
            <a:pPr lvl="2"/>
            <a:r>
              <a:rPr lang="zh-TW" altLang="en-US"/>
              <a:t>第三層</a:t>
            </a:r>
            <a:endParaRPr lang="zh-TW" altLang="en-US"/>
          </a:p>
          <a:p>
            <a:pPr lvl="3"/>
            <a:r>
              <a:rPr lang="zh-TW" altLang="en-US"/>
              <a:t>第四層</a:t>
            </a:r>
            <a:endParaRPr lang="zh-TW" altLang="en-US"/>
          </a:p>
          <a:p>
            <a:pPr lvl="4"/>
            <a:r>
              <a:rPr lang="zh-TW" altLang="en-US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  <a:endParaRPr lang="zh-TW" alt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  <a:endParaRPr lang="zh-TW" altLang="en-US"/>
          </a:p>
          <a:p>
            <a:pPr lvl="1"/>
            <a:r>
              <a:rPr lang="zh-TW" altLang="en-US"/>
              <a:t>第二層</a:t>
            </a:r>
            <a:endParaRPr lang="zh-TW" altLang="en-US"/>
          </a:p>
          <a:p>
            <a:pPr lvl="2"/>
            <a:r>
              <a:rPr lang="zh-TW" altLang="en-US"/>
              <a:t>第三層</a:t>
            </a:r>
            <a:endParaRPr lang="zh-TW" altLang="en-US"/>
          </a:p>
          <a:p>
            <a:pPr lvl="3"/>
            <a:r>
              <a:rPr lang="zh-TW" altLang="en-US"/>
              <a:t>第四層</a:t>
            </a:r>
            <a:endParaRPr lang="zh-TW" altLang="en-US"/>
          </a:p>
          <a:p>
            <a:pPr lvl="4"/>
            <a:r>
              <a:rPr lang="zh-TW" altLang="en-US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F2A8A-8F63-4558-9316-0552651B4252}" type="datetimeFigureOut">
              <a:rPr lang="zh-TW" altLang="en-US" smtClean="0"/>
            </a:fld>
            <a:endParaRPr lang="zh-TW" altLang="en-US" dirty="0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F04A8-64A7-4B48-A3A0-F3EB11ED6146}" type="slidenum">
              <a:rPr lang="zh-TW" altLang="en-US" smtClean="0"/>
            </a:fld>
            <a:endParaRPr lang="zh-TW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F2A8A-8F63-4558-9316-0552651B4252}" type="datetimeFigureOut">
              <a:rPr lang="zh-TW" altLang="en-US" smtClean="0"/>
            </a:fld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F04A8-64A7-4B48-A3A0-F3EB11ED6146}" type="slidenum">
              <a:rPr lang="zh-TW" altLang="en-US" smtClean="0"/>
            </a:fld>
            <a:endParaRPr lang="zh-TW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F2A8A-8F63-4558-9316-0552651B4252}" type="datetimeFigureOut">
              <a:rPr lang="zh-TW" altLang="en-US" smtClean="0"/>
            </a:fld>
            <a:endParaRPr lang="zh-TW" altLang="en-US" dirty="0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F04A8-64A7-4B48-A3A0-F3EB11ED6146}" type="slidenum">
              <a:rPr lang="zh-TW" altLang="en-US" smtClean="0"/>
            </a:fld>
            <a:endParaRPr lang="zh-TW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  <a:endParaRPr lang="zh-TW" altLang="en-US"/>
          </a:p>
          <a:p>
            <a:pPr lvl="1"/>
            <a:r>
              <a:rPr lang="zh-TW" altLang="en-US"/>
              <a:t>第二層</a:t>
            </a:r>
            <a:endParaRPr lang="zh-TW" altLang="en-US"/>
          </a:p>
          <a:p>
            <a:pPr lvl="2"/>
            <a:r>
              <a:rPr lang="zh-TW" altLang="en-US"/>
              <a:t>第三層</a:t>
            </a:r>
            <a:endParaRPr lang="zh-TW" altLang="en-US"/>
          </a:p>
          <a:p>
            <a:pPr lvl="3"/>
            <a:r>
              <a:rPr lang="zh-TW" altLang="en-US"/>
              <a:t>第四層</a:t>
            </a:r>
            <a:endParaRPr lang="zh-TW" altLang="en-US"/>
          </a:p>
          <a:p>
            <a:pPr lvl="4"/>
            <a:r>
              <a:rPr lang="zh-TW" altLang="en-US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F2A8A-8F63-4558-9316-0552651B4252}" type="datetimeFigureOut">
              <a:rPr lang="zh-TW" altLang="en-US" smtClean="0"/>
            </a:fld>
            <a:endParaRPr lang="zh-TW" altLang="en-US" dirty="0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F04A8-64A7-4B48-A3A0-F3EB11ED6146}" type="slidenum">
              <a:rPr lang="zh-TW" altLang="en-US" smtClean="0"/>
            </a:fld>
            <a:endParaRPr lang="zh-TW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F2A8A-8F63-4558-9316-0552651B4252}" type="datetimeFigureOut">
              <a:rPr lang="zh-TW" altLang="en-US" smtClean="0"/>
            </a:fld>
            <a:endParaRPr lang="zh-TW" altLang="en-US" dirty="0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F04A8-64A7-4B48-A3A0-F3EB11ED6146}" type="slidenum">
              <a:rPr lang="zh-TW" altLang="en-US" smtClean="0"/>
            </a:fld>
            <a:endParaRPr lang="zh-TW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0.xml"/><Relationship Id="rId7" Type="http://schemas.openxmlformats.org/officeDocument/2006/relationships/slideLayout" Target="../slideLayouts/slideLayout19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  <a:endParaRPr lang="zh-TW" altLang="en-US"/>
          </a:p>
          <a:p>
            <a:pPr lvl="1"/>
            <a:r>
              <a:rPr lang="zh-TW" altLang="en-US"/>
              <a:t>第二層</a:t>
            </a:r>
            <a:endParaRPr lang="zh-TW" altLang="en-US"/>
          </a:p>
          <a:p>
            <a:pPr lvl="2"/>
            <a:r>
              <a:rPr lang="zh-TW" altLang="en-US"/>
              <a:t>第三層</a:t>
            </a:r>
            <a:endParaRPr lang="zh-TW" altLang="en-US"/>
          </a:p>
          <a:p>
            <a:pPr lvl="3"/>
            <a:r>
              <a:rPr lang="zh-TW" altLang="en-US"/>
              <a:t>第四層</a:t>
            </a:r>
            <a:endParaRPr lang="zh-TW" altLang="en-US"/>
          </a:p>
          <a:p>
            <a:pPr lvl="4"/>
            <a:r>
              <a:rPr lang="zh-TW" altLang="en-US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2F2A8A-8F63-4558-9316-0552651B4252}" type="datetimeFigureOut">
              <a:rPr lang="zh-TW" altLang="en-US" smtClean="0"/>
            </a:fld>
            <a:endParaRPr lang="zh-TW" alt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3F04A8-64A7-4B48-A3A0-F3EB11ED6146}" type="slidenum">
              <a:rPr lang="zh-TW" altLang="en-US" smtClean="0"/>
            </a:fld>
            <a:endParaRPr lang="zh-TW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9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  <a:endParaRPr lang="zh-TW" altLang="en-US"/>
          </a:p>
          <a:p>
            <a:pPr lvl="1"/>
            <a:r>
              <a:rPr lang="zh-TW" altLang="en-US"/>
              <a:t>第二層</a:t>
            </a:r>
            <a:endParaRPr lang="zh-TW" altLang="en-US"/>
          </a:p>
          <a:p>
            <a:pPr lvl="2"/>
            <a:r>
              <a:rPr lang="zh-TW" altLang="en-US"/>
              <a:t>第三層</a:t>
            </a:r>
            <a:endParaRPr lang="zh-TW" altLang="en-US"/>
          </a:p>
          <a:p>
            <a:pPr lvl="3"/>
            <a:r>
              <a:rPr lang="zh-TW" altLang="en-US"/>
              <a:t>第四層</a:t>
            </a:r>
            <a:endParaRPr lang="zh-TW" altLang="en-US"/>
          </a:p>
          <a:p>
            <a:pPr lvl="4"/>
            <a:r>
              <a:rPr lang="zh-TW" altLang="en-US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2F2A8A-8F63-4558-9316-0552651B4252}" type="datetimeFigureOut">
              <a:rPr lang="zh-TW" altLang="en-US" smtClean="0"/>
            </a:fld>
            <a:endParaRPr lang="zh-TW" alt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3F04A8-64A7-4B48-A3A0-F3EB11ED6146}" type="slidenum">
              <a:rPr lang="zh-TW" altLang="en-US" smtClean="0"/>
            </a:fld>
            <a:endParaRPr lang="zh-TW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9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3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.xml"/><Relationship Id="rId1" Type="http://schemas.openxmlformats.org/officeDocument/2006/relationships/image" Target="../media/image18.jpe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jpe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0.jpe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1.jpe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2" name="Shape 112"/>
          <p:cNvSpPr>
            <a:spLocks noGrp="1"/>
          </p:cNvSpPr>
          <p:nvPr>
            <p:ph type="title" hasCustomPrompt="1"/>
          </p:nvPr>
        </p:nvSpPr>
        <p:spPr>
          <a:xfrm>
            <a:off x="1524000" y="2916238"/>
            <a:ext cx="9144000" cy="798513"/>
          </a:xfrm>
        </p:spPr>
        <p:txBody>
          <a:bodyPr vert="horz" wrap="square" lIns="45718" tIns="45718" rIns="45718" bIns="45718" numCol="1" anchor="t" anchorCtr="0" compatLnSpc="1">
            <a:normAutofit fontScale="90000"/>
          </a:bodyPr>
          <a:lstStyle>
            <a:lvl1pPr defTabSz="868680">
              <a:defRPr sz="45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黑体" panose="02010609060101010101" pitchFamily="49" charset="-122"/>
              </a:defRPr>
            </a:lvl1pPr>
          </a:lstStyle>
          <a:p>
            <a:pPr marL="0" marR="0" lvl="0" indent="0" algn="ctr" defTabSz="8686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45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黑体" panose="02010609060101010101" pitchFamily="49" charset="-122"/>
              </a:rPr>
              <a:t>第十一课  读书好，读好书，好读书</a:t>
            </a:r>
            <a:endParaRPr kumimoji="0" sz="45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  <a:sym typeface="黑体" panose="02010609060101010101" pitchFamily="49" charset="-122"/>
            </a:endParaRPr>
          </a:p>
        </p:txBody>
      </p:sp>
      <p:sp>
        <p:nvSpPr>
          <p:cNvPr id="113" name="Shape 113"/>
          <p:cNvSpPr/>
          <p:nvPr/>
        </p:nvSpPr>
        <p:spPr>
          <a:xfrm>
            <a:off x="1524000" y="1061403"/>
            <a:ext cx="9144000" cy="1353820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>
            <a:spAutoFit/>
          </a:bodyPr>
          <a:lstStyle/>
          <a:p>
            <a:pPr marL="0" marR="0" lvl="0" indent="0" algn="ctr" defTabSz="914400" rtl="0" eaLnBrk="1" fontAlgn="auto" latinLnBrk="0" hangingPunc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000">
                <a:solidFill>
                  <a:srgbClr val="FEBDBE"/>
                </a:solidFill>
                <a:latin typeface="+mn-lt"/>
                <a:ea typeface="+mn-ea"/>
                <a:cs typeface="+mn-cs"/>
                <a:sym typeface="Calibri" panose="020F0702030404030204"/>
              </a:defRPr>
            </a:pPr>
            <a:r>
              <a:rPr kumimoji="0" sz="4000" b="0" i="0" u="none" strike="noStrike" kern="0" cap="none" spc="0" normalizeH="0" baseline="0" noProof="0">
                <a:ln>
                  <a:noFill/>
                </a:ln>
                <a:solidFill>
                  <a:srgbClr val="FEBDBE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Calibri" panose="020F0702030404030204"/>
              </a:rPr>
              <a:t>STANDARD COURSE </a:t>
            </a:r>
            <a:endParaRPr kumimoji="0" sz="4000" b="0" i="0" u="none" strike="noStrike" kern="0" cap="none" spc="0" normalizeH="0" baseline="0" noProof="0">
              <a:ln>
                <a:noFill/>
              </a:ln>
              <a:solidFill>
                <a:srgbClr val="FEBDBE"/>
              </a:solidFill>
              <a:effectLst/>
              <a:uLnTx/>
              <a:uFillTx/>
              <a:latin typeface="+mn-lt"/>
              <a:ea typeface="+mn-ea"/>
              <a:cs typeface="+mn-cs"/>
              <a:sym typeface="Calibri" panose="020F0702030404030204"/>
            </a:endParaRPr>
          </a:p>
          <a:p>
            <a:pPr marL="0" marR="0" lvl="0" indent="0" algn="ctr" defTabSz="914400" rtl="0" eaLnBrk="1" fontAlgn="auto" latinLnBrk="0" hangingPunc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000">
                <a:solidFill>
                  <a:srgbClr val="FEBDBE"/>
                </a:solidFill>
                <a:latin typeface="+mn-lt"/>
                <a:ea typeface="+mn-ea"/>
                <a:cs typeface="+mn-cs"/>
                <a:sym typeface="Calibri" panose="020F0702030404030204"/>
              </a:defRPr>
            </a:pPr>
            <a:r>
              <a:rPr kumimoji="0" sz="4000" b="0" i="0" u="none" strike="noStrike" kern="0" cap="none" spc="0" normalizeH="0" baseline="0" noProof="0">
                <a:ln>
                  <a:noFill/>
                </a:ln>
                <a:solidFill>
                  <a:srgbClr val="FEBDBE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Calibri" panose="020F0702030404030204"/>
              </a:rPr>
              <a:t>HSK 4 A</a:t>
            </a:r>
            <a:endParaRPr kumimoji="0" sz="4000" b="0" i="0" u="none" strike="noStrike" kern="0" cap="none" spc="0" normalizeH="0" baseline="0" noProof="0">
              <a:ln>
                <a:noFill/>
              </a:ln>
              <a:solidFill>
                <a:srgbClr val="FEBDBE"/>
              </a:solidFill>
              <a:effectLst/>
              <a:uLnTx/>
              <a:uFillTx/>
              <a:latin typeface="+mn-lt"/>
              <a:ea typeface="+mn-ea"/>
              <a:cs typeface="+mn-cs"/>
              <a:sym typeface="Calibri" panose="020F0702030404030204"/>
            </a:endParaRPr>
          </a:p>
        </p:txBody>
      </p:sp>
      <p:sp>
        <p:nvSpPr>
          <p:cNvPr id="3075" name="Shape 114"/>
          <p:cNvSpPr/>
          <p:nvPr/>
        </p:nvSpPr>
        <p:spPr>
          <a:xfrm>
            <a:off x="1524000" y="4521200"/>
            <a:ext cx="9144000" cy="582295"/>
          </a:xfrm>
          <a:prstGeom prst="rect">
            <a:avLst/>
          </a:prstGeom>
          <a:noFill/>
          <a:ln w="12700">
            <a:noFill/>
          </a:ln>
        </p:spPr>
        <p:txBody>
          <a:bodyPr lIns="45718" tIns="45718" rIns="45718" bIns="45718" anchor="t" anchorCtr="0">
            <a:spAutoFit/>
          </a:bodyPr>
          <a:p>
            <a:pPr algn="ctr" hangingPunct="0"/>
            <a:r>
              <a:rPr lang="zh-CN" altLang="zh-CN" sz="3200" dirty="0">
                <a:solidFill>
                  <a:srgbClr val="A6A6A6"/>
                </a:solidFill>
                <a:latin typeface="Calibri" panose="020F0702030404030204" charset="0"/>
                <a:ea typeface="+mn-ea"/>
                <a:sym typeface="Calibri" panose="020F0702030404030204" charset="0"/>
              </a:rPr>
              <a:t>PartⅠ </a:t>
            </a:r>
            <a:r>
              <a:rPr lang="zh-CN" altLang="zh-CN" sz="3200" dirty="0">
                <a:solidFill>
                  <a:srgbClr val="A6A6A6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课文</a:t>
            </a:r>
            <a:r>
              <a:rPr lang="zh-CN" altLang="zh-CN" sz="3200" dirty="0">
                <a:solidFill>
                  <a:srgbClr val="A6A6A6"/>
                </a:solidFill>
                <a:latin typeface="Calibri" panose="020F0702030404030204" charset="0"/>
                <a:ea typeface="宋体" panose="02010600030101010101" pitchFamily="2" charset="-122"/>
                <a:sym typeface="Calibri" panose="020F0702030404030204" charset="0"/>
              </a:rPr>
              <a:t> </a:t>
            </a:r>
            <a:r>
              <a:rPr lang="en-US" altLang="zh-CN" sz="3200" dirty="0">
                <a:solidFill>
                  <a:srgbClr val="A6A6A6"/>
                </a:solidFill>
                <a:latin typeface="Calibri" panose="020F0702030404030204" charset="0"/>
                <a:ea typeface="宋体" panose="02010600030101010101" pitchFamily="2" charset="-122"/>
                <a:sym typeface="Calibri" panose="020F0702030404030204" charset="0"/>
              </a:rPr>
              <a:t>2</a:t>
            </a:r>
            <a:endParaRPr lang="en-US" altLang="zh-CN" sz="3200" dirty="0">
              <a:solidFill>
                <a:srgbClr val="A6A6A6"/>
              </a:solidFill>
              <a:latin typeface="Calibri" panose="020F0702030404030204" charset="0"/>
              <a:ea typeface="宋体" panose="02010600030101010101" pitchFamily="2" charset="-122"/>
              <a:sym typeface="Calibri" panose="020F0702030404030204" charset="0"/>
            </a:endParaRP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8ddb711be02eab4f660df478f77bd5df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2885" y="0"/>
            <a:ext cx="1196911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1"/>
          <p:cNvSpPr txBox="1"/>
          <p:nvPr/>
        </p:nvSpPr>
        <p:spPr>
          <a:xfrm>
            <a:off x="2151785" y="438499"/>
            <a:ext cx="2199877" cy="132556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dirty="0"/>
              <a:t>无论</a:t>
            </a:r>
            <a:endParaRPr lang="zh-TW" altLang="en-US" dirty="0"/>
          </a:p>
        </p:txBody>
      </p:sp>
      <p:sp>
        <p:nvSpPr>
          <p:cNvPr id="4" name="標題 1"/>
          <p:cNvSpPr txBox="1"/>
          <p:nvPr/>
        </p:nvSpPr>
        <p:spPr>
          <a:xfrm>
            <a:off x="4781793" y="438498"/>
            <a:ext cx="290237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TW" sz="4000" dirty="0"/>
              <a:t>V.S</a:t>
            </a:r>
            <a:endParaRPr lang="en-US" altLang="zh-TW" sz="4000" dirty="0"/>
          </a:p>
        </p:txBody>
      </p:sp>
      <p:sp>
        <p:nvSpPr>
          <p:cNvPr id="10" name="標題 1"/>
          <p:cNvSpPr txBox="1"/>
          <p:nvPr/>
        </p:nvSpPr>
        <p:spPr>
          <a:xfrm>
            <a:off x="5136635" y="0"/>
            <a:ext cx="71287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altLang="zh-TW" sz="4000" dirty="0"/>
          </a:p>
        </p:txBody>
      </p:sp>
      <p:sp>
        <p:nvSpPr>
          <p:cNvPr id="6" name="標題 1"/>
          <p:cNvSpPr txBox="1"/>
          <p:nvPr/>
        </p:nvSpPr>
        <p:spPr>
          <a:xfrm>
            <a:off x="8336017" y="438499"/>
            <a:ext cx="2199877" cy="132556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dirty="0"/>
              <a:t>不管</a:t>
            </a:r>
            <a:endParaRPr lang="zh-TW" altLang="en-US" dirty="0"/>
          </a:p>
        </p:txBody>
      </p:sp>
      <p:sp>
        <p:nvSpPr>
          <p:cNvPr id="8" name="標題 1"/>
          <p:cNvSpPr txBox="1"/>
          <p:nvPr/>
        </p:nvSpPr>
        <p:spPr>
          <a:xfrm>
            <a:off x="132347" y="1958318"/>
            <a:ext cx="11927305" cy="48996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4000" dirty="0"/>
              <a:t>1.</a:t>
            </a:r>
            <a:r>
              <a:rPr lang="zh-TW" altLang="en-US" sz="4000" dirty="0"/>
              <a:t>说话的时候</a:t>
            </a:r>
            <a:r>
              <a:rPr lang="zh-TW" altLang="en-US" sz="4000" dirty="0">
                <a:solidFill>
                  <a:srgbClr val="FF0000"/>
                </a:solidFill>
              </a:rPr>
              <a:t>不管</a:t>
            </a:r>
            <a:r>
              <a:rPr lang="zh-TW" altLang="en-US" sz="4000" dirty="0"/>
              <a:t>比较常用，</a:t>
            </a:r>
            <a:r>
              <a:rPr lang="zh-TW" altLang="en-US" sz="4000" dirty="0">
                <a:solidFill>
                  <a:srgbClr val="FF0000"/>
                </a:solidFill>
              </a:rPr>
              <a:t>无论</a:t>
            </a:r>
            <a:r>
              <a:rPr lang="zh-TW" altLang="en-US" sz="4000" dirty="0"/>
              <a:t>比较常用在书上</a:t>
            </a:r>
            <a:endParaRPr lang="en-US" altLang="zh-TW" sz="4000" dirty="0"/>
          </a:p>
          <a:p>
            <a:endParaRPr lang="en-US" altLang="zh-TW" sz="4000" dirty="0"/>
          </a:p>
          <a:p>
            <a:endParaRPr lang="en-US" altLang="zh-TW" sz="4000" dirty="0"/>
          </a:p>
          <a:p>
            <a:r>
              <a:rPr lang="en-US" altLang="zh-TW" sz="4000" dirty="0"/>
              <a:t>2.							</a:t>
            </a:r>
            <a:r>
              <a:rPr lang="zh-TW" altLang="en-US" sz="4000" dirty="0"/>
              <a:t>→</a:t>
            </a:r>
            <a:r>
              <a:rPr lang="en-US" altLang="zh-TW" sz="4000" dirty="0"/>
              <a:t>ok			</a:t>
            </a:r>
            <a:endParaRPr lang="en-US" altLang="zh-TW" sz="4000" dirty="0"/>
          </a:p>
          <a:p>
            <a:endParaRPr lang="en-US" altLang="zh-TW" sz="4000" dirty="0"/>
          </a:p>
          <a:p>
            <a:endParaRPr lang="en-US" altLang="zh-TW" sz="4000" dirty="0"/>
          </a:p>
          <a:p>
            <a:r>
              <a:rPr lang="en-US" altLang="zh-TW" sz="4000" dirty="0"/>
              <a:t>			</a:t>
            </a:r>
            <a:endParaRPr lang="en-US" altLang="zh-TW" sz="4000" dirty="0"/>
          </a:p>
          <a:p>
            <a:r>
              <a:rPr lang="en-US" altLang="zh-TW" sz="4000" dirty="0"/>
              <a:t>			</a:t>
            </a:r>
            <a:endParaRPr lang="en-US" altLang="zh-TW" sz="4000" dirty="0"/>
          </a:p>
        </p:txBody>
      </p:sp>
      <p:sp>
        <p:nvSpPr>
          <p:cNvPr id="9" name="標題 1"/>
          <p:cNvSpPr txBox="1"/>
          <p:nvPr/>
        </p:nvSpPr>
        <p:spPr>
          <a:xfrm>
            <a:off x="1091055" y="3754326"/>
            <a:ext cx="1395472" cy="113851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dirty="0"/>
              <a:t>无论</a:t>
            </a:r>
            <a:endParaRPr lang="zh-TW" altLang="en-US" dirty="0"/>
          </a:p>
        </p:txBody>
      </p:sp>
      <p:sp>
        <p:nvSpPr>
          <p:cNvPr id="11" name="標題 1"/>
          <p:cNvSpPr txBox="1"/>
          <p:nvPr/>
        </p:nvSpPr>
        <p:spPr>
          <a:xfrm>
            <a:off x="3306519" y="3754326"/>
            <a:ext cx="3268148" cy="113851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dirty="0"/>
              <a:t>是否</a:t>
            </a:r>
            <a:r>
              <a:rPr lang="en-US" altLang="zh-TW" dirty="0"/>
              <a:t>/</a:t>
            </a:r>
            <a:r>
              <a:rPr lang="zh-TW" altLang="en-US" dirty="0"/>
              <a:t>如何</a:t>
            </a:r>
            <a:endParaRPr lang="zh-TW" altLang="en-US" dirty="0"/>
          </a:p>
        </p:txBody>
      </p:sp>
      <p:sp>
        <p:nvSpPr>
          <p:cNvPr id="14" name="標題 1"/>
          <p:cNvSpPr txBox="1"/>
          <p:nvPr/>
        </p:nvSpPr>
        <p:spPr>
          <a:xfrm>
            <a:off x="1449286" y="3660802"/>
            <a:ext cx="290237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TW" sz="4000" dirty="0"/>
              <a:t>+</a:t>
            </a:r>
            <a:endParaRPr lang="en-US" altLang="zh-TW" sz="4000" dirty="0"/>
          </a:p>
        </p:txBody>
      </p:sp>
      <p:sp>
        <p:nvSpPr>
          <p:cNvPr id="15" name="標題 1"/>
          <p:cNvSpPr txBox="1"/>
          <p:nvPr/>
        </p:nvSpPr>
        <p:spPr>
          <a:xfrm>
            <a:off x="996754" y="5093939"/>
            <a:ext cx="1489773" cy="132556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dirty="0"/>
              <a:t>不管</a:t>
            </a:r>
            <a:endParaRPr lang="zh-TW" altLang="en-US" dirty="0"/>
          </a:p>
        </p:txBody>
      </p:sp>
      <p:sp>
        <p:nvSpPr>
          <p:cNvPr id="17" name="標題 1"/>
          <p:cNvSpPr txBox="1"/>
          <p:nvPr/>
        </p:nvSpPr>
        <p:spPr>
          <a:xfrm>
            <a:off x="1449286" y="5099229"/>
            <a:ext cx="290237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TW" sz="4000" dirty="0"/>
              <a:t>+</a:t>
            </a:r>
            <a:endParaRPr lang="en-US" altLang="zh-TW" sz="4000" dirty="0"/>
          </a:p>
        </p:txBody>
      </p:sp>
      <p:sp>
        <p:nvSpPr>
          <p:cNvPr id="18" name="標題 1"/>
          <p:cNvSpPr txBox="1"/>
          <p:nvPr/>
        </p:nvSpPr>
        <p:spPr>
          <a:xfrm>
            <a:off x="6095999" y="5164458"/>
            <a:ext cx="290237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4000" dirty="0"/>
              <a:t>→</a:t>
            </a:r>
            <a:r>
              <a:rPr lang="en-US" altLang="zh-TW" sz="4000" dirty="0"/>
              <a:t>not ok</a:t>
            </a:r>
            <a:endParaRPr lang="en-US" altLang="zh-TW" sz="4000" dirty="0"/>
          </a:p>
        </p:txBody>
      </p:sp>
      <p:sp>
        <p:nvSpPr>
          <p:cNvPr id="19" name="標題 1"/>
          <p:cNvSpPr txBox="1"/>
          <p:nvPr/>
        </p:nvSpPr>
        <p:spPr>
          <a:xfrm>
            <a:off x="3337671" y="5253651"/>
            <a:ext cx="3268148" cy="113851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dirty="0"/>
              <a:t>是否</a:t>
            </a:r>
            <a:r>
              <a:rPr lang="en-US" altLang="zh-TW" dirty="0"/>
              <a:t>/</a:t>
            </a:r>
            <a:r>
              <a:rPr lang="zh-TW" altLang="en-US" dirty="0"/>
              <a:t>如何</a:t>
            </a:r>
            <a:endParaRPr lang="zh-TW" alt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5952630a846fc8502a67fb386b9a1edf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08786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3553" name="Shape 160"/>
          <p:cNvSpPr/>
          <p:nvPr/>
        </p:nvSpPr>
        <p:spPr>
          <a:xfrm>
            <a:off x="2595563" y="487363"/>
            <a:ext cx="8072437" cy="706755"/>
          </a:xfrm>
          <a:prstGeom prst="rect">
            <a:avLst/>
          </a:prstGeom>
          <a:noFill/>
          <a:ln w="12700">
            <a:noFill/>
          </a:ln>
        </p:spPr>
        <p:txBody>
          <a:bodyPr lIns="45719" rIns="45719" anchor="t" anchorCtr="0">
            <a:spAutoFit/>
          </a:bodyPr>
          <a:p>
            <a:pPr hangingPunct="0"/>
            <a:r>
              <a:rPr lang="zh-CN" altLang="zh-CN" sz="4000" dirty="0">
                <a:solidFill>
                  <a:srgbClr val="A6A6A6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语言点</a:t>
            </a:r>
            <a:endParaRPr lang="zh-CN" altLang="zh-CN" sz="4000" dirty="0">
              <a:solidFill>
                <a:srgbClr val="A6A6A6"/>
              </a:solidFill>
              <a:latin typeface="黑体" panose="02010609060101010101" pitchFamily="49" charset="-122"/>
              <a:ea typeface="黑体" panose="02010609060101010101" pitchFamily="49" charset="-122"/>
              <a:sym typeface="黑体" panose="02010609060101010101" pitchFamily="49" charset="-122"/>
            </a:endParaRPr>
          </a:p>
        </p:txBody>
      </p:sp>
      <p:grpSp>
        <p:nvGrpSpPr>
          <p:cNvPr id="23554" name="Group 163"/>
          <p:cNvGrpSpPr/>
          <p:nvPr/>
        </p:nvGrpSpPr>
        <p:grpSpPr>
          <a:xfrm>
            <a:off x="1811338" y="228600"/>
            <a:ext cx="608012" cy="919163"/>
            <a:chOff x="0" y="0"/>
            <a:chExt cx="607419" cy="919824"/>
          </a:xfrm>
        </p:grpSpPr>
        <p:sp>
          <p:nvSpPr>
            <p:cNvPr id="23555" name="Shape 161"/>
            <p:cNvSpPr/>
            <p:nvPr/>
          </p:nvSpPr>
          <p:spPr>
            <a:xfrm>
              <a:off x="0" y="0"/>
              <a:ext cx="607420" cy="919825"/>
            </a:xfrm>
            <a:custGeom>
              <a:avLst/>
              <a:gdLst/>
              <a:ahLst/>
              <a:cxnLst>
                <a:cxn ang="0">
                  <a:pos x="8540719" y="19585161"/>
                </a:cxn>
                <a:cxn ang="5898240">
                  <a:pos x="8540719" y="19585161"/>
                </a:cxn>
                <a:cxn ang="11796480">
                  <a:pos x="8540719" y="19585161"/>
                </a:cxn>
                <a:cxn ang="17694720">
                  <a:pos x="8540719" y="19585161"/>
                </a:cxn>
              </a:cxnLst>
              <a:pathLst>
                <a:path w="21600" h="21600">
                  <a:moveTo>
                    <a:pt x="10786" y="21600"/>
                  </a:moveTo>
                  <a:lnTo>
                    <a:pt x="11178" y="21600"/>
                  </a:lnTo>
                  <a:lnTo>
                    <a:pt x="11516" y="21565"/>
                  </a:lnTo>
                  <a:lnTo>
                    <a:pt x="11881" y="21495"/>
                  </a:lnTo>
                  <a:lnTo>
                    <a:pt x="12220" y="21425"/>
                  </a:lnTo>
                  <a:lnTo>
                    <a:pt x="12585" y="21319"/>
                  </a:lnTo>
                  <a:lnTo>
                    <a:pt x="12871" y="21196"/>
                  </a:lnTo>
                  <a:lnTo>
                    <a:pt x="13132" y="21056"/>
                  </a:lnTo>
                  <a:lnTo>
                    <a:pt x="13367" y="20881"/>
                  </a:lnTo>
                  <a:lnTo>
                    <a:pt x="13627" y="20722"/>
                  </a:lnTo>
                  <a:lnTo>
                    <a:pt x="13835" y="20511"/>
                  </a:lnTo>
                  <a:lnTo>
                    <a:pt x="14018" y="20318"/>
                  </a:lnTo>
                  <a:lnTo>
                    <a:pt x="14174" y="20107"/>
                  </a:lnTo>
                  <a:lnTo>
                    <a:pt x="14330" y="19879"/>
                  </a:lnTo>
                  <a:lnTo>
                    <a:pt x="14434" y="19634"/>
                  </a:lnTo>
                  <a:lnTo>
                    <a:pt x="14487" y="19370"/>
                  </a:lnTo>
                  <a:lnTo>
                    <a:pt x="14487" y="15664"/>
                  </a:lnTo>
                  <a:lnTo>
                    <a:pt x="14591" y="15454"/>
                  </a:lnTo>
                  <a:lnTo>
                    <a:pt x="14669" y="15260"/>
                  </a:lnTo>
                  <a:lnTo>
                    <a:pt x="14774" y="15050"/>
                  </a:lnTo>
                  <a:lnTo>
                    <a:pt x="15138" y="14646"/>
                  </a:lnTo>
                  <a:lnTo>
                    <a:pt x="15581" y="14242"/>
                  </a:lnTo>
                  <a:lnTo>
                    <a:pt x="16728" y="13469"/>
                  </a:lnTo>
                  <a:lnTo>
                    <a:pt x="18030" y="12591"/>
                  </a:lnTo>
                  <a:lnTo>
                    <a:pt x="18734" y="12118"/>
                  </a:lnTo>
                  <a:lnTo>
                    <a:pt x="19333" y="11573"/>
                  </a:lnTo>
                  <a:lnTo>
                    <a:pt x="19932" y="11028"/>
                  </a:lnTo>
                  <a:lnTo>
                    <a:pt x="20479" y="10396"/>
                  </a:lnTo>
                  <a:lnTo>
                    <a:pt x="20740" y="10097"/>
                  </a:lnTo>
                  <a:lnTo>
                    <a:pt x="20948" y="9729"/>
                  </a:lnTo>
                  <a:lnTo>
                    <a:pt x="21130" y="9378"/>
                  </a:lnTo>
                  <a:lnTo>
                    <a:pt x="21287" y="8974"/>
                  </a:lnTo>
                  <a:lnTo>
                    <a:pt x="21443" y="8605"/>
                  </a:lnTo>
                  <a:lnTo>
                    <a:pt x="21548" y="8166"/>
                  </a:lnTo>
                  <a:lnTo>
                    <a:pt x="21600" y="7727"/>
                  </a:lnTo>
                  <a:lnTo>
                    <a:pt x="21600" y="6884"/>
                  </a:lnTo>
                  <a:lnTo>
                    <a:pt x="21548" y="6515"/>
                  </a:lnTo>
                  <a:lnTo>
                    <a:pt x="21496" y="6182"/>
                  </a:lnTo>
                  <a:lnTo>
                    <a:pt x="21391" y="5812"/>
                  </a:lnTo>
                  <a:lnTo>
                    <a:pt x="21287" y="5479"/>
                  </a:lnTo>
                  <a:lnTo>
                    <a:pt x="21130" y="5093"/>
                  </a:lnTo>
                  <a:lnTo>
                    <a:pt x="20948" y="4760"/>
                  </a:lnTo>
                  <a:lnTo>
                    <a:pt x="20740" y="4425"/>
                  </a:lnTo>
                  <a:lnTo>
                    <a:pt x="20531" y="4127"/>
                  </a:lnTo>
                  <a:lnTo>
                    <a:pt x="20296" y="3811"/>
                  </a:lnTo>
                  <a:lnTo>
                    <a:pt x="20036" y="3513"/>
                  </a:lnTo>
                  <a:lnTo>
                    <a:pt x="19775" y="3214"/>
                  </a:lnTo>
                  <a:lnTo>
                    <a:pt x="19124" y="2634"/>
                  </a:lnTo>
                  <a:lnTo>
                    <a:pt x="18447" y="2125"/>
                  </a:lnTo>
                  <a:lnTo>
                    <a:pt x="17691" y="1669"/>
                  </a:lnTo>
                  <a:lnTo>
                    <a:pt x="16832" y="1229"/>
                  </a:lnTo>
                  <a:lnTo>
                    <a:pt x="16388" y="1054"/>
                  </a:lnTo>
                  <a:lnTo>
                    <a:pt x="15920" y="879"/>
                  </a:lnTo>
                  <a:lnTo>
                    <a:pt x="15477" y="720"/>
                  </a:lnTo>
                  <a:lnTo>
                    <a:pt x="15034" y="580"/>
                  </a:lnTo>
                  <a:lnTo>
                    <a:pt x="14539" y="439"/>
                  </a:lnTo>
                  <a:lnTo>
                    <a:pt x="14018" y="316"/>
                  </a:lnTo>
                  <a:lnTo>
                    <a:pt x="13471" y="211"/>
                  </a:lnTo>
                  <a:lnTo>
                    <a:pt x="12975" y="140"/>
                  </a:lnTo>
                  <a:lnTo>
                    <a:pt x="12428" y="71"/>
                  </a:lnTo>
                  <a:lnTo>
                    <a:pt x="11934" y="35"/>
                  </a:lnTo>
                  <a:lnTo>
                    <a:pt x="11387" y="0"/>
                  </a:lnTo>
                  <a:lnTo>
                    <a:pt x="10213" y="0"/>
                  </a:lnTo>
                  <a:lnTo>
                    <a:pt x="9666" y="35"/>
                  </a:lnTo>
                  <a:lnTo>
                    <a:pt x="9172" y="71"/>
                  </a:lnTo>
                  <a:lnTo>
                    <a:pt x="8625" y="140"/>
                  </a:lnTo>
                  <a:lnTo>
                    <a:pt x="8129" y="211"/>
                  </a:lnTo>
                  <a:lnTo>
                    <a:pt x="7582" y="316"/>
                  </a:lnTo>
                  <a:lnTo>
                    <a:pt x="7061" y="439"/>
                  </a:lnTo>
                  <a:lnTo>
                    <a:pt x="6566" y="580"/>
                  </a:lnTo>
                  <a:lnTo>
                    <a:pt x="6123" y="720"/>
                  </a:lnTo>
                  <a:lnTo>
                    <a:pt x="5680" y="879"/>
                  </a:lnTo>
                  <a:lnTo>
                    <a:pt x="5212" y="1054"/>
                  </a:lnTo>
                  <a:lnTo>
                    <a:pt x="4768" y="1229"/>
                  </a:lnTo>
                  <a:lnTo>
                    <a:pt x="3909" y="1669"/>
                  </a:lnTo>
                  <a:lnTo>
                    <a:pt x="3153" y="2125"/>
                  </a:lnTo>
                  <a:lnTo>
                    <a:pt x="2476" y="2634"/>
                  </a:lnTo>
                  <a:lnTo>
                    <a:pt x="1825" y="3214"/>
                  </a:lnTo>
                  <a:lnTo>
                    <a:pt x="1303" y="3811"/>
                  </a:lnTo>
                  <a:lnTo>
                    <a:pt x="1069" y="4127"/>
                  </a:lnTo>
                  <a:lnTo>
                    <a:pt x="860" y="4425"/>
                  </a:lnTo>
                  <a:lnTo>
                    <a:pt x="651" y="4760"/>
                  </a:lnTo>
                  <a:lnTo>
                    <a:pt x="470" y="5093"/>
                  </a:lnTo>
                  <a:lnTo>
                    <a:pt x="313" y="5479"/>
                  </a:lnTo>
                  <a:lnTo>
                    <a:pt x="209" y="5812"/>
                  </a:lnTo>
                  <a:lnTo>
                    <a:pt x="104" y="6182"/>
                  </a:lnTo>
                  <a:lnTo>
                    <a:pt x="52" y="6515"/>
                  </a:lnTo>
                  <a:lnTo>
                    <a:pt x="0" y="6884"/>
                  </a:lnTo>
                  <a:lnTo>
                    <a:pt x="0" y="7727"/>
                  </a:lnTo>
                  <a:lnTo>
                    <a:pt x="52" y="8166"/>
                  </a:lnTo>
                  <a:lnTo>
                    <a:pt x="157" y="8605"/>
                  </a:lnTo>
                  <a:lnTo>
                    <a:pt x="313" y="8974"/>
                  </a:lnTo>
                  <a:lnTo>
                    <a:pt x="470" y="9378"/>
                  </a:lnTo>
                  <a:lnTo>
                    <a:pt x="651" y="9729"/>
                  </a:lnTo>
                  <a:lnTo>
                    <a:pt x="860" y="10097"/>
                  </a:lnTo>
                  <a:lnTo>
                    <a:pt x="1121" y="10396"/>
                  </a:lnTo>
                  <a:lnTo>
                    <a:pt x="1668" y="11028"/>
                  </a:lnTo>
                  <a:lnTo>
                    <a:pt x="2267" y="11573"/>
                  </a:lnTo>
                  <a:lnTo>
                    <a:pt x="2866" y="12118"/>
                  </a:lnTo>
                  <a:lnTo>
                    <a:pt x="3570" y="12591"/>
                  </a:lnTo>
                  <a:lnTo>
                    <a:pt x="4872" y="13469"/>
                  </a:lnTo>
                  <a:lnTo>
                    <a:pt x="6019" y="14242"/>
                  </a:lnTo>
                  <a:lnTo>
                    <a:pt x="6462" y="14646"/>
                  </a:lnTo>
                  <a:lnTo>
                    <a:pt x="6826" y="15050"/>
                  </a:lnTo>
                  <a:lnTo>
                    <a:pt x="6931" y="15260"/>
                  </a:lnTo>
                  <a:lnTo>
                    <a:pt x="7009" y="15454"/>
                  </a:lnTo>
                  <a:lnTo>
                    <a:pt x="7113" y="15664"/>
                  </a:lnTo>
                  <a:lnTo>
                    <a:pt x="7113" y="19370"/>
                  </a:lnTo>
                  <a:lnTo>
                    <a:pt x="7166" y="19634"/>
                  </a:lnTo>
                  <a:lnTo>
                    <a:pt x="7270" y="19879"/>
                  </a:lnTo>
                  <a:lnTo>
                    <a:pt x="7425" y="20107"/>
                  </a:lnTo>
                  <a:lnTo>
                    <a:pt x="7582" y="20318"/>
                  </a:lnTo>
                  <a:lnTo>
                    <a:pt x="7765" y="20511"/>
                  </a:lnTo>
                  <a:lnTo>
                    <a:pt x="7973" y="20722"/>
                  </a:lnTo>
                  <a:lnTo>
                    <a:pt x="8233" y="20881"/>
                  </a:lnTo>
                  <a:lnTo>
                    <a:pt x="8468" y="21056"/>
                  </a:lnTo>
                  <a:lnTo>
                    <a:pt x="8729" y="21196"/>
                  </a:lnTo>
                  <a:lnTo>
                    <a:pt x="9015" y="21319"/>
                  </a:lnTo>
                  <a:lnTo>
                    <a:pt x="9380" y="21425"/>
                  </a:lnTo>
                  <a:lnTo>
                    <a:pt x="9719" y="21495"/>
                  </a:lnTo>
                  <a:lnTo>
                    <a:pt x="10084" y="21565"/>
                  </a:lnTo>
                  <a:lnTo>
                    <a:pt x="10422" y="21600"/>
                  </a:lnTo>
                  <a:lnTo>
                    <a:pt x="10786" y="21600"/>
                  </a:lnTo>
                  <a:close/>
                </a:path>
              </a:pathLst>
            </a:custGeom>
            <a:solidFill>
              <a:srgbClr val="FFFFCC"/>
            </a:solidFill>
            <a:ln w="5715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3556" name="Shape 162"/>
            <p:cNvSpPr/>
            <p:nvPr/>
          </p:nvSpPr>
          <p:spPr>
            <a:xfrm>
              <a:off x="192699" y="403848"/>
              <a:ext cx="224224" cy="408299"/>
            </a:xfrm>
            <a:custGeom>
              <a:avLst/>
              <a:gdLst/>
              <a:ahLst/>
              <a:cxnLst>
                <a:cxn ang="0">
                  <a:pos x="1163806" y="3858993"/>
                </a:cxn>
                <a:cxn ang="5898240">
                  <a:pos x="1163806" y="3858993"/>
                </a:cxn>
                <a:cxn ang="11796480">
                  <a:pos x="1163806" y="3858993"/>
                </a:cxn>
                <a:cxn ang="17694720">
                  <a:pos x="1163806" y="3858993"/>
                </a:cxn>
              </a:cxnLst>
              <a:pathLst>
                <a:path w="21600" h="21600">
                  <a:moveTo>
                    <a:pt x="6354" y="10918"/>
                  </a:moveTo>
                  <a:lnTo>
                    <a:pt x="4448" y="5578"/>
                  </a:lnTo>
                  <a:lnTo>
                    <a:pt x="1060" y="1305"/>
                  </a:lnTo>
                  <a:lnTo>
                    <a:pt x="0" y="235"/>
                  </a:lnTo>
                  <a:lnTo>
                    <a:pt x="4448" y="1424"/>
                  </a:lnTo>
                  <a:lnTo>
                    <a:pt x="7835" y="0"/>
                  </a:lnTo>
                  <a:lnTo>
                    <a:pt x="11647" y="1305"/>
                  </a:lnTo>
                  <a:lnTo>
                    <a:pt x="14610" y="0"/>
                  </a:lnTo>
                  <a:lnTo>
                    <a:pt x="17576" y="1186"/>
                  </a:lnTo>
                  <a:lnTo>
                    <a:pt x="21600" y="235"/>
                  </a:lnTo>
                  <a:lnTo>
                    <a:pt x="16304" y="6053"/>
                  </a:lnTo>
                  <a:lnTo>
                    <a:pt x="14822" y="10918"/>
                  </a:lnTo>
                  <a:moveTo>
                    <a:pt x="778" y="14359"/>
                  </a:moveTo>
                  <a:lnTo>
                    <a:pt x="20681" y="14359"/>
                  </a:lnTo>
                  <a:lnTo>
                    <a:pt x="20681" y="16852"/>
                  </a:lnTo>
                  <a:lnTo>
                    <a:pt x="778" y="16814"/>
                  </a:lnTo>
                  <a:lnTo>
                    <a:pt x="778" y="19226"/>
                  </a:lnTo>
                  <a:lnTo>
                    <a:pt x="20681" y="19304"/>
                  </a:lnTo>
                  <a:lnTo>
                    <a:pt x="20752" y="21600"/>
                  </a:lnTo>
                  <a:lnTo>
                    <a:pt x="848" y="21600"/>
                  </a:lnTo>
                </a:path>
              </a:pathLst>
            </a:custGeom>
            <a:noFill/>
            <a:ln w="5715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</p:grpSp>
      <p:sp>
        <p:nvSpPr>
          <p:cNvPr id="23558" name="Shape 165"/>
          <p:cNvSpPr/>
          <p:nvPr/>
        </p:nvSpPr>
        <p:spPr>
          <a:xfrm>
            <a:off x="1205865" y="1684020"/>
            <a:ext cx="10147300" cy="1568450"/>
          </a:xfrm>
          <a:prstGeom prst="rect">
            <a:avLst/>
          </a:prstGeom>
          <a:noFill/>
          <a:ln w="12700">
            <a:noFill/>
          </a:ln>
        </p:spPr>
        <p:txBody>
          <a:bodyPr wrap="square" lIns="45719" rIns="45719" anchor="ctr" anchorCtr="0">
            <a:spAutoFit/>
          </a:bodyPr>
          <a:p>
            <a:pPr marL="320675" indent="-320675" hangingPunct="0">
              <a:buAutoNum type="arabicPeriod"/>
            </a:pPr>
            <a:r>
              <a:rPr lang="en-US" altLang="zh-CN" sz="3200" dirty="0">
                <a:solidFill>
                  <a:srgbClr val="FF0000"/>
                </a:solidFill>
                <a:latin typeface="Helvetica" pitchFamily="34" charset="0"/>
                <a:ea typeface="宋体" panose="02010600030101010101" pitchFamily="2" charset="-122"/>
              </a:rPr>
              <a:t> </a:t>
            </a:r>
            <a:r>
              <a:rPr lang="zh-CN" altLang="zh-CN" sz="3200" dirty="0">
                <a:solidFill>
                  <a:srgbClr val="FF0000"/>
                </a:solidFill>
                <a:latin typeface="Helvetica" pitchFamily="34" charset="0"/>
                <a:ea typeface="宋体" panose="02010600030101010101" pitchFamily="2" charset="-122"/>
              </a:rPr>
              <a:t>无论</a:t>
            </a:r>
            <a:r>
              <a:rPr lang="zh-CN" altLang="zh-CN" sz="3200" dirty="0">
                <a:latin typeface="Helvetica" pitchFamily="34" charset="0"/>
                <a:ea typeface="宋体" panose="02010600030101010101" pitchFamily="2" charset="-122"/>
              </a:rPr>
              <a:t>是普通杂志，还是著名小说，只要打开他们，就会发 现，世界上有那么多有意思的事情，有那么多不一样的生活。</a:t>
            </a:r>
            <a:endParaRPr lang="zh-CN" altLang="zh-CN" sz="3200" dirty="0">
              <a:latin typeface="Helvetica" pitchFamily="34" charset="0"/>
              <a:ea typeface="宋体" panose="02010600030101010101" pitchFamily="2" charset="-122"/>
            </a:endParaRPr>
          </a:p>
        </p:txBody>
      </p:sp>
      <p:sp>
        <p:nvSpPr>
          <p:cNvPr id="23559" name="Shape 166"/>
          <p:cNvSpPr/>
          <p:nvPr/>
        </p:nvSpPr>
        <p:spPr>
          <a:xfrm>
            <a:off x="1205865" y="3338830"/>
            <a:ext cx="10147300" cy="1076325"/>
          </a:xfrm>
          <a:prstGeom prst="rect">
            <a:avLst/>
          </a:prstGeom>
          <a:noFill/>
          <a:ln w="12700">
            <a:noFill/>
          </a:ln>
        </p:spPr>
        <p:txBody>
          <a:bodyPr wrap="square" lIns="45719" rIns="45719" anchor="ctr" anchorCtr="0">
            <a:spAutoFit/>
          </a:bodyPr>
          <a:p>
            <a:pPr hangingPunct="0"/>
            <a:r>
              <a:rPr lang="zh-CN" altLang="zh-CN" sz="3200" dirty="0">
                <a:latin typeface="华文细黑" pitchFamily="2" charset="-122"/>
                <a:ea typeface="华文细黑" pitchFamily="2" charset="-122"/>
                <a:sym typeface="华文细黑" pitchFamily="2" charset="-122"/>
              </a:rPr>
              <a:t>2. </a:t>
            </a:r>
            <a:r>
              <a:rPr lang="zh-CN" altLang="zh-CN" sz="3200" dirty="0">
                <a:solidFill>
                  <a:srgbClr val="FF0000"/>
                </a:solidFill>
                <a:latin typeface="Helvetica" pitchFamily="34" charset="0"/>
                <a:ea typeface="宋体" panose="02010600030101010101" pitchFamily="2" charset="-122"/>
              </a:rPr>
              <a:t>无论</a:t>
            </a:r>
            <a:r>
              <a:rPr lang="zh-CN" altLang="zh-CN" sz="3200" dirty="0">
                <a:latin typeface="Helvetica" pitchFamily="34" charset="0"/>
                <a:ea typeface="宋体" panose="02010600030101010101" pitchFamily="2" charset="-122"/>
              </a:rPr>
              <a:t>做什么事情都要注意方法，正确的方法可以让</a:t>
            </a:r>
            <a:r>
              <a:rPr lang="zh-CN" altLang="zh-CN" sz="3200" dirty="0">
                <a:latin typeface="Helvetica" pitchFamily="34" charset="0"/>
                <a:ea typeface="宋体" panose="02010600030101010101" pitchFamily="2" charset="-122"/>
              </a:rPr>
              <a:t>我们做得更好。</a:t>
            </a:r>
            <a:endParaRPr lang="zh-CN" altLang="zh-CN" sz="3200" dirty="0">
              <a:latin typeface="Helvetica" pitchFamily="34" charset="0"/>
              <a:ea typeface="宋体" panose="02010600030101010101" pitchFamily="2" charset="-122"/>
            </a:endParaRPr>
          </a:p>
        </p:txBody>
      </p:sp>
      <p:sp>
        <p:nvSpPr>
          <p:cNvPr id="23560" name="Shape 167"/>
          <p:cNvSpPr/>
          <p:nvPr/>
        </p:nvSpPr>
        <p:spPr>
          <a:xfrm>
            <a:off x="1205865" y="5026660"/>
            <a:ext cx="10147300" cy="1076325"/>
          </a:xfrm>
          <a:prstGeom prst="rect">
            <a:avLst/>
          </a:prstGeom>
          <a:noFill/>
          <a:ln w="12700">
            <a:noFill/>
          </a:ln>
        </p:spPr>
        <p:txBody>
          <a:bodyPr wrap="square" lIns="45719" rIns="45719" anchor="ctr" anchorCtr="0">
            <a:spAutoFit/>
          </a:bodyPr>
          <a:p>
            <a:pPr hangingPunct="0"/>
            <a:r>
              <a:rPr lang="zh-CN" altLang="zh-CN" sz="3200" dirty="0">
                <a:latin typeface="华文细黑" pitchFamily="2" charset="-122"/>
                <a:ea typeface="华文细黑" pitchFamily="2" charset="-122"/>
                <a:sym typeface="华文细黑" pitchFamily="2" charset="-122"/>
              </a:rPr>
              <a:t>3. </a:t>
            </a:r>
            <a:r>
              <a:rPr lang="zh-CN" altLang="zh-CN" sz="3200" dirty="0">
                <a:latin typeface="Helvetica" pitchFamily="34" charset="0"/>
                <a:ea typeface="宋体" panose="02010600030101010101" pitchFamily="2" charset="-122"/>
              </a:rPr>
              <a:t>这次比赛他已经打出了自己最好的水平，</a:t>
            </a:r>
            <a:r>
              <a:rPr lang="zh-CN" altLang="zh-CN" sz="3200" dirty="0">
                <a:solidFill>
                  <a:srgbClr val="FF0000"/>
                </a:solidFill>
                <a:latin typeface="Helvetica" pitchFamily="34" charset="0"/>
                <a:ea typeface="宋体" panose="02010600030101010101" pitchFamily="2" charset="-122"/>
              </a:rPr>
              <a:t>无论</a:t>
            </a:r>
            <a:r>
              <a:rPr lang="zh-CN" altLang="zh-CN" sz="3200" dirty="0">
                <a:latin typeface="Helvetica" pitchFamily="34" charset="0"/>
                <a:ea typeface="宋体" panose="02010600030101010101" pitchFamily="2" charset="-122"/>
              </a:rPr>
              <a:t>结果怎么样，我们都应该为他高兴。</a:t>
            </a:r>
            <a:endParaRPr lang="zh-CN" altLang="zh-CN" sz="3200" dirty="0">
              <a:latin typeface="Helvetica" pitchFamily="34" charset="0"/>
              <a:ea typeface="宋体" panose="02010600030101010101" pitchFamily="2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772285" y="1569720"/>
            <a:ext cx="823595" cy="678180"/>
          </a:xfrm>
          <a:prstGeom prst="rect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1595755" y="3252470"/>
            <a:ext cx="823595" cy="678180"/>
          </a:xfrm>
          <a:prstGeom prst="rect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9005570" y="5026660"/>
            <a:ext cx="823595" cy="678180"/>
          </a:xfrm>
          <a:prstGeom prst="rect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7" grpId="1" animBg="1"/>
      <p:bldP spid="2" grpId="0" bldLvl="0" animBg="1"/>
      <p:bldP spid="2" grpId="1" animBg="1"/>
      <p:bldP spid="3" grpId="0" bldLvl="0" animBg="1"/>
      <p:bldP spid="3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25602" name="表格 25601"/>
          <p:cNvGraphicFramePr/>
          <p:nvPr/>
        </p:nvGraphicFramePr>
        <p:xfrm>
          <a:off x="2057400" y="1752600"/>
          <a:ext cx="8087995" cy="4181475"/>
        </p:xfrm>
        <a:graphic>
          <a:graphicData uri="http://schemas.openxmlformats.org/drawingml/2006/table">
            <a:tbl>
              <a:tblPr/>
              <a:tblGrid>
                <a:gridCol w="6244590"/>
                <a:gridCol w="898525"/>
                <a:gridCol w="944880"/>
              </a:tblGrid>
              <a:tr h="696913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Helvetica" pitchFamily="34" charset="0"/>
                          <a:ea typeface="+mn-ea"/>
                          <a:sym typeface="Helvetica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rgbClr val="000000"/>
                          </a:solidFill>
                          <a:latin typeface="Helvetica" pitchFamily="34" charset="0"/>
                          <a:ea typeface="+mn-ea"/>
                          <a:cs typeface="+mn-cs"/>
                          <a:sym typeface="Helvetica" pitchFamily="34" charset="0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rgbClr val="000000"/>
                          </a:solidFill>
                          <a:latin typeface="Helvetica" pitchFamily="34" charset="0"/>
                          <a:ea typeface="+mn-ea"/>
                          <a:cs typeface="+mn-cs"/>
                          <a:sym typeface="Helvetica" pitchFamily="34" charset="0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rgbClr val="000000"/>
                          </a:solidFill>
                          <a:latin typeface="Helvetica" pitchFamily="34" charset="0"/>
                          <a:ea typeface="+mn-ea"/>
                          <a:cs typeface="+mn-cs"/>
                          <a:sym typeface="Helvetica" pitchFamily="34" charset="0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rgbClr val="000000"/>
                          </a:solidFill>
                          <a:latin typeface="Helvetica" pitchFamily="34" charset="0"/>
                          <a:ea typeface="+mn-ea"/>
                          <a:cs typeface="+mn-cs"/>
                          <a:sym typeface="Helvetica" pitchFamily="34" charset="0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endParaRPr lang="zh-CN" altLang="zh-CN" b="1" dirty="0">
                        <a:solidFill>
                          <a:srgbClr val="FFFFFF"/>
                        </a:solidFill>
                        <a:latin typeface="Helvetica" pitchFamily="34" charset="0"/>
                        <a:sym typeface="Calibri" panose="020F0702030404030204" charset="0"/>
                      </a:endParaRPr>
                    </a:p>
                  </a:txBody>
                  <a:tcPr marL="45720" marR="45720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Helvetica" pitchFamily="34" charset="0"/>
                          <a:ea typeface="+mn-ea"/>
                          <a:sym typeface="Helvetica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rgbClr val="000000"/>
                          </a:solidFill>
                          <a:latin typeface="Helvetica" pitchFamily="34" charset="0"/>
                          <a:ea typeface="+mn-ea"/>
                          <a:cs typeface="+mn-cs"/>
                          <a:sym typeface="Helvetica" pitchFamily="34" charset="0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rgbClr val="000000"/>
                          </a:solidFill>
                          <a:latin typeface="Helvetica" pitchFamily="34" charset="0"/>
                          <a:ea typeface="+mn-ea"/>
                          <a:cs typeface="+mn-cs"/>
                          <a:sym typeface="Helvetica" pitchFamily="34" charset="0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rgbClr val="000000"/>
                          </a:solidFill>
                          <a:latin typeface="Helvetica" pitchFamily="34" charset="0"/>
                          <a:ea typeface="+mn-ea"/>
                          <a:cs typeface="+mn-cs"/>
                          <a:sym typeface="Helvetica" pitchFamily="34" charset="0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rgbClr val="000000"/>
                          </a:solidFill>
                          <a:latin typeface="Helvetica" pitchFamily="34" charset="0"/>
                          <a:ea typeface="+mn-ea"/>
                          <a:cs typeface="+mn-cs"/>
                          <a:sym typeface="Helvetica" pitchFamily="34" charset="0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endParaRPr lang="zh-CN" altLang="zh-CN" b="1" dirty="0">
                        <a:solidFill>
                          <a:srgbClr val="FFFFFF"/>
                        </a:solidFill>
                        <a:latin typeface="Helvetica" pitchFamily="34" charset="0"/>
                        <a:sym typeface="Calibri" panose="020F0702030404030204" charset="0"/>
                      </a:endParaRPr>
                    </a:p>
                  </a:txBody>
                  <a:tcPr marL="45720" marR="45720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Helvetica" pitchFamily="34" charset="0"/>
                          <a:ea typeface="+mn-ea"/>
                          <a:sym typeface="Helvetica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rgbClr val="000000"/>
                          </a:solidFill>
                          <a:latin typeface="Helvetica" pitchFamily="34" charset="0"/>
                          <a:ea typeface="+mn-ea"/>
                          <a:cs typeface="+mn-cs"/>
                          <a:sym typeface="Helvetica" pitchFamily="34" charset="0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rgbClr val="000000"/>
                          </a:solidFill>
                          <a:latin typeface="Helvetica" pitchFamily="34" charset="0"/>
                          <a:ea typeface="+mn-ea"/>
                          <a:cs typeface="+mn-cs"/>
                          <a:sym typeface="Helvetica" pitchFamily="34" charset="0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rgbClr val="000000"/>
                          </a:solidFill>
                          <a:latin typeface="Helvetica" pitchFamily="34" charset="0"/>
                          <a:ea typeface="+mn-ea"/>
                          <a:cs typeface="+mn-cs"/>
                          <a:sym typeface="Helvetica" pitchFamily="34" charset="0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rgbClr val="000000"/>
                          </a:solidFill>
                          <a:latin typeface="Helvetica" pitchFamily="34" charset="0"/>
                          <a:ea typeface="+mn-ea"/>
                          <a:cs typeface="+mn-cs"/>
                          <a:sym typeface="Helvetica" pitchFamily="34" charset="0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endParaRPr lang="zh-CN" altLang="zh-CN" b="1" dirty="0">
                        <a:solidFill>
                          <a:srgbClr val="FFFFFF"/>
                        </a:solidFill>
                        <a:latin typeface="Helvetica" pitchFamily="34" charset="0"/>
                        <a:sym typeface="Calibri" panose="020F0702030404030204" charset="0"/>
                      </a:endParaRPr>
                    </a:p>
                  </a:txBody>
                  <a:tcPr marL="45720" marR="45720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696912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Helvetica" pitchFamily="34" charset="0"/>
                          <a:ea typeface="+mn-ea"/>
                          <a:sym typeface="Helvetica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rgbClr val="000000"/>
                          </a:solidFill>
                          <a:latin typeface="Helvetica" pitchFamily="34" charset="0"/>
                          <a:ea typeface="+mn-ea"/>
                          <a:cs typeface="+mn-cs"/>
                          <a:sym typeface="Helvetica" pitchFamily="34" charset="0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rgbClr val="000000"/>
                          </a:solidFill>
                          <a:latin typeface="Helvetica" pitchFamily="34" charset="0"/>
                          <a:ea typeface="+mn-ea"/>
                          <a:cs typeface="+mn-cs"/>
                          <a:sym typeface="Helvetica" pitchFamily="34" charset="0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rgbClr val="000000"/>
                          </a:solidFill>
                          <a:latin typeface="Helvetica" pitchFamily="34" charset="0"/>
                          <a:ea typeface="+mn-ea"/>
                          <a:cs typeface="+mn-cs"/>
                          <a:sym typeface="Helvetica" pitchFamily="34" charset="0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rgbClr val="000000"/>
                          </a:solidFill>
                          <a:latin typeface="Helvetica" pitchFamily="34" charset="0"/>
                          <a:ea typeface="+mn-ea"/>
                          <a:cs typeface="+mn-cs"/>
                          <a:sym typeface="Helvetica" pitchFamily="34" charset="0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endParaRPr lang="zh-CN" altLang="zh-CN" dirty="0">
                        <a:latin typeface="Helvetica" pitchFamily="34" charset="0"/>
                        <a:sym typeface="Calibri" panose="020F0702030404030204" charset="0"/>
                      </a:endParaRPr>
                    </a:p>
                  </a:txBody>
                  <a:tcPr marL="45720" marR="45720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7E7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Helvetica" pitchFamily="34" charset="0"/>
                          <a:ea typeface="+mn-ea"/>
                          <a:sym typeface="Helvetica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rgbClr val="000000"/>
                          </a:solidFill>
                          <a:latin typeface="Helvetica" pitchFamily="34" charset="0"/>
                          <a:ea typeface="+mn-ea"/>
                          <a:cs typeface="+mn-cs"/>
                          <a:sym typeface="Helvetica" pitchFamily="34" charset="0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rgbClr val="000000"/>
                          </a:solidFill>
                          <a:latin typeface="Helvetica" pitchFamily="34" charset="0"/>
                          <a:ea typeface="+mn-ea"/>
                          <a:cs typeface="+mn-cs"/>
                          <a:sym typeface="Helvetica" pitchFamily="34" charset="0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rgbClr val="000000"/>
                          </a:solidFill>
                          <a:latin typeface="Helvetica" pitchFamily="34" charset="0"/>
                          <a:ea typeface="+mn-ea"/>
                          <a:cs typeface="+mn-cs"/>
                          <a:sym typeface="Helvetica" pitchFamily="34" charset="0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rgbClr val="000000"/>
                          </a:solidFill>
                          <a:latin typeface="Helvetica" pitchFamily="34" charset="0"/>
                          <a:ea typeface="+mn-ea"/>
                          <a:cs typeface="+mn-cs"/>
                          <a:sym typeface="Helvetica" pitchFamily="34" charset="0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endParaRPr lang="zh-CN" altLang="zh-CN" dirty="0">
                        <a:latin typeface="Helvetica" pitchFamily="34" charset="0"/>
                        <a:sym typeface="Calibri" panose="020F0702030404030204" charset="0"/>
                      </a:endParaRPr>
                    </a:p>
                  </a:txBody>
                  <a:tcPr marL="45720" marR="45720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7E7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Helvetica" pitchFamily="34" charset="0"/>
                          <a:ea typeface="+mn-ea"/>
                          <a:sym typeface="Helvetica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rgbClr val="000000"/>
                          </a:solidFill>
                          <a:latin typeface="Helvetica" pitchFamily="34" charset="0"/>
                          <a:ea typeface="+mn-ea"/>
                          <a:cs typeface="+mn-cs"/>
                          <a:sym typeface="Helvetica" pitchFamily="34" charset="0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rgbClr val="000000"/>
                          </a:solidFill>
                          <a:latin typeface="Helvetica" pitchFamily="34" charset="0"/>
                          <a:ea typeface="+mn-ea"/>
                          <a:cs typeface="+mn-cs"/>
                          <a:sym typeface="Helvetica" pitchFamily="34" charset="0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rgbClr val="000000"/>
                          </a:solidFill>
                          <a:latin typeface="Helvetica" pitchFamily="34" charset="0"/>
                          <a:ea typeface="+mn-ea"/>
                          <a:cs typeface="+mn-cs"/>
                          <a:sym typeface="Helvetica" pitchFamily="34" charset="0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rgbClr val="000000"/>
                          </a:solidFill>
                          <a:latin typeface="Helvetica" pitchFamily="34" charset="0"/>
                          <a:ea typeface="+mn-ea"/>
                          <a:cs typeface="+mn-cs"/>
                          <a:sym typeface="Helvetica" pitchFamily="34" charset="0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endParaRPr lang="zh-CN" altLang="zh-CN" dirty="0">
                        <a:latin typeface="Helvetica" pitchFamily="34" charset="0"/>
                        <a:sym typeface="Calibri" panose="020F0702030404030204" charset="0"/>
                      </a:endParaRPr>
                    </a:p>
                  </a:txBody>
                  <a:tcPr marL="45720" marR="45720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7E7"/>
                    </a:solidFill>
                  </a:tcPr>
                </a:tc>
              </a:tr>
              <a:tr h="696913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Helvetica" pitchFamily="34" charset="0"/>
                          <a:ea typeface="+mn-ea"/>
                          <a:sym typeface="Helvetica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rgbClr val="000000"/>
                          </a:solidFill>
                          <a:latin typeface="Helvetica" pitchFamily="34" charset="0"/>
                          <a:ea typeface="+mn-ea"/>
                          <a:cs typeface="+mn-cs"/>
                          <a:sym typeface="Helvetica" pitchFamily="34" charset="0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rgbClr val="000000"/>
                          </a:solidFill>
                          <a:latin typeface="Helvetica" pitchFamily="34" charset="0"/>
                          <a:ea typeface="+mn-ea"/>
                          <a:cs typeface="+mn-cs"/>
                          <a:sym typeface="Helvetica" pitchFamily="34" charset="0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rgbClr val="000000"/>
                          </a:solidFill>
                          <a:latin typeface="Helvetica" pitchFamily="34" charset="0"/>
                          <a:ea typeface="+mn-ea"/>
                          <a:cs typeface="+mn-cs"/>
                          <a:sym typeface="Helvetica" pitchFamily="34" charset="0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rgbClr val="000000"/>
                          </a:solidFill>
                          <a:latin typeface="Helvetica" pitchFamily="34" charset="0"/>
                          <a:ea typeface="+mn-ea"/>
                          <a:cs typeface="+mn-cs"/>
                          <a:sym typeface="Helvetica" pitchFamily="34" charset="0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endParaRPr lang="zh-CN" altLang="zh-CN" dirty="0">
                        <a:latin typeface="Helvetica" pitchFamily="34" charset="0"/>
                        <a:sym typeface="Calibri" panose="020F0702030404030204" charset="0"/>
                      </a:endParaRPr>
                    </a:p>
                  </a:txBody>
                  <a:tcPr marL="45720" marR="45720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CF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Helvetica" pitchFamily="34" charset="0"/>
                          <a:ea typeface="+mn-ea"/>
                          <a:sym typeface="Helvetica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rgbClr val="000000"/>
                          </a:solidFill>
                          <a:latin typeface="Helvetica" pitchFamily="34" charset="0"/>
                          <a:ea typeface="+mn-ea"/>
                          <a:cs typeface="+mn-cs"/>
                          <a:sym typeface="Helvetica" pitchFamily="34" charset="0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rgbClr val="000000"/>
                          </a:solidFill>
                          <a:latin typeface="Helvetica" pitchFamily="34" charset="0"/>
                          <a:ea typeface="+mn-ea"/>
                          <a:cs typeface="+mn-cs"/>
                          <a:sym typeface="Helvetica" pitchFamily="34" charset="0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rgbClr val="000000"/>
                          </a:solidFill>
                          <a:latin typeface="Helvetica" pitchFamily="34" charset="0"/>
                          <a:ea typeface="+mn-ea"/>
                          <a:cs typeface="+mn-cs"/>
                          <a:sym typeface="Helvetica" pitchFamily="34" charset="0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rgbClr val="000000"/>
                          </a:solidFill>
                          <a:latin typeface="Helvetica" pitchFamily="34" charset="0"/>
                          <a:ea typeface="+mn-ea"/>
                          <a:cs typeface="+mn-cs"/>
                          <a:sym typeface="Helvetica" pitchFamily="34" charset="0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endParaRPr lang="zh-CN" altLang="zh-CN" dirty="0">
                        <a:latin typeface="Helvetica" pitchFamily="34" charset="0"/>
                        <a:sym typeface="Calibri" panose="020F0702030404030204" charset="0"/>
                      </a:endParaRPr>
                    </a:p>
                  </a:txBody>
                  <a:tcPr marL="45720" marR="45720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CF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Helvetica" pitchFamily="34" charset="0"/>
                          <a:ea typeface="+mn-ea"/>
                          <a:sym typeface="Helvetica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rgbClr val="000000"/>
                          </a:solidFill>
                          <a:latin typeface="Helvetica" pitchFamily="34" charset="0"/>
                          <a:ea typeface="+mn-ea"/>
                          <a:cs typeface="+mn-cs"/>
                          <a:sym typeface="Helvetica" pitchFamily="34" charset="0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rgbClr val="000000"/>
                          </a:solidFill>
                          <a:latin typeface="Helvetica" pitchFamily="34" charset="0"/>
                          <a:ea typeface="+mn-ea"/>
                          <a:cs typeface="+mn-cs"/>
                          <a:sym typeface="Helvetica" pitchFamily="34" charset="0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rgbClr val="000000"/>
                          </a:solidFill>
                          <a:latin typeface="Helvetica" pitchFamily="34" charset="0"/>
                          <a:ea typeface="+mn-ea"/>
                          <a:cs typeface="+mn-cs"/>
                          <a:sym typeface="Helvetica" pitchFamily="34" charset="0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rgbClr val="000000"/>
                          </a:solidFill>
                          <a:latin typeface="Helvetica" pitchFamily="34" charset="0"/>
                          <a:ea typeface="+mn-ea"/>
                          <a:cs typeface="+mn-cs"/>
                          <a:sym typeface="Helvetica" pitchFamily="34" charset="0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endParaRPr lang="zh-CN" altLang="zh-CN" dirty="0">
                        <a:latin typeface="Helvetica" pitchFamily="34" charset="0"/>
                        <a:sym typeface="Calibri" panose="020F0702030404030204" charset="0"/>
                      </a:endParaRPr>
                    </a:p>
                  </a:txBody>
                  <a:tcPr marL="45720" marR="45720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CF4"/>
                    </a:solidFill>
                  </a:tcPr>
                </a:tc>
              </a:tr>
              <a:tr h="696912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Helvetica" pitchFamily="34" charset="0"/>
                          <a:ea typeface="+mn-ea"/>
                          <a:sym typeface="Helvetica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rgbClr val="000000"/>
                          </a:solidFill>
                          <a:latin typeface="Helvetica" pitchFamily="34" charset="0"/>
                          <a:ea typeface="+mn-ea"/>
                          <a:cs typeface="+mn-cs"/>
                          <a:sym typeface="Helvetica" pitchFamily="34" charset="0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rgbClr val="000000"/>
                          </a:solidFill>
                          <a:latin typeface="Helvetica" pitchFamily="34" charset="0"/>
                          <a:ea typeface="+mn-ea"/>
                          <a:cs typeface="+mn-cs"/>
                          <a:sym typeface="Helvetica" pitchFamily="34" charset="0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rgbClr val="000000"/>
                          </a:solidFill>
                          <a:latin typeface="Helvetica" pitchFamily="34" charset="0"/>
                          <a:ea typeface="+mn-ea"/>
                          <a:cs typeface="+mn-cs"/>
                          <a:sym typeface="Helvetica" pitchFamily="34" charset="0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rgbClr val="000000"/>
                          </a:solidFill>
                          <a:latin typeface="Helvetica" pitchFamily="34" charset="0"/>
                          <a:ea typeface="+mn-ea"/>
                          <a:cs typeface="+mn-cs"/>
                          <a:sym typeface="Helvetica" pitchFamily="34" charset="0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endParaRPr lang="zh-CN" altLang="zh-CN" dirty="0">
                        <a:latin typeface="Helvetica" pitchFamily="34" charset="0"/>
                        <a:sym typeface="Calibri" panose="020F0702030404030204" charset="0"/>
                      </a:endParaRPr>
                    </a:p>
                  </a:txBody>
                  <a:tcPr marL="45720" marR="45720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7E7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Helvetica" pitchFamily="34" charset="0"/>
                          <a:ea typeface="+mn-ea"/>
                          <a:sym typeface="Helvetica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rgbClr val="000000"/>
                          </a:solidFill>
                          <a:latin typeface="Helvetica" pitchFamily="34" charset="0"/>
                          <a:ea typeface="+mn-ea"/>
                          <a:cs typeface="+mn-cs"/>
                          <a:sym typeface="Helvetica" pitchFamily="34" charset="0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rgbClr val="000000"/>
                          </a:solidFill>
                          <a:latin typeface="Helvetica" pitchFamily="34" charset="0"/>
                          <a:ea typeface="+mn-ea"/>
                          <a:cs typeface="+mn-cs"/>
                          <a:sym typeface="Helvetica" pitchFamily="34" charset="0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rgbClr val="000000"/>
                          </a:solidFill>
                          <a:latin typeface="Helvetica" pitchFamily="34" charset="0"/>
                          <a:ea typeface="+mn-ea"/>
                          <a:cs typeface="+mn-cs"/>
                          <a:sym typeface="Helvetica" pitchFamily="34" charset="0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rgbClr val="000000"/>
                          </a:solidFill>
                          <a:latin typeface="Helvetica" pitchFamily="34" charset="0"/>
                          <a:ea typeface="+mn-ea"/>
                          <a:cs typeface="+mn-cs"/>
                          <a:sym typeface="Helvetica" pitchFamily="34" charset="0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endParaRPr lang="zh-CN" altLang="zh-CN" dirty="0">
                        <a:latin typeface="Helvetica" pitchFamily="34" charset="0"/>
                        <a:sym typeface="Calibri" panose="020F0702030404030204" charset="0"/>
                      </a:endParaRPr>
                    </a:p>
                  </a:txBody>
                  <a:tcPr marL="45720" marR="45720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7E7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Helvetica" pitchFamily="34" charset="0"/>
                          <a:ea typeface="+mn-ea"/>
                          <a:sym typeface="Helvetica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rgbClr val="000000"/>
                          </a:solidFill>
                          <a:latin typeface="Helvetica" pitchFamily="34" charset="0"/>
                          <a:ea typeface="+mn-ea"/>
                          <a:cs typeface="+mn-cs"/>
                          <a:sym typeface="Helvetica" pitchFamily="34" charset="0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rgbClr val="000000"/>
                          </a:solidFill>
                          <a:latin typeface="Helvetica" pitchFamily="34" charset="0"/>
                          <a:ea typeface="+mn-ea"/>
                          <a:cs typeface="+mn-cs"/>
                          <a:sym typeface="Helvetica" pitchFamily="34" charset="0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rgbClr val="000000"/>
                          </a:solidFill>
                          <a:latin typeface="Helvetica" pitchFamily="34" charset="0"/>
                          <a:ea typeface="+mn-ea"/>
                          <a:cs typeface="+mn-cs"/>
                          <a:sym typeface="Helvetica" pitchFamily="34" charset="0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rgbClr val="000000"/>
                          </a:solidFill>
                          <a:latin typeface="Helvetica" pitchFamily="34" charset="0"/>
                          <a:ea typeface="+mn-ea"/>
                          <a:cs typeface="+mn-cs"/>
                          <a:sym typeface="Helvetica" pitchFamily="34" charset="0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endParaRPr lang="zh-CN" altLang="zh-CN" dirty="0">
                        <a:latin typeface="Helvetica" pitchFamily="34" charset="0"/>
                        <a:sym typeface="Calibri" panose="020F0702030404030204" charset="0"/>
                      </a:endParaRPr>
                    </a:p>
                  </a:txBody>
                  <a:tcPr marL="45720" marR="45720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7E7"/>
                    </a:solidFill>
                  </a:tcPr>
                </a:tc>
              </a:tr>
              <a:tr h="696913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Helvetica" pitchFamily="34" charset="0"/>
                          <a:ea typeface="+mn-ea"/>
                          <a:sym typeface="Helvetica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rgbClr val="000000"/>
                          </a:solidFill>
                          <a:latin typeface="Helvetica" pitchFamily="34" charset="0"/>
                          <a:ea typeface="+mn-ea"/>
                          <a:cs typeface="+mn-cs"/>
                          <a:sym typeface="Helvetica" pitchFamily="34" charset="0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rgbClr val="000000"/>
                          </a:solidFill>
                          <a:latin typeface="Helvetica" pitchFamily="34" charset="0"/>
                          <a:ea typeface="+mn-ea"/>
                          <a:cs typeface="+mn-cs"/>
                          <a:sym typeface="Helvetica" pitchFamily="34" charset="0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rgbClr val="000000"/>
                          </a:solidFill>
                          <a:latin typeface="Helvetica" pitchFamily="34" charset="0"/>
                          <a:ea typeface="+mn-ea"/>
                          <a:cs typeface="+mn-cs"/>
                          <a:sym typeface="Helvetica" pitchFamily="34" charset="0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rgbClr val="000000"/>
                          </a:solidFill>
                          <a:latin typeface="Helvetica" pitchFamily="34" charset="0"/>
                          <a:ea typeface="+mn-ea"/>
                          <a:cs typeface="+mn-cs"/>
                          <a:sym typeface="Helvetica" pitchFamily="34" charset="0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endParaRPr lang="zh-CN" altLang="zh-CN" dirty="0">
                        <a:latin typeface="Helvetica" pitchFamily="34" charset="0"/>
                        <a:sym typeface="Calibri" panose="020F0702030404030204" charset="0"/>
                      </a:endParaRPr>
                    </a:p>
                  </a:txBody>
                  <a:tcPr marL="45720" marR="45720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CF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Helvetica" pitchFamily="34" charset="0"/>
                          <a:ea typeface="+mn-ea"/>
                          <a:sym typeface="Helvetica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rgbClr val="000000"/>
                          </a:solidFill>
                          <a:latin typeface="Helvetica" pitchFamily="34" charset="0"/>
                          <a:ea typeface="+mn-ea"/>
                          <a:cs typeface="+mn-cs"/>
                          <a:sym typeface="Helvetica" pitchFamily="34" charset="0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rgbClr val="000000"/>
                          </a:solidFill>
                          <a:latin typeface="Helvetica" pitchFamily="34" charset="0"/>
                          <a:ea typeface="+mn-ea"/>
                          <a:cs typeface="+mn-cs"/>
                          <a:sym typeface="Helvetica" pitchFamily="34" charset="0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rgbClr val="000000"/>
                          </a:solidFill>
                          <a:latin typeface="Helvetica" pitchFamily="34" charset="0"/>
                          <a:ea typeface="+mn-ea"/>
                          <a:cs typeface="+mn-cs"/>
                          <a:sym typeface="Helvetica" pitchFamily="34" charset="0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rgbClr val="000000"/>
                          </a:solidFill>
                          <a:latin typeface="Helvetica" pitchFamily="34" charset="0"/>
                          <a:ea typeface="+mn-ea"/>
                          <a:cs typeface="+mn-cs"/>
                          <a:sym typeface="Helvetica" pitchFamily="34" charset="0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endParaRPr lang="zh-CN" altLang="zh-CN" dirty="0">
                        <a:latin typeface="Helvetica" pitchFamily="34" charset="0"/>
                        <a:sym typeface="Calibri" panose="020F0702030404030204" charset="0"/>
                      </a:endParaRPr>
                    </a:p>
                  </a:txBody>
                  <a:tcPr marL="45720" marR="45720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CF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Helvetica" pitchFamily="34" charset="0"/>
                          <a:ea typeface="+mn-ea"/>
                          <a:sym typeface="Helvetica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rgbClr val="000000"/>
                          </a:solidFill>
                          <a:latin typeface="Helvetica" pitchFamily="34" charset="0"/>
                          <a:ea typeface="+mn-ea"/>
                          <a:cs typeface="+mn-cs"/>
                          <a:sym typeface="Helvetica" pitchFamily="34" charset="0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rgbClr val="000000"/>
                          </a:solidFill>
                          <a:latin typeface="Helvetica" pitchFamily="34" charset="0"/>
                          <a:ea typeface="+mn-ea"/>
                          <a:cs typeface="+mn-cs"/>
                          <a:sym typeface="Helvetica" pitchFamily="34" charset="0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rgbClr val="000000"/>
                          </a:solidFill>
                          <a:latin typeface="Helvetica" pitchFamily="34" charset="0"/>
                          <a:ea typeface="+mn-ea"/>
                          <a:cs typeface="+mn-cs"/>
                          <a:sym typeface="Helvetica" pitchFamily="34" charset="0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rgbClr val="000000"/>
                          </a:solidFill>
                          <a:latin typeface="Helvetica" pitchFamily="34" charset="0"/>
                          <a:ea typeface="+mn-ea"/>
                          <a:cs typeface="+mn-cs"/>
                          <a:sym typeface="Helvetica" pitchFamily="34" charset="0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endParaRPr lang="zh-CN" altLang="zh-CN" dirty="0">
                        <a:latin typeface="Helvetica" pitchFamily="34" charset="0"/>
                        <a:sym typeface="Calibri" panose="020F0702030404030204" charset="0"/>
                      </a:endParaRPr>
                    </a:p>
                  </a:txBody>
                  <a:tcPr marL="45720" marR="45720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CF4"/>
                    </a:solidFill>
                  </a:tcPr>
                </a:tc>
              </a:tr>
              <a:tr h="696912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Helvetica" pitchFamily="34" charset="0"/>
                          <a:ea typeface="+mn-ea"/>
                          <a:sym typeface="Helvetica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rgbClr val="000000"/>
                          </a:solidFill>
                          <a:latin typeface="Helvetica" pitchFamily="34" charset="0"/>
                          <a:ea typeface="+mn-ea"/>
                          <a:cs typeface="+mn-cs"/>
                          <a:sym typeface="Helvetica" pitchFamily="34" charset="0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rgbClr val="000000"/>
                          </a:solidFill>
                          <a:latin typeface="Helvetica" pitchFamily="34" charset="0"/>
                          <a:ea typeface="+mn-ea"/>
                          <a:cs typeface="+mn-cs"/>
                          <a:sym typeface="Helvetica" pitchFamily="34" charset="0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rgbClr val="000000"/>
                          </a:solidFill>
                          <a:latin typeface="Helvetica" pitchFamily="34" charset="0"/>
                          <a:ea typeface="+mn-ea"/>
                          <a:cs typeface="+mn-cs"/>
                          <a:sym typeface="Helvetica" pitchFamily="34" charset="0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rgbClr val="000000"/>
                          </a:solidFill>
                          <a:latin typeface="Helvetica" pitchFamily="34" charset="0"/>
                          <a:ea typeface="+mn-ea"/>
                          <a:cs typeface="+mn-cs"/>
                          <a:sym typeface="Helvetica" pitchFamily="34" charset="0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endParaRPr lang="zh-CN" altLang="zh-CN" dirty="0">
                        <a:latin typeface="Helvetica" pitchFamily="34" charset="0"/>
                        <a:sym typeface="Calibri" panose="020F0702030404030204" charset="0"/>
                      </a:endParaRPr>
                    </a:p>
                  </a:txBody>
                  <a:tcPr marL="45720" marR="45720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7E7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Helvetica" pitchFamily="34" charset="0"/>
                          <a:ea typeface="+mn-ea"/>
                          <a:sym typeface="Helvetica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rgbClr val="000000"/>
                          </a:solidFill>
                          <a:latin typeface="Helvetica" pitchFamily="34" charset="0"/>
                          <a:ea typeface="+mn-ea"/>
                          <a:cs typeface="+mn-cs"/>
                          <a:sym typeface="Helvetica" pitchFamily="34" charset="0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rgbClr val="000000"/>
                          </a:solidFill>
                          <a:latin typeface="Helvetica" pitchFamily="34" charset="0"/>
                          <a:ea typeface="+mn-ea"/>
                          <a:cs typeface="+mn-cs"/>
                          <a:sym typeface="Helvetica" pitchFamily="34" charset="0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rgbClr val="000000"/>
                          </a:solidFill>
                          <a:latin typeface="Helvetica" pitchFamily="34" charset="0"/>
                          <a:ea typeface="+mn-ea"/>
                          <a:cs typeface="+mn-cs"/>
                          <a:sym typeface="Helvetica" pitchFamily="34" charset="0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rgbClr val="000000"/>
                          </a:solidFill>
                          <a:latin typeface="Helvetica" pitchFamily="34" charset="0"/>
                          <a:ea typeface="+mn-ea"/>
                          <a:cs typeface="+mn-cs"/>
                          <a:sym typeface="Helvetica" pitchFamily="34" charset="0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endParaRPr lang="zh-CN" altLang="zh-CN" dirty="0">
                        <a:latin typeface="Helvetica" pitchFamily="34" charset="0"/>
                        <a:sym typeface="Calibri" panose="020F0702030404030204" charset="0"/>
                      </a:endParaRPr>
                    </a:p>
                  </a:txBody>
                  <a:tcPr marL="45720" marR="45720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7E7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Helvetica" pitchFamily="34" charset="0"/>
                          <a:ea typeface="+mn-ea"/>
                          <a:sym typeface="Helvetica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rgbClr val="000000"/>
                          </a:solidFill>
                          <a:latin typeface="Helvetica" pitchFamily="34" charset="0"/>
                          <a:ea typeface="+mn-ea"/>
                          <a:cs typeface="+mn-cs"/>
                          <a:sym typeface="Helvetica" pitchFamily="34" charset="0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rgbClr val="000000"/>
                          </a:solidFill>
                          <a:latin typeface="Helvetica" pitchFamily="34" charset="0"/>
                          <a:ea typeface="+mn-ea"/>
                          <a:cs typeface="+mn-cs"/>
                          <a:sym typeface="Helvetica" pitchFamily="34" charset="0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rgbClr val="000000"/>
                          </a:solidFill>
                          <a:latin typeface="Helvetica" pitchFamily="34" charset="0"/>
                          <a:ea typeface="+mn-ea"/>
                          <a:cs typeface="+mn-cs"/>
                          <a:sym typeface="Helvetica" pitchFamily="34" charset="0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rgbClr val="000000"/>
                          </a:solidFill>
                          <a:latin typeface="Helvetica" pitchFamily="34" charset="0"/>
                          <a:ea typeface="+mn-ea"/>
                          <a:cs typeface="+mn-cs"/>
                          <a:sym typeface="Helvetica" pitchFamily="34" charset="0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endParaRPr lang="zh-CN" altLang="zh-CN" dirty="0">
                        <a:latin typeface="Helvetica" pitchFamily="34" charset="0"/>
                        <a:sym typeface="Calibri" panose="020F0702030404030204" charset="0"/>
                      </a:endParaRPr>
                    </a:p>
                  </a:txBody>
                  <a:tcPr marL="45720" marR="45720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7E7"/>
                    </a:solidFill>
                  </a:tcPr>
                </a:tc>
              </a:tr>
            </a:tbl>
          </a:graphicData>
        </a:graphic>
      </p:graphicFrame>
      <p:sp>
        <p:nvSpPr>
          <p:cNvPr id="25631" name="Shape 181"/>
          <p:cNvSpPr/>
          <p:nvPr/>
        </p:nvSpPr>
        <p:spPr>
          <a:xfrm>
            <a:off x="4065588" y="862013"/>
            <a:ext cx="1106170" cy="398780"/>
          </a:xfrm>
          <a:prstGeom prst="rect">
            <a:avLst/>
          </a:prstGeom>
          <a:noFill/>
          <a:ln w="12700">
            <a:noFill/>
          </a:ln>
        </p:spPr>
        <p:txBody>
          <a:bodyPr wrap="none" lIns="45719" rIns="45719" anchor="t" anchorCtr="0">
            <a:spAutoFit/>
          </a:bodyPr>
          <a:p>
            <a:pPr hangingPunct="0"/>
            <a:r>
              <a:rPr lang="zh-CN" altLang="zh-CN" sz="2000" dirty="0">
                <a:latin typeface="华文细黑" pitchFamily="2" charset="-122"/>
                <a:ea typeface="华文细黑" pitchFamily="2" charset="-122"/>
                <a:sym typeface="华文细黑" pitchFamily="2" charset="-122"/>
              </a:rPr>
              <a:t>选词填空</a:t>
            </a:r>
            <a:endParaRPr lang="zh-CN" altLang="zh-CN" sz="2000" dirty="0">
              <a:latin typeface="华文细黑" pitchFamily="2" charset="-122"/>
              <a:ea typeface="华文细黑" pitchFamily="2" charset="-122"/>
              <a:sym typeface="华文细黑" pitchFamily="2" charset="-122"/>
            </a:endParaRPr>
          </a:p>
        </p:txBody>
      </p:sp>
      <p:grpSp>
        <p:nvGrpSpPr>
          <p:cNvPr id="25632" name="Group 186"/>
          <p:cNvGrpSpPr/>
          <p:nvPr/>
        </p:nvGrpSpPr>
        <p:grpSpPr>
          <a:xfrm>
            <a:off x="1993900" y="304800"/>
            <a:ext cx="8359776" cy="993085"/>
            <a:chOff x="0" y="0"/>
            <a:chExt cx="8360602" cy="992086"/>
          </a:xfrm>
        </p:grpSpPr>
        <p:grpSp>
          <p:nvGrpSpPr>
            <p:cNvPr id="25633" name="Group 184"/>
            <p:cNvGrpSpPr/>
            <p:nvPr/>
          </p:nvGrpSpPr>
          <p:grpSpPr>
            <a:xfrm>
              <a:off x="0" y="0"/>
              <a:ext cx="607420" cy="919825"/>
              <a:chOff x="0" y="0"/>
              <a:chExt cx="607419" cy="919824"/>
            </a:xfrm>
          </p:grpSpPr>
          <p:sp>
            <p:nvSpPr>
              <p:cNvPr id="25634" name="Shape 182"/>
              <p:cNvSpPr/>
              <p:nvPr/>
            </p:nvSpPr>
            <p:spPr>
              <a:xfrm>
                <a:off x="0" y="0"/>
                <a:ext cx="607420" cy="919825"/>
              </a:xfrm>
              <a:custGeom>
                <a:avLst/>
                <a:gdLst/>
                <a:ahLst/>
                <a:cxnLst>
                  <a:cxn ang="0">
                    <a:pos x="8540719" y="19585161"/>
                  </a:cxn>
                  <a:cxn ang="5898240">
                    <a:pos x="8540719" y="19585161"/>
                  </a:cxn>
                  <a:cxn ang="11796480">
                    <a:pos x="8540719" y="19585161"/>
                  </a:cxn>
                  <a:cxn ang="17694720">
                    <a:pos x="8540719" y="19585161"/>
                  </a:cxn>
                </a:cxnLst>
                <a:pathLst>
                  <a:path w="21600" h="21600">
                    <a:moveTo>
                      <a:pt x="10786" y="21600"/>
                    </a:moveTo>
                    <a:lnTo>
                      <a:pt x="11178" y="21600"/>
                    </a:lnTo>
                    <a:lnTo>
                      <a:pt x="11516" y="21565"/>
                    </a:lnTo>
                    <a:lnTo>
                      <a:pt x="11881" y="21495"/>
                    </a:lnTo>
                    <a:lnTo>
                      <a:pt x="12220" y="21425"/>
                    </a:lnTo>
                    <a:lnTo>
                      <a:pt x="12585" y="21319"/>
                    </a:lnTo>
                    <a:lnTo>
                      <a:pt x="12871" y="21196"/>
                    </a:lnTo>
                    <a:lnTo>
                      <a:pt x="13132" y="21056"/>
                    </a:lnTo>
                    <a:lnTo>
                      <a:pt x="13367" y="20881"/>
                    </a:lnTo>
                    <a:lnTo>
                      <a:pt x="13627" y="20722"/>
                    </a:lnTo>
                    <a:lnTo>
                      <a:pt x="13835" y="20511"/>
                    </a:lnTo>
                    <a:lnTo>
                      <a:pt x="14018" y="20318"/>
                    </a:lnTo>
                    <a:lnTo>
                      <a:pt x="14174" y="20107"/>
                    </a:lnTo>
                    <a:lnTo>
                      <a:pt x="14330" y="19879"/>
                    </a:lnTo>
                    <a:lnTo>
                      <a:pt x="14434" y="19634"/>
                    </a:lnTo>
                    <a:lnTo>
                      <a:pt x="14487" y="19370"/>
                    </a:lnTo>
                    <a:lnTo>
                      <a:pt x="14487" y="15664"/>
                    </a:lnTo>
                    <a:lnTo>
                      <a:pt x="14591" y="15454"/>
                    </a:lnTo>
                    <a:lnTo>
                      <a:pt x="14669" y="15260"/>
                    </a:lnTo>
                    <a:lnTo>
                      <a:pt x="14774" y="15050"/>
                    </a:lnTo>
                    <a:lnTo>
                      <a:pt x="15138" y="14646"/>
                    </a:lnTo>
                    <a:lnTo>
                      <a:pt x="15581" y="14242"/>
                    </a:lnTo>
                    <a:lnTo>
                      <a:pt x="16728" y="13469"/>
                    </a:lnTo>
                    <a:lnTo>
                      <a:pt x="18030" y="12591"/>
                    </a:lnTo>
                    <a:lnTo>
                      <a:pt x="18734" y="12118"/>
                    </a:lnTo>
                    <a:lnTo>
                      <a:pt x="19333" y="11573"/>
                    </a:lnTo>
                    <a:lnTo>
                      <a:pt x="19932" y="11028"/>
                    </a:lnTo>
                    <a:lnTo>
                      <a:pt x="20479" y="10396"/>
                    </a:lnTo>
                    <a:lnTo>
                      <a:pt x="20740" y="10097"/>
                    </a:lnTo>
                    <a:lnTo>
                      <a:pt x="20948" y="9729"/>
                    </a:lnTo>
                    <a:lnTo>
                      <a:pt x="21130" y="9378"/>
                    </a:lnTo>
                    <a:lnTo>
                      <a:pt x="21287" y="8974"/>
                    </a:lnTo>
                    <a:lnTo>
                      <a:pt x="21443" y="8605"/>
                    </a:lnTo>
                    <a:lnTo>
                      <a:pt x="21548" y="8166"/>
                    </a:lnTo>
                    <a:lnTo>
                      <a:pt x="21600" y="7727"/>
                    </a:lnTo>
                    <a:lnTo>
                      <a:pt x="21600" y="6884"/>
                    </a:lnTo>
                    <a:lnTo>
                      <a:pt x="21548" y="6515"/>
                    </a:lnTo>
                    <a:lnTo>
                      <a:pt x="21496" y="6182"/>
                    </a:lnTo>
                    <a:lnTo>
                      <a:pt x="21391" y="5812"/>
                    </a:lnTo>
                    <a:lnTo>
                      <a:pt x="21287" y="5479"/>
                    </a:lnTo>
                    <a:lnTo>
                      <a:pt x="21130" y="5093"/>
                    </a:lnTo>
                    <a:lnTo>
                      <a:pt x="20948" y="4760"/>
                    </a:lnTo>
                    <a:lnTo>
                      <a:pt x="20740" y="4425"/>
                    </a:lnTo>
                    <a:lnTo>
                      <a:pt x="20531" y="4127"/>
                    </a:lnTo>
                    <a:lnTo>
                      <a:pt x="20296" y="3811"/>
                    </a:lnTo>
                    <a:lnTo>
                      <a:pt x="20036" y="3513"/>
                    </a:lnTo>
                    <a:lnTo>
                      <a:pt x="19775" y="3214"/>
                    </a:lnTo>
                    <a:lnTo>
                      <a:pt x="19124" y="2634"/>
                    </a:lnTo>
                    <a:lnTo>
                      <a:pt x="18447" y="2125"/>
                    </a:lnTo>
                    <a:lnTo>
                      <a:pt x="17691" y="1669"/>
                    </a:lnTo>
                    <a:lnTo>
                      <a:pt x="16832" y="1229"/>
                    </a:lnTo>
                    <a:lnTo>
                      <a:pt x="16388" y="1054"/>
                    </a:lnTo>
                    <a:lnTo>
                      <a:pt x="15920" y="879"/>
                    </a:lnTo>
                    <a:lnTo>
                      <a:pt x="15477" y="720"/>
                    </a:lnTo>
                    <a:lnTo>
                      <a:pt x="15034" y="580"/>
                    </a:lnTo>
                    <a:lnTo>
                      <a:pt x="14539" y="439"/>
                    </a:lnTo>
                    <a:lnTo>
                      <a:pt x="14018" y="316"/>
                    </a:lnTo>
                    <a:lnTo>
                      <a:pt x="13471" y="211"/>
                    </a:lnTo>
                    <a:lnTo>
                      <a:pt x="12975" y="140"/>
                    </a:lnTo>
                    <a:lnTo>
                      <a:pt x="12428" y="71"/>
                    </a:lnTo>
                    <a:lnTo>
                      <a:pt x="11934" y="35"/>
                    </a:lnTo>
                    <a:lnTo>
                      <a:pt x="11387" y="0"/>
                    </a:lnTo>
                    <a:lnTo>
                      <a:pt x="10213" y="0"/>
                    </a:lnTo>
                    <a:lnTo>
                      <a:pt x="9666" y="35"/>
                    </a:lnTo>
                    <a:lnTo>
                      <a:pt x="9172" y="71"/>
                    </a:lnTo>
                    <a:lnTo>
                      <a:pt x="8625" y="140"/>
                    </a:lnTo>
                    <a:lnTo>
                      <a:pt x="8129" y="211"/>
                    </a:lnTo>
                    <a:lnTo>
                      <a:pt x="7582" y="316"/>
                    </a:lnTo>
                    <a:lnTo>
                      <a:pt x="7061" y="439"/>
                    </a:lnTo>
                    <a:lnTo>
                      <a:pt x="6566" y="580"/>
                    </a:lnTo>
                    <a:lnTo>
                      <a:pt x="6123" y="720"/>
                    </a:lnTo>
                    <a:lnTo>
                      <a:pt x="5680" y="879"/>
                    </a:lnTo>
                    <a:lnTo>
                      <a:pt x="5212" y="1054"/>
                    </a:lnTo>
                    <a:lnTo>
                      <a:pt x="4768" y="1229"/>
                    </a:lnTo>
                    <a:lnTo>
                      <a:pt x="3909" y="1669"/>
                    </a:lnTo>
                    <a:lnTo>
                      <a:pt x="3153" y="2125"/>
                    </a:lnTo>
                    <a:lnTo>
                      <a:pt x="2476" y="2634"/>
                    </a:lnTo>
                    <a:lnTo>
                      <a:pt x="1825" y="3214"/>
                    </a:lnTo>
                    <a:lnTo>
                      <a:pt x="1303" y="3811"/>
                    </a:lnTo>
                    <a:lnTo>
                      <a:pt x="1069" y="4127"/>
                    </a:lnTo>
                    <a:lnTo>
                      <a:pt x="860" y="4425"/>
                    </a:lnTo>
                    <a:lnTo>
                      <a:pt x="651" y="4760"/>
                    </a:lnTo>
                    <a:lnTo>
                      <a:pt x="470" y="5093"/>
                    </a:lnTo>
                    <a:lnTo>
                      <a:pt x="313" y="5479"/>
                    </a:lnTo>
                    <a:lnTo>
                      <a:pt x="209" y="5812"/>
                    </a:lnTo>
                    <a:lnTo>
                      <a:pt x="104" y="6182"/>
                    </a:lnTo>
                    <a:lnTo>
                      <a:pt x="52" y="6515"/>
                    </a:lnTo>
                    <a:lnTo>
                      <a:pt x="0" y="6884"/>
                    </a:lnTo>
                    <a:lnTo>
                      <a:pt x="0" y="7727"/>
                    </a:lnTo>
                    <a:lnTo>
                      <a:pt x="52" y="8166"/>
                    </a:lnTo>
                    <a:lnTo>
                      <a:pt x="157" y="8605"/>
                    </a:lnTo>
                    <a:lnTo>
                      <a:pt x="313" y="8974"/>
                    </a:lnTo>
                    <a:lnTo>
                      <a:pt x="470" y="9378"/>
                    </a:lnTo>
                    <a:lnTo>
                      <a:pt x="651" y="9729"/>
                    </a:lnTo>
                    <a:lnTo>
                      <a:pt x="860" y="10097"/>
                    </a:lnTo>
                    <a:lnTo>
                      <a:pt x="1121" y="10396"/>
                    </a:lnTo>
                    <a:lnTo>
                      <a:pt x="1668" y="11028"/>
                    </a:lnTo>
                    <a:lnTo>
                      <a:pt x="2267" y="11573"/>
                    </a:lnTo>
                    <a:lnTo>
                      <a:pt x="2866" y="12118"/>
                    </a:lnTo>
                    <a:lnTo>
                      <a:pt x="3570" y="12591"/>
                    </a:lnTo>
                    <a:lnTo>
                      <a:pt x="4872" y="13469"/>
                    </a:lnTo>
                    <a:lnTo>
                      <a:pt x="6019" y="14242"/>
                    </a:lnTo>
                    <a:lnTo>
                      <a:pt x="6462" y="14646"/>
                    </a:lnTo>
                    <a:lnTo>
                      <a:pt x="6826" y="15050"/>
                    </a:lnTo>
                    <a:lnTo>
                      <a:pt x="6931" y="15260"/>
                    </a:lnTo>
                    <a:lnTo>
                      <a:pt x="7009" y="15454"/>
                    </a:lnTo>
                    <a:lnTo>
                      <a:pt x="7113" y="15664"/>
                    </a:lnTo>
                    <a:lnTo>
                      <a:pt x="7113" y="19370"/>
                    </a:lnTo>
                    <a:lnTo>
                      <a:pt x="7166" y="19634"/>
                    </a:lnTo>
                    <a:lnTo>
                      <a:pt x="7270" y="19879"/>
                    </a:lnTo>
                    <a:lnTo>
                      <a:pt x="7425" y="20107"/>
                    </a:lnTo>
                    <a:lnTo>
                      <a:pt x="7582" y="20318"/>
                    </a:lnTo>
                    <a:lnTo>
                      <a:pt x="7765" y="20511"/>
                    </a:lnTo>
                    <a:lnTo>
                      <a:pt x="7973" y="20722"/>
                    </a:lnTo>
                    <a:lnTo>
                      <a:pt x="8233" y="20881"/>
                    </a:lnTo>
                    <a:lnTo>
                      <a:pt x="8468" y="21056"/>
                    </a:lnTo>
                    <a:lnTo>
                      <a:pt x="8729" y="21196"/>
                    </a:lnTo>
                    <a:lnTo>
                      <a:pt x="9015" y="21319"/>
                    </a:lnTo>
                    <a:lnTo>
                      <a:pt x="9380" y="21425"/>
                    </a:lnTo>
                    <a:lnTo>
                      <a:pt x="9719" y="21495"/>
                    </a:lnTo>
                    <a:lnTo>
                      <a:pt x="10084" y="21565"/>
                    </a:lnTo>
                    <a:lnTo>
                      <a:pt x="10422" y="21600"/>
                    </a:lnTo>
                    <a:lnTo>
                      <a:pt x="10786" y="21600"/>
                    </a:lnTo>
                    <a:close/>
                  </a:path>
                </a:pathLst>
              </a:custGeom>
              <a:solidFill>
                <a:srgbClr val="FFFFCC"/>
              </a:solidFill>
              <a:ln w="57150" cap="flat" cmpd="sng">
                <a:solidFill>
                  <a:srgbClr val="00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5635" name="Shape 183"/>
              <p:cNvSpPr/>
              <p:nvPr/>
            </p:nvSpPr>
            <p:spPr>
              <a:xfrm>
                <a:off x="192699" y="403848"/>
                <a:ext cx="224224" cy="408299"/>
              </a:xfrm>
              <a:custGeom>
                <a:avLst/>
                <a:gdLst/>
                <a:ahLst/>
                <a:cxnLst>
                  <a:cxn ang="0">
                    <a:pos x="1163806" y="3858993"/>
                  </a:cxn>
                  <a:cxn ang="5898240">
                    <a:pos x="1163806" y="3858993"/>
                  </a:cxn>
                  <a:cxn ang="11796480">
                    <a:pos x="1163806" y="3858993"/>
                  </a:cxn>
                  <a:cxn ang="17694720">
                    <a:pos x="1163806" y="3858993"/>
                  </a:cxn>
                </a:cxnLst>
                <a:pathLst>
                  <a:path w="21600" h="21600">
                    <a:moveTo>
                      <a:pt x="6354" y="10918"/>
                    </a:moveTo>
                    <a:lnTo>
                      <a:pt x="4448" y="5578"/>
                    </a:lnTo>
                    <a:lnTo>
                      <a:pt x="1060" y="1305"/>
                    </a:lnTo>
                    <a:lnTo>
                      <a:pt x="0" y="235"/>
                    </a:lnTo>
                    <a:lnTo>
                      <a:pt x="4448" y="1424"/>
                    </a:lnTo>
                    <a:lnTo>
                      <a:pt x="7835" y="0"/>
                    </a:lnTo>
                    <a:lnTo>
                      <a:pt x="11647" y="1305"/>
                    </a:lnTo>
                    <a:lnTo>
                      <a:pt x="14610" y="0"/>
                    </a:lnTo>
                    <a:lnTo>
                      <a:pt x="17576" y="1186"/>
                    </a:lnTo>
                    <a:lnTo>
                      <a:pt x="21600" y="235"/>
                    </a:lnTo>
                    <a:lnTo>
                      <a:pt x="16304" y="6053"/>
                    </a:lnTo>
                    <a:lnTo>
                      <a:pt x="14822" y="10918"/>
                    </a:lnTo>
                    <a:moveTo>
                      <a:pt x="778" y="14359"/>
                    </a:moveTo>
                    <a:lnTo>
                      <a:pt x="20681" y="14359"/>
                    </a:lnTo>
                    <a:lnTo>
                      <a:pt x="20681" y="16852"/>
                    </a:lnTo>
                    <a:lnTo>
                      <a:pt x="778" y="16814"/>
                    </a:lnTo>
                    <a:lnTo>
                      <a:pt x="778" y="19226"/>
                    </a:lnTo>
                    <a:lnTo>
                      <a:pt x="20681" y="19304"/>
                    </a:lnTo>
                    <a:lnTo>
                      <a:pt x="20752" y="21600"/>
                    </a:lnTo>
                    <a:lnTo>
                      <a:pt x="848" y="21600"/>
                    </a:lnTo>
                  </a:path>
                </a:pathLst>
              </a:custGeom>
              <a:noFill/>
              <a:ln w="57150" cap="flat" cmpd="sng">
                <a:solidFill>
                  <a:srgbClr val="00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</p:grpSp>
        <p:sp>
          <p:nvSpPr>
            <p:cNvPr id="25636" name="Shape 185"/>
            <p:cNvSpPr/>
            <p:nvPr/>
          </p:nvSpPr>
          <p:spPr>
            <a:xfrm>
              <a:off x="573891" y="287311"/>
              <a:ext cx="7786711" cy="704775"/>
            </a:xfrm>
            <a:prstGeom prst="rect">
              <a:avLst/>
            </a:prstGeom>
            <a:noFill/>
            <a:ln w="12700">
              <a:noFill/>
            </a:ln>
          </p:spPr>
          <p:txBody>
            <a:bodyPr lIns="45719" tIns="45719" rIns="45719" bIns="45719" anchor="t" anchorCtr="0">
              <a:spAutoFit/>
            </a:bodyPr>
            <a:p>
              <a:pPr hangingPunct="0"/>
              <a:r>
                <a:rPr lang="zh-CN" altLang="zh-CN" sz="4000" dirty="0">
                  <a:solidFill>
                    <a:srgbClr val="A6A6A6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黑体" panose="02010609060101010101" pitchFamily="49" charset="-122"/>
                </a:rPr>
                <a:t>练习</a:t>
              </a:r>
              <a:endParaRPr lang="zh-CN" altLang="zh-CN" sz="4000" dirty="0">
                <a:solidFill>
                  <a:srgbClr val="A6A6A6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endParaRPr>
            </a:p>
          </p:txBody>
        </p:sp>
      </p:grpSp>
      <p:sp>
        <p:nvSpPr>
          <p:cNvPr id="187" name="Shape 187"/>
          <p:cNvSpPr/>
          <p:nvPr/>
        </p:nvSpPr>
        <p:spPr>
          <a:xfrm>
            <a:off x="2247900" y="2470150"/>
            <a:ext cx="6057900" cy="398780"/>
          </a:xfrm>
          <a:prstGeom prst="rect">
            <a:avLst/>
          </a:prstGeom>
          <a:ln w="12700">
            <a:miter lim="400000"/>
          </a:ln>
          <a:effectLst>
            <a:outerShdw blurRad="50800" dist="50800" dir="16200000" rotWithShape="0">
              <a:srgbClr val="FFFFFF">
                <a:alpha val="0"/>
              </a:srgbClr>
            </a:outerShdw>
          </a:effectLst>
        </p:spPr>
        <p:txBody>
          <a:bodyPr lIns="45719" rIns="45719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2000">
                <a:latin typeface="华文细黑"/>
                <a:ea typeface="华文细黑"/>
                <a:cs typeface="华文细黑"/>
                <a:sym typeface="华文细黑"/>
              </a:defRPr>
            </a:pP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细黑"/>
                <a:ea typeface="华文细黑"/>
                <a:cs typeface="华文细黑"/>
                <a:sym typeface="华文细黑"/>
              </a:rPr>
              <a:t>1. </a:t>
            </a:r>
            <a:r>
              <a:rPr kumimoji="0" sz="2000" b="0" i="0" u="sng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细黑"/>
                <a:ea typeface="华文细黑"/>
                <a:cs typeface="华文细黑"/>
                <a:sym typeface="华文细黑"/>
              </a:rPr>
              <a:t>        </a:t>
            </a: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细黑"/>
                <a:ea typeface="华文细黑"/>
                <a:cs typeface="华文细黑"/>
                <a:sym typeface="华文细黑"/>
              </a:rPr>
              <a:t>别人说什么，我只相信自己眼睛看见的东西。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华文细黑"/>
              <a:ea typeface="华文细黑"/>
              <a:cs typeface="华文细黑"/>
              <a:sym typeface="华文细黑"/>
            </a:endParaRPr>
          </a:p>
        </p:txBody>
      </p:sp>
      <p:sp>
        <p:nvSpPr>
          <p:cNvPr id="188" name="Shape 188"/>
          <p:cNvSpPr/>
          <p:nvPr/>
        </p:nvSpPr>
        <p:spPr>
          <a:xfrm>
            <a:off x="8434388" y="1858963"/>
            <a:ext cx="598170" cy="398780"/>
          </a:xfrm>
          <a:prstGeom prst="rect">
            <a:avLst/>
          </a:prstGeom>
          <a:ln w="12700">
            <a:miter lim="400000"/>
          </a:ln>
          <a:effectLst>
            <a:outerShdw blurRad="50800" dist="50800" dir="16200000" rotWithShape="0">
              <a:srgbClr val="FFFFFF">
                <a:alpha val="0"/>
              </a:srgbClr>
            </a:outerShdw>
          </a:effectLst>
        </p:spPr>
        <p:txBody>
          <a:bodyPr wrap="none" lIns="45719" rIns="45719">
            <a:spAutoFit/>
          </a:bodyPr>
          <a:lstStyle>
            <a:lvl1pPr>
              <a:defRPr sz="2000">
                <a:solidFill>
                  <a:srgbClr val="FFFFFF"/>
                </a:solidFill>
                <a:latin typeface="华文细黑"/>
                <a:ea typeface="华文细黑"/>
                <a:cs typeface="华文细黑"/>
                <a:sym typeface="华文细黑"/>
              </a:defRPr>
            </a:lvl1pPr>
          </a:lstStyle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华文细黑"/>
                <a:ea typeface="华文细黑"/>
                <a:cs typeface="华文细黑"/>
                <a:sym typeface="华文细黑"/>
              </a:rPr>
              <a:t>无论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华文细黑"/>
              <a:ea typeface="华文细黑"/>
              <a:cs typeface="华文细黑"/>
              <a:sym typeface="华文细黑"/>
            </a:endParaRPr>
          </a:p>
        </p:txBody>
      </p:sp>
      <p:sp>
        <p:nvSpPr>
          <p:cNvPr id="189" name="Shape 189"/>
          <p:cNvSpPr/>
          <p:nvPr/>
        </p:nvSpPr>
        <p:spPr>
          <a:xfrm>
            <a:off x="9323388" y="1863725"/>
            <a:ext cx="598170" cy="398780"/>
          </a:xfrm>
          <a:prstGeom prst="rect">
            <a:avLst/>
          </a:prstGeom>
          <a:ln w="12700">
            <a:miter lim="400000"/>
          </a:ln>
          <a:effectLst>
            <a:outerShdw blurRad="50800" dist="50800" dir="16200000" rotWithShape="0">
              <a:srgbClr val="FFFFFF">
                <a:alpha val="0"/>
              </a:srgbClr>
            </a:outerShdw>
          </a:effectLst>
        </p:spPr>
        <p:txBody>
          <a:bodyPr wrap="none" lIns="45719" rIns="45719">
            <a:spAutoFit/>
          </a:bodyPr>
          <a:lstStyle>
            <a:lvl1pPr>
              <a:defRPr sz="2000">
                <a:solidFill>
                  <a:srgbClr val="FFFFFF"/>
                </a:solidFill>
                <a:latin typeface="华文细黑"/>
                <a:ea typeface="华文细黑"/>
                <a:cs typeface="华文细黑"/>
                <a:sym typeface="华文细黑"/>
              </a:defRPr>
            </a:lvl1pPr>
          </a:lstStyle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华文细黑"/>
                <a:ea typeface="华文细黑"/>
                <a:cs typeface="华文细黑"/>
                <a:sym typeface="华文细黑"/>
              </a:rPr>
              <a:t>不管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华文细黑"/>
              <a:ea typeface="华文细黑"/>
              <a:cs typeface="华文细黑"/>
              <a:sym typeface="华文细黑"/>
            </a:endParaRPr>
          </a:p>
        </p:txBody>
      </p:sp>
      <p:sp>
        <p:nvSpPr>
          <p:cNvPr id="190" name="Shape 190"/>
          <p:cNvSpPr/>
          <p:nvPr/>
        </p:nvSpPr>
        <p:spPr>
          <a:xfrm>
            <a:off x="2244725" y="3209925"/>
            <a:ext cx="4937125" cy="398780"/>
          </a:xfrm>
          <a:prstGeom prst="rect">
            <a:avLst/>
          </a:prstGeom>
          <a:ln w="12700">
            <a:miter lim="400000"/>
          </a:ln>
          <a:effectLst>
            <a:outerShdw blurRad="50800" dist="50800" dir="16200000" rotWithShape="0">
              <a:srgbClr val="FFFFFF">
                <a:alpha val="0"/>
              </a:srgbClr>
            </a:outerShdw>
          </a:effectLst>
        </p:spPr>
        <p:txBody>
          <a:bodyPr wrap="none" lIns="45719" rIns="45719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2000">
                <a:latin typeface="华文细黑"/>
                <a:ea typeface="华文细黑"/>
                <a:cs typeface="华文细黑"/>
                <a:sym typeface="华文细黑"/>
              </a:defRPr>
            </a:pP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细黑"/>
                <a:ea typeface="华文细黑"/>
                <a:cs typeface="华文细黑"/>
                <a:sym typeface="华文细黑"/>
              </a:rPr>
              <a:t>2. </a:t>
            </a:r>
            <a:r>
              <a:rPr kumimoji="0" sz="2000" b="0" i="0" u="sng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细黑"/>
                <a:ea typeface="华文细黑"/>
                <a:cs typeface="华文细黑"/>
                <a:sym typeface="华文细黑"/>
              </a:rPr>
              <a:t>        </a:t>
            </a: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华文细黑"/>
                <a:ea typeface="华文细黑"/>
                <a:cs typeface="华文细黑"/>
                <a:sym typeface="华文细黑"/>
              </a:rPr>
              <a:t>去不去</a:t>
            </a: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细黑"/>
                <a:ea typeface="华文细黑"/>
                <a:cs typeface="华文细黑"/>
                <a:sym typeface="华文细黑"/>
              </a:rPr>
              <a:t>，最后都别忘了告诉我一声。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华文细黑"/>
              <a:ea typeface="华文细黑"/>
              <a:cs typeface="华文细黑"/>
              <a:sym typeface="华文细黑"/>
            </a:endParaRPr>
          </a:p>
        </p:txBody>
      </p:sp>
      <p:sp>
        <p:nvSpPr>
          <p:cNvPr id="191" name="Shape 191"/>
          <p:cNvSpPr/>
          <p:nvPr/>
        </p:nvSpPr>
        <p:spPr>
          <a:xfrm>
            <a:off x="2244725" y="3881438"/>
            <a:ext cx="5953125" cy="398780"/>
          </a:xfrm>
          <a:prstGeom prst="rect">
            <a:avLst/>
          </a:prstGeom>
          <a:ln w="12700">
            <a:miter lim="400000"/>
          </a:ln>
          <a:effectLst>
            <a:outerShdw blurRad="50800" dist="50800" dir="16200000" rotWithShape="0">
              <a:srgbClr val="FFFFFF">
                <a:alpha val="0"/>
              </a:srgbClr>
            </a:outerShdw>
          </a:effectLst>
        </p:spPr>
        <p:txBody>
          <a:bodyPr wrap="none" lIns="45719" rIns="45719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2000">
                <a:latin typeface="华文细黑"/>
                <a:ea typeface="华文细黑"/>
                <a:cs typeface="华文细黑"/>
                <a:sym typeface="华文细黑"/>
              </a:defRPr>
            </a:pP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细黑"/>
                <a:ea typeface="华文细黑"/>
                <a:cs typeface="华文细黑"/>
                <a:sym typeface="华文细黑"/>
              </a:rPr>
              <a:t>3. </a:t>
            </a:r>
            <a:r>
              <a:rPr kumimoji="0" sz="2000" b="0" i="0" u="sng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细黑"/>
                <a:ea typeface="华文细黑"/>
                <a:cs typeface="华文细黑"/>
                <a:sym typeface="华文细黑"/>
              </a:rPr>
              <a:t>        </a:t>
            </a: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细黑"/>
                <a:ea typeface="华文细黑"/>
                <a:cs typeface="华文细黑"/>
                <a:sym typeface="华文细黑"/>
              </a:rPr>
              <a:t>是工作还是学习，“光说不练”都是不行的。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华文细黑"/>
              <a:ea typeface="华文细黑"/>
              <a:cs typeface="华文细黑"/>
              <a:sym typeface="华文细黑"/>
            </a:endParaRPr>
          </a:p>
        </p:txBody>
      </p:sp>
      <p:sp>
        <p:nvSpPr>
          <p:cNvPr id="192" name="Shape 192"/>
          <p:cNvSpPr/>
          <p:nvPr/>
        </p:nvSpPr>
        <p:spPr>
          <a:xfrm>
            <a:off x="2251075" y="4538663"/>
            <a:ext cx="5824538" cy="706755"/>
          </a:xfrm>
          <a:prstGeom prst="rect">
            <a:avLst/>
          </a:prstGeom>
          <a:ln w="12700">
            <a:miter lim="400000"/>
          </a:ln>
          <a:effectLst>
            <a:outerShdw blurRad="50800" dist="50800" dir="16200000" rotWithShape="0">
              <a:srgbClr val="FFFFFF">
                <a:alpha val="0"/>
              </a:srgbClr>
            </a:outerShdw>
          </a:effectLst>
        </p:spPr>
        <p:txBody>
          <a:bodyPr lIns="45719" rIns="45719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2000">
                <a:latin typeface="华文细黑"/>
                <a:ea typeface="华文细黑"/>
                <a:cs typeface="华文细黑"/>
                <a:sym typeface="华文细黑"/>
              </a:defRPr>
            </a:pP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细黑"/>
                <a:ea typeface="华文细黑"/>
                <a:cs typeface="华文细黑"/>
                <a:sym typeface="华文细黑"/>
              </a:rPr>
              <a:t>4. 虽然压力很大，但是为了我们共同的理想，____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华文细黑"/>
              <a:ea typeface="华文细黑"/>
              <a:cs typeface="华文细黑"/>
              <a:sym typeface="华文细黑"/>
            </a:endParaRP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2000">
                <a:latin typeface="华文细黑"/>
                <a:ea typeface="华文细黑"/>
                <a:cs typeface="华文细黑"/>
                <a:sym typeface="华文细黑"/>
              </a:defRPr>
            </a:pP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细黑"/>
                <a:ea typeface="华文细黑"/>
                <a:cs typeface="华文细黑"/>
                <a:sym typeface="华文细黑"/>
              </a:rPr>
              <a:t>    如何一定不能放弃。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华文细黑"/>
              <a:ea typeface="华文细黑"/>
              <a:cs typeface="华文细黑"/>
              <a:sym typeface="华文细黑"/>
            </a:endParaRPr>
          </a:p>
        </p:txBody>
      </p:sp>
      <p:sp>
        <p:nvSpPr>
          <p:cNvPr id="193" name="Shape 193"/>
          <p:cNvSpPr/>
          <p:nvPr/>
        </p:nvSpPr>
        <p:spPr>
          <a:xfrm>
            <a:off x="2251075" y="5257800"/>
            <a:ext cx="6054725" cy="706755"/>
          </a:xfrm>
          <a:prstGeom prst="rect">
            <a:avLst/>
          </a:prstGeom>
          <a:ln w="12700">
            <a:miter lim="400000"/>
          </a:ln>
          <a:effectLst>
            <a:outerShdw blurRad="50800" dist="50800" dir="16200000" rotWithShape="0">
              <a:srgbClr val="FFFFFF">
                <a:alpha val="0"/>
              </a:srgbClr>
            </a:outerShdw>
          </a:effectLst>
        </p:spPr>
        <p:txBody>
          <a:bodyPr lIns="45719" rIns="45719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2000">
                <a:latin typeface="华文细黑"/>
                <a:ea typeface="华文细黑"/>
                <a:cs typeface="华文细黑"/>
                <a:sym typeface="华文细黑"/>
              </a:defRPr>
            </a:pP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细黑"/>
                <a:ea typeface="华文细黑"/>
                <a:cs typeface="华文细黑"/>
                <a:sym typeface="华文细黑"/>
              </a:rPr>
              <a:t>5. 阳光、空气和水，____是对动植物，还是对人来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华文细黑"/>
              <a:ea typeface="华文细黑"/>
              <a:cs typeface="华文细黑"/>
              <a:sym typeface="华文细黑"/>
            </a:endParaRP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2000">
                <a:latin typeface="华文细黑"/>
                <a:ea typeface="华文细黑"/>
                <a:cs typeface="华文细黑"/>
                <a:sym typeface="华文细黑"/>
              </a:defRPr>
            </a:pP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细黑"/>
                <a:ea typeface="华文细黑"/>
                <a:cs typeface="华文细黑"/>
                <a:sym typeface="华文细黑"/>
              </a:rPr>
              <a:t>     说，这三样东西都是不可缺少的。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华文细黑"/>
              <a:ea typeface="华文细黑"/>
              <a:cs typeface="华文细黑"/>
              <a:sym typeface="华文细黑"/>
            </a:endParaRPr>
          </a:p>
        </p:txBody>
      </p:sp>
      <p:sp>
        <p:nvSpPr>
          <p:cNvPr id="25644" name="Shape 194"/>
          <p:cNvSpPr/>
          <p:nvPr/>
        </p:nvSpPr>
        <p:spPr>
          <a:xfrm>
            <a:off x="5410200" y="862013"/>
            <a:ext cx="281940" cy="398780"/>
          </a:xfrm>
          <a:prstGeom prst="rect">
            <a:avLst/>
          </a:prstGeom>
          <a:noFill/>
          <a:ln w="12700">
            <a:noFill/>
          </a:ln>
        </p:spPr>
        <p:txBody>
          <a:bodyPr wrap="none" lIns="45719" rIns="45719" anchor="t" anchorCtr="0">
            <a:spAutoFit/>
          </a:bodyPr>
          <a:p>
            <a:pPr hangingPunct="0"/>
            <a:r>
              <a:rPr lang="zh-CN" altLang="zh-CN" sz="2000" dirty="0">
                <a:latin typeface="Times New Roman" panose="02020703060505090304" pitchFamily="18" charset="0"/>
                <a:ea typeface="+mn-ea"/>
                <a:sym typeface="Times New Roman" panose="02020703060505090304" pitchFamily="18" charset="0"/>
              </a:rPr>
              <a:t>✓</a:t>
            </a:r>
            <a:endParaRPr lang="zh-CN" altLang="zh-CN" sz="2000" dirty="0">
              <a:latin typeface="Times New Roman" panose="02020703060505090304" pitchFamily="18" charset="0"/>
              <a:ea typeface="Times New Roman" panose="02020703060505090304" pitchFamily="18" charset="0"/>
              <a:sym typeface="Times New Roman" panose="02020703060505090304" pitchFamily="18" charset="0"/>
            </a:endParaRPr>
          </a:p>
        </p:txBody>
      </p:sp>
      <p:sp>
        <p:nvSpPr>
          <p:cNvPr id="25645" name="Shape 195"/>
          <p:cNvSpPr/>
          <p:nvPr/>
        </p:nvSpPr>
        <p:spPr>
          <a:xfrm>
            <a:off x="6019800" y="862013"/>
            <a:ext cx="283845" cy="398780"/>
          </a:xfrm>
          <a:prstGeom prst="rect">
            <a:avLst/>
          </a:prstGeom>
          <a:noFill/>
          <a:ln w="12700">
            <a:noFill/>
          </a:ln>
        </p:spPr>
        <p:txBody>
          <a:bodyPr wrap="none" lIns="45719" rIns="45719" anchor="t" anchorCtr="0">
            <a:spAutoFit/>
          </a:bodyPr>
          <a:p>
            <a:pPr hangingPunct="0"/>
            <a:r>
              <a:rPr lang="zh-CN" altLang="zh-CN" sz="2000" dirty="0">
                <a:latin typeface="Times New Roman" panose="02020703060505090304" pitchFamily="18" charset="0"/>
                <a:ea typeface="+mn-ea"/>
                <a:sym typeface="Times New Roman" panose="02020703060505090304" pitchFamily="18" charset="0"/>
              </a:rPr>
              <a:t>✕</a:t>
            </a:r>
            <a:endParaRPr lang="zh-CN" altLang="zh-CN" sz="2000" dirty="0">
              <a:latin typeface="Times New Roman" panose="02020703060505090304" pitchFamily="18" charset="0"/>
              <a:ea typeface="Times New Roman" panose="02020703060505090304" pitchFamily="18" charset="0"/>
              <a:sym typeface="Times New Roman" panose="02020703060505090304" pitchFamily="18" charset="0"/>
            </a:endParaRPr>
          </a:p>
        </p:txBody>
      </p:sp>
      <p:sp>
        <p:nvSpPr>
          <p:cNvPr id="25646" name="Shape 196"/>
          <p:cNvSpPr/>
          <p:nvPr/>
        </p:nvSpPr>
        <p:spPr>
          <a:xfrm>
            <a:off x="8534400" y="3341688"/>
            <a:ext cx="283845" cy="398780"/>
          </a:xfrm>
          <a:prstGeom prst="rect">
            <a:avLst/>
          </a:prstGeom>
          <a:noFill/>
          <a:ln w="12700">
            <a:noFill/>
          </a:ln>
        </p:spPr>
        <p:txBody>
          <a:bodyPr wrap="none" lIns="45719" rIns="45719" anchor="t" anchorCtr="0">
            <a:spAutoFit/>
          </a:bodyPr>
          <a:p>
            <a:pPr hangingPunct="0"/>
            <a:r>
              <a:rPr lang="zh-CN" altLang="zh-CN" sz="2000" dirty="0">
                <a:latin typeface="Times New Roman" panose="02020703060505090304" pitchFamily="18" charset="0"/>
                <a:ea typeface="+mn-ea"/>
                <a:sym typeface="Times New Roman" panose="02020703060505090304" pitchFamily="18" charset="0"/>
              </a:rPr>
              <a:t>✕</a:t>
            </a:r>
            <a:endParaRPr lang="zh-CN" altLang="zh-CN" sz="2000" dirty="0">
              <a:latin typeface="Times New Roman" panose="02020703060505090304" pitchFamily="18" charset="0"/>
              <a:ea typeface="Times New Roman" panose="02020703060505090304" pitchFamily="18" charset="0"/>
              <a:sym typeface="Times New Roman" panose="02020703060505090304" pitchFamily="18" charset="0"/>
            </a:endParaRPr>
          </a:p>
        </p:txBody>
      </p:sp>
      <p:sp>
        <p:nvSpPr>
          <p:cNvPr id="25647" name="Shape 197"/>
          <p:cNvSpPr/>
          <p:nvPr/>
        </p:nvSpPr>
        <p:spPr>
          <a:xfrm>
            <a:off x="8534400" y="2579688"/>
            <a:ext cx="281940" cy="398780"/>
          </a:xfrm>
          <a:prstGeom prst="rect">
            <a:avLst/>
          </a:prstGeom>
          <a:noFill/>
          <a:ln w="12700">
            <a:noFill/>
          </a:ln>
        </p:spPr>
        <p:txBody>
          <a:bodyPr wrap="none" lIns="45719" rIns="45719" anchor="t" anchorCtr="0">
            <a:spAutoFit/>
          </a:bodyPr>
          <a:p>
            <a:pPr hangingPunct="0"/>
            <a:r>
              <a:rPr lang="zh-CN" altLang="zh-CN" sz="2000" dirty="0">
                <a:latin typeface="Times New Roman" panose="02020703060505090304" pitchFamily="18" charset="0"/>
                <a:ea typeface="+mn-ea"/>
                <a:sym typeface="Times New Roman" panose="02020703060505090304" pitchFamily="18" charset="0"/>
              </a:rPr>
              <a:t>✓</a:t>
            </a:r>
            <a:endParaRPr lang="zh-CN" altLang="zh-CN" sz="2000" dirty="0">
              <a:latin typeface="Times New Roman" panose="02020703060505090304" pitchFamily="18" charset="0"/>
              <a:ea typeface="Times New Roman" panose="02020703060505090304" pitchFamily="18" charset="0"/>
              <a:sym typeface="Times New Roman" panose="02020703060505090304" pitchFamily="18" charset="0"/>
            </a:endParaRPr>
          </a:p>
        </p:txBody>
      </p:sp>
      <p:sp>
        <p:nvSpPr>
          <p:cNvPr id="25648" name="Shape 198"/>
          <p:cNvSpPr/>
          <p:nvPr/>
        </p:nvSpPr>
        <p:spPr>
          <a:xfrm>
            <a:off x="9464675" y="2579688"/>
            <a:ext cx="281940" cy="398780"/>
          </a:xfrm>
          <a:prstGeom prst="rect">
            <a:avLst/>
          </a:prstGeom>
          <a:noFill/>
          <a:ln w="12700">
            <a:noFill/>
          </a:ln>
        </p:spPr>
        <p:txBody>
          <a:bodyPr wrap="none" lIns="45719" rIns="45719" anchor="t" anchorCtr="0">
            <a:spAutoFit/>
          </a:bodyPr>
          <a:p>
            <a:pPr hangingPunct="0"/>
            <a:r>
              <a:rPr lang="zh-CN" altLang="zh-CN" sz="2000" dirty="0">
                <a:latin typeface="Times New Roman" panose="02020703060505090304" pitchFamily="18" charset="0"/>
                <a:ea typeface="+mn-ea"/>
                <a:sym typeface="Times New Roman" panose="02020703060505090304" pitchFamily="18" charset="0"/>
              </a:rPr>
              <a:t>✓</a:t>
            </a:r>
            <a:endParaRPr lang="zh-CN" altLang="zh-CN" sz="2000" dirty="0">
              <a:latin typeface="Times New Roman" panose="02020703060505090304" pitchFamily="18" charset="0"/>
              <a:ea typeface="Times New Roman" panose="02020703060505090304" pitchFamily="18" charset="0"/>
              <a:sym typeface="Times New Roman" panose="02020703060505090304" pitchFamily="18" charset="0"/>
            </a:endParaRPr>
          </a:p>
        </p:txBody>
      </p:sp>
      <p:sp>
        <p:nvSpPr>
          <p:cNvPr id="25649" name="Shape 199"/>
          <p:cNvSpPr/>
          <p:nvPr/>
        </p:nvSpPr>
        <p:spPr>
          <a:xfrm>
            <a:off x="9448800" y="3341688"/>
            <a:ext cx="281940" cy="398780"/>
          </a:xfrm>
          <a:prstGeom prst="rect">
            <a:avLst/>
          </a:prstGeom>
          <a:noFill/>
          <a:ln w="12700">
            <a:noFill/>
          </a:ln>
        </p:spPr>
        <p:txBody>
          <a:bodyPr wrap="none" lIns="45719" rIns="45719" anchor="t" anchorCtr="0">
            <a:spAutoFit/>
          </a:bodyPr>
          <a:p>
            <a:pPr hangingPunct="0"/>
            <a:r>
              <a:rPr lang="zh-CN" altLang="zh-CN" sz="2000" dirty="0">
                <a:latin typeface="Times New Roman" panose="02020703060505090304" pitchFamily="18" charset="0"/>
                <a:ea typeface="+mn-ea"/>
                <a:sym typeface="Times New Roman" panose="02020703060505090304" pitchFamily="18" charset="0"/>
              </a:rPr>
              <a:t>✓</a:t>
            </a:r>
            <a:endParaRPr lang="zh-CN" altLang="zh-CN" sz="2000" dirty="0">
              <a:latin typeface="Times New Roman" panose="02020703060505090304" pitchFamily="18" charset="0"/>
              <a:ea typeface="Times New Roman" panose="02020703060505090304" pitchFamily="18" charset="0"/>
              <a:sym typeface="Times New Roman" panose="02020703060505090304" pitchFamily="18" charset="0"/>
            </a:endParaRPr>
          </a:p>
        </p:txBody>
      </p:sp>
      <p:sp>
        <p:nvSpPr>
          <p:cNvPr id="25650" name="Shape 200"/>
          <p:cNvSpPr/>
          <p:nvPr/>
        </p:nvSpPr>
        <p:spPr>
          <a:xfrm>
            <a:off x="8543925" y="4005263"/>
            <a:ext cx="281940" cy="398780"/>
          </a:xfrm>
          <a:prstGeom prst="rect">
            <a:avLst/>
          </a:prstGeom>
          <a:noFill/>
          <a:ln w="12700">
            <a:noFill/>
          </a:ln>
        </p:spPr>
        <p:txBody>
          <a:bodyPr wrap="none" lIns="45719" rIns="45719" anchor="t" anchorCtr="0">
            <a:spAutoFit/>
          </a:bodyPr>
          <a:p>
            <a:pPr hangingPunct="0"/>
            <a:r>
              <a:rPr lang="zh-CN" altLang="zh-CN" sz="2000" dirty="0">
                <a:latin typeface="Times New Roman" panose="02020703060505090304" pitchFamily="18" charset="0"/>
                <a:ea typeface="+mn-ea"/>
                <a:sym typeface="Times New Roman" panose="02020703060505090304" pitchFamily="18" charset="0"/>
              </a:rPr>
              <a:t>✓</a:t>
            </a:r>
            <a:endParaRPr lang="zh-CN" altLang="zh-CN" sz="2000" dirty="0">
              <a:latin typeface="Times New Roman" panose="02020703060505090304" pitchFamily="18" charset="0"/>
              <a:ea typeface="Times New Roman" panose="02020703060505090304" pitchFamily="18" charset="0"/>
              <a:sym typeface="Times New Roman" panose="02020703060505090304" pitchFamily="18" charset="0"/>
            </a:endParaRPr>
          </a:p>
        </p:txBody>
      </p:sp>
      <p:sp>
        <p:nvSpPr>
          <p:cNvPr id="25651" name="Shape 201"/>
          <p:cNvSpPr/>
          <p:nvPr/>
        </p:nvSpPr>
        <p:spPr>
          <a:xfrm>
            <a:off x="9474200" y="4005263"/>
            <a:ext cx="281940" cy="398780"/>
          </a:xfrm>
          <a:prstGeom prst="rect">
            <a:avLst/>
          </a:prstGeom>
          <a:noFill/>
          <a:ln w="12700">
            <a:noFill/>
          </a:ln>
        </p:spPr>
        <p:txBody>
          <a:bodyPr wrap="none" lIns="45719" rIns="45719" anchor="t" anchorCtr="0">
            <a:spAutoFit/>
          </a:bodyPr>
          <a:p>
            <a:pPr hangingPunct="0"/>
            <a:r>
              <a:rPr lang="zh-CN" altLang="zh-CN" sz="2000" dirty="0">
                <a:latin typeface="Times New Roman" panose="02020703060505090304" pitchFamily="18" charset="0"/>
                <a:ea typeface="+mn-ea"/>
                <a:sym typeface="Times New Roman" panose="02020703060505090304" pitchFamily="18" charset="0"/>
              </a:rPr>
              <a:t>✓</a:t>
            </a:r>
            <a:endParaRPr lang="zh-CN" altLang="zh-CN" sz="2000" dirty="0">
              <a:latin typeface="Times New Roman" panose="02020703060505090304" pitchFamily="18" charset="0"/>
              <a:ea typeface="Times New Roman" panose="02020703060505090304" pitchFamily="18" charset="0"/>
              <a:sym typeface="Times New Roman" panose="02020703060505090304" pitchFamily="18" charset="0"/>
            </a:endParaRPr>
          </a:p>
        </p:txBody>
      </p:sp>
      <p:sp>
        <p:nvSpPr>
          <p:cNvPr id="25652" name="Shape 202"/>
          <p:cNvSpPr/>
          <p:nvPr/>
        </p:nvSpPr>
        <p:spPr>
          <a:xfrm>
            <a:off x="8534400" y="4684713"/>
            <a:ext cx="281940" cy="398780"/>
          </a:xfrm>
          <a:prstGeom prst="rect">
            <a:avLst/>
          </a:prstGeom>
          <a:noFill/>
          <a:ln w="12700">
            <a:noFill/>
          </a:ln>
        </p:spPr>
        <p:txBody>
          <a:bodyPr wrap="none" lIns="45719" rIns="45719" anchor="t" anchorCtr="0">
            <a:spAutoFit/>
          </a:bodyPr>
          <a:p>
            <a:pPr hangingPunct="0"/>
            <a:r>
              <a:rPr lang="zh-CN" altLang="zh-CN" sz="2000" dirty="0">
                <a:latin typeface="Times New Roman" panose="02020703060505090304" pitchFamily="18" charset="0"/>
                <a:ea typeface="+mn-ea"/>
                <a:sym typeface="Times New Roman" panose="02020703060505090304" pitchFamily="18" charset="0"/>
              </a:rPr>
              <a:t>✓</a:t>
            </a:r>
            <a:endParaRPr lang="zh-CN" altLang="zh-CN" sz="2000" dirty="0">
              <a:latin typeface="Times New Roman" panose="02020703060505090304" pitchFamily="18" charset="0"/>
              <a:ea typeface="Times New Roman" panose="02020703060505090304" pitchFamily="18" charset="0"/>
              <a:sym typeface="Times New Roman" panose="02020703060505090304" pitchFamily="18" charset="0"/>
            </a:endParaRPr>
          </a:p>
        </p:txBody>
      </p:sp>
      <p:sp>
        <p:nvSpPr>
          <p:cNvPr id="25653" name="Shape 203"/>
          <p:cNvSpPr/>
          <p:nvPr/>
        </p:nvSpPr>
        <p:spPr>
          <a:xfrm>
            <a:off x="9480550" y="4684713"/>
            <a:ext cx="283845" cy="398780"/>
          </a:xfrm>
          <a:prstGeom prst="rect">
            <a:avLst/>
          </a:prstGeom>
          <a:noFill/>
          <a:ln w="12700">
            <a:noFill/>
          </a:ln>
        </p:spPr>
        <p:txBody>
          <a:bodyPr wrap="none" lIns="45719" rIns="45719" anchor="t" anchorCtr="0">
            <a:spAutoFit/>
          </a:bodyPr>
          <a:p>
            <a:pPr hangingPunct="0"/>
            <a:r>
              <a:rPr lang="zh-CN" altLang="zh-CN" sz="2000" dirty="0">
                <a:latin typeface="Times New Roman" panose="02020703060505090304" pitchFamily="18" charset="0"/>
                <a:ea typeface="+mn-ea"/>
                <a:sym typeface="Times New Roman" panose="02020703060505090304" pitchFamily="18" charset="0"/>
              </a:rPr>
              <a:t>✕</a:t>
            </a:r>
            <a:endParaRPr lang="zh-CN" altLang="zh-CN" sz="2000" dirty="0">
              <a:latin typeface="Times New Roman" panose="02020703060505090304" pitchFamily="18" charset="0"/>
              <a:ea typeface="Times New Roman" panose="02020703060505090304" pitchFamily="18" charset="0"/>
              <a:sym typeface="Times New Roman" panose="02020703060505090304" pitchFamily="18" charset="0"/>
            </a:endParaRPr>
          </a:p>
        </p:txBody>
      </p:sp>
      <p:sp>
        <p:nvSpPr>
          <p:cNvPr id="25654" name="Shape 204"/>
          <p:cNvSpPr/>
          <p:nvPr/>
        </p:nvSpPr>
        <p:spPr>
          <a:xfrm>
            <a:off x="8543925" y="5405438"/>
            <a:ext cx="281940" cy="398780"/>
          </a:xfrm>
          <a:prstGeom prst="rect">
            <a:avLst/>
          </a:prstGeom>
          <a:noFill/>
          <a:ln w="12700">
            <a:noFill/>
          </a:ln>
        </p:spPr>
        <p:txBody>
          <a:bodyPr wrap="none" lIns="45719" rIns="45719" anchor="t" anchorCtr="0">
            <a:spAutoFit/>
          </a:bodyPr>
          <a:p>
            <a:pPr hangingPunct="0"/>
            <a:r>
              <a:rPr lang="zh-CN" altLang="zh-CN" sz="2000" dirty="0">
                <a:latin typeface="Times New Roman" panose="02020703060505090304" pitchFamily="18" charset="0"/>
                <a:ea typeface="+mn-ea"/>
                <a:sym typeface="Times New Roman" panose="02020703060505090304" pitchFamily="18" charset="0"/>
              </a:rPr>
              <a:t>✓</a:t>
            </a:r>
            <a:endParaRPr lang="zh-CN" altLang="zh-CN" sz="2000" dirty="0">
              <a:latin typeface="Times New Roman" panose="02020703060505090304" pitchFamily="18" charset="0"/>
              <a:ea typeface="Times New Roman" panose="02020703060505090304" pitchFamily="18" charset="0"/>
              <a:sym typeface="Times New Roman" panose="02020703060505090304" pitchFamily="18" charset="0"/>
            </a:endParaRPr>
          </a:p>
        </p:txBody>
      </p:sp>
      <p:sp>
        <p:nvSpPr>
          <p:cNvPr id="25655" name="Shape 205"/>
          <p:cNvSpPr/>
          <p:nvPr/>
        </p:nvSpPr>
        <p:spPr>
          <a:xfrm>
            <a:off x="9458325" y="5405438"/>
            <a:ext cx="281940" cy="398780"/>
          </a:xfrm>
          <a:prstGeom prst="rect">
            <a:avLst/>
          </a:prstGeom>
          <a:noFill/>
          <a:ln w="12700">
            <a:noFill/>
          </a:ln>
        </p:spPr>
        <p:txBody>
          <a:bodyPr wrap="none" lIns="45719" rIns="45719" anchor="t" anchorCtr="0">
            <a:spAutoFit/>
          </a:bodyPr>
          <a:p>
            <a:pPr hangingPunct="0"/>
            <a:r>
              <a:rPr lang="zh-CN" altLang="zh-CN" sz="2000" dirty="0">
                <a:latin typeface="Times New Roman" panose="02020703060505090304" pitchFamily="18" charset="0"/>
                <a:ea typeface="+mn-ea"/>
                <a:sym typeface="Times New Roman" panose="02020703060505090304" pitchFamily="18" charset="0"/>
              </a:rPr>
              <a:t>✓</a:t>
            </a:r>
            <a:endParaRPr lang="zh-CN" altLang="zh-CN" sz="2000" dirty="0">
              <a:latin typeface="Times New Roman" panose="02020703060505090304" pitchFamily="18" charset="0"/>
              <a:ea typeface="Times New Roman" panose="02020703060505090304" pitchFamily="18" charset="0"/>
              <a:sym typeface="Times New Roman" panose="02020703060505090304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8305800" y="2399030"/>
            <a:ext cx="1838960" cy="678180"/>
          </a:xfrm>
          <a:prstGeom prst="rect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8306435" y="3202305"/>
            <a:ext cx="1838960" cy="678180"/>
          </a:xfrm>
          <a:prstGeom prst="rect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8306435" y="3860800"/>
            <a:ext cx="1838960" cy="678180"/>
          </a:xfrm>
          <a:prstGeom prst="rect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8305800" y="4528820"/>
            <a:ext cx="1838960" cy="678180"/>
          </a:xfrm>
          <a:prstGeom prst="rect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8305800" y="5139055"/>
            <a:ext cx="1838960" cy="678180"/>
          </a:xfrm>
          <a:prstGeom prst="rect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7929880" y="730885"/>
            <a:ext cx="343408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无论去还是不去</a:t>
            </a:r>
            <a:r>
              <a:rPr lang="en-US" altLang="zh-CN"/>
              <a:t>√</a:t>
            </a:r>
            <a:endParaRPr lang="en-US" altLang="zh-CN"/>
          </a:p>
          <a:p>
            <a:r>
              <a:rPr lang="en-US" altLang="zh-CN"/>
              <a:t> </a:t>
            </a:r>
            <a:r>
              <a:rPr lang="zh-CN" altLang="en-US"/>
              <a:t>不管去不去</a:t>
            </a:r>
            <a:r>
              <a:rPr lang="en-US" altLang="zh-CN"/>
              <a:t>√</a:t>
            </a:r>
            <a:endParaRPr lang="en-US" altLang="zh-CN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7" grpId="1" animBg="1"/>
      <p:bldP spid="2" grpId="0" bldLvl="0" animBg="1"/>
      <p:bldP spid="2" grpId="1" animBg="1"/>
      <p:bldP spid="3" grpId="0" bldLvl="0" animBg="1"/>
      <p:bldP spid="3" grpId="1" animBg="1"/>
      <p:bldP spid="4" grpId="0" bldLvl="0" animBg="1"/>
      <p:bldP spid="4" grpId="1" animBg="1"/>
      <p:bldP spid="5" grpId="0" bldLvl="0" animBg="1"/>
      <p:bldP spid="5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7649" name="Group 218"/>
          <p:cNvGrpSpPr/>
          <p:nvPr/>
        </p:nvGrpSpPr>
        <p:grpSpPr>
          <a:xfrm>
            <a:off x="1811338" y="228600"/>
            <a:ext cx="8699501" cy="1012879"/>
            <a:chOff x="0" y="0"/>
            <a:chExt cx="8698937" cy="1013607"/>
          </a:xfrm>
        </p:grpSpPr>
        <p:sp>
          <p:nvSpPr>
            <p:cNvPr id="27650" name="Shape 214"/>
            <p:cNvSpPr/>
            <p:nvPr/>
          </p:nvSpPr>
          <p:spPr>
            <a:xfrm>
              <a:off x="626507" y="307615"/>
              <a:ext cx="8072430" cy="705992"/>
            </a:xfrm>
            <a:prstGeom prst="rect">
              <a:avLst/>
            </a:prstGeom>
            <a:noFill/>
            <a:ln w="12700">
              <a:noFill/>
            </a:ln>
          </p:spPr>
          <p:txBody>
            <a:bodyPr lIns="45719" tIns="45719" rIns="45719" bIns="45719" anchor="t" anchorCtr="0">
              <a:spAutoFit/>
            </a:bodyPr>
            <a:p>
              <a:pPr hangingPunct="0"/>
              <a:r>
                <a:rPr lang="zh-CN" altLang="zh-CN" sz="4000" dirty="0">
                  <a:solidFill>
                    <a:srgbClr val="A6A6A6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黑体" panose="02010609060101010101" pitchFamily="49" charset="-122"/>
                </a:rPr>
                <a:t>课文（三）</a:t>
              </a:r>
              <a:endParaRPr lang="zh-CN" altLang="zh-CN" sz="4000" dirty="0">
                <a:solidFill>
                  <a:srgbClr val="A6A6A6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endParaRPr>
            </a:p>
          </p:txBody>
        </p:sp>
        <p:grpSp>
          <p:nvGrpSpPr>
            <p:cNvPr id="27651" name="Group 217"/>
            <p:cNvGrpSpPr/>
            <p:nvPr/>
          </p:nvGrpSpPr>
          <p:grpSpPr>
            <a:xfrm>
              <a:off x="0" y="0"/>
              <a:ext cx="607420" cy="919825"/>
              <a:chOff x="0" y="0"/>
              <a:chExt cx="607419" cy="919824"/>
            </a:xfrm>
          </p:grpSpPr>
          <p:sp>
            <p:nvSpPr>
              <p:cNvPr id="27652" name="Shape 215"/>
              <p:cNvSpPr/>
              <p:nvPr/>
            </p:nvSpPr>
            <p:spPr>
              <a:xfrm>
                <a:off x="0" y="0"/>
                <a:ext cx="607420" cy="919825"/>
              </a:xfrm>
              <a:custGeom>
                <a:avLst/>
                <a:gdLst/>
                <a:ahLst/>
                <a:cxnLst>
                  <a:cxn ang="0">
                    <a:pos x="8540719" y="19585161"/>
                  </a:cxn>
                  <a:cxn ang="5898240">
                    <a:pos x="8540719" y="19585161"/>
                  </a:cxn>
                  <a:cxn ang="11796480">
                    <a:pos x="8540719" y="19585161"/>
                  </a:cxn>
                  <a:cxn ang="17694720">
                    <a:pos x="8540719" y="19585161"/>
                  </a:cxn>
                </a:cxnLst>
                <a:pathLst>
                  <a:path w="21600" h="21600">
                    <a:moveTo>
                      <a:pt x="10786" y="21600"/>
                    </a:moveTo>
                    <a:lnTo>
                      <a:pt x="11178" y="21600"/>
                    </a:lnTo>
                    <a:lnTo>
                      <a:pt x="11516" y="21565"/>
                    </a:lnTo>
                    <a:lnTo>
                      <a:pt x="11881" y="21495"/>
                    </a:lnTo>
                    <a:lnTo>
                      <a:pt x="12220" y="21425"/>
                    </a:lnTo>
                    <a:lnTo>
                      <a:pt x="12585" y="21319"/>
                    </a:lnTo>
                    <a:lnTo>
                      <a:pt x="12871" y="21196"/>
                    </a:lnTo>
                    <a:lnTo>
                      <a:pt x="13132" y="21056"/>
                    </a:lnTo>
                    <a:lnTo>
                      <a:pt x="13367" y="20881"/>
                    </a:lnTo>
                    <a:lnTo>
                      <a:pt x="13627" y="20722"/>
                    </a:lnTo>
                    <a:lnTo>
                      <a:pt x="13835" y="20511"/>
                    </a:lnTo>
                    <a:lnTo>
                      <a:pt x="14018" y="20318"/>
                    </a:lnTo>
                    <a:lnTo>
                      <a:pt x="14174" y="20107"/>
                    </a:lnTo>
                    <a:lnTo>
                      <a:pt x="14330" y="19879"/>
                    </a:lnTo>
                    <a:lnTo>
                      <a:pt x="14434" y="19634"/>
                    </a:lnTo>
                    <a:lnTo>
                      <a:pt x="14487" y="19370"/>
                    </a:lnTo>
                    <a:lnTo>
                      <a:pt x="14487" y="15664"/>
                    </a:lnTo>
                    <a:lnTo>
                      <a:pt x="14591" y="15454"/>
                    </a:lnTo>
                    <a:lnTo>
                      <a:pt x="14669" y="15260"/>
                    </a:lnTo>
                    <a:lnTo>
                      <a:pt x="14774" y="15050"/>
                    </a:lnTo>
                    <a:lnTo>
                      <a:pt x="15138" y="14646"/>
                    </a:lnTo>
                    <a:lnTo>
                      <a:pt x="15581" y="14242"/>
                    </a:lnTo>
                    <a:lnTo>
                      <a:pt x="16728" y="13469"/>
                    </a:lnTo>
                    <a:lnTo>
                      <a:pt x="18030" y="12591"/>
                    </a:lnTo>
                    <a:lnTo>
                      <a:pt x="18734" y="12118"/>
                    </a:lnTo>
                    <a:lnTo>
                      <a:pt x="19333" y="11573"/>
                    </a:lnTo>
                    <a:lnTo>
                      <a:pt x="19932" y="11028"/>
                    </a:lnTo>
                    <a:lnTo>
                      <a:pt x="20479" y="10396"/>
                    </a:lnTo>
                    <a:lnTo>
                      <a:pt x="20740" y="10097"/>
                    </a:lnTo>
                    <a:lnTo>
                      <a:pt x="20948" y="9729"/>
                    </a:lnTo>
                    <a:lnTo>
                      <a:pt x="21130" y="9378"/>
                    </a:lnTo>
                    <a:lnTo>
                      <a:pt x="21287" y="8974"/>
                    </a:lnTo>
                    <a:lnTo>
                      <a:pt x="21443" y="8605"/>
                    </a:lnTo>
                    <a:lnTo>
                      <a:pt x="21548" y="8166"/>
                    </a:lnTo>
                    <a:lnTo>
                      <a:pt x="21600" y="7727"/>
                    </a:lnTo>
                    <a:lnTo>
                      <a:pt x="21600" y="6884"/>
                    </a:lnTo>
                    <a:lnTo>
                      <a:pt x="21548" y="6515"/>
                    </a:lnTo>
                    <a:lnTo>
                      <a:pt x="21496" y="6182"/>
                    </a:lnTo>
                    <a:lnTo>
                      <a:pt x="21391" y="5812"/>
                    </a:lnTo>
                    <a:lnTo>
                      <a:pt x="21287" y="5479"/>
                    </a:lnTo>
                    <a:lnTo>
                      <a:pt x="21130" y="5093"/>
                    </a:lnTo>
                    <a:lnTo>
                      <a:pt x="20948" y="4760"/>
                    </a:lnTo>
                    <a:lnTo>
                      <a:pt x="20740" y="4425"/>
                    </a:lnTo>
                    <a:lnTo>
                      <a:pt x="20531" y="4127"/>
                    </a:lnTo>
                    <a:lnTo>
                      <a:pt x="20296" y="3811"/>
                    </a:lnTo>
                    <a:lnTo>
                      <a:pt x="20036" y="3513"/>
                    </a:lnTo>
                    <a:lnTo>
                      <a:pt x="19775" y="3214"/>
                    </a:lnTo>
                    <a:lnTo>
                      <a:pt x="19124" y="2634"/>
                    </a:lnTo>
                    <a:lnTo>
                      <a:pt x="18447" y="2125"/>
                    </a:lnTo>
                    <a:lnTo>
                      <a:pt x="17691" y="1669"/>
                    </a:lnTo>
                    <a:lnTo>
                      <a:pt x="16832" y="1229"/>
                    </a:lnTo>
                    <a:lnTo>
                      <a:pt x="16388" y="1054"/>
                    </a:lnTo>
                    <a:lnTo>
                      <a:pt x="15920" y="879"/>
                    </a:lnTo>
                    <a:lnTo>
                      <a:pt x="15477" y="720"/>
                    </a:lnTo>
                    <a:lnTo>
                      <a:pt x="15034" y="580"/>
                    </a:lnTo>
                    <a:lnTo>
                      <a:pt x="14539" y="439"/>
                    </a:lnTo>
                    <a:lnTo>
                      <a:pt x="14018" y="316"/>
                    </a:lnTo>
                    <a:lnTo>
                      <a:pt x="13471" y="211"/>
                    </a:lnTo>
                    <a:lnTo>
                      <a:pt x="12975" y="140"/>
                    </a:lnTo>
                    <a:lnTo>
                      <a:pt x="12428" y="71"/>
                    </a:lnTo>
                    <a:lnTo>
                      <a:pt x="11934" y="35"/>
                    </a:lnTo>
                    <a:lnTo>
                      <a:pt x="11387" y="0"/>
                    </a:lnTo>
                    <a:lnTo>
                      <a:pt x="10213" y="0"/>
                    </a:lnTo>
                    <a:lnTo>
                      <a:pt x="9666" y="35"/>
                    </a:lnTo>
                    <a:lnTo>
                      <a:pt x="9172" y="71"/>
                    </a:lnTo>
                    <a:lnTo>
                      <a:pt x="8625" y="140"/>
                    </a:lnTo>
                    <a:lnTo>
                      <a:pt x="8129" y="211"/>
                    </a:lnTo>
                    <a:lnTo>
                      <a:pt x="7582" y="316"/>
                    </a:lnTo>
                    <a:lnTo>
                      <a:pt x="7061" y="439"/>
                    </a:lnTo>
                    <a:lnTo>
                      <a:pt x="6566" y="580"/>
                    </a:lnTo>
                    <a:lnTo>
                      <a:pt x="6123" y="720"/>
                    </a:lnTo>
                    <a:lnTo>
                      <a:pt x="5680" y="879"/>
                    </a:lnTo>
                    <a:lnTo>
                      <a:pt x="5212" y="1054"/>
                    </a:lnTo>
                    <a:lnTo>
                      <a:pt x="4768" y="1229"/>
                    </a:lnTo>
                    <a:lnTo>
                      <a:pt x="3909" y="1669"/>
                    </a:lnTo>
                    <a:lnTo>
                      <a:pt x="3153" y="2125"/>
                    </a:lnTo>
                    <a:lnTo>
                      <a:pt x="2476" y="2634"/>
                    </a:lnTo>
                    <a:lnTo>
                      <a:pt x="1825" y="3214"/>
                    </a:lnTo>
                    <a:lnTo>
                      <a:pt x="1303" y="3811"/>
                    </a:lnTo>
                    <a:lnTo>
                      <a:pt x="1069" y="4127"/>
                    </a:lnTo>
                    <a:lnTo>
                      <a:pt x="860" y="4425"/>
                    </a:lnTo>
                    <a:lnTo>
                      <a:pt x="651" y="4760"/>
                    </a:lnTo>
                    <a:lnTo>
                      <a:pt x="470" y="5093"/>
                    </a:lnTo>
                    <a:lnTo>
                      <a:pt x="313" y="5479"/>
                    </a:lnTo>
                    <a:lnTo>
                      <a:pt x="209" y="5812"/>
                    </a:lnTo>
                    <a:lnTo>
                      <a:pt x="104" y="6182"/>
                    </a:lnTo>
                    <a:lnTo>
                      <a:pt x="52" y="6515"/>
                    </a:lnTo>
                    <a:lnTo>
                      <a:pt x="0" y="6884"/>
                    </a:lnTo>
                    <a:lnTo>
                      <a:pt x="0" y="7727"/>
                    </a:lnTo>
                    <a:lnTo>
                      <a:pt x="52" y="8166"/>
                    </a:lnTo>
                    <a:lnTo>
                      <a:pt x="157" y="8605"/>
                    </a:lnTo>
                    <a:lnTo>
                      <a:pt x="313" y="8974"/>
                    </a:lnTo>
                    <a:lnTo>
                      <a:pt x="470" y="9378"/>
                    </a:lnTo>
                    <a:lnTo>
                      <a:pt x="651" y="9729"/>
                    </a:lnTo>
                    <a:lnTo>
                      <a:pt x="860" y="10097"/>
                    </a:lnTo>
                    <a:lnTo>
                      <a:pt x="1121" y="10396"/>
                    </a:lnTo>
                    <a:lnTo>
                      <a:pt x="1668" y="11028"/>
                    </a:lnTo>
                    <a:lnTo>
                      <a:pt x="2267" y="11573"/>
                    </a:lnTo>
                    <a:lnTo>
                      <a:pt x="2866" y="12118"/>
                    </a:lnTo>
                    <a:lnTo>
                      <a:pt x="3570" y="12591"/>
                    </a:lnTo>
                    <a:lnTo>
                      <a:pt x="4872" y="13469"/>
                    </a:lnTo>
                    <a:lnTo>
                      <a:pt x="6019" y="14242"/>
                    </a:lnTo>
                    <a:lnTo>
                      <a:pt x="6462" y="14646"/>
                    </a:lnTo>
                    <a:lnTo>
                      <a:pt x="6826" y="15050"/>
                    </a:lnTo>
                    <a:lnTo>
                      <a:pt x="6931" y="15260"/>
                    </a:lnTo>
                    <a:lnTo>
                      <a:pt x="7009" y="15454"/>
                    </a:lnTo>
                    <a:lnTo>
                      <a:pt x="7113" y="15664"/>
                    </a:lnTo>
                    <a:lnTo>
                      <a:pt x="7113" y="19370"/>
                    </a:lnTo>
                    <a:lnTo>
                      <a:pt x="7166" y="19634"/>
                    </a:lnTo>
                    <a:lnTo>
                      <a:pt x="7270" y="19879"/>
                    </a:lnTo>
                    <a:lnTo>
                      <a:pt x="7425" y="20107"/>
                    </a:lnTo>
                    <a:lnTo>
                      <a:pt x="7582" y="20318"/>
                    </a:lnTo>
                    <a:lnTo>
                      <a:pt x="7765" y="20511"/>
                    </a:lnTo>
                    <a:lnTo>
                      <a:pt x="7973" y="20722"/>
                    </a:lnTo>
                    <a:lnTo>
                      <a:pt x="8233" y="20881"/>
                    </a:lnTo>
                    <a:lnTo>
                      <a:pt x="8468" y="21056"/>
                    </a:lnTo>
                    <a:lnTo>
                      <a:pt x="8729" y="21196"/>
                    </a:lnTo>
                    <a:lnTo>
                      <a:pt x="9015" y="21319"/>
                    </a:lnTo>
                    <a:lnTo>
                      <a:pt x="9380" y="21425"/>
                    </a:lnTo>
                    <a:lnTo>
                      <a:pt x="9719" y="21495"/>
                    </a:lnTo>
                    <a:lnTo>
                      <a:pt x="10084" y="21565"/>
                    </a:lnTo>
                    <a:lnTo>
                      <a:pt x="10422" y="21600"/>
                    </a:lnTo>
                    <a:lnTo>
                      <a:pt x="10786" y="21600"/>
                    </a:lnTo>
                    <a:close/>
                  </a:path>
                </a:pathLst>
              </a:custGeom>
              <a:solidFill>
                <a:srgbClr val="FFFFCC"/>
              </a:solidFill>
              <a:ln w="57150" cap="flat" cmpd="sng">
                <a:solidFill>
                  <a:srgbClr val="00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7653" name="Shape 216"/>
              <p:cNvSpPr/>
              <p:nvPr/>
            </p:nvSpPr>
            <p:spPr>
              <a:xfrm>
                <a:off x="192699" y="403848"/>
                <a:ext cx="224224" cy="408299"/>
              </a:xfrm>
              <a:custGeom>
                <a:avLst/>
                <a:gdLst/>
                <a:ahLst/>
                <a:cxnLst>
                  <a:cxn ang="0">
                    <a:pos x="1163806" y="3858993"/>
                  </a:cxn>
                  <a:cxn ang="5898240">
                    <a:pos x="1163806" y="3858993"/>
                  </a:cxn>
                  <a:cxn ang="11796480">
                    <a:pos x="1163806" y="3858993"/>
                  </a:cxn>
                  <a:cxn ang="17694720">
                    <a:pos x="1163806" y="3858993"/>
                  </a:cxn>
                </a:cxnLst>
                <a:pathLst>
                  <a:path w="21600" h="21600">
                    <a:moveTo>
                      <a:pt x="6354" y="10918"/>
                    </a:moveTo>
                    <a:lnTo>
                      <a:pt x="4448" y="5578"/>
                    </a:lnTo>
                    <a:lnTo>
                      <a:pt x="1060" y="1305"/>
                    </a:lnTo>
                    <a:lnTo>
                      <a:pt x="0" y="235"/>
                    </a:lnTo>
                    <a:lnTo>
                      <a:pt x="4448" y="1424"/>
                    </a:lnTo>
                    <a:lnTo>
                      <a:pt x="7835" y="0"/>
                    </a:lnTo>
                    <a:lnTo>
                      <a:pt x="11647" y="1305"/>
                    </a:lnTo>
                    <a:lnTo>
                      <a:pt x="14610" y="0"/>
                    </a:lnTo>
                    <a:lnTo>
                      <a:pt x="17576" y="1186"/>
                    </a:lnTo>
                    <a:lnTo>
                      <a:pt x="21600" y="235"/>
                    </a:lnTo>
                    <a:lnTo>
                      <a:pt x="16304" y="6053"/>
                    </a:lnTo>
                    <a:lnTo>
                      <a:pt x="14822" y="10918"/>
                    </a:lnTo>
                    <a:moveTo>
                      <a:pt x="778" y="14359"/>
                    </a:moveTo>
                    <a:lnTo>
                      <a:pt x="20681" y="14359"/>
                    </a:lnTo>
                    <a:lnTo>
                      <a:pt x="20681" y="16852"/>
                    </a:lnTo>
                    <a:lnTo>
                      <a:pt x="778" y="16814"/>
                    </a:lnTo>
                    <a:lnTo>
                      <a:pt x="778" y="19226"/>
                    </a:lnTo>
                    <a:lnTo>
                      <a:pt x="20681" y="19304"/>
                    </a:lnTo>
                    <a:lnTo>
                      <a:pt x="20752" y="21600"/>
                    </a:lnTo>
                    <a:lnTo>
                      <a:pt x="848" y="21600"/>
                    </a:lnTo>
                  </a:path>
                </a:pathLst>
              </a:custGeom>
              <a:noFill/>
              <a:ln w="57150" cap="flat" cmpd="sng">
                <a:solidFill>
                  <a:srgbClr val="00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</p:grpSp>
      </p:grpSp>
      <p:sp>
        <p:nvSpPr>
          <p:cNvPr id="27654" name="Shape 219"/>
          <p:cNvSpPr/>
          <p:nvPr/>
        </p:nvSpPr>
        <p:spPr>
          <a:xfrm>
            <a:off x="4419600" y="1353185"/>
            <a:ext cx="2884170" cy="398780"/>
          </a:xfrm>
          <a:prstGeom prst="rect">
            <a:avLst/>
          </a:prstGeom>
          <a:noFill/>
          <a:ln w="12700">
            <a:noFill/>
          </a:ln>
        </p:spPr>
        <p:txBody>
          <a:bodyPr wrap="none" lIns="45719" rIns="45719" anchor="ctr" anchorCtr="0">
            <a:spAutoFit/>
          </a:bodyPr>
          <a:p>
            <a:pPr hangingPunct="0"/>
            <a:r>
              <a:rPr lang="zh-CN" altLang="zh-CN" sz="2000" dirty="0">
                <a:latin typeface="华文细黑" pitchFamily="2" charset="-122"/>
                <a:ea typeface="华文细黑" pitchFamily="2" charset="-122"/>
                <a:sym typeface="华文细黑" pitchFamily="2" charset="-122"/>
              </a:rPr>
              <a:t>小李告诉小林阅读的好处</a:t>
            </a:r>
            <a:endParaRPr lang="zh-CN" altLang="zh-CN" sz="2000" dirty="0">
              <a:latin typeface="华文细黑" pitchFamily="2" charset="-122"/>
              <a:ea typeface="华文细黑" pitchFamily="2" charset="-122"/>
              <a:sym typeface="华文细黑" pitchFamily="2" charset="-122"/>
            </a:endParaRPr>
          </a:p>
        </p:txBody>
      </p:sp>
      <p:sp>
        <p:nvSpPr>
          <p:cNvPr id="220" name="Shape 220"/>
          <p:cNvSpPr/>
          <p:nvPr/>
        </p:nvSpPr>
        <p:spPr>
          <a:xfrm>
            <a:off x="2133600" y="2117725"/>
            <a:ext cx="6694170" cy="398780"/>
          </a:xfrm>
          <a:prstGeom prst="rect">
            <a:avLst/>
          </a:prstGeom>
          <a:ln>
            <a:solidFill>
              <a:srgbClr val="4A7EBB"/>
            </a:solidFill>
          </a:ln>
          <a:effectLst>
            <a:outerShdw blurRad="38100" dist="20000" dir="5400000" rotWithShape="0">
              <a:srgbClr val="FFFFFF">
                <a:alpha val="38000"/>
              </a:srgbClr>
            </a:outerShdw>
          </a:effectLst>
        </p:spPr>
        <p:txBody>
          <a:bodyPr wrap="none" lIns="45719" rIns="45719">
            <a:spAutoFit/>
          </a:bodyPr>
          <a:lstStyle>
            <a:lvl1pPr>
              <a:defRPr sz="2000">
                <a:latin typeface="华文细黑"/>
                <a:ea typeface="华文细黑"/>
                <a:cs typeface="华文细黑"/>
                <a:sym typeface="华文细黑"/>
              </a:defRPr>
            </a:lvl1pPr>
          </a:lstStyle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细黑"/>
                <a:ea typeface="华文细黑"/>
                <a:cs typeface="华文细黑"/>
                <a:sym typeface="华文细黑"/>
              </a:rPr>
              <a:t>小林：你的客厅里怎么到处是书啊？这些书你都喜欢看吗？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华文细黑"/>
              <a:ea typeface="华文细黑"/>
              <a:cs typeface="华文细黑"/>
              <a:sym typeface="华文细黑"/>
            </a:endParaRPr>
          </a:p>
        </p:txBody>
      </p:sp>
      <p:sp>
        <p:nvSpPr>
          <p:cNvPr id="221" name="Shape 221"/>
          <p:cNvSpPr/>
          <p:nvPr/>
        </p:nvSpPr>
        <p:spPr>
          <a:xfrm>
            <a:off x="2146300" y="2727325"/>
            <a:ext cx="7964170" cy="1014730"/>
          </a:xfrm>
          <a:prstGeom prst="rect">
            <a:avLst/>
          </a:prstGeom>
          <a:ln>
            <a:solidFill>
              <a:srgbClr val="BE4B48"/>
            </a:solidFill>
          </a:ln>
          <a:effectLst>
            <a:outerShdw blurRad="38100" dist="20000" dir="5400000" rotWithShape="0">
              <a:srgbClr val="FFFFFF">
                <a:alpha val="38000"/>
              </a:srgbClr>
            </a:outerShdw>
          </a:effectLst>
        </p:spPr>
        <p:txBody>
          <a:bodyPr wrap="none" lIns="45719" rIns="45719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2000">
                <a:latin typeface="华文细黑"/>
                <a:ea typeface="华文细黑"/>
                <a:cs typeface="华文细黑"/>
                <a:sym typeface="华文细黑"/>
              </a:defRPr>
            </a:pP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细黑"/>
                <a:ea typeface="华文细黑"/>
                <a:cs typeface="华文细黑"/>
                <a:sym typeface="华文细黑"/>
              </a:rPr>
              <a:t>小李：当然，我每天都要看书。无论是普通杂志，还是著名小说，只要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华文细黑"/>
              <a:ea typeface="华文细黑"/>
              <a:cs typeface="华文细黑"/>
              <a:sym typeface="华文细黑"/>
            </a:endParaRP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2000">
                <a:latin typeface="华文细黑"/>
                <a:ea typeface="华文细黑"/>
                <a:cs typeface="华文细黑"/>
                <a:sym typeface="华文细黑"/>
              </a:defRPr>
            </a:pP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细黑"/>
                <a:ea typeface="华文细黑"/>
                <a:cs typeface="华文细黑"/>
                <a:sym typeface="华文细黑"/>
              </a:rPr>
              <a:t>            打开它们，就会发现，世界上有那么多有意思的事情，有那么多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华文细黑"/>
              <a:ea typeface="华文细黑"/>
              <a:cs typeface="华文细黑"/>
              <a:sym typeface="华文细黑"/>
            </a:endParaRP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2000">
                <a:latin typeface="华文细黑"/>
                <a:ea typeface="华文细黑"/>
                <a:cs typeface="华文细黑"/>
                <a:sym typeface="华文细黑"/>
              </a:defRPr>
            </a:pP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细黑"/>
                <a:ea typeface="华文细黑"/>
                <a:cs typeface="华文细黑"/>
                <a:sym typeface="华文细黑"/>
              </a:rPr>
              <a:t>            不一样的生活。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华文细黑"/>
              <a:ea typeface="华文细黑"/>
              <a:cs typeface="华文细黑"/>
              <a:sym typeface="华文细黑"/>
            </a:endParaRPr>
          </a:p>
        </p:txBody>
      </p:sp>
      <p:sp>
        <p:nvSpPr>
          <p:cNvPr id="222" name="Shape 222"/>
          <p:cNvSpPr/>
          <p:nvPr/>
        </p:nvSpPr>
        <p:spPr>
          <a:xfrm>
            <a:off x="2146300" y="3727450"/>
            <a:ext cx="5678170" cy="398780"/>
          </a:xfrm>
          <a:prstGeom prst="rect">
            <a:avLst/>
          </a:prstGeom>
          <a:ln>
            <a:solidFill>
              <a:srgbClr val="4A7EBB"/>
            </a:solidFill>
          </a:ln>
          <a:effectLst>
            <a:outerShdw blurRad="38100" dist="20000" dir="5400000" rotWithShape="0">
              <a:srgbClr val="FFFFFF">
                <a:alpha val="38000"/>
              </a:srgbClr>
            </a:outerShdw>
          </a:effectLst>
        </p:spPr>
        <p:txBody>
          <a:bodyPr wrap="none" lIns="45719" rIns="45719">
            <a:spAutoFit/>
          </a:bodyPr>
          <a:lstStyle>
            <a:lvl1pPr>
              <a:defRPr sz="2000">
                <a:latin typeface="华文细黑"/>
                <a:ea typeface="华文细黑"/>
                <a:cs typeface="华文细黑"/>
                <a:sym typeface="华文细黑"/>
              </a:defRPr>
            </a:lvl1pPr>
          </a:lstStyle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细黑"/>
                <a:ea typeface="华文细黑"/>
                <a:cs typeface="华文细黑"/>
                <a:sym typeface="华文细黑"/>
              </a:rPr>
              <a:t>小林：想不到你工作那么忙，还能每天坚持阅读。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华文细黑"/>
              <a:ea typeface="华文细黑"/>
              <a:cs typeface="华文细黑"/>
              <a:sym typeface="华文细黑"/>
            </a:endParaRPr>
          </a:p>
        </p:txBody>
      </p:sp>
      <p:sp>
        <p:nvSpPr>
          <p:cNvPr id="223" name="Shape 223"/>
          <p:cNvSpPr/>
          <p:nvPr/>
        </p:nvSpPr>
        <p:spPr>
          <a:xfrm>
            <a:off x="2146300" y="4273550"/>
            <a:ext cx="8133080" cy="706755"/>
          </a:xfrm>
          <a:prstGeom prst="rect">
            <a:avLst/>
          </a:prstGeom>
          <a:ln>
            <a:solidFill>
              <a:srgbClr val="BE4B48"/>
            </a:solidFill>
          </a:ln>
          <a:effectLst>
            <a:outerShdw blurRad="38100" dist="20000" dir="5400000" rotWithShape="0">
              <a:srgbClr val="FFFFFF">
                <a:alpha val="38000"/>
              </a:srgbClr>
            </a:outerShdw>
          </a:effectLst>
        </p:spPr>
        <p:txBody>
          <a:bodyPr wrap="none" lIns="45719" rIns="45719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2000">
                <a:latin typeface="华文细黑"/>
                <a:ea typeface="华文细黑"/>
                <a:cs typeface="华文细黑"/>
                <a:sym typeface="华文细黑"/>
              </a:defRPr>
            </a:pP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细黑"/>
                <a:ea typeface="华文细黑"/>
                <a:cs typeface="华文细黑"/>
                <a:sym typeface="华文细黑"/>
              </a:rPr>
              <a:t>小李：如果3分钟读一页书，半个小时就可以读10页。每天花半个小时来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华文细黑"/>
              <a:ea typeface="华文细黑"/>
              <a:cs typeface="华文细黑"/>
              <a:sym typeface="华文细黑"/>
            </a:endParaRP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2000">
                <a:latin typeface="华文细黑"/>
                <a:ea typeface="华文细黑"/>
                <a:cs typeface="华文细黑"/>
                <a:sym typeface="华文细黑"/>
              </a:defRPr>
            </a:pP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细黑"/>
                <a:ea typeface="华文细黑"/>
                <a:cs typeface="华文细黑"/>
                <a:sym typeface="华文细黑"/>
              </a:rPr>
              <a:t>            读书，一个月就可以读300页，差不多就是一本书。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华文细黑"/>
              <a:ea typeface="华文细黑"/>
              <a:cs typeface="华文细黑"/>
              <a:sym typeface="华文细黑"/>
            </a:endParaRPr>
          </a:p>
        </p:txBody>
      </p:sp>
      <p:sp>
        <p:nvSpPr>
          <p:cNvPr id="224" name="Shape 224"/>
          <p:cNvSpPr/>
          <p:nvPr/>
        </p:nvSpPr>
        <p:spPr>
          <a:xfrm>
            <a:off x="2146300" y="5075238"/>
            <a:ext cx="8140700" cy="398780"/>
          </a:xfrm>
          <a:prstGeom prst="rect">
            <a:avLst/>
          </a:prstGeom>
          <a:ln>
            <a:solidFill>
              <a:srgbClr val="4A7EBB"/>
            </a:solidFill>
          </a:ln>
          <a:effectLst>
            <a:outerShdw blurRad="38100" dist="20000" dir="5400000" rotWithShape="0">
              <a:srgbClr val="FFFFFF">
                <a:alpha val="38000"/>
              </a:srgbClr>
            </a:outerShdw>
          </a:effectLst>
        </p:spPr>
        <p:txBody>
          <a:bodyPr lIns="45719" rIns="45719">
            <a:spAutoFit/>
          </a:bodyPr>
          <a:lstStyle>
            <a:lvl1pPr>
              <a:defRPr sz="2000">
                <a:latin typeface="华文细黑"/>
                <a:ea typeface="华文细黑"/>
                <a:cs typeface="华文细黑"/>
                <a:sym typeface="华文细黑"/>
              </a:defRPr>
            </a:lvl1pPr>
          </a:lstStyle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细黑"/>
                <a:ea typeface="华文细黑"/>
                <a:cs typeface="华文细黑"/>
                <a:sym typeface="华文细黑"/>
              </a:rPr>
              <a:t>小林：是啊，一个真正爱看书的人总能找出时间来阅读。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华文细黑"/>
              <a:ea typeface="华文细黑"/>
              <a:cs typeface="华文细黑"/>
              <a:sym typeface="华文细黑"/>
            </a:endParaRPr>
          </a:p>
        </p:txBody>
      </p:sp>
      <p:sp>
        <p:nvSpPr>
          <p:cNvPr id="225" name="Shape 225"/>
          <p:cNvSpPr/>
          <p:nvPr/>
        </p:nvSpPr>
        <p:spPr>
          <a:xfrm>
            <a:off x="2144713" y="5568950"/>
            <a:ext cx="8143875" cy="706755"/>
          </a:xfrm>
          <a:prstGeom prst="rect">
            <a:avLst/>
          </a:prstGeom>
          <a:ln>
            <a:solidFill>
              <a:srgbClr val="BE4B48"/>
            </a:solidFill>
          </a:ln>
          <a:effectLst>
            <a:outerShdw blurRad="38100" dist="20000" dir="5400000" rotWithShape="0">
              <a:srgbClr val="FFFFFF">
                <a:alpha val="38000"/>
              </a:srgbClr>
            </a:outerShdw>
          </a:effectLst>
        </p:spPr>
        <p:txBody>
          <a:bodyPr lIns="45719" rIns="45719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2000">
                <a:latin typeface="华文细黑"/>
                <a:ea typeface="华文细黑"/>
                <a:cs typeface="华文细黑"/>
                <a:sym typeface="华文细黑"/>
              </a:defRPr>
            </a:pP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细黑"/>
                <a:ea typeface="华文细黑"/>
                <a:cs typeface="华文细黑"/>
                <a:sym typeface="华文细黑"/>
              </a:rPr>
              <a:t>小李：坚持阅读，除了能增加知识外，还能帮助我减轻压力，人也会变    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华文细黑"/>
              <a:ea typeface="华文细黑"/>
              <a:cs typeface="华文细黑"/>
              <a:sym typeface="华文细黑"/>
            </a:endParaRP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2000">
                <a:latin typeface="华文细黑"/>
                <a:ea typeface="华文细黑"/>
                <a:cs typeface="华文细黑"/>
                <a:sym typeface="华文细黑"/>
              </a:defRPr>
            </a:pP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细黑"/>
                <a:ea typeface="华文细黑"/>
                <a:cs typeface="华文细黑"/>
                <a:sym typeface="华文细黑"/>
              </a:rPr>
              <a:t>            得轻松起来。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华文细黑"/>
              <a:ea typeface="华文细黑"/>
              <a:cs typeface="华文细黑"/>
              <a:sym typeface="华文细黑"/>
            </a:endParaRPr>
          </a:p>
        </p:txBody>
      </p:sp>
    </p:spTree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6625" name="Shape 207"/>
          <p:cNvSpPr/>
          <p:nvPr/>
        </p:nvSpPr>
        <p:spPr>
          <a:xfrm>
            <a:off x="2595563" y="487363"/>
            <a:ext cx="8072437" cy="706755"/>
          </a:xfrm>
          <a:prstGeom prst="rect">
            <a:avLst/>
          </a:prstGeom>
          <a:noFill/>
          <a:ln w="12700">
            <a:noFill/>
          </a:ln>
        </p:spPr>
        <p:txBody>
          <a:bodyPr lIns="45719" rIns="45719" anchor="t" anchorCtr="0">
            <a:spAutoFit/>
          </a:bodyPr>
          <a:p>
            <a:pPr hangingPunct="0"/>
            <a:r>
              <a:rPr lang="zh-CN" altLang="zh-CN" sz="4000" dirty="0">
                <a:solidFill>
                  <a:srgbClr val="A6A6A6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课文</a:t>
            </a:r>
            <a:endParaRPr lang="zh-CN" altLang="zh-CN" sz="4000" dirty="0">
              <a:solidFill>
                <a:srgbClr val="A6A6A6"/>
              </a:solidFill>
              <a:latin typeface="黑体" panose="02010609060101010101" pitchFamily="49" charset="-122"/>
              <a:ea typeface="黑体" panose="02010609060101010101" pitchFamily="49" charset="-122"/>
              <a:sym typeface="黑体" panose="02010609060101010101" pitchFamily="49" charset="-122"/>
            </a:endParaRPr>
          </a:p>
        </p:txBody>
      </p:sp>
      <p:grpSp>
        <p:nvGrpSpPr>
          <p:cNvPr id="26626" name="Group 210"/>
          <p:cNvGrpSpPr/>
          <p:nvPr/>
        </p:nvGrpSpPr>
        <p:grpSpPr>
          <a:xfrm>
            <a:off x="1811338" y="228600"/>
            <a:ext cx="608012" cy="919163"/>
            <a:chOff x="0" y="0"/>
            <a:chExt cx="607419" cy="919824"/>
          </a:xfrm>
        </p:grpSpPr>
        <p:sp>
          <p:nvSpPr>
            <p:cNvPr id="26627" name="Shape 208"/>
            <p:cNvSpPr/>
            <p:nvPr/>
          </p:nvSpPr>
          <p:spPr>
            <a:xfrm>
              <a:off x="0" y="0"/>
              <a:ext cx="607420" cy="919825"/>
            </a:xfrm>
            <a:custGeom>
              <a:avLst/>
              <a:gdLst/>
              <a:ahLst/>
              <a:cxnLst>
                <a:cxn ang="0">
                  <a:pos x="8540719" y="19585161"/>
                </a:cxn>
                <a:cxn ang="5898240">
                  <a:pos x="8540719" y="19585161"/>
                </a:cxn>
                <a:cxn ang="11796480">
                  <a:pos x="8540719" y="19585161"/>
                </a:cxn>
                <a:cxn ang="17694720">
                  <a:pos x="8540719" y="19585161"/>
                </a:cxn>
              </a:cxnLst>
              <a:pathLst>
                <a:path w="21600" h="21600">
                  <a:moveTo>
                    <a:pt x="10786" y="21600"/>
                  </a:moveTo>
                  <a:lnTo>
                    <a:pt x="11178" y="21600"/>
                  </a:lnTo>
                  <a:lnTo>
                    <a:pt x="11516" y="21565"/>
                  </a:lnTo>
                  <a:lnTo>
                    <a:pt x="11881" y="21495"/>
                  </a:lnTo>
                  <a:lnTo>
                    <a:pt x="12220" y="21425"/>
                  </a:lnTo>
                  <a:lnTo>
                    <a:pt x="12585" y="21319"/>
                  </a:lnTo>
                  <a:lnTo>
                    <a:pt x="12871" y="21196"/>
                  </a:lnTo>
                  <a:lnTo>
                    <a:pt x="13132" y="21056"/>
                  </a:lnTo>
                  <a:lnTo>
                    <a:pt x="13367" y="20881"/>
                  </a:lnTo>
                  <a:lnTo>
                    <a:pt x="13627" y="20722"/>
                  </a:lnTo>
                  <a:lnTo>
                    <a:pt x="13835" y="20511"/>
                  </a:lnTo>
                  <a:lnTo>
                    <a:pt x="14018" y="20318"/>
                  </a:lnTo>
                  <a:lnTo>
                    <a:pt x="14174" y="20107"/>
                  </a:lnTo>
                  <a:lnTo>
                    <a:pt x="14330" y="19879"/>
                  </a:lnTo>
                  <a:lnTo>
                    <a:pt x="14434" y="19634"/>
                  </a:lnTo>
                  <a:lnTo>
                    <a:pt x="14487" y="19370"/>
                  </a:lnTo>
                  <a:lnTo>
                    <a:pt x="14487" y="15664"/>
                  </a:lnTo>
                  <a:lnTo>
                    <a:pt x="14591" y="15454"/>
                  </a:lnTo>
                  <a:lnTo>
                    <a:pt x="14669" y="15260"/>
                  </a:lnTo>
                  <a:lnTo>
                    <a:pt x="14774" y="15050"/>
                  </a:lnTo>
                  <a:lnTo>
                    <a:pt x="15138" y="14646"/>
                  </a:lnTo>
                  <a:lnTo>
                    <a:pt x="15581" y="14242"/>
                  </a:lnTo>
                  <a:lnTo>
                    <a:pt x="16728" y="13469"/>
                  </a:lnTo>
                  <a:lnTo>
                    <a:pt x="18030" y="12591"/>
                  </a:lnTo>
                  <a:lnTo>
                    <a:pt x="18734" y="12118"/>
                  </a:lnTo>
                  <a:lnTo>
                    <a:pt x="19333" y="11573"/>
                  </a:lnTo>
                  <a:lnTo>
                    <a:pt x="19932" y="11028"/>
                  </a:lnTo>
                  <a:lnTo>
                    <a:pt x="20479" y="10396"/>
                  </a:lnTo>
                  <a:lnTo>
                    <a:pt x="20740" y="10097"/>
                  </a:lnTo>
                  <a:lnTo>
                    <a:pt x="20948" y="9729"/>
                  </a:lnTo>
                  <a:lnTo>
                    <a:pt x="21130" y="9378"/>
                  </a:lnTo>
                  <a:lnTo>
                    <a:pt x="21287" y="8974"/>
                  </a:lnTo>
                  <a:lnTo>
                    <a:pt x="21443" y="8605"/>
                  </a:lnTo>
                  <a:lnTo>
                    <a:pt x="21548" y="8166"/>
                  </a:lnTo>
                  <a:lnTo>
                    <a:pt x="21600" y="7727"/>
                  </a:lnTo>
                  <a:lnTo>
                    <a:pt x="21600" y="6884"/>
                  </a:lnTo>
                  <a:lnTo>
                    <a:pt x="21548" y="6515"/>
                  </a:lnTo>
                  <a:lnTo>
                    <a:pt x="21496" y="6182"/>
                  </a:lnTo>
                  <a:lnTo>
                    <a:pt x="21391" y="5812"/>
                  </a:lnTo>
                  <a:lnTo>
                    <a:pt x="21287" y="5479"/>
                  </a:lnTo>
                  <a:lnTo>
                    <a:pt x="21130" y="5093"/>
                  </a:lnTo>
                  <a:lnTo>
                    <a:pt x="20948" y="4760"/>
                  </a:lnTo>
                  <a:lnTo>
                    <a:pt x="20740" y="4425"/>
                  </a:lnTo>
                  <a:lnTo>
                    <a:pt x="20531" y="4127"/>
                  </a:lnTo>
                  <a:lnTo>
                    <a:pt x="20296" y="3811"/>
                  </a:lnTo>
                  <a:lnTo>
                    <a:pt x="20036" y="3513"/>
                  </a:lnTo>
                  <a:lnTo>
                    <a:pt x="19775" y="3214"/>
                  </a:lnTo>
                  <a:lnTo>
                    <a:pt x="19124" y="2634"/>
                  </a:lnTo>
                  <a:lnTo>
                    <a:pt x="18447" y="2125"/>
                  </a:lnTo>
                  <a:lnTo>
                    <a:pt x="17691" y="1669"/>
                  </a:lnTo>
                  <a:lnTo>
                    <a:pt x="16832" y="1229"/>
                  </a:lnTo>
                  <a:lnTo>
                    <a:pt x="16388" y="1054"/>
                  </a:lnTo>
                  <a:lnTo>
                    <a:pt x="15920" y="879"/>
                  </a:lnTo>
                  <a:lnTo>
                    <a:pt x="15477" y="720"/>
                  </a:lnTo>
                  <a:lnTo>
                    <a:pt x="15034" y="580"/>
                  </a:lnTo>
                  <a:lnTo>
                    <a:pt x="14539" y="439"/>
                  </a:lnTo>
                  <a:lnTo>
                    <a:pt x="14018" y="316"/>
                  </a:lnTo>
                  <a:lnTo>
                    <a:pt x="13471" y="211"/>
                  </a:lnTo>
                  <a:lnTo>
                    <a:pt x="12975" y="140"/>
                  </a:lnTo>
                  <a:lnTo>
                    <a:pt x="12428" y="71"/>
                  </a:lnTo>
                  <a:lnTo>
                    <a:pt x="11934" y="35"/>
                  </a:lnTo>
                  <a:lnTo>
                    <a:pt x="11387" y="0"/>
                  </a:lnTo>
                  <a:lnTo>
                    <a:pt x="10213" y="0"/>
                  </a:lnTo>
                  <a:lnTo>
                    <a:pt x="9666" y="35"/>
                  </a:lnTo>
                  <a:lnTo>
                    <a:pt x="9172" y="71"/>
                  </a:lnTo>
                  <a:lnTo>
                    <a:pt x="8625" y="140"/>
                  </a:lnTo>
                  <a:lnTo>
                    <a:pt x="8129" y="211"/>
                  </a:lnTo>
                  <a:lnTo>
                    <a:pt x="7582" y="316"/>
                  </a:lnTo>
                  <a:lnTo>
                    <a:pt x="7061" y="439"/>
                  </a:lnTo>
                  <a:lnTo>
                    <a:pt x="6566" y="580"/>
                  </a:lnTo>
                  <a:lnTo>
                    <a:pt x="6123" y="720"/>
                  </a:lnTo>
                  <a:lnTo>
                    <a:pt x="5680" y="879"/>
                  </a:lnTo>
                  <a:lnTo>
                    <a:pt x="5212" y="1054"/>
                  </a:lnTo>
                  <a:lnTo>
                    <a:pt x="4768" y="1229"/>
                  </a:lnTo>
                  <a:lnTo>
                    <a:pt x="3909" y="1669"/>
                  </a:lnTo>
                  <a:lnTo>
                    <a:pt x="3153" y="2125"/>
                  </a:lnTo>
                  <a:lnTo>
                    <a:pt x="2476" y="2634"/>
                  </a:lnTo>
                  <a:lnTo>
                    <a:pt x="1825" y="3214"/>
                  </a:lnTo>
                  <a:lnTo>
                    <a:pt x="1303" y="3811"/>
                  </a:lnTo>
                  <a:lnTo>
                    <a:pt x="1069" y="4127"/>
                  </a:lnTo>
                  <a:lnTo>
                    <a:pt x="860" y="4425"/>
                  </a:lnTo>
                  <a:lnTo>
                    <a:pt x="651" y="4760"/>
                  </a:lnTo>
                  <a:lnTo>
                    <a:pt x="470" y="5093"/>
                  </a:lnTo>
                  <a:lnTo>
                    <a:pt x="313" y="5479"/>
                  </a:lnTo>
                  <a:lnTo>
                    <a:pt x="209" y="5812"/>
                  </a:lnTo>
                  <a:lnTo>
                    <a:pt x="104" y="6182"/>
                  </a:lnTo>
                  <a:lnTo>
                    <a:pt x="52" y="6515"/>
                  </a:lnTo>
                  <a:lnTo>
                    <a:pt x="0" y="6884"/>
                  </a:lnTo>
                  <a:lnTo>
                    <a:pt x="0" y="7727"/>
                  </a:lnTo>
                  <a:lnTo>
                    <a:pt x="52" y="8166"/>
                  </a:lnTo>
                  <a:lnTo>
                    <a:pt x="157" y="8605"/>
                  </a:lnTo>
                  <a:lnTo>
                    <a:pt x="313" y="8974"/>
                  </a:lnTo>
                  <a:lnTo>
                    <a:pt x="470" y="9378"/>
                  </a:lnTo>
                  <a:lnTo>
                    <a:pt x="651" y="9729"/>
                  </a:lnTo>
                  <a:lnTo>
                    <a:pt x="860" y="10097"/>
                  </a:lnTo>
                  <a:lnTo>
                    <a:pt x="1121" y="10396"/>
                  </a:lnTo>
                  <a:lnTo>
                    <a:pt x="1668" y="11028"/>
                  </a:lnTo>
                  <a:lnTo>
                    <a:pt x="2267" y="11573"/>
                  </a:lnTo>
                  <a:lnTo>
                    <a:pt x="2866" y="12118"/>
                  </a:lnTo>
                  <a:lnTo>
                    <a:pt x="3570" y="12591"/>
                  </a:lnTo>
                  <a:lnTo>
                    <a:pt x="4872" y="13469"/>
                  </a:lnTo>
                  <a:lnTo>
                    <a:pt x="6019" y="14242"/>
                  </a:lnTo>
                  <a:lnTo>
                    <a:pt x="6462" y="14646"/>
                  </a:lnTo>
                  <a:lnTo>
                    <a:pt x="6826" y="15050"/>
                  </a:lnTo>
                  <a:lnTo>
                    <a:pt x="6931" y="15260"/>
                  </a:lnTo>
                  <a:lnTo>
                    <a:pt x="7009" y="15454"/>
                  </a:lnTo>
                  <a:lnTo>
                    <a:pt x="7113" y="15664"/>
                  </a:lnTo>
                  <a:lnTo>
                    <a:pt x="7113" y="19370"/>
                  </a:lnTo>
                  <a:lnTo>
                    <a:pt x="7166" y="19634"/>
                  </a:lnTo>
                  <a:lnTo>
                    <a:pt x="7270" y="19879"/>
                  </a:lnTo>
                  <a:lnTo>
                    <a:pt x="7425" y="20107"/>
                  </a:lnTo>
                  <a:lnTo>
                    <a:pt x="7582" y="20318"/>
                  </a:lnTo>
                  <a:lnTo>
                    <a:pt x="7765" y="20511"/>
                  </a:lnTo>
                  <a:lnTo>
                    <a:pt x="7973" y="20722"/>
                  </a:lnTo>
                  <a:lnTo>
                    <a:pt x="8233" y="20881"/>
                  </a:lnTo>
                  <a:lnTo>
                    <a:pt x="8468" y="21056"/>
                  </a:lnTo>
                  <a:lnTo>
                    <a:pt x="8729" y="21196"/>
                  </a:lnTo>
                  <a:lnTo>
                    <a:pt x="9015" y="21319"/>
                  </a:lnTo>
                  <a:lnTo>
                    <a:pt x="9380" y="21425"/>
                  </a:lnTo>
                  <a:lnTo>
                    <a:pt x="9719" y="21495"/>
                  </a:lnTo>
                  <a:lnTo>
                    <a:pt x="10084" y="21565"/>
                  </a:lnTo>
                  <a:lnTo>
                    <a:pt x="10422" y="21600"/>
                  </a:lnTo>
                  <a:lnTo>
                    <a:pt x="10786" y="21600"/>
                  </a:lnTo>
                  <a:close/>
                </a:path>
              </a:pathLst>
            </a:custGeom>
            <a:solidFill>
              <a:srgbClr val="FFFFCC"/>
            </a:solidFill>
            <a:ln w="5715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6628" name="Shape 209"/>
            <p:cNvSpPr/>
            <p:nvPr/>
          </p:nvSpPr>
          <p:spPr>
            <a:xfrm>
              <a:off x="192699" y="403848"/>
              <a:ext cx="224224" cy="408299"/>
            </a:xfrm>
            <a:custGeom>
              <a:avLst/>
              <a:gdLst/>
              <a:ahLst/>
              <a:cxnLst>
                <a:cxn ang="0">
                  <a:pos x="1163806" y="3858993"/>
                </a:cxn>
                <a:cxn ang="5898240">
                  <a:pos x="1163806" y="3858993"/>
                </a:cxn>
                <a:cxn ang="11796480">
                  <a:pos x="1163806" y="3858993"/>
                </a:cxn>
                <a:cxn ang="17694720">
                  <a:pos x="1163806" y="3858993"/>
                </a:cxn>
              </a:cxnLst>
              <a:pathLst>
                <a:path w="21600" h="21600">
                  <a:moveTo>
                    <a:pt x="6354" y="10918"/>
                  </a:moveTo>
                  <a:lnTo>
                    <a:pt x="4448" y="5578"/>
                  </a:lnTo>
                  <a:lnTo>
                    <a:pt x="1060" y="1305"/>
                  </a:lnTo>
                  <a:lnTo>
                    <a:pt x="0" y="235"/>
                  </a:lnTo>
                  <a:lnTo>
                    <a:pt x="4448" y="1424"/>
                  </a:lnTo>
                  <a:lnTo>
                    <a:pt x="7835" y="0"/>
                  </a:lnTo>
                  <a:lnTo>
                    <a:pt x="11647" y="1305"/>
                  </a:lnTo>
                  <a:lnTo>
                    <a:pt x="14610" y="0"/>
                  </a:lnTo>
                  <a:lnTo>
                    <a:pt x="17576" y="1186"/>
                  </a:lnTo>
                  <a:lnTo>
                    <a:pt x="21600" y="235"/>
                  </a:lnTo>
                  <a:lnTo>
                    <a:pt x="16304" y="6053"/>
                  </a:lnTo>
                  <a:lnTo>
                    <a:pt x="14822" y="10918"/>
                  </a:lnTo>
                  <a:moveTo>
                    <a:pt x="778" y="14359"/>
                  </a:moveTo>
                  <a:lnTo>
                    <a:pt x="20681" y="14359"/>
                  </a:lnTo>
                  <a:lnTo>
                    <a:pt x="20681" y="16852"/>
                  </a:lnTo>
                  <a:lnTo>
                    <a:pt x="778" y="16814"/>
                  </a:lnTo>
                  <a:lnTo>
                    <a:pt x="778" y="19226"/>
                  </a:lnTo>
                  <a:lnTo>
                    <a:pt x="20681" y="19304"/>
                  </a:lnTo>
                  <a:lnTo>
                    <a:pt x="20752" y="21600"/>
                  </a:lnTo>
                  <a:lnTo>
                    <a:pt x="848" y="21600"/>
                  </a:lnTo>
                </a:path>
              </a:pathLst>
            </a:custGeom>
            <a:noFill/>
            <a:ln w="5715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</p:grpSp>
      <p:sp>
        <p:nvSpPr>
          <p:cNvPr id="211" name="Shape 211"/>
          <p:cNvSpPr/>
          <p:nvPr/>
        </p:nvSpPr>
        <p:spPr>
          <a:xfrm>
            <a:off x="1327150" y="1619250"/>
            <a:ext cx="10148570" cy="4092575"/>
          </a:xfrm>
          <a:prstGeom prst="rect">
            <a:avLst/>
          </a:prstGeom>
          <a:ln w="12700">
            <a:miter lim="400000"/>
          </a:ln>
          <a:effectLst>
            <a:outerShdw blurRad="38100" dist="20000" dir="7020000" rotWithShape="0">
              <a:srgbClr val="FFFFFF">
                <a:alpha val="38000"/>
              </a:srgbClr>
            </a:outerShdw>
          </a:effectLst>
        </p:spPr>
        <p:txBody>
          <a:bodyPr wrap="none" lIns="45719" rIns="45719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2000">
                <a:latin typeface="华文细黑"/>
                <a:ea typeface="华文细黑"/>
                <a:cs typeface="华文细黑"/>
                <a:sym typeface="华文细黑"/>
              </a:defRPr>
            </a:pPr>
            <a:endParaRPr kumimoji="0" sz="3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华文细黑"/>
              <a:ea typeface="华文细黑"/>
              <a:cs typeface="华文细黑"/>
              <a:sym typeface="华文细黑"/>
            </a:endParaRP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2000">
                <a:latin typeface="华文细黑"/>
                <a:ea typeface="华文细黑"/>
                <a:cs typeface="华文细黑"/>
                <a:sym typeface="华文细黑"/>
              </a:defRPr>
            </a:pPr>
            <a:endParaRPr kumimoji="0" sz="3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华文细黑"/>
              <a:ea typeface="华文细黑"/>
              <a:cs typeface="华文细黑"/>
              <a:sym typeface="华文细黑"/>
            </a:endParaRPr>
          </a:p>
          <a:p>
            <a:pPr marL="457200" marR="0" lvl="0" indent="-45720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defRPr sz="2000">
                <a:latin typeface="华文细黑"/>
                <a:ea typeface="华文细黑"/>
                <a:cs typeface="华文细黑"/>
                <a:sym typeface="华文细黑"/>
              </a:defRPr>
            </a:pPr>
            <a:r>
              <a:rPr kumimoji="0" sz="3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细黑"/>
                <a:ea typeface="华文细黑"/>
                <a:cs typeface="华文细黑"/>
                <a:sym typeface="华文细黑"/>
              </a:rPr>
              <a:t>小李家的客厅有什么特点？小李有什么好习惯？</a:t>
            </a:r>
            <a:endParaRPr kumimoji="0" sz="3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华文细黑"/>
              <a:ea typeface="华文细黑"/>
              <a:cs typeface="华文细黑"/>
              <a:sym typeface="华文细黑"/>
            </a:endParaRPr>
          </a:p>
          <a:p>
            <a:pPr marL="457200" marR="0" lvl="0" indent="-45720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defRPr sz="2000">
                <a:latin typeface="华文细黑"/>
                <a:ea typeface="华文细黑"/>
                <a:cs typeface="华文细黑"/>
                <a:sym typeface="华文细黑"/>
              </a:defRPr>
            </a:pPr>
            <a:endParaRPr kumimoji="0" sz="3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华文细黑"/>
              <a:ea typeface="华文细黑"/>
              <a:cs typeface="华文细黑"/>
              <a:sym typeface="华文细黑"/>
            </a:endParaRPr>
          </a:p>
          <a:p>
            <a:pPr marL="457200" marR="0" lvl="0" indent="-45720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 startAt="3"/>
              <a:defRPr sz="2000">
                <a:latin typeface="华文细黑"/>
                <a:ea typeface="华文细黑"/>
                <a:cs typeface="华文细黑"/>
                <a:sym typeface="华文细黑"/>
              </a:defRPr>
            </a:pPr>
            <a:endParaRPr kumimoji="0" sz="3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华文细黑"/>
              <a:ea typeface="华文细黑"/>
              <a:cs typeface="华文细黑"/>
              <a:sym typeface="华文细黑"/>
            </a:endParaRPr>
          </a:p>
          <a:p>
            <a:pPr marL="457200" marR="0" lvl="0" indent="-45720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 startAt="2"/>
              <a:defRPr sz="2000">
                <a:latin typeface="华文细黑"/>
                <a:ea typeface="华文细黑"/>
                <a:cs typeface="华文细黑"/>
                <a:sym typeface="华文细黑"/>
              </a:defRPr>
            </a:pPr>
            <a:r>
              <a:rPr kumimoji="0" sz="4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a楷书拼音" panose="02010600010101010101" charset="-122"/>
                <a:ea typeface="Aa楷书拼音" panose="02010600010101010101" charset="-122"/>
                <a:cs typeface="华文细黑"/>
                <a:sym typeface="华文细黑"/>
              </a:rPr>
              <a:t>坚持</a:t>
            </a:r>
            <a:r>
              <a:rPr kumimoji="0" sz="3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细黑"/>
                <a:ea typeface="华文细黑"/>
                <a:cs typeface="华文细黑"/>
                <a:sym typeface="华文细黑"/>
              </a:rPr>
              <a:t>阅读能给人带来哪些好处？</a:t>
            </a:r>
            <a:endParaRPr kumimoji="0" sz="3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华文细黑"/>
              <a:ea typeface="华文细黑"/>
              <a:cs typeface="华文细黑"/>
              <a:sym typeface="华文细黑"/>
            </a:endParaRPr>
          </a:p>
          <a:p>
            <a:pPr marL="457200" marR="0" lvl="0" indent="-45720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 startAt="2"/>
              <a:defRPr sz="2000">
                <a:latin typeface="华文细黑"/>
                <a:ea typeface="华文细黑"/>
                <a:cs typeface="华文细黑"/>
                <a:sym typeface="华文细黑"/>
              </a:defRPr>
            </a:pPr>
            <a:endParaRPr kumimoji="0" sz="3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华文细黑"/>
              <a:ea typeface="华文细黑"/>
              <a:cs typeface="华文细黑"/>
              <a:sym typeface="华文细黑"/>
            </a:endParaRPr>
          </a:p>
        </p:txBody>
      </p:sp>
    </p:spTree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21" name="Shape 116"/>
          <p:cNvSpPr/>
          <p:nvPr/>
        </p:nvSpPr>
        <p:spPr>
          <a:xfrm>
            <a:off x="2595563" y="487363"/>
            <a:ext cx="8072437" cy="706755"/>
          </a:xfrm>
          <a:prstGeom prst="rect">
            <a:avLst/>
          </a:prstGeom>
          <a:noFill/>
          <a:ln w="12700">
            <a:noFill/>
          </a:ln>
        </p:spPr>
        <p:txBody>
          <a:bodyPr lIns="45719" rIns="45719" anchor="t" anchorCtr="0">
            <a:spAutoFit/>
          </a:bodyPr>
          <a:p>
            <a:pPr hangingPunct="0"/>
            <a:r>
              <a:rPr lang="zh-CN" altLang="zh-CN" sz="4000" dirty="0">
                <a:solidFill>
                  <a:srgbClr val="A6A6A6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词汇（四）</a:t>
            </a:r>
            <a:endParaRPr lang="zh-CN" altLang="zh-CN" sz="4000" dirty="0">
              <a:solidFill>
                <a:srgbClr val="A6A6A6"/>
              </a:solidFill>
              <a:latin typeface="黑体" panose="02010609060101010101" pitchFamily="49" charset="-122"/>
              <a:ea typeface="黑体" panose="02010609060101010101" pitchFamily="49" charset="-122"/>
              <a:sym typeface="黑体" panose="02010609060101010101" pitchFamily="49" charset="-122"/>
            </a:endParaRPr>
          </a:p>
        </p:txBody>
      </p:sp>
      <p:grpSp>
        <p:nvGrpSpPr>
          <p:cNvPr id="30722" name="Group 119"/>
          <p:cNvGrpSpPr/>
          <p:nvPr/>
        </p:nvGrpSpPr>
        <p:grpSpPr>
          <a:xfrm>
            <a:off x="1811338" y="228600"/>
            <a:ext cx="608012" cy="919163"/>
            <a:chOff x="0" y="0"/>
            <a:chExt cx="607419" cy="919824"/>
          </a:xfrm>
        </p:grpSpPr>
        <p:sp>
          <p:nvSpPr>
            <p:cNvPr id="30723" name="Shape 117"/>
            <p:cNvSpPr/>
            <p:nvPr/>
          </p:nvSpPr>
          <p:spPr>
            <a:xfrm>
              <a:off x="0" y="0"/>
              <a:ext cx="607420" cy="919825"/>
            </a:xfrm>
            <a:custGeom>
              <a:avLst/>
              <a:gdLst/>
              <a:ahLst/>
              <a:cxnLst>
                <a:cxn ang="0">
                  <a:pos x="8540719" y="19585161"/>
                </a:cxn>
                <a:cxn ang="5898240">
                  <a:pos x="8540719" y="19585161"/>
                </a:cxn>
                <a:cxn ang="11796480">
                  <a:pos x="8540719" y="19585161"/>
                </a:cxn>
                <a:cxn ang="17694720">
                  <a:pos x="8540719" y="19585161"/>
                </a:cxn>
              </a:cxnLst>
              <a:pathLst>
                <a:path w="21600" h="21600">
                  <a:moveTo>
                    <a:pt x="10786" y="21600"/>
                  </a:moveTo>
                  <a:lnTo>
                    <a:pt x="11178" y="21600"/>
                  </a:lnTo>
                  <a:lnTo>
                    <a:pt x="11516" y="21565"/>
                  </a:lnTo>
                  <a:lnTo>
                    <a:pt x="11881" y="21495"/>
                  </a:lnTo>
                  <a:lnTo>
                    <a:pt x="12220" y="21425"/>
                  </a:lnTo>
                  <a:lnTo>
                    <a:pt x="12585" y="21319"/>
                  </a:lnTo>
                  <a:lnTo>
                    <a:pt x="12871" y="21196"/>
                  </a:lnTo>
                  <a:lnTo>
                    <a:pt x="13132" y="21056"/>
                  </a:lnTo>
                  <a:lnTo>
                    <a:pt x="13367" y="20881"/>
                  </a:lnTo>
                  <a:lnTo>
                    <a:pt x="13627" y="20722"/>
                  </a:lnTo>
                  <a:lnTo>
                    <a:pt x="13835" y="20511"/>
                  </a:lnTo>
                  <a:lnTo>
                    <a:pt x="14018" y="20318"/>
                  </a:lnTo>
                  <a:lnTo>
                    <a:pt x="14174" y="20107"/>
                  </a:lnTo>
                  <a:lnTo>
                    <a:pt x="14330" y="19879"/>
                  </a:lnTo>
                  <a:lnTo>
                    <a:pt x="14434" y="19634"/>
                  </a:lnTo>
                  <a:lnTo>
                    <a:pt x="14487" y="19370"/>
                  </a:lnTo>
                  <a:lnTo>
                    <a:pt x="14487" y="15664"/>
                  </a:lnTo>
                  <a:lnTo>
                    <a:pt x="14591" y="15454"/>
                  </a:lnTo>
                  <a:lnTo>
                    <a:pt x="14669" y="15260"/>
                  </a:lnTo>
                  <a:lnTo>
                    <a:pt x="14774" y="15050"/>
                  </a:lnTo>
                  <a:lnTo>
                    <a:pt x="15138" y="14646"/>
                  </a:lnTo>
                  <a:lnTo>
                    <a:pt x="15581" y="14242"/>
                  </a:lnTo>
                  <a:lnTo>
                    <a:pt x="16728" y="13469"/>
                  </a:lnTo>
                  <a:lnTo>
                    <a:pt x="18030" y="12591"/>
                  </a:lnTo>
                  <a:lnTo>
                    <a:pt x="18734" y="12118"/>
                  </a:lnTo>
                  <a:lnTo>
                    <a:pt x="19333" y="11573"/>
                  </a:lnTo>
                  <a:lnTo>
                    <a:pt x="19932" y="11028"/>
                  </a:lnTo>
                  <a:lnTo>
                    <a:pt x="20479" y="10396"/>
                  </a:lnTo>
                  <a:lnTo>
                    <a:pt x="20740" y="10097"/>
                  </a:lnTo>
                  <a:lnTo>
                    <a:pt x="20948" y="9729"/>
                  </a:lnTo>
                  <a:lnTo>
                    <a:pt x="21130" y="9378"/>
                  </a:lnTo>
                  <a:lnTo>
                    <a:pt x="21287" y="8974"/>
                  </a:lnTo>
                  <a:lnTo>
                    <a:pt x="21443" y="8605"/>
                  </a:lnTo>
                  <a:lnTo>
                    <a:pt x="21548" y="8166"/>
                  </a:lnTo>
                  <a:lnTo>
                    <a:pt x="21600" y="7727"/>
                  </a:lnTo>
                  <a:lnTo>
                    <a:pt x="21600" y="6884"/>
                  </a:lnTo>
                  <a:lnTo>
                    <a:pt x="21548" y="6515"/>
                  </a:lnTo>
                  <a:lnTo>
                    <a:pt x="21496" y="6182"/>
                  </a:lnTo>
                  <a:lnTo>
                    <a:pt x="21391" y="5812"/>
                  </a:lnTo>
                  <a:lnTo>
                    <a:pt x="21287" y="5479"/>
                  </a:lnTo>
                  <a:lnTo>
                    <a:pt x="21130" y="5093"/>
                  </a:lnTo>
                  <a:lnTo>
                    <a:pt x="20948" y="4760"/>
                  </a:lnTo>
                  <a:lnTo>
                    <a:pt x="20740" y="4425"/>
                  </a:lnTo>
                  <a:lnTo>
                    <a:pt x="20531" y="4127"/>
                  </a:lnTo>
                  <a:lnTo>
                    <a:pt x="20296" y="3811"/>
                  </a:lnTo>
                  <a:lnTo>
                    <a:pt x="20036" y="3513"/>
                  </a:lnTo>
                  <a:lnTo>
                    <a:pt x="19775" y="3214"/>
                  </a:lnTo>
                  <a:lnTo>
                    <a:pt x="19124" y="2634"/>
                  </a:lnTo>
                  <a:lnTo>
                    <a:pt x="18447" y="2125"/>
                  </a:lnTo>
                  <a:lnTo>
                    <a:pt x="17691" y="1669"/>
                  </a:lnTo>
                  <a:lnTo>
                    <a:pt x="16832" y="1229"/>
                  </a:lnTo>
                  <a:lnTo>
                    <a:pt x="16388" y="1054"/>
                  </a:lnTo>
                  <a:lnTo>
                    <a:pt x="15920" y="879"/>
                  </a:lnTo>
                  <a:lnTo>
                    <a:pt x="15477" y="720"/>
                  </a:lnTo>
                  <a:lnTo>
                    <a:pt x="15034" y="580"/>
                  </a:lnTo>
                  <a:lnTo>
                    <a:pt x="14539" y="439"/>
                  </a:lnTo>
                  <a:lnTo>
                    <a:pt x="14018" y="316"/>
                  </a:lnTo>
                  <a:lnTo>
                    <a:pt x="13471" y="211"/>
                  </a:lnTo>
                  <a:lnTo>
                    <a:pt x="12975" y="140"/>
                  </a:lnTo>
                  <a:lnTo>
                    <a:pt x="12428" y="71"/>
                  </a:lnTo>
                  <a:lnTo>
                    <a:pt x="11934" y="35"/>
                  </a:lnTo>
                  <a:lnTo>
                    <a:pt x="11387" y="0"/>
                  </a:lnTo>
                  <a:lnTo>
                    <a:pt x="10213" y="0"/>
                  </a:lnTo>
                  <a:lnTo>
                    <a:pt x="9666" y="35"/>
                  </a:lnTo>
                  <a:lnTo>
                    <a:pt x="9172" y="71"/>
                  </a:lnTo>
                  <a:lnTo>
                    <a:pt x="8625" y="140"/>
                  </a:lnTo>
                  <a:lnTo>
                    <a:pt x="8129" y="211"/>
                  </a:lnTo>
                  <a:lnTo>
                    <a:pt x="7582" y="316"/>
                  </a:lnTo>
                  <a:lnTo>
                    <a:pt x="7061" y="439"/>
                  </a:lnTo>
                  <a:lnTo>
                    <a:pt x="6566" y="580"/>
                  </a:lnTo>
                  <a:lnTo>
                    <a:pt x="6123" y="720"/>
                  </a:lnTo>
                  <a:lnTo>
                    <a:pt x="5680" y="879"/>
                  </a:lnTo>
                  <a:lnTo>
                    <a:pt x="5212" y="1054"/>
                  </a:lnTo>
                  <a:lnTo>
                    <a:pt x="4768" y="1229"/>
                  </a:lnTo>
                  <a:lnTo>
                    <a:pt x="3909" y="1669"/>
                  </a:lnTo>
                  <a:lnTo>
                    <a:pt x="3153" y="2125"/>
                  </a:lnTo>
                  <a:lnTo>
                    <a:pt x="2476" y="2634"/>
                  </a:lnTo>
                  <a:lnTo>
                    <a:pt x="1825" y="3214"/>
                  </a:lnTo>
                  <a:lnTo>
                    <a:pt x="1303" y="3811"/>
                  </a:lnTo>
                  <a:lnTo>
                    <a:pt x="1069" y="4127"/>
                  </a:lnTo>
                  <a:lnTo>
                    <a:pt x="860" y="4425"/>
                  </a:lnTo>
                  <a:lnTo>
                    <a:pt x="651" y="4760"/>
                  </a:lnTo>
                  <a:lnTo>
                    <a:pt x="470" y="5093"/>
                  </a:lnTo>
                  <a:lnTo>
                    <a:pt x="313" y="5479"/>
                  </a:lnTo>
                  <a:lnTo>
                    <a:pt x="209" y="5812"/>
                  </a:lnTo>
                  <a:lnTo>
                    <a:pt x="104" y="6182"/>
                  </a:lnTo>
                  <a:lnTo>
                    <a:pt x="52" y="6515"/>
                  </a:lnTo>
                  <a:lnTo>
                    <a:pt x="0" y="6884"/>
                  </a:lnTo>
                  <a:lnTo>
                    <a:pt x="0" y="7727"/>
                  </a:lnTo>
                  <a:lnTo>
                    <a:pt x="52" y="8166"/>
                  </a:lnTo>
                  <a:lnTo>
                    <a:pt x="157" y="8605"/>
                  </a:lnTo>
                  <a:lnTo>
                    <a:pt x="313" y="8974"/>
                  </a:lnTo>
                  <a:lnTo>
                    <a:pt x="470" y="9378"/>
                  </a:lnTo>
                  <a:lnTo>
                    <a:pt x="651" y="9729"/>
                  </a:lnTo>
                  <a:lnTo>
                    <a:pt x="860" y="10097"/>
                  </a:lnTo>
                  <a:lnTo>
                    <a:pt x="1121" y="10396"/>
                  </a:lnTo>
                  <a:lnTo>
                    <a:pt x="1668" y="11028"/>
                  </a:lnTo>
                  <a:lnTo>
                    <a:pt x="2267" y="11573"/>
                  </a:lnTo>
                  <a:lnTo>
                    <a:pt x="2866" y="12118"/>
                  </a:lnTo>
                  <a:lnTo>
                    <a:pt x="3570" y="12591"/>
                  </a:lnTo>
                  <a:lnTo>
                    <a:pt x="4872" y="13469"/>
                  </a:lnTo>
                  <a:lnTo>
                    <a:pt x="6019" y="14242"/>
                  </a:lnTo>
                  <a:lnTo>
                    <a:pt x="6462" y="14646"/>
                  </a:lnTo>
                  <a:lnTo>
                    <a:pt x="6826" y="15050"/>
                  </a:lnTo>
                  <a:lnTo>
                    <a:pt x="6931" y="15260"/>
                  </a:lnTo>
                  <a:lnTo>
                    <a:pt x="7009" y="15454"/>
                  </a:lnTo>
                  <a:lnTo>
                    <a:pt x="7113" y="15664"/>
                  </a:lnTo>
                  <a:lnTo>
                    <a:pt x="7113" y="19370"/>
                  </a:lnTo>
                  <a:lnTo>
                    <a:pt x="7166" y="19634"/>
                  </a:lnTo>
                  <a:lnTo>
                    <a:pt x="7270" y="19879"/>
                  </a:lnTo>
                  <a:lnTo>
                    <a:pt x="7425" y="20107"/>
                  </a:lnTo>
                  <a:lnTo>
                    <a:pt x="7582" y="20318"/>
                  </a:lnTo>
                  <a:lnTo>
                    <a:pt x="7765" y="20511"/>
                  </a:lnTo>
                  <a:lnTo>
                    <a:pt x="7973" y="20722"/>
                  </a:lnTo>
                  <a:lnTo>
                    <a:pt x="8233" y="20881"/>
                  </a:lnTo>
                  <a:lnTo>
                    <a:pt x="8468" y="21056"/>
                  </a:lnTo>
                  <a:lnTo>
                    <a:pt x="8729" y="21196"/>
                  </a:lnTo>
                  <a:lnTo>
                    <a:pt x="9015" y="21319"/>
                  </a:lnTo>
                  <a:lnTo>
                    <a:pt x="9380" y="21425"/>
                  </a:lnTo>
                  <a:lnTo>
                    <a:pt x="9719" y="21495"/>
                  </a:lnTo>
                  <a:lnTo>
                    <a:pt x="10084" y="21565"/>
                  </a:lnTo>
                  <a:lnTo>
                    <a:pt x="10422" y="21600"/>
                  </a:lnTo>
                  <a:lnTo>
                    <a:pt x="10786" y="21600"/>
                  </a:lnTo>
                  <a:close/>
                </a:path>
              </a:pathLst>
            </a:custGeom>
            <a:solidFill>
              <a:srgbClr val="FFFFCC"/>
            </a:solidFill>
            <a:ln w="5715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30724" name="Shape 118"/>
            <p:cNvSpPr/>
            <p:nvPr/>
          </p:nvSpPr>
          <p:spPr>
            <a:xfrm>
              <a:off x="192699" y="403848"/>
              <a:ext cx="224224" cy="408299"/>
            </a:xfrm>
            <a:custGeom>
              <a:avLst/>
              <a:gdLst/>
              <a:ahLst/>
              <a:cxnLst>
                <a:cxn ang="0">
                  <a:pos x="1163806" y="3858993"/>
                </a:cxn>
                <a:cxn ang="5898240">
                  <a:pos x="1163806" y="3858993"/>
                </a:cxn>
                <a:cxn ang="11796480">
                  <a:pos x="1163806" y="3858993"/>
                </a:cxn>
                <a:cxn ang="17694720">
                  <a:pos x="1163806" y="3858993"/>
                </a:cxn>
              </a:cxnLst>
              <a:pathLst>
                <a:path w="21600" h="21600">
                  <a:moveTo>
                    <a:pt x="6354" y="10918"/>
                  </a:moveTo>
                  <a:lnTo>
                    <a:pt x="4448" y="5578"/>
                  </a:lnTo>
                  <a:lnTo>
                    <a:pt x="1060" y="1305"/>
                  </a:lnTo>
                  <a:lnTo>
                    <a:pt x="0" y="235"/>
                  </a:lnTo>
                  <a:lnTo>
                    <a:pt x="4448" y="1424"/>
                  </a:lnTo>
                  <a:lnTo>
                    <a:pt x="7835" y="0"/>
                  </a:lnTo>
                  <a:lnTo>
                    <a:pt x="11647" y="1305"/>
                  </a:lnTo>
                  <a:lnTo>
                    <a:pt x="14610" y="0"/>
                  </a:lnTo>
                  <a:lnTo>
                    <a:pt x="17576" y="1186"/>
                  </a:lnTo>
                  <a:lnTo>
                    <a:pt x="21600" y="235"/>
                  </a:lnTo>
                  <a:lnTo>
                    <a:pt x="16304" y="6053"/>
                  </a:lnTo>
                  <a:lnTo>
                    <a:pt x="14822" y="10918"/>
                  </a:lnTo>
                  <a:moveTo>
                    <a:pt x="778" y="14359"/>
                  </a:moveTo>
                  <a:lnTo>
                    <a:pt x="20681" y="14359"/>
                  </a:lnTo>
                  <a:lnTo>
                    <a:pt x="20681" y="16852"/>
                  </a:lnTo>
                  <a:lnTo>
                    <a:pt x="778" y="16814"/>
                  </a:lnTo>
                  <a:lnTo>
                    <a:pt x="778" y="19226"/>
                  </a:lnTo>
                  <a:lnTo>
                    <a:pt x="20681" y="19304"/>
                  </a:lnTo>
                  <a:lnTo>
                    <a:pt x="20752" y="21600"/>
                  </a:lnTo>
                  <a:lnTo>
                    <a:pt x="848" y="21600"/>
                  </a:lnTo>
                </a:path>
              </a:pathLst>
            </a:custGeom>
            <a:noFill/>
            <a:ln w="5715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</p:grpSp>
      <p:sp>
        <p:nvSpPr>
          <p:cNvPr id="30725" name="Shape 120"/>
          <p:cNvSpPr/>
          <p:nvPr/>
        </p:nvSpPr>
        <p:spPr>
          <a:xfrm>
            <a:off x="6546850" y="1892300"/>
            <a:ext cx="1968500" cy="460375"/>
          </a:xfrm>
          <a:prstGeom prst="rect">
            <a:avLst/>
          </a:prstGeom>
          <a:noFill/>
          <a:ln w="12700">
            <a:noFill/>
          </a:ln>
        </p:spPr>
        <p:txBody>
          <a:bodyPr wrap="none" lIns="45719" rIns="45719" anchor="t" anchorCtr="0">
            <a:spAutoFit/>
          </a:bodyPr>
          <a:p>
            <a:pPr hangingPunct="0"/>
            <a:r>
              <a:rPr lang="zh-CN" altLang="zh-CN" sz="2400" dirty="0">
                <a:latin typeface="Times New Roman" panose="02020703060505090304" pitchFamily="18" charset="0"/>
                <a:ea typeface="+mn-ea"/>
                <a:sym typeface="Times New Roman" panose="02020703060505090304" pitchFamily="18" charset="0"/>
              </a:rPr>
              <a:t>n. essay, article</a:t>
            </a:r>
            <a:endParaRPr lang="zh-CN" altLang="zh-CN" sz="2400" dirty="0">
              <a:latin typeface="Times New Roman" panose="02020703060505090304" pitchFamily="18" charset="0"/>
              <a:ea typeface="Times New Roman" panose="02020703060505090304" pitchFamily="18" charset="0"/>
              <a:sym typeface="Times New Roman" panose="02020703060505090304" pitchFamily="18" charset="0"/>
            </a:endParaRPr>
          </a:p>
        </p:txBody>
      </p:sp>
      <p:sp>
        <p:nvSpPr>
          <p:cNvPr id="30726" name="Shape 121"/>
          <p:cNvSpPr/>
          <p:nvPr/>
        </p:nvSpPr>
        <p:spPr>
          <a:xfrm>
            <a:off x="2573338" y="1900238"/>
            <a:ext cx="699770" cy="460375"/>
          </a:xfrm>
          <a:prstGeom prst="rect">
            <a:avLst/>
          </a:prstGeom>
          <a:noFill/>
          <a:ln w="12700">
            <a:noFill/>
          </a:ln>
        </p:spPr>
        <p:txBody>
          <a:bodyPr wrap="none" lIns="45719" rIns="45719" anchor="t" anchorCtr="0">
            <a:spAutoFit/>
          </a:bodyPr>
          <a:p>
            <a:pPr hangingPunct="0"/>
            <a:r>
              <a:rPr lang="zh-CN" altLang="zh-CN" sz="2400" dirty="0">
                <a:latin typeface="华文细黑" pitchFamily="2" charset="-122"/>
                <a:ea typeface="华文细黑" pitchFamily="2" charset="-122"/>
                <a:sym typeface="华文细黑" pitchFamily="2" charset="-122"/>
              </a:rPr>
              <a:t>文章</a:t>
            </a:r>
            <a:endParaRPr lang="zh-CN" altLang="zh-CN" sz="2400" dirty="0">
              <a:latin typeface="华文细黑" pitchFamily="2" charset="-122"/>
              <a:ea typeface="华文细黑" pitchFamily="2" charset="-122"/>
              <a:sym typeface="华文细黑" pitchFamily="2" charset="-122"/>
            </a:endParaRPr>
          </a:p>
        </p:txBody>
      </p:sp>
      <p:sp>
        <p:nvSpPr>
          <p:cNvPr id="30727" name="Shape 122"/>
          <p:cNvSpPr/>
          <p:nvPr/>
        </p:nvSpPr>
        <p:spPr>
          <a:xfrm>
            <a:off x="6562725" y="2667000"/>
            <a:ext cx="3702685" cy="829945"/>
          </a:xfrm>
          <a:prstGeom prst="rect">
            <a:avLst/>
          </a:prstGeom>
          <a:noFill/>
          <a:ln w="12700">
            <a:noFill/>
          </a:ln>
        </p:spPr>
        <p:txBody>
          <a:bodyPr wrap="none" lIns="45719" rIns="45719" anchor="t" anchorCtr="0">
            <a:spAutoFit/>
          </a:bodyPr>
          <a:p>
            <a:pPr hangingPunct="0"/>
            <a:r>
              <a:rPr lang="zh-CN" altLang="zh-CN" sz="2400" dirty="0">
                <a:latin typeface="Times New Roman" panose="02020703060505090304" pitchFamily="18" charset="0"/>
                <a:ea typeface="+mn-ea"/>
                <a:sym typeface="Times New Roman" panose="02020703060505090304" pitchFamily="18" charset="0"/>
              </a:rPr>
              <a:t>part. connecting the modifier </a:t>
            </a:r>
            <a:endParaRPr lang="zh-CN" altLang="zh-CN" sz="2400" dirty="0">
              <a:latin typeface="Times New Roman" panose="02020703060505090304" pitchFamily="18" charset="0"/>
              <a:ea typeface="+mn-ea"/>
              <a:sym typeface="Times New Roman" panose="02020703060505090304" pitchFamily="18" charset="0"/>
            </a:endParaRPr>
          </a:p>
          <a:p>
            <a:pPr hangingPunct="0"/>
            <a:r>
              <a:rPr lang="zh-CN" altLang="zh-CN" sz="2400" dirty="0">
                <a:latin typeface="Times New Roman" panose="02020703060505090304" pitchFamily="18" charset="0"/>
                <a:ea typeface="+mn-ea"/>
                <a:sym typeface="Times New Roman" panose="02020703060505090304" pitchFamily="18" charset="0"/>
              </a:rPr>
              <a:t>and the word modified</a:t>
            </a:r>
            <a:endParaRPr lang="zh-CN" altLang="zh-CN" sz="2400" dirty="0">
              <a:latin typeface="Times New Roman" panose="02020703060505090304" pitchFamily="18" charset="0"/>
              <a:ea typeface="Times New Roman" panose="02020703060505090304" pitchFamily="18" charset="0"/>
              <a:sym typeface="Times New Roman" panose="02020703060505090304" pitchFamily="18" charset="0"/>
            </a:endParaRPr>
          </a:p>
        </p:txBody>
      </p:sp>
      <p:sp>
        <p:nvSpPr>
          <p:cNvPr id="30728" name="Shape 123"/>
          <p:cNvSpPr/>
          <p:nvPr/>
        </p:nvSpPr>
        <p:spPr>
          <a:xfrm>
            <a:off x="2573338" y="2679700"/>
            <a:ext cx="394970" cy="460375"/>
          </a:xfrm>
          <a:prstGeom prst="rect">
            <a:avLst/>
          </a:prstGeom>
          <a:noFill/>
          <a:ln w="12700">
            <a:noFill/>
          </a:ln>
        </p:spPr>
        <p:txBody>
          <a:bodyPr wrap="none" lIns="45719" rIns="45719" anchor="t" anchorCtr="0">
            <a:spAutoFit/>
          </a:bodyPr>
          <a:p>
            <a:pPr hangingPunct="0"/>
            <a:r>
              <a:rPr lang="zh-CN" altLang="zh-CN" sz="2400" dirty="0">
                <a:latin typeface="华文细黑" pitchFamily="2" charset="-122"/>
                <a:ea typeface="华文细黑" pitchFamily="2" charset="-122"/>
                <a:sym typeface="华文细黑" pitchFamily="2" charset="-122"/>
              </a:rPr>
              <a:t>之</a:t>
            </a:r>
            <a:endParaRPr lang="zh-CN" altLang="zh-CN" sz="2400" dirty="0">
              <a:latin typeface="华文细黑" pitchFamily="2" charset="-122"/>
              <a:ea typeface="华文细黑" pitchFamily="2" charset="-122"/>
              <a:sym typeface="华文细黑" pitchFamily="2" charset="-122"/>
            </a:endParaRPr>
          </a:p>
        </p:txBody>
      </p:sp>
      <p:sp>
        <p:nvSpPr>
          <p:cNvPr id="30729" name="Shape 124"/>
          <p:cNvSpPr/>
          <p:nvPr/>
        </p:nvSpPr>
        <p:spPr>
          <a:xfrm>
            <a:off x="6562725" y="3454400"/>
            <a:ext cx="1291590" cy="460375"/>
          </a:xfrm>
          <a:prstGeom prst="rect">
            <a:avLst/>
          </a:prstGeom>
          <a:noFill/>
          <a:ln w="12700">
            <a:noFill/>
          </a:ln>
        </p:spPr>
        <p:txBody>
          <a:bodyPr wrap="none" lIns="45719" rIns="45719" anchor="t" anchorCtr="0">
            <a:spAutoFit/>
          </a:bodyPr>
          <a:p>
            <a:pPr hangingPunct="0"/>
            <a:r>
              <a:rPr lang="zh-CN" altLang="zh-CN" sz="2400" dirty="0">
                <a:latin typeface="Times New Roman" panose="02020703060505090304" pitchFamily="18" charset="0"/>
                <a:ea typeface="+mn-ea"/>
                <a:sym typeface="Times New Roman" panose="02020703060505090304" pitchFamily="18" charset="0"/>
              </a:rPr>
              <a:t>n. content</a:t>
            </a:r>
            <a:endParaRPr lang="zh-CN" altLang="zh-CN" sz="2400" dirty="0">
              <a:latin typeface="Times New Roman" panose="02020703060505090304" pitchFamily="18" charset="0"/>
              <a:ea typeface="Times New Roman" panose="02020703060505090304" pitchFamily="18" charset="0"/>
              <a:sym typeface="Times New Roman" panose="02020703060505090304" pitchFamily="18" charset="0"/>
            </a:endParaRPr>
          </a:p>
        </p:txBody>
      </p:sp>
      <p:sp>
        <p:nvSpPr>
          <p:cNvPr id="30730" name="Shape 125"/>
          <p:cNvSpPr/>
          <p:nvPr/>
        </p:nvSpPr>
        <p:spPr>
          <a:xfrm>
            <a:off x="2573338" y="3462338"/>
            <a:ext cx="699770" cy="460375"/>
          </a:xfrm>
          <a:prstGeom prst="rect">
            <a:avLst/>
          </a:prstGeom>
          <a:noFill/>
          <a:ln w="12700">
            <a:noFill/>
          </a:ln>
        </p:spPr>
        <p:txBody>
          <a:bodyPr wrap="none" lIns="45719" rIns="45719" anchor="t" anchorCtr="0">
            <a:spAutoFit/>
          </a:bodyPr>
          <a:p>
            <a:pPr hangingPunct="0"/>
            <a:r>
              <a:rPr lang="zh-CN" altLang="zh-CN" sz="2400" dirty="0">
                <a:latin typeface="华文细黑" pitchFamily="2" charset="-122"/>
                <a:ea typeface="华文细黑" pitchFamily="2" charset="-122"/>
                <a:sym typeface="华文细黑" pitchFamily="2" charset="-122"/>
              </a:rPr>
              <a:t>内容</a:t>
            </a:r>
            <a:endParaRPr lang="zh-CN" altLang="zh-CN" sz="2400" dirty="0">
              <a:latin typeface="华文细黑" pitchFamily="2" charset="-122"/>
              <a:ea typeface="华文细黑" pitchFamily="2" charset="-122"/>
              <a:sym typeface="华文细黑" pitchFamily="2" charset="-122"/>
            </a:endParaRPr>
          </a:p>
        </p:txBody>
      </p:sp>
      <p:sp>
        <p:nvSpPr>
          <p:cNvPr id="30731" name="Shape 126"/>
          <p:cNvSpPr/>
          <p:nvPr/>
        </p:nvSpPr>
        <p:spPr>
          <a:xfrm>
            <a:off x="6562725" y="4229100"/>
            <a:ext cx="2358390" cy="460375"/>
          </a:xfrm>
          <a:prstGeom prst="rect">
            <a:avLst/>
          </a:prstGeom>
          <a:noFill/>
          <a:ln w="12700">
            <a:noFill/>
          </a:ln>
        </p:spPr>
        <p:txBody>
          <a:bodyPr wrap="none" lIns="45719" rIns="45719" anchor="t" anchorCtr="0">
            <a:spAutoFit/>
          </a:bodyPr>
          <a:p>
            <a:pPr hangingPunct="0"/>
            <a:r>
              <a:rPr lang="zh-CN" altLang="zh-CN" sz="2400" dirty="0">
                <a:latin typeface="Times New Roman" panose="02020703060505090304" pitchFamily="18" charset="0"/>
                <a:ea typeface="+mn-ea"/>
                <a:sym typeface="Times New Roman" panose="02020703060505090304" pitchFamily="18" charset="0"/>
              </a:rPr>
              <a:t>conj. but, however</a:t>
            </a:r>
            <a:endParaRPr lang="zh-CN" altLang="zh-CN" sz="2400" dirty="0">
              <a:latin typeface="Times New Roman" panose="02020703060505090304" pitchFamily="18" charset="0"/>
              <a:ea typeface="Times New Roman" panose="02020703060505090304" pitchFamily="18" charset="0"/>
              <a:sym typeface="Times New Roman" panose="02020703060505090304" pitchFamily="18" charset="0"/>
            </a:endParaRPr>
          </a:p>
        </p:txBody>
      </p:sp>
      <p:sp>
        <p:nvSpPr>
          <p:cNvPr id="30732" name="Shape 127"/>
          <p:cNvSpPr/>
          <p:nvPr/>
        </p:nvSpPr>
        <p:spPr>
          <a:xfrm>
            <a:off x="2573338" y="4237038"/>
            <a:ext cx="699770" cy="460375"/>
          </a:xfrm>
          <a:prstGeom prst="rect">
            <a:avLst/>
          </a:prstGeom>
          <a:noFill/>
          <a:ln w="12700">
            <a:noFill/>
          </a:ln>
        </p:spPr>
        <p:txBody>
          <a:bodyPr wrap="none" lIns="45719" rIns="45719" anchor="t" anchorCtr="0">
            <a:spAutoFit/>
          </a:bodyPr>
          <a:p>
            <a:pPr hangingPunct="0"/>
            <a:r>
              <a:rPr lang="zh-CN" altLang="zh-CN" sz="2400" dirty="0">
                <a:latin typeface="华文细黑" pitchFamily="2" charset="-122"/>
                <a:ea typeface="华文细黑" pitchFamily="2" charset="-122"/>
                <a:sym typeface="华文细黑" pitchFamily="2" charset="-122"/>
              </a:rPr>
              <a:t>然而</a:t>
            </a:r>
            <a:endParaRPr lang="zh-CN" altLang="zh-CN" sz="2400" dirty="0">
              <a:latin typeface="华文细黑" pitchFamily="2" charset="-122"/>
              <a:ea typeface="华文细黑" pitchFamily="2" charset="-122"/>
              <a:sym typeface="华文细黑" pitchFamily="2" charset="-122"/>
            </a:endParaRPr>
          </a:p>
        </p:txBody>
      </p:sp>
      <p:sp>
        <p:nvSpPr>
          <p:cNvPr id="30733" name="Shape 128"/>
          <p:cNvSpPr/>
          <p:nvPr/>
        </p:nvSpPr>
        <p:spPr>
          <a:xfrm>
            <a:off x="4043363" y="1903413"/>
            <a:ext cx="1642745" cy="460375"/>
          </a:xfrm>
          <a:prstGeom prst="rect">
            <a:avLst/>
          </a:prstGeom>
          <a:noFill/>
          <a:ln w="12700">
            <a:noFill/>
          </a:ln>
        </p:spPr>
        <p:txBody>
          <a:bodyPr wrap="none" lIns="45719" rIns="45719" anchor="t" anchorCtr="0">
            <a:spAutoFit/>
          </a:bodyPr>
          <a:p>
            <a:pPr hangingPunct="0"/>
            <a:r>
              <a:rPr lang="zh-CN" altLang="zh-CN" sz="2400" dirty="0">
                <a:latin typeface="华文细黑" pitchFamily="2" charset="-122"/>
                <a:ea typeface="华文细黑" pitchFamily="2" charset="-122"/>
                <a:sym typeface="华文细黑" pitchFamily="2" charset="-122"/>
              </a:rPr>
              <a:t>wénzhāng</a:t>
            </a:r>
            <a:endParaRPr lang="zh-CN" altLang="zh-CN" sz="2400" dirty="0">
              <a:latin typeface="华文细黑" pitchFamily="2" charset="-122"/>
              <a:ea typeface="华文细黑" pitchFamily="2" charset="-122"/>
              <a:sym typeface="华文细黑" pitchFamily="2" charset="-122"/>
            </a:endParaRPr>
          </a:p>
        </p:txBody>
      </p:sp>
      <p:sp>
        <p:nvSpPr>
          <p:cNvPr id="30734" name="Shape 129"/>
          <p:cNvSpPr/>
          <p:nvPr/>
        </p:nvSpPr>
        <p:spPr>
          <a:xfrm>
            <a:off x="4038600" y="2671763"/>
            <a:ext cx="515620" cy="460375"/>
          </a:xfrm>
          <a:prstGeom prst="rect">
            <a:avLst/>
          </a:prstGeom>
          <a:noFill/>
          <a:ln w="12700">
            <a:noFill/>
          </a:ln>
        </p:spPr>
        <p:txBody>
          <a:bodyPr wrap="none" lIns="45719" rIns="45719" anchor="t" anchorCtr="0">
            <a:spAutoFit/>
          </a:bodyPr>
          <a:p>
            <a:pPr hangingPunct="0"/>
            <a:r>
              <a:rPr lang="zh-CN" altLang="zh-CN" sz="2400" dirty="0">
                <a:latin typeface="华文细黑" pitchFamily="2" charset="-122"/>
                <a:ea typeface="华文细黑" pitchFamily="2" charset="-122"/>
                <a:sym typeface="华文细黑" pitchFamily="2" charset="-122"/>
              </a:rPr>
              <a:t>zhī</a:t>
            </a:r>
            <a:endParaRPr lang="zh-CN" altLang="zh-CN" sz="2400" dirty="0">
              <a:latin typeface="华文细黑" pitchFamily="2" charset="-122"/>
              <a:ea typeface="华文细黑" pitchFamily="2" charset="-122"/>
              <a:sym typeface="华文细黑" pitchFamily="2" charset="-122"/>
            </a:endParaRPr>
          </a:p>
        </p:txBody>
      </p:sp>
      <p:sp>
        <p:nvSpPr>
          <p:cNvPr id="30735" name="Shape 130"/>
          <p:cNvSpPr/>
          <p:nvPr/>
        </p:nvSpPr>
        <p:spPr>
          <a:xfrm>
            <a:off x="4038600" y="3454400"/>
            <a:ext cx="1209040" cy="460375"/>
          </a:xfrm>
          <a:prstGeom prst="rect">
            <a:avLst/>
          </a:prstGeom>
          <a:noFill/>
          <a:ln w="12700">
            <a:noFill/>
          </a:ln>
        </p:spPr>
        <p:txBody>
          <a:bodyPr wrap="none" lIns="45719" rIns="45719" anchor="t" anchorCtr="0">
            <a:spAutoFit/>
          </a:bodyPr>
          <a:p>
            <a:pPr hangingPunct="0"/>
            <a:r>
              <a:rPr lang="zh-CN" altLang="zh-CN" sz="2400" dirty="0">
                <a:latin typeface="华文细黑" pitchFamily="2" charset="-122"/>
                <a:ea typeface="华文细黑" pitchFamily="2" charset="-122"/>
                <a:sym typeface="华文细黑" pitchFamily="2" charset="-122"/>
              </a:rPr>
              <a:t>nèiróng</a:t>
            </a:r>
            <a:endParaRPr lang="zh-CN" altLang="zh-CN" sz="2400" dirty="0">
              <a:latin typeface="华文细黑" pitchFamily="2" charset="-122"/>
              <a:ea typeface="华文细黑" pitchFamily="2" charset="-122"/>
              <a:sym typeface="华文细黑" pitchFamily="2" charset="-122"/>
            </a:endParaRPr>
          </a:p>
        </p:txBody>
      </p:sp>
      <p:sp>
        <p:nvSpPr>
          <p:cNvPr id="30736" name="Shape 131"/>
          <p:cNvSpPr/>
          <p:nvPr/>
        </p:nvSpPr>
        <p:spPr>
          <a:xfrm>
            <a:off x="4038600" y="4229100"/>
            <a:ext cx="1170305" cy="460375"/>
          </a:xfrm>
          <a:prstGeom prst="rect">
            <a:avLst/>
          </a:prstGeom>
          <a:noFill/>
          <a:ln w="12700">
            <a:noFill/>
          </a:ln>
        </p:spPr>
        <p:txBody>
          <a:bodyPr wrap="none" lIns="45719" rIns="45719" anchor="t" anchorCtr="0">
            <a:spAutoFit/>
          </a:bodyPr>
          <a:p>
            <a:pPr hangingPunct="0"/>
            <a:r>
              <a:rPr lang="zh-CN" altLang="zh-CN" sz="2400" dirty="0">
                <a:latin typeface="华文细黑" pitchFamily="2" charset="-122"/>
                <a:ea typeface="华文细黑" pitchFamily="2" charset="-122"/>
                <a:sym typeface="华文细黑" pitchFamily="2" charset="-122"/>
              </a:rPr>
              <a:t>rán’ér</a:t>
            </a:r>
            <a:endParaRPr lang="zh-CN" altLang="zh-CN" sz="2400" dirty="0">
              <a:latin typeface="华文细黑" pitchFamily="2" charset="-122"/>
              <a:ea typeface="华文细黑" pitchFamily="2" charset="-122"/>
              <a:sym typeface="华文细黑" pitchFamily="2" charset="-122"/>
            </a:endParaRPr>
          </a:p>
        </p:txBody>
      </p:sp>
      <p:sp>
        <p:nvSpPr>
          <p:cNvPr id="30737" name="Shape 132"/>
          <p:cNvSpPr/>
          <p:nvPr/>
        </p:nvSpPr>
        <p:spPr>
          <a:xfrm>
            <a:off x="6562725" y="4927600"/>
            <a:ext cx="2696845" cy="460375"/>
          </a:xfrm>
          <a:prstGeom prst="rect">
            <a:avLst/>
          </a:prstGeom>
          <a:noFill/>
          <a:ln w="12700">
            <a:noFill/>
          </a:ln>
        </p:spPr>
        <p:txBody>
          <a:bodyPr wrap="none" lIns="45719" rIns="45719" anchor="t" anchorCtr="0">
            <a:spAutoFit/>
          </a:bodyPr>
          <a:p>
            <a:pPr hangingPunct="0"/>
            <a:r>
              <a:rPr lang="zh-CN" altLang="zh-CN" sz="2400" dirty="0">
                <a:latin typeface="Times New Roman" panose="02020703060505090304" pitchFamily="18" charset="0"/>
                <a:ea typeface="+mn-ea"/>
                <a:sym typeface="Times New Roman" panose="02020703060505090304" pitchFamily="18" charset="0"/>
              </a:rPr>
              <a:t>n. viewpoint, opinion</a:t>
            </a:r>
            <a:endParaRPr lang="zh-CN" altLang="zh-CN" sz="2400" dirty="0">
              <a:latin typeface="Times New Roman" panose="02020703060505090304" pitchFamily="18" charset="0"/>
              <a:ea typeface="Times New Roman" panose="02020703060505090304" pitchFamily="18" charset="0"/>
              <a:sym typeface="Times New Roman" panose="02020703060505090304" pitchFamily="18" charset="0"/>
            </a:endParaRPr>
          </a:p>
        </p:txBody>
      </p:sp>
      <p:sp>
        <p:nvSpPr>
          <p:cNvPr id="30738" name="Shape 133"/>
          <p:cNvSpPr/>
          <p:nvPr/>
        </p:nvSpPr>
        <p:spPr>
          <a:xfrm>
            <a:off x="2573338" y="4935538"/>
            <a:ext cx="699770" cy="460375"/>
          </a:xfrm>
          <a:prstGeom prst="rect">
            <a:avLst/>
          </a:prstGeom>
          <a:noFill/>
          <a:ln w="12700">
            <a:noFill/>
          </a:ln>
        </p:spPr>
        <p:txBody>
          <a:bodyPr wrap="none" lIns="45719" rIns="45719" anchor="t" anchorCtr="0">
            <a:spAutoFit/>
          </a:bodyPr>
          <a:p>
            <a:pPr hangingPunct="0"/>
            <a:r>
              <a:rPr lang="zh-CN" altLang="zh-CN" sz="2400" dirty="0">
                <a:latin typeface="华文细黑" pitchFamily="2" charset="-122"/>
                <a:ea typeface="华文细黑" pitchFamily="2" charset="-122"/>
                <a:sym typeface="华文细黑" pitchFamily="2" charset="-122"/>
              </a:rPr>
              <a:t>看法</a:t>
            </a:r>
            <a:endParaRPr lang="zh-CN" altLang="zh-CN" sz="2400" dirty="0">
              <a:latin typeface="华文细黑" pitchFamily="2" charset="-122"/>
              <a:ea typeface="华文细黑" pitchFamily="2" charset="-122"/>
              <a:sym typeface="华文细黑" pitchFamily="2" charset="-122"/>
            </a:endParaRPr>
          </a:p>
        </p:txBody>
      </p:sp>
      <p:sp>
        <p:nvSpPr>
          <p:cNvPr id="30739" name="Shape 134"/>
          <p:cNvSpPr/>
          <p:nvPr/>
        </p:nvSpPr>
        <p:spPr>
          <a:xfrm>
            <a:off x="4038600" y="4927600"/>
            <a:ext cx="941705" cy="460375"/>
          </a:xfrm>
          <a:prstGeom prst="rect">
            <a:avLst/>
          </a:prstGeom>
          <a:noFill/>
          <a:ln w="12700">
            <a:noFill/>
          </a:ln>
        </p:spPr>
        <p:txBody>
          <a:bodyPr wrap="none" lIns="45719" rIns="45719" anchor="t" anchorCtr="0">
            <a:spAutoFit/>
          </a:bodyPr>
          <a:p>
            <a:pPr hangingPunct="0"/>
            <a:r>
              <a:rPr lang="zh-CN" altLang="zh-CN" sz="2400" dirty="0">
                <a:latin typeface="华文细黑" pitchFamily="2" charset="-122"/>
                <a:ea typeface="华文细黑" pitchFamily="2" charset="-122"/>
                <a:sym typeface="华文细黑" pitchFamily="2" charset="-122"/>
              </a:rPr>
              <a:t>kànfǎ</a:t>
            </a:r>
            <a:endParaRPr lang="zh-CN" altLang="zh-CN" sz="2400" dirty="0">
              <a:latin typeface="华文细黑" pitchFamily="2" charset="-122"/>
              <a:ea typeface="华文细黑" pitchFamily="2" charset="-122"/>
              <a:sym typeface="华文细黑" pitchFamily="2" charset="-122"/>
            </a:endParaRPr>
          </a:p>
        </p:txBody>
      </p:sp>
    </p:spTree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10820400" cy="1822904"/>
          </a:xfrm>
        </p:spPr>
        <p:txBody>
          <a:bodyPr>
            <a:normAutofit/>
          </a:bodyPr>
          <a:lstStyle/>
          <a:p>
            <a:r>
              <a:rPr lang="zh-TW" altLang="en-US" sz="5400" dirty="0">
                <a:solidFill>
                  <a:srgbClr val="FF0000"/>
                </a:solidFill>
              </a:rPr>
              <a:t>之</a:t>
            </a:r>
            <a:br>
              <a:rPr lang="en-US" altLang="zh-TW" sz="5400" dirty="0"/>
            </a:br>
            <a:endParaRPr lang="zh-TW" altLang="en-US" sz="5400" dirty="0"/>
          </a:p>
        </p:txBody>
      </p:sp>
      <p:sp>
        <p:nvSpPr>
          <p:cNvPr id="5" name="標題 1"/>
          <p:cNvSpPr txBox="1"/>
          <p:nvPr/>
        </p:nvSpPr>
        <p:spPr>
          <a:xfrm>
            <a:off x="48217" y="1160122"/>
            <a:ext cx="1209556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600" dirty="0"/>
              <a:t>成功</a:t>
            </a:r>
            <a:r>
              <a:rPr lang="zh-TW" altLang="en-US" sz="3600" dirty="0">
                <a:solidFill>
                  <a:srgbClr val="FF0000"/>
                </a:solidFill>
              </a:rPr>
              <a:t>之</a:t>
            </a:r>
            <a:r>
              <a:rPr lang="zh-TW" altLang="en-US" sz="3600" dirty="0"/>
              <a:t>路，就是努力</a:t>
            </a:r>
            <a:endParaRPr lang="en-US" altLang="zh-TW" sz="3600" dirty="0"/>
          </a:p>
        </p:txBody>
      </p:sp>
      <p:sp>
        <p:nvSpPr>
          <p:cNvPr id="3" name="標題 1"/>
          <p:cNvSpPr txBox="1"/>
          <p:nvPr/>
        </p:nvSpPr>
        <p:spPr>
          <a:xfrm>
            <a:off x="1820777" y="0"/>
            <a:ext cx="5077327" cy="11130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5400" dirty="0"/>
              <a:t>+N(</a:t>
            </a:r>
            <a:r>
              <a:rPr lang="zh-TW" altLang="en-US" sz="5400" dirty="0"/>
              <a:t>一个字</a:t>
            </a:r>
            <a:r>
              <a:rPr lang="en-US" altLang="zh-TW" sz="5400" dirty="0"/>
              <a:t>)</a:t>
            </a:r>
            <a:r>
              <a:rPr lang="zh-TW" altLang="en-US" sz="5400" dirty="0"/>
              <a:t> </a:t>
            </a:r>
            <a:r>
              <a:rPr lang="en-US" altLang="zh-TW" sz="5400" dirty="0"/>
              <a:t>=</a:t>
            </a:r>
            <a:r>
              <a:rPr lang="zh-TW" altLang="en-US" sz="5400" dirty="0"/>
              <a:t>的</a:t>
            </a:r>
            <a:endParaRPr lang="zh-TW" altLang="en-US" sz="5400" dirty="0"/>
          </a:p>
        </p:txBody>
      </p:sp>
      <p:pic>
        <p:nvPicPr>
          <p:cNvPr id="11266" name="Picture 2" descr="成功的定義- 生活- 作家生活誌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1029" y="2983026"/>
            <a:ext cx="4312318" cy="2414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10820400" cy="1822904"/>
          </a:xfrm>
        </p:spPr>
        <p:txBody>
          <a:bodyPr>
            <a:normAutofit/>
          </a:bodyPr>
          <a:lstStyle/>
          <a:p>
            <a:r>
              <a:rPr lang="zh-TW" altLang="en-US" sz="5400" dirty="0">
                <a:solidFill>
                  <a:srgbClr val="FF0000"/>
                </a:solidFill>
              </a:rPr>
              <a:t>之</a:t>
            </a:r>
            <a:br>
              <a:rPr lang="en-US" altLang="zh-TW" sz="5400" dirty="0"/>
            </a:br>
            <a:endParaRPr lang="zh-TW" altLang="en-US" sz="5400" dirty="0"/>
          </a:p>
        </p:txBody>
      </p:sp>
      <p:sp>
        <p:nvSpPr>
          <p:cNvPr id="5" name="標題 1"/>
          <p:cNvSpPr txBox="1"/>
          <p:nvPr/>
        </p:nvSpPr>
        <p:spPr>
          <a:xfrm>
            <a:off x="0" y="1352627"/>
            <a:ext cx="1262504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600" dirty="0"/>
              <a:t>这个演员最近变得越来越有名，报纸已经开始叫他</a:t>
            </a:r>
            <a:endParaRPr lang="en-US" altLang="zh-TW" sz="3600" dirty="0"/>
          </a:p>
          <a:p>
            <a:pPr algn="ctr"/>
            <a:r>
              <a:rPr lang="zh-TW" altLang="en-US" sz="3600" dirty="0"/>
              <a:t>明日</a:t>
            </a:r>
            <a:r>
              <a:rPr lang="zh-TW" altLang="en-US" sz="3600" dirty="0">
                <a:solidFill>
                  <a:srgbClr val="FF0000"/>
                </a:solidFill>
              </a:rPr>
              <a:t>之</a:t>
            </a:r>
            <a:r>
              <a:rPr lang="zh-TW" altLang="en-US" sz="3600" dirty="0"/>
              <a:t>星了</a:t>
            </a:r>
            <a:endParaRPr lang="en-US" altLang="zh-TW" sz="3600" dirty="0"/>
          </a:p>
        </p:txBody>
      </p:sp>
      <p:sp>
        <p:nvSpPr>
          <p:cNvPr id="3" name="標題 1"/>
          <p:cNvSpPr txBox="1"/>
          <p:nvPr/>
        </p:nvSpPr>
        <p:spPr>
          <a:xfrm>
            <a:off x="1820777" y="0"/>
            <a:ext cx="5077327" cy="11130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5400" dirty="0"/>
              <a:t>+N(</a:t>
            </a:r>
            <a:r>
              <a:rPr lang="zh-TW" altLang="en-US" sz="5400" dirty="0"/>
              <a:t>一个字</a:t>
            </a:r>
            <a:r>
              <a:rPr lang="en-US" altLang="zh-TW" sz="5400" dirty="0"/>
              <a:t>)</a:t>
            </a:r>
            <a:r>
              <a:rPr lang="zh-TW" altLang="en-US" sz="5400" dirty="0"/>
              <a:t> </a:t>
            </a:r>
            <a:r>
              <a:rPr lang="en-US" altLang="zh-TW" sz="5400" dirty="0"/>
              <a:t>=</a:t>
            </a:r>
            <a:r>
              <a:rPr lang="zh-TW" altLang="en-US" sz="5400" dirty="0"/>
              <a:t>的</a:t>
            </a:r>
            <a:endParaRPr lang="zh-TW" altLang="en-US" sz="5400" dirty="0"/>
          </a:p>
        </p:txBody>
      </p:sp>
      <p:pic>
        <p:nvPicPr>
          <p:cNvPr id="9218" name="Picture 2" descr="亨利卡維爾在確認無法繼續演出超人後，依然不會回歸參與《獵魔士》影集第四季- 電腦王阿達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6321" y="2917795"/>
            <a:ext cx="6232403" cy="3505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7410" name="Group 197"/>
          <p:cNvGrpSpPr/>
          <p:nvPr/>
        </p:nvGrpSpPr>
        <p:grpSpPr>
          <a:xfrm>
            <a:off x="1811338" y="228600"/>
            <a:ext cx="8699501" cy="1012879"/>
            <a:chOff x="0" y="0"/>
            <a:chExt cx="8698937" cy="1013607"/>
          </a:xfrm>
        </p:grpSpPr>
        <p:sp>
          <p:nvSpPr>
            <p:cNvPr id="17419" name="Shape 193"/>
            <p:cNvSpPr/>
            <p:nvPr/>
          </p:nvSpPr>
          <p:spPr>
            <a:xfrm>
              <a:off x="626507" y="307615"/>
              <a:ext cx="8072430" cy="705992"/>
            </a:xfrm>
            <a:prstGeom prst="rect">
              <a:avLst/>
            </a:prstGeom>
            <a:noFill/>
            <a:ln w="12700">
              <a:noFill/>
            </a:ln>
          </p:spPr>
          <p:txBody>
            <a:bodyPr lIns="45719" tIns="45719" rIns="45719" bIns="45719">
              <a:spAutoFit/>
            </a:bodyPr>
            <a:p>
              <a:pPr eaLnBrk="1"/>
              <a:r>
                <a:rPr lang="zh-CN" altLang="zh-CN" sz="4000" dirty="0">
                  <a:solidFill>
                    <a:srgbClr val="A6A6A6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黑体" panose="02010609060101010101" pitchFamily="49" charset="-122"/>
                </a:rPr>
                <a:t>课文（二）</a:t>
              </a:r>
              <a:endParaRPr lang="zh-CN" altLang="zh-CN" sz="4000" dirty="0">
                <a:solidFill>
                  <a:srgbClr val="A6A6A6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endParaRPr>
            </a:p>
          </p:txBody>
        </p:sp>
        <p:grpSp>
          <p:nvGrpSpPr>
            <p:cNvPr id="17420" name="Group 196"/>
            <p:cNvGrpSpPr/>
            <p:nvPr/>
          </p:nvGrpSpPr>
          <p:grpSpPr>
            <a:xfrm>
              <a:off x="0" y="0"/>
              <a:ext cx="607420" cy="919825"/>
              <a:chOff x="0" y="0"/>
              <a:chExt cx="607419" cy="919824"/>
            </a:xfrm>
          </p:grpSpPr>
          <p:sp>
            <p:nvSpPr>
              <p:cNvPr id="17421" name="Shape 194"/>
              <p:cNvSpPr/>
              <p:nvPr/>
            </p:nvSpPr>
            <p:spPr>
              <a:xfrm>
                <a:off x="0" y="0"/>
                <a:ext cx="607420" cy="919825"/>
              </a:xfrm>
              <a:custGeom>
                <a:avLst/>
                <a:gdLst/>
                <a:ahLst/>
                <a:cxnLst>
                  <a:cxn ang="0">
                    <a:pos x="8540719" y="19585161"/>
                  </a:cxn>
                  <a:cxn ang="5898240">
                    <a:pos x="8540719" y="19585161"/>
                  </a:cxn>
                  <a:cxn ang="11796480">
                    <a:pos x="8540719" y="19585161"/>
                  </a:cxn>
                  <a:cxn ang="17694720">
                    <a:pos x="8540719" y="19585161"/>
                  </a:cxn>
                </a:cxnLst>
                <a:pathLst>
                  <a:path w="21600" h="21600">
                    <a:moveTo>
                      <a:pt x="10786" y="21600"/>
                    </a:moveTo>
                    <a:lnTo>
                      <a:pt x="11178" y="21600"/>
                    </a:lnTo>
                    <a:lnTo>
                      <a:pt x="11516" y="21565"/>
                    </a:lnTo>
                    <a:lnTo>
                      <a:pt x="11881" y="21495"/>
                    </a:lnTo>
                    <a:lnTo>
                      <a:pt x="12220" y="21425"/>
                    </a:lnTo>
                    <a:lnTo>
                      <a:pt x="12585" y="21319"/>
                    </a:lnTo>
                    <a:lnTo>
                      <a:pt x="12871" y="21196"/>
                    </a:lnTo>
                    <a:lnTo>
                      <a:pt x="13132" y="21056"/>
                    </a:lnTo>
                    <a:lnTo>
                      <a:pt x="13367" y="20881"/>
                    </a:lnTo>
                    <a:lnTo>
                      <a:pt x="13627" y="20722"/>
                    </a:lnTo>
                    <a:lnTo>
                      <a:pt x="13835" y="20511"/>
                    </a:lnTo>
                    <a:lnTo>
                      <a:pt x="14018" y="20318"/>
                    </a:lnTo>
                    <a:lnTo>
                      <a:pt x="14174" y="20107"/>
                    </a:lnTo>
                    <a:lnTo>
                      <a:pt x="14330" y="19879"/>
                    </a:lnTo>
                    <a:lnTo>
                      <a:pt x="14434" y="19634"/>
                    </a:lnTo>
                    <a:lnTo>
                      <a:pt x="14487" y="19370"/>
                    </a:lnTo>
                    <a:lnTo>
                      <a:pt x="14487" y="15664"/>
                    </a:lnTo>
                    <a:lnTo>
                      <a:pt x="14591" y="15454"/>
                    </a:lnTo>
                    <a:lnTo>
                      <a:pt x="14669" y="15260"/>
                    </a:lnTo>
                    <a:lnTo>
                      <a:pt x="14774" y="15050"/>
                    </a:lnTo>
                    <a:lnTo>
                      <a:pt x="15138" y="14646"/>
                    </a:lnTo>
                    <a:lnTo>
                      <a:pt x="15581" y="14242"/>
                    </a:lnTo>
                    <a:lnTo>
                      <a:pt x="16728" y="13469"/>
                    </a:lnTo>
                    <a:lnTo>
                      <a:pt x="18030" y="12591"/>
                    </a:lnTo>
                    <a:lnTo>
                      <a:pt x="18734" y="12118"/>
                    </a:lnTo>
                    <a:lnTo>
                      <a:pt x="19333" y="11573"/>
                    </a:lnTo>
                    <a:lnTo>
                      <a:pt x="19932" y="11028"/>
                    </a:lnTo>
                    <a:lnTo>
                      <a:pt x="20479" y="10396"/>
                    </a:lnTo>
                    <a:lnTo>
                      <a:pt x="20740" y="10097"/>
                    </a:lnTo>
                    <a:lnTo>
                      <a:pt x="20948" y="9729"/>
                    </a:lnTo>
                    <a:lnTo>
                      <a:pt x="21130" y="9378"/>
                    </a:lnTo>
                    <a:lnTo>
                      <a:pt x="21287" y="8974"/>
                    </a:lnTo>
                    <a:lnTo>
                      <a:pt x="21443" y="8605"/>
                    </a:lnTo>
                    <a:lnTo>
                      <a:pt x="21548" y="8166"/>
                    </a:lnTo>
                    <a:lnTo>
                      <a:pt x="21600" y="7727"/>
                    </a:lnTo>
                    <a:lnTo>
                      <a:pt x="21600" y="6884"/>
                    </a:lnTo>
                    <a:lnTo>
                      <a:pt x="21548" y="6515"/>
                    </a:lnTo>
                    <a:lnTo>
                      <a:pt x="21496" y="6182"/>
                    </a:lnTo>
                    <a:lnTo>
                      <a:pt x="21391" y="5812"/>
                    </a:lnTo>
                    <a:lnTo>
                      <a:pt x="21287" y="5479"/>
                    </a:lnTo>
                    <a:lnTo>
                      <a:pt x="21130" y="5093"/>
                    </a:lnTo>
                    <a:lnTo>
                      <a:pt x="20948" y="4760"/>
                    </a:lnTo>
                    <a:lnTo>
                      <a:pt x="20740" y="4425"/>
                    </a:lnTo>
                    <a:lnTo>
                      <a:pt x="20531" y="4127"/>
                    </a:lnTo>
                    <a:lnTo>
                      <a:pt x="20296" y="3811"/>
                    </a:lnTo>
                    <a:lnTo>
                      <a:pt x="20036" y="3513"/>
                    </a:lnTo>
                    <a:lnTo>
                      <a:pt x="19775" y="3214"/>
                    </a:lnTo>
                    <a:lnTo>
                      <a:pt x="19124" y="2634"/>
                    </a:lnTo>
                    <a:lnTo>
                      <a:pt x="18447" y="2125"/>
                    </a:lnTo>
                    <a:lnTo>
                      <a:pt x="17691" y="1669"/>
                    </a:lnTo>
                    <a:lnTo>
                      <a:pt x="16832" y="1229"/>
                    </a:lnTo>
                    <a:lnTo>
                      <a:pt x="16388" y="1054"/>
                    </a:lnTo>
                    <a:lnTo>
                      <a:pt x="15920" y="879"/>
                    </a:lnTo>
                    <a:lnTo>
                      <a:pt x="15477" y="720"/>
                    </a:lnTo>
                    <a:lnTo>
                      <a:pt x="15034" y="580"/>
                    </a:lnTo>
                    <a:lnTo>
                      <a:pt x="14539" y="439"/>
                    </a:lnTo>
                    <a:lnTo>
                      <a:pt x="14018" y="316"/>
                    </a:lnTo>
                    <a:lnTo>
                      <a:pt x="13471" y="211"/>
                    </a:lnTo>
                    <a:lnTo>
                      <a:pt x="12975" y="140"/>
                    </a:lnTo>
                    <a:lnTo>
                      <a:pt x="12428" y="71"/>
                    </a:lnTo>
                    <a:lnTo>
                      <a:pt x="11934" y="35"/>
                    </a:lnTo>
                    <a:lnTo>
                      <a:pt x="11387" y="0"/>
                    </a:lnTo>
                    <a:lnTo>
                      <a:pt x="10213" y="0"/>
                    </a:lnTo>
                    <a:lnTo>
                      <a:pt x="9666" y="35"/>
                    </a:lnTo>
                    <a:lnTo>
                      <a:pt x="9172" y="71"/>
                    </a:lnTo>
                    <a:lnTo>
                      <a:pt x="8625" y="140"/>
                    </a:lnTo>
                    <a:lnTo>
                      <a:pt x="8129" y="211"/>
                    </a:lnTo>
                    <a:lnTo>
                      <a:pt x="7582" y="316"/>
                    </a:lnTo>
                    <a:lnTo>
                      <a:pt x="7061" y="439"/>
                    </a:lnTo>
                    <a:lnTo>
                      <a:pt x="6566" y="580"/>
                    </a:lnTo>
                    <a:lnTo>
                      <a:pt x="6123" y="720"/>
                    </a:lnTo>
                    <a:lnTo>
                      <a:pt x="5680" y="879"/>
                    </a:lnTo>
                    <a:lnTo>
                      <a:pt x="5212" y="1054"/>
                    </a:lnTo>
                    <a:lnTo>
                      <a:pt x="4768" y="1229"/>
                    </a:lnTo>
                    <a:lnTo>
                      <a:pt x="3909" y="1669"/>
                    </a:lnTo>
                    <a:lnTo>
                      <a:pt x="3153" y="2125"/>
                    </a:lnTo>
                    <a:lnTo>
                      <a:pt x="2476" y="2634"/>
                    </a:lnTo>
                    <a:lnTo>
                      <a:pt x="1825" y="3214"/>
                    </a:lnTo>
                    <a:lnTo>
                      <a:pt x="1303" y="3811"/>
                    </a:lnTo>
                    <a:lnTo>
                      <a:pt x="1069" y="4127"/>
                    </a:lnTo>
                    <a:lnTo>
                      <a:pt x="860" y="4425"/>
                    </a:lnTo>
                    <a:lnTo>
                      <a:pt x="651" y="4760"/>
                    </a:lnTo>
                    <a:lnTo>
                      <a:pt x="470" y="5093"/>
                    </a:lnTo>
                    <a:lnTo>
                      <a:pt x="313" y="5479"/>
                    </a:lnTo>
                    <a:lnTo>
                      <a:pt x="209" y="5812"/>
                    </a:lnTo>
                    <a:lnTo>
                      <a:pt x="104" y="6182"/>
                    </a:lnTo>
                    <a:lnTo>
                      <a:pt x="52" y="6515"/>
                    </a:lnTo>
                    <a:lnTo>
                      <a:pt x="0" y="6884"/>
                    </a:lnTo>
                    <a:lnTo>
                      <a:pt x="0" y="7727"/>
                    </a:lnTo>
                    <a:lnTo>
                      <a:pt x="52" y="8166"/>
                    </a:lnTo>
                    <a:lnTo>
                      <a:pt x="157" y="8605"/>
                    </a:lnTo>
                    <a:lnTo>
                      <a:pt x="313" y="8974"/>
                    </a:lnTo>
                    <a:lnTo>
                      <a:pt x="470" y="9378"/>
                    </a:lnTo>
                    <a:lnTo>
                      <a:pt x="651" y="9729"/>
                    </a:lnTo>
                    <a:lnTo>
                      <a:pt x="860" y="10097"/>
                    </a:lnTo>
                    <a:lnTo>
                      <a:pt x="1121" y="10396"/>
                    </a:lnTo>
                    <a:lnTo>
                      <a:pt x="1668" y="11028"/>
                    </a:lnTo>
                    <a:lnTo>
                      <a:pt x="2267" y="11573"/>
                    </a:lnTo>
                    <a:lnTo>
                      <a:pt x="2866" y="12118"/>
                    </a:lnTo>
                    <a:lnTo>
                      <a:pt x="3570" y="12591"/>
                    </a:lnTo>
                    <a:lnTo>
                      <a:pt x="4872" y="13469"/>
                    </a:lnTo>
                    <a:lnTo>
                      <a:pt x="6019" y="14242"/>
                    </a:lnTo>
                    <a:lnTo>
                      <a:pt x="6462" y="14646"/>
                    </a:lnTo>
                    <a:lnTo>
                      <a:pt x="6826" y="15050"/>
                    </a:lnTo>
                    <a:lnTo>
                      <a:pt x="6931" y="15260"/>
                    </a:lnTo>
                    <a:lnTo>
                      <a:pt x="7009" y="15454"/>
                    </a:lnTo>
                    <a:lnTo>
                      <a:pt x="7113" y="15664"/>
                    </a:lnTo>
                    <a:lnTo>
                      <a:pt x="7113" y="19370"/>
                    </a:lnTo>
                    <a:lnTo>
                      <a:pt x="7166" y="19634"/>
                    </a:lnTo>
                    <a:lnTo>
                      <a:pt x="7270" y="19879"/>
                    </a:lnTo>
                    <a:lnTo>
                      <a:pt x="7425" y="20107"/>
                    </a:lnTo>
                    <a:lnTo>
                      <a:pt x="7582" y="20318"/>
                    </a:lnTo>
                    <a:lnTo>
                      <a:pt x="7765" y="20511"/>
                    </a:lnTo>
                    <a:lnTo>
                      <a:pt x="7973" y="20722"/>
                    </a:lnTo>
                    <a:lnTo>
                      <a:pt x="8233" y="20881"/>
                    </a:lnTo>
                    <a:lnTo>
                      <a:pt x="8468" y="21056"/>
                    </a:lnTo>
                    <a:lnTo>
                      <a:pt x="8729" y="21196"/>
                    </a:lnTo>
                    <a:lnTo>
                      <a:pt x="9015" y="21319"/>
                    </a:lnTo>
                    <a:lnTo>
                      <a:pt x="9380" y="21425"/>
                    </a:lnTo>
                    <a:lnTo>
                      <a:pt x="9719" y="21495"/>
                    </a:lnTo>
                    <a:lnTo>
                      <a:pt x="10084" y="21565"/>
                    </a:lnTo>
                    <a:lnTo>
                      <a:pt x="10422" y="21600"/>
                    </a:lnTo>
                    <a:lnTo>
                      <a:pt x="10786" y="21600"/>
                    </a:lnTo>
                    <a:close/>
                  </a:path>
                </a:pathLst>
              </a:custGeom>
              <a:solidFill>
                <a:srgbClr val="FFFFCC">
                  <a:alpha val="100000"/>
                </a:srgbClr>
              </a:solidFill>
              <a:ln w="57150" cap="flat" cmpd="sng">
                <a:solidFill>
                  <a:srgbClr val="000000">
                    <a:alpha val="100000"/>
                  </a:srgb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7422" name="Shape 195"/>
              <p:cNvSpPr/>
              <p:nvPr/>
            </p:nvSpPr>
            <p:spPr>
              <a:xfrm>
                <a:off x="192699" y="403848"/>
                <a:ext cx="224224" cy="408299"/>
              </a:xfrm>
              <a:custGeom>
                <a:avLst/>
                <a:gdLst/>
                <a:ahLst/>
                <a:cxnLst>
                  <a:cxn ang="0">
                    <a:pos x="1163806" y="3858993"/>
                  </a:cxn>
                  <a:cxn ang="5898240">
                    <a:pos x="1163806" y="3858993"/>
                  </a:cxn>
                  <a:cxn ang="11796480">
                    <a:pos x="1163806" y="3858993"/>
                  </a:cxn>
                  <a:cxn ang="17694720">
                    <a:pos x="1163806" y="3858993"/>
                  </a:cxn>
                </a:cxnLst>
                <a:pathLst>
                  <a:path w="21600" h="21600">
                    <a:moveTo>
                      <a:pt x="6354" y="10918"/>
                    </a:moveTo>
                    <a:lnTo>
                      <a:pt x="4448" y="5578"/>
                    </a:lnTo>
                    <a:lnTo>
                      <a:pt x="1060" y="1305"/>
                    </a:lnTo>
                    <a:lnTo>
                      <a:pt x="0" y="235"/>
                    </a:lnTo>
                    <a:lnTo>
                      <a:pt x="4448" y="1424"/>
                    </a:lnTo>
                    <a:lnTo>
                      <a:pt x="7835" y="0"/>
                    </a:lnTo>
                    <a:lnTo>
                      <a:pt x="11647" y="1305"/>
                    </a:lnTo>
                    <a:lnTo>
                      <a:pt x="14610" y="0"/>
                    </a:lnTo>
                    <a:lnTo>
                      <a:pt x="17576" y="1186"/>
                    </a:lnTo>
                    <a:lnTo>
                      <a:pt x="21600" y="235"/>
                    </a:lnTo>
                    <a:lnTo>
                      <a:pt x="16304" y="6053"/>
                    </a:lnTo>
                    <a:lnTo>
                      <a:pt x="14822" y="10918"/>
                    </a:lnTo>
                    <a:moveTo>
                      <a:pt x="778" y="14359"/>
                    </a:moveTo>
                    <a:lnTo>
                      <a:pt x="20681" y="14359"/>
                    </a:lnTo>
                    <a:lnTo>
                      <a:pt x="20681" y="16852"/>
                    </a:lnTo>
                    <a:lnTo>
                      <a:pt x="778" y="16814"/>
                    </a:lnTo>
                    <a:lnTo>
                      <a:pt x="778" y="19226"/>
                    </a:lnTo>
                    <a:lnTo>
                      <a:pt x="20681" y="19304"/>
                    </a:lnTo>
                    <a:lnTo>
                      <a:pt x="20752" y="21600"/>
                    </a:lnTo>
                    <a:lnTo>
                      <a:pt x="848" y="21600"/>
                    </a:lnTo>
                  </a:path>
                </a:pathLst>
              </a:custGeom>
              <a:noFill/>
              <a:ln w="57150" cap="flat" cmpd="sng">
                <a:solidFill>
                  <a:srgbClr val="000000">
                    <a:alpha val="100000"/>
                  </a:srgb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</p:grpSp>
      </p:grpSp>
      <p:sp>
        <p:nvSpPr>
          <p:cNvPr id="198" name="Shape 198"/>
          <p:cNvSpPr/>
          <p:nvPr/>
        </p:nvSpPr>
        <p:spPr>
          <a:xfrm>
            <a:off x="5032375" y="1339215"/>
            <a:ext cx="2884170" cy="398780"/>
          </a:xfrm>
          <a:prstGeom prst="rect">
            <a:avLst/>
          </a:prstGeom>
          <a:noFill/>
          <a:ln w="12700">
            <a:noFill/>
          </a:ln>
        </p:spPr>
        <p:txBody>
          <a:bodyPr wrap="none" lIns="45719" rIns="45719" anchor="ctr" anchorCtr="0">
            <a:spAutoFit/>
          </a:bodyPr>
          <a:p>
            <a:pPr eaLnBrk="1"/>
            <a:r>
              <a:rPr lang="zh-CN" altLang="zh-CN" sz="2000" dirty="0">
                <a:latin typeface="华文细黑" pitchFamily="2" charset="-122"/>
                <a:ea typeface="华文细黑" pitchFamily="2" charset="-122"/>
                <a:sym typeface="华文细黑" pitchFamily="2" charset="-122"/>
              </a:rPr>
              <a:t>小夏和小雨聊考试的情况</a:t>
            </a:r>
            <a:endParaRPr lang="zh-CN" altLang="zh-CN" sz="2000" dirty="0">
              <a:latin typeface="华文细黑" pitchFamily="2" charset="-122"/>
              <a:ea typeface="华文细黑" pitchFamily="2" charset="-122"/>
              <a:sym typeface="华文细黑" pitchFamily="2" charset="-122"/>
            </a:endParaRPr>
          </a:p>
        </p:txBody>
      </p:sp>
      <p:sp>
        <p:nvSpPr>
          <p:cNvPr id="199" name="Shape 199"/>
          <p:cNvSpPr/>
          <p:nvPr/>
        </p:nvSpPr>
        <p:spPr>
          <a:xfrm>
            <a:off x="2133600" y="2003425"/>
            <a:ext cx="5170170" cy="398780"/>
          </a:xfrm>
          <a:prstGeom prst="rect">
            <a:avLst/>
          </a:prstGeom>
          <a:ln>
            <a:solidFill>
              <a:srgbClr val="4A7EBB"/>
            </a:solidFill>
          </a:ln>
          <a:effectLst>
            <a:outerShdw blurRad="38100" dist="20000" dir="5400000" rotWithShape="0">
              <a:srgbClr val="FFFFFF">
                <a:alpha val="38000"/>
              </a:srgbClr>
            </a:outerShdw>
          </a:effectLst>
        </p:spPr>
        <p:txBody>
          <a:bodyPr wrap="none" lIns="45719" rIns="45719">
            <a:spAutoFit/>
          </a:bodyPr>
          <a:lstStyle>
            <a:lvl1pPr>
              <a:defRPr sz="2000">
                <a:latin typeface="华文细黑"/>
                <a:ea typeface="华文细黑"/>
                <a:cs typeface="华文细黑"/>
                <a:sym typeface="华文细黑"/>
              </a:defRPr>
            </a:lvl1pPr>
          </a:lstStyle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细黑"/>
                <a:ea typeface="华文细黑"/>
                <a:cs typeface="华文细黑"/>
                <a:sym typeface="华文细黑"/>
              </a:rPr>
              <a:t>小夏：考试结束了，你对自己的成绩满意吗？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华文细黑"/>
              <a:ea typeface="华文细黑"/>
              <a:cs typeface="华文细黑"/>
              <a:sym typeface="华文细黑"/>
            </a:endParaRPr>
          </a:p>
        </p:txBody>
      </p:sp>
      <p:sp>
        <p:nvSpPr>
          <p:cNvPr id="200" name="Shape 200"/>
          <p:cNvSpPr/>
          <p:nvPr/>
        </p:nvSpPr>
        <p:spPr>
          <a:xfrm>
            <a:off x="2120900" y="2570163"/>
            <a:ext cx="7710170" cy="398780"/>
          </a:xfrm>
          <a:prstGeom prst="rect">
            <a:avLst/>
          </a:prstGeom>
          <a:ln>
            <a:solidFill>
              <a:srgbClr val="BE4B48"/>
            </a:solidFill>
          </a:ln>
          <a:effectLst>
            <a:outerShdw blurRad="38100" dist="20000" dir="5400000" rotWithShape="0">
              <a:srgbClr val="FFFFFF">
                <a:alpha val="38000"/>
              </a:srgbClr>
            </a:outerShdw>
          </a:effectLst>
        </p:spPr>
        <p:txBody>
          <a:bodyPr wrap="none" lIns="45719" rIns="45719">
            <a:spAutoFit/>
          </a:bodyPr>
          <a:lstStyle>
            <a:lvl1pPr>
              <a:defRPr sz="2000">
                <a:latin typeface="华文细黑"/>
                <a:ea typeface="华文细黑"/>
                <a:cs typeface="华文细黑"/>
                <a:sym typeface="华文细黑"/>
              </a:defRPr>
            </a:lvl1pPr>
          </a:lstStyle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细黑"/>
                <a:ea typeface="华文细黑"/>
                <a:cs typeface="华文细黑"/>
                <a:sym typeface="华文细黑"/>
              </a:rPr>
              <a:t>小雨：说真的，我不太满意。这次阅读考试的题太多了，我没做完。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华文细黑"/>
              <a:ea typeface="华文细黑"/>
              <a:cs typeface="华文细黑"/>
              <a:sym typeface="华文细黑"/>
            </a:endParaRPr>
          </a:p>
        </p:txBody>
      </p:sp>
      <p:sp>
        <p:nvSpPr>
          <p:cNvPr id="201" name="Shape 201"/>
          <p:cNvSpPr/>
          <p:nvPr/>
        </p:nvSpPr>
        <p:spPr>
          <a:xfrm>
            <a:off x="2120900" y="3136900"/>
            <a:ext cx="4408170" cy="398780"/>
          </a:xfrm>
          <a:prstGeom prst="rect">
            <a:avLst/>
          </a:prstGeom>
          <a:ln>
            <a:solidFill>
              <a:srgbClr val="4A7EBB"/>
            </a:solidFill>
          </a:ln>
          <a:effectLst>
            <a:outerShdw blurRad="38100" dist="20000" dir="5400000" rotWithShape="0">
              <a:srgbClr val="FFFFFF">
                <a:alpha val="38000"/>
              </a:srgbClr>
            </a:outerShdw>
          </a:effectLst>
        </p:spPr>
        <p:txBody>
          <a:bodyPr wrap="none" lIns="45719" rIns="45719">
            <a:spAutoFit/>
          </a:bodyPr>
          <a:lstStyle>
            <a:lvl1pPr>
              <a:defRPr sz="2000">
                <a:latin typeface="华文细黑"/>
                <a:ea typeface="华文细黑"/>
                <a:cs typeface="华文细黑"/>
                <a:sym typeface="华文细黑"/>
              </a:defRPr>
            </a:lvl1pPr>
          </a:lstStyle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细黑"/>
                <a:ea typeface="华文细黑"/>
                <a:cs typeface="华文细黑"/>
                <a:sym typeface="华文细黑"/>
              </a:rPr>
              <a:t>小夏：两个小时的时间应该来得及吧？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华文细黑"/>
              <a:ea typeface="华文细黑"/>
              <a:cs typeface="华文细黑"/>
              <a:sym typeface="华文细黑"/>
            </a:endParaRPr>
          </a:p>
        </p:txBody>
      </p:sp>
      <p:sp>
        <p:nvSpPr>
          <p:cNvPr id="202" name="Shape 202"/>
          <p:cNvSpPr/>
          <p:nvPr/>
        </p:nvSpPr>
        <p:spPr>
          <a:xfrm>
            <a:off x="2135188" y="3749675"/>
            <a:ext cx="7964170" cy="1014730"/>
          </a:xfrm>
          <a:prstGeom prst="rect">
            <a:avLst/>
          </a:prstGeom>
          <a:ln>
            <a:solidFill>
              <a:srgbClr val="BE4B48"/>
            </a:solidFill>
          </a:ln>
          <a:effectLst>
            <a:outerShdw blurRad="38100" dist="20000" dir="5400000" rotWithShape="0">
              <a:srgbClr val="FFFFFF">
                <a:alpha val="38000"/>
              </a:srgbClr>
            </a:outerShdw>
          </a:effectLst>
        </p:spPr>
        <p:txBody>
          <a:bodyPr wrap="none" lIns="45719" rIns="45719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2000">
                <a:latin typeface="华文细黑"/>
                <a:ea typeface="华文细黑"/>
                <a:cs typeface="华文细黑"/>
                <a:sym typeface="华文细黑"/>
              </a:defRPr>
            </a:pP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细黑"/>
                <a:ea typeface="华文细黑"/>
                <a:cs typeface="华文细黑"/>
                <a:sym typeface="华文细黑"/>
              </a:rPr>
              <a:t>小雨：这次主要是因为我先做了比较难、比较复杂的题，结果花了太多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华文细黑"/>
              <a:ea typeface="华文细黑"/>
              <a:cs typeface="华文细黑"/>
              <a:sym typeface="华文细黑"/>
            </a:endParaRP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2000">
                <a:latin typeface="华文细黑"/>
                <a:ea typeface="华文细黑"/>
                <a:cs typeface="华文细黑"/>
                <a:sym typeface="华文细黑"/>
              </a:defRPr>
            </a:pP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细黑"/>
                <a:ea typeface="华文细黑"/>
                <a:cs typeface="华文细黑"/>
                <a:sym typeface="华文细黑"/>
              </a:rPr>
              <a:t>            时间，后面简单的题我虽然会，可是时间来不及，最后只好放弃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华文细黑"/>
              <a:ea typeface="华文细黑"/>
              <a:cs typeface="华文细黑"/>
              <a:sym typeface="华文细黑"/>
            </a:endParaRP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2000">
                <a:latin typeface="华文细黑"/>
                <a:ea typeface="华文细黑"/>
                <a:cs typeface="华文细黑"/>
                <a:sym typeface="华文细黑"/>
              </a:defRPr>
            </a:pP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细黑"/>
                <a:ea typeface="华文细黑"/>
                <a:cs typeface="华文细黑"/>
                <a:sym typeface="华文细黑"/>
              </a:rPr>
              <a:t>            了。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华文细黑"/>
              <a:ea typeface="华文细黑"/>
              <a:cs typeface="华文细黑"/>
              <a:sym typeface="华文细黑"/>
            </a:endParaRPr>
          </a:p>
        </p:txBody>
      </p:sp>
      <p:sp>
        <p:nvSpPr>
          <p:cNvPr id="203" name="Shape 203"/>
          <p:cNvSpPr/>
          <p:nvPr/>
        </p:nvSpPr>
        <p:spPr>
          <a:xfrm>
            <a:off x="2146300" y="4872038"/>
            <a:ext cx="8140700" cy="1014730"/>
          </a:xfrm>
          <a:prstGeom prst="rect">
            <a:avLst/>
          </a:prstGeom>
          <a:ln>
            <a:solidFill>
              <a:srgbClr val="4A7EBB"/>
            </a:solidFill>
          </a:ln>
          <a:effectLst>
            <a:outerShdw blurRad="38100" dist="20000" dir="5400000" rotWithShape="0">
              <a:srgbClr val="FFFFFF">
                <a:alpha val="38000"/>
              </a:srgbClr>
            </a:outerShdw>
          </a:effectLst>
        </p:spPr>
        <p:txBody>
          <a:bodyPr lIns="45719" rIns="45719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2000">
                <a:latin typeface="华文细黑"/>
                <a:ea typeface="华文细黑"/>
                <a:cs typeface="华文细黑"/>
                <a:sym typeface="华文细黑"/>
              </a:defRPr>
            </a:pP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细黑"/>
                <a:ea typeface="华文细黑"/>
                <a:cs typeface="华文细黑"/>
                <a:sym typeface="华文细黑"/>
              </a:rPr>
              <a:t>小夏：其实我考得也不怎么样。有几个填空题不会做，有几个选择题， 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华文细黑"/>
              <a:ea typeface="华文细黑"/>
              <a:cs typeface="华文细黑"/>
              <a:sym typeface="华文细黑"/>
            </a:endParaRP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2000">
                <a:latin typeface="华文细黑"/>
                <a:ea typeface="华文细黑"/>
                <a:cs typeface="华文细黑"/>
                <a:sym typeface="华文细黑"/>
              </a:defRPr>
            </a:pP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细黑"/>
                <a:ea typeface="华文细黑"/>
                <a:cs typeface="华文细黑"/>
                <a:sym typeface="华文细黑"/>
              </a:rPr>
              <a:t>            实在想不出来该选哪个，就随便猜了一个答案，结果一个都没猜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华文细黑"/>
              <a:ea typeface="华文细黑"/>
              <a:cs typeface="华文细黑"/>
              <a:sym typeface="华文细黑"/>
            </a:endParaRP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2000">
                <a:latin typeface="华文细黑"/>
                <a:ea typeface="华文细黑"/>
                <a:cs typeface="华文细黑"/>
                <a:sym typeface="华文细黑"/>
              </a:defRPr>
            </a:pP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细黑"/>
                <a:ea typeface="华文细黑"/>
                <a:cs typeface="华文细黑"/>
                <a:sym typeface="华文细黑"/>
              </a:rPr>
              <a:t>            对。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华文细黑"/>
              <a:ea typeface="华文细黑"/>
              <a:cs typeface="华文细黑"/>
              <a:sym typeface="华文细黑"/>
            </a:endParaRPr>
          </a:p>
        </p:txBody>
      </p:sp>
      <p:sp>
        <p:nvSpPr>
          <p:cNvPr id="204" name="Shape 204"/>
          <p:cNvSpPr/>
          <p:nvPr/>
        </p:nvSpPr>
        <p:spPr>
          <a:xfrm>
            <a:off x="2144713" y="5992813"/>
            <a:ext cx="8143875" cy="706755"/>
          </a:xfrm>
          <a:prstGeom prst="rect">
            <a:avLst/>
          </a:prstGeom>
          <a:ln>
            <a:solidFill>
              <a:srgbClr val="BE4B48"/>
            </a:solidFill>
          </a:ln>
          <a:effectLst>
            <a:outerShdw blurRad="38100" dist="20000" dir="5400000" rotWithShape="0">
              <a:srgbClr val="FFFFFF">
                <a:alpha val="38000"/>
              </a:srgbClr>
            </a:outerShdw>
          </a:effectLst>
        </p:spPr>
        <p:txBody>
          <a:bodyPr lIns="45719" rIns="45719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2000">
                <a:latin typeface="华文细黑"/>
                <a:ea typeface="华文细黑"/>
                <a:cs typeface="华文细黑"/>
                <a:sym typeface="华文细黑"/>
              </a:defRPr>
            </a:pP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细黑"/>
                <a:ea typeface="华文细黑"/>
                <a:cs typeface="华文细黑"/>
                <a:sym typeface="华文细黑"/>
              </a:rPr>
              <a:t>小雨：看来要想考好，不但要认真复习，还得注意考试的方法，否则，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华文细黑"/>
              <a:ea typeface="华文细黑"/>
              <a:cs typeface="华文细黑"/>
              <a:sym typeface="华文细黑"/>
            </a:endParaRP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2000">
                <a:latin typeface="华文细黑"/>
                <a:ea typeface="华文细黑"/>
                <a:cs typeface="华文细黑"/>
                <a:sym typeface="华文细黑"/>
              </a:defRPr>
            </a:pP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细黑"/>
                <a:ea typeface="华文细黑"/>
                <a:cs typeface="华文细黑"/>
                <a:sym typeface="华文细黑"/>
              </a:rPr>
              <a:t>            会做的题也没时间做。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华文细黑"/>
              <a:ea typeface="华文细黑"/>
              <a:cs typeface="华文细黑"/>
              <a:sym typeface="华文细黑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fill="hold" nodeType="tmRoot"/>
      </p:par>
    </p:tnLst>
    <p:bldLst>
      <p:bldP spid="198" grpId="0" animBg="1" advAuto="1000"/>
      <p:bldP spid="199" grpId="0" animBg="1" advAuto="1000"/>
      <p:bldP spid="200" grpId="0" animBg="1" advAuto="1000"/>
      <p:bldP spid="201" grpId="0" animBg="1" advAuto="1000"/>
      <p:bldP spid="202" grpId="0" animBg="1" advAuto="1000"/>
      <p:bldP spid="203" grpId="0" animBg="1" advAuto="1000"/>
      <p:bldP spid="204" grpId="0" animBg="1" advAuto="100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860393" y="5444205"/>
            <a:ext cx="10515600" cy="1325563"/>
          </a:xfrm>
        </p:spPr>
        <p:txBody>
          <a:bodyPr/>
          <a:lstStyle/>
          <a:p>
            <a:r>
              <a:rPr lang="zh-TW" altLang="en-US" dirty="0"/>
              <a:t>帝国</a:t>
            </a:r>
            <a:r>
              <a:rPr lang="zh-TW" altLang="en-US" dirty="0">
                <a:solidFill>
                  <a:srgbClr val="FF0000"/>
                </a:solidFill>
              </a:rPr>
              <a:t>之</a:t>
            </a:r>
            <a:r>
              <a:rPr lang="zh-TW" altLang="en-US" dirty="0"/>
              <a:t>鹰</a:t>
            </a:r>
            <a:endParaRPr lang="zh-TW" altLang="en-US" dirty="0"/>
          </a:p>
        </p:txBody>
      </p:sp>
      <p:pic>
        <p:nvPicPr>
          <p:cNvPr id="6146" name="Picture 2" descr="德國國徽- 維基百科，自由的百科全書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2470" y="1543812"/>
            <a:ext cx="2646218" cy="3407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標題 1"/>
          <p:cNvSpPr txBox="1"/>
          <p:nvPr/>
        </p:nvSpPr>
        <p:spPr>
          <a:xfrm>
            <a:off x="5021179" y="256673"/>
            <a:ext cx="2085474" cy="18229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5400" dirty="0"/>
              <a:t>老</a:t>
            </a:r>
            <a:r>
              <a:rPr lang="zh-TW" altLang="en-US" sz="6000" dirty="0">
                <a:latin typeface="Aa楷书拼音" panose="02010600010101010101" charset="-122"/>
                <a:ea typeface="Aa楷书拼音" panose="02010600010101010101" charset="-122"/>
                <a:cs typeface="Aa楷书拼音" panose="02010600010101010101" charset="-122"/>
              </a:rPr>
              <a:t>鹰</a:t>
            </a:r>
            <a:br>
              <a:rPr lang="en-US" altLang="zh-TW" sz="6000" dirty="0">
                <a:latin typeface="Aa楷书拼音" panose="02010600010101010101" charset="-122"/>
                <a:ea typeface="Aa楷书拼音" panose="02010600010101010101" charset="-122"/>
                <a:cs typeface="Aa楷书拼音" panose="02010600010101010101" charset="-122"/>
              </a:rPr>
            </a:br>
            <a:endParaRPr lang="zh-TW" altLang="en-US" sz="6000" dirty="0">
              <a:latin typeface="Aa楷书拼音" panose="02010600010101010101" charset="-122"/>
              <a:ea typeface="Aa楷书拼音" panose="02010600010101010101" charset="-122"/>
              <a:cs typeface="Aa楷书拼音" panose="02010600010101010101" charset="-122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585775" y="132001"/>
            <a:ext cx="3757134" cy="1325563"/>
          </a:xfrm>
        </p:spPr>
        <p:txBody>
          <a:bodyPr/>
          <a:lstStyle/>
          <a:p>
            <a:r>
              <a:rPr lang="zh-CN" altLang="en-US" dirty="0"/>
              <a:t>人群当中的龙</a:t>
            </a:r>
            <a:endParaRPr lang="zh-TW" altLang="en-US" dirty="0"/>
          </a:p>
        </p:txBody>
      </p:sp>
      <p:pic>
        <p:nvPicPr>
          <p:cNvPr id="13316" name="Picture 4" descr="人中之龙8》正式公开！双主角模式和RPG玩法！ - Wanuxi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2264" y="1642471"/>
            <a:ext cx="7782791" cy="407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c404dadd0e385558b0d7ff9d9fb47b6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465" y="0"/>
            <a:ext cx="1215453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2383790"/>
            <a:ext cx="10515600" cy="2547620"/>
          </a:xfrm>
        </p:spPr>
        <p:txBody>
          <a:bodyPr>
            <a:normAutofit fontScale="90000"/>
          </a:bodyPr>
          <a:lstStyle/>
          <a:p>
            <a:pPr algn="ctr"/>
            <a:r>
              <a:rPr lang="zh-CN" altLang="en-US" dirty="0"/>
              <a:t>你如何看待社会公平</a:t>
            </a:r>
            <a:r>
              <a:rPr lang="en-US" altLang="zh-TW" dirty="0"/>
              <a:t>?</a:t>
            </a:r>
            <a:br>
              <a:rPr lang="en-US" altLang="zh-TW" dirty="0"/>
            </a:br>
            <a:r>
              <a:rPr lang="zh-CN" altLang="en-US" dirty="0"/>
              <a:t>会有绝对公平的社会吗？请说说你的看法。</a:t>
            </a:r>
            <a:br>
              <a:rPr lang="zh-CN" altLang="en-US" dirty="0"/>
            </a:br>
            <a:br>
              <a:rPr lang="zh-CN" altLang="en-US" dirty="0"/>
            </a:br>
            <a:r>
              <a:rPr lang="zh-CN" altLang="en-US" dirty="0"/>
              <a:t>我同意。</a:t>
            </a:r>
            <a:br>
              <a:rPr lang="zh-CN" altLang="en-US" dirty="0"/>
            </a:br>
            <a:r>
              <a:rPr lang="zh-CN" altLang="en-US" dirty="0"/>
              <a:t>我同意她的看法。</a:t>
            </a:r>
            <a:br>
              <a:rPr lang="zh-CN" altLang="en-US" dirty="0"/>
            </a:br>
            <a:r>
              <a:rPr lang="zh-CN" altLang="en-US" dirty="0"/>
              <a:t>我同意她的</a:t>
            </a:r>
            <a:r>
              <a:rPr lang="zh-CN" altLang="en-US" dirty="0"/>
              <a:t>说法。</a:t>
            </a:r>
            <a:endParaRPr lang="zh-CN" alt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2769" name="Shape 157"/>
          <p:cNvSpPr/>
          <p:nvPr/>
        </p:nvSpPr>
        <p:spPr>
          <a:xfrm>
            <a:off x="2595563" y="487363"/>
            <a:ext cx="8072437" cy="706755"/>
          </a:xfrm>
          <a:prstGeom prst="rect">
            <a:avLst/>
          </a:prstGeom>
          <a:noFill/>
          <a:ln w="12700">
            <a:noFill/>
          </a:ln>
        </p:spPr>
        <p:txBody>
          <a:bodyPr lIns="45719" rIns="45719" anchor="t" anchorCtr="0">
            <a:spAutoFit/>
          </a:bodyPr>
          <a:p>
            <a:pPr hangingPunct="0"/>
            <a:r>
              <a:rPr lang="zh-CN" altLang="zh-CN" sz="4000" dirty="0">
                <a:solidFill>
                  <a:srgbClr val="A6A6A6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语言点</a:t>
            </a:r>
            <a:endParaRPr lang="zh-CN" altLang="zh-CN" sz="4000" dirty="0">
              <a:solidFill>
                <a:srgbClr val="A6A6A6"/>
              </a:solidFill>
              <a:latin typeface="黑体" panose="02010609060101010101" pitchFamily="49" charset="-122"/>
              <a:ea typeface="黑体" panose="02010609060101010101" pitchFamily="49" charset="-122"/>
              <a:sym typeface="黑体" panose="02010609060101010101" pitchFamily="49" charset="-122"/>
            </a:endParaRPr>
          </a:p>
        </p:txBody>
      </p:sp>
      <p:grpSp>
        <p:nvGrpSpPr>
          <p:cNvPr id="32770" name="Group 160"/>
          <p:cNvGrpSpPr/>
          <p:nvPr/>
        </p:nvGrpSpPr>
        <p:grpSpPr>
          <a:xfrm>
            <a:off x="1811338" y="228600"/>
            <a:ext cx="608012" cy="919163"/>
            <a:chOff x="0" y="0"/>
            <a:chExt cx="607419" cy="919824"/>
          </a:xfrm>
        </p:grpSpPr>
        <p:sp>
          <p:nvSpPr>
            <p:cNvPr id="32771" name="Shape 158"/>
            <p:cNvSpPr/>
            <p:nvPr/>
          </p:nvSpPr>
          <p:spPr>
            <a:xfrm>
              <a:off x="0" y="0"/>
              <a:ext cx="607420" cy="919825"/>
            </a:xfrm>
            <a:custGeom>
              <a:avLst/>
              <a:gdLst/>
              <a:ahLst/>
              <a:cxnLst>
                <a:cxn ang="0">
                  <a:pos x="8540719" y="19585161"/>
                </a:cxn>
                <a:cxn ang="5898240">
                  <a:pos x="8540719" y="19585161"/>
                </a:cxn>
                <a:cxn ang="11796480">
                  <a:pos x="8540719" y="19585161"/>
                </a:cxn>
                <a:cxn ang="17694720">
                  <a:pos x="8540719" y="19585161"/>
                </a:cxn>
              </a:cxnLst>
              <a:pathLst>
                <a:path w="21600" h="21600">
                  <a:moveTo>
                    <a:pt x="10786" y="21600"/>
                  </a:moveTo>
                  <a:lnTo>
                    <a:pt x="11178" y="21600"/>
                  </a:lnTo>
                  <a:lnTo>
                    <a:pt x="11516" y="21565"/>
                  </a:lnTo>
                  <a:lnTo>
                    <a:pt x="11881" y="21495"/>
                  </a:lnTo>
                  <a:lnTo>
                    <a:pt x="12220" y="21425"/>
                  </a:lnTo>
                  <a:lnTo>
                    <a:pt x="12585" y="21319"/>
                  </a:lnTo>
                  <a:lnTo>
                    <a:pt x="12871" y="21196"/>
                  </a:lnTo>
                  <a:lnTo>
                    <a:pt x="13132" y="21056"/>
                  </a:lnTo>
                  <a:lnTo>
                    <a:pt x="13367" y="20881"/>
                  </a:lnTo>
                  <a:lnTo>
                    <a:pt x="13627" y="20722"/>
                  </a:lnTo>
                  <a:lnTo>
                    <a:pt x="13835" y="20511"/>
                  </a:lnTo>
                  <a:lnTo>
                    <a:pt x="14018" y="20318"/>
                  </a:lnTo>
                  <a:lnTo>
                    <a:pt x="14174" y="20107"/>
                  </a:lnTo>
                  <a:lnTo>
                    <a:pt x="14330" y="19879"/>
                  </a:lnTo>
                  <a:lnTo>
                    <a:pt x="14434" y="19634"/>
                  </a:lnTo>
                  <a:lnTo>
                    <a:pt x="14487" y="19370"/>
                  </a:lnTo>
                  <a:lnTo>
                    <a:pt x="14487" y="15664"/>
                  </a:lnTo>
                  <a:lnTo>
                    <a:pt x="14591" y="15454"/>
                  </a:lnTo>
                  <a:lnTo>
                    <a:pt x="14669" y="15260"/>
                  </a:lnTo>
                  <a:lnTo>
                    <a:pt x="14774" y="15050"/>
                  </a:lnTo>
                  <a:lnTo>
                    <a:pt x="15138" y="14646"/>
                  </a:lnTo>
                  <a:lnTo>
                    <a:pt x="15581" y="14242"/>
                  </a:lnTo>
                  <a:lnTo>
                    <a:pt x="16728" y="13469"/>
                  </a:lnTo>
                  <a:lnTo>
                    <a:pt x="18030" y="12591"/>
                  </a:lnTo>
                  <a:lnTo>
                    <a:pt x="18734" y="12118"/>
                  </a:lnTo>
                  <a:lnTo>
                    <a:pt x="19333" y="11573"/>
                  </a:lnTo>
                  <a:lnTo>
                    <a:pt x="19932" y="11028"/>
                  </a:lnTo>
                  <a:lnTo>
                    <a:pt x="20479" y="10396"/>
                  </a:lnTo>
                  <a:lnTo>
                    <a:pt x="20740" y="10097"/>
                  </a:lnTo>
                  <a:lnTo>
                    <a:pt x="20948" y="9729"/>
                  </a:lnTo>
                  <a:lnTo>
                    <a:pt x="21130" y="9378"/>
                  </a:lnTo>
                  <a:lnTo>
                    <a:pt x="21287" y="8974"/>
                  </a:lnTo>
                  <a:lnTo>
                    <a:pt x="21443" y="8605"/>
                  </a:lnTo>
                  <a:lnTo>
                    <a:pt x="21548" y="8166"/>
                  </a:lnTo>
                  <a:lnTo>
                    <a:pt x="21600" y="7727"/>
                  </a:lnTo>
                  <a:lnTo>
                    <a:pt x="21600" y="6884"/>
                  </a:lnTo>
                  <a:lnTo>
                    <a:pt x="21548" y="6515"/>
                  </a:lnTo>
                  <a:lnTo>
                    <a:pt x="21496" y="6182"/>
                  </a:lnTo>
                  <a:lnTo>
                    <a:pt x="21391" y="5812"/>
                  </a:lnTo>
                  <a:lnTo>
                    <a:pt x="21287" y="5479"/>
                  </a:lnTo>
                  <a:lnTo>
                    <a:pt x="21130" y="5093"/>
                  </a:lnTo>
                  <a:lnTo>
                    <a:pt x="20948" y="4760"/>
                  </a:lnTo>
                  <a:lnTo>
                    <a:pt x="20740" y="4425"/>
                  </a:lnTo>
                  <a:lnTo>
                    <a:pt x="20531" y="4127"/>
                  </a:lnTo>
                  <a:lnTo>
                    <a:pt x="20296" y="3811"/>
                  </a:lnTo>
                  <a:lnTo>
                    <a:pt x="20036" y="3513"/>
                  </a:lnTo>
                  <a:lnTo>
                    <a:pt x="19775" y="3214"/>
                  </a:lnTo>
                  <a:lnTo>
                    <a:pt x="19124" y="2634"/>
                  </a:lnTo>
                  <a:lnTo>
                    <a:pt x="18447" y="2125"/>
                  </a:lnTo>
                  <a:lnTo>
                    <a:pt x="17691" y="1669"/>
                  </a:lnTo>
                  <a:lnTo>
                    <a:pt x="16832" y="1229"/>
                  </a:lnTo>
                  <a:lnTo>
                    <a:pt x="16388" y="1054"/>
                  </a:lnTo>
                  <a:lnTo>
                    <a:pt x="15920" y="879"/>
                  </a:lnTo>
                  <a:lnTo>
                    <a:pt x="15477" y="720"/>
                  </a:lnTo>
                  <a:lnTo>
                    <a:pt x="15034" y="580"/>
                  </a:lnTo>
                  <a:lnTo>
                    <a:pt x="14539" y="439"/>
                  </a:lnTo>
                  <a:lnTo>
                    <a:pt x="14018" y="316"/>
                  </a:lnTo>
                  <a:lnTo>
                    <a:pt x="13471" y="211"/>
                  </a:lnTo>
                  <a:lnTo>
                    <a:pt x="12975" y="140"/>
                  </a:lnTo>
                  <a:lnTo>
                    <a:pt x="12428" y="71"/>
                  </a:lnTo>
                  <a:lnTo>
                    <a:pt x="11934" y="35"/>
                  </a:lnTo>
                  <a:lnTo>
                    <a:pt x="11387" y="0"/>
                  </a:lnTo>
                  <a:lnTo>
                    <a:pt x="10213" y="0"/>
                  </a:lnTo>
                  <a:lnTo>
                    <a:pt x="9666" y="35"/>
                  </a:lnTo>
                  <a:lnTo>
                    <a:pt x="9172" y="71"/>
                  </a:lnTo>
                  <a:lnTo>
                    <a:pt x="8625" y="140"/>
                  </a:lnTo>
                  <a:lnTo>
                    <a:pt x="8129" y="211"/>
                  </a:lnTo>
                  <a:lnTo>
                    <a:pt x="7582" y="316"/>
                  </a:lnTo>
                  <a:lnTo>
                    <a:pt x="7061" y="439"/>
                  </a:lnTo>
                  <a:lnTo>
                    <a:pt x="6566" y="580"/>
                  </a:lnTo>
                  <a:lnTo>
                    <a:pt x="6123" y="720"/>
                  </a:lnTo>
                  <a:lnTo>
                    <a:pt x="5680" y="879"/>
                  </a:lnTo>
                  <a:lnTo>
                    <a:pt x="5212" y="1054"/>
                  </a:lnTo>
                  <a:lnTo>
                    <a:pt x="4768" y="1229"/>
                  </a:lnTo>
                  <a:lnTo>
                    <a:pt x="3909" y="1669"/>
                  </a:lnTo>
                  <a:lnTo>
                    <a:pt x="3153" y="2125"/>
                  </a:lnTo>
                  <a:lnTo>
                    <a:pt x="2476" y="2634"/>
                  </a:lnTo>
                  <a:lnTo>
                    <a:pt x="1825" y="3214"/>
                  </a:lnTo>
                  <a:lnTo>
                    <a:pt x="1303" y="3811"/>
                  </a:lnTo>
                  <a:lnTo>
                    <a:pt x="1069" y="4127"/>
                  </a:lnTo>
                  <a:lnTo>
                    <a:pt x="860" y="4425"/>
                  </a:lnTo>
                  <a:lnTo>
                    <a:pt x="651" y="4760"/>
                  </a:lnTo>
                  <a:lnTo>
                    <a:pt x="470" y="5093"/>
                  </a:lnTo>
                  <a:lnTo>
                    <a:pt x="313" y="5479"/>
                  </a:lnTo>
                  <a:lnTo>
                    <a:pt x="209" y="5812"/>
                  </a:lnTo>
                  <a:lnTo>
                    <a:pt x="104" y="6182"/>
                  </a:lnTo>
                  <a:lnTo>
                    <a:pt x="52" y="6515"/>
                  </a:lnTo>
                  <a:lnTo>
                    <a:pt x="0" y="6884"/>
                  </a:lnTo>
                  <a:lnTo>
                    <a:pt x="0" y="7727"/>
                  </a:lnTo>
                  <a:lnTo>
                    <a:pt x="52" y="8166"/>
                  </a:lnTo>
                  <a:lnTo>
                    <a:pt x="157" y="8605"/>
                  </a:lnTo>
                  <a:lnTo>
                    <a:pt x="313" y="8974"/>
                  </a:lnTo>
                  <a:lnTo>
                    <a:pt x="470" y="9378"/>
                  </a:lnTo>
                  <a:lnTo>
                    <a:pt x="651" y="9729"/>
                  </a:lnTo>
                  <a:lnTo>
                    <a:pt x="860" y="10097"/>
                  </a:lnTo>
                  <a:lnTo>
                    <a:pt x="1121" y="10396"/>
                  </a:lnTo>
                  <a:lnTo>
                    <a:pt x="1668" y="11028"/>
                  </a:lnTo>
                  <a:lnTo>
                    <a:pt x="2267" y="11573"/>
                  </a:lnTo>
                  <a:lnTo>
                    <a:pt x="2866" y="12118"/>
                  </a:lnTo>
                  <a:lnTo>
                    <a:pt x="3570" y="12591"/>
                  </a:lnTo>
                  <a:lnTo>
                    <a:pt x="4872" y="13469"/>
                  </a:lnTo>
                  <a:lnTo>
                    <a:pt x="6019" y="14242"/>
                  </a:lnTo>
                  <a:lnTo>
                    <a:pt x="6462" y="14646"/>
                  </a:lnTo>
                  <a:lnTo>
                    <a:pt x="6826" y="15050"/>
                  </a:lnTo>
                  <a:lnTo>
                    <a:pt x="6931" y="15260"/>
                  </a:lnTo>
                  <a:lnTo>
                    <a:pt x="7009" y="15454"/>
                  </a:lnTo>
                  <a:lnTo>
                    <a:pt x="7113" y="15664"/>
                  </a:lnTo>
                  <a:lnTo>
                    <a:pt x="7113" y="19370"/>
                  </a:lnTo>
                  <a:lnTo>
                    <a:pt x="7166" y="19634"/>
                  </a:lnTo>
                  <a:lnTo>
                    <a:pt x="7270" y="19879"/>
                  </a:lnTo>
                  <a:lnTo>
                    <a:pt x="7425" y="20107"/>
                  </a:lnTo>
                  <a:lnTo>
                    <a:pt x="7582" y="20318"/>
                  </a:lnTo>
                  <a:lnTo>
                    <a:pt x="7765" y="20511"/>
                  </a:lnTo>
                  <a:lnTo>
                    <a:pt x="7973" y="20722"/>
                  </a:lnTo>
                  <a:lnTo>
                    <a:pt x="8233" y="20881"/>
                  </a:lnTo>
                  <a:lnTo>
                    <a:pt x="8468" y="21056"/>
                  </a:lnTo>
                  <a:lnTo>
                    <a:pt x="8729" y="21196"/>
                  </a:lnTo>
                  <a:lnTo>
                    <a:pt x="9015" y="21319"/>
                  </a:lnTo>
                  <a:lnTo>
                    <a:pt x="9380" y="21425"/>
                  </a:lnTo>
                  <a:lnTo>
                    <a:pt x="9719" y="21495"/>
                  </a:lnTo>
                  <a:lnTo>
                    <a:pt x="10084" y="21565"/>
                  </a:lnTo>
                  <a:lnTo>
                    <a:pt x="10422" y="21600"/>
                  </a:lnTo>
                  <a:lnTo>
                    <a:pt x="10786" y="21600"/>
                  </a:lnTo>
                  <a:close/>
                </a:path>
              </a:pathLst>
            </a:custGeom>
            <a:solidFill>
              <a:srgbClr val="FFFFCC"/>
            </a:solidFill>
            <a:ln w="5715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32772" name="Shape 159"/>
            <p:cNvSpPr/>
            <p:nvPr/>
          </p:nvSpPr>
          <p:spPr>
            <a:xfrm>
              <a:off x="192699" y="403848"/>
              <a:ext cx="224224" cy="408299"/>
            </a:xfrm>
            <a:custGeom>
              <a:avLst/>
              <a:gdLst/>
              <a:ahLst/>
              <a:cxnLst>
                <a:cxn ang="0">
                  <a:pos x="1163806" y="3858993"/>
                </a:cxn>
                <a:cxn ang="5898240">
                  <a:pos x="1163806" y="3858993"/>
                </a:cxn>
                <a:cxn ang="11796480">
                  <a:pos x="1163806" y="3858993"/>
                </a:cxn>
                <a:cxn ang="17694720">
                  <a:pos x="1163806" y="3858993"/>
                </a:cxn>
              </a:cxnLst>
              <a:pathLst>
                <a:path w="21600" h="21600">
                  <a:moveTo>
                    <a:pt x="6354" y="10918"/>
                  </a:moveTo>
                  <a:lnTo>
                    <a:pt x="4448" y="5578"/>
                  </a:lnTo>
                  <a:lnTo>
                    <a:pt x="1060" y="1305"/>
                  </a:lnTo>
                  <a:lnTo>
                    <a:pt x="0" y="235"/>
                  </a:lnTo>
                  <a:lnTo>
                    <a:pt x="4448" y="1424"/>
                  </a:lnTo>
                  <a:lnTo>
                    <a:pt x="7835" y="0"/>
                  </a:lnTo>
                  <a:lnTo>
                    <a:pt x="11647" y="1305"/>
                  </a:lnTo>
                  <a:lnTo>
                    <a:pt x="14610" y="0"/>
                  </a:lnTo>
                  <a:lnTo>
                    <a:pt x="17576" y="1186"/>
                  </a:lnTo>
                  <a:lnTo>
                    <a:pt x="21600" y="235"/>
                  </a:lnTo>
                  <a:lnTo>
                    <a:pt x="16304" y="6053"/>
                  </a:lnTo>
                  <a:lnTo>
                    <a:pt x="14822" y="10918"/>
                  </a:lnTo>
                  <a:moveTo>
                    <a:pt x="778" y="14359"/>
                  </a:moveTo>
                  <a:lnTo>
                    <a:pt x="20681" y="14359"/>
                  </a:lnTo>
                  <a:lnTo>
                    <a:pt x="20681" y="16852"/>
                  </a:lnTo>
                  <a:lnTo>
                    <a:pt x="778" y="16814"/>
                  </a:lnTo>
                  <a:lnTo>
                    <a:pt x="778" y="19226"/>
                  </a:lnTo>
                  <a:lnTo>
                    <a:pt x="20681" y="19304"/>
                  </a:lnTo>
                  <a:lnTo>
                    <a:pt x="20752" y="21600"/>
                  </a:lnTo>
                  <a:lnTo>
                    <a:pt x="848" y="21600"/>
                  </a:lnTo>
                </a:path>
              </a:pathLst>
            </a:custGeom>
            <a:noFill/>
            <a:ln w="5715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</p:grpSp>
      <p:sp>
        <p:nvSpPr>
          <p:cNvPr id="32773" name="Shape 161"/>
          <p:cNvSpPr/>
          <p:nvPr/>
        </p:nvSpPr>
        <p:spPr>
          <a:xfrm>
            <a:off x="5486400" y="1249204"/>
            <a:ext cx="1190625" cy="706755"/>
          </a:xfrm>
          <a:prstGeom prst="rect">
            <a:avLst/>
          </a:prstGeom>
          <a:noFill/>
          <a:ln w="12700">
            <a:noFill/>
          </a:ln>
        </p:spPr>
        <p:txBody>
          <a:bodyPr wrap="none" lIns="45719" rIns="45719" anchor="ctr" anchorCtr="0">
            <a:spAutoFit/>
          </a:bodyPr>
          <a:p>
            <a:pPr hangingPunct="0"/>
            <a:r>
              <a:rPr lang="zh-CN" altLang="zh-CN" sz="4000" dirty="0">
                <a:solidFill>
                  <a:srgbClr val="FF0000"/>
                </a:solidFill>
                <a:latin typeface="Helvetica" pitchFamily="34" charset="0"/>
                <a:ea typeface="宋体" panose="02010600030101010101" pitchFamily="2" charset="-122"/>
              </a:rPr>
              <a:t>然而</a:t>
            </a:r>
            <a:r>
              <a:rPr lang="zh-CN" altLang="zh-CN" sz="2400" dirty="0">
                <a:solidFill>
                  <a:srgbClr val="FF0000"/>
                </a:solidFill>
                <a:latin typeface="Helvetica" pitchFamily="34" charset="0"/>
                <a:ea typeface="宋体" panose="02010600030101010101" pitchFamily="2" charset="-122"/>
              </a:rPr>
              <a:t> </a:t>
            </a:r>
            <a:endParaRPr lang="zh-CN" altLang="zh-CN" sz="2400" dirty="0">
              <a:solidFill>
                <a:srgbClr val="FF0000"/>
              </a:solidFill>
              <a:latin typeface="Helvetica" pitchFamily="34" charset="0"/>
              <a:ea typeface="宋体" panose="02010600030101010101" pitchFamily="2" charset="-122"/>
            </a:endParaRPr>
          </a:p>
        </p:txBody>
      </p:sp>
      <p:sp>
        <p:nvSpPr>
          <p:cNvPr id="32774" name="Shape 162"/>
          <p:cNvSpPr/>
          <p:nvPr/>
        </p:nvSpPr>
        <p:spPr>
          <a:xfrm>
            <a:off x="2362200" y="2529840"/>
            <a:ext cx="9679305" cy="583565"/>
          </a:xfrm>
          <a:prstGeom prst="rect">
            <a:avLst/>
          </a:prstGeom>
          <a:noFill/>
          <a:ln w="12700">
            <a:noFill/>
          </a:ln>
        </p:spPr>
        <p:txBody>
          <a:bodyPr wrap="square" lIns="45719" rIns="45719" anchor="ctr" anchorCtr="0">
            <a:spAutoFit/>
          </a:bodyPr>
          <a:p>
            <a:pPr hangingPunct="0"/>
            <a:r>
              <a:rPr lang="zh-CN" altLang="zh-CN" sz="3200" dirty="0">
                <a:latin typeface="华文细黑" pitchFamily="2" charset="-122"/>
                <a:ea typeface="华文细黑" pitchFamily="2" charset="-122"/>
                <a:sym typeface="华文细黑" pitchFamily="2" charset="-122"/>
              </a:rPr>
              <a:t>1.</a:t>
            </a:r>
            <a:r>
              <a:rPr lang="zh-CN" altLang="zh-CN" sz="3200" dirty="0">
                <a:latin typeface="Helvetica" pitchFamily="34" charset="0"/>
                <a:ea typeface="+mn-ea"/>
              </a:rPr>
              <a:t> </a:t>
            </a:r>
            <a:r>
              <a:rPr lang="zh-CN" altLang="zh-CN" sz="3200" dirty="0">
                <a:latin typeface="Helvetica" pitchFamily="34" charset="0"/>
                <a:ea typeface="宋体" panose="02010600030101010101" pitchFamily="2" charset="-122"/>
              </a:rPr>
              <a:t>他失败了很多次，</a:t>
            </a:r>
            <a:r>
              <a:rPr lang="zh-CN" altLang="zh-CN" sz="3200" dirty="0">
                <a:solidFill>
                  <a:srgbClr val="FF0000"/>
                </a:solidFill>
                <a:latin typeface="Helvetica" pitchFamily="34" charset="0"/>
                <a:ea typeface="宋体" panose="02010600030101010101" pitchFamily="2" charset="-122"/>
              </a:rPr>
              <a:t>然而</a:t>
            </a:r>
            <a:r>
              <a:rPr lang="zh-CN" altLang="zh-CN" sz="3200" dirty="0">
                <a:latin typeface="Helvetica" pitchFamily="34" charset="0"/>
                <a:ea typeface="宋体" panose="02010600030101010101" pitchFamily="2" charset="-122"/>
              </a:rPr>
              <a:t>一直没有放弃。（</a:t>
            </a:r>
            <a:r>
              <a:rPr lang="zh-CN" altLang="zh-CN" sz="3200" dirty="0">
                <a:latin typeface="Helvetica" pitchFamily="34" charset="0"/>
                <a:ea typeface="宋体" panose="02010600030101010101" pitchFamily="2" charset="-122"/>
              </a:rPr>
              <a:t>坚持）</a:t>
            </a:r>
            <a:endParaRPr lang="zh-CN" altLang="zh-CN" sz="3200" dirty="0">
              <a:latin typeface="Helvetica" pitchFamily="34" charset="0"/>
              <a:ea typeface="宋体" panose="02010600030101010101" pitchFamily="2" charset="-122"/>
            </a:endParaRPr>
          </a:p>
        </p:txBody>
      </p:sp>
      <p:sp>
        <p:nvSpPr>
          <p:cNvPr id="32775" name="Shape 163"/>
          <p:cNvSpPr/>
          <p:nvPr/>
        </p:nvSpPr>
        <p:spPr>
          <a:xfrm>
            <a:off x="2362200" y="4303078"/>
            <a:ext cx="7731125" cy="1076325"/>
          </a:xfrm>
          <a:prstGeom prst="rect">
            <a:avLst/>
          </a:prstGeom>
          <a:noFill/>
          <a:ln w="12700">
            <a:noFill/>
          </a:ln>
        </p:spPr>
        <p:txBody>
          <a:bodyPr lIns="45719" rIns="45719" anchor="ctr" anchorCtr="0">
            <a:spAutoFit/>
          </a:bodyPr>
          <a:p>
            <a:pPr hangingPunct="0"/>
            <a:r>
              <a:rPr lang="zh-CN" altLang="zh-CN" sz="3200" dirty="0">
                <a:latin typeface="华文细黑" pitchFamily="2" charset="-122"/>
                <a:ea typeface="华文细黑" pitchFamily="2" charset="-122"/>
                <a:sym typeface="华文细黑" pitchFamily="2" charset="-122"/>
              </a:rPr>
              <a:t>2. </a:t>
            </a:r>
            <a:r>
              <a:rPr lang="zh-CN" altLang="zh-CN" sz="3200" dirty="0">
                <a:latin typeface="Helvetica" pitchFamily="34" charset="0"/>
                <a:ea typeface="宋体" panose="02010600030101010101" pitchFamily="2" charset="-122"/>
              </a:rPr>
              <a:t>很多人觉得自己的生活是幸福的，</a:t>
            </a:r>
            <a:r>
              <a:rPr lang="zh-CN" altLang="zh-CN" sz="3200" dirty="0">
                <a:solidFill>
                  <a:srgbClr val="FF0000"/>
                </a:solidFill>
                <a:latin typeface="Helvetica" pitchFamily="34" charset="0"/>
                <a:ea typeface="宋体" panose="02010600030101010101" pitchFamily="2" charset="-122"/>
              </a:rPr>
              <a:t>然而</a:t>
            </a:r>
            <a:r>
              <a:rPr lang="zh-CN" altLang="zh-CN" sz="3200" dirty="0">
                <a:latin typeface="Helvetica" pitchFamily="34" charset="0"/>
                <a:ea typeface="宋体" panose="02010600030101010101" pitchFamily="2" charset="-122"/>
              </a:rPr>
              <a:t>每个人对幸福的看法却不完全相同。</a:t>
            </a:r>
            <a:endParaRPr lang="zh-CN" altLang="zh-CN" sz="3200" dirty="0">
              <a:latin typeface="Helvetica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33793" name="Group 170"/>
          <p:cNvGrpSpPr/>
          <p:nvPr/>
        </p:nvGrpSpPr>
        <p:grpSpPr>
          <a:xfrm>
            <a:off x="1981200" y="190500"/>
            <a:ext cx="8359776" cy="993085"/>
            <a:chOff x="0" y="0"/>
            <a:chExt cx="8360602" cy="992086"/>
          </a:xfrm>
        </p:grpSpPr>
        <p:grpSp>
          <p:nvGrpSpPr>
            <p:cNvPr id="33794" name="Group 168"/>
            <p:cNvGrpSpPr/>
            <p:nvPr/>
          </p:nvGrpSpPr>
          <p:grpSpPr>
            <a:xfrm>
              <a:off x="0" y="0"/>
              <a:ext cx="607420" cy="919825"/>
              <a:chOff x="0" y="0"/>
              <a:chExt cx="607419" cy="919824"/>
            </a:xfrm>
          </p:grpSpPr>
          <p:sp>
            <p:nvSpPr>
              <p:cNvPr id="33795" name="Shape 166"/>
              <p:cNvSpPr/>
              <p:nvPr/>
            </p:nvSpPr>
            <p:spPr>
              <a:xfrm>
                <a:off x="0" y="0"/>
                <a:ext cx="607420" cy="919825"/>
              </a:xfrm>
              <a:custGeom>
                <a:avLst/>
                <a:gdLst/>
                <a:ahLst/>
                <a:cxnLst>
                  <a:cxn ang="0">
                    <a:pos x="8540719" y="19585161"/>
                  </a:cxn>
                  <a:cxn ang="5898240">
                    <a:pos x="8540719" y="19585161"/>
                  </a:cxn>
                  <a:cxn ang="11796480">
                    <a:pos x="8540719" y="19585161"/>
                  </a:cxn>
                  <a:cxn ang="17694720">
                    <a:pos x="8540719" y="19585161"/>
                  </a:cxn>
                </a:cxnLst>
                <a:pathLst>
                  <a:path w="21600" h="21600">
                    <a:moveTo>
                      <a:pt x="10786" y="21600"/>
                    </a:moveTo>
                    <a:lnTo>
                      <a:pt x="11178" y="21600"/>
                    </a:lnTo>
                    <a:lnTo>
                      <a:pt x="11516" y="21565"/>
                    </a:lnTo>
                    <a:lnTo>
                      <a:pt x="11881" y="21495"/>
                    </a:lnTo>
                    <a:lnTo>
                      <a:pt x="12220" y="21425"/>
                    </a:lnTo>
                    <a:lnTo>
                      <a:pt x="12585" y="21319"/>
                    </a:lnTo>
                    <a:lnTo>
                      <a:pt x="12871" y="21196"/>
                    </a:lnTo>
                    <a:lnTo>
                      <a:pt x="13132" y="21056"/>
                    </a:lnTo>
                    <a:lnTo>
                      <a:pt x="13367" y="20881"/>
                    </a:lnTo>
                    <a:lnTo>
                      <a:pt x="13627" y="20722"/>
                    </a:lnTo>
                    <a:lnTo>
                      <a:pt x="13835" y="20511"/>
                    </a:lnTo>
                    <a:lnTo>
                      <a:pt x="14018" y="20318"/>
                    </a:lnTo>
                    <a:lnTo>
                      <a:pt x="14174" y="20107"/>
                    </a:lnTo>
                    <a:lnTo>
                      <a:pt x="14330" y="19879"/>
                    </a:lnTo>
                    <a:lnTo>
                      <a:pt x="14434" y="19634"/>
                    </a:lnTo>
                    <a:lnTo>
                      <a:pt x="14487" y="19370"/>
                    </a:lnTo>
                    <a:lnTo>
                      <a:pt x="14487" y="15664"/>
                    </a:lnTo>
                    <a:lnTo>
                      <a:pt x="14591" y="15454"/>
                    </a:lnTo>
                    <a:lnTo>
                      <a:pt x="14669" y="15260"/>
                    </a:lnTo>
                    <a:lnTo>
                      <a:pt x="14774" y="15050"/>
                    </a:lnTo>
                    <a:lnTo>
                      <a:pt x="15138" y="14646"/>
                    </a:lnTo>
                    <a:lnTo>
                      <a:pt x="15581" y="14242"/>
                    </a:lnTo>
                    <a:lnTo>
                      <a:pt x="16728" y="13469"/>
                    </a:lnTo>
                    <a:lnTo>
                      <a:pt x="18030" y="12591"/>
                    </a:lnTo>
                    <a:lnTo>
                      <a:pt x="18734" y="12118"/>
                    </a:lnTo>
                    <a:lnTo>
                      <a:pt x="19333" y="11573"/>
                    </a:lnTo>
                    <a:lnTo>
                      <a:pt x="19932" y="11028"/>
                    </a:lnTo>
                    <a:lnTo>
                      <a:pt x="20479" y="10396"/>
                    </a:lnTo>
                    <a:lnTo>
                      <a:pt x="20740" y="10097"/>
                    </a:lnTo>
                    <a:lnTo>
                      <a:pt x="20948" y="9729"/>
                    </a:lnTo>
                    <a:lnTo>
                      <a:pt x="21130" y="9378"/>
                    </a:lnTo>
                    <a:lnTo>
                      <a:pt x="21287" y="8974"/>
                    </a:lnTo>
                    <a:lnTo>
                      <a:pt x="21443" y="8605"/>
                    </a:lnTo>
                    <a:lnTo>
                      <a:pt x="21548" y="8166"/>
                    </a:lnTo>
                    <a:lnTo>
                      <a:pt x="21600" y="7727"/>
                    </a:lnTo>
                    <a:lnTo>
                      <a:pt x="21600" y="6884"/>
                    </a:lnTo>
                    <a:lnTo>
                      <a:pt x="21548" y="6515"/>
                    </a:lnTo>
                    <a:lnTo>
                      <a:pt x="21496" y="6182"/>
                    </a:lnTo>
                    <a:lnTo>
                      <a:pt x="21391" y="5812"/>
                    </a:lnTo>
                    <a:lnTo>
                      <a:pt x="21287" y="5479"/>
                    </a:lnTo>
                    <a:lnTo>
                      <a:pt x="21130" y="5093"/>
                    </a:lnTo>
                    <a:lnTo>
                      <a:pt x="20948" y="4760"/>
                    </a:lnTo>
                    <a:lnTo>
                      <a:pt x="20740" y="4425"/>
                    </a:lnTo>
                    <a:lnTo>
                      <a:pt x="20531" y="4127"/>
                    </a:lnTo>
                    <a:lnTo>
                      <a:pt x="20296" y="3811"/>
                    </a:lnTo>
                    <a:lnTo>
                      <a:pt x="20036" y="3513"/>
                    </a:lnTo>
                    <a:lnTo>
                      <a:pt x="19775" y="3214"/>
                    </a:lnTo>
                    <a:lnTo>
                      <a:pt x="19124" y="2634"/>
                    </a:lnTo>
                    <a:lnTo>
                      <a:pt x="18447" y="2125"/>
                    </a:lnTo>
                    <a:lnTo>
                      <a:pt x="17691" y="1669"/>
                    </a:lnTo>
                    <a:lnTo>
                      <a:pt x="16832" y="1229"/>
                    </a:lnTo>
                    <a:lnTo>
                      <a:pt x="16388" y="1054"/>
                    </a:lnTo>
                    <a:lnTo>
                      <a:pt x="15920" y="879"/>
                    </a:lnTo>
                    <a:lnTo>
                      <a:pt x="15477" y="720"/>
                    </a:lnTo>
                    <a:lnTo>
                      <a:pt x="15034" y="580"/>
                    </a:lnTo>
                    <a:lnTo>
                      <a:pt x="14539" y="439"/>
                    </a:lnTo>
                    <a:lnTo>
                      <a:pt x="14018" y="316"/>
                    </a:lnTo>
                    <a:lnTo>
                      <a:pt x="13471" y="211"/>
                    </a:lnTo>
                    <a:lnTo>
                      <a:pt x="12975" y="140"/>
                    </a:lnTo>
                    <a:lnTo>
                      <a:pt x="12428" y="71"/>
                    </a:lnTo>
                    <a:lnTo>
                      <a:pt x="11934" y="35"/>
                    </a:lnTo>
                    <a:lnTo>
                      <a:pt x="11387" y="0"/>
                    </a:lnTo>
                    <a:lnTo>
                      <a:pt x="10213" y="0"/>
                    </a:lnTo>
                    <a:lnTo>
                      <a:pt x="9666" y="35"/>
                    </a:lnTo>
                    <a:lnTo>
                      <a:pt x="9172" y="71"/>
                    </a:lnTo>
                    <a:lnTo>
                      <a:pt x="8625" y="140"/>
                    </a:lnTo>
                    <a:lnTo>
                      <a:pt x="8129" y="211"/>
                    </a:lnTo>
                    <a:lnTo>
                      <a:pt x="7582" y="316"/>
                    </a:lnTo>
                    <a:lnTo>
                      <a:pt x="7061" y="439"/>
                    </a:lnTo>
                    <a:lnTo>
                      <a:pt x="6566" y="580"/>
                    </a:lnTo>
                    <a:lnTo>
                      <a:pt x="6123" y="720"/>
                    </a:lnTo>
                    <a:lnTo>
                      <a:pt x="5680" y="879"/>
                    </a:lnTo>
                    <a:lnTo>
                      <a:pt x="5212" y="1054"/>
                    </a:lnTo>
                    <a:lnTo>
                      <a:pt x="4768" y="1229"/>
                    </a:lnTo>
                    <a:lnTo>
                      <a:pt x="3909" y="1669"/>
                    </a:lnTo>
                    <a:lnTo>
                      <a:pt x="3153" y="2125"/>
                    </a:lnTo>
                    <a:lnTo>
                      <a:pt x="2476" y="2634"/>
                    </a:lnTo>
                    <a:lnTo>
                      <a:pt x="1825" y="3214"/>
                    </a:lnTo>
                    <a:lnTo>
                      <a:pt x="1303" y="3811"/>
                    </a:lnTo>
                    <a:lnTo>
                      <a:pt x="1069" y="4127"/>
                    </a:lnTo>
                    <a:lnTo>
                      <a:pt x="860" y="4425"/>
                    </a:lnTo>
                    <a:lnTo>
                      <a:pt x="651" y="4760"/>
                    </a:lnTo>
                    <a:lnTo>
                      <a:pt x="470" y="5093"/>
                    </a:lnTo>
                    <a:lnTo>
                      <a:pt x="313" y="5479"/>
                    </a:lnTo>
                    <a:lnTo>
                      <a:pt x="209" y="5812"/>
                    </a:lnTo>
                    <a:lnTo>
                      <a:pt x="104" y="6182"/>
                    </a:lnTo>
                    <a:lnTo>
                      <a:pt x="52" y="6515"/>
                    </a:lnTo>
                    <a:lnTo>
                      <a:pt x="0" y="6884"/>
                    </a:lnTo>
                    <a:lnTo>
                      <a:pt x="0" y="7727"/>
                    </a:lnTo>
                    <a:lnTo>
                      <a:pt x="52" y="8166"/>
                    </a:lnTo>
                    <a:lnTo>
                      <a:pt x="157" y="8605"/>
                    </a:lnTo>
                    <a:lnTo>
                      <a:pt x="313" y="8974"/>
                    </a:lnTo>
                    <a:lnTo>
                      <a:pt x="470" y="9378"/>
                    </a:lnTo>
                    <a:lnTo>
                      <a:pt x="651" y="9729"/>
                    </a:lnTo>
                    <a:lnTo>
                      <a:pt x="860" y="10097"/>
                    </a:lnTo>
                    <a:lnTo>
                      <a:pt x="1121" y="10396"/>
                    </a:lnTo>
                    <a:lnTo>
                      <a:pt x="1668" y="11028"/>
                    </a:lnTo>
                    <a:lnTo>
                      <a:pt x="2267" y="11573"/>
                    </a:lnTo>
                    <a:lnTo>
                      <a:pt x="2866" y="12118"/>
                    </a:lnTo>
                    <a:lnTo>
                      <a:pt x="3570" y="12591"/>
                    </a:lnTo>
                    <a:lnTo>
                      <a:pt x="4872" y="13469"/>
                    </a:lnTo>
                    <a:lnTo>
                      <a:pt x="6019" y="14242"/>
                    </a:lnTo>
                    <a:lnTo>
                      <a:pt x="6462" y="14646"/>
                    </a:lnTo>
                    <a:lnTo>
                      <a:pt x="6826" y="15050"/>
                    </a:lnTo>
                    <a:lnTo>
                      <a:pt x="6931" y="15260"/>
                    </a:lnTo>
                    <a:lnTo>
                      <a:pt x="7009" y="15454"/>
                    </a:lnTo>
                    <a:lnTo>
                      <a:pt x="7113" y="15664"/>
                    </a:lnTo>
                    <a:lnTo>
                      <a:pt x="7113" y="19370"/>
                    </a:lnTo>
                    <a:lnTo>
                      <a:pt x="7166" y="19634"/>
                    </a:lnTo>
                    <a:lnTo>
                      <a:pt x="7270" y="19879"/>
                    </a:lnTo>
                    <a:lnTo>
                      <a:pt x="7425" y="20107"/>
                    </a:lnTo>
                    <a:lnTo>
                      <a:pt x="7582" y="20318"/>
                    </a:lnTo>
                    <a:lnTo>
                      <a:pt x="7765" y="20511"/>
                    </a:lnTo>
                    <a:lnTo>
                      <a:pt x="7973" y="20722"/>
                    </a:lnTo>
                    <a:lnTo>
                      <a:pt x="8233" y="20881"/>
                    </a:lnTo>
                    <a:lnTo>
                      <a:pt x="8468" y="21056"/>
                    </a:lnTo>
                    <a:lnTo>
                      <a:pt x="8729" y="21196"/>
                    </a:lnTo>
                    <a:lnTo>
                      <a:pt x="9015" y="21319"/>
                    </a:lnTo>
                    <a:lnTo>
                      <a:pt x="9380" y="21425"/>
                    </a:lnTo>
                    <a:lnTo>
                      <a:pt x="9719" y="21495"/>
                    </a:lnTo>
                    <a:lnTo>
                      <a:pt x="10084" y="21565"/>
                    </a:lnTo>
                    <a:lnTo>
                      <a:pt x="10422" y="21600"/>
                    </a:lnTo>
                    <a:lnTo>
                      <a:pt x="10786" y="21600"/>
                    </a:lnTo>
                    <a:close/>
                  </a:path>
                </a:pathLst>
              </a:custGeom>
              <a:solidFill>
                <a:srgbClr val="FFFFCC"/>
              </a:solidFill>
              <a:ln w="57150" cap="flat" cmpd="sng">
                <a:solidFill>
                  <a:srgbClr val="00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33796" name="Shape 167"/>
              <p:cNvSpPr/>
              <p:nvPr/>
            </p:nvSpPr>
            <p:spPr>
              <a:xfrm>
                <a:off x="192699" y="403848"/>
                <a:ext cx="224224" cy="408299"/>
              </a:xfrm>
              <a:custGeom>
                <a:avLst/>
                <a:gdLst/>
                <a:ahLst/>
                <a:cxnLst>
                  <a:cxn ang="0">
                    <a:pos x="1163806" y="3858993"/>
                  </a:cxn>
                  <a:cxn ang="5898240">
                    <a:pos x="1163806" y="3858993"/>
                  </a:cxn>
                  <a:cxn ang="11796480">
                    <a:pos x="1163806" y="3858993"/>
                  </a:cxn>
                  <a:cxn ang="17694720">
                    <a:pos x="1163806" y="3858993"/>
                  </a:cxn>
                </a:cxnLst>
                <a:pathLst>
                  <a:path w="21600" h="21600">
                    <a:moveTo>
                      <a:pt x="6354" y="10918"/>
                    </a:moveTo>
                    <a:lnTo>
                      <a:pt x="4448" y="5578"/>
                    </a:lnTo>
                    <a:lnTo>
                      <a:pt x="1060" y="1305"/>
                    </a:lnTo>
                    <a:lnTo>
                      <a:pt x="0" y="235"/>
                    </a:lnTo>
                    <a:lnTo>
                      <a:pt x="4448" y="1424"/>
                    </a:lnTo>
                    <a:lnTo>
                      <a:pt x="7835" y="0"/>
                    </a:lnTo>
                    <a:lnTo>
                      <a:pt x="11647" y="1305"/>
                    </a:lnTo>
                    <a:lnTo>
                      <a:pt x="14610" y="0"/>
                    </a:lnTo>
                    <a:lnTo>
                      <a:pt x="17576" y="1186"/>
                    </a:lnTo>
                    <a:lnTo>
                      <a:pt x="21600" y="235"/>
                    </a:lnTo>
                    <a:lnTo>
                      <a:pt x="16304" y="6053"/>
                    </a:lnTo>
                    <a:lnTo>
                      <a:pt x="14822" y="10918"/>
                    </a:lnTo>
                    <a:moveTo>
                      <a:pt x="778" y="14359"/>
                    </a:moveTo>
                    <a:lnTo>
                      <a:pt x="20681" y="14359"/>
                    </a:lnTo>
                    <a:lnTo>
                      <a:pt x="20681" y="16852"/>
                    </a:lnTo>
                    <a:lnTo>
                      <a:pt x="778" y="16814"/>
                    </a:lnTo>
                    <a:lnTo>
                      <a:pt x="778" y="19226"/>
                    </a:lnTo>
                    <a:lnTo>
                      <a:pt x="20681" y="19304"/>
                    </a:lnTo>
                    <a:lnTo>
                      <a:pt x="20752" y="21600"/>
                    </a:lnTo>
                    <a:lnTo>
                      <a:pt x="848" y="21600"/>
                    </a:lnTo>
                  </a:path>
                </a:pathLst>
              </a:custGeom>
              <a:noFill/>
              <a:ln w="57150" cap="flat" cmpd="sng">
                <a:solidFill>
                  <a:srgbClr val="00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</p:grpSp>
        <p:sp>
          <p:nvSpPr>
            <p:cNvPr id="33797" name="Shape 169"/>
            <p:cNvSpPr/>
            <p:nvPr/>
          </p:nvSpPr>
          <p:spPr>
            <a:xfrm>
              <a:off x="573891" y="287311"/>
              <a:ext cx="7786711" cy="704775"/>
            </a:xfrm>
            <a:prstGeom prst="rect">
              <a:avLst/>
            </a:prstGeom>
            <a:noFill/>
            <a:ln w="12700">
              <a:noFill/>
            </a:ln>
          </p:spPr>
          <p:txBody>
            <a:bodyPr lIns="45719" tIns="45719" rIns="45719" bIns="45719" anchor="t" anchorCtr="0">
              <a:spAutoFit/>
            </a:bodyPr>
            <a:p>
              <a:pPr hangingPunct="0"/>
              <a:r>
                <a:rPr lang="zh-CN" altLang="zh-CN" sz="4000" dirty="0">
                  <a:solidFill>
                    <a:srgbClr val="A6A6A6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黑体" panose="02010609060101010101" pitchFamily="49" charset="-122"/>
                </a:rPr>
                <a:t>练习</a:t>
              </a:r>
              <a:endParaRPr lang="zh-CN" altLang="zh-CN" sz="4000" dirty="0">
                <a:solidFill>
                  <a:srgbClr val="A6A6A6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endParaRPr>
            </a:p>
          </p:txBody>
        </p:sp>
      </p:grpSp>
      <p:sp>
        <p:nvSpPr>
          <p:cNvPr id="33798" name="Shape 171"/>
          <p:cNvSpPr/>
          <p:nvPr/>
        </p:nvSpPr>
        <p:spPr>
          <a:xfrm>
            <a:off x="2133600" y="2173288"/>
            <a:ext cx="4048125" cy="398780"/>
          </a:xfrm>
          <a:prstGeom prst="rect">
            <a:avLst/>
          </a:prstGeom>
          <a:noFill/>
          <a:ln w="12700">
            <a:noFill/>
          </a:ln>
        </p:spPr>
        <p:txBody>
          <a:bodyPr wrap="none" lIns="45719" rIns="45719" anchor="t" anchorCtr="0">
            <a:spAutoFit/>
          </a:bodyPr>
          <a:p>
            <a:pPr hangingPunct="0"/>
            <a:r>
              <a:rPr lang="zh-CN" altLang="zh-CN" sz="2000" dirty="0">
                <a:latin typeface="华文细黑" pitchFamily="2" charset="-122"/>
                <a:ea typeface="华文细黑" pitchFamily="2" charset="-122"/>
                <a:sym typeface="华文细黑" pitchFamily="2" charset="-122"/>
              </a:rPr>
              <a:t>1. 他从小就想成为一名警察，_____</a:t>
            </a:r>
            <a:endParaRPr lang="zh-CN" altLang="zh-CN" sz="2000" dirty="0">
              <a:latin typeface="华文细黑" pitchFamily="2" charset="-122"/>
              <a:ea typeface="华文细黑" pitchFamily="2" charset="-122"/>
              <a:sym typeface="华文细黑" pitchFamily="2" charset="-122"/>
            </a:endParaRPr>
          </a:p>
        </p:txBody>
      </p:sp>
      <p:sp>
        <p:nvSpPr>
          <p:cNvPr id="172" name="Shape 172"/>
          <p:cNvSpPr/>
          <p:nvPr/>
        </p:nvSpPr>
        <p:spPr>
          <a:xfrm>
            <a:off x="2122488" y="2617788"/>
            <a:ext cx="6337300" cy="398780"/>
          </a:xfrm>
          <a:prstGeom prst="rect">
            <a:avLst/>
          </a:prstGeom>
          <a:ln w="12700">
            <a:miter lim="400000"/>
          </a:ln>
          <a:effectLst>
            <a:outerShdw blurRad="38100" dist="20000" dir="7020000" rotWithShape="0">
              <a:srgbClr val="FFFFFF">
                <a:alpha val="38000"/>
              </a:srgbClr>
            </a:outerShdw>
          </a:effectLst>
        </p:spPr>
        <p:txBody>
          <a:bodyPr lIns="45719" rIns="45719">
            <a:spAutoFit/>
          </a:bodyPr>
          <a:lstStyle>
            <a:lvl1pPr>
              <a:defRPr sz="2000">
                <a:latin typeface="华文细黑"/>
                <a:ea typeface="华文细黑"/>
                <a:cs typeface="华文细黑"/>
                <a:sym typeface="华文细黑"/>
              </a:defRPr>
            </a:lvl1pPr>
          </a:lstStyle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细黑"/>
                <a:ea typeface="华文细黑"/>
                <a:cs typeface="华文细黑"/>
                <a:sym typeface="华文细黑"/>
              </a:rPr>
              <a:t>2. 把简单的问题说复杂并不难，________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华文细黑"/>
              <a:ea typeface="华文细黑"/>
              <a:cs typeface="华文细黑"/>
              <a:sym typeface="华文细黑"/>
            </a:endParaRPr>
          </a:p>
        </p:txBody>
      </p:sp>
      <p:sp>
        <p:nvSpPr>
          <p:cNvPr id="173" name="Shape 173"/>
          <p:cNvSpPr/>
          <p:nvPr/>
        </p:nvSpPr>
        <p:spPr>
          <a:xfrm>
            <a:off x="2133600" y="4003675"/>
            <a:ext cx="3714115" cy="398780"/>
          </a:xfrm>
          <a:prstGeom prst="rect">
            <a:avLst/>
          </a:prstGeom>
          <a:ln w="12700">
            <a:miter lim="400000"/>
          </a:ln>
          <a:effectLst>
            <a:outerShdw blurRad="38100" dist="20000" dir="7020000" rotWithShape="0">
              <a:srgbClr val="FFFFFF">
                <a:alpha val="38000"/>
              </a:srgbClr>
            </a:outerShdw>
          </a:effectLst>
        </p:spPr>
        <p:txBody>
          <a:bodyPr wrap="none" lIns="45719" rIns="45719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2000">
                <a:latin typeface="华文细黑"/>
                <a:ea typeface="华文细黑"/>
                <a:cs typeface="华文细黑"/>
                <a:sym typeface="华文细黑"/>
              </a:defRPr>
            </a:pP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细黑"/>
                <a:ea typeface="华文细黑"/>
                <a:cs typeface="华文细黑"/>
                <a:sym typeface="华文细黑"/>
              </a:rPr>
              <a:t>A: 然而很多有钱人却并不幸福。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华文细黑"/>
              <a:ea typeface="华文细黑"/>
              <a:cs typeface="华文细黑"/>
              <a:sym typeface="华文细黑"/>
            </a:endParaRPr>
          </a:p>
        </p:txBody>
      </p:sp>
      <p:sp>
        <p:nvSpPr>
          <p:cNvPr id="33801" name="Shape 174"/>
          <p:cNvSpPr/>
          <p:nvPr/>
        </p:nvSpPr>
        <p:spPr>
          <a:xfrm>
            <a:off x="2152650" y="5299075"/>
            <a:ext cx="5349875" cy="398780"/>
          </a:xfrm>
          <a:prstGeom prst="rect">
            <a:avLst/>
          </a:prstGeom>
          <a:noFill/>
          <a:ln w="12700">
            <a:noFill/>
          </a:ln>
        </p:spPr>
        <p:txBody>
          <a:bodyPr lIns="45719" rIns="45719" anchor="t" anchorCtr="0">
            <a:spAutoFit/>
          </a:bodyPr>
          <a:p>
            <a:pPr hangingPunct="0"/>
            <a:r>
              <a:rPr lang="zh-CN" altLang="zh-CN" sz="2000" dirty="0">
                <a:latin typeface="华文细黑" pitchFamily="2" charset="-122"/>
                <a:ea typeface="华文细黑" pitchFamily="2" charset="-122"/>
                <a:sym typeface="华文细黑" pitchFamily="2" charset="-122"/>
              </a:rPr>
              <a:t>C: 然而把复杂的问题说简单却很难。</a:t>
            </a:r>
            <a:endParaRPr lang="zh-CN" altLang="zh-CN" sz="2000" dirty="0">
              <a:latin typeface="华文细黑" pitchFamily="2" charset="-122"/>
              <a:ea typeface="华文细黑" pitchFamily="2" charset="-122"/>
              <a:sym typeface="华文细黑" pitchFamily="2" charset="-122"/>
            </a:endParaRPr>
          </a:p>
        </p:txBody>
      </p:sp>
      <p:sp>
        <p:nvSpPr>
          <p:cNvPr id="175" name="Shape 175"/>
          <p:cNvSpPr/>
          <p:nvPr/>
        </p:nvSpPr>
        <p:spPr>
          <a:xfrm>
            <a:off x="2128838" y="3098800"/>
            <a:ext cx="4683125" cy="398780"/>
          </a:xfrm>
          <a:prstGeom prst="rect">
            <a:avLst/>
          </a:prstGeom>
          <a:ln w="12700">
            <a:miter lim="400000"/>
          </a:ln>
          <a:effectLst>
            <a:outerShdw blurRad="38100" dist="20000" dir="7020000" rotWithShape="0">
              <a:srgbClr val="FFFFFF">
                <a:alpha val="38000"/>
              </a:srgbClr>
            </a:outerShdw>
          </a:effectLst>
        </p:spPr>
        <p:txBody>
          <a:bodyPr wrap="none" lIns="45719" rIns="45719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2000">
                <a:latin typeface="华文细黑"/>
                <a:ea typeface="华文细黑"/>
                <a:cs typeface="华文细黑"/>
                <a:sym typeface="华文细黑"/>
              </a:defRPr>
            </a:pP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细黑"/>
                <a:ea typeface="华文细黑"/>
                <a:cs typeface="华文细黑"/>
                <a:sym typeface="华文细黑"/>
              </a:rPr>
              <a:t>3. 有的人觉得只要有钱就会幸福________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华文细黑"/>
              <a:ea typeface="华文细黑"/>
              <a:cs typeface="华文细黑"/>
              <a:sym typeface="华文细黑"/>
            </a:endParaRPr>
          </a:p>
        </p:txBody>
      </p:sp>
      <p:sp>
        <p:nvSpPr>
          <p:cNvPr id="176" name="Shape 176"/>
          <p:cNvSpPr/>
          <p:nvPr/>
        </p:nvSpPr>
        <p:spPr>
          <a:xfrm>
            <a:off x="2114550" y="4568825"/>
            <a:ext cx="4824413" cy="398780"/>
          </a:xfrm>
          <a:prstGeom prst="rect">
            <a:avLst/>
          </a:prstGeom>
          <a:ln w="12700">
            <a:miter lim="400000"/>
          </a:ln>
          <a:effectLst>
            <a:outerShdw blurRad="38100" dist="20000" dir="7020000" rotWithShape="0">
              <a:srgbClr val="FFFFFF">
                <a:alpha val="38000"/>
              </a:srgbClr>
            </a:outerShdw>
          </a:effectLst>
        </p:spPr>
        <p:txBody>
          <a:bodyPr lIns="45719" rIns="45719">
            <a:spAutoFit/>
          </a:bodyPr>
          <a:lstStyle>
            <a:lvl1pPr>
              <a:defRPr sz="2000">
                <a:latin typeface="华文细黑"/>
                <a:ea typeface="华文细黑"/>
                <a:cs typeface="华文细黑"/>
                <a:sym typeface="华文细黑"/>
              </a:defRPr>
            </a:lvl1pPr>
          </a:lstStyle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细黑"/>
                <a:ea typeface="华文细黑"/>
                <a:cs typeface="华文细黑"/>
                <a:sym typeface="华文细黑"/>
              </a:rPr>
              <a:t>B: 然而现在却是一名老师。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华文细黑"/>
              <a:ea typeface="华文细黑"/>
              <a:cs typeface="华文细黑"/>
              <a:sym typeface="华文细黑"/>
            </a:endParaRPr>
          </a:p>
        </p:txBody>
      </p:sp>
      <p:sp>
        <p:nvSpPr>
          <p:cNvPr id="33804" name="Shape 177"/>
          <p:cNvSpPr/>
          <p:nvPr/>
        </p:nvSpPr>
        <p:spPr>
          <a:xfrm>
            <a:off x="5754688" y="2019618"/>
            <a:ext cx="342900" cy="398780"/>
          </a:xfrm>
          <a:prstGeom prst="rect">
            <a:avLst/>
          </a:prstGeom>
          <a:noFill/>
          <a:ln w="12700">
            <a:noFill/>
          </a:ln>
        </p:spPr>
        <p:txBody>
          <a:bodyPr lIns="45719" rIns="45719" anchor="t" anchorCtr="0">
            <a:spAutoFit/>
          </a:bodyPr>
          <a:p>
            <a:pPr hangingPunct="0"/>
            <a:r>
              <a:rPr lang="zh-CN" altLang="zh-CN" sz="2000" dirty="0">
                <a:latin typeface="华文细黑" pitchFamily="2" charset="-122"/>
                <a:ea typeface="华文细黑" pitchFamily="2" charset="-122"/>
                <a:sym typeface="华文细黑" pitchFamily="2" charset="-122"/>
              </a:rPr>
              <a:t>B</a:t>
            </a:r>
            <a:endParaRPr lang="zh-CN" altLang="zh-CN" sz="2000" dirty="0">
              <a:latin typeface="华文细黑" pitchFamily="2" charset="-122"/>
              <a:ea typeface="华文细黑" pitchFamily="2" charset="-122"/>
              <a:sym typeface="华文细黑" pitchFamily="2" charset="-122"/>
            </a:endParaRPr>
          </a:p>
        </p:txBody>
      </p:sp>
      <p:sp>
        <p:nvSpPr>
          <p:cNvPr id="33805" name="Shape 178"/>
          <p:cNvSpPr/>
          <p:nvPr/>
        </p:nvSpPr>
        <p:spPr>
          <a:xfrm>
            <a:off x="5886450" y="2478088"/>
            <a:ext cx="342900" cy="398780"/>
          </a:xfrm>
          <a:prstGeom prst="rect">
            <a:avLst/>
          </a:prstGeom>
          <a:noFill/>
          <a:ln w="12700">
            <a:noFill/>
          </a:ln>
        </p:spPr>
        <p:txBody>
          <a:bodyPr lIns="45719" rIns="45719" anchor="t" anchorCtr="0">
            <a:spAutoFit/>
          </a:bodyPr>
          <a:p>
            <a:pPr hangingPunct="0"/>
            <a:r>
              <a:rPr lang="zh-CN" altLang="zh-CN" sz="2000" dirty="0">
                <a:latin typeface="华文细黑" pitchFamily="2" charset="-122"/>
                <a:ea typeface="华文细黑" pitchFamily="2" charset="-122"/>
                <a:sym typeface="华文细黑" pitchFamily="2" charset="-122"/>
              </a:rPr>
              <a:t>C</a:t>
            </a:r>
            <a:endParaRPr lang="zh-CN" altLang="zh-CN" sz="2000" dirty="0">
              <a:latin typeface="华文细黑" pitchFamily="2" charset="-122"/>
              <a:ea typeface="华文细黑" pitchFamily="2" charset="-122"/>
              <a:sym typeface="华文细黑" pitchFamily="2" charset="-122"/>
            </a:endParaRPr>
          </a:p>
        </p:txBody>
      </p:sp>
      <p:sp>
        <p:nvSpPr>
          <p:cNvPr id="33806" name="Shape 179"/>
          <p:cNvSpPr/>
          <p:nvPr/>
        </p:nvSpPr>
        <p:spPr>
          <a:xfrm>
            <a:off x="6181408" y="3042285"/>
            <a:ext cx="342900" cy="398780"/>
          </a:xfrm>
          <a:prstGeom prst="rect">
            <a:avLst/>
          </a:prstGeom>
          <a:noFill/>
          <a:ln w="12700">
            <a:noFill/>
          </a:ln>
        </p:spPr>
        <p:txBody>
          <a:bodyPr lIns="45719" rIns="45719" anchor="t" anchorCtr="0">
            <a:spAutoFit/>
          </a:bodyPr>
          <a:p>
            <a:pPr hangingPunct="0"/>
            <a:r>
              <a:rPr lang="zh-CN" altLang="zh-CN" sz="2000" dirty="0">
                <a:latin typeface="华文细黑" pitchFamily="2" charset="-122"/>
                <a:ea typeface="华文细黑" pitchFamily="2" charset="-122"/>
                <a:sym typeface="华文细黑" pitchFamily="2" charset="-122"/>
              </a:rPr>
              <a:t>A</a:t>
            </a:r>
            <a:endParaRPr lang="zh-CN" altLang="zh-CN" sz="2000" dirty="0">
              <a:latin typeface="华文细黑" pitchFamily="2" charset="-122"/>
              <a:ea typeface="华文细黑" pitchFamily="2" charset="-122"/>
              <a:sym typeface="华文细黑" pitchFamily="2" charset="-122"/>
            </a:endParaRPr>
          </a:p>
        </p:txBody>
      </p:sp>
      <p:sp>
        <p:nvSpPr>
          <p:cNvPr id="33807" name="Shape 180"/>
          <p:cNvSpPr/>
          <p:nvPr/>
        </p:nvSpPr>
        <p:spPr>
          <a:xfrm>
            <a:off x="2133600" y="1620838"/>
            <a:ext cx="1106170" cy="398780"/>
          </a:xfrm>
          <a:prstGeom prst="rect">
            <a:avLst/>
          </a:prstGeom>
          <a:noFill/>
          <a:ln w="12700">
            <a:noFill/>
          </a:ln>
        </p:spPr>
        <p:txBody>
          <a:bodyPr wrap="none" lIns="45719" rIns="45719" anchor="t" anchorCtr="0">
            <a:spAutoFit/>
          </a:bodyPr>
          <a:p>
            <a:pPr hangingPunct="0"/>
            <a:r>
              <a:rPr lang="zh-CN" altLang="zh-CN" sz="2000" dirty="0">
                <a:latin typeface="华文细黑" pitchFamily="2" charset="-122"/>
                <a:ea typeface="华文细黑" pitchFamily="2" charset="-122"/>
                <a:sym typeface="华文细黑" pitchFamily="2" charset="-122"/>
              </a:rPr>
              <a:t>完成句子</a:t>
            </a:r>
            <a:endParaRPr lang="zh-CN" altLang="zh-CN" sz="2000" dirty="0">
              <a:latin typeface="华文细黑" pitchFamily="2" charset="-122"/>
              <a:ea typeface="华文细黑" pitchFamily="2" charset="-122"/>
              <a:sym typeface="华文细黑" pitchFamily="2" charset="-12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4" grpId="0"/>
      <p:bldP spid="33804" grpId="1"/>
      <p:bldP spid="33805" grpId="0"/>
      <p:bldP spid="33805" grpId="1"/>
      <p:bldP spid="33806" grpId="0"/>
      <p:bldP spid="33806" grpId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35841" name="Group 193"/>
          <p:cNvGrpSpPr/>
          <p:nvPr/>
        </p:nvGrpSpPr>
        <p:grpSpPr>
          <a:xfrm>
            <a:off x="1811338" y="228600"/>
            <a:ext cx="8699501" cy="1012879"/>
            <a:chOff x="0" y="0"/>
            <a:chExt cx="8698937" cy="1013607"/>
          </a:xfrm>
        </p:grpSpPr>
        <p:sp>
          <p:nvSpPr>
            <p:cNvPr id="35842" name="Shape 189"/>
            <p:cNvSpPr/>
            <p:nvPr/>
          </p:nvSpPr>
          <p:spPr>
            <a:xfrm>
              <a:off x="626507" y="307615"/>
              <a:ext cx="8072430" cy="705992"/>
            </a:xfrm>
            <a:prstGeom prst="rect">
              <a:avLst/>
            </a:prstGeom>
            <a:noFill/>
            <a:ln w="12700">
              <a:noFill/>
            </a:ln>
          </p:spPr>
          <p:txBody>
            <a:bodyPr lIns="45719" tIns="45719" rIns="45719" bIns="45719" anchor="t" anchorCtr="0">
              <a:spAutoFit/>
            </a:bodyPr>
            <a:p>
              <a:pPr hangingPunct="0"/>
              <a:r>
                <a:rPr lang="zh-CN" altLang="zh-CN" sz="4000" dirty="0">
                  <a:solidFill>
                    <a:srgbClr val="A6A6A6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黑体" panose="02010609060101010101" pitchFamily="49" charset="-122"/>
                </a:rPr>
                <a:t>课文（四）</a:t>
              </a:r>
              <a:endParaRPr lang="zh-CN" altLang="zh-CN" sz="4000" dirty="0">
                <a:solidFill>
                  <a:srgbClr val="A6A6A6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endParaRPr>
            </a:p>
          </p:txBody>
        </p:sp>
        <p:grpSp>
          <p:nvGrpSpPr>
            <p:cNvPr id="35843" name="Group 192"/>
            <p:cNvGrpSpPr/>
            <p:nvPr/>
          </p:nvGrpSpPr>
          <p:grpSpPr>
            <a:xfrm>
              <a:off x="0" y="0"/>
              <a:ext cx="607420" cy="919825"/>
              <a:chOff x="0" y="0"/>
              <a:chExt cx="607419" cy="919824"/>
            </a:xfrm>
          </p:grpSpPr>
          <p:sp>
            <p:nvSpPr>
              <p:cNvPr id="35844" name="Shape 190"/>
              <p:cNvSpPr/>
              <p:nvPr/>
            </p:nvSpPr>
            <p:spPr>
              <a:xfrm>
                <a:off x="0" y="0"/>
                <a:ext cx="607420" cy="919825"/>
              </a:xfrm>
              <a:custGeom>
                <a:avLst/>
                <a:gdLst/>
                <a:ahLst/>
                <a:cxnLst>
                  <a:cxn ang="0">
                    <a:pos x="8540719" y="19585161"/>
                  </a:cxn>
                  <a:cxn ang="5898240">
                    <a:pos x="8540719" y="19585161"/>
                  </a:cxn>
                  <a:cxn ang="11796480">
                    <a:pos x="8540719" y="19585161"/>
                  </a:cxn>
                  <a:cxn ang="17694720">
                    <a:pos x="8540719" y="19585161"/>
                  </a:cxn>
                </a:cxnLst>
                <a:pathLst>
                  <a:path w="21600" h="21600">
                    <a:moveTo>
                      <a:pt x="10786" y="21600"/>
                    </a:moveTo>
                    <a:lnTo>
                      <a:pt x="11178" y="21600"/>
                    </a:lnTo>
                    <a:lnTo>
                      <a:pt x="11516" y="21565"/>
                    </a:lnTo>
                    <a:lnTo>
                      <a:pt x="11881" y="21495"/>
                    </a:lnTo>
                    <a:lnTo>
                      <a:pt x="12220" y="21425"/>
                    </a:lnTo>
                    <a:lnTo>
                      <a:pt x="12585" y="21319"/>
                    </a:lnTo>
                    <a:lnTo>
                      <a:pt x="12871" y="21196"/>
                    </a:lnTo>
                    <a:lnTo>
                      <a:pt x="13132" y="21056"/>
                    </a:lnTo>
                    <a:lnTo>
                      <a:pt x="13367" y="20881"/>
                    </a:lnTo>
                    <a:lnTo>
                      <a:pt x="13627" y="20722"/>
                    </a:lnTo>
                    <a:lnTo>
                      <a:pt x="13835" y="20511"/>
                    </a:lnTo>
                    <a:lnTo>
                      <a:pt x="14018" y="20318"/>
                    </a:lnTo>
                    <a:lnTo>
                      <a:pt x="14174" y="20107"/>
                    </a:lnTo>
                    <a:lnTo>
                      <a:pt x="14330" y="19879"/>
                    </a:lnTo>
                    <a:lnTo>
                      <a:pt x="14434" y="19634"/>
                    </a:lnTo>
                    <a:lnTo>
                      <a:pt x="14487" y="19370"/>
                    </a:lnTo>
                    <a:lnTo>
                      <a:pt x="14487" y="15664"/>
                    </a:lnTo>
                    <a:lnTo>
                      <a:pt x="14591" y="15454"/>
                    </a:lnTo>
                    <a:lnTo>
                      <a:pt x="14669" y="15260"/>
                    </a:lnTo>
                    <a:lnTo>
                      <a:pt x="14774" y="15050"/>
                    </a:lnTo>
                    <a:lnTo>
                      <a:pt x="15138" y="14646"/>
                    </a:lnTo>
                    <a:lnTo>
                      <a:pt x="15581" y="14242"/>
                    </a:lnTo>
                    <a:lnTo>
                      <a:pt x="16728" y="13469"/>
                    </a:lnTo>
                    <a:lnTo>
                      <a:pt x="18030" y="12591"/>
                    </a:lnTo>
                    <a:lnTo>
                      <a:pt x="18734" y="12118"/>
                    </a:lnTo>
                    <a:lnTo>
                      <a:pt x="19333" y="11573"/>
                    </a:lnTo>
                    <a:lnTo>
                      <a:pt x="19932" y="11028"/>
                    </a:lnTo>
                    <a:lnTo>
                      <a:pt x="20479" y="10396"/>
                    </a:lnTo>
                    <a:lnTo>
                      <a:pt x="20740" y="10097"/>
                    </a:lnTo>
                    <a:lnTo>
                      <a:pt x="20948" y="9729"/>
                    </a:lnTo>
                    <a:lnTo>
                      <a:pt x="21130" y="9378"/>
                    </a:lnTo>
                    <a:lnTo>
                      <a:pt x="21287" y="8974"/>
                    </a:lnTo>
                    <a:lnTo>
                      <a:pt x="21443" y="8605"/>
                    </a:lnTo>
                    <a:lnTo>
                      <a:pt x="21548" y="8166"/>
                    </a:lnTo>
                    <a:lnTo>
                      <a:pt x="21600" y="7727"/>
                    </a:lnTo>
                    <a:lnTo>
                      <a:pt x="21600" y="6884"/>
                    </a:lnTo>
                    <a:lnTo>
                      <a:pt x="21548" y="6515"/>
                    </a:lnTo>
                    <a:lnTo>
                      <a:pt x="21496" y="6182"/>
                    </a:lnTo>
                    <a:lnTo>
                      <a:pt x="21391" y="5812"/>
                    </a:lnTo>
                    <a:lnTo>
                      <a:pt x="21287" y="5479"/>
                    </a:lnTo>
                    <a:lnTo>
                      <a:pt x="21130" y="5093"/>
                    </a:lnTo>
                    <a:lnTo>
                      <a:pt x="20948" y="4760"/>
                    </a:lnTo>
                    <a:lnTo>
                      <a:pt x="20740" y="4425"/>
                    </a:lnTo>
                    <a:lnTo>
                      <a:pt x="20531" y="4127"/>
                    </a:lnTo>
                    <a:lnTo>
                      <a:pt x="20296" y="3811"/>
                    </a:lnTo>
                    <a:lnTo>
                      <a:pt x="20036" y="3513"/>
                    </a:lnTo>
                    <a:lnTo>
                      <a:pt x="19775" y="3214"/>
                    </a:lnTo>
                    <a:lnTo>
                      <a:pt x="19124" y="2634"/>
                    </a:lnTo>
                    <a:lnTo>
                      <a:pt x="18447" y="2125"/>
                    </a:lnTo>
                    <a:lnTo>
                      <a:pt x="17691" y="1669"/>
                    </a:lnTo>
                    <a:lnTo>
                      <a:pt x="16832" y="1229"/>
                    </a:lnTo>
                    <a:lnTo>
                      <a:pt x="16388" y="1054"/>
                    </a:lnTo>
                    <a:lnTo>
                      <a:pt x="15920" y="879"/>
                    </a:lnTo>
                    <a:lnTo>
                      <a:pt x="15477" y="720"/>
                    </a:lnTo>
                    <a:lnTo>
                      <a:pt x="15034" y="580"/>
                    </a:lnTo>
                    <a:lnTo>
                      <a:pt x="14539" y="439"/>
                    </a:lnTo>
                    <a:lnTo>
                      <a:pt x="14018" y="316"/>
                    </a:lnTo>
                    <a:lnTo>
                      <a:pt x="13471" y="211"/>
                    </a:lnTo>
                    <a:lnTo>
                      <a:pt x="12975" y="140"/>
                    </a:lnTo>
                    <a:lnTo>
                      <a:pt x="12428" y="71"/>
                    </a:lnTo>
                    <a:lnTo>
                      <a:pt x="11934" y="35"/>
                    </a:lnTo>
                    <a:lnTo>
                      <a:pt x="11387" y="0"/>
                    </a:lnTo>
                    <a:lnTo>
                      <a:pt x="10213" y="0"/>
                    </a:lnTo>
                    <a:lnTo>
                      <a:pt x="9666" y="35"/>
                    </a:lnTo>
                    <a:lnTo>
                      <a:pt x="9172" y="71"/>
                    </a:lnTo>
                    <a:lnTo>
                      <a:pt x="8625" y="140"/>
                    </a:lnTo>
                    <a:lnTo>
                      <a:pt x="8129" y="211"/>
                    </a:lnTo>
                    <a:lnTo>
                      <a:pt x="7582" y="316"/>
                    </a:lnTo>
                    <a:lnTo>
                      <a:pt x="7061" y="439"/>
                    </a:lnTo>
                    <a:lnTo>
                      <a:pt x="6566" y="580"/>
                    </a:lnTo>
                    <a:lnTo>
                      <a:pt x="6123" y="720"/>
                    </a:lnTo>
                    <a:lnTo>
                      <a:pt x="5680" y="879"/>
                    </a:lnTo>
                    <a:lnTo>
                      <a:pt x="5212" y="1054"/>
                    </a:lnTo>
                    <a:lnTo>
                      <a:pt x="4768" y="1229"/>
                    </a:lnTo>
                    <a:lnTo>
                      <a:pt x="3909" y="1669"/>
                    </a:lnTo>
                    <a:lnTo>
                      <a:pt x="3153" y="2125"/>
                    </a:lnTo>
                    <a:lnTo>
                      <a:pt x="2476" y="2634"/>
                    </a:lnTo>
                    <a:lnTo>
                      <a:pt x="1825" y="3214"/>
                    </a:lnTo>
                    <a:lnTo>
                      <a:pt x="1303" y="3811"/>
                    </a:lnTo>
                    <a:lnTo>
                      <a:pt x="1069" y="4127"/>
                    </a:lnTo>
                    <a:lnTo>
                      <a:pt x="860" y="4425"/>
                    </a:lnTo>
                    <a:lnTo>
                      <a:pt x="651" y="4760"/>
                    </a:lnTo>
                    <a:lnTo>
                      <a:pt x="470" y="5093"/>
                    </a:lnTo>
                    <a:lnTo>
                      <a:pt x="313" y="5479"/>
                    </a:lnTo>
                    <a:lnTo>
                      <a:pt x="209" y="5812"/>
                    </a:lnTo>
                    <a:lnTo>
                      <a:pt x="104" y="6182"/>
                    </a:lnTo>
                    <a:lnTo>
                      <a:pt x="52" y="6515"/>
                    </a:lnTo>
                    <a:lnTo>
                      <a:pt x="0" y="6884"/>
                    </a:lnTo>
                    <a:lnTo>
                      <a:pt x="0" y="7727"/>
                    </a:lnTo>
                    <a:lnTo>
                      <a:pt x="52" y="8166"/>
                    </a:lnTo>
                    <a:lnTo>
                      <a:pt x="157" y="8605"/>
                    </a:lnTo>
                    <a:lnTo>
                      <a:pt x="313" y="8974"/>
                    </a:lnTo>
                    <a:lnTo>
                      <a:pt x="470" y="9378"/>
                    </a:lnTo>
                    <a:lnTo>
                      <a:pt x="651" y="9729"/>
                    </a:lnTo>
                    <a:lnTo>
                      <a:pt x="860" y="10097"/>
                    </a:lnTo>
                    <a:lnTo>
                      <a:pt x="1121" y="10396"/>
                    </a:lnTo>
                    <a:lnTo>
                      <a:pt x="1668" y="11028"/>
                    </a:lnTo>
                    <a:lnTo>
                      <a:pt x="2267" y="11573"/>
                    </a:lnTo>
                    <a:lnTo>
                      <a:pt x="2866" y="12118"/>
                    </a:lnTo>
                    <a:lnTo>
                      <a:pt x="3570" y="12591"/>
                    </a:lnTo>
                    <a:lnTo>
                      <a:pt x="4872" y="13469"/>
                    </a:lnTo>
                    <a:lnTo>
                      <a:pt x="6019" y="14242"/>
                    </a:lnTo>
                    <a:lnTo>
                      <a:pt x="6462" y="14646"/>
                    </a:lnTo>
                    <a:lnTo>
                      <a:pt x="6826" y="15050"/>
                    </a:lnTo>
                    <a:lnTo>
                      <a:pt x="6931" y="15260"/>
                    </a:lnTo>
                    <a:lnTo>
                      <a:pt x="7009" y="15454"/>
                    </a:lnTo>
                    <a:lnTo>
                      <a:pt x="7113" y="15664"/>
                    </a:lnTo>
                    <a:lnTo>
                      <a:pt x="7113" y="19370"/>
                    </a:lnTo>
                    <a:lnTo>
                      <a:pt x="7166" y="19634"/>
                    </a:lnTo>
                    <a:lnTo>
                      <a:pt x="7270" y="19879"/>
                    </a:lnTo>
                    <a:lnTo>
                      <a:pt x="7425" y="20107"/>
                    </a:lnTo>
                    <a:lnTo>
                      <a:pt x="7582" y="20318"/>
                    </a:lnTo>
                    <a:lnTo>
                      <a:pt x="7765" y="20511"/>
                    </a:lnTo>
                    <a:lnTo>
                      <a:pt x="7973" y="20722"/>
                    </a:lnTo>
                    <a:lnTo>
                      <a:pt x="8233" y="20881"/>
                    </a:lnTo>
                    <a:lnTo>
                      <a:pt x="8468" y="21056"/>
                    </a:lnTo>
                    <a:lnTo>
                      <a:pt x="8729" y="21196"/>
                    </a:lnTo>
                    <a:lnTo>
                      <a:pt x="9015" y="21319"/>
                    </a:lnTo>
                    <a:lnTo>
                      <a:pt x="9380" y="21425"/>
                    </a:lnTo>
                    <a:lnTo>
                      <a:pt x="9719" y="21495"/>
                    </a:lnTo>
                    <a:lnTo>
                      <a:pt x="10084" y="21565"/>
                    </a:lnTo>
                    <a:lnTo>
                      <a:pt x="10422" y="21600"/>
                    </a:lnTo>
                    <a:lnTo>
                      <a:pt x="10786" y="21600"/>
                    </a:lnTo>
                    <a:close/>
                  </a:path>
                </a:pathLst>
              </a:custGeom>
              <a:solidFill>
                <a:srgbClr val="FFFFCC"/>
              </a:solidFill>
              <a:ln w="57150" cap="flat" cmpd="sng">
                <a:solidFill>
                  <a:srgbClr val="00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35845" name="Shape 191"/>
              <p:cNvSpPr/>
              <p:nvPr/>
            </p:nvSpPr>
            <p:spPr>
              <a:xfrm>
                <a:off x="192699" y="403848"/>
                <a:ext cx="224224" cy="408299"/>
              </a:xfrm>
              <a:custGeom>
                <a:avLst/>
                <a:gdLst/>
                <a:ahLst/>
                <a:cxnLst>
                  <a:cxn ang="0">
                    <a:pos x="1163806" y="3858993"/>
                  </a:cxn>
                  <a:cxn ang="5898240">
                    <a:pos x="1163806" y="3858993"/>
                  </a:cxn>
                  <a:cxn ang="11796480">
                    <a:pos x="1163806" y="3858993"/>
                  </a:cxn>
                  <a:cxn ang="17694720">
                    <a:pos x="1163806" y="3858993"/>
                  </a:cxn>
                </a:cxnLst>
                <a:pathLst>
                  <a:path w="21600" h="21600">
                    <a:moveTo>
                      <a:pt x="6354" y="10918"/>
                    </a:moveTo>
                    <a:lnTo>
                      <a:pt x="4448" y="5578"/>
                    </a:lnTo>
                    <a:lnTo>
                      <a:pt x="1060" y="1305"/>
                    </a:lnTo>
                    <a:lnTo>
                      <a:pt x="0" y="235"/>
                    </a:lnTo>
                    <a:lnTo>
                      <a:pt x="4448" y="1424"/>
                    </a:lnTo>
                    <a:lnTo>
                      <a:pt x="7835" y="0"/>
                    </a:lnTo>
                    <a:lnTo>
                      <a:pt x="11647" y="1305"/>
                    </a:lnTo>
                    <a:lnTo>
                      <a:pt x="14610" y="0"/>
                    </a:lnTo>
                    <a:lnTo>
                      <a:pt x="17576" y="1186"/>
                    </a:lnTo>
                    <a:lnTo>
                      <a:pt x="21600" y="235"/>
                    </a:lnTo>
                    <a:lnTo>
                      <a:pt x="16304" y="6053"/>
                    </a:lnTo>
                    <a:lnTo>
                      <a:pt x="14822" y="10918"/>
                    </a:lnTo>
                    <a:moveTo>
                      <a:pt x="778" y="14359"/>
                    </a:moveTo>
                    <a:lnTo>
                      <a:pt x="20681" y="14359"/>
                    </a:lnTo>
                    <a:lnTo>
                      <a:pt x="20681" y="16852"/>
                    </a:lnTo>
                    <a:lnTo>
                      <a:pt x="778" y="16814"/>
                    </a:lnTo>
                    <a:lnTo>
                      <a:pt x="778" y="19226"/>
                    </a:lnTo>
                    <a:lnTo>
                      <a:pt x="20681" y="19304"/>
                    </a:lnTo>
                    <a:lnTo>
                      <a:pt x="20752" y="21600"/>
                    </a:lnTo>
                    <a:lnTo>
                      <a:pt x="848" y="21600"/>
                    </a:lnTo>
                  </a:path>
                </a:pathLst>
              </a:custGeom>
              <a:noFill/>
              <a:ln w="57150" cap="flat" cmpd="sng">
                <a:solidFill>
                  <a:srgbClr val="00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</p:grpSp>
      </p:grpSp>
      <p:sp>
        <p:nvSpPr>
          <p:cNvPr id="35846" name="Shape 194"/>
          <p:cNvSpPr/>
          <p:nvPr/>
        </p:nvSpPr>
        <p:spPr>
          <a:xfrm>
            <a:off x="2108200" y="1028700"/>
            <a:ext cx="8522970" cy="4984750"/>
          </a:xfrm>
          <a:prstGeom prst="rect">
            <a:avLst/>
          </a:prstGeom>
          <a:noFill/>
          <a:ln w="12700">
            <a:noFill/>
          </a:ln>
        </p:spPr>
        <p:txBody>
          <a:bodyPr wrap="none" lIns="45719" rIns="45719" anchor="ctr" anchorCtr="0">
            <a:spAutoFit/>
          </a:bodyPr>
          <a:p>
            <a:pPr hangingPunct="0">
              <a:lnSpc>
                <a:spcPct val="150000"/>
              </a:lnSpc>
            </a:pPr>
            <a:r>
              <a:rPr lang="zh-CN" altLang="zh-CN" sz="2400" dirty="0">
                <a:latin typeface="华文细黑" pitchFamily="2" charset="-122"/>
                <a:ea typeface="华文细黑" pitchFamily="2" charset="-122"/>
                <a:sym typeface="华文细黑" pitchFamily="2" charset="-122"/>
              </a:rPr>
              <a:t>        </a:t>
            </a:r>
            <a:r>
              <a:rPr lang="zh-CN" altLang="zh-CN" sz="4400" dirty="0">
                <a:latin typeface="Aa楷书拼音" panose="02010600010101010101" charset="-122"/>
                <a:ea typeface="Aa楷书拼音" panose="02010600010101010101" charset="-122"/>
                <a:sym typeface="华文细黑" pitchFamily="2" charset="-122"/>
              </a:rPr>
              <a:t>根据</a:t>
            </a:r>
            <a:r>
              <a:rPr lang="zh-CN" altLang="zh-CN" sz="2400" dirty="0">
                <a:latin typeface="华文细黑" pitchFamily="2" charset="-122"/>
                <a:ea typeface="华文细黑" pitchFamily="2" charset="-122"/>
                <a:sym typeface="华文细黑" pitchFamily="2" charset="-122"/>
              </a:rPr>
              <a:t>调查，阅读能力好的人，不但容易找到工作，而且</a:t>
            </a:r>
            <a:endParaRPr lang="zh-CN" altLang="zh-CN" sz="2400" dirty="0">
              <a:latin typeface="华文细黑" pitchFamily="2" charset="-122"/>
              <a:ea typeface="华文细黑" pitchFamily="2" charset="-122"/>
              <a:sym typeface="华文细黑" pitchFamily="2" charset="-122"/>
            </a:endParaRPr>
          </a:p>
          <a:p>
            <a:pPr hangingPunct="0">
              <a:lnSpc>
                <a:spcPct val="150000"/>
              </a:lnSpc>
            </a:pPr>
            <a:r>
              <a:rPr lang="zh-CN" altLang="zh-CN" sz="2400" dirty="0">
                <a:latin typeface="华文细黑" pitchFamily="2" charset="-122"/>
                <a:ea typeface="华文细黑" pitchFamily="2" charset="-122"/>
                <a:sym typeface="华文细黑" pitchFamily="2" charset="-122"/>
              </a:rPr>
              <a:t>工资也比较高。怎么才能有效提高自己的阅读能力呢？做读</a:t>
            </a:r>
            <a:endParaRPr lang="zh-CN" altLang="zh-CN" sz="2400" dirty="0">
              <a:latin typeface="华文细黑" pitchFamily="2" charset="-122"/>
              <a:ea typeface="华文细黑" pitchFamily="2" charset="-122"/>
              <a:sym typeface="华文细黑" pitchFamily="2" charset="-122"/>
            </a:endParaRPr>
          </a:p>
          <a:p>
            <a:pPr hangingPunct="0">
              <a:lnSpc>
                <a:spcPct val="150000"/>
              </a:lnSpc>
            </a:pPr>
            <a:r>
              <a:rPr lang="zh-CN" altLang="zh-CN" sz="2400" dirty="0">
                <a:latin typeface="华文细黑" pitchFamily="2" charset="-122"/>
                <a:ea typeface="华文细黑" pitchFamily="2" charset="-122"/>
                <a:sym typeface="华文细黑" pitchFamily="2" charset="-122"/>
              </a:rPr>
              <a:t>书笔记就是其中一个好方法。读书笔记有很多种，最简单的</a:t>
            </a:r>
            <a:endParaRPr lang="zh-CN" altLang="zh-CN" sz="2400" dirty="0">
              <a:latin typeface="华文细黑" pitchFamily="2" charset="-122"/>
              <a:ea typeface="华文细黑" pitchFamily="2" charset="-122"/>
              <a:sym typeface="华文细黑" pitchFamily="2" charset="-122"/>
            </a:endParaRPr>
          </a:p>
          <a:p>
            <a:pPr hangingPunct="0">
              <a:lnSpc>
                <a:spcPct val="150000"/>
              </a:lnSpc>
            </a:pPr>
            <a:r>
              <a:rPr lang="zh-CN" altLang="zh-CN" sz="2400" dirty="0">
                <a:latin typeface="华文细黑" pitchFamily="2" charset="-122"/>
                <a:ea typeface="华文细黑" pitchFamily="2" charset="-122"/>
                <a:sym typeface="华文细黑" pitchFamily="2" charset="-122"/>
              </a:rPr>
              <a:t>就是把自己喜欢或者觉得有用的词语和句子记下来。另外，</a:t>
            </a:r>
            <a:endParaRPr lang="zh-CN" altLang="zh-CN" sz="2400" dirty="0">
              <a:latin typeface="华文细黑" pitchFamily="2" charset="-122"/>
              <a:ea typeface="华文细黑" pitchFamily="2" charset="-122"/>
              <a:sym typeface="华文细黑" pitchFamily="2" charset="-122"/>
            </a:endParaRPr>
          </a:p>
          <a:p>
            <a:pPr hangingPunct="0">
              <a:lnSpc>
                <a:spcPct val="150000"/>
              </a:lnSpc>
            </a:pPr>
            <a:r>
              <a:rPr lang="zh-CN" altLang="zh-CN" sz="2400" dirty="0">
                <a:latin typeface="华文细黑" pitchFamily="2" charset="-122"/>
                <a:ea typeface="华文细黑" pitchFamily="2" charset="-122"/>
                <a:sym typeface="华文细黑" pitchFamily="2" charset="-122"/>
              </a:rPr>
              <a:t>在看完一篇文章或一本书之后，还可以把它的主要内容和自</a:t>
            </a:r>
            <a:endParaRPr lang="zh-CN" altLang="zh-CN" sz="2400" dirty="0">
              <a:latin typeface="华文细黑" pitchFamily="2" charset="-122"/>
              <a:ea typeface="华文细黑" pitchFamily="2" charset="-122"/>
              <a:sym typeface="华文细黑" pitchFamily="2" charset="-122"/>
            </a:endParaRPr>
          </a:p>
          <a:p>
            <a:pPr hangingPunct="0">
              <a:lnSpc>
                <a:spcPct val="150000"/>
              </a:lnSpc>
            </a:pPr>
            <a:r>
              <a:rPr lang="zh-CN" altLang="zh-CN" sz="2400" dirty="0">
                <a:latin typeface="华文细黑" pitchFamily="2" charset="-122"/>
                <a:ea typeface="华文细黑" pitchFamily="2" charset="-122"/>
                <a:sym typeface="华文细黑" pitchFamily="2" charset="-122"/>
              </a:rPr>
              <a:t>己的想法写下来。然而，你不能完全相信书本上的内容，要</a:t>
            </a:r>
            <a:endParaRPr lang="zh-CN" altLang="zh-CN" sz="2400" dirty="0">
              <a:latin typeface="华文细黑" pitchFamily="2" charset="-122"/>
              <a:ea typeface="华文细黑" pitchFamily="2" charset="-122"/>
              <a:sym typeface="华文细黑" pitchFamily="2" charset="-122"/>
            </a:endParaRPr>
          </a:p>
          <a:p>
            <a:pPr hangingPunct="0">
              <a:lnSpc>
                <a:spcPct val="150000"/>
              </a:lnSpc>
            </a:pPr>
            <a:r>
              <a:rPr lang="zh-CN" altLang="zh-CN" sz="2400" dirty="0">
                <a:latin typeface="华文细黑" pitchFamily="2" charset="-122"/>
                <a:ea typeface="华文细黑" pitchFamily="2" charset="-122"/>
                <a:sym typeface="华文细黑" pitchFamily="2" charset="-122"/>
              </a:rPr>
              <a:t>有自己的看法和判断。坚持做读书笔记，对提高阅读能力有</a:t>
            </a:r>
            <a:endParaRPr lang="zh-CN" altLang="zh-CN" sz="2400" dirty="0">
              <a:latin typeface="华文细黑" pitchFamily="2" charset="-122"/>
              <a:ea typeface="华文细黑" pitchFamily="2" charset="-122"/>
              <a:sym typeface="华文细黑" pitchFamily="2" charset="-122"/>
            </a:endParaRPr>
          </a:p>
          <a:p>
            <a:pPr hangingPunct="0">
              <a:lnSpc>
                <a:spcPct val="150000"/>
              </a:lnSpc>
            </a:pPr>
            <a:r>
              <a:rPr lang="zh-CN" altLang="zh-CN" sz="2400" dirty="0">
                <a:latin typeface="华文细黑" pitchFamily="2" charset="-122"/>
                <a:ea typeface="华文细黑" pitchFamily="2" charset="-122"/>
                <a:sym typeface="华文细黑" pitchFamily="2" charset="-122"/>
              </a:rPr>
              <a:t>很大帮助。</a:t>
            </a:r>
            <a:endParaRPr lang="zh-CN" altLang="zh-CN" sz="2400" dirty="0">
              <a:latin typeface="华文细黑" pitchFamily="2" charset="-122"/>
              <a:ea typeface="华文细黑" pitchFamily="2" charset="-122"/>
              <a:sym typeface="华文细黑" pitchFamily="2" charset="-122"/>
            </a:endParaRPr>
          </a:p>
        </p:txBody>
      </p:sp>
    </p:spTree>
  </p:cSld>
  <p:clrMapOvr>
    <a:masterClrMapping/>
  </p:clrMapOvr>
  <p:transition spd="slow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4817" name="Shape 182"/>
          <p:cNvSpPr/>
          <p:nvPr/>
        </p:nvSpPr>
        <p:spPr>
          <a:xfrm>
            <a:off x="2595563" y="487363"/>
            <a:ext cx="8072437" cy="706755"/>
          </a:xfrm>
          <a:prstGeom prst="rect">
            <a:avLst/>
          </a:prstGeom>
          <a:noFill/>
          <a:ln w="12700">
            <a:noFill/>
          </a:ln>
        </p:spPr>
        <p:txBody>
          <a:bodyPr lIns="45719" rIns="45719" anchor="t" anchorCtr="0">
            <a:spAutoFit/>
          </a:bodyPr>
          <a:p>
            <a:pPr hangingPunct="0"/>
            <a:r>
              <a:rPr lang="zh-CN" altLang="zh-CN" sz="4000" dirty="0">
                <a:solidFill>
                  <a:srgbClr val="A6A6A6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课文</a:t>
            </a:r>
            <a:endParaRPr lang="zh-CN" altLang="zh-CN" sz="4000" dirty="0">
              <a:solidFill>
                <a:srgbClr val="A6A6A6"/>
              </a:solidFill>
              <a:latin typeface="黑体" panose="02010609060101010101" pitchFamily="49" charset="-122"/>
              <a:ea typeface="黑体" panose="02010609060101010101" pitchFamily="49" charset="-122"/>
              <a:sym typeface="黑体" panose="02010609060101010101" pitchFamily="49" charset="-122"/>
            </a:endParaRPr>
          </a:p>
        </p:txBody>
      </p:sp>
      <p:grpSp>
        <p:nvGrpSpPr>
          <p:cNvPr id="34818" name="Group 185"/>
          <p:cNvGrpSpPr/>
          <p:nvPr/>
        </p:nvGrpSpPr>
        <p:grpSpPr>
          <a:xfrm>
            <a:off x="1811338" y="228600"/>
            <a:ext cx="608012" cy="919163"/>
            <a:chOff x="0" y="0"/>
            <a:chExt cx="607419" cy="919824"/>
          </a:xfrm>
        </p:grpSpPr>
        <p:sp>
          <p:nvSpPr>
            <p:cNvPr id="34819" name="Shape 183"/>
            <p:cNvSpPr/>
            <p:nvPr/>
          </p:nvSpPr>
          <p:spPr>
            <a:xfrm>
              <a:off x="0" y="0"/>
              <a:ext cx="607420" cy="919825"/>
            </a:xfrm>
            <a:custGeom>
              <a:avLst/>
              <a:gdLst/>
              <a:ahLst/>
              <a:cxnLst>
                <a:cxn ang="0">
                  <a:pos x="8540719" y="19585161"/>
                </a:cxn>
                <a:cxn ang="5898240">
                  <a:pos x="8540719" y="19585161"/>
                </a:cxn>
                <a:cxn ang="11796480">
                  <a:pos x="8540719" y="19585161"/>
                </a:cxn>
                <a:cxn ang="17694720">
                  <a:pos x="8540719" y="19585161"/>
                </a:cxn>
              </a:cxnLst>
              <a:pathLst>
                <a:path w="21600" h="21600">
                  <a:moveTo>
                    <a:pt x="10786" y="21600"/>
                  </a:moveTo>
                  <a:lnTo>
                    <a:pt x="11178" y="21600"/>
                  </a:lnTo>
                  <a:lnTo>
                    <a:pt x="11516" y="21565"/>
                  </a:lnTo>
                  <a:lnTo>
                    <a:pt x="11881" y="21495"/>
                  </a:lnTo>
                  <a:lnTo>
                    <a:pt x="12220" y="21425"/>
                  </a:lnTo>
                  <a:lnTo>
                    <a:pt x="12585" y="21319"/>
                  </a:lnTo>
                  <a:lnTo>
                    <a:pt x="12871" y="21196"/>
                  </a:lnTo>
                  <a:lnTo>
                    <a:pt x="13132" y="21056"/>
                  </a:lnTo>
                  <a:lnTo>
                    <a:pt x="13367" y="20881"/>
                  </a:lnTo>
                  <a:lnTo>
                    <a:pt x="13627" y="20722"/>
                  </a:lnTo>
                  <a:lnTo>
                    <a:pt x="13835" y="20511"/>
                  </a:lnTo>
                  <a:lnTo>
                    <a:pt x="14018" y="20318"/>
                  </a:lnTo>
                  <a:lnTo>
                    <a:pt x="14174" y="20107"/>
                  </a:lnTo>
                  <a:lnTo>
                    <a:pt x="14330" y="19879"/>
                  </a:lnTo>
                  <a:lnTo>
                    <a:pt x="14434" y="19634"/>
                  </a:lnTo>
                  <a:lnTo>
                    <a:pt x="14487" y="19370"/>
                  </a:lnTo>
                  <a:lnTo>
                    <a:pt x="14487" y="15664"/>
                  </a:lnTo>
                  <a:lnTo>
                    <a:pt x="14591" y="15454"/>
                  </a:lnTo>
                  <a:lnTo>
                    <a:pt x="14669" y="15260"/>
                  </a:lnTo>
                  <a:lnTo>
                    <a:pt x="14774" y="15050"/>
                  </a:lnTo>
                  <a:lnTo>
                    <a:pt x="15138" y="14646"/>
                  </a:lnTo>
                  <a:lnTo>
                    <a:pt x="15581" y="14242"/>
                  </a:lnTo>
                  <a:lnTo>
                    <a:pt x="16728" y="13469"/>
                  </a:lnTo>
                  <a:lnTo>
                    <a:pt x="18030" y="12591"/>
                  </a:lnTo>
                  <a:lnTo>
                    <a:pt x="18734" y="12118"/>
                  </a:lnTo>
                  <a:lnTo>
                    <a:pt x="19333" y="11573"/>
                  </a:lnTo>
                  <a:lnTo>
                    <a:pt x="19932" y="11028"/>
                  </a:lnTo>
                  <a:lnTo>
                    <a:pt x="20479" y="10396"/>
                  </a:lnTo>
                  <a:lnTo>
                    <a:pt x="20740" y="10097"/>
                  </a:lnTo>
                  <a:lnTo>
                    <a:pt x="20948" y="9729"/>
                  </a:lnTo>
                  <a:lnTo>
                    <a:pt x="21130" y="9378"/>
                  </a:lnTo>
                  <a:lnTo>
                    <a:pt x="21287" y="8974"/>
                  </a:lnTo>
                  <a:lnTo>
                    <a:pt x="21443" y="8605"/>
                  </a:lnTo>
                  <a:lnTo>
                    <a:pt x="21548" y="8166"/>
                  </a:lnTo>
                  <a:lnTo>
                    <a:pt x="21600" y="7727"/>
                  </a:lnTo>
                  <a:lnTo>
                    <a:pt x="21600" y="6884"/>
                  </a:lnTo>
                  <a:lnTo>
                    <a:pt x="21548" y="6515"/>
                  </a:lnTo>
                  <a:lnTo>
                    <a:pt x="21496" y="6182"/>
                  </a:lnTo>
                  <a:lnTo>
                    <a:pt x="21391" y="5812"/>
                  </a:lnTo>
                  <a:lnTo>
                    <a:pt x="21287" y="5479"/>
                  </a:lnTo>
                  <a:lnTo>
                    <a:pt x="21130" y="5093"/>
                  </a:lnTo>
                  <a:lnTo>
                    <a:pt x="20948" y="4760"/>
                  </a:lnTo>
                  <a:lnTo>
                    <a:pt x="20740" y="4425"/>
                  </a:lnTo>
                  <a:lnTo>
                    <a:pt x="20531" y="4127"/>
                  </a:lnTo>
                  <a:lnTo>
                    <a:pt x="20296" y="3811"/>
                  </a:lnTo>
                  <a:lnTo>
                    <a:pt x="20036" y="3513"/>
                  </a:lnTo>
                  <a:lnTo>
                    <a:pt x="19775" y="3214"/>
                  </a:lnTo>
                  <a:lnTo>
                    <a:pt x="19124" y="2634"/>
                  </a:lnTo>
                  <a:lnTo>
                    <a:pt x="18447" y="2125"/>
                  </a:lnTo>
                  <a:lnTo>
                    <a:pt x="17691" y="1669"/>
                  </a:lnTo>
                  <a:lnTo>
                    <a:pt x="16832" y="1229"/>
                  </a:lnTo>
                  <a:lnTo>
                    <a:pt x="16388" y="1054"/>
                  </a:lnTo>
                  <a:lnTo>
                    <a:pt x="15920" y="879"/>
                  </a:lnTo>
                  <a:lnTo>
                    <a:pt x="15477" y="720"/>
                  </a:lnTo>
                  <a:lnTo>
                    <a:pt x="15034" y="580"/>
                  </a:lnTo>
                  <a:lnTo>
                    <a:pt x="14539" y="439"/>
                  </a:lnTo>
                  <a:lnTo>
                    <a:pt x="14018" y="316"/>
                  </a:lnTo>
                  <a:lnTo>
                    <a:pt x="13471" y="211"/>
                  </a:lnTo>
                  <a:lnTo>
                    <a:pt x="12975" y="140"/>
                  </a:lnTo>
                  <a:lnTo>
                    <a:pt x="12428" y="71"/>
                  </a:lnTo>
                  <a:lnTo>
                    <a:pt x="11934" y="35"/>
                  </a:lnTo>
                  <a:lnTo>
                    <a:pt x="11387" y="0"/>
                  </a:lnTo>
                  <a:lnTo>
                    <a:pt x="10213" y="0"/>
                  </a:lnTo>
                  <a:lnTo>
                    <a:pt x="9666" y="35"/>
                  </a:lnTo>
                  <a:lnTo>
                    <a:pt x="9172" y="71"/>
                  </a:lnTo>
                  <a:lnTo>
                    <a:pt x="8625" y="140"/>
                  </a:lnTo>
                  <a:lnTo>
                    <a:pt x="8129" y="211"/>
                  </a:lnTo>
                  <a:lnTo>
                    <a:pt x="7582" y="316"/>
                  </a:lnTo>
                  <a:lnTo>
                    <a:pt x="7061" y="439"/>
                  </a:lnTo>
                  <a:lnTo>
                    <a:pt x="6566" y="580"/>
                  </a:lnTo>
                  <a:lnTo>
                    <a:pt x="6123" y="720"/>
                  </a:lnTo>
                  <a:lnTo>
                    <a:pt x="5680" y="879"/>
                  </a:lnTo>
                  <a:lnTo>
                    <a:pt x="5212" y="1054"/>
                  </a:lnTo>
                  <a:lnTo>
                    <a:pt x="4768" y="1229"/>
                  </a:lnTo>
                  <a:lnTo>
                    <a:pt x="3909" y="1669"/>
                  </a:lnTo>
                  <a:lnTo>
                    <a:pt x="3153" y="2125"/>
                  </a:lnTo>
                  <a:lnTo>
                    <a:pt x="2476" y="2634"/>
                  </a:lnTo>
                  <a:lnTo>
                    <a:pt x="1825" y="3214"/>
                  </a:lnTo>
                  <a:lnTo>
                    <a:pt x="1303" y="3811"/>
                  </a:lnTo>
                  <a:lnTo>
                    <a:pt x="1069" y="4127"/>
                  </a:lnTo>
                  <a:lnTo>
                    <a:pt x="860" y="4425"/>
                  </a:lnTo>
                  <a:lnTo>
                    <a:pt x="651" y="4760"/>
                  </a:lnTo>
                  <a:lnTo>
                    <a:pt x="470" y="5093"/>
                  </a:lnTo>
                  <a:lnTo>
                    <a:pt x="313" y="5479"/>
                  </a:lnTo>
                  <a:lnTo>
                    <a:pt x="209" y="5812"/>
                  </a:lnTo>
                  <a:lnTo>
                    <a:pt x="104" y="6182"/>
                  </a:lnTo>
                  <a:lnTo>
                    <a:pt x="52" y="6515"/>
                  </a:lnTo>
                  <a:lnTo>
                    <a:pt x="0" y="6884"/>
                  </a:lnTo>
                  <a:lnTo>
                    <a:pt x="0" y="7727"/>
                  </a:lnTo>
                  <a:lnTo>
                    <a:pt x="52" y="8166"/>
                  </a:lnTo>
                  <a:lnTo>
                    <a:pt x="157" y="8605"/>
                  </a:lnTo>
                  <a:lnTo>
                    <a:pt x="313" y="8974"/>
                  </a:lnTo>
                  <a:lnTo>
                    <a:pt x="470" y="9378"/>
                  </a:lnTo>
                  <a:lnTo>
                    <a:pt x="651" y="9729"/>
                  </a:lnTo>
                  <a:lnTo>
                    <a:pt x="860" y="10097"/>
                  </a:lnTo>
                  <a:lnTo>
                    <a:pt x="1121" y="10396"/>
                  </a:lnTo>
                  <a:lnTo>
                    <a:pt x="1668" y="11028"/>
                  </a:lnTo>
                  <a:lnTo>
                    <a:pt x="2267" y="11573"/>
                  </a:lnTo>
                  <a:lnTo>
                    <a:pt x="2866" y="12118"/>
                  </a:lnTo>
                  <a:lnTo>
                    <a:pt x="3570" y="12591"/>
                  </a:lnTo>
                  <a:lnTo>
                    <a:pt x="4872" y="13469"/>
                  </a:lnTo>
                  <a:lnTo>
                    <a:pt x="6019" y="14242"/>
                  </a:lnTo>
                  <a:lnTo>
                    <a:pt x="6462" y="14646"/>
                  </a:lnTo>
                  <a:lnTo>
                    <a:pt x="6826" y="15050"/>
                  </a:lnTo>
                  <a:lnTo>
                    <a:pt x="6931" y="15260"/>
                  </a:lnTo>
                  <a:lnTo>
                    <a:pt x="7009" y="15454"/>
                  </a:lnTo>
                  <a:lnTo>
                    <a:pt x="7113" y="15664"/>
                  </a:lnTo>
                  <a:lnTo>
                    <a:pt x="7113" y="19370"/>
                  </a:lnTo>
                  <a:lnTo>
                    <a:pt x="7166" y="19634"/>
                  </a:lnTo>
                  <a:lnTo>
                    <a:pt x="7270" y="19879"/>
                  </a:lnTo>
                  <a:lnTo>
                    <a:pt x="7425" y="20107"/>
                  </a:lnTo>
                  <a:lnTo>
                    <a:pt x="7582" y="20318"/>
                  </a:lnTo>
                  <a:lnTo>
                    <a:pt x="7765" y="20511"/>
                  </a:lnTo>
                  <a:lnTo>
                    <a:pt x="7973" y="20722"/>
                  </a:lnTo>
                  <a:lnTo>
                    <a:pt x="8233" y="20881"/>
                  </a:lnTo>
                  <a:lnTo>
                    <a:pt x="8468" y="21056"/>
                  </a:lnTo>
                  <a:lnTo>
                    <a:pt x="8729" y="21196"/>
                  </a:lnTo>
                  <a:lnTo>
                    <a:pt x="9015" y="21319"/>
                  </a:lnTo>
                  <a:lnTo>
                    <a:pt x="9380" y="21425"/>
                  </a:lnTo>
                  <a:lnTo>
                    <a:pt x="9719" y="21495"/>
                  </a:lnTo>
                  <a:lnTo>
                    <a:pt x="10084" y="21565"/>
                  </a:lnTo>
                  <a:lnTo>
                    <a:pt x="10422" y="21600"/>
                  </a:lnTo>
                  <a:lnTo>
                    <a:pt x="10786" y="21600"/>
                  </a:lnTo>
                  <a:close/>
                </a:path>
              </a:pathLst>
            </a:custGeom>
            <a:solidFill>
              <a:srgbClr val="FFFFCC"/>
            </a:solidFill>
            <a:ln w="5715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34820" name="Shape 184"/>
            <p:cNvSpPr/>
            <p:nvPr/>
          </p:nvSpPr>
          <p:spPr>
            <a:xfrm>
              <a:off x="192699" y="403848"/>
              <a:ext cx="224224" cy="408299"/>
            </a:xfrm>
            <a:custGeom>
              <a:avLst/>
              <a:gdLst/>
              <a:ahLst/>
              <a:cxnLst>
                <a:cxn ang="0">
                  <a:pos x="1163806" y="3858993"/>
                </a:cxn>
                <a:cxn ang="5898240">
                  <a:pos x="1163806" y="3858993"/>
                </a:cxn>
                <a:cxn ang="11796480">
                  <a:pos x="1163806" y="3858993"/>
                </a:cxn>
                <a:cxn ang="17694720">
                  <a:pos x="1163806" y="3858993"/>
                </a:cxn>
              </a:cxnLst>
              <a:pathLst>
                <a:path w="21600" h="21600">
                  <a:moveTo>
                    <a:pt x="6354" y="10918"/>
                  </a:moveTo>
                  <a:lnTo>
                    <a:pt x="4448" y="5578"/>
                  </a:lnTo>
                  <a:lnTo>
                    <a:pt x="1060" y="1305"/>
                  </a:lnTo>
                  <a:lnTo>
                    <a:pt x="0" y="235"/>
                  </a:lnTo>
                  <a:lnTo>
                    <a:pt x="4448" y="1424"/>
                  </a:lnTo>
                  <a:lnTo>
                    <a:pt x="7835" y="0"/>
                  </a:lnTo>
                  <a:lnTo>
                    <a:pt x="11647" y="1305"/>
                  </a:lnTo>
                  <a:lnTo>
                    <a:pt x="14610" y="0"/>
                  </a:lnTo>
                  <a:lnTo>
                    <a:pt x="17576" y="1186"/>
                  </a:lnTo>
                  <a:lnTo>
                    <a:pt x="21600" y="235"/>
                  </a:lnTo>
                  <a:lnTo>
                    <a:pt x="16304" y="6053"/>
                  </a:lnTo>
                  <a:lnTo>
                    <a:pt x="14822" y="10918"/>
                  </a:lnTo>
                  <a:moveTo>
                    <a:pt x="778" y="14359"/>
                  </a:moveTo>
                  <a:lnTo>
                    <a:pt x="20681" y="14359"/>
                  </a:lnTo>
                  <a:lnTo>
                    <a:pt x="20681" y="16852"/>
                  </a:lnTo>
                  <a:lnTo>
                    <a:pt x="778" y="16814"/>
                  </a:lnTo>
                  <a:lnTo>
                    <a:pt x="778" y="19226"/>
                  </a:lnTo>
                  <a:lnTo>
                    <a:pt x="20681" y="19304"/>
                  </a:lnTo>
                  <a:lnTo>
                    <a:pt x="20752" y="21600"/>
                  </a:lnTo>
                  <a:lnTo>
                    <a:pt x="848" y="21600"/>
                  </a:lnTo>
                </a:path>
              </a:pathLst>
            </a:custGeom>
            <a:noFill/>
            <a:ln w="5715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</p:grpSp>
      <p:sp>
        <p:nvSpPr>
          <p:cNvPr id="186" name="Shape 186"/>
          <p:cNvSpPr/>
          <p:nvPr/>
        </p:nvSpPr>
        <p:spPr>
          <a:xfrm>
            <a:off x="1018540" y="1548765"/>
            <a:ext cx="10707370" cy="4831080"/>
          </a:xfrm>
          <a:prstGeom prst="rect">
            <a:avLst/>
          </a:prstGeom>
          <a:ln w="12700">
            <a:miter lim="400000"/>
          </a:ln>
          <a:effectLst>
            <a:outerShdw blurRad="38100" dist="20000" dir="7020000" rotWithShape="0">
              <a:srgbClr val="FFFFFF">
                <a:alpha val="38000"/>
              </a:srgbClr>
            </a:outerShdw>
          </a:effectLst>
        </p:spPr>
        <p:txBody>
          <a:bodyPr wrap="none" lIns="45719" rIns="45719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2000">
                <a:latin typeface="华文细黑"/>
                <a:ea typeface="华文细黑"/>
                <a:cs typeface="华文细黑"/>
                <a:sym typeface="华文细黑"/>
              </a:defRPr>
            </a:pP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华文细黑"/>
              <a:ea typeface="华文细黑"/>
              <a:cs typeface="华文细黑"/>
              <a:sym typeface="华文细黑"/>
            </a:endParaRP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2000">
                <a:latin typeface="华文细黑"/>
                <a:ea typeface="华文细黑"/>
                <a:cs typeface="华文细黑"/>
                <a:sym typeface="华文细黑"/>
              </a:defRPr>
            </a:pPr>
            <a:endParaRPr kumimoji="0" sz="3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华文细黑"/>
              <a:ea typeface="华文细黑"/>
              <a:cs typeface="华文细黑"/>
              <a:sym typeface="华文细黑"/>
            </a:endParaRPr>
          </a:p>
          <a:p>
            <a:pPr marL="457200" marR="0" lvl="0" indent="-45720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defRPr sz="2000">
                <a:latin typeface="华文细黑"/>
                <a:ea typeface="华文细黑"/>
                <a:cs typeface="华文细黑"/>
                <a:sym typeface="华文细黑"/>
              </a:defRPr>
            </a:pPr>
            <a:r>
              <a: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细黑"/>
                <a:ea typeface="华文细黑"/>
                <a:cs typeface="华文细黑"/>
                <a:sym typeface="华文细黑"/>
              </a:rPr>
              <a:t>哪种方法可以提高阅读能力？请你再说一种有效的方法。</a:t>
            </a:r>
            <a:endParaRPr kumimoji="0" sz="3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华文细黑"/>
              <a:ea typeface="华文细黑"/>
              <a:cs typeface="华文细黑"/>
              <a:sym typeface="华文细黑"/>
            </a:endParaRPr>
          </a:p>
          <a:p>
            <a:pPr marL="457200" marR="0" lvl="0" indent="-45720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defRPr sz="2000">
                <a:latin typeface="华文细黑"/>
                <a:ea typeface="华文细黑"/>
                <a:cs typeface="华文细黑"/>
                <a:sym typeface="华文细黑"/>
              </a:defRPr>
            </a:pPr>
            <a:endParaRPr kumimoji="0" sz="3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华文细黑"/>
              <a:ea typeface="华文细黑"/>
              <a:cs typeface="华文细黑"/>
              <a:sym typeface="华文细黑"/>
            </a:endParaRPr>
          </a:p>
          <a:p>
            <a:pPr marL="457200" marR="0" lvl="0" indent="-45720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 startAt="2"/>
              <a:defRPr sz="2000">
                <a:latin typeface="华文细黑"/>
                <a:ea typeface="华文细黑"/>
                <a:cs typeface="华文细黑"/>
                <a:sym typeface="华文细黑"/>
              </a:defRPr>
            </a:pPr>
            <a:r>
              <a: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细黑"/>
                <a:ea typeface="华文细黑"/>
                <a:cs typeface="华文细黑"/>
                <a:sym typeface="华文细黑"/>
              </a:rPr>
              <a:t>“书里的知识都是正确的”，这句话对吗？为什么？</a:t>
            </a:r>
            <a:endParaRPr kumimoji="0" sz="3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华文细黑"/>
              <a:ea typeface="华文细黑"/>
              <a:cs typeface="华文细黑"/>
              <a:sym typeface="华文细黑"/>
            </a:endParaRPr>
          </a:p>
          <a:p>
            <a:pPr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2000">
                <a:latin typeface="华文细黑"/>
                <a:ea typeface="华文细黑"/>
                <a:cs typeface="华文细黑"/>
                <a:sym typeface="华文细黑"/>
              </a:defRPr>
            </a:pPr>
            <a:endParaRPr kumimoji="0" lang="zh-CN" sz="3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华文细黑"/>
              <a:ea typeface="华文细黑"/>
              <a:cs typeface="华文细黑"/>
              <a:sym typeface="华文细黑"/>
            </a:endParaRPr>
          </a:p>
          <a:p>
            <a:pPr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2000">
                <a:latin typeface="华文细黑"/>
                <a:ea typeface="华文细黑"/>
                <a:cs typeface="华文细黑"/>
                <a:sym typeface="华文细黑"/>
              </a:defRPr>
            </a:pPr>
            <a:r>
              <a:rPr kumimoji="0" lang="zh-CN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细黑"/>
                <a:ea typeface="华文细黑"/>
                <a:cs typeface="华文细黑"/>
                <a:sym typeface="华文细黑"/>
              </a:rPr>
              <a:t>不都是</a:t>
            </a:r>
            <a:r>
              <a:rPr kumimoji="0" lang="en-US" altLang="zh-CN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细黑"/>
                <a:ea typeface="华文细黑"/>
                <a:cs typeface="华文细黑"/>
                <a:sym typeface="华文细黑"/>
              </a:rPr>
              <a:t>...   not all</a:t>
            </a:r>
            <a:endParaRPr kumimoji="0" lang="en-US" altLang="zh-CN" sz="3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华文细黑"/>
              <a:ea typeface="华文细黑"/>
              <a:cs typeface="华文细黑"/>
              <a:sym typeface="华文细黑"/>
            </a:endParaRPr>
          </a:p>
          <a:p>
            <a:pPr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2000">
                <a:latin typeface="华文细黑"/>
                <a:ea typeface="华文细黑"/>
                <a:cs typeface="华文细黑"/>
                <a:sym typeface="华文细黑"/>
              </a:defRPr>
            </a:pPr>
            <a:r>
              <a:rPr kumimoji="0" lang="zh-CN" altLang="en-US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细黑"/>
                <a:ea typeface="华文细黑"/>
                <a:cs typeface="华文细黑"/>
                <a:sym typeface="华文细黑"/>
              </a:rPr>
              <a:t>都不是</a:t>
            </a:r>
            <a:r>
              <a:rPr kumimoji="0" lang="en-US" altLang="zh-CN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细黑"/>
                <a:ea typeface="华文细黑"/>
                <a:cs typeface="华文细黑"/>
                <a:sym typeface="华文细黑"/>
              </a:rPr>
              <a:t>...   </a:t>
            </a:r>
            <a:r>
              <a:rPr kumimoji="0" lang="en-US" altLang="zh-CN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细黑"/>
                <a:ea typeface="华文细黑"/>
                <a:cs typeface="华文细黑"/>
                <a:sym typeface="华文细黑"/>
              </a:rPr>
              <a:t>all of these are not          </a:t>
            </a:r>
            <a:endParaRPr kumimoji="0" lang="zh-CN" sz="3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华文细黑"/>
              <a:ea typeface="华文细黑"/>
              <a:cs typeface="华文细黑"/>
              <a:sym typeface="华文细黑"/>
            </a:endParaRPr>
          </a:p>
          <a:p>
            <a:pPr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2000">
                <a:latin typeface="华文细黑"/>
                <a:ea typeface="华文细黑"/>
                <a:cs typeface="华文细黑"/>
                <a:sym typeface="华文细黑"/>
              </a:defRPr>
            </a:pPr>
            <a:r>
              <a:rPr kumimoji="0" lang="zh-CN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细黑"/>
                <a:ea typeface="华文细黑"/>
                <a:cs typeface="华文细黑"/>
                <a:sym typeface="华文细黑"/>
              </a:rPr>
              <a:t>作者</a:t>
            </a:r>
            <a:r>
              <a:rPr kumimoji="0" lang="en-US" altLang="zh-CN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细黑"/>
                <a:ea typeface="华文细黑"/>
                <a:cs typeface="华文细黑"/>
                <a:sym typeface="华文细黑"/>
              </a:rPr>
              <a:t> writer       </a:t>
            </a:r>
            <a:r>
              <a:rPr kumimoji="0" lang="zh-CN" altLang="en-US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细黑"/>
                <a:ea typeface="华文细黑"/>
                <a:cs typeface="华文细黑"/>
                <a:sym typeface="华文细黑"/>
              </a:rPr>
              <a:t>同人</a:t>
            </a:r>
            <a:endParaRPr kumimoji="0" sz="3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华文细黑"/>
              <a:ea typeface="华文细黑"/>
              <a:cs typeface="华文细黑"/>
              <a:sym typeface="华文细黑"/>
            </a:endParaRPr>
          </a:p>
          <a:p>
            <a:pPr marL="457200" marR="0" lvl="0" indent="-45720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 startAt="2"/>
              <a:defRPr sz="2000">
                <a:latin typeface="华文细黑"/>
                <a:ea typeface="华文细黑"/>
                <a:cs typeface="华文细黑"/>
                <a:sym typeface="华文细黑"/>
              </a:defRPr>
            </a:pPr>
            <a:endParaRPr kumimoji="0" sz="3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华文细黑"/>
              <a:ea typeface="华文细黑"/>
              <a:cs typeface="华文细黑"/>
              <a:sym typeface="华文细黑"/>
            </a:endParaRPr>
          </a:p>
        </p:txBody>
      </p:sp>
    </p:spTree>
  </p:cSld>
  <p:clrMapOvr>
    <a:masterClrMapping/>
  </p:clrMapOvr>
  <p:transition spd="slow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6865" name="Shape 196"/>
          <p:cNvSpPr/>
          <p:nvPr/>
        </p:nvSpPr>
        <p:spPr>
          <a:xfrm>
            <a:off x="2122488" y="1438275"/>
            <a:ext cx="2439670" cy="398780"/>
          </a:xfrm>
          <a:prstGeom prst="rect">
            <a:avLst/>
          </a:prstGeom>
          <a:noFill/>
          <a:ln w="12700">
            <a:noFill/>
          </a:ln>
        </p:spPr>
        <p:txBody>
          <a:bodyPr wrap="none" lIns="45719" rIns="45719" anchor="t" anchorCtr="0">
            <a:spAutoFit/>
          </a:bodyPr>
          <a:p>
            <a:pPr hangingPunct="0"/>
            <a:r>
              <a:rPr lang="zh-CN" altLang="zh-CN" sz="2000" dirty="0">
                <a:latin typeface="华文细黑" pitchFamily="2" charset="-122"/>
                <a:ea typeface="华文细黑" pitchFamily="2" charset="-122"/>
                <a:sym typeface="华文细黑" pitchFamily="2" charset="-122"/>
              </a:rPr>
              <a:t>选择合适的词语填空 </a:t>
            </a:r>
            <a:endParaRPr lang="zh-CN" altLang="zh-CN" sz="2000" dirty="0">
              <a:latin typeface="华文细黑" pitchFamily="2" charset="-122"/>
              <a:ea typeface="华文细黑" pitchFamily="2" charset="-122"/>
              <a:sym typeface="华文细黑" pitchFamily="2" charset="-122"/>
            </a:endParaRPr>
          </a:p>
        </p:txBody>
      </p:sp>
      <p:grpSp>
        <p:nvGrpSpPr>
          <p:cNvPr id="36866" name="Group 201"/>
          <p:cNvGrpSpPr/>
          <p:nvPr/>
        </p:nvGrpSpPr>
        <p:grpSpPr>
          <a:xfrm>
            <a:off x="1916113" y="127000"/>
            <a:ext cx="8359776" cy="1030905"/>
            <a:chOff x="0" y="0"/>
            <a:chExt cx="8360602" cy="1030876"/>
          </a:xfrm>
        </p:grpSpPr>
        <p:grpSp>
          <p:nvGrpSpPr>
            <p:cNvPr id="36867" name="Group 199"/>
            <p:cNvGrpSpPr/>
            <p:nvPr/>
          </p:nvGrpSpPr>
          <p:grpSpPr>
            <a:xfrm>
              <a:off x="0" y="0"/>
              <a:ext cx="607420" cy="919825"/>
              <a:chOff x="0" y="0"/>
              <a:chExt cx="607419" cy="919824"/>
            </a:xfrm>
          </p:grpSpPr>
          <p:sp>
            <p:nvSpPr>
              <p:cNvPr id="36868" name="Shape 197"/>
              <p:cNvSpPr/>
              <p:nvPr/>
            </p:nvSpPr>
            <p:spPr>
              <a:xfrm>
                <a:off x="0" y="0"/>
                <a:ext cx="607420" cy="919825"/>
              </a:xfrm>
              <a:custGeom>
                <a:avLst/>
                <a:gdLst/>
                <a:ahLst/>
                <a:cxnLst>
                  <a:cxn ang="0">
                    <a:pos x="8540719" y="19585161"/>
                  </a:cxn>
                  <a:cxn ang="5898240">
                    <a:pos x="8540719" y="19585161"/>
                  </a:cxn>
                  <a:cxn ang="11796480">
                    <a:pos x="8540719" y="19585161"/>
                  </a:cxn>
                  <a:cxn ang="17694720">
                    <a:pos x="8540719" y="19585161"/>
                  </a:cxn>
                </a:cxnLst>
                <a:pathLst>
                  <a:path w="21600" h="21600">
                    <a:moveTo>
                      <a:pt x="10786" y="21600"/>
                    </a:moveTo>
                    <a:lnTo>
                      <a:pt x="11178" y="21600"/>
                    </a:lnTo>
                    <a:lnTo>
                      <a:pt x="11516" y="21565"/>
                    </a:lnTo>
                    <a:lnTo>
                      <a:pt x="11881" y="21495"/>
                    </a:lnTo>
                    <a:lnTo>
                      <a:pt x="12220" y="21425"/>
                    </a:lnTo>
                    <a:lnTo>
                      <a:pt x="12585" y="21319"/>
                    </a:lnTo>
                    <a:lnTo>
                      <a:pt x="12871" y="21196"/>
                    </a:lnTo>
                    <a:lnTo>
                      <a:pt x="13132" y="21056"/>
                    </a:lnTo>
                    <a:lnTo>
                      <a:pt x="13367" y="20881"/>
                    </a:lnTo>
                    <a:lnTo>
                      <a:pt x="13627" y="20722"/>
                    </a:lnTo>
                    <a:lnTo>
                      <a:pt x="13835" y="20511"/>
                    </a:lnTo>
                    <a:lnTo>
                      <a:pt x="14018" y="20318"/>
                    </a:lnTo>
                    <a:lnTo>
                      <a:pt x="14174" y="20107"/>
                    </a:lnTo>
                    <a:lnTo>
                      <a:pt x="14330" y="19879"/>
                    </a:lnTo>
                    <a:lnTo>
                      <a:pt x="14434" y="19634"/>
                    </a:lnTo>
                    <a:lnTo>
                      <a:pt x="14487" y="19370"/>
                    </a:lnTo>
                    <a:lnTo>
                      <a:pt x="14487" y="15664"/>
                    </a:lnTo>
                    <a:lnTo>
                      <a:pt x="14591" y="15454"/>
                    </a:lnTo>
                    <a:lnTo>
                      <a:pt x="14669" y="15260"/>
                    </a:lnTo>
                    <a:lnTo>
                      <a:pt x="14774" y="15050"/>
                    </a:lnTo>
                    <a:lnTo>
                      <a:pt x="15138" y="14646"/>
                    </a:lnTo>
                    <a:lnTo>
                      <a:pt x="15581" y="14242"/>
                    </a:lnTo>
                    <a:lnTo>
                      <a:pt x="16728" y="13469"/>
                    </a:lnTo>
                    <a:lnTo>
                      <a:pt x="18030" y="12591"/>
                    </a:lnTo>
                    <a:lnTo>
                      <a:pt x="18734" y="12118"/>
                    </a:lnTo>
                    <a:lnTo>
                      <a:pt x="19333" y="11573"/>
                    </a:lnTo>
                    <a:lnTo>
                      <a:pt x="19932" y="11028"/>
                    </a:lnTo>
                    <a:lnTo>
                      <a:pt x="20479" y="10396"/>
                    </a:lnTo>
                    <a:lnTo>
                      <a:pt x="20740" y="10097"/>
                    </a:lnTo>
                    <a:lnTo>
                      <a:pt x="20948" y="9729"/>
                    </a:lnTo>
                    <a:lnTo>
                      <a:pt x="21130" y="9378"/>
                    </a:lnTo>
                    <a:lnTo>
                      <a:pt x="21287" y="8974"/>
                    </a:lnTo>
                    <a:lnTo>
                      <a:pt x="21443" y="8605"/>
                    </a:lnTo>
                    <a:lnTo>
                      <a:pt x="21548" y="8166"/>
                    </a:lnTo>
                    <a:lnTo>
                      <a:pt x="21600" y="7727"/>
                    </a:lnTo>
                    <a:lnTo>
                      <a:pt x="21600" y="6884"/>
                    </a:lnTo>
                    <a:lnTo>
                      <a:pt x="21548" y="6515"/>
                    </a:lnTo>
                    <a:lnTo>
                      <a:pt x="21496" y="6182"/>
                    </a:lnTo>
                    <a:lnTo>
                      <a:pt x="21391" y="5812"/>
                    </a:lnTo>
                    <a:lnTo>
                      <a:pt x="21287" y="5479"/>
                    </a:lnTo>
                    <a:lnTo>
                      <a:pt x="21130" y="5093"/>
                    </a:lnTo>
                    <a:lnTo>
                      <a:pt x="20948" y="4760"/>
                    </a:lnTo>
                    <a:lnTo>
                      <a:pt x="20740" y="4425"/>
                    </a:lnTo>
                    <a:lnTo>
                      <a:pt x="20531" y="4127"/>
                    </a:lnTo>
                    <a:lnTo>
                      <a:pt x="20296" y="3811"/>
                    </a:lnTo>
                    <a:lnTo>
                      <a:pt x="20036" y="3513"/>
                    </a:lnTo>
                    <a:lnTo>
                      <a:pt x="19775" y="3214"/>
                    </a:lnTo>
                    <a:lnTo>
                      <a:pt x="19124" y="2634"/>
                    </a:lnTo>
                    <a:lnTo>
                      <a:pt x="18447" y="2125"/>
                    </a:lnTo>
                    <a:lnTo>
                      <a:pt x="17691" y="1669"/>
                    </a:lnTo>
                    <a:lnTo>
                      <a:pt x="16832" y="1229"/>
                    </a:lnTo>
                    <a:lnTo>
                      <a:pt x="16388" y="1054"/>
                    </a:lnTo>
                    <a:lnTo>
                      <a:pt x="15920" y="879"/>
                    </a:lnTo>
                    <a:lnTo>
                      <a:pt x="15477" y="720"/>
                    </a:lnTo>
                    <a:lnTo>
                      <a:pt x="15034" y="580"/>
                    </a:lnTo>
                    <a:lnTo>
                      <a:pt x="14539" y="439"/>
                    </a:lnTo>
                    <a:lnTo>
                      <a:pt x="14018" y="316"/>
                    </a:lnTo>
                    <a:lnTo>
                      <a:pt x="13471" y="211"/>
                    </a:lnTo>
                    <a:lnTo>
                      <a:pt x="12975" y="140"/>
                    </a:lnTo>
                    <a:lnTo>
                      <a:pt x="12428" y="71"/>
                    </a:lnTo>
                    <a:lnTo>
                      <a:pt x="11934" y="35"/>
                    </a:lnTo>
                    <a:lnTo>
                      <a:pt x="11387" y="0"/>
                    </a:lnTo>
                    <a:lnTo>
                      <a:pt x="10213" y="0"/>
                    </a:lnTo>
                    <a:lnTo>
                      <a:pt x="9666" y="35"/>
                    </a:lnTo>
                    <a:lnTo>
                      <a:pt x="9172" y="71"/>
                    </a:lnTo>
                    <a:lnTo>
                      <a:pt x="8625" y="140"/>
                    </a:lnTo>
                    <a:lnTo>
                      <a:pt x="8129" y="211"/>
                    </a:lnTo>
                    <a:lnTo>
                      <a:pt x="7582" y="316"/>
                    </a:lnTo>
                    <a:lnTo>
                      <a:pt x="7061" y="439"/>
                    </a:lnTo>
                    <a:lnTo>
                      <a:pt x="6566" y="580"/>
                    </a:lnTo>
                    <a:lnTo>
                      <a:pt x="6123" y="720"/>
                    </a:lnTo>
                    <a:lnTo>
                      <a:pt x="5680" y="879"/>
                    </a:lnTo>
                    <a:lnTo>
                      <a:pt x="5212" y="1054"/>
                    </a:lnTo>
                    <a:lnTo>
                      <a:pt x="4768" y="1229"/>
                    </a:lnTo>
                    <a:lnTo>
                      <a:pt x="3909" y="1669"/>
                    </a:lnTo>
                    <a:lnTo>
                      <a:pt x="3153" y="2125"/>
                    </a:lnTo>
                    <a:lnTo>
                      <a:pt x="2476" y="2634"/>
                    </a:lnTo>
                    <a:lnTo>
                      <a:pt x="1825" y="3214"/>
                    </a:lnTo>
                    <a:lnTo>
                      <a:pt x="1303" y="3811"/>
                    </a:lnTo>
                    <a:lnTo>
                      <a:pt x="1069" y="4127"/>
                    </a:lnTo>
                    <a:lnTo>
                      <a:pt x="860" y="4425"/>
                    </a:lnTo>
                    <a:lnTo>
                      <a:pt x="651" y="4760"/>
                    </a:lnTo>
                    <a:lnTo>
                      <a:pt x="470" y="5093"/>
                    </a:lnTo>
                    <a:lnTo>
                      <a:pt x="313" y="5479"/>
                    </a:lnTo>
                    <a:lnTo>
                      <a:pt x="209" y="5812"/>
                    </a:lnTo>
                    <a:lnTo>
                      <a:pt x="104" y="6182"/>
                    </a:lnTo>
                    <a:lnTo>
                      <a:pt x="52" y="6515"/>
                    </a:lnTo>
                    <a:lnTo>
                      <a:pt x="0" y="6884"/>
                    </a:lnTo>
                    <a:lnTo>
                      <a:pt x="0" y="7727"/>
                    </a:lnTo>
                    <a:lnTo>
                      <a:pt x="52" y="8166"/>
                    </a:lnTo>
                    <a:lnTo>
                      <a:pt x="157" y="8605"/>
                    </a:lnTo>
                    <a:lnTo>
                      <a:pt x="313" y="8974"/>
                    </a:lnTo>
                    <a:lnTo>
                      <a:pt x="470" y="9378"/>
                    </a:lnTo>
                    <a:lnTo>
                      <a:pt x="651" y="9729"/>
                    </a:lnTo>
                    <a:lnTo>
                      <a:pt x="860" y="10097"/>
                    </a:lnTo>
                    <a:lnTo>
                      <a:pt x="1121" y="10396"/>
                    </a:lnTo>
                    <a:lnTo>
                      <a:pt x="1668" y="11028"/>
                    </a:lnTo>
                    <a:lnTo>
                      <a:pt x="2267" y="11573"/>
                    </a:lnTo>
                    <a:lnTo>
                      <a:pt x="2866" y="12118"/>
                    </a:lnTo>
                    <a:lnTo>
                      <a:pt x="3570" y="12591"/>
                    </a:lnTo>
                    <a:lnTo>
                      <a:pt x="4872" y="13469"/>
                    </a:lnTo>
                    <a:lnTo>
                      <a:pt x="6019" y="14242"/>
                    </a:lnTo>
                    <a:lnTo>
                      <a:pt x="6462" y="14646"/>
                    </a:lnTo>
                    <a:lnTo>
                      <a:pt x="6826" y="15050"/>
                    </a:lnTo>
                    <a:lnTo>
                      <a:pt x="6931" y="15260"/>
                    </a:lnTo>
                    <a:lnTo>
                      <a:pt x="7009" y="15454"/>
                    </a:lnTo>
                    <a:lnTo>
                      <a:pt x="7113" y="15664"/>
                    </a:lnTo>
                    <a:lnTo>
                      <a:pt x="7113" y="19370"/>
                    </a:lnTo>
                    <a:lnTo>
                      <a:pt x="7166" y="19634"/>
                    </a:lnTo>
                    <a:lnTo>
                      <a:pt x="7270" y="19879"/>
                    </a:lnTo>
                    <a:lnTo>
                      <a:pt x="7425" y="20107"/>
                    </a:lnTo>
                    <a:lnTo>
                      <a:pt x="7582" y="20318"/>
                    </a:lnTo>
                    <a:lnTo>
                      <a:pt x="7765" y="20511"/>
                    </a:lnTo>
                    <a:lnTo>
                      <a:pt x="7973" y="20722"/>
                    </a:lnTo>
                    <a:lnTo>
                      <a:pt x="8233" y="20881"/>
                    </a:lnTo>
                    <a:lnTo>
                      <a:pt x="8468" y="21056"/>
                    </a:lnTo>
                    <a:lnTo>
                      <a:pt x="8729" y="21196"/>
                    </a:lnTo>
                    <a:lnTo>
                      <a:pt x="9015" y="21319"/>
                    </a:lnTo>
                    <a:lnTo>
                      <a:pt x="9380" y="21425"/>
                    </a:lnTo>
                    <a:lnTo>
                      <a:pt x="9719" y="21495"/>
                    </a:lnTo>
                    <a:lnTo>
                      <a:pt x="10084" y="21565"/>
                    </a:lnTo>
                    <a:lnTo>
                      <a:pt x="10422" y="21600"/>
                    </a:lnTo>
                    <a:lnTo>
                      <a:pt x="10786" y="21600"/>
                    </a:lnTo>
                    <a:close/>
                  </a:path>
                </a:pathLst>
              </a:custGeom>
              <a:solidFill>
                <a:srgbClr val="FFFFCC"/>
              </a:solidFill>
              <a:ln w="57150" cap="flat" cmpd="sng">
                <a:solidFill>
                  <a:srgbClr val="00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36869" name="Shape 198"/>
              <p:cNvSpPr/>
              <p:nvPr/>
            </p:nvSpPr>
            <p:spPr>
              <a:xfrm>
                <a:off x="192699" y="403848"/>
                <a:ext cx="224224" cy="408299"/>
              </a:xfrm>
              <a:custGeom>
                <a:avLst/>
                <a:gdLst/>
                <a:ahLst/>
                <a:cxnLst>
                  <a:cxn ang="0">
                    <a:pos x="1163806" y="3858993"/>
                  </a:cxn>
                  <a:cxn ang="5898240">
                    <a:pos x="1163806" y="3858993"/>
                  </a:cxn>
                  <a:cxn ang="11796480">
                    <a:pos x="1163806" y="3858993"/>
                  </a:cxn>
                  <a:cxn ang="17694720">
                    <a:pos x="1163806" y="3858993"/>
                  </a:cxn>
                </a:cxnLst>
                <a:pathLst>
                  <a:path w="21600" h="21600">
                    <a:moveTo>
                      <a:pt x="6354" y="10918"/>
                    </a:moveTo>
                    <a:lnTo>
                      <a:pt x="4448" y="5578"/>
                    </a:lnTo>
                    <a:lnTo>
                      <a:pt x="1060" y="1305"/>
                    </a:lnTo>
                    <a:lnTo>
                      <a:pt x="0" y="235"/>
                    </a:lnTo>
                    <a:lnTo>
                      <a:pt x="4448" y="1424"/>
                    </a:lnTo>
                    <a:lnTo>
                      <a:pt x="7835" y="0"/>
                    </a:lnTo>
                    <a:lnTo>
                      <a:pt x="11647" y="1305"/>
                    </a:lnTo>
                    <a:lnTo>
                      <a:pt x="14610" y="0"/>
                    </a:lnTo>
                    <a:lnTo>
                      <a:pt x="17576" y="1186"/>
                    </a:lnTo>
                    <a:lnTo>
                      <a:pt x="21600" y="235"/>
                    </a:lnTo>
                    <a:lnTo>
                      <a:pt x="16304" y="6053"/>
                    </a:lnTo>
                    <a:lnTo>
                      <a:pt x="14822" y="10918"/>
                    </a:lnTo>
                    <a:moveTo>
                      <a:pt x="778" y="14359"/>
                    </a:moveTo>
                    <a:lnTo>
                      <a:pt x="20681" y="14359"/>
                    </a:lnTo>
                    <a:lnTo>
                      <a:pt x="20681" y="16852"/>
                    </a:lnTo>
                    <a:lnTo>
                      <a:pt x="778" y="16814"/>
                    </a:lnTo>
                    <a:lnTo>
                      <a:pt x="778" y="19226"/>
                    </a:lnTo>
                    <a:lnTo>
                      <a:pt x="20681" y="19304"/>
                    </a:lnTo>
                    <a:lnTo>
                      <a:pt x="20752" y="21600"/>
                    </a:lnTo>
                    <a:lnTo>
                      <a:pt x="848" y="21600"/>
                    </a:lnTo>
                  </a:path>
                </a:pathLst>
              </a:custGeom>
              <a:noFill/>
              <a:ln w="57150" cap="flat" cmpd="sng">
                <a:solidFill>
                  <a:srgbClr val="00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</p:grpSp>
        <p:sp>
          <p:nvSpPr>
            <p:cNvPr id="36870" name="Shape 200"/>
            <p:cNvSpPr/>
            <p:nvPr/>
          </p:nvSpPr>
          <p:spPr>
            <a:xfrm>
              <a:off x="573891" y="325411"/>
              <a:ext cx="7786711" cy="705465"/>
            </a:xfrm>
            <a:prstGeom prst="rect">
              <a:avLst/>
            </a:prstGeom>
            <a:noFill/>
            <a:ln w="12700">
              <a:noFill/>
            </a:ln>
          </p:spPr>
          <p:txBody>
            <a:bodyPr lIns="45719" tIns="45719" rIns="45719" bIns="45719" anchor="t" anchorCtr="0">
              <a:spAutoFit/>
            </a:bodyPr>
            <a:p>
              <a:pPr hangingPunct="0"/>
              <a:r>
                <a:rPr lang="zh-CN" altLang="zh-CN" sz="4000" dirty="0">
                  <a:solidFill>
                    <a:srgbClr val="A6A6A6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黑体" panose="02010609060101010101" pitchFamily="49" charset="-122"/>
                </a:rPr>
                <a:t>练习</a:t>
              </a:r>
              <a:endParaRPr lang="zh-CN" altLang="zh-CN" sz="4000" dirty="0">
                <a:solidFill>
                  <a:srgbClr val="A6A6A6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endParaRPr>
            </a:p>
          </p:txBody>
        </p:sp>
      </p:grpSp>
      <p:sp>
        <p:nvSpPr>
          <p:cNvPr id="36871" name="Shape 202"/>
          <p:cNvSpPr/>
          <p:nvPr/>
        </p:nvSpPr>
        <p:spPr>
          <a:xfrm>
            <a:off x="4106863" y="1841500"/>
            <a:ext cx="648970" cy="429895"/>
          </a:xfrm>
          <a:prstGeom prst="rect">
            <a:avLst/>
          </a:prstGeom>
          <a:noFill/>
          <a:ln w="12700">
            <a:noFill/>
          </a:ln>
        </p:spPr>
        <p:txBody>
          <a:bodyPr wrap="none" lIns="45719" rIns="45719" anchor="t" anchorCtr="0">
            <a:spAutoFit/>
          </a:bodyPr>
          <a:p>
            <a:pPr hangingPunct="0"/>
            <a:r>
              <a:rPr lang="zh-CN" altLang="zh-CN" sz="2200" dirty="0">
                <a:latin typeface="华文细黑" pitchFamily="2" charset="-122"/>
                <a:ea typeface="华文细黑" pitchFamily="2" charset="-122"/>
                <a:sym typeface="华文细黑" pitchFamily="2" charset="-122"/>
              </a:rPr>
              <a:t>内容</a:t>
            </a:r>
            <a:endParaRPr lang="zh-CN" altLang="zh-CN" sz="2200" dirty="0">
              <a:latin typeface="华文细黑" pitchFamily="2" charset="-122"/>
              <a:ea typeface="华文细黑" pitchFamily="2" charset="-122"/>
              <a:sym typeface="华文细黑" pitchFamily="2" charset="-122"/>
            </a:endParaRPr>
          </a:p>
        </p:txBody>
      </p:sp>
      <p:sp>
        <p:nvSpPr>
          <p:cNvPr id="36872" name="Shape 203"/>
          <p:cNvSpPr/>
          <p:nvPr/>
        </p:nvSpPr>
        <p:spPr>
          <a:xfrm>
            <a:off x="2171700" y="2501107"/>
            <a:ext cx="8224520" cy="768350"/>
          </a:xfrm>
          <a:prstGeom prst="rect">
            <a:avLst/>
          </a:prstGeom>
          <a:noFill/>
          <a:ln w="12700">
            <a:noFill/>
          </a:ln>
        </p:spPr>
        <p:txBody>
          <a:bodyPr wrap="none" lIns="45719" rIns="45719" anchor="ctr" anchorCtr="0">
            <a:spAutoFit/>
          </a:bodyPr>
          <a:p>
            <a:pPr hangingPunct="0"/>
            <a:r>
              <a:rPr lang="zh-CN" altLang="zh-CN" sz="2200" dirty="0">
                <a:latin typeface="Helvetica" pitchFamily="34" charset="0"/>
                <a:ea typeface="+mn-ea"/>
              </a:rPr>
              <a:t>1. A: </a:t>
            </a:r>
            <a:r>
              <a:rPr lang="zh-CN" altLang="zh-CN" sz="2200" dirty="0">
                <a:latin typeface="Helvetica" pitchFamily="34" charset="0"/>
                <a:ea typeface="宋体" panose="02010600030101010101" pitchFamily="2" charset="-122"/>
              </a:rPr>
              <a:t>这是复习材料，复习要注意方法，要复习重要内容。</a:t>
            </a:r>
            <a:endParaRPr lang="zh-CN" altLang="zh-CN" sz="2200" dirty="0">
              <a:latin typeface="Helvetica" pitchFamily="34" charset="0"/>
              <a:ea typeface="宋体" panose="02010600030101010101" pitchFamily="2" charset="-122"/>
            </a:endParaRPr>
          </a:p>
          <a:p>
            <a:pPr hangingPunct="0"/>
            <a:r>
              <a:rPr lang="zh-CN" altLang="zh-CN" sz="2200" dirty="0">
                <a:latin typeface="Helvetica" pitchFamily="34" charset="0"/>
                <a:ea typeface="宋体" panose="02010600030101010101" pitchFamily="2" charset="-122"/>
              </a:rPr>
              <a:t>    </a:t>
            </a:r>
            <a:r>
              <a:rPr lang="zh-CN" altLang="zh-CN" sz="2200" dirty="0">
                <a:latin typeface="Helvetica" pitchFamily="34" charset="0"/>
                <a:ea typeface="+mn-ea"/>
              </a:rPr>
              <a:t>B: </a:t>
            </a:r>
            <a:r>
              <a:rPr lang="zh-CN" altLang="zh-CN" sz="2200" dirty="0">
                <a:latin typeface="Helvetica" pitchFamily="34" charset="0"/>
                <a:ea typeface="宋体" panose="02010600030101010101" pitchFamily="2" charset="-122"/>
              </a:rPr>
              <a:t>时间可能来不及，不过</a:t>
            </a:r>
            <a:r>
              <a:rPr lang="zh-CN" altLang="zh-CN" sz="2200" dirty="0">
                <a:latin typeface="Helvetica" pitchFamily="34" charset="0"/>
                <a:ea typeface="+mn-ea"/>
              </a:rPr>
              <a:t>_____</a:t>
            </a:r>
            <a:r>
              <a:rPr lang="zh-CN" altLang="zh-CN" sz="2200" dirty="0">
                <a:latin typeface="Helvetica" pitchFamily="34" charset="0"/>
                <a:ea typeface="宋体" panose="02010600030101010101" pitchFamily="2" charset="-122"/>
              </a:rPr>
              <a:t>这样了，这些语法知识太难了。</a:t>
            </a:r>
            <a:endParaRPr lang="zh-CN" altLang="zh-CN" sz="2200" dirty="0">
              <a:latin typeface="Helvetica" pitchFamily="34" charset="0"/>
              <a:ea typeface="宋体" panose="02010600030101010101" pitchFamily="2" charset="-122"/>
            </a:endParaRPr>
          </a:p>
        </p:txBody>
      </p:sp>
      <p:sp>
        <p:nvSpPr>
          <p:cNvPr id="36873" name="Shape 204"/>
          <p:cNvSpPr/>
          <p:nvPr/>
        </p:nvSpPr>
        <p:spPr>
          <a:xfrm>
            <a:off x="3005138" y="1846263"/>
            <a:ext cx="648970" cy="429895"/>
          </a:xfrm>
          <a:prstGeom prst="rect">
            <a:avLst/>
          </a:prstGeom>
          <a:noFill/>
          <a:ln w="12700">
            <a:noFill/>
          </a:ln>
        </p:spPr>
        <p:txBody>
          <a:bodyPr wrap="none" lIns="45719" rIns="45719" anchor="t" anchorCtr="0">
            <a:spAutoFit/>
          </a:bodyPr>
          <a:p>
            <a:pPr hangingPunct="0"/>
            <a:r>
              <a:rPr lang="zh-CN" altLang="zh-CN" sz="2200" dirty="0">
                <a:latin typeface="华文细黑" pitchFamily="2" charset="-122"/>
                <a:ea typeface="华文细黑" pitchFamily="2" charset="-122"/>
                <a:sym typeface="华文细黑" pitchFamily="2" charset="-122"/>
              </a:rPr>
              <a:t>只好</a:t>
            </a:r>
            <a:endParaRPr lang="zh-CN" altLang="zh-CN" sz="2200" dirty="0">
              <a:latin typeface="华文细黑" pitchFamily="2" charset="-122"/>
              <a:ea typeface="华文细黑" pitchFamily="2" charset="-122"/>
              <a:sym typeface="华文细黑" pitchFamily="2" charset="-122"/>
            </a:endParaRPr>
          </a:p>
        </p:txBody>
      </p:sp>
      <p:sp>
        <p:nvSpPr>
          <p:cNvPr id="36874" name="Shape 205"/>
          <p:cNvSpPr/>
          <p:nvPr/>
        </p:nvSpPr>
        <p:spPr>
          <a:xfrm>
            <a:off x="5219700" y="1852613"/>
            <a:ext cx="718820" cy="429895"/>
          </a:xfrm>
          <a:prstGeom prst="rect">
            <a:avLst/>
          </a:prstGeom>
          <a:noFill/>
          <a:ln w="12700">
            <a:noFill/>
          </a:ln>
        </p:spPr>
        <p:txBody>
          <a:bodyPr wrap="none" lIns="45719" rIns="45719" anchor="t" anchorCtr="0">
            <a:spAutoFit/>
          </a:bodyPr>
          <a:p>
            <a:pPr hangingPunct="0"/>
            <a:r>
              <a:rPr lang="zh-CN" altLang="zh-CN" sz="2200" dirty="0">
                <a:latin typeface="华文细黑" pitchFamily="2" charset="-122"/>
                <a:ea typeface="华文细黑" pitchFamily="2" charset="-122"/>
                <a:sym typeface="华文细黑" pitchFamily="2" charset="-122"/>
              </a:rPr>
              <a:t>著名 </a:t>
            </a:r>
            <a:endParaRPr lang="zh-CN" altLang="zh-CN" sz="2200" dirty="0">
              <a:latin typeface="华文细黑" pitchFamily="2" charset="-122"/>
              <a:ea typeface="华文细黑" pitchFamily="2" charset="-122"/>
              <a:sym typeface="华文细黑" pitchFamily="2" charset="-122"/>
            </a:endParaRPr>
          </a:p>
        </p:txBody>
      </p:sp>
      <p:sp>
        <p:nvSpPr>
          <p:cNvPr id="36875" name="Shape 206"/>
          <p:cNvSpPr/>
          <p:nvPr/>
        </p:nvSpPr>
        <p:spPr>
          <a:xfrm>
            <a:off x="2171700" y="3316447"/>
            <a:ext cx="8163560" cy="429895"/>
          </a:xfrm>
          <a:prstGeom prst="rect">
            <a:avLst/>
          </a:prstGeom>
          <a:noFill/>
          <a:ln w="12700">
            <a:noFill/>
          </a:ln>
        </p:spPr>
        <p:txBody>
          <a:bodyPr wrap="none" lIns="45719" rIns="45719" anchor="ctr" anchorCtr="0">
            <a:spAutoFit/>
          </a:bodyPr>
          <a:p>
            <a:pPr hangingPunct="0"/>
            <a:r>
              <a:rPr lang="zh-CN" altLang="zh-CN" sz="2200" dirty="0">
                <a:latin typeface="Helvetica" pitchFamily="34" charset="0"/>
                <a:ea typeface="+mn-ea"/>
              </a:rPr>
              <a:t>2. </a:t>
            </a:r>
            <a:r>
              <a:rPr lang="zh-CN" altLang="zh-CN" sz="2200" dirty="0">
                <a:latin typeface="Helvetica" pitchFamily="34" charset="0"/>
                <a:ea typeface="宋体" panose="02010600030101010101" pitchFamily="2" charset="-122"/>
              </a:rPr>
              <a:t>虽然身高只有一米六零，但他却是世界上</a:t>
            </a:r>
            <a:r>
              <a:rPr lang="zh-CN" altLang="zh-CN" sz="2200" dirty="0">
                <a:latin typeface="Helvetica" pitchFamily="34" charset="0"/>
                <a:ea typeface="+mn-ea"/>
              </a:rPr>
              <a:t>_____</a:t>
            </a:r>
            <a:r>
              <a:rPr lang="zh-CN" altLang="zh-CN" sz="2200" dirty="0">
                <a:latin typeface="Helvetica" pitchFamily="34" charset="0"/>
                <a:ea typeface="宋体" panose="02010600030101010101" pitchFamily="2" charset="-122"/>
              </a:rPr>
              <a:t>的篮球运动员。</a:t>
            </a:r>
            <a:endParaRPr lang="zh-CN" altLang="zh-CN" sz="2200" dirty="0">
              <a:latin typeface="Helvetica" pitchFamily="34" charset="0"/>
              <a:ea typeface="宋体" panose="02010600030101010101" pitchFamily="2" charset="-122"/>
            </a:endParaRPr>
          </a:p>
        </p:txBody>
      </p:sp>
      <p:sp>
        <p:nvSpPr>
          <p:cNvPr id="36876" name="Shape 207"/>
          <p:cNvSpPr/>
          <p:nvPr/>
        </p:nvSpPr>
        <p:spPr>
          <a:xfrm>
            <a:off x="2160588" y="3818573"/>
            <a:ext cx="8225155" cy="1106805"/>
          </a:xfrm>
          <a:prstGeom prst="rect">
            <a:avLst/>
          </a:prstGeom>
          <a:noFill/>
          <a:ln w="12700">
            <a:noFill/>
          </a:ln>
        </p:spPr>
        <p:txBody>
          <a:bodyPr wrap="none" lIns="45719" rIns="45719" anchor="ctr" anchorCtr="0">
            <a:spAutoFit/>
          </a:bodyPr>
          <a:p>
            <a:pPr hangingPunct="0"/>
            <a:r>
              <a:rPr lang="zh-CN" altLang="zh-CN" sz="2200" dirty="0">
                <a:latin typeface="Helvetica" pitchFamily="34" charset="0"/>
                <a:ea typeface="+mn-ea"/>
              </a:rPr>
              <a:t>3. A: </a:t>
            </a:r>
            <a:r>
              <a:rPr lang="zh-CN" altLang="zh-CN" sz="2200" dirty="0">
                <a:latin typeface="Helvetica" pitchFamily="34" charset="0"/>
                <a:ea typeface="宋体" panose="02010600030101010101" pitchFamily="2" charset="-122"/>
              </a:rPr>
              <a:t>你看过那位作家的小说吗？他的小说语言幽默，</a:t>
            </a:r>
            <a:r>
              <a:rPr lang="zh-CN" altLang="zh-CN" sz="2200" dirty="0">
                <a:latin typeface="Helvetica" pitchFamily="34" charset="0"/>
                <a:ea typeface="+mn-ea"/>
              </a:rPr>
              <a:t>_____</a:t>
            </a:r>
            <a:r>
              <a:rPr lang="zh-CN" altLang="zh-CN" sz="2200" dirty="0">
                <a:latin typeface="Helvetica" pitchFamily="34" charset="0"/>
                <a:ea typeface="宋体" panose="02010600030101010101" pitchFamily="2" charset="-122"/>
              </a:rPr>
              <a:t>丰富。</a:t>
            </a:r>
            <a:endParaRPr lang="zh-CN" altLang="zh-CN" sz="2200" dirty="0">
              <a:latin typeface="Helvetica" pitchFamily="34" charset="0"/>
              <a:ea typeface="宋体" panose="02010600030101010101" pitchFamily="2" charset="-122"/>
            </a:endParaRPr>
          </a:p>
          <a:p>
            <a:pPr hangingPunct="0"/>
            <a:r>
              <a:rPr lang="zh-CN" altLang="zh-CN" sz="2200" dirty="0">
                <a:latin typeface="Helvetica" pitchFamily="34" charset="0"/>
                <a:ea typeface="宋体" panose="02010600030101010101" pitchFamily="2" charset="-122"/>
              </a:rPr>
              <a:t>    </a:t>
            </a:r>
            <a:r>
              <a:rPr lang="zh-CN" altLang="zh-CN" sz="2200" dirty="0">
                <a:latin typeface="Helvetica" pitchFamily="34" charset="0"/>
                <a:ea typeface="+mn-ea"/>
              </a:rPr>
              <a:t>B: </a:t>
            </a:r>
            <a:r>
              <a:rPr lang="zh-CN" altLang="zh-CN" sz="2200" dirty="0">
                <a:latin typeface="Helvetica" pitchFamily="34" charset="0"/>
                <a:ea typeface="宋体" panose="02010600030101010101" pitchFamily="2" charset="-122"/>
              </a:rPr>
              <a:t>那当然了，他在国内很受欢迎，他的小说已经被翻译成了好</a:t>
            </a:r>
            <a:endParaRPr lang="zh-CN" altLang="zh-CN" sz="2200" dirty="0">
              <a:latin typeface="Helvetica" pitchFamily="34" charset="0"/>
              <a:ea typeface="宋体" panose="02010600030101010101" pitchFamily="2" charset="-122"/>
            </a:endParaRPr>
          </a:p>
          <a:p>
            <a:pPr hangingPunct="0"/>
            <a:r>
              <a:rPr lang="zh-CN" altLang="zh-CN" sz="2200" dirty="0">
                <a:latin typeface="Helvetica" pitchFamily="34" charset="0"/>
                <a:ea typeface="宋体" panose="02010600030101010101" pitchFamily="2" charset="-122"/>
              </a:rPr>
              <a:t>        多种语言了。</a:t>
            </a:r>
            <a:endParaRPr lang="zh-CN" altLang="zh-CN" sz="2200" dirty="0">
              <a:latin typeface="Helvetica" pitchFamily="34" charset="0"/>
              <a:ea typeface="宋体" panose="02010600030101010101" pitchFamily="2" charset="-122"/>
            </a:endParaRPr>
          </a:p>
        </p:txBody>
      </p:sp>
      <p:sp>
        <p:nvSpPr>
          <p:cNvPr id="36877" name="Shape 208"/>
          <p:cNvSpPr/>
          <p:nvPr/>
        </p:nvSpPr>
        <p:spPr>
          <a:xfrm>
            <a:off x="6402388" y="1841500"/>
            <a:ext cx="718820" cy="429895"/>
          </a:xfrm>
          <a:prstGeom prst="rect">
            <a:avLst/>
          </a:prstGeom>
          <a:noFill/>
          <a:ln w="12700">
            <a:noFill/>
          </a:ln>
        </p:spPr>
        <p:txBody>
          <a:bodyPr wrap="none" lIns="45719" rIns="45719" anchor="t" anchorCtr="0">
            <a:spAutoFit/>
          </a:bodyPr>
          <a:p>
            <a:pPr hangingPunct="0"/>
            <a:r>
              <a:rPr lang="zh-CN" altLang="zh-CN" sz="2200" dirty="0">
                <a:latin typeface="华文细黑" pitchFamily="2" charset="-122"/>
                <a:ea typeface="华文细黑" pitchFamily="2" charset="-122"/>
                <a:sym typeface="华文细黑" pitchFamily="2" charset="-122"/>
              </a:rPr>
              <a:t>增加 </a:t>
            </a:r>
            <a:endParaRPr lang="zh-CN" altLang="zh-CN" sz="2200" dirty="0">
              <a:latin typeface="华文细黑" pitchFamily="2" charset="-122"/>
              <a:ea typeface="华文细黑" pitchFamily="2" charset="-122"/>
              <a:sym typeface="华文细黑" pitchFamily="2" charset="-122"/>
            </a:endParaRPr>
          </a:p>
        </p:txBody>
      </p:sp>
      <p:sp>
        <p:nvSpPr>
          <p:cNvPr id="36878" name="Shape 209"/>
          <p:cNvSpPr/>
          <p:nvPr/>
        </p:nvSpPr>
        <p:spPr>
          <a:xfrm>
            <a:off x="7504113" y="1841500"/>
            <a:ext cx="718820" cy="429895"/>
          </a:xfrm>
          <a:prstGeom prst="rect">
            <a:avLst/>
          </a:prstGeom>
          <a:noFill/>
          <a:ln w="12700">
            <a:noFill/>
          </a:ln>
        </p:spPr>
        <p:txBody>
          <a:bodyPr wrap="none" lIns="45719" rIns="45719" anchor="t" anchorCtr="0">
            <a:spAutoFit/>
          </a:bodyPr>
          <a:p>
            <a:pPr hangingPunct="0"/>
            <a:r>
              <a:rPr lang="zh-CN" altLang="zh-CN" sz="2200" dirty="0">
                <a:latin typeface="华文细黑" pitchFamily="2" charset="-122"/>
                <a:ea typeface="华文细黑" pitchFamily="2" charset="-122"/>
                <a:sym typeface="华文细黑" pitchFamily="2" charset="-122"/>
              </a:rPr>
              <a:t>复杂 </a:t>
            </a:r>
            <a:endParaRPr lang="zh-CN" altLang="zh-CN" sz="2200" dirty="0">
              <a:latin typeface="华文细黑" pitchFamily="2" charset="-122"/>
              <a:ea typeface="华文细黑" pitchFamily="2" charset="-122"/>
              <a:sym typeface="华文细黑" pitchFamily="2" charset="-122"/>
            </a:endParaRPr>
          </a:p>
        </p:txBody>
      </p:sp>
      <p:sp>
        <p:nvSpPr>
          <p:cNvPr id="36879" name="Shape 210"/>
          <p:cNvSpPr/>
          <p:nvPr/>
        </p:nvSpPr>
        <p:spPr>
          <a:xfrm>
            <a:off x="2170113" y="4962526"/>
            <a:ext cx="7884160" cy="768350"/>
          </a:xfrm>
          <a:prstGeom prst="rect">
            <a:avLst/>
          </a:prstGeom>
          <a:noFill/>
          <a:ln w="12700">
            <a:noFill/>
          </a:ln>
        </p:spPr>
        <p:txBody>
          <a:bodyPr wrap="none" lIns="45719" rIns="45719" anchor="ctr" anchorCtr="0">
            <a:spAutoFit/>
          </a:bodyPr>
          <a:p>
            <a:pPr hangingPunct="0"/>
            <a:r>
              <a:rPr lang="zh-CN" altLang="zh-CN" sz="2200" dirty="0">
                <a:latin typeface="Helvetica" pitchFamily="34" charset="0"/>
                <a:ea typeface="+mn-ea"/>
              </a:rPr>
              <a:t>4. </a:t>
            </a:r>
            <a:r>
              <a:rPr lang="zh-CN" altLang="zh-CN" sz="2200" dirty="0">
                <a:latin typeface="Helvetica" pitchFamily="34" charset="0"/>
                <a:ea typeface="宋体" panose="02010600030101010101" pitchFamily="2" charset="-122"/>
              </a:rPr>
              <a:t>科学的发展确实给生活带来了许多方便，但也给我们</a:t>
            </a:r>
            <a:r>
              <a:rPr lang="zh-CN" altLang="zh-CN" sz="2200" dirty="0">
                <a:latin typeface="Helvetica" pitchFamily="34" charset="0"/>
                <a:ea typeface="+mn-ea"/>
              </a:rPr>
              <a:t>_____</a:t>
            </a:r>
            <a:r>
              <a:rPr lang="zh-CN" altLang="zh-CN" sz="2200" dirty="0">
                <a:latin typeface="Helvetica" pitchFamily="34" charset="0"/>
                <a:ea typeface="宋体" panose="02010600030101010101" pitchFamily="2" charset="-122"/>
              </a:rPr>
              <a:t>了</a:t>
            </a:r>
            <a:endParaRPr lang="zh-CN" altLang="zh-CN" sz="2200" dirty="0">
              <a:latin typeface="Helvetica" pitchFamily="34" charset="0"/>
              <a:ea typeface="宋体" panose="02010600030101010101" pitchFamily="2" charset="-122"/>
            </a:endParaRPr>
          </a:p>
          <a:p>
            <a:pPr hangingPunct="0"/>
            <a:r>
              <a:rPr lang="zh-CN" altLang="zh-CN" sz="2200" dirty="0">
                <a:latin typeface="Helvetica" pitchFamily="34" charset="0"/>
                <a:ea typeface="宋体" panose="02010600030101010101" pitchFamily="2" charset="-122"/>
              </a:rPr>
              <a:t>    不少烦恼。</a:t>
            </a:r>
            <a:endParaRPr lang="zh-CN" altLang="zh-CN" sz="2200" dirty="0">
              <a:latin typeface="Helvetica" pitchFamily="34" charset="0"/>
              <a:ea typeface="宋体" panose="02010600030101010101" pitchFamily="2" charset="-122"/>
            </a:endParaRPr>
          </a:p>
        </p:txBody>
      </p:sp>
      <p:sp>
        <p:nvSpPr>
          <p:cNvPr id="36880" name="Shape 211"/>
          <p:cNvSpPr/>
          <p:nvPr/>
        </p:nvSpPr>
        <p:spPr>
          <a:xfrm>
            <a:off x="2157413" y="5661026"/>
            <a:ext cx="8163560" cy="768350"/>
          </a:xfrm>
          <a:prstGeom prst="rect">
            <a:avLst/>
          </a:prstGeom>
          <a:noFill/>
          <a:ln w="12700">
            <a:noFill/>
          </a:ln>
        </p:spPr>
        <p:txBody>
          <a:bodyPr wrap="none" lIns="45719" rIns="45719" anchor="ctr" anchorCtr="0">
            <a:spAutoFit/>
          </a:bodyPr>
          <a:p>
            <a:pPr hangingPunct="0"/>
            <a:r>
              <a:rPr lang="zh-CN" altLang="zh-CN" sz="2200" dirty="0">
                <a:latin typeface="Helvetica" pitchFamily="34" charset="0"/>
                <a:ea typeface="+mn-ea"/>
              </a:rPr>
              <a:t>5. </a:t>
            </a:r>
            <a:r>
              <a:rPr lang="zh-CN" altLang="zh-CN" sz="2200" dirty="0">
                <a:latin typeface="Helvetica" pitchFamily="34" charset="0"/>
                <a:ea typeface="宋体" panose="02010600030101010101" pitchFamily="2" charset="-122"/>
              </a:rPr>
              <a:t>这个问题有点儿</a:t>
            </a:r>
            <a:r>
              <a:rPr lang="zh-CN" altLang="zh-CN" sz="2200" dirty="0">
                <a:latin typeface="Helvetica" pitchFamily="34" charset="0"/>
                <a:ea typeface="+mn-ea"/>
              </a:rPr>
              <a:t>_____</a:t>
            </a:r>
            <a:r>
              <a:rPr lang="zh-CN" altLang="zh-CN" sz="2200" dirty="0">
                <a:latin typeface="Helvetica" pitchFamily="34" charset="0"/>
                <a:ea typeface="宋体" panose="02010600030101010101" pitchFamily="2" charset="-122"/>
              </a:rPr>
              <a:t>，你</a:t>
            </a:r>
            <a:r>
              <a:rPr lang="zh-CN" altLang="zh-CN" sz="4400" dirty="0">
                <a:latin typeface="Aa楷书拼音" panose="02010600010101010101" charset="-122"/>
                <a:ea typeface="Aa楷书拼音" panose="02010600010101010101" charset="-122"/>
              </a:rPr>
              <a:t>耐心</a:t>
            </a:r>
            <a:r>
              <a:rPr lang="zh-CN" altLang="zh-CN" sz="2200" dirty="0">
                <a:latin typeface="Helvetica" pitchFamily="34" charset="0"/>
                <a:ea typeface="宋体" panose="02010600030101010101" pitchFamily="2" charset="-122"/>
              </a:rPr>
              <a:t>听我给你解释一下，好吗？</a:t>
            </a:r>
            <a:endParaRPr lang="zh-CN" altLang="zh-CN" sz="2200" dirty="0">
              <a:latin typeface="Helvetica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8913" name="Shape 116"/>
          <p:cNvSpPr/>
          <p:nvPr/>
        </p:nvSpPr>
        <p:spPr>
          <a:xfrm>
            <a:off x="2595563" y="487363"/>
            <a:ext cx="8072437" cy="706755"/>
          </a:xfrm>
          <a:prstGeom prst="rect">
            <a:avLst/>
          </a:prstGeom>
          <a:noFill/>
          <a:ln w="12700">
            <a:noFill/>
          </a:ln>
        </p:spPr>
        <p:txBody>
          <a:bodyPr lIns="45719" rIns="45719" anchor="t" anchorCtr="0">
            <a:spAutoFit/>
          </a:bodyPr>
          <a:p>
            <a:pPr eaLnBrk="0" hangingPunct="0"/>
            <a:r>
              <a:rPr lang="zh-CN" altLang="en-US" sz="4000" dirty="0">
                <a:solidFill>
                  <a:srgbClr val="A6A6A6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词汇（五）倒数（从后往前</a:t>
            </a:r>
            <a:r>
              <a:rPr lang="zh-CN" altLang="en-US" sz="4000" dirty="0">
                <a:solidFill>
                  <a:srgbClr val="A6A6A6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数）</a:t>
            </a:r>
            <a:endParaRPr lang="zh-CN" altLang="en-US" sz="4000" dirty="0">
              <a:solidFill>
                <a:srgbClr val="A6A6A6"/>
              </a:solidFill>
              <a:latin typeface="黑体" panose="02010609060101010101" pitchFamily="49" charset="-122"/>
              <a:ea typeface="黑体" panose="02010609060101010101" pitchFamily="49" charset="-122"/>
              <a:sym typeface="黑体" panose="02010609060101010101" pitchFamily="49" charset="-122"/>
            </a:endParaRPr>
          </a:p>
        </p:txBody>
      </p:sp>
      <p:grpSp>
        <p:nvGrpSpPr>
          <p:cNvPr id="38914" name="Group 119"/>
          <p:cNvGrpSpPr/>
          <p:nvPr/>
        </p:nvGrpSpPr>
        <p:grpSpPr>
          <a:xfrm>
            <a:off x="1811338" y="228600"/>
            <a:ext cx="608012" cy="919163"/>
            <a:chOff x="0" y="0"/>
            <a:chExt cx="607419" cy="919824"/>
          </a:xfrm>
        </p:grpSpPr>
        <p:sp>
          <p:nvSpPr>
            <p:cNvPr id="38915" name="Shape 117"/>
            <p:cNvSpPr/>
            <p:nvPr/>
          </p:nvSpPr>
          <p:spPr>
            <a:xfrm>
              <a:off x="0" y="0"/>
              <a:ext cx="607420" cy="919825"/>
            </a:xfrm>
            <a:custGeom>
              <a:avLst/>
              <a:gdLst/>
              <a:ahLst/>
              <a:cxnLst>
                <a:cxn ang="0">
                  <a:pos x="303710" y="459913"/>
                </a:cxn>
                <a:cxn ang="5898240">
                  <a:pos x="303710" y="459913"/>
                </a:cxn>
                <a:cxn ang="11796480">
                  <a:pos x="303710" y="459913"/>
                </a:cxn>
                <a:cxn ang="17694720">
                  <a:pos x="303710" y="459913"/>
                </a:cxn>
              </a:cxnLst>
              <a:pathLst>
                <a:path w="21600" h="21600">
                  <a:moveTo>
                    <a:pt x="10786" y="21600"/>
                  </a:moveTo>
                  <a:lnTo>
                    <a:pt x="11178" y="21600"/>
                  </a:lnTo>
                  <a:lnTo>
                    <a:pt x="11516" y="21565"/>
                  </a:lnTo>
                  <a:lnTo>
                    <a:pt x="11881" y="21495"/>
                  </a:lnTo>
                  <a:lnTo>
                    <a:pt x="12220" y="21425"/>
                  </a:lnTo>
                  <a:lnTo>
                    <a:pt x="12585" y="21319"/>
                  </a:lnTo>
                  <a:lnTo>
                    <a:pt x="12871" y="21196"/>
                  </a:lnTo>
                  <a:lnTo>
                    <a:pt x="13132" y="21056"/>
                  </a:lnTo>
                  <a:lnTo>
                    <a:pt x="13367" y="20881"/>
                  </a:lnTo>
                  <a:lnTo>
                    <a:pt x="13627" y="20722"/>
                  </a:lnTo>
                  <a:lnTo>
                    <a:pt x="13835" y="20511"/>
                  </a:lnTo>
                  <a:lnTo>
                    <a:pt x="14018" y="20318"/>
                  </a:lnTo>
                  <a:lnTo>
                    <a:pt x="14174" y="20107"/>
                  </a:lnTo>
                  <a:lnTo>
                    <a:pt x="14330" y="19879"/>
                  </a:lnTo>
                  <a:lnTo>
                    <a:pt x="14434" y="19634"/>
                  </a:lnTo>
                  <a:lnTo>
                    <a:pt x="14487" y="19370"/>
                  </a:lnTo>
                  <a:lnTo>
                    <a:pt x="14487" y="15664"/>
                  </a:lnTo>
                  <a:lnTo>
                    <a:pt x="14591" y="15454"/>
                  </a:lnTo>
                  <a:lnTo>
                    <a:pt x="14669" y="15260"/>
                  </a:lnTo>
                  <a:lnTo>
                    <a:pt x="14774" y="15050"/>
                  </a:lnTo>
                  <a:lnTo>
                    <a:pt x="15138" y="14646"/>
                  </a:lnTo>
                  <a:lnTo>
                    <a:pt x="15581" y="14242"/>
                  </a:lnTo>
                  <a:lnTo>
                    <a:pt x="16728" y="13469"/>
                  </a:lnTo>
                  <a:lnTo>
                    <a:pt x="18030" y="12591"/>
                  </a:lnTo>
                  <a:lnTo>
                    <a:pt x="18734" y="12118"/>
                  </a:lnTo>
                  <a:lnTo>
                    <a:pt x="19333" y="11573"/>
                  </a:lnTo>
                  <a:lnTo>
                    <a:pt x="19932" y="11028"/>
                  </a:lnTo>
                  <a:lnTo>
                    <a:pt x="20479" y="10396"/>
                  </a:lnTo>
                  <a:lnTo>
                    <a:pt x="20740" y="10097"/>
                  </a:lnTo>
                  <a:lnTo>
                    <a:pt x="20948" y="9729"/>
                  </a:lnTo>
                  <a:lnTo>
                    <a:pt x="21130" y="9378"/>
                  </a:lnTo>
                  <a:lnTo>
                    <a:pt x="21287" y="8974"/>
                  </a:lnTo>
                  <a:lnTo>
                    <a:pt x="21443" y="8605"/>
                  </a:lnTo>
                  <a:lnTo>
                    <a:pt x="21548" y="8166"/>
                  </a:lnTo>
                  <a:lnTo>
                    <a:pt x="21600" y="7727"/>
                  </a:lnTo>
                  <a:lnTo>
                    <a:pt x="21600" y="6884"/>
                  </a:lnTo>
                  <a:lnTo>
                    <a:pt x="21548" y="6515"/>
                  </a:lnTo>
                  <a:lnTo>
                    <a:pt x="21496" y="6182"/>
                  </a:lnTo>
                  <a:lnTo>
                    <a:pt x="21391" y="5812"/>
                  </a:lnTo>
                  <a:lnTo>
                    <a:pt x="21287" y="5479"/>
                  </a:lnTo>
                  <a:lnTo>
                    <a:pt x="21130" y="5093"/>
                  </a:lnTo>
                  <a:lnTo>
                    <a:pt x="20948" y="4760"/>
                  </a:lnTo>
                  <a:lnTo>
                    <a:pt x="20740" y="4425"/>
                  </a:lnTo>
                  <a:lnTo>
                    <a:pt x="20531" y="4127"/>
                  </a:lnTo>
                  <a:lnTo>
                    <a:pt x="20296" y="3811"/>
                  </a:lnTo>
                  <a:lnTo>
                    <a:pt x="20036" y="3513"/>
                  </a:lnTo>
                  <a:lnTo>
                    <a:pt x="19775" y="3214"/>
                  </a:lnTo>
                  <a:lnTo>
                    <a:pt x="19124" y="2634"/>
                  </a:lnTo>
                  <a:lnTo>
                    <a:pt x="18447" y="2125"/>
                  </a:lnTo>
                  <a:lnTo>
                    <a:pt x="17691" y="1669"/>
                  </a:lnTo>
                  <a:lnTo>
                    <a:pt x="16832" y="1229"/>
                  </a:lnTo>
                  <a:lnTo>
                    <a:pt x="16388" y="1054"/>
                  </a:lnTo>
                  <a:lnTo>
                    <a:pt x="15920" y="879"/>
                  </a:lnTo>
                  <a:lnTo>
                    <a:pt x="15477" y="720"/>
                  </a:lnTo>
                  <a:lnTo>
                    <a:pt x="15034" y="580"/>
                  </a:lnTo>
                  <a:lnTo>
                    <a:pt x="14539" y="439"/>
                  </a:lnTo>
                  <a:lnTo>
                    <a:pt x="14018" y="316"/>
                  </a:lnTo>
                  <a:lnTo>
                    <a:pt x="13471" y="211"/>
                  </a:lnTo>
                  <a:lnTo>
                    <a:pt x="12975" y="140"/>
                  </a:lnTo>
                  <a:lnTo>
                    <a:pt x="12428" y="71"/>
                  </a:lnTo>
                  <a:lnTo>
                    <a:pt x="11934" y="35"/>
                  </a:lnTo>
                  <a:lnTo>
                    <a:pt x="11387" y="0"/>
                  </a:lnTo>
                  <a:lnTo>
                    <a:pt x="10213" y="0"/>
                  </a:lnTo>
                  <a:lnTo>
                    <a:pt x="9666" y="35"/>
                  </a:lnTo>
                  <a:lnTo>
                    <a:pt x="9172" y="71"/>
                  </a:lnTo>
                  <a:lnTo>
                    <a:pt x="8625" y="140"/>
                  </a:lnTo>
                  <a:lnTo>
                    <a:pt x="8129" y="211"/>
                  </a:lnTo>
                  <a:lnTo>
                    <a:pt x="7582" y="316"/>
                  </a:lnTo>
                  <a:lnTo>
                    <a:pt x="7061" y="439"/>
                  </a:lnTo>
                  <a:lnTo>
                    <a:pt x="6566" y="580"/>
                  </a:lnTo>
                  <a:lnTo>
                    <a:pt x="6123" y="720"/>
                  </a:lnTo>
                  <a:lnTo>
                    <a:pt x="5680" y="879"/>
                  </a:lnTo>
                  <a:lnTo>
                    <a:pt x="5212" y="1054"/>
                  </a:lnTo>
                  <a:lnTo>
                    <a:pt x="4768" y="1229"/>
                  </a:lnTo>
                  <a:lnTo>
                    <a:pt x="3909" y="1669"/>
                  </a:lnTo>
                  <a:lnTo>
                    <a:pt x="3153" y="2125"/>
                  </a:lnTo>
                  <a:lnTo>
                    <a:pt x="2476" y="2634"/>
                  </a:lnTo>
                  <a:lnTo>
                    <a:pt x="1825" y="3214"/>
                  </a:lnTo>
                  <a:lnTo>
                    <a:pt x="1303" y="3811"/>
                  </a:lnTo>
                  <a:lnTo>
                    <a:pt x="1069" y="4127"/>
                  </a:lnTo>
                  <a:lnTo>
                    <a:pt x="860" y="4425"/>
                  </a:lnTo>
                  <a:lnTo>
                    <a:pt x="651" y="4760"/>
                  </a:lnTo>
                  <a:lnTo>
                    <a:pt x="470" y="5093"/>
                  </a:lnTo>
                  <a:lnTo>
                    <a:pt x="313" y="5479"/>
                  </a:lnTo>
                  <a:lnTo>
                    <a:pt x="209" y="5812"/>
                  </a:lnTo>
                  <a:lnTo>
                    <a:pt x="104" y="6182"/>
                  </a:lnTo>
                  <a:lnTo>
                    <a:pt x="52" y="6515"/>
                  </a:lnTo>
                  <a:lnTo>
                    <a:pt x="0" y="6884"/>
                  </a:lnTo>
                  <a:lnTo>
                    <a:pt x="0" y="7727"/>
                  </a:lnTo>
                  <a:lnTo>
                    <a:pt x="52" y="8166"/>
                  </a:lnTo>
                  <a:lnTo>
                    <a:pt x="157" y="8605"/>
                  </a:lnTo>
                  <a:lnTo>
                    <a:pt x="313" y="8974"/>
                  </a:lnTo>
                  <a:lnTo>
                    <a:pt x="470" y="9378"/>
                  </a:lnTo>
                  <a:lnTo>
                    <a:pt x="651" y="9729"/>
                  </a:lnTo>
                  <a:lnTo>
                    <a:pt x="860" y="10097"/>
                  </a:lnTo>
                  <a:lnTo>
                    <a:pt x="1121" y="10396"/>
                  </a:lnTo>
                  <a:lnTo>
                    <a:pt x="1668" y="11028"/>
                  </a:lnTo>
                  <a:lnTo>
                    <a:pt x="2267" y="11573"/>
                  </a:lnTo>
                  <a:lnTo>
                    <a:pt x="2866" y="12118"/>
                  </a:lnTo>
                  <a:lnTo>
                    <a:pt x="3570" y="12591"/>
                  </a:lnTo>
                  <a:lnTo>
                    <a:pt x="4872" y="13469"/>
                  </a:lnTo>
                  <a:lnTo>
                    <a:pt x="6019" y="14242"/>
                  </a:lnTo>
                  <a:lnTo>
                    <a:pt x="6462" y="14646"/>
                  </a:lnTo>
                  <a:lnTo>
                    <a:pt x="6826" y="15050"/>
                  </a:lnTo>
                  <a:lnTo>
                    <a:pt x="6931" y="15260"/>
                  </a:lnTo>
                  <a:lnTo>
                    <a:pt x="7009" y="15454"/>
                  </a:lnTo>
                  <a:lnTo>
                    <a:pt x="7113" y="15664"/>
                  </a:lnTo>
                  <a:lnTo>
                    <a:pt x="7113" y="19370"/>
                  </a:lnTo>
                  <a:lnTo>
                    <a:pt x="7166" y="19634"/>
                  </a:lnTo>
                  <a:lnTo>
                    <a:pt x="7270" y="19879"/>
                  </a:lnTo>
                  <a:lnTo>
                    <a:pt x="7425" y="20107"/>
                  </a:lnTo>
                  <a:lnTo>
                    <a:pt x="7582" y="20318"/>
                  </a:lnTo>
                  <a:lnTo>
                    <a:pt x="7765" y="20511"/>
                  </a:lnTo>
                  <a:lnTo>
                    <a:pt x="7973" y="20722"/>
                  </a:lnTo>
                  <a:lnTo>
                    <a:pt x="8233" y="20881"/>
                  </a:lnTo>
                  <a:lnTo>
                    <a:pt x="8468" y="21056"/>
                  </a:lnTo>
                  <a:lnTo>
                    <a:pt x="8729" y="21196"/>
                  </a:lnTo>
                  <a:lnTo>
                    <a:pt x="9015" y="21319"/>
                  </a:lnTo>
                  <a:lnTo>
                    <a:pt x="9380" y="21425"/>
                  </a:lnTo>
                  <a:lnTo>
                    <a:pt x="9719" y="21495"/>
                  </a:lnTo>
                  <a:lnTo>
                    <a:pt x="10084" y="21565"/>
                  </a:lnTo>
                  <a:lnTo>
                    <a:pt x="10422" y="21600"/>
                  </a:lnTo>
                  <a:lnTo>
                    <a:pt x="10786" y="21600"/>
                  </a:lnTo>
                  <a:close/>
                </a:path>
              </a:pathLst>
            </a:custGeom>
            <a:solidFill>
              <a:srgbClr val="FFFFCC"/>
            </a:solidFill>
            <a:ln w="5715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38916" name="Shape 118"/>
            <p:cNvSpPr/>
            <p:nvPr/>
          </p:nvSpPr>
          <p:spPr>
            <a:xfrm>
              <a:off x="192699" y="403848"/>
              <a:ext cx="224224" cy="408299"/>
            </a:xfrm>
            <a:custGeom>
              <a:avLst/>
              <a:gdLst/>
              <a:ahLst/>
              <a:cxnLst>
                <a:cxn ang="0">
                  <a:pos x="112112" y="204150"/>
                </a:cxn>
                <a:cxn ang="5898240">
                  <a:pos x="112112" y="204150"/>
                </a:cxn>
                <a:cxn ang="11796480">
                  <a:pos x="112112" y="204150"/>
                </a:cxn>
                <a:cxn ang="17694720">
                  <a:pos x="112112" y="204150"/>
                </a:cxn>
              </a:cxnLst>
              <a:pathLst>
                <a:path w="21600" h="21600">
                  <a:moveTo>
                    <a:pt x="6354" y="10918"/>
                  </a:moveTo>
                  <a:lnTo>
                    <a:pt x="4448" y="5578"/>
                  </a:lnTo>
                  <a:lnTo>
                    <a:pt x="1060" y="1305"/>
                  </a:lnTo>
                  <a:lnTo>
                    <a:pt x="0" y="235"/>
                  </a:lnTo>
                  <a:lnTo>
                    <a:pt x="4448" y="1424"/>
                  </a:lnTo>
                  <a:lnTo>
                    <a:pt x="7835" y="0"/>
                  </a:lnTo>
                  <a:lnTo>
                    <a:pt x="11647" y="1305"/>
                  </a:lnTo>
                  <a:lnTo>
                    <a:pt x="14610" y="0"/>
                  </a:lnTo>
                  <a:lnTo>
                    <a:pt x="17576" y="1186"/>
                  </a:lnTo>
                  <a:lnTo>
                    <a:pt x="21600" y="235"/>
                  </a:lnTo>
                  <a:lnTo>
                    <a:pt x="16304" y="6053"/>
                  </a:lnTo>
                  <a:lnTo>
                    <a:pt x="14822" y="10918"/>
                  </a:lnTo>
                  <a:moveTo>
                    <a:pt x="778" y="14359"/>
                  </a:moveTo>
                  <a:lnTo>
                    <a:pt x="20681" y="14359"/>
                  </a:lnTo>
                  <a:lnTo>
                    <a:pt x="20681" y="16852"/>
                  </a:lnTo>
                  <a:lnTo>
                    <a:pt x="778" y="16814"/>
                  </a:lnTo>
                  <a:lnTo>
                    <a:pt x="778" y="19226"/>
                  </a:lnTo>
                  <a:lnTo>
                    <a:pt x="20681" y="19304"/>
                  </a:lnTo>
                  <a:lnTo>
                    <a:pt x="20752" y="21600"/>
                  </a:lnTo>
                  <a:lnTo>
                    <a:pt x="848" y="21600"/>
                  </a:lnTo>
                </a:path>
              </a:pathLst>
            </a:custGeom>
            <a:noFill/>
            <a:ln w="5715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</p:grpSp>
      <p:sp>
        <p:nvSpPr>
          <p:cNvPr id="38917" name="Shape 120"/>
          <p:cNvSpPr/>
          <p:nvPr/>
        </p:nvSpPr>
        <p:spPr>
          <a:xfrm>
            <a:off x="6546850" y="1892300"/>
            <a:ext cx="1240790" cy="460375"/>
          </a:xfrm>
          <a:prstGeom prst="rect">
            <a:avLst/>
          </a:prstGeom>
          <a:noFill/>
          <a:ln w="12700">
            <a:noFill/>
          </a:ln>
        </p:spPr>
        <p:txBody>
          <a:bodyPr wrap="none" lIns="45719" rIns="45719" anchor="t" anchorCtr="0">
            <a:spAutoFit/>
          </a:bodyPr>
          <a:p>
            <a:pPr eaLnBrk="0" hangingPunct="0"/>
            <a:r>
              <a:rPr lang="en-US" altLang="zh-CN" sz="2400" dirty="0">
                <a:latin typeface="Times New Roman" panose="02020703060505090304" pitchFamily="18" charset="0"/>
                <a:ea typeface="+mn-ea"/>
                <a:sym typeface="Times New Roman" panose="02020703060505090304" pitchFamily="18" charset="0"/>
              </a:rPr>
              <a:t>adj. same</a:t>
            </a:r>
            <a:endParaRPr lang="en-US" altLang="zh-CN" sz="2400" dirty="0">
              <a:latin typeface="Times New Roman" panose="02020703060505090304" pitchFamily="18" charset="0"/>
              <a:ea typeface="Times New Roman" panose="02020703060505090304" pitchFamily="18" charset="0"/>
              <a:sym typeface="Times New Roman" panose="02020703060505090304" pitchFamily="18" charset="0"/>
            </a:endParaRPr>
          </a:p>
        </p:txBody>
      </p:sp>
      <p:sp>
        <p:nvSpPr>
          <p:cNvPr id="38918" name="Shape 121"/>
          <p:cNvSpPr/>
          <p:nvPr/>
        </p:nvSpPr>
        <p:spPr>
          <a:xfrm>
            <a:off x="2573338" y="1900238"/>
            <a:ext cx="699770" cy="460375"/>
          </a:xfrm>
          <a:prstGeom prst="rect">
            <a:avLst/>
          </a:prstGeom>
          <a:noFill/>
          <a:ln w="12700">
            <a:noFill/>
          </a:ln>
        </p:spPr>
        <p:txBody>
          <a:bodyPr wrap="none" lIns="45719" rIns="45719" anchor="t" anchorCtr="0">
            <a:spAutoFit/>
          </a:bodyPr>
          <a:p>
            <a:pPr eaLnBrk="0" hangingPunct="0"/>
            <a:r>
              <a:rPr lang="zh-CN" altLang="en-US" sz="2400" dirty="0">
                <a:latin typeface="华文细黑" pitchFamily="2" charset="-122"/>
                <a:ea typeface="华文细黑" pitchFamily="2" charset="-122"/>
                <a:sym typeface="华文细黑" pitchFamily="2" charset="-122"/>
              </a:rPr>
              <a:t>相同</a:t>
            </a:r>
            <a:endParaRPr lang="zh-CN" altLang="en-US" sz="2400" dirty="0">
              <a:latin typeface="华文细黑" pitchFamily="2" charset="-122"/>
              <a:ea typeface="华文细黑" pitchFamily="2" charset="-122"/>
              <a:sym typeface="华文细黑" pitchFamily="2" charset="-122"/>
            </a:endParaRPr>
          </a:p>
        </p:txBody>
      </p:sp>
      <p:sp>
        <p:nvSpPr>
          <p:cNvPr id="38919" name="Shape 122"/>
          <p:cNvSpPr/>
          <p:nvPr/>
        </p:nvSpPr>
        <p:spPr>
          <a:xfrm>
            <a:off x="6562725" y="2667000"/>
            <a:ext cx="2307590" cy="460375"/>
          </a:xfrm>
          <a:prstGeom prst="rect">
            <a:avLst/>
          </a:prstGeom>
          <a:noFill/>
          <a:ln w="12700">
            <a:noFill/>
          </a:ln>
        </p:spPr>
        <p:txBody>
          <a:bodyPr wrap="none" lIns="45719" rIns="45719" anchor="t" anchorCtr="0">
            <a:spAutoFit/>
          </a:bodyPr>
          <a:p>
            <a:pPr eaLnBrk="0" hangingPunct="0"/>
            <a:r>
              <a:rPr lang="en-US" altLang="zh-CN" sz="2400" dirty="0">
                <a:latin typeface="Times New Roman" panose="02020703060505090304" pitchFamily="18" charset="0"/>
                <a:ea typeface="+mn-ea"/>
                <a:sym typeface="Times New Roman" panose="02020703060505090304" pitchFamily="18" charset="0"/>
              </a:rPr>
              <a:t>n. order, sequence</a:t>
            </a:r>
            <a:endParaRPr lang="en-US" altLang="zh-CN" sz="2400" dirty="0">
              <a:latin typeface="Times New Roman" panose="02020703060505090304" pitchFamily="18" charset="0"/>
              <a:ea typeface="Times New Roman" panose="02020703060505090304" pitchFamily="18" charset="0"/>
              <a:sym typeface="Times New Roman" panose="02020703060505090304" pitchFamily="18" charset="0"/>
            </a:endParaRPr>
          </a:p>
        </p:txBody>
      </p:sp>
      <p:sp>
        <p:nvSpPr>
          <p:cNvPr id="38920" name="Shape 123"/>
          <p:cNvSpPr/>
          <p:nvPr/>
        </p:nvSpPr>
        <p:spPr>
          <a:xfrm>
            <a:off x="2573338" y="2679700"/>
            <a:ext cx="699770" cy="460375"/>
          </a:xfrm>
          <a:prstGeom prst="rect">
            <a:avLst/>
          </a:prstGeom>
          <a:noFill/>
          <a:ln w="12700">
            <a:noFill/>
          </a:ln>
        </p:spPr>
        <p:txBody>
          <a:bodyPr wrap="none" lIns="45719" rIns="45719" anchor="t" anchorCtr="0">
            <a:spAutoFit/>
          </a:bodyPr>
          <a:p>
            <a:pPr eaLnBrk="0" hangingPunct="0"/>
            <a:r>
              <a:rPr lang="zh-CN" altLang="en-US" sz="2400" dirty="0">
                <a:latin typeface="华文细黑" pitchFamily="2" charset="-122"/>
                <a:ea typeface="华文细黑" pitchFamily="2" charset="-122"/>
                <a:sym typeface="华文细黑" pitchFamily="2" charset="-122"/>
              </a:rPr>
              <a:t>顺序</a:t>
            </a:r>
            <a:endParaRPr lang="zh-CN" altLang="en-US" sz="2400" dirty="0">
              <a:latin typeface="华文细黑" pitchFamily="2" charset="-122"/>
              <a:ea typeface="华文细黑" pitchFamily="2" charset="-122"/>
              <a:sym typeface="华文细黑" pitchFamily="2" charset="-122"/>
            </a:endParaRPr>
          </a:p>
        </p:txBody>
      </p:sp>
      <p:sp>
        <p:nvSpPr>
          <p:cNvPr id="38921" name="Shape 124"/>
          <p:cNvSpPr/>
          <p:nvPr/>
        </p:nvSpPr>
        <p:spPr>
          <a:xfrm>
            <a:off x="6562725" y="3454400"/>
            <a:ext cx="3051810" cy="460375"/>
          </a:xfrm>
          <a:prstGeom prst="rect">
            <a:avLst/>
          </a:prstGeom>
          <a:noFill/>
          <a:ln w="12700">
            <a:noFill/>
          </a:ln>
        </p:spPr>
        <p:txBody>
          <a:bodyPr wrap="none" lIns="45719" rIns="45719" anchor="t" anchorCtr="0">
            <a:spAutoFit/>
          </a:bodyPr>
          <a:p>
            <a:pPr eaLnBrk="0" hangingPunct="0"/>
            <a:r>
              <a:rPr lang="en-US" altLang="zh-CN" sz="2400" dirty="0">
                <a:latin typeface="Times New Roman" panose="02020703060505090304" pitchFamily="18" charset="0"/>
                <a:ea typeface="+mn-ea"/>
                <a:sym typeface="Times New Roman" panose="02020703060505090304" pitchFamily="18" charset="0"/>
              </a:rPr>
              <a:t>v. to express, to indicate</a:t>
            </a:r>
            <a:endParaRPr lang="en-US" altLang="zh-CN" sz="2400" dirty="0">
              <a:latin typeface="Times New Roman" panose="02020703060505090304" pitchFamily="18" charset="0"/>
              <a:ea typeface="Times New Roman" panose="02020703060505090304" pitchFamily="18" charset="0"/>
              <a:sym typeface="Times New Roman" panose="02020703060505090304" pitchFamily="18" charset="0"/>
            </a:endParaRPr>
          </a:p>
        </p:txBody>
      </p:sp>
      <p:sp>
        <p:nvSpPr>
          <p:cNvPr id="38922" name="Shape 125"/>
          <p:cNvSpPr/>
          <p:nvPr/>
        </p:nvSpPr>
        <p:spPr>
          <a:xfrm>
            <a:off x="2573338" y="3462338"/>
            <a:ext cx="699770" cy="460375"/>
          </a:xfrm>
          <a:prstGeom prst="rect">
            <a:avLst/>
          </a:prstGeom>
          <a:noFill/>
          <a:ln w="12700">
            <a:noFill/>
          </a:ln>
        </p:spPr>
        <p:txBody>
          <a:bodyPr wrap="none" lIns="45719" rIns="45719" anchor="t" anchorCtr="0">
            <a:spAutoFit/>
          </a:bodyPr>
          <a:p>
            <a:pPr eaLnBrk="0" hangingPunct="0"/>
            <a:r>
              <a:rPr lang="zh-CN" altLang="en-US" sz="2400" dirty="0">
                <a:latin typeface="华文细黑" pitchFamily="2" charset="-122"/>
                <a:ea typeface="华文细黑" pitchFamily="2" charset="-122"/>
                <a:sym typeface="华文细黑" pitchFamily="2" charset="-122"/>
              </a:rPr>
              <a:t>表示</a:t>
            </a:r>
            <a:endParaRPr lang="zh-CN" altLang="en-US" sz="2400" dirty="0">
              <a:latin typeface="华文细黑" pitchFamily="2" charset="-122"/>
              <a:ea typeface="华文细黑" pitchFamily="2" charset="-122"/>
              <a:sym typeface="华文细黑" pitchFamily="2" charset="-122"/>
            </a:endParaRPr>
          </a:p>
        </p:txBody>
      </p:sp>
      <p:sp>
        <p:nvSpPr>
          <p:cNvPr id="38923" name="Shape 126"/>
          <p:cNvSpPr/>
          <p:nvPr/>
        </p:nvSpPr>
        <p:spPr>
          <a:xfrm>
            <a:off x="6562725" y="4229100"/>
            <a:ext cx="2730500" cy="460375"/>
          </a:xfrm>
          <a:prstGeom prst="rect">
            <a:avLst/>
          </a:prstGeom>
          <a:noFill/>
          <a:ln w="12700">
            <a:noFill/>
          </a:ln>
        </p:spPr>
        <p:txBody>
          <a:bodyPr wrap="none" lIns="45719" rIns="45719" anchor="t" anchorCtr="0">
            <a:spAutoFit/>
          </a:bodyPr>
          <a:p>
            <a:pPr eaLnBrk="0" hangingPunct="0"/>
            <a:r>
              <a:rPr lang="en-US" altLang="zh-CN" sz="2400" dirty="0">
                <a:latin typeface="Times New Roman" panose="02020703060505090304" pitchFamily="18" charset="0"/>
                <a:ea typeface="+mn-ea"/>
                <a:sym typeface="Times New Roman" panose="02020703060505090304" pitchFamily="18" charset="0"/>
              </a:rPr>
              <a:t>v. to develop, to form</a:t>
            </a:r>
            <a:endParaRPr lang="en-US" altLang="zh-CN" sz="2400" dirty="0">
              <a:latin typeface="Times New Roman" panose="02020703060505090304" pitchFamily="18" charset="0"/>
              <a:ea typeface="Times New Roman" panose="02020703060505090304" pitchFamily="18" charset="0"/>
              <a:sym typeface="Times New Roman" panose="02020703060505090304" pitchFamily="18" charset="0"/>
            </a:endParaRPr>
          </a:p>
        </p:txBody>
      </p:sp>
      <p:sp>
        <p:nvSpPr>
          <p:cNvPr id="38924" name="Shape 127"/>
          <p:cNvSpPr/>
          <p:nvPr/>
        </p:nvSpPr>
        <p:spPr>
          <a:xfrm>
            <a:off x="2573338" y="4237038"/>
            <a:ext cx="699770" cy="460375"/>
          </a:xfrm>
          <a:prstGeom prst="rect">
            <a:avLst/>
          </a:prstGeom>
          <a:noFill/>
          <a:ln w="12700">
            <a:noFill/>
          </a:ln>
        </p:spPr>
        <p:txBody>
          <a:bodyPr wrap="none" lIns="45719" rIns="45719" anchor="t" anchorCtr="0">
            <a:spAutoFit/>
          </a:bodyPr>
          <a:p>
            <a:pPr eaLnBrk="0" hangingPunct="0"/>
            <a:r>
              <a:rPr lang="zh-CN" altLang="en-US" sz="2400" dirty="0">
                <a:latin typeface="华文细黑" pitchFamily="2" charset="-122"/>
                <a:ea typeface="华文细黑" pitchFamily="2" charset="-122"/>
                <a:sym typeface="华文细黑" pitchFamily="2" charset="-122"/>
              </a:rPr>
              <a:t>养成</a:t>
            </a:r>
            <a:endParaRPr lang="zh-CN" altLang="en-US" sz="2400" dirty="0">
              <a:latin typeface="华文细黑" pitchFamily="2" charset="-122"/>
              <a:ea typeface="华文细黑" pitchFamily="2" charset="-122"/>
              <a:sym typeface="华文细黑" pitchFamily="2" charset="-122"/>
            </a:endParaRPr>
          </a:p>
        </p:txBody>
      </p:sp>
      <p:sp>
        <p:nvSpPr>
          <p:cNvPr id="38925" name="Shape 128"/>
          <p:cNvSpPr/>
          <p:nvPr/>
        </p:nvSpPr>
        <p:spPr>
          <a:xfrm>
            <a:off x="4043363" y="1903413"/>
            <a:ext cx="1590675" cy="460375"/>
          </a:xfrm>
          <a:prstGeom prst="rect">
            <a:avLst/>
          </a:prstGeom>
          <a:noFill/>
          <a:ln w="12700">
            <a:noFill/>
          </a:ln>
        </p:spPr>
        <p:txBody>
          <a:bodyPr wrap="none" lIns="45719" rIns="45719" anchor="t" anchorCtr="0">
            <a:spAutoFit/>
          </a:bodyPr>
          <a:p>
            <a:pPr eaLnBrk="0" hangingPunct="0"/>
            <a:r>
              <a:rPr lang="en-US" altLang="zh-CN" sz="2400" dirty="0">
                <a:latin typeface="华文细黑" pitchFamily="2" charset="-122"/>
                <a:ea typeface="华文细黑" pitchFamily="2" charset="-122"/>
                <a:sym typeface="华文细黑" pitchFamily="2" charset="-122"/>
              </a:rPr>
              <a:t>xiāngtõng</a:t>
            </a:r>
            <a:endParaRPr lang="en-US" altLang="zh-CN" sz="2400" dirty="0">
              <a:latin typeface="华文细黑" pitchFamily="2" charset="-122"/>
              <a:ea typeface="华文细黑" pitchFamily="2" charset="-122"/>
              <a:sym typeface="华文细黑" pitchFamily="2" charset="-122"/>
            </a:endParaRPr>
          </a:p>
        </p:txBody>
      </p:sp>
      <p:sp>
        <p:nvSpPr>
          <p:cNvPr id="38926" name="Shape 129"/>
          <p:cNvSpPr/>
          <p:nvPr/>
        </p:nvSpPr>
        <p:spPr>
          <a:xfrm>
            <a:off x="4038600" y="2671763"/>
            <a:ext cx="1097280" cy="460375"/>
          </a:xfrm>
          <a:prstGeom prst="rect">
            <a:avLst/>
          </a:prstGeom>
          <a:noFill/>
          <a:ln w="12700">
            <a:noFill/>
          </a:ln>
        </p:spPr>
        <p:txBody>
          <a:bodyPr wrap="none" lIns="45719" rIns="45719" anchor="t" anchorCtr="0">
            <a:spAutoFit/>
          </a:bodyPr>
          <a:p>
            <a:pPr eaLnBrk="0" hangingPunct="0"/>
            <a:r>
              <a:rPr lang="en-US" altLang="zh-CN" sz="2400" dirty="0">
                <a:latin typeface="华文细黑" pitchFamily="2" charset="-122"/>
                <a:ea typeface="华文细黑" pitchFamily="2" charset="-122"/>
                <a:sym typeface="华文细黑" pitchFamily="2" charset="-122"/>
              </a:rPr>
              <a:t>shùnxù</a:t>
            </a:r>
            <a:endParaRPr lang="en-US" altLang="zh-CN" sz="2400" dirty="0">
              <a:latin typeface="华文细黑" pitchFamily="2" charset="-122"/>
              <a:ea typeface="华文细黑" pitchFamily="2" charset="-122"/>
              <a:sym typeface="华文细黑" pitchFamily="2" charset="-122"/>
            </a:endParaRPr>
          </a:p>
        </p:txBody>
      </p:sp>
      <p:sp>
        <p:nvSpPr>
          <p:cNvPr id="38927" name="Shape 130"/>
          <p:cNvSpPr/>
          <p:nvPr/>
        </p:nvSpPr>
        <p:spPr>
          <a:xfrm>
            <a:off x="4038600" y="3454400"/>
            <a:ext cx="1131570" cy="460375"/>
          </a:xfrm>
          <a:prstGeom prst="rect">
            <a:avLst/>
          </a:prstGeom>
          <a:noFill/>
          <a:ln w="12700">
            <a:noFill/>
          </a:ln>
        </p:spPr>
        <p:txBody>
          <a:bodyPr wrap="none" lIns="45719" rIns="45719" anchor="t" anchorCtr="0">
            <a:spAutoFit/>
          </a:bodyPr>
          <a:p>
            <a:pPr eaLnBrk="0" hangingPunct="0"/>
            <a:r>
              <a:rPr lang="en-US" altLang="zh-CN" sz="2400" dirty="0">
                <a:latin typeface="华文细黑" pitchFamily="2" charset="-122"/>
                <a:ea typeface="华文细黑" pitchFamily="2" charset="-122"/>
                <a:sym typeface="华文细黑" pitchFamily="2" charset="-122"/>
              </a:rPr>
              <a:t>biǎoshì</a:t>
            </a:r>
            <a:endParaRPr lang="en-US" altLang="zh-CN" sz="2400" dirty="0">
              <a:latin typeface="华文细黑" pitchFamily="2" charset="-122"/>
              <a:ea typeface="华文细黑" pitchFamily="2" charset="-122"/>
              <a:sym typeface="华文细黑" pitchFamily="2" charset="-122"/>
            </a:endParaRPr>
          </a:p>
        </p:txBody>
      </p:sp>
      <p:sp>
        <p:nvSpPr>
          <p:cNvPr id="38928" name="Shape 131"/>
          <p:cNvSpPr/>
          <p:nvPr/>
        </p:nvSpPr>
        <p:spPr>
          <a:xfrm>
            <a:off x="4038600" y="4229100"/>
            <a:ext cx="1825625" cy="460375"/>
          </a:xfrm>
          <a:prstGeom prst="rect">
            <a:avLst/>
          </a:prstGeom>
          <a:noFill/>
          <a:ln w="12700">
            <a:noFill/>
          </a:ln>
        </p:spPr>
        <p:txBody>
          <a:bodyPr wrap="none" lIns="45719" rIns="45719" anchor="t" anchorCtr="0">
            <a:spAutoFit/>
          </a:bodyPr>
          <a:p>
            <a:pPr eaLnBrk="0" hangingPunct="0"/>
            <a:r>
              <a:rPr lang="en-US" altLang="zh-CN" sz="2400" dirty="0">
                <a:latin typeface="华文细黑" pitchFamily="2" charset="-122"/>
                <a:ea typeface="华文细黑" pitchFamily="2" charset="-122"/>
                <a:sym typeface="华文细黑" pitchFamily="2" charset="-122"/>
              </a:rPr>
              <a:t>yǎngchéng</a:t>
            </a:r>
            <a:endParaRPr lang="en-US" altLang="zh-CN" sz="2400" dirty="0">
              <a:latin typeface="华文细黑" pitchFamily="2" charset="-122"/>
              <a:ea typeface="华文细黑" pitchFamily="2" charset="-122"/>
              <a:sym typeface="华文细黑" pitchFamily="2" charset="-122"/>
            </a:endParaRPr>
          </a:p>
        </p:txBody>
      </p:sp>
      <p:sp>
        <p:nvSpPr>
          <p:cNvPr id="38929" name="Shape 132"/>
          <p:cNvSpPr/>
          <p:nvPr/>
        </p:nvSpPr>
        <p:spPr>
          <a:xfrm>
            <a:off x="6562725" y="4927600"/>
            <a:ext cx="4243705" cy="460375"/>
          </a:xfrm>
          <a:prstGeom prst="rect">
            <a:avLst/>
          </a:prstGeom>
          <a:noFill/>
          <a:ln w="12700">
            <a:noFill/>
          </a:ln>
        </p:spPr>
        <p:txBody>
          <a:bodyPr wrap="none" lIns="45719" rIns="45719" anchor="t" anchorCtr="0">
            <a:spAutoFit/>
          </a:bodyPr>
          <a:p>
            <a:pPr eaLnBrk="0" hangingPunct="0"/>
            <a:r>
              <a:rPr lang="en-US" altLang="zh-CN" sz="2400" dirty="0">
                <a:latin typeface="Times New Roman" panose="02020703060505090304" pitchFamily="18" charset="0"/>
                <a:ea typeface="+mn-ea"/>
                <a:sym typeface="Times New Roman" panose="02020703060505090304" pitchFamily="18" charset="0"/>
              </a:rPr>
              <a:t>conj. at the same time, meanwhile</a:t>
            </a:r>
            <a:endParaRPr lang="en-US" altLang="zh-CN" sz="2400" dirty="0">
              <a:latin typeface="Times New Roman" panose="02020703060505090304" pitchFamily="18" charset="0"/>
              <a:ea typeface="Times New Roman" panose="02020703060505090304" pitchFamily="18" charset="0"/>
              <a:sym typeface="Times New Roman" panose="02020703060505090304" pitchFamily="18" charset="0"/>
            </a:endParaRPr>
          </a:p>
        </p:txBody>
      </p:sp>
      <p:sp>
        <p:nvSpPr>
          <p:cNvPr id="38930" name="Shape 133"/>
          <p:cNvSpPr/>
          <p:nvPr/>
        </p:nvSpPr>
        <p:spPr>
          <a:xfrm>
            <a:off x="2573338" y="4935538"/>
            <a:ext cx="699770" cy="460375"/>
          </a:xfrm>
          <a:prstGeom prst="rect">
            <a:avLst/>
          </a:prstGeom>
          <a:noFill/>
          <a:ln w="12700">
            <a:noFill/>
          </a:ln>
        </p:spPr>
        <p:txBody>
          <a:bodyPr wrap="none" lIns="45719" rIns="45719" anchor="t" anchorCtr="0">
            <a:spAutoFit/>
          </a:bodyPr>
          <a:p>
            <a:pPr eaLnBrk="0" hangingPunct="0"/>
            <a:r>
              <a:rPr lang="zh-CN" altLang="en-US" sz="2400" dirty="0">
                <a:latin typeface="华文细黑" pitchFamily="2" charset="-122"/>
                <a:ea typeface="华文细黑" pitchFamily="2" charset="-122"/>
                <a:sym typeface="华文细黑" pitchFamily="2" charset="-122"/>
              </a:rPr>
              <a:t>同时</a:t>
            </a:r>
            <a:endParaRPr lang="zh-CN" altLang="en-US" sz="2400" dirty="0">
              <a:latin typeface="华文细黑" pitchFamily="2" charset="-122"/>
              <a:ea typeface="华文细黑" pitchFamily="2" charset="-122"/>
              <a:sym typeface="华文细黑" pitchFamily="2" charset="-122"/>
            </a:endParaRPr>
          </a:p>
        </p:txBody>
      </p:sp>
      <p:sp>
        <p:nvSpPr>
          <p:cNvPr id="38931" name="Shape 134"/>
          <p:cNvSpPr/>
          <p:nvPr/>
        </p:nvSpPr>
        <p:spPr>
          <a:xfrm>
            <a:off x="4038600" y="4927600"/>
            <a:ext cx="1141095" cy="460375"/>
          </a:xfrm>
          <a:prstGeom prst="rect">
            <a:avLst/>
          </a:prstGeom>
          <a:noFill/>
          <a:ln w="12700">
            <a:noFill/>
          </a:ln>
        </p:spPr>
        <p:txBody>
          <a:bodyPr wrap="none" lIns="45719" rIns="45719" anchor="t" anchorCtr="0">
            <a:spAutoFit/>
          </a:bodyPr>
          <a:p>
            <a:pPr eaLnBrk="0" hangingPunct="0"/>
            <a:r>
              <a:rPr lang="en-US" altLang="zh-CN" sz="2400" dirty="0">
                <a:latin typeface="华文细黑" pitchFamily="2" charset="-122"/>
                <a:ea typeface="华文细黑" pitchFamily="2" charset="-122"/>
                <a:sym typeface="华文细黑" pitchFamily="2" charset="-122"/>
              </a:rPr>
              <a:t>tóngshí</a:t>
            </a:r>
            <a:endParaRPr lang="en-US" altLang="zh-CN" sz="2400" dirty="0">
              <a:latin typeface="华文细黑" pitchFamily="2" charset="-122"/>
              <a:ea typeface="华文细黑" pitchFamily="2" charset="-122"/>
              <a:sym typeface="华文细黑" pitchFamily="2" charset="-122"/>
            </a:endParaRPr>
          </a:p>
        </p:txBody>
      </p:sp>
      <p:sp>
        <p:nvSpPr>
          <p:cNvPr id="38932" name="Shape 135"/>
          <p:cNvSpPr/>
          <p:nvPr/>
        </p:nvSpPr>
        <p:spPr>
          <a:xfrm>
            <a:off x="6575425" y="5537200"/>
            <a:ext cx="3052445" cy="460375"/>
          </a:xfrm>
          <a:prstGeom prst="rect">
            <a:avLst/>
          </a:prstGeom>
          <a:noFill/>
          <a:ln w="12700">
            <a:noFill/>
          </a:ln>
        </p:spPr>
        <p:txBody>
          <a:bodyPr wrap="none" lIns="45719" rIns="45719" anchor="t" anchorCtr="0">
            <a:spAutoFit/>
          </a:bodyPr>
          <a:p>
            <a:pPr eaLnBrk="0" hangingPunct="0"/>
            <a:r>
              <a:rPr lang="en-US" altLang="zh-CN" sz="2400" dirty="0">
                <a:latin typeface="Times New Roman" panose="02020703060505090304" pitchFamily="18" charset="0"/>
                <a:ea typeface="+mn-ea"/>
                <a:sym typeface="Times New Roman" panose="02020703060505090304" pitchFamily="18" charset="0"/>
              </a:rPr>
              <a:t>adj. wonderful, splendid</a:t>
            </a:r>
            <a:endParaRPr lang="en-US" altLang="zh-CN" sz="2400" dirty="0">
              <a:latin typeface="Times New Roman" panose="02020703060505090304" pitchFamily="18" charset="0"/>
              <a:ea typeface="Times New Roman" panose="02020703060505090304" pitchFamily="18" charset="0"/>
              <a:sym typeface="Times New Roman" panose="02020703060505090304" pitchFamily="18" charset="0"/>
            </a:endParaRPr>
          </a:p>
        </p:txBody>
      </p:sp>
      <p:sp>
        <p:nvSpPr>
          <p:cNvPr id="38933" name="Shape 136"/>
          <p:cNvSpPr/>
          <p:nvPr/>
        </p:nvSpPr>
        <p:spPr>
          <a:xfrm>
            <a:off x="2586038" y="5545138"/>
            <a:ext cx="699770" cy="460375"/>
          </a:xfrm>
          <a:prstGeom prst="rect">
            <a:avLst/>
          </a:prstGeom>
          <a:noFill/>
          <a:ln w="12700">
            <a:noFill/>
          </a:ln>
        </p:spPr>
        <p:txBody>
          <a:bodyPr wrap="none" lIns="45719" rIns="45719" anchor="t" anchorCtr="0">
            <a:spAutoFit/>
          </a:bodyPr>
          <a:p>
            <a:pPr eaLnBrk="0" hangingPunct="0"/>
            <a:r>
              <a:rPr lang="zh-CN" altLang="en-US" sz="2400" dirty="0">
                <a:latin typeface="华文细黑" pitchFamily="2" charset="-122"/>
                <a:ea typeface="华文细黑" pitchFamily="2" charset="-122"/>
                <a:sym typeface="华文细黑" pitchFamily="2" charset="-122"/>
              </a:rPr>
              <a:t>精彩</a:t>
            </a:r>
            <a:endParaRPr lang="zh-CN" altLang="en-US" sz="2400" dirty="0">
              <a:latin typeface="华文细黑" pitchFamily="2" charset="-122"/>
              <a:ea typeface="华文细黑" pitchFamily="2" charset="-122"/>
              <a:sym typeface="华文细黑" pitchFamily="2" charset="-122"/>
            </a:endParaRPr>
          </a:p>
        </p:txBody>
      </p:sp>
      <p:sp>
        <p:nvSpPr>
          <p:cNvPr id="38934" name="Shape 137"/>
          <p:cNvSpPr/>
          <p:nvPr/>
        </p:nvSpPr>
        <p:spPr>
          <a:xfrm>
            <a:off x="4051300" y="5537200"/>
            <a:ext cx="1119505" cy="460375"/>
          </a:xfrm>
          <a:prstGeom prst="rect">
            <a:avLst/>
          </a:prstGeom>
          <a:noFill/>
          <a:ln w="12700">
            <a:noFill/>
          </a:ln>
        </p:spPr>
        <p:txBody>
          <a:bodyPr wrap="none" lIns="45719" rIns="45719" anchor="t" anchorCtr="0">
            <a:spAutoFit/>
          </a:bodyPr>
          <a:p>
            <a:pPr eaLnBrk="0" hangingPunct="0"/>
            <a:r>
              <a:rPr lang="en-US" altLang="zh-CN" sz="2400" dirty="0">
                <a:latin typeface="华文细黑" pitchFamily="2" charset="-122"/>
                <a:ea typeface="华文细黑" pitchFamily="2" charset="-122"/>
                <a:sym typeface="华文细黑" pitchFamily="2" charset="-122"/>
              </a:rPr>
              <a:t>jīngcǎi</a:t>
            </a:r>
            <a:endParaRPr lang="en-US" altLang="zh-CN" sz="2400" dirty="0">
              <a:latin typeface="华文细黑" pitchFamily="2" charset="-122"/>
              <a:ea typeface="华文细黑" pitchFamily="2" charset="-122"/>
              <a:sym typeface="华文细黑" pitchFamily="2" charset="-122"/>
            </a:endParaRPr>
          </a:p>
        </p:txBody>
      </p:sp>
    </p:spTree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434" name="Shape 207"/>
          <p:cNvSpPr/>
          <p:nvPr/>
        </p:nvSpPr>
        <p:spPr>
          <a:xfrm>
            <a:off x="2595563" y="487363"/>
            <a:ext cx="8072437" cy="706755"/>
          </a:xfrm>
          <a:prstGeom prst="rect">
            <a:avLst/>
          </a:prstGeom>
          <a:noFill/>
          <a:ln w="12700">
            <a:noFill/>
          </a:ln>
        </p:spPr>
        <p:txBody>
          <a:bodyPr lIns="45719" rIns="45719">
            <a:spAutoFit/>
          </a:bodyPr>
          <a:p>
            <a:pPr eaLnBrk="1"/>
            <a:r>
              <a:rPr lang="zh-CN" altLang="zh-CN" sz="4000" dirty="0">
                <a:solidFill>
                  <a:srgbClr val="A6A6A6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课文</a:t>
            </a:r>
            <a:endParaRPr lang="zh-CN" altLang="zh-CN" sz="4000" dirty="0">
              <a:solidFill>
                <a:srgbClr val="A6A6A6"/>
              </a:solidFill>
              <a:latin typeface="黑体" panose="02010609060101010101" pitchFamily="49" charset="-122"/>
              <a:ea typeface="黑体" panose="02010609060101010101" pitchFamily="49" charset="-122"/>
              <a:sym typeface="黑体" panose="02010609060101010101" pitchFamily="49" charset="-122"/>
            </a:endParaRPr>
          </a:p>
        </p:txBody>
      </p:sp>
      <p:grpSp>
        <p:nvGrpSpPr>
          <p:cNvPr id="18435" name="Group 210"/>
          <p:cNvGrpSpPr/>
          <p:nvPr/>
        </p:nvGrpSpPr>
        <p:grpSpPr>
          <a:xfrm>
            <a:off x="1811338" y="228600"/>
            <a:ext cx="608012" cy="919163"/>
            <a:chOff x="0" y="0"/>
            <a:chExt cx="607419" cy="919824"/>
          </a:xfrm>
        </p:grpSpPr>
        <p:sp>
          <p:nvSpPr>
            <p:cNvPr id="18437" name="Shape 208"/>
            <p:cNvSpPr/>
            <p:nvPr/>
          </p:nvSpPr>
          <p:spPr>
            <a:xfrm>
              <a:off x="0" y="0"/>
              <a:ext cx="607420" cy="919825"/>
            </a:xfrm>
            <a:custGeom>
              <a:avLst/>
              <a:gdLst/>
              <a:ahLst/>
              <a:cxnLst>
                <a:cxn ang="0">
                  <a:pos x="8540719" y="19585161"/>
                </a:cxn>
                <a:cxn ang="5898240">
                  <a:pos x="8540719" y="19585161"/>
                </a:cxn>
                <a:cxn ang="11796480">
                  <a:pos x="8540719" y="19585161"/>
                </a:cxn>
                <a:cxn ang="17694720">
                  <a:pos x="8540719" y="19585161"/>
                </a:cxn>
              </a:cxnLst>
              <a:pathLst>
                <a:path w="21600" h="21600">
                  <a:moveTo>
                    <a:pt x="10786" y="21600"/>
                  </a:moveTo>
                  <a:lnTo>
                    <a:pt x="11178" y="21600"/>
                  </a:lnTo>
                  <a:lnTo>
                    <a:pt x="11516" y="21565"/>
                  </a:lnTo>
                  <a:lnTo>
                    <a:pt x="11881" y="21495"/>
                  </a:lnTo>
                  <a:lnTo>
                    <a:pt x="12220" y="21425"/>
                  </a:lnTo>
                  <a:lnTo>
                    <a:pt x="12585" y="21319"/>
                  </a:lnTo>
                  <a:lnTo>
                    <a:pt x="12871" y="21196"/>
                  </a:lnTo>
                  <a:lnTo>
                    <a:pt x="13132" y="21056"/>
                  </a:lnTo>
                  <a:lnTo>
                    <a:pt x="13367" y="20881"/>
                  </a:lnTo>
                  <a:lnTo>
                    <a:pt x="13627" y="20722"/>
                  </a:lnTo>
                  <a:lnTo>
                    <a:pt x="13835" y="20511"/>
                  </a:lnTo>
                  <a:lnTo>
                    <a:pt x="14018" y="20318"/>
                  </a:lnTo>
                  <a:lnTo>
                    <a:pt x="14174" y="20107"/>
                  </a:lnTo>
                  <a:lnTo>
                    <a:pt x="14330" y="19879"/>
                  </a:lnTo>
                  <a:lnTo>
                    <a:pt x="14434" y="19634"/>
                  </a:lnTo>
                  <a:lnTo>
                    <a:pt x="14487" y="19370"/>
                  </a:lnTo>
                  <a:lnTo>
                    <a:pt x="14487" y="15664"/>
                  </a:lnTo>
                  <a:lnTo>
                    <a:pt x="14591" y="15454"/>
                  </a:lnTo>
                  <a:lnTo>
                    <a:pt x="14669" y="15260"/>
                  </a:lnTo>
                  <a:lnTo>
                    <a:pt x="14774" y="15050"/>
                  </a:lnTo>
                  <a:lnTo>
                    <a:pt x="15138" y="14646"/>
                  </a:lnTo>
                  <a:lnTo>
                    <a:pt x="15581" y="14242"/>
                  </a:lnTo>
                  <a:lnTo>
                    <a:pt x="16728" y="13469"/>
                  </a:lnTo>
                  <a:lnTo>
                    <a:pt x="18030" y="12591"/>
                  </a:lnTo>
                  <a:lnTo>
                    <a:pt x="18734" y="12118"/>
                  </a:lnTo>
                  <a:lnTo>
                    <a:pt x="19333" y="11573"/>
                  </a:lnTo>
                  <a:lnTo>
                    <a:pt x="19932" y="11028"/>
                  </a:lnTo>
                  <a:lnTo>
                    <a:pt x="20479" y="10396"/>
                  </a:lnTo>
                  <a:lnTo>
                    <a:pt x="20740" y="10097"/>
                  </a:lnTo>
                  <a:lnTo>
                    <a:pt x="20948" y="9729"/>
                  </a:lnTo>
                  <a:lnTo>
                    <a:pt x="21130" y="9378"/>
                  </a:lnTo>
                  <a:lnTo>
                    <a:pt x="21287" y="8974"/>
                  </a:lnTo>
                  <a:lnTo>
                    <a:pt x="21443" y="8605"/>
                  </a:lnTo>
                  <a:lnTo>
                    <a:pt x="21548" y="8166"/>
                  </a:lnTo>
                  <a:lnTo>
                    <a:pt x="21600" y="7727"/>
                  </a:lnTo>
                  <a:lnTo>
                    <a:pt x="21600" y="6884"/>
                  </a:lnTo>
                  <a:lnTo>
                    <a:pt x="21548" y="6515"/>
                  </a:lnTo>
                  <a:lnTo>
                    <a:pt x="21496" y="6182"/>
                  </a:lnTo>
                  <a:lnTo>
                    <a:pt x="21391" y="5812"/>
                  </a:lnTo>
                  <a:lnTo>
                    <a:pt x="21287" y="5479"/>
                  </a:lnTo>
                  <a:lnTo>
                    <a:pt x="21130" y="5093"/>
                  </a:lnTo>
                  <a:lnTo>
                    <a:pt x="20948" y="4760"/>
                  </a:lnTo>
                  <a:lnTo>
                    <a:pt x="20740" y="4425"/>
                  </a:lnTo>
                  <a:lnTo>
                    <a:pt x="20531" y="4127"/>
                  </a:lnTo>
                  <a:lnTo>
                    <a:pt x="20296" y="3811"/>
                  </a:lnTo>
                  <a:lnTo>
                    <a:pt x="20036" y="3513"/>
                  </a:lnTo>
                  <a:lnTo>
                    <a:pt x="19775" y="3214"/>
                  </a:lnTo>
                  <a:lnTo>
                    <a:pt x="19124" y="2634"/>
                  </a:lnTo>
                  <a:lnTo>
                    <a:pt x="18447" y="2125"/>
                  </a:lnTo>
                  <a:lnTo>
                    <a:pt x="17691" y="1669"/>
                  </a:lnTo>
                  <a:lnTo>
                    <a:pt x="16832" y="1229"/>
                  </a:lnTo>
                  <a:lnTo>
                    <a:pt x="16388" y="1054"/>
                  </a:lnTo>
                  <a:lnTo>
                    <a:pt x="15920" y="879"/>
                  </a:lnTo>
                  <a:lnTo>
                    <a:pt x="15477" y="720"/>
                  </a:lnTo>
                  <a:lnTo>
                    <a:pt x="15034" y="580"/>
                  </a:lnTo>
                  <a:lnTo>
                    <a:pt x="14539" y="439"/>
                  </a:lnTo>
                  <a:lnTo>
                    <a:pt x="14018" y="316"/>
                  </a:lnTo>
                  <a:lnTo>
                    <a:pt x="13471" y="211"/>
                  </a:lnTo>
                  <a:lnTo>
                    <a:pt x="12975" y="140"/>
                  </a:lnTo>
                  <a:lnTo>
                    <a:pt x="12428" y="71"/>
                  </a:lnTo>
                  <a:lnTo>
                    <a:pt x="11934" y="35"/>
                  </a:lnTo>
                  <a:lnTo>
                    <a:pt x="11387" y="0"/>
                  </a:lnTo>
                  <a:lnTo>
                    <a:pt x="10213" y="0"/>
                  </a:lnTo>
                  <a:lnTo>
                    <a:pt x="9666" y="35"/>
                  </a:lnTo>
                  <a:lnTo>
                    <a:pt x="9172" y="71"/>
                  </a:lnTo>
                  <a:lnTo>
                    <a:pt x="8625" y="140"/>
                  </a:lnTo>
                  <a:lnTo>
                    <a:pt x="8129" y="211"/>
                  </a:lnTo>
                  <a:lnTo>
                    <a:pt x="7582" y="316"/>
                  </a:lnTo>
                  <a:lnTo>
                    <a:pt x="7061" y="439"/>
                  </a:lnTo>
                  <a:lnTo>
                    <a:pt x="6566" y="580"/>
                  </a:lnTo>
                  <a:lnTo>
                    <a:pt x="6123" y="720"/>
                  </a:lnTo>
                  <a:lnTo>
                    <a:pt x="5680" y="879"/>
                  </a:lnTo>
                  <a:lnTo>
                    <a:pt x="5212" y="1054"/>
                  </a:lnTo>
                  <a:lnTo>
                    <a:pt x="4768" y="1229"/>
                  </a:lnTo>
                  <a:lnTo>
                    <a:pt x="3909" y="1669"/>
                  </a:lnTo>
                  <a:lnTo>
                    <a:pt x="3153" y="2125"/>
                  </a:lnTo>
                  <a:lnTo>
                    <a:pt x="2476" y="2634"/>
                  </a:lnTo>
                  <a:lnTo>
                    <a:pt x="1825" y="3214"/>
                  </a:lnTo>
                  <a:lnTo>
                    <a:pt x="1303" y="3811"/>
                  </a:lnTo>
                  <a:lnTo>
                    <a:pt x="1069" y="4127"/>
                  </a:lnTo>
                  <a:lnTo>
                    <a:pt x="860" y="4425"/>
                  </a:lnTo>
                  <a:lnTo>
                    <a:pt x="651" y="4760"/>
                  </a:lnTo>
                  <a:lnTo>
                    <a:pt x="470" y="5093"/>
                  </a:lnTo>
                  <a:lnTo>
                    <a:pt x="313" y="5479"/>
                  </a:lnTo>
                  <a:lnTo>
                    <a:pt x="209" y="5812"/>
                  </a:lnTo>
                  <a:lnTo>
                    <a:pt x="104" y="6182"/>
                  </a:lnTo>
                  <a:lnTo>
                    <a:pt x="52" y="6515"/>
                  </a:lnTo>
                  <a:lnTo>
                    <a:pt x="0" y="6884"/>
                  </a:lnTo>
                  <a:lnTo>
                    <a:pt x="0" y="7727"/>
                  </a:lnTo>
                  <a:lnTo>
                    <a:pt x="52" y="8166"/>
                  </a:lnTo>
                  <a:lnTo>
                    <a:pt x="157" y="8605"/>
                  </a:lnTo>
                  <a:lnTo>
                    <a:pt x="313" y="8974"/>
                  </a:lnTo>
                  <a:lnTo>
                    <a:pt x="470" y="9378"/>
                  </a:lnTo>
                  <a:lnTo>
                    <a:pt x="651" y="9729"/>
                  </a:lnTo>
                  <a:lnTo>
                    <a:pt x="860" y="10097"/>
                  </a:lnTo>
                  <a:lnTo>
                    <a:pt x="1121" y="10396"/>
                  </a:lnTo>
                  <a:lnTo>
                    <a:pt x="1668" y="11028"/>
                  </a:lnTo>
                  <a:lnTo>
                    <a:pt x="2267" y="11573"/>
                  </a:lnTo>
                  <a:lnTo>
                    <a:pt x="2866" y="12118"/>
                  </a:lnTo>
                  <a:lnTo>
                    <a:pt x="3570" y="12591"/>
                  </a:lnTo>
                  <a:lnTo>
                    <a:pt x="4872" y="13469"/>
                  </a:lnTo>
                  <a:lnTo>
                    <a:pt x="6019" y="14242"/>
                  </a:lnTo>
                  <a:lnTo>
                    <a:pt x="6462" y="14646"/>
                  </a:lnTo>
                  <a:lnTo>
                    <a:pt x="6826" y="15050"/>
                  </a:lnTo>
                  <a:lnTo>
                    <a:pt x="6931" y="15260"/>
                  </a:lnTo>
                  <a:lnTo>
                    <a:pt x="7009" y="15454"/>
                  </a:lnTo>
                  <a:lnTo>
                    <a:pt x="7113" y="15664"/>
                  </a:lnTo>
                  <a:lnTo>
                    <a:pt x="7113" y="19370"/>
                  </a:lnTo>
                  <a:lnTo>
                    <a:pt x="7166" y="19634"/>
                  </a:lnTo>
                  <a:lnTo>
                    <a:pt x="7270" y="19879"/>
                  </a:lnTo>
                  <a:lnTo>
                    <a:pt x="7425" y="20107"/>
                  </a:lnTo>
                  <a:lnTo>
                    <a:pt x="7582" y="20318"/>
                  </a:lnTo>
                  <a:lnTo>
                    <a:pt x="7765" y="20511"/>
                  </a:lnTo>
                  <a:lnTo>
                    <a:pt x="7973" y="20722"/>
                  </a:lnTo>
                  <a:lnTo>
                    <a:pt x="8233" y="20881"/>
                  </a:lnTo>
                  <a:lnTo>
                    <a:pt x="8468" y="21056"/>
                  </a:lnTo>
                  <a:lnTo>
                    <a:pt x="8729" y="21196"/>
                  </a:lnTo>
                  <a:lnTo>
                    <a:pt x="9015" y="21319"/>
                  </a:lnTo>
                  <a:lnTo>
                    <a:pt x="9380" y="21425"/>
                  </a:lnTo>
                  <a:lnTo>
                    <a:pt x="9719" y="21495"/>
                  </a:lnTo>
                  <a:lnTo>
                    <a:pt x="10084" y="21565"/>
                  </a:lnTo>
                  <a:lnTo>
                    <a:pt x="10422" y="21600"/>
                  </a:lnTo>
                  <a:lnTo>
                    <a:pt x="10786" y="21600"/>
                  </a:lnTo>
                  <a:close/>
                </a:path>
              </a:pathLst>
            </a:custGeom>
            <a:solidFill>
              <a:srgbClr val="FFFFCC">
                <a:alpha val="100000"/>
              </a:srgbClr>
            </a:solidFill>
            <a:ln w="57150" cap="flat" cmpd="sng">
              <a:solidFill>
                <a:srgbClr val="000000">
                  <a:alpha val="10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8438" name="Shape 209"/>
            <p:cNvSpPr/>
            <p:nvPr/>
          </p:nvSpPr>
          <p:spPr>
            <a:xfrm>
              <a:off x="192699" y="403848"/>
              <a:ext cx="224224" cy="408299"/>
            </a:xfrm>
            <a:custGeom>
              <a:avLst/>
              <a:gdLst/>
              <a:ahLst/>
              <a:cxnLst>
                <a:cxn ang="0">
                  <a:pos x="1163806" y="3858993"/>
                </a:cxn>
                <a:cxn ang="5898240">
                  <a:pos x="1163806" y="3858993"/>
                </a:cxn>
                <a:cxn ang="11796480">
                  <a:pos x="1163806" y="3858993"/>
                </a:cxn>
                <a:cxn ang="17694720">
                  <a:pos x="1163806" y="3858993"/>
                </a:cxn>
              </a:cxnLst>
              <a:pathLst>
                <a:path w="21600" h="21600">
                  <a:moveTo>
                    <a:pt x="6354" y="10918"/>
                  </a:moveTo>
                  <a:lnTo>
                    <a:pt x="4448" y="5578"/>
                  </a:lnTo>
                  <a:lnTo>
                    <a:pt x="1060" y="1305"/>
                  </a:lnTo>
                  <a:lnTo>
                    <a:pt x="0" y="235"/>
                  </a:lnTo>
                  <a:lnTo>
                    <a:pt x="4448" y="1424"/>
                  </a:lnTo>
                  <a:lnTo>
                    <a:pt x="7835" y="0"/>
                  </a:lnTo>
                  <a:lnTo>
                    <a:pt x="11647" y="1305"/>
                  </a:lnTo>
                  <a:lnTo>
                    <a:pt x="14610" y="0"/>
                  </a:lnTo>
                  <a:lnTo>
                    <a:pt x="17576" y="1186"/>
                  </a:lnTo>
                  <a:lnTo>
                    <a:pt x="21600" y="235"/>
                  </a:lnTo>
                  <a:lnTo>
                    <a:pt x="16304" y="6053"/>
                  </a:lnTo>
                  <a:lnTo>
                    <a:pt x="14822" y="10918"/>
                  </a:lnTo>
                  <a:moveTo>
                    <a:pt x="778" y="14359"/>
                  </a:moveTo>
                  <a:lnTo>
                    <a:pt x="20681" y="14359"/>
                  </a:lnTo>
                  <a:lnTo>
                    <a:pt x="20681" y="16852"/>
                  </a:lnTo>
                  <a:lnTo>
                    <a:pt x="778" y="16814"/>
                  </a:lnTo>
                  <a:lnTo>
                    <a:pt x="778" y="19226"/>
                  </a:lnTo>
                  <a:lnTo>
                    <a:pt x="20681" y="19304"/>
                  </a:lnTo>
                  <a:lnTo>
                    <a:pt x="20752" y="21600"/>
                  </a:lnTo>
                  <a:lnTo>
                    <a:pt x="848" y="21600"/>
                  </a:lnTo>
                </a:path>
              </a:pathLst>
            </a:custGeom>
            <a:noFill/>
            <a:ln w="57150" cap="flat" cmpd="sng">
              <a:solidFill>
                <a:srgbClr val="000000">
                  <a:alpha val="10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</p:grpSp>
      <p:sp>
        <p:nvSpPr>
          <p:cNvPr id="211" name="Shape 211"/>
          <p:cNvSpPr/>
          <p:nvPr/>
        </p:nvSpPr>
        <p:spPr>
          <a:xfrm>
            <a:off x="1033780" y="1913890"/>
            <a:ext cx="10707370" cy="3507740"/>
          </a:xfrm>
          <a:prstGeom prst="rect">
            <a:avLst/>
          </a:prstGeom>
          <a:ln w="12700">
            <a:miter lim="400000"/>
          </a:ln>
          <a:effectLst>
            <a:outerShdw blurRad="38100" dist="20000" dir="7020000" rotWithShape="0">
              <a:srgbClr val="FFFFFF">
                <a:alpha val="38000"/>
              </a:srgbClr>
            </a:outerShdw>
          </a:effectLst>
        </p:spPr>
        <p:txBody>
          <a:bodyPr wrap="none" lIns="45719" rIns="45719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2200">
                <a:latin typeface="华文细黑"/>
                <a:ea typeface="华文细黑"/>
                <a:cs typeface="华文细黑"/>
                <a:sym typeface="华文细黑"/>
              </a:defRPr>
            </a:pPr>
            <a:endParaRPr kumimoji="0" sz="2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华文细黑"/>
              <a:ea typeface="华文细黑"/>
              <a:cs typeface="华文细黑"/>
              <a:sym typeface="华文细黑"/>
            </a:endParaRP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2200">
                <a:latin typeface="华文细黑"/>
                <a:ea typeface="华文细黑"/>
                <a:cs typeface="华文细黑"/>
                <a:sym typeface="华文细黑"/>
              </a:defRPr>
            </a:pPr>
            <a:endParaRPr kumimoji="0" sz="4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华文细黑"/>
              <a:ea typeface="华文细黑"/>
              <a:cs typeface="华文细黑"/>
              <a:sym typeface="华文细黑"/>
            </a:endParaRPr>
          </a:p>
          <a:p>
            <a:pPr marL="457200" marR="0" lvl="0" indent="-45720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AutoNum type="arabicPeriod"/>
              <a:defRPr sz="2200">
                <a:latin typeface="华文细黑"/>
                <a:ea typeface="华文细黑"/>
                <a:cs typeface="华文细黑"/>
                <a:sym typeface="华文细黑"/>
              </a:defRPr>
            </a:pPr>
            <a:r>
              <a:rPr kumimoji="0" sz="4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细黑"/>
                <a:ea typeface="华文细黑"/>
                <a:cs typeface="华文细黑"/>
                <a:sym typeface="华文细黑"/>
              </a:rPr>
              <a:t>你认为小雨下次考试可能会用什么答题方法？</a:t>
            </a:r>
            <a:endParaRPr kumimoji="0" sz="4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华文细黑"/>
              <a:ea typeface="华文细黑"/>
              <a:cs typeface="华文细黑"/>
              <a:sym typeface="华文细黑"/>
            </a:endParaRPr>
          </a:p>
          <a:p>
            <a:pPr marL="457200" marR="0" lvl="0" indent="-45720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AutoNum type="arabicPeriod"/>
              <a:defRPr sz="2200">
                <a:latin typeface="华文细黑"/>
                <a:ea typeface="华文细黑"/>
                <a:cs typeface="华文细黑"/>
                <a:sym typeface="华文细黑"/>
              </a:defRPr>
            </a:pPr>
            <a:endParaRPr kumimoji="0" sz="4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华文细黑"/>
              <a:ea typeface="华文细黑"/>
              <a:cs typeface="华文细黑"/>
              <a:sym typeface="华文细黑"/>
            </a:endParaRPr>
          </a:p>
          <a:p>
            <a:pPr marL="457200" marR="0" lvl="0" indent="-45720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AutoNum type="arabicPeriod" startAt="3"/>
              <a:defRPr sz="2200">
                <a:latin typeface="华文细黑"/>
                <a:ea typeface="华文细黑"/>
                <a:cs typeface="华文细黑"/>
                <a:sym typeface="华文细黑"/>
              </a:defRPr>
            </a:pPr>
            <a:endParaRPr kumimoji="0" sz="4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华文细黑"/>
              <a:ea typeface="华文细黑"/>
              <a:cs typeface="华文细黑"/>
              <a:sym typeface="华文细黑"/>
            </a:endParaRPr>
          </a:p>
          <a:p>
            <a:pPr marL="457200" marR="0" lvl="0" indent="-45720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AutoNum type="arabicPeriod" startAt="2"/>
              <a:defRPr sz="2200">
                <a:latin typeface="华文细黑"/>
                <a:ea typeface="华文细黑"/>
                <a:cs typeface="华文细黑"/>
                <a:sym typeface="华文细黑"/>
              </a:defRPr>
            </a:pPr>
            <a:r>
              <a:rPr kumimoji="0" sz="4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细黑"/>
                <a:ea typeface="华文细黑"/>
                <a:cs typeface="华文细黑"/>
                <a:sym typeface="华文细黑"/>
              </a:rPr>
              <a:t>要想考好，应该注意哪些方面？为什么？</a:t>
            </a:r>
            <a:endParaRPr kumimoji="0" sz="4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华文细黑"/>
              <a:ea typeface="华文细黑"/>
              <a:cs typeface="华文细黑"/>
              <a:sym typeface="华文细黑"/>
            </a:endParaRPr>
          </a:p>
        </p:txBody>
      </p:sp>
    </p:spTree>
  </p:cSld>
  <p:clrMapOvr>
    <a:masterClrMapping/>
  </p:clrMapOvr>
  <p:transition spd="slow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9793178d628f005e050802abfe4624ef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11125" y="0"/>
            <a:ext cx="12139295" cy="685800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10820400" cy="1822904"/>
          </a:xfrm>
        </p:spPr>
        <p:txBody>
          <a:bodyPr>
            <a:normAutofit/>
          </a:bodyPr>
          <a:lstStyle/>
          <a:p>
            <a:r>
              <a:rPr lang="zh-TW" altLang="en-US" sz="5400" dirty="0"/>
              <a:t>表示</a:t>
            </a:r>
            <a:r>
              <a:rPr lang="en-US" altLang="zh-TW" sz="5400" dirty="0"/>
              <a:t>.V   represent</a:t>
            </a:r>
            <a:br>
              <a:rPr lang="en-US" altLang="zh-TW" sz="5400" dirty="0"/>
            </a:br>
            <a:endParaRPr lang="zh-TW" altLang="en-US" sz="5400" dirty="0"/>
          </a:p>
        </p:txBody>
      </p:sp>
      <p:sp>
        <p:nvSpPr>
          <p:cNvPr id="5" name="標題 1"/>
          <p:cNvSpPr txBox="1"/>
          <p:nvPr/>
        </p:nvSpPr>
        <p:spPr>
          <a:xfrm>
            <a:off x="48217" y="1160122"/>
            <a:ext cx="1209556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sz="3600" dirty="0"/>
              <a:t>这个标志表示</a:t>
            </a:r>
            <a:r>
              <a:rPr lang="en-US" altLang="zh-CN" sz="3600" dirty="0"/>
              <a:t>...........</a:t>
            </a:r>
            <a:endParaRPr lang="zh-CN" altLang="en-US" sz="3600" dirty="0"/>
          </a:p>
          <a:p>
            <a:pPr algn="ctr"/>
            <a:r>
              <a:rPr lang="zh-CN" altLang="en-US" sz="3600" dirty="0"/>
              <a:t>这句话表达了</a:t>
            </a:r>
            <a:r>
              <a:rPr lang="en-US" altLang="zh-CN" sz="3600" dirty="0"/>
              <a:t>....</a:t>
            </a:r>
            <a:r>
              <a:rPr lang="zh-CN" altLang="en-US" sz="3600" dirty="0"/>
              <a:t>（情感、内容、</a:t>
            </a:r>
            <a:r>
              <a:rPr lang="zh-CN" altLang="en-US" sz="3600" dirty="0"/>
              <a:t>看法）</a:t>
            </a:r>
            <a:endParaRPr lang="zh-CN" altLang="en-US" sz="3600" dirty="0"/>
          </a:p>
        </p:txBody>
      </p:sp>
      <p:pic>
        <p:nvPicPr>
          <p:cNvPr id="17410" name="Picture 2" descr="90％的老闆，都不知道自己要找什麼樣的人！一文看選才的3個面向－網民肥皂箱｜商周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0" y="2983026"/>
            <a:ext cx="590550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-90237" y="2517548"/>
            <a:ext cx="12779542" cy="1822904"/>
          </a:xfrm>
        </p:spPr>
        <p:txBody>
          <a:bodyPr>
            <a:normAutofit/>
          </a:bodyPr>
          <a:lstStyle/>
          <a:p>
            <a:pPr algn="ctr"/>
            <a:r>
              <a:rPr lang="zh-TW" altLang="en-US" sz="4000" dirty="0"/>
              <a:t>如果你想摸一摸猫，</a:t>
            </a:r>
            <a:r>
              <a:rPr lang="zh-TW" altLang="en-US" sz="4000" dirty="0">
                <a:solidFill>
                  <a:srgbClr val="FF0000"/>
                </a:solidFill>
              </a:rPr>
              <a:t>你会怎么跟牠表示呢</a:t>
            </a:r>
            <a:r>
              <a:rPr lang="en-US" altLang="zh-TW" sz="4000" dirty="0">
                <a:solidFill>
                  <a:srgbClr val="FF0000"/>
                </a:solidFill>
              </a:rPr>
              <a:t>?</a:t>
            </a:r>
            <a:br>
              <a:rPr lang="en-US" altLang="zh-TW" sz="4000" dirty="0">
                <a:solidFill>
                  <a:srgbClr val="FF0000"/>
                </a:solidFill>
              </a:rPr>
            </a:br>
            <a:r>
              <a:rPr lang="en-US" altLang="zh-TW" sz="4000" dirty="0">
                <a:solidFill>
                  <a:srgbClr val="FF0000"/>
                </a:solidFill>
              </a:rPr>
              <a:t>     </a:t>
            </a:r>
            <a:r>
              <a:rPr lang="zh-CN" altLang="en-US" sz="4000" dirty="0">
                <a:solidFill>
                  <a:srgbClr val="FF0000"/>
                </a:solidFill>
              </a:rPr>
              <a:t>（表示亲近、表示你很友好，</a:t>
            </a:r>
            <a:r>
              <a:rPr lang="zh-CN" altLang="en-US" sz="4000" dirty="0">
                <a:solidFill>
                  <a:srgbClr val="FF0000"/>
                </a:solidFill>
              </a:rPr>
              <a:t>表达善意）</a:t>
            </a:r>
            <a:endParaRPr lang="zh-CN" altLang="en-US"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10820400" cy="1822904"/>
          </a:xfrm>
        </p:spPr>
        <p:txBody>
          <a:bodyPr>
            <a:normAutofit/>
          </a:bodyPr>
          <a:lstStyle/>
          <a:p>
            <a:r>
              <a:rPr lang="zh-TW" altLang="en-US" sz="5400" dirty="0"/>
              <a:t>养成</a:t>
            </a:r>
            <a:r>
              <a:rPr lang="en-US" altLang="zh-TW" sz="5400" dirty="0"/>
              <a:t>.V</a:t>
            </a:r>
            <a:br>
              <a:rPr lang="en-US" altLang="zh-TW" sz="5400" dirty="0"/>
            </a:br>
            <a:endParaRPr lang="zh-TW" altLang="en-US" sz="5400" dirty="0"/>
          </a:p>
        </p:txBody>
      </p:sp>
      <p:sp>
        <p:nvSpPr>
          <p:cNvPr id="5" name="標題 1"/>
          <p:cNvSpPr txBox="1"/>
          <p:nvPr/>
        </p:nvSpPr>
        <p:spPr>
          <a:xfrm>
            <a:off x="48217" y="1160122"/>
            <a:ext cx="1209556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600" dirty="0"/>
              <a:t>他花了好几年</a:t>
            </a:r>
            <a:r>
              <a:rPr lang="zh-CN" altLang="zh-TW" sz="3600" dirty="0">
                <a:highlight>
                  <a:srgbClr val="FFFF00"/>
                </a:highlight>
              </a:rPr>
              <a:t>才</a:t>
            </a:r>
            <a:r>
              <a:rPr lang="zh-TW" altLang="en-US" sz="3600" dirty="0"/>
              <a:t>养成了饭后运动的习惯</a:t>
            </a:r>
            <a:endParaRPr lang="en-US" altLang="zh-TW" sz="3600" dirty="0"/>
          </a:p>
        </p:txBody>
      </p:sp>
      <p:pic>
        <p:nvPicPr>
          <p:cNvPr id="1026" name="Picture 2" descr="運動オンチでも、今すぐランニングがしたくなる「5つの事実」 | TABI LABO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20" y="2257085"/>
            <a:ext cx="7162759" cy="4777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a6588993b4fe9f19713742dd3a7b567d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0955"/>
            <a:ext cx="12192000" cy="6837045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10820400" cy="1822904"/>
          </a:xfrm>
        </p:spPr>
        <p:txBody>
          <a:bodyPr>
            <a:normAutofit/>
          </a:bodyPr>
          <a:lstStyle/>
          <a:p>
            <a:r>
              <a:rPr lang="zh-TW" altLang="en-US" sz="5400" dirty="0"/>
              <a:t>精彩</a:t>
            </a:r>
            <a:r>
              <a:rPr lang="en-US" altLang="zh-TW" sz="5400" dirty="0"/>
              <a:t>.ADJ</a:t>
            </a:r>
            <a:br>
              <a:rPr lang="en-US" altLang="zh-TW" sz="5400" dirty="0"/>
            </a:br>
            <a:endParaRPr lang="zh-TW" altLang="en-US" sz="5400" dirty="0"/>
          </a:p>
        </p:txBody>
      </p:sp>
      <p:sp>
        <p:nvSpPr>
          <p:cNvPr id="5" name="標題 1"/>
          <p:cNvSpPr txBox="1"/>
          <p:nvPr/>
        </p:nvSpPr>
        <p:spPr>
          <a:xfrm>
            <a:off x="48217" y="1160122"/>
            <a:ext cx="1209556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600" dirty="0"/>
              <a:t>他想写一篇精彩的文章，但不知道怎么开始</a:t>
            </a:r>
            <a:endParaRPr lang="en-US" altLang="zh-TW" sz="3600" dirty="0"/>
          </a:p>
        </p:txBody>
      </p:sp>
      <p:pic>
        <p:nvPicPr>
          <p:cNvPr id="2050" name="Picture 2" descr="新手写作指南（一）第一次写小说，该选什么类型- 知乎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0350" y="2410166"/>
            <a:ext cx="6591300" cy="392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1985" name="Shape 170"/>
          <p:cNvSpPr/>
          <p:nvPr/>
        </p:nvSpPr>
        <p:spPr>
          <a:xfrm>
            <a:off x="2595563" y="487363"/>
            <a:ext cx="8072437" cy="706755"/>
          </a:xfrm>
          <a:prstGeom prst="rect">
            <a:avLst/>
          </a:prstGeom>
          <a:noFill/>
          <a:ln w="12700">
            <a:noFill/>
          </a:ln>
        </p:spPr>
        <p:txBody>
          <a:bodyPr lIns="45719" rIns="45719" anchor="t" anchorCtr="0">
            <a:spAutoFit/>
          </a:bodyPr>
          <a:p>
            <a:pPr eaLnBrk="0" hangingPunct="0"/>
            <a:r>
              <a:rPr lang="zh-CN" altLang="en-US" sz="4000" dirty="0">
                <a:solidFill>
                  <a:srgbClr val="A6A6A6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语言点</a:t>
            </a:r>
            <a:endParaRPr lang="zh-CN" altLang="en-US" sz="4000" dirty="0">
              <a:solidFill>
                <a:srgbClr val="A6A6A6"/>
              </a:solidFill>
              <a:latin typeface="黑体" panose="02010609060101010101" pitchFamily="49" charset="-122"/>
              <a:ea typeface="黑体" panose="02010609060101010101" pitchFamily="49" charset="-122"/>
              <a:sym typeface="黑体" panose="02010609060101010101" pitchFamily="49" charset="-122"/>
            </a:endParaRPr>
          </a:p>
        </p:txBody>
      </p:sp>
      <p:grpSp>
        <p:nvGrpSpPr>
          <p:cNvPr id="41986" name="Group 173"/>
          <p:cNvGrpSpPr/>
          <p:nvPr/>
        </p:nvGrpSpPr>
        <p:grpSpPr>
          <a:xfrm>
            <a:off x="1811338" y="228600"/>
            <a:ext cx="608012" cy="919163"/>
            <a:chOff x="0" y="0"/>
            <a:chExt cx="607419" cy="919824"/>
          </a:xfrm>
        </p:grpSpPr>
        <p:sp>
          <p:nvSpPr>
            <p:cNvPr id="41987" name="Shape 171"/>
            <p:cNvSpPr/>
            <p:nvPr/>
          </p:nvSpPr>
          <p:spPr>
            <a:xfrm>
              <a:off x="0" y="0"/>
              <a:ext cx="607420" cy="919825"/>
            </a:xfrm>
            <a:custGeom>
              <a:avLst/>
              <a:gdLst/>
              <a:ahLst/>
              <a:cxnLst>
                <a:cxn ang="0">
                  <a:pos x="303710" y="459913"/>
                </a:cxn>
                <a:cxn ang="5898240">
                  <a:pos x="303710" y="459913"/>
                </a:cxn>
                <a:cxn ang="11796480">
                  <a:pos x="303710" y="459913"/>
                </a:cxn>
                <a:cxn ang="17694720">
                  <a:pos x="303710" y="459913"/>
                </a:cxn>
              </a:cxnLst>
              <a:pathLst>
                <a:path w="21600" h="21600">
                  <a:moveTo>
                    <a:pt x="10786" y="21600"/>
                  </a:moveTo>
                  <a:lnTo>
                    <a:pt x="11178" y="21600"/>
                  </a:lnTo>
                  <a:lnTo>
                    <a:pt x="11516" y="21565"/>
                  </a:lnTo>
                  <a:lnTo>
                    <a:pt x="11881" y="21495"/>
                  </a:lnTo>
                  <a:lnTo>
                    <a:pt x="12220" y="21425"/>
                  </a:lnTo>
                  <a:lnTo>
                    <a:pt x="12585" y="21319"/>
                  </a:lnTo>
                  <a:lnTo>
                    <a:pt x="12871" y="21196"/>
                  </a:lnTo>
                  <a:lnTo>
                    <a:pt x="13132" y="21056"/>
                  </a:lnTo>
                  <a:lnTo>
                    <a:pt x="13367" y="20881"/>
                  </a:lnTo>
                  <a:lnTo>
                    <a:pt x="13627" y="20722"/>
                  </a:lnTo>
                  <a:lnTo>
                    <a:pt x="13835" y="20511"/>
                  </a:lnTo>
                  <a:lnTo>
                    <a:pt x="14018" y="20318"/>
                  </a:lnTo>
                  <a:lnTo>
                    <a:pt x="14174" y="20107"/>
                  </a:lnTo>
                  <a:lnTo>
                    <a:pt x="14330" y="19879"/>
                  </a:lnTo>
                  <a:lnTo>
                    <a:pt x="14434" y="19634"/>
                  </a:lnTo>
                  <a:lnTo>
                    <a:pt x="14487" y="19370"/>
                  </a:lnTo>
                  <a:lnTo>
                    <a:pt x="14487" y="15664"/>
                  </a:lnTo>
                  <a:lnTo>
                    <a:pt x="14591" y="15454"/>
                  </a:lnTo>
                  <a:lnTo>
                    <a:pt x="14669" y="15260"/>
                  </a:lnTo>
                  <a:lnTo>
                    <a:pt x="14774" y="15050"/>
                  </a:lnTo>
                  <a:lnTo>
                    <a:pt x="15138" y="14646"/>
                  </a:lnTo>
                  <a:lnTo>
                    <a:pt x="15581" y="14242"/>
                  </a:lnTo>
                  <a:lnTo>
                    <a:pt x="16728" y="13469"/>
                  </a:lnTo>
                  <a:lnTo>
                    <a:pt x="18030" y="12591"/>
                  </a:lnTo>
                  <a:lnTo>
                    <a:pt x="18734" y="12118"/>
                  </a:lnTo>
                  <a:lnTo>
                    <a:pt x="19333" y="11573"/>
                  </a:lnTo>
                  <a:lnTo>
                    <a:pt x="19932" y="11028"/>
                  </a:lnTo>
                  <a:lnTo>
                    <a:pt x="20479" y="10396"/>
                  </a:lnTo>
                  <a:lnTo>
                    <a:pt x="20740" y="10097"/>
                  </a:lnTo>
                  <a:lnTo>
                    <a:pt x="20948" y="9729"/>
                  </a:lnTo>
                  <a:lnTo>
                    <a:pt x="21130" y="9378"/>
                  </a:lnTo>
                  <a:lnTo>
                    <a:pt x="21287" y="8974"/>
                  </a:lnTo>
                  <a:lnTo>
                    <a:pt x="21443" y="8605"/>
                  </a:lnTo>
                  <a:lnTo>
                    <a:pt x="21548" y="8166"/>
                  </a:lnTo>
                  <a:lnTo>
                    <a:pt x="21600" y="7727"/>
                  </a:lnTo>
                  <a:lnTo>
                    <a:pt x="21600" y="6884"/>
                  </a:lnTo>
                  <a:lnTo>
                    <a:pt x="21548" y="6515"/>
                  </a:lnTo>
                  <a:lnTo>
                    <a:pt x="21496" y="6182"/>
                  </a:lnTo>
                  <a:lnTo>
                    <a:pt x="21391" y="5812"/>
                  </a:lnTo>
                  <a:lnTo>
                    <a:pt x="21287" y="5479"/>
                  </a:lnTo>
                  <a:lnTo>
                    <a:pt x="21130" y="5093"/>
                  </a:lnTo>
                  <a:lnTo>
                    <a:pt x="20948" y="4760"/>
                  </a:lnTo>
                  <a:lnTo>
                    <a:pt x="20740" y="4425"/>
                  </a:lnTo>
                  <a:lnTo>
                    <a:pt x="20531" y="4127"/>
                  </a:lnTo>
                  <a:lnTo>
                    <a:pt x="20296" y="3811"/>
                  </a:lnTo>
                  <a:lnTo>
                    <a:pt x="20036" y="3513"/>
                  </a:lnTo>
                  <a:lnTo>
                    <a:pt x="19775" y="3214"/>
                  </a:lnTo>
                  <a:lnTo>
                    <a:pt x="19124" y="2634"/>
                  </a:lnTo>
                  <a:lnTo>
                    <a:pt x="18447" y="2125"/>
                  </a:lnTo>
                  <a:lnTo>
                    <a:pt x="17691" y="1669"/>
                  </a:lnTo>
                  <a:lnTo>
                    <a:pt x="16832" y="1229"/>
                  </a:lnTo>
                  <a:lnTo>
                    <a:pt x="16388" y="1054"/>
                  </a:lnTo>
                  <a:lnTo>
                    <a:pt x="15920" y="879"/>
                  </a:lnTo>
                  <a:lnTo>
                    <a:pt x="15477" y="720"/>
                  </a:lnTo>
                  <a:lnTo>
                    <a:pt x="15034" y="580"/>
                  </a:lnTo>
                  <a:lnTo>
                    <a:pt x="14539" y="439"/>
                  </a:lnTo>
                  <a:lnTo>
                    <a:pt x="14018" y="316"/>
                  </a:lnTo>
                  <a:lnTo>
                    <a:pt x="13471" y="211"/>
                  </a:lnTo>
                  <a:lnTo>
                    <a:pt x="12975" y="140"/>
                  </a:lnTo>
                  <a:lnTo>
                    <a:pt x="12428" y="71"/>
                  </a:lnTo>
                  <a:lnTo>
                    <a:pt x="11934" y="35"/>
                  </a:lnTo>
                  <a:lnTo>
                    <a:pt x="11387" y="0"/>
                  </a:lnTo>
                  <a:lnTo>
                    <a:pt x="10213" y="0"/>
                  </a:lnTo>
                  <a:lnTo>
                    <a:pt x="9666" y="35"/>
                  </a:lnTo>
                  <a:lnTo>
                    <a:pt x="9172" y="71"/>
                  </a:lnTo>
                  <a:lnTo>
                    <a:pt x="8625" y="140"/>
                  </a:lnTo>
                  <a:lnTo>
                    <a:pt x="8129" y="211"/>
                  </a:lnTo>
                  <a:lnTo>
                    <a:pt x="7582" y="316"/>
                  </a:lnTo>
                  <a:lnTo>
                    <a:pt x="7061" y="439"/>
                  </a:lnTo>
                  <a:lnTo>
                    <a:pt x="6566" y="580"/>
                  </a:lnTo>
                  <a:lnTo>
                    <a:pt x="6123" y="720"/>
                  </a:lnTo>
                  <a:lnTo>
                    <a:pt x="5680" y="879"/>
                  </a:lnTo>
                  <a:lnTo>
                    <a:pt x="5212" y="1054"/>
                  </a:lnTo>
                  <a:lnTo>
                    <a:pt x="4768" y="1229"/>
                  </a:lnTo>
                  <a:lnTo>
                    <a:pt x="3909" y="1669"/>
                  </a:lnTo>
                  <a:lnTo>
                    <a:pt x="3153" y="2125"/>
                  </a:lnTo>
                  <a:lnTo>
                    <a:pt x="2476" y="2634"/>
                  </a:lnTo>
                  <a:lnTo>
                    <a:pt x="1825" y="3214"/>
                  </a:lnTo>
                  <a:lnTo>
                    <a:pt x="1303" y="3811"/>
                  </a:lnTo>
                  <a:lnTo>
                    <a:pt x="1069" y="4127"/>
                  </a:lnTo>
                  <a:lnTo>
                    <a:pt x="860" y="4425"/>
                  </a:lnTo>
                  <a:lnTo>
                    <a:pt x="651" y="4760"/>
                  </a:lnTo>
                  <a:lnTo>
                    <a:pt x="470" y="5093"/>
                  </a:lnTo>
                  <a:lnTo>
                    <a:pt x="313" y="5479"/>
                  </a:lnTo>
                  <a:lnTo>
                    <a:pt x="209" y="5812"/>
                  </a:lnTo>
                  <a:lnTo>
                    <a:pt x="104" y="6182"/>
                  </a:lnTo>
                  <a:lnTo>
                    <a:pt x="52" y="6515"/>
                  </a:lnTo>
                  <a:lnTo>
                    <a:pt x="0" y="6884"/>
                  </a:lnTo>
                  <a:lnTo>
                    <a:pt x="0" y="7727"/>
                  </a:lnTo>
                  <a:lnTo>
                    <a:pt x="52" y="8166"/>
                  </a:lnTo>
                  <a:lnTo>
                    <a:pt x="157" y="8605"/>
                  </a:lnTo>
                  <a:lnTo>
                    <a:pt x="313" y="8974"/>
                  </a:lnTo>
                  <a:lnTo>
                    <a:pt x="470" y="9378"/>
                  </a:lnTo>
                  <a:lnTo>
                    <a:pt x="651" y="9729"/>
                  </a:lnTo>
                  <a:lnTo>
                    <a:pt x="860" y="10097"/>
                  </a:lnTo>
                  <a:lnTo>
                    <a:pt x="1121" y="10396"/>
                  </a:lnTo>
                  <a:lnTo>
                    <a:pt x="1668" y="11028"/>
                  </a:lnTo>
                  <a:lnTo>
                    <a:pt x="2267" y="11573"/>
                  </a:lnTo>
                  <a:lnTo>
                    <a:pt x="2866" y="12118"/>
                  </a:lnTo>
                  <a:lnTo>
                    <a:pt x="3570" y="12591"/>
                  </a:lnTo>
                  <a:lnTo>
                    <a:pt x="4872" y="13469"/>
                  </a:lnTo>
                  <a:lnTo>
                    <a:pt x="6019" y="14242"/>
                  </a:lnTo>
                  <a:lnTo>
                    <a:pt x="6462" y="14646"/>
                  </a:lnTo>
                  <a:lnTo>
                    <a:pt x="6826" y="15050"/>
                  </a:lnTo>
                  <a:lnTo>
                    <a:pt x="6931" y="15260"/>
                  </a:lnTo>
                  <a:lnTo>
                    <a:pt x="7009" y="15454"/>
                  </a:lnTo>
                  <a:lnTo>
                    <a:pt x="7113" y="15664"/>
                  </a:lnTo>
                  <a:lnTo>
                    <a:pt x="7113" y="19370"/>
                  </a:lnTo>
                  <a:lnTo>
                    <a:pt x="7166" y="19634"/>
                  </a:lnTo>
                  <a:lnTo>
                    <a:pt x="7270" y="19879"/>
                  </a:lnTo>
                  <a:lnTo>
                    <a:pt x="7425" y="20107"/>
                  </a:lnTo>
                  <a:lnTo>
                    <a:pt x="7582" y="20318"/>
                  </a:lnTo>
                  <a:lnTo>
                    <a:pt x="7765" y="20511"/>
                  </a:lnTo>
                  <a:lnTo>
                    <a:pt x="7973" y="20722"/>
                  </a:lnTo>
                  <a:lnTo>
                    <a:pt x="8233" y="20881"/>
                  </a:lnTo>
                  <a:lnTo>
                    <a:pt x="8468" y="21056"/>
                  </a:lnTo>
                  <a:lnTo>
                    <a:pt x="8729" y="21196"/>
                  </a:lnTo>
                  <a:lnTo>
                    <a:pt x="9015" y="21319"/>
                  </a:lnTo>
                  <a:lnTo>
                    <a:pt x="9380" y="21425"/>
                  </a:lnTo>
                  <a:lnTo>
                    <a:pt x="9719" y="21495"/>
                  </a:lnTo>
                  <a:lnTo>
                    <a:pt x="10084" y="21565"/>
                  </a:lnTo>
                  <a:lnTo>
                    <a:pt x="10422" y="21600"/>
                  </a:lnTo>
                  <a:lnTo>
                    <a:pt x="10786" y="21600"/>
                  </a:lnTo>
                  <a:close/>
                </a:path>
              </a:pathLst>
            </a:custGeom>
            <a:solidFill>
              <a:srgbClr val="FFFFCC"/>
            </a:solidFill>
            <a:ln w="5715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41988" name="Shape 172"/>
            <p:cNvSpPr/>
            <p:nvPr/>
          </p:nvSpPr>
          <p:spPr>
            <a:xfrm>
              <a:off x="192699" y="403848"/>
              <a:ext cx="224224" cy="408299"/>
            </a:xfrm>
            <a:custGeom>
              <a:avLst/>
              <a:gdLst/>
              <a:ahLst/>
              <a:cxnLst>
                <a:cxn ang="0">
                  <a:pos x="112112" y="204150"/>
                </a:cxn>
                <a:cxn ang="5898240">
                  <a:pos x="112112" y="204150"/>
                </a:cxn>
                <a:cxn ang="11796480">
                  <a:pos x="112112" y="204150"/>
                </a:cxn>
                <a:cxn ang="17694720">
                  <a:pos x="112112" y="204150"/>
                </a:cxn>
              </a:cxnLst>
              <a:pathLst>
                <a:path w="21600" h="21600">
                  <a:moveTo>
                    <a:pt x="6354" y="10918"/>
                  </a:moveTo>
                  <a:lnTo>
                    <a:pt x="4448" y="5578"/>
                  </a:lnTo>
                  <a:lnTo>
                    <a:pt x="1060" y="1305"/>
                  </a:lnTo>
                  <a:lnTo>
                    <a:pt x="0" y="235"/>
                  </a:lnTo>
                  <a:lnTo>
                    <a:pt x="4448" y="1424"/>
                  </a:lnTo>
                  <a:lnTo>
                    <a:pt x="7835" y="0"/>
                  </a:lnTo>
                  <a:lnTo>
                    <a:pt x="11647" y="1305"/>
                  </a:lnTo>
                  <a:lnTo>
                    <a:pt x="14610" y="0"/>
                  </a:lnTo>
                  <a:lnTo>
                    <a:pt x="17576" y="1186"/>
                  </a:lnTo>
                  <a:lnTo>
                    <a:pt x="21600" y="235"/>
                  </a:lnTo>
                  <a:lnTo>
                    <a:pt x="16304" y="6053"/>
                  </a:lnTo>
                  <a:lnTo>
                    <a:pt x="14822" y="10918"/>
                  </a:lnTo>
                  <a:moveTo>
                    <a:pt x="778" y="14359"/>
                  </a:moveTo>
                  <a:lnTo>
                    <a:pt x="20681" y="14359"/>
                  </a:lnTo>
                  <a:lnTo>
                    <a:pt x="20681" y="16852"/>
                  </a:lnTo>
                  <a:lnTo>
                    <a:pt x="778" y="16814"/>
                  </a:lnTo>
                  <a:lnTo>
                    <a:pt x="778" y="19226"/>
                  </a:lnTo>
                  <a:lnTo>
                    <a:pt x="20681" y="19304"/>
                  </a:lnTo>
                  <a:lnTo>
                    <a:pt x="20752" y="21600"/>
                  </a:lnTo>
                  <a:lnTo>
                    <a:pt x="848" y="21600"/>
                  </a:lnTo>
                </a:path>
              </a:pathLst>
            </a:custGeom>
            <a:noFill/>
            <a:ln w="5715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</p:grpSp>
      <p:sp>
        <p:nvSpPr>
          <p:cNvPr id="41989" name="Shape 174"/>
          <p:cNvSpPr/>
          <p:nvPr/>
        </p:nvSpPr>
        <p:spPr>
          <a:xfrm>
            <a:off x="2438400" y="1422400"/>
            <a:ext cx="4052570" cy="460375"/>
          </a:xfrm>
          <a:prstGeom prst="rect">
            <a:avLst/>
          </a:prstGeom>
          <a:noFill/>
          <a:ln w="12700">
            <a:noFill/>
          </a:ln>
        </p:spPr>
        <p:txBody>
          <a:bodyPr wrap="none" lIns="45719" rIns="45719" anchor="ctr" anchorCtr="0">
            <a:spAutoFit/>
          </a:bodyPr>
          <a:p>
            <a:pPr eaLnBrk="0" hangingPunct="0"/>
            <a:r>
              <a:rPr lang="zh-CN" altLang="en-US" sz="2400" dirty="0">
                <a:solidFill>
                  <a:srgbClr val="FF0000"/>
                </a:solidFill>
                <a:latin typeface="Helvetica" pitchFamily="34" charset="0"/>
                <a:ea typeface="+mn-ea"/>
              </a:rPr>
              <a:t>同：同意、共同、相同、同时</a:t>
            </a:r>
            <a:endParaRPr lang="zh-CN" altLang="en-US" sz="2400" dirty="0">
              <a:solidFill>
                <a:srgbClr val="FF0000"/>
              </a:solidFill>
              <a:latin typeface="Helvetica" pitchFamily="34" charset="0"/>
              <a:ea typeface="+mn-ea"/>
            </a:endParaRPr>
          </a:p>
        </p:txBody>
      </p:sp>
      <p:sp>
        <p:nvSpPr>
          <p:cNvPr id="41990" name="Shape 175"/>
          <p:cNvSpPr/>
          <p:nvPr/>
        </p:nvSpPr>
        <p:spPr>
          <a:xfrm>
            <a:off x="1525270" y="2583816"/>
            <a:ext cx="7467600" cy="429895"/>
          </a:xfrm>
          <a:prstGeom prst="rect">
            <a:avLst/>
          </a:prstGeom>
          <a:noFill/>
          <a:ln w="12700">
            <a:noFill/>
          </a:ln>
        </p:spPr>
        <p:txBody>
          <a:bodyPr lIns="45719" rIns="45719" anchor="ctr" anchorCtr="0">
            <a:spAutoFit/>
          </a:bodyPr>
          <a:p>
            <a:pPr marL="294005" indent="-294005" eaLnBrk="0" hangingPunct="0">
              <a:buAutoNum type="arabicPeriod"/>
            </a:pPr>
            <a:r>
              <a:rPr lang="zh-CN" altLang="en-US" sz="2200" dirty="0">
                <a:latin typeface="Helvetica" pitchFamily="34" charset="0"/>
                <a:ea typeface="+mn-ea"/>
              </a:rPr>
              <a:t>如果她再坚持一次请我帮忙，我就</a:t>
            </a:r>
            <a:r>
              <a:rPr lang="en-US" altLang="zh-CN" sz="2200" dirty="0">
                <a:latin typeface="Helvetica" pitchFamily="34" charset="0"/>
                <a:ea typeface="+mn-ea"/>
              </a:rPr>
              <a:t>____</a:t>
            </a:r>
            <a:r>
              <a:rPr lang="zh-CN" altLang="en-US" sz="2200" dirty="0">
                <a:latin typeface="Helvetica" pitchFamily="34" charset="0"/>
                <a:ea typeface="+mn-ea"/>
              </a:rPr>
              <a:t>了，可是她没有。</a:t>
            </a:r>
            <a:endParaRPr lang="zh-CN" altLang="en-US" sz="2200" dirty="0">
              <a:latin typeface="Helvetica" pitchFamily="34" charset="0"/>
              <a:ea typeface="+mn-ea"/>
            </a:endParaRPr>
          </a:p>
        </p:txBody>
      </p:sp>
      <p:sp>
        <p:nvSpPr>
          <p:cNvPr id="41991" name="Shape 176"/>
          <p:cNvSpPr/>
          <p:nvPr/>
        </p:nvSpPr>
        <p:spPr>
          <a:xfrm>
            <a:off x="1525270" y="3547428"/>
            <a:ext cx="8568055" cy="429895"/>
          </a:xfrm>
          <a:prstGeom prst="rect">
            <a:avLst/>
          </a:prstGeom>
          <a:noFill/>
          <a:ln w="12700">
            <a:noFill/>
          </a:ln>
        </p:spPr>
        <p:txBody>
          <a:bodyPr wrap="square" lIns="45719" rIns="45719" anchor="ctr" anchorCtr="0">
            <a:spAutoFit/>
          </a:bodyPr>
          <a:p>
            <a:pPr eaLnBrk="0" hangingPunct="0"/>
            <a:r>
              <a:rPr lang="en-US" altLang="zh-CN" sz="2200" dirty="0">
                <a:latin typeface="华文细黑" pitchFamily="2" charset="-122"/>
                <a:ea typeface="华文细黑" pitchFamily="2" charset="-122"/>
                <a:sym typeface="华文细黑" pitchFamily="2" charset="-122"/>
              </a:rPr>
              <a:t>2. </a:t>
            </a:r>
            <a:r>
              <a:rPr lang="zh-CN" altLang="en-US" sz="2200" dirty="0">
                <a:latin typeface="Helvetica" pitchFamily="34" charset="0"/>
                <a:ea typeface="+mn-ea"/>
              </a:rPr>
              <a:t>夫妻之间只有浪漫的爱情是不够的，</a:t>
            </a:r>
            <a:r>
              <a:rPr lang="en-US" altLang="zh-CN" sz="2200" dirty="0">
                <a:latin typeface="Helvetica" pitchFamily="34" charset="0"/>
                <a:ea typeface="+mn-ea"/>
              </a:rPr>
              <a:t>____</a:t>
            </a:r>
            <a:r>
              <a:rPr lang="zh-CN" altLang="en-US" sz="2200" dirty="0">
                <a:latin typeface="Helvetica" pitchFamily="34" charset="0"/>
                <a:ea typeface="+mn-ea"/>
              </a:rPr>
              <a:t>的理想和爱好也很重要。</a:t>
            </a:r>
            <a:endParaRPr lang="zh-CN" altLang="en-US" sz="2200" dirty="0">
              <a:latin typeface="Helvetica" pitchFamily="34" charset="0"/>
              <a:ea typeface="+mn-ea"/>
            </a:endParaRPr>
          </a:p>
        </p:txBody>
      </p:sp>
      <p:sp>
        <p:nvSpPr>
          <p:cNvPr id="41992" name="Shape 177"/>
          <p:cNvSpPr/>
          <p:nvPr/>
        </p:nvSpPr>
        <p:spPr>
          <a:xfrm>
            <a:off x="1525270" y="4449446"/>
            <a:ext cx="7731125" cy="429895"/>
          </a:xfrm>
          <a:prstGeom prst="rect">
            <a:avLst/>
          </a:prstGeom>
          <a:noFill/>
          <a:ln w="12700">
            <a:noFill/>
          </a:ln>
        </p:spPr>
        <p:txBody>
          <a:bodyPr lIns="45719" rIns="45719" anchor="ctr" anchorCtr="0">
            <a:spAutoFit/>
          </a:bodyPr>
          <a:p>
            <a:pPr eaLnBrk="0" hangingPunct="0"/>
            <a:r>
              <a:rPr lang="en-US" altLang="zh-CN" sz="2200" dirty="0">
                <a:latin typeface="华文细黑" pitchFamily="2" charset="-122"/>
                <a:ea typeface="华文细黑" pitchFamily="2" charset="-122"/>
                <a:sym typeface="华文细黑" pitchFamily="2" charset="-122"/>
              </a:rPr>
              <a:t>3. </a:t>
            </a:r>
            <a:r>
              <a:rPr lang="zh-CN" altLang="en-US" sz="2200" dirty="0">
                <a:latin typeface="Helvetica" pitchFamily="34" charset="0"/>
                <a:ea typeface="+mn-ea"/>
              </a:rPr>
              <a:t>他很年轻，可是遇到问题时，却比</a:t>
            </a:r>
            <a:r>
              <a:rPr lang="en-US" altLang="zh-CN" sz="2200" dirty="0">
                <a:latin typeface="Helvetica" pitchFamily="34" charset="0"/>
                <a:ea typeface="+mn-ea"/>
              </a:rPr>
              <a:t>_____</a:t>
            </a:r>
            <a:r>
              <a:rPr lang="zh-CN" altLang="en-US" sz="2200" dirty="0">
                <a:latin typeface="Helvetica" pitchFamily="34" charset="0"/>
                <a:ea typeface="+mn-ea"/>
              </a:rPr>
              <a:t>年龄的人更冷静。</a:t>
            </a:r>
            <a:endParaRPr lang="zh-CN" altLang="en-US" sz="2200" dirty="0">
              <a:latin typeface="Helvetica" pitchFamily="34" charset="0"/>
              <a:ea typeface="+mn-ea"/>
            </a:endParaRPr>
          </a:p>
        </p:txBody>
      </p:sp>
      <p:sp>
        <p:nvSpPr>
          <p:cNvPr id="41993" name="Shape 178"/>
          <p:cNvSpPr/>
          <p:nvPr/>
        </p:nvSpPr>
        <p:spPr>
          <a:xfrm>
            <a:off x="1524635" y="5507038"/>
            <a:ext cx="8594090" cy="429895"/>
          </a:xfrm>
          <a:prstGeom prst="rect">
            <a:avLst/>
          </a:prstGeom>
          <a:noFill/>
          <a:ln w="12700">
            <a:noFill/>
          </a:ln>
        </p:spPr>
        <p:txBody>
          <a:bodyPr wrap="square" lIns="45719" rIns="45719" anchor="ctr" anchorCtr="0">
            <a:spAutoFit/>
          </a:bodyPr>
          <a:p>
            <a:pPr eaLnBrk="0" hangingPunct="0"/>
            <a:r>
              <a:rPr lang="en-US" altLang="zh-CN" sz="2200" dirty="0">
                <a:latin typeface="Helvetica" pitchFamily="34" charset="0"/>
                <a:ea typeface="+mn-ea"/>
              </a:rPr>
              <a:t>4</a:t>
            </a:r>
            <a:r>
              <a:rPr lang="en-US" altLang="zh-CN" sz="2200" dirty="0">
                <a:latin typeface="华文细黑" pitchFamily="2" charset="-122"/>
                <a:ea typeface="华文细黑" pitchFamily="2" charset="-122"/>
                <a:sym typeface="华文细黑" pitchFamily="2" charset="-122"/>
              </a:rPr>
              <a:t>. </a:t>
            </a:r>
            <a:r>
              <a:rPr lang="zh-CN" altLang="en-US" sz="2200" dirty="0">
                <a:latin typeface="Helvetica" pitchFamily="34" charset="0"/>
                <a:ea typeface="+mn-ea"/>
              </a:rPr>
              <a:t>我哥哥今年</a:t>
            </a:r>
            <a:r>
              <a:rPr lang="en-US" altLang="zh-CN" sz="2200" dirty="0">
                <a:latin typeface="Helvetica" pitchFamily="34" charset="0"/>
                <a:ea typeface="+mn-ea"/>
              </a:rPr>
              <a:t>26</a:t>
            </a:r>
            <a:r>
              <a:rPr lang="zh-CN" altLang="en-US" sz="2200" dirty="0">
                <a:latin typeface="Helvetica" pitchFamily="34" charset="0"/>
                <a:ea typeface="+mn-ea"/>
              </a:rPr>
              <a:t>岁，在读硕士研究生的</a:t>
            </a:r>
            <a:r>
              <a:rPr lang="en-US" altLang="zh-CN" sz="2200" dirty="0">
                <a:latin typeface="Helvetica" pitchFamily="34" charset="0"/>
                <a:ea typeface="+mn-ea"/>
              </a:rPr>
              <a:t>_____</a:t>
            </a:r>
            <a:r>
              <a:rPr lang="zh-CN" altLang="en-US" sz="2200" dirty="0">
                <a:latin typeface="Helvetica" pitchFamily="34" charset="0"/>
                <a:ea typeface="+mn-ea"/>
              </a:rPr>
              <a:t>，还在一家公司工作。</a:t>
            </a:r>
            <a:endParaRPr lang="zh-CN" altLang="en-US" sz="2200" dirty="0">
              <a:latin typeface="Helvetica" pitchFamily="34" charset="0"/>
              <a:ea typeface="+mn-ea"/>
            </a:endParaRPr>
          </a:p>
        </p:txBody>
      </p:sp>
    </p:spTree>
  </p:cSld>
  <p:clrMapOvr>
    <a:masterClrMapping/>
  </p:clrMapOvr>
  <p:transition spd="slow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3009" name="Shape 180"/>
          <p:cNvSpPr/>
          <p:nvPr/>
        </p:nvSpPr>
        <p:spPr>
          <a:xfrm>
            <a:off x="2122488" y="1438275"/>
            <a:ext cx="2439670" cy="398780"/>
          </a:xfrm>
          <a:prstGeom prst="rect">
            <a:avLst/>
          </a:prstGeom>
          <a:noFill/>
          <a:ln w="12700">
            <a:noFill/>
          </a:ln>
        </p:spPr>
        <p:txBody>
          <a:bodyPr wrap="none" lIns="45719" rIns="45719" anchor="t" anchorCtr="0">
            <a:spAutoFit/>
          </a:bodyPr>
          <a:p>
            <a:pPr eaLnBrk="0" hangingPunct="0"/>
            <a:r>
              <a:rPr lang="zh-CN" altLang="en-US" sz="2000" dirty="0">
                <a:latin typeface="华文细黑" pitchFamily="2" charset="-122"/>
                <a:ea typeface="华文细黑" pitchFamily="2" charset="-122"/>
                <a:sym typeface="华文细黑" pitchFamily="2" charset="-122"/>
              </a:rPr>
              <a:t>选择合适的词语填空 </a:t>
            </a:r>
            <a:endParaRPr lang="zh-CN" altLang="en-US" sz="2000" dirty="0">
              <a:latin typeface="华文细黑" pitchFamily="2" charset="-122"/>
              <a:ea typeface="华文细黑" pitchFamily="2" charset="-122"/>
              <a:sym typeface="华文细黑" pitchFamily="2" charset="-122"/>
            </a:endParaRPr>
          </a:p>
        </p:txBody>
      </p:sp>
      <p:grpSp>
        <p:nvGrpSpPr>
          <p:cNvPr id="43010" name="Group 185"/>
          <p:cNvGrpSpPr/>
          <p:nvPr/>
        </p:nvGrpSpPr>
        <p:grpSpPr>
          <a:xfrm>
            <a:off x="1916113" y="127000"/>
            <a:ext cx="8359776" cy="1030905"/>
            <a:chOff x="0" y="0"/>
            <a:chExt cx="8360602" cy="1030876"/>
          </a:xfrm>
        </p:grpSpPr>
        <p:grpSp>
          <p:nvGrpSpPr>
            <p:cNvPr id="43011" name="Group 183"/>
            <p:cNvGrpSpPr/>
            <p:nvPr/>
          </p:nvGrpSpPr>
          <p:grpSpPr>
            <a:xfrm>
              <a:off x="0" y="0"/>
              <a:ext cx="607420" cy="919825"/>
              <a:chOff x="0" y="0"/>
              <a:chExt cx="607419" cy="919824"/>
            </a:xfrm>
          </p:grpSpPr>
          <p:sp>
            <p:nvSpPr>
              <p:cNvPr id="43012" name="Shape 181"/>
              <p:cNvSpPr/>
              <p:nvPr/>
            </p:nvSpPr>
            <p:spPr>
              <a:xfrm>
                <a:off x="0" y="0"/>
                <a:ext cx="607420" cy="919825"/>
              </a:xfrm>
              <a:custGeom>
                <a:avLst/>
                <a:gdLst/>
                <a:ahLst/>
                <a:cxnLst>
                  <a:cxn ang="0">
                    <a:pos x="303710" y="459913"/>
                  </a:cxn>
                  <a:cxn ang="5898240">
                    <a:pos x="303710" y="459913"/>
                  </a:cxn>
                  <a:cxn ang="11796480">
                    <a:pos x="303710" y="459913"/>
                  </a:cxn>
                  <a:cxn ang="17694720">
                    <a:pos x="303710" y="459913"/>
                  </a:cxn>
                </a:cxnLst>
                <a:pathLst>
                  <a:path w="21600" h="21600">
                    <a:moveTo>
                      <a:pt x="10786" y="21600"/>
                    </a:moveTo>
                    <a:lnTo>
                      <a:pt x="11178" y="21600"/>
                    </a:lnTo>
                    <a:lnTo>
                      <a:pt x="11516" y="21565"/>
                    </a:lnTo>
                    <a:lnTo>
                      <a:pt x="11881" y="21495"/>
                    </a:lnTo>
                    <a:lnTo>
                      <a:pt x="12220" y="21425"/>
                    </a:lnTo>
                    <a:lnTo>
                      <a:pt x="12585" y="21319"/>
                    </a:lnTo>
                    <a:lnTo>
                      <a:pt x="12871" y="21196"/>
                    </a:lnTo>
                    <a:lnTo>
                      <a:pt x="13132" y="21056"/>
                    </a:lnTo>
                    <a:lnTo>
                      <a:pt x="13367" y="20881"/>
                    </a:lnTo>
                    <a:lnTo>
                      <a:pt x="13627" y="20722"/>
                    </a:lnTo>
                    <a:lnTo>
                      <a:pt x="13835" y="20511"/>
                    </a:lnTo>
                    <a:lnTo>
                      <a:pt x="14018" y="20318"/>
                    </a:lnTo>
                    <a:lnTo>
                      <a:pt x="14174" y="20107"/>
                    </a:lnTo>
                    <a:lnTo>
                      <a:pt x="14330" y="19879"/>
                    </a:lnTo>
                    <a:lnTo>
                      <a:pt x="14434" y="19634"/>
                    </a:lnTo>
                    <a:lnTo>
                      <a:pt x="14487" y="19370"/>
                    </a:lnTo>
                    <a:lnTo>
                      <a:pt x="14487" y="15664"/>
                    </a:lnTo>
                    <a:lnTo>
                      <a:pt x="14591" y="15454"/>
                    </a:lnTo>
                    <a:lnTo>
                      <a:pt x="14669" y="15260"/>
                    </a:lnTo>
                    <a:lnTo>
                      <a:pt x="14774" y="15050"/>
                    </a:lnTo>
                    <a:lnTo>
                      <a:pt x="15138" y="14646"/>
                    </a:lnTo>
                    <a:lnTo>
                      <a:pt x="15581" y="14242"/>
                    </a:lnTo>
                    <a:lnTo>
                      <a:pt x="16728" y="13469"/>
                    </a:lnTo>
                    <a:lnTo>
                      <a:pt x="18030" y="12591"/>
                    </a:lnTo>
                    <a:lnTo>
                      <a:pt x="18734" y="12118"/>
                    </a:lnTo>
                    <a:lnTo>
                      <a:pt x="19333" y="11573"/>
                    </a:lnTo>
                    <a:lnTo>
                      <a:pt x="19932" y="11028"/>
                    </a:lnTo>
                    <a:lnTo>
                      <a:pt x="20479" y="10396"/>
                    </a:lnTo>
                    <a:lnTo>
                      <a:pt x="20740" y="10097"/>
                    </a:lnTo>
                    <a:lnTo>
                      <a:pt x="20948" y="9729"/>
                    </a:lnTo>
                    <a:lnTo>
                      <a:pt x="21130" y="9378"/>
                    </a:lnTo>
                    <a:lnTo>
                      <a:pt x="21287" y="8974"/>
                    </a:lnTo>
                    <a:lnTo>
                      <a:pt x="21443" y="8605"/>
                    </a:lnTo>
                    <a:lnTo>
                      <a:pt x="21548" y="8166"/>
                    </a:lnTo>
                    <a:lnTo>
                      <a:pt x="21600" y="7727"/>
                    </a:lnTo>
                    <a:lnTo>
                      <a:pt x="21600" y="6884"/>
                    </a:lnTo>
                    <a:lnTo>
                      <a:pt x="21548" y="6515"/>
                    </a:lnTo>
                    <a:lnTo>
                      <a:pt x="21496" y="6182"/>
                    </a:lnTo>
                    <a:lnTo>
                      <a:pt x="21391" y="5812"/>
                    </a:lnTo>
                    <a:lnTo>
                      <a:pt x="21287" y="5479"/>
                    </a:lnTo>
                    <a:lnTo>
                      <a:pt x="21130" y="5093"/>
                    </a:lnTo>
                    <a:lnTo>
                      <a:pt x="20948" y="4760"/>
                    </a:lnTo>
                    <a:lnTo>
                      <a:pt x="20740" y="4425"/>
                    </a:lnTo>
                    <a:lnTo>
                      <a:pt x="20531" y="4127"/>
                    </a:lnTo>
                    <a:lnTo>
                      <a:pt x="20296" y="3811"/>
                    </a:lnTo>
                    <a:lnTo>
                      <a:pt x="20036" y="3513"/>
                    </a:lnTo>
                    <a:lnTo>
                      <a:pt x="19775" y="3214"/>
                    </a:lnTo>
                    <a:lnTo>
                      <a:pt x="19124" y="2634"/>
                    </a:lnTo>
                    <a:lnTo>
                      <a:pt x="18447" y="2125"/>
                    </a:lnTo>
                    <a:lnTo>
                      <a:pt x="17691" y="1669"/>
                    </a:lnTo>
                    <a:lnTo>
                      <a:pt x="16832" y="1229"/>
                    </a:lnTo>
                    <a:lnTo>
                      <a:pt x="16388" y="1054"/>
                    </a:lnTo>
                    <a:lnTo>
                      <a:pt x="15920" y="879"/>
                    </a:lnTo>
                    <a:lnTo>
                      <a:pt x="15477" y="720"/>
                    </a:lnTo>
                    <a:lnTo>
                      <a:pt x="15034" y="580"/>
                    </a:lnTo>
                    <a:lnTo>
                      <a:pt x="14539" y="439"/>
                    </a:lnTo>
                    <a:lnTo>
                      <a:pt x="14018" y="316"/>
                    </a:lnTo>
                    <a:lnTo>
                      <a:pt x="13471" y="211"/>
                    </a:lnTo>
                    <a:lnTo>
                      <a:pt x="12975" y="140"/>
                    </a:lnTo>
                    <a:lnTo>
                      <a:pt x="12428" y="71"/>
                    </a:lnTo>
                    <a:lnTo>
                      <a:pt x="11934" y="35"/>
                    </a:lnTo>
                    <a:lnTo>
                      <a:pt x="11387" y="0"/>
                    </a:lnTo>
                    <a:lnTo>
                      <a:pt x="10213" y="0"/>
                    </a:lnTo>
                    <a:lnTo>
                      <a:pt x="9666" y="35"/>
                    </a:lnTo>
                    <a:lnTo>
                      <a:pt x="9172" y="71"/>
                    </a:lnTo>
                    <a:lnTo>
                      <a:pt x="8625" y="140"/>
                    </a:lnTo>
                    <a:lnTo>
                      <a:pt x="8129" y="211"/>
                    </a:lnTo>
                    <a:lnTo>
                      <a:pt x="7582" y="316"/>
                    </a:lnTo>
                    <a:lnTo>
                      <a:pt x="7061" y="439"/>
                    </a:lnTo>
                    <a:lnTo>
                      <a:pt x="6566" y="580"/>
                    </a:lnTo>
                    <a:lnTo>
                      <a:pt x="6123" y="720"/>
                    </a:lnTo>
                    <a:lnTo>
                      <a:pt x="5680" y="879"/>
                    </a:lnTo>
                    <a:lnTo>
                      <a:pt x="5212" y="1054"/>
                    </a:lnTo>
                    <a:lnTo>
                      <a:pt x="4768" y="1229"/>
                    </a:lnTo>
                    <a:lnTo>
                      <a:pt x="3909" y="1669"/>
                    </a:lnTo>
                    <a:lnTo>
                      <a:pt x="3153" y="2125"/>
                    </a:lnTo>
                    <a:lnTo>
                      <a:pt x="2476" y="2634"/>
                    </a:lnTo>
                    <a:lnTo>
                      <a:pt x="1825" y="3214"/>
                    </a:lnTo>
                    <a:lnTo>
                      <a:pt x="1303" y="3811"/>
                    </a:lnTo>
                    <a:lnTo>
                      <a:pt x="1069" y="4127"/>
                    </a:lnTo>
                    <a:lnTo>
                      <a:pt x="860" y="4425"/>
                    </a:lnTo>
                    <a:lnTo>
                      <a:pt x="651" y="4760"/>
                    </a:lnTo>
                    <a:lnTo>
                      <a:pt x="470" y="5093"/>
                    </a:lnTo>
                    <a:lnTo>
                      <a:pt x="313" y="5479"/>
                    </a:lnTo>
                    <a:lnTo>
                      <a:pt x="209" y="5812"/>
                    </a:lnTo>
                    <a:lnTo>
                      <a:pt x="104" y="6182"/>
                    </a:lnTo>
                    <a:lnTo>
                      <a:pt x="52" y="6515"/>
                    </a:lnTo>
                    <a:lnTo>
                      <a:pt x="0" y="6884"/>
                    </a:lnTo>
                    <a:lnTo>
                      <a:pt x="0" y="7727"/>
                    </a:lnTo>
                    <a:lnTo>
                      <a:pt x="52" y="8166"/>
                    </a:lnTo>
                    <a:lnTo>
                      <a:pt x="157" y="8605"/>
                    </a:lnTo>
                    <a:lnTo>
                      <a:pt x="313" y="8974"/>
                    </a:lnTo>
                    <a:lnTo>
                      <a:pt x="470" y="9378"/>
                    </a:lnTo>
                    <a:lnTo>
                      <a:pt x="651" y="9729"/>
                    </a:lnTo>
                    <a:lnTo>
                      <a:pt x="860" y="10097"/>
                    </a:lnTo>
                    <a:lnTo>
                      <a:pt x="1121" y="10396"/>
                    </a:lnTo>
                    <a:lnTo>
                      <a:pt x="1668" y="11028"/>
                    </a:lnTo>
                    <a:lnTo>
                      <a:pt x="2267" y="11573"/>
                    </a:lnTo>
                    <a:lnTo>
                      <a:pt x="2866" y="12118"/>
                    </a:lnTo>
                    <a:lnTo>
                      <a:pt x="3570" y="12591"/>
                    </a:lnTo>
                    <a:lnTo>
                      <a:pt x="4872" y="13469"/>
                    </a:lnTo>
                    <a:lnTo>
                      <a:pt x="6019" y="14242"/>
                    </a:lnTo>
                    <a:lnTo>
                      <a:pt x="6462" y="14646"/>
                    </a:lnTo>
                    <a:lnTo>
                      <a:pt x="6826" y="15050"/>
                    </a:lnTo>
                    <a:lnTo>
                      <a:pt x="6931" y="15260"/>
                    </a:lnTo>
                    <a:lnTo>
                      <a:pt x="7009" y="15454"/>
                    </a:lnTo>
                    <a:lnTo>
                      <a:pt x="7113" y="15664"/>
                    </a:lnTo>
                    <a:lnTo>
                      <a:pt x="7113" y="19370"/>
                    </a:lnTo>
                    <a:lnTo>
                      <a:pt x="7166" y="19634"/>
                    </a:lnTo>
                    <a:lnTo>
                      <a:pt x="7270" y="19879"/>
                    </a:lnTo>
                    <a:lnTo>
                      <a:pt x="7425" y="20107"/>
                    </a:lnTo>
                    <a:lnTo>
                      <a:pt x="7582" y="20318"/>
                    </a:lnTo>
                    <a:lnTo>
                      <a:pt x="7765" y="20511"/>
                    </a:lnTo>
                    <a:lnTo>
                      <a:pt x="7973" y="20722"/>
                    </a:lnTo>
                    <a:lnTo>
                      <a:pt x="8233" y="20881"/>
                    </a:lnTo>
                    <a:lnTo>
                      <a:pt x="8468" y="21056"/>
                    </a:lnTo>
                    <a:lnTo>
                      <a:pt x="8729" y="21196"/>
                    </a:lnTo>
                    <a:lnTo>
                      <a:pt x="9015" y="21319"/>
                    </a:lnTo>
                    <a:lnTo>
                      <a:pt x="9380" y="21425"/>
                    </a:lnTo>
                    <a:lnTo>
                      <a:pt x="9719" y="21495"/>
                    </a:lnTo>
                    <a:lnTo>
                      <a:pt x="10084" y="21565"/>
                    </a:lnTo>
                    <a:lnTo>
                      <a:pt x="10422" y="21600"/>
                    </a:lnTo>
                    <a:lnTo>
                      <a:pt x="10786" y="21600"/>
                    </a:lnTo>
                    <a:close/>
                  </a:path>
                </a:pathLst>
              </a:custGeom>
              <a:solidFill>
                <a:srgbClr val="FFFFCC"/>
              </a:solidFill>
              <a:ln w="57150" cap="flat" cmpd="sng">
                <a:solidFill>
                  <a:srgbClr val="00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43013" name="Shape 182"/>
              <p:cNvSpPr/>
              <p:nvPr/>
            </p:nvSpPr>
            <p:spPr>
              <a:xfrm>
                <a:off x="192699" y="403848"/>
                <a:ext cx="224224" cy="408299"/>
              </a:xfrm>
              <a:custGeom>
                <a:avLst/>
                <a:gdLst/>
                <a:ahLst/>
                <a:cxnLst>
                  <a:cxn ang="0">
                    <a:pos x="112112" y="204150"/>
                  </a:cxn>
                  <a:cxn ang="5898240">
                    <a:pos x="112112" y="204150"/>
                  </a:cxn>
                  <a:cxn ang="11796480">
                    <a:pos x="112112" y="204150"/>
                  </a:cxn>
                  <a:cxn ang="17694720">
                    <a:pos x="112112" y="204150"/>
                  </a:cxn>
                </a:cxnLst>
                <a:pathLst>
                  <a:path w="21600" h="21600">
                    <a:moveTo>
                      <a:pt x="6354" y="10918"/>
                    </a:moveTo>
                    <a:lnTo>
                      <a:pt x="4448" y="5578"/>
                    </a:lnTo>
                    <a:lnTo>
                      <a:pt x="1060" y="1305"/>
                    </a:lnTo>
                    <a:lnTo>
                      <a:pt x="0" y="235"/>
                    </a:lnTo>
                    <a:lnTo>
                      <a:pt x="4448" y="1424"/>
                    </a:lnTo>
                    <a:lnTo>
                      <a:pt x="7835" y="0"/>
                    </a:lnTo>
                    <a:lnTo>
                      <a:pt x="11647" y="1305"/>
                    </a:lnTo>
                    <a:lnTo>
                      <a:pt x="14610" y="0"/>
                    </a:lnTo>
                    <a:lnTo>
                      <a:pt x="17576" y="1186"/>
                    </a:lnTo>
                    <a:lnTo>
                      <a:pt x="21600" y="235"/>
                    </a:lnTo>
                    <a:lnTo>
                      <a:pt x="16304" y="6053"/>
                    </a:lnTo>
                    <a:lnTo>
                      <a:pt x="14822" y="10918"/>
                    </a:lnTo>
                    <a:moveTo>
                      <a:pt x="778" y="14359"/>
                    </a:moveTo>
                    <a:lnTo>
                      <a:pt x="20681" y="14359"/>
                    </a:lnTo>
                    <a:lnTo>
                      <a:pt x="20681" y="16852"/>
                    </a:lnTo>
                    <a:lnTo>
                      <a:pt x="778" y="16814"/>
                    </a:lnTo>
                    <a:lnTo>
                      <a:pt x="778" y="19226"/>
                    </a:lnTo>
                    <a:lnTo>
                      <a:pt x="20681" y="19304"/>
                    </a:lnTo>
                    <a:lnTo>
                      <a:pt x="20752" y="21600"/>
                    </a:lnTo>
                    <a:lnTo>
                      <a:pt x="848" y="21600"/>
                    </a:lnTo>
                  </a:path>
                </a:pathLst>
              </a:custGeom>
              <a:noFill/>
              <a:ln w="57150" cap="flat" cmpd="sng">
                <a:solidFill>
                  <a:srgbClr val="00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</p:grpSp>
        <p:sp>
          <p:nvSpPr>
            <p:cNvPr id="43014" name="Shape 184"/>
            <p:cNvSpPr/>
            <p:nvPr/>
          </p:nvSpPr>
          <p:spPr>
            <a:xfrm>
              <a:off x="573891" y="325411"/>
              <a:ext cx="7786711" cy="705465"/>
            </a:xfrm>
            <a:prstGeom prst="rect">
              <a:avLst/>
            </a:prstGeom>
            <a:noFill/>
            <a:ln w="12700">
              <a:noFill/>
            </a:ln>
          </p:spPr>
          <p:txBody>
            <a:bodyPr lIns="45719" tIns="45719" rIns="45719" bIns="45719" anchor="t" anchorCtr="0">
              <a:spAutoFit/>
            </a:bodyPr>
            <a:p>
              <a:pPr eaLnBrk="0" hangingPunct="0"/>
              <a:r>
                <a:rPr lang="zh-CN" altLang="en-US" sz="4000" dirty="0">
                  <a:solidFill>
                    <a:srgbClr val="A6A6A6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黑体" panose="02010609060101010101" pitchFamily="49" charset="-122"/>
                </a:rPr>
                <a:t>练习</a:t>
              </a:r>
              <a:endParaRPr lang="zh-CN" altLang="en-US" sz="4000" dirty="0">
                <a:solidFill>
                  <a:srgbClr val="A6A6A6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endParaRPr>
            </a:p>
          </p:txBody>
        </p:sp>
      </p:grpSp>
      <p:sp>
        <p:nvSpPr>
          <p:cNvPr id="43015" name="Shape 186"/>
          <p:cNvSpPr/>
          <p:nvPr/>
        </p:nvSpPr>
        <p:spPr>
          <a:xfrm>
            <a:off x="4106863" y="1841500"/>
            <a:ext cx="648970" cy="429895"/>
          </a:xfrm>
          <a:prstGeom prst="rect">
            <a:avLst/>
          </a:prstGeom>
          <a:noFill/>
          <a:ln w="12700">
            <a:noFill/>
          </a:ln>
        </p:spPr>
        <p:txBody>
          <a:bodyPr wrap="none" lIns="45719" rIns="45719" anchor="t" anchorCtr="0">
            <a:spAutoFit/>
          </a:bodyPr>
          <a:p>
            <a:pPr eaLnBrk="0" hangingPunct="0"/>
            <a:r>
              <a:rPr lang="zh-CN" altLang="en-US" sz="2200" dirty="0">
                <a:latin typeface="华文细黑" pitchFamily="2" charset="-122"/>
                <a:ea typeface="华文细黑" pitchFamily="2" charset="-122"/>
                <a:sym typeface="华文细黑" pitchFamily="2" charset="-122"/>
              </a:rPr>
              <a:t>共同</a:t>
            </a:r>
            <a:endParaRPr lang="zh-CN" altLang="en-US" sz="2200" dirty="0">
              <a:latin typeface="华文细黑" pitchFamily="2" charset="-122"/>
              <a:ea typeface="华文细黑" pitchFamily="2" charset="-122"/>
              <a:sym typeface="华文细黑" pitchFamily="2" charset="-122"/>
            </a:endParaRPr>
          </a:p>
        </p:txBody>
      </p:sp>
      <p:sp>
        <p:nvSpPr>
          <p:cNvPr id="43016" name="Shape 187"/>
          <p:cNvSpPr/>
          <p:nvPr/>
        </p:nvSpPr>
        <p:spPr>
          <a:xfrm>
            <a:off x="2171700" y="2501901"/>
            <a:ext cx="7958138" cy="768350"/>
          </a:xfrm>
          <a:prstGeom prst="rect">
            <a:avLst/>
          </a:prstGeom>
          <a:noFill/>
          <a:ln w="12700">
            <a:noFill/>
          </a:ln>
        </p:spPr>
        <p:txBody>
          <a:bodyPr lIns="45719" rIns="45719" anchor="ctr" anchorCtr="0">
            <a:spAutoFit/>
          </a:bodyPr>
          <a:p>
            <a:pPr marL="294005" indent="-294005" eaLnBrk="0" hangingPunct="0">
              <a:buAutoNum type="arabicPeriod"/>
            </a:pPr>
            <a:r>
              <a:rPr lang="zh-CN" altLang="en-US" sz="2200" dirty="0">
                <a:latin typeface="Helvetica" pitchFamily="34" charset="0"/>
                <a:ea typeface="+mn-ea"/>
              </a:rPr>
              <a:t>幽默是成功者的</a:t>
            </a:r>
            <a:r>
              <a:rPr lang="en-US" altLang="zh-CN" sz="2200" dirty="0">
                <a:latin typeface="Helvetica" pitchFamily="34" charset="0"/>
                <a:ea typeface="+mn-ea"/>
              </a:rPr>
              <a:t>_____</a:t>
            </a:r>
            <a:r>
              <a:rPr lang="zh-CN" altLang="en-US" sz="2200" dirty="0">
                <a:latin typeface="Helvetica" pitchFamily="34" charset="0"/>
                <a:ea typeface="+mn-ea"/>
              </a:rPr>
              <a:t>特点之一，也是值得我们好好学习的一种生活态度。</a:t>
            </a:r>
            <a:endParaRPr lang="zh-CN" altLang="en-US" sz="2200" dirty="0">
              <a:latin typeface="Helvetica" pitchFamily="34" charset="0"/>
              <a:ea typeface="+mn-ea"/>
            </a:endParaRPr>
          </a:p>
        </p:txBody>
      </p:sp>
      <p:sp>
        <p:nvSpPr>
          <p:cNvPr id="43017" name="Shape 188"/>
          <p:cNvSpPr/>
          <p:nvPr/>
        </p:nvSpPr>
        <p:spPr>
          <a:xfrm>
            <a:off x="3005138" y="1846263"/>
            <a:ext cx="648970" cy="429895"/>
          </a:xfrm>
          <a:prstGeom prst="rect">
            <a:avLst/>
          </a:prstGeom>
          <a:noFill/>
          <a:ln w="12700">
            <a:noFill/>
          </a:ln>
        </p:spPr>
        <p:txBody>
          <a:bodyPr wrap="none" lIns="45719" rIns="45719" anchor="t" anchorCtr="0">
            <a:spAutoFit/>
          </a:bodyPr>
          <a:p>
            <a:pPr eaLnBrk="0" hangingPunct="0"/>
            <a:r>
              <a:rPr lang="zh-CN" altLang="en-US" sz="2200" dirty="0">
                <a:latin typeface="华文细黑" pitchFamily="2" charset="-122"/>
                <a:ea typeface="华文细黑" pitchFamily="2" charset="-122"/>
                <a:sym typeface="华文细黑" pitchFamily="2" charset="-122"/>
              </a:rPr>
              <a:t>同意</a:t>
            </a:r>
            <a:endParaRPr lang="zh-CN" altLang="en-US" sz="2200" dirty="0">
              <a:latin typeface="华文细黑" pitchFamily="2" charset="-122"/>
              <a:ea typeface="华文细黑" pitchFamily="2" charset="-122"/>
              <a:sym typeface="华文细黑" pitchFamily="2" charset="-122"/>
            </a:endParaRPr>
          </a:p>
        </p:txBody>
      </p:sp>
      <p:sp>
        <p:nvSpPr>
          <p:cNvPr id="43018" name="Shape 189"/>
          <p:cNvSpPr/>
          <p:nvPr/>
        </p:nvSpPr>
        <p:spPr>
          <a:xfrm>
            <a:off x="5219700" y="1852613"/>
            <a:ext cx="718820" cy="429895"/>
          </a:xfrm>
          <a:prstGeom prst="rect">
            <a:avLst/>
          </a:prstGeom>
          <a:noFill/>
          <a:ln w="12700">
            <a:noFill/>
          </a:ln>
        </p:spPr>
        <p:txBody>
          <a:bodyPr wrap="none" lIns="45719" rIns="45719" anchor="t" anchorCtr="0">
            <a:spAutoFit/>
          </a:bodyPr>
          <a:p>
            <a:pPr eaLnBrk="0" hangingPunct="0"/>
            <a:r>
              <a:rPr lang="zh-CN" altLang="en-US" sz="2200" dirty="0">
                <a:latin typeface="华文细黑" pitchFamily="2" charset="-122"/>
                <a:ea typeface="华文细黑" pitchFamily="2" charset="-122"/>
                <a:sym typeface="华文细黑" pitchFamily="2" charset="-122"/>
              </a:rPr>
              <a:t>相同 </a:t>
            </a:r>
            <a:endParaRPr lang="zh-CN" altLang="en-US" sz="2200" dirty="0">
              <a:latin typeface="华文细黑" pitchFamily="2" charset="-122"/>
              <a:ea typeface="华文细黑" pitchFamily="2" charset="-122"/>
              <a:sym typeface="华文细黑" pitchFamily="2" charset="-122"/>
            </a:endParaRPr>
          </a:p>
        </p:txBody>
      </p:sp>
      <p:sp>
        <p:nvSpPr>
          <p:cNvPr id="43019" name="Shape 190"/>
          <p:cNvSpPr/>
          <p:nvPr/>
        </p:nvSpPr>
        <p:spPr>
          <a:xfrm>
            <a:off x="2147888" y="3440907"/>
            <a:ext cx="7386320" cy="768350"/>
          </a:xfrm>
          <a:prstGeom prst="rect">
            <a:avLst/>
          </a:prstGeom>
          <a:noFill/>
          <a:ln w="12700">
            <a:noFill/>
          </a:ln>
        </p:spPr>
        <p:txBody>
          <a:bodyPr wrap="none" lIns="45719" rIns="45719" anchor="ctr" anchorCtr="0">
            <a:spAutoFit/>
          </a:bodyPr>
          <a:p>
            <a:pPr eaLnBrk="0" hangingPunct="0"/>
            <a:r>
              <a:rPr lang="en-US" altLang="zh-CN" sz="2200" dirty="0">
                <a:latin typeface="Helvetica" pitchFamily="34" charset="0"/>
                <a:ea typeface="+mn-ea"/>
              </a:rPr>
              <a:t>2. A: </a:t>
            </a:r>
            <a:r>
              <a:rPr lang="zh-CN" altLang="en-US" sz="2200" dirty="0">
                <a:latin typeface="Helvetica" pitchFamily="34" charset="0"/>
                <a:ea typeface="+mn-ea"/>
              </a:rPr>
              <a:t>网上买衣服没法试穿，大小不合适怎么办？</a:t>
            </a:r>
            <a:endParaRPr lang="zh-CN" altLang="en-US" sz="2200" dirty="0">
              <a:latin typeface="Helvetica" pitchFamily="34" charset="0"/>
              <a:ea typeface="+mn-ea"/>
            </a:endParaRPr>
          </a:p>
          <a:p>
            <a:pPr eaLnBrk="0" hangingPunct="0"/>
            <a:r>
              <a:rPr lang="zh-CN" altLang="en-US" sz="2200" dirty="0">
                <a:latin typeface="Helvetica" pitchFamily="34" charset="0"/>
                <a:ea typeface="+mn-ea"/>
              </a:rPr>
              <a:t>    </a:t>
            </a:r>
            <a:r>
              <a:rPr lang="en-US" altLang="zh-CN" sz="2200" dirty="0">
                <a:latin typeface="Helvetica" pitchFamily="34" charset="0"/>
                <a:ea typeface="+mn-ea"/>
              </a:rPr>
              <a:t>B: </a:t>
            </a:r>
            <a:r>
              <a:rPr lang="zh-CN" altLang="en-US" sz="2200" dirty="0">
                <a:latin typeface="Helvetica" pitchFamily="34" charset="0"/>
                <a:ea typeface="+mn-ea"/>
              </a:rPr>
              <a:t>没关系，号码簿合适的话，店家一般都会</a:t>
            </a:r>
            <a:r>
              <a:rPr lang="en-US" altLang="zh-CN" sz="2200" dirty="0">
                <a:latin typeface="Helvetica" pitchFamily="34" charset="0"/>
                <a:ea typeface="+mn-ea"/>
              </a:rPr>
              <a:t>_____</a:t>
            </a:r>
            <a:r>
              <a:rPr lang="zh-CN" altLang="en-US" sz="2200" dirty="0">
                <a:latin typeface="Helvetica" pitchFamily="34" charset="0"/>
                <a:ea typeface="+mn-ea"/>
              </a:rPr>
              <a:t>换的。</a:t>
            </a:r>
            <a:endParaRPr lang="zh-CN" altLang="en-US" sz="2200" dirty="0">
              <a:latin typeface="Helvetica" pitchFamily="34" charset="0"/>
              <a:ea typeface="+mn-ea"/>
            </a:endParaRPr>
          </a:p>
        </p:txBody>
      </p:sp>
      <p:sp>
        <p:nvSpPr>
          <p:cNvPr id="43020" name="Shape 191"/>
          <p:cNvSpPr/>
          <p:nvPr/>
        </p:nvSpPr>
        <p:spPr>
          <a:xfrm>
            <a:off x="6402388" y="1841500"/>
            <a:ext cx="718820" cy="429895"/>
          </a:xfrm>
          <a:prstGeom prst="rect">
            <a:avLst/>
          </a:prstGeom>
          <a:noFill/>
          <a:ln w="12700">
            <a:noFill/>
          </a:ln>
        </p:spPr>
        <p:txBody>
          <a:bodyPr wrap="none" lIns="45719" rIns="45719" anchor="t" anchorCtr="0">
            <a:spAutoFit/>
          </a:bodyPr>
          <a:p>
            <a:pPr eaLnBrk="0" hangingPunct="0"/>
            <a:r>
              <a:rPr lang="zh-CN" altLang="en-US" sz="2200" dirty="0">
                <a:latin typeface="华文细黑" pitchFamily="2" charset="-122"/>
                <a:ea typeface="华文细黑" pitchFamily="2" charset="-122"/>
                <a:sym typeface="华文细黑" pitchFamily="2" charset="-122"/>
              </a:rPr>
              <a:t>同时 </a:t>
            </a:r>
            <a:endParaRPr lang="zh-CN" altLang="en-US" sz="2200" dirty="0">
              <a:latin typeface="华文细黑" pitchFamily="2" charset="-122"/>
              <a:ea typeface="华文细黑" pitchFamily="2" charset="-122"/>
              <a:sym typeface="华文细黑" pitchFamily="2" charset="-122"/>
            </a:endParaRPr>
          </a:p>
        </p:txBody>
      </p:sp>
      <p:sp>
        <p:nvSpPr>
          <p:cNvPr id="43021" name="Shape 192"/>
          <p:cNvSpPr/>
          <p:nvPr/>
        </p:nvSpPr>
        <p:spPr>
          <a:xfrm>
            <a:off x="2116138" y="4404519"/>
            <a:ext cx="7884160" cy="768350"/>
          </a:xfrm>
          <a:prstGeom prst="rect">
            <a:avLst/>
          </a:prstGeom>
          <a:noFill/>
          <a:ln w="12700">
            <a:noFill/>
          </a:ln>
        </p:spPr>
        <p:txBody>
          <a:bodyPr wrap="none" lIns="45719" rIns="45719" anchor="ctr" anchorCtr="0">
            <a:spAutoFit/>
          </a:bodyPr>
          <a:p>
            <a:pPr eaLnBrk="0" hangingPunct="0"/>
            <a:r>
              <a:rPr lang="en-US" altLang="zh-CN" sz="2200" dirty="0">
                <a:latin typeface="Helvetica" pitchFamily="34" charset="0"/>
                <a:ea typeface="+mn-ea"/>
              </a:rPr>
              <a:t>3. </a:t>
            </a:r>
            <a:r>
              <a:rPr lang="zh-CN" altLang="en-US" sz="2200" dirty="0">
                <a:latin typeface="Helvetica" pitchFamily="34" charset="0"/>
                <a:ea typeface="+mn-ea"/>
              </a:rPr>
              <a:t>医生建议大家冬季在选择合适的锻炼方法的</a:t>
            </a:r>
            <a:r>
              <a:rPr lang="en-US" altLang="zh-CN" sz="2200" dirty="0">
                <a:latin typeface="Helvetica" pitchFamily="34" charset="0"/>
                <a:ea typeface="+mn-ea"/>
              </a:rPr>
              <a:t>_____</a:t>
            </a:r>
            <a:r>
              <a:rPr lang="zh-CN" altLang="en-US" sz="2200" dirty="0">
                <a:latin typeface="Helvetica" pitchFamily="34" charset="0"/>
                <a:ea typeface="+mn-ea"/>
              </a:rPr>
              <a:t>，应该注意</a:t>
            </a:r>
            <a:endParaRPr lang="zh-CN" altLang="en-US" sz="2200" dirty="0">
              <a:latin typeface="Helvetica" pitchFamily="34" charset="0"/>
              <a:ea typeface="+mn-ea"/>
            </a:endParaRPr>
          </a:p>
          <a:p>
            <a:pPr eaLnBrk="0" hangingPunct="0"/>
            <a:r>
              <a:rPr lang="zh-CN" altLang="en-US" sz="2200" dirty="0">
                <a:latin typeface="Helvetica" pitchFamily="34" charset="0"/>
                <a:ea typeface="+mn-ea"/>
              </a:rPr>
              <a:t>    运动量不要太大。</a:t>
            </a:r>
            <a:endParaRPr lang="zh-CN" altLang="en-US" sz="2200" dirty="0">
              <a:latin typeface="Helvetica" pitchFamily="34" charset="0"/>
              <a:ea typeface="+mn-ea"/>
            </a:endParaRPr>
          </a:p>
        </p:txBody>
      </p:sp>
      <p:sp>
        <p:nvSpPr>
          <p:cNvPr id="43022" name="Shape 193"/>
          <p:cNvSpPr/>
          <p:nvPr/>
        </p:nvSpPr>
        <p:spPr>
          <a:xfrm>
            <a:off x="2093913" y="5368132"/>
            <a:ext cx="7665085" cy="768350"/>
          </a:xfrm>
          <a:prstGeom prst="rect">
            <a:avLst/>
          </a:prstGeom>
          <a:noFill/>
          <a:ln w="12700">
            <a:noFill/>
          </a:ln>
        </p:spPr>
        <p:txBody>
          <a:bodyPr wrap="none" lIns="45719" rIns="45719" anchor="ctr" anchorCtr="0">
            <a:spAutoFit/>
          </a:bodyPr>
          <a:p>
            <a:pPr eaLnBrk="0" hangingPunct="0"/>
            <a:r>
              <a:rPr lang="en-US" altLang="zh-CN" sz="2200" dirty="0">
                <a:latin typeface="Helvetica" pitchFamily="34" charset="0"/>
                <a:ea typeface="+mn-ea"/>
              </a:rPr>
              <a:t>4. </a:t>
            </a:r>
            <a:r>
              <a:rPr lang="zh-CN" altLang="en-US" sz="2200" dirty="0">
                <a:latin typeface="Helvetica" pitchFamily="34" charset="0"/>
                <a:ea typeface="+mn-ea"/>
              </a:rPr>
              <a:t>中国小孩子的小名一般都比较好听好记，而且很多都是两个</a:t>
            </a:r>
            <a:endParaRPr lang="zh-CN" altLang="en-US" sz="2200" dirty="0">
              <a:latin typeface="Helvetica" pitchFamily="34" charset="0"/>
              <a:ea typeface="+mn-ea"/>
            </a:endParaRPr>
          </a:p>
          <a:p>
            <a:pPr eaLnBrk="0" hangingPunct="0"/>
            <a:r>
              <a:rPr lang="zh-CN" altLang="en-US" sz="2200" dirty="0">
                <a:latin typeface="Helvetica" pitchFamily="34" charset="0"/>
                <a:ea typeface="+mn-ea"/>
              </a:rPr>
              <a:t>    </a:t>
            </a:r>
            <a:r>
              <a:rPr lang="en-US" altLang="zh-CN" sz="2200" dirty="0">
                <a:latin typeface="Helvetica" pitchFamily="34" charset="0"/>
                <a:ea typeface="+mn-ea"/>
              </a:rPr>
              <a:t>_____</a:t>
            </a:r>
            <a:r>
              <a:rPr lang="zh-CN" altLang="en-US" sz="2200" dirty="0">
                <a:latin typeface="Helvetica" pitchFamily="34" charset="0"/>
                <a:ea typeface="+mn-ea"/>
              </a:rPr>
              <a:t>的字，比如“乐乐”“笑笑”“聪聪”等。铭铭</a:t>
            </a:r>
            <a:r>
              <a:rPr lang="en-US" altLang="zh-CN" sz="2200" dirty="0">
                <a:latin typeface="Helvetica" pitchFamily="34" charset="0"/>
                <a:ea typeface="+mn-ea"/>
              </a:rPr>
              <a:t>   </a:t>
            </a:r>
            <a:r>
              <a:rPr lang="zh-CN" altLang="en-US" sz="2200" dirty="0">
                <a:latin typeface="Helvetica" pitchFamily="34" charset="0"/>
                <a:ea typeface="+mn-ea"/>
              </a:rPr>
              <a:t>每每</a:t>
            </a:r>
            <a:endParaRPr lang="zh-CN" altLang="en-US" sz="2200" dirty="0">
              <a:latin typeface="Helvetica" pitchFamily="34" charset="0"/>
              <a:ea typeface="+mn-ea"/>
            </a:endParaRPr>
          </a:p>
        </p:txBody>
      </p:sp>
    </p:spTree>
  </p:cSld>
  <p:clrMapOvr>
    <a:masterClrMapping/>
  </p:clrMapOvr>
  <p:transition spd="slow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昨天到</a:t>
            </a:r>
            <a:r>
              <a:rPr lang="zh-CN" altLang="en-US"/>
              <a:t>这里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  <p:transition spd="med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44033" name="Group 199"/>
          <p:cNvGrpSpPr/>
          <p:nvPr/>
        </p:nvGrpSpPr>
        <p:grpSpPr>
          <a:xfrm>
            <a:off x="1811338" y="228600"/>
            <a:ext cx="8699501" cy="1012879"/>
            <a:chOff x="0" y="0"/>
            <a:chExt cx="8698937" cy="1013607"/>
          </a:xfrm>
        </p:grpSpPr>
        <p:sp>
          <p:nvSpPr>
            <p:cNvPr id="44034" name="Shape 195"/>
            <p:cNvSpPr/>
            <p:nvPr/>
          </p:nvSpPr>
          <p:spPr>
            <a:xfrm>
              <a:off x="626507" y="307615"/>
              <a:ext cx="8072430" cy="705992"/>
            </a:xfrm>
            <a:prstGeom prst="rect">
              <a:avLst/>
            </a:prstGeom>
            <a:noFill/>
            <a:ln w="12700">
              <a:noFill/>
            </a:ln>
          </p:spPr>
          <p:txBody>
            <a:bodyPr lIns="45719" tIns="45719" rIns="45719" bIns="45719" anchor="t" anchorCtr="0">
              <a:spAutoFit/>
            </a:bodyPr>
            <a:p>
              <a:pPr eaLnBrk="0" hangingPunct="0"/>
              <a:r>
                <a:rPr lang="zh-CN" altLang="en-US" sz="4000" dirty="0">
                  <a:solidFill>
                    <a:srgbClr val="A6A6A6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黑体" panose="02010609060101010101" pitchFamily="49" charset="-122"/>
                </a:rPr>
                <a:t>课文（五）</a:t>
              </a:r>
              <a:endParaRPr lang="zh-CN" altLang="en-US" sz="4000" dirty="0">
                <a:solidFill>
                  <a:srgbClr val="A6A6A6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endParaRPr>
            </a:p>
          </p:txBody>
        </p:sp>
        <p:grpSp>
          <p:nvGrpSpPr>
            <p:cNvPr id="44035" name="Group 198"/>
            <p:cNvGrpSpPr/>
            <p:nvPr/>
          </p:nvGrpSpPr>
          <p:grpSpPr>
            <a:xfrm>
              <a:off x="0" y="0"/>
              <a:ext cx="607420" cy="919825"/>
              <a:chOff x="0" y="0"/>
              <a:chExt cx="607419" cy="919824"/>
            </a:xfrm>
          </p:grpSpPr>
          <p:sp>
            <p:nvSpPr>
              <p:cNvPr id="44036" name="Shape 196"/>
              <p:cNvSpPr/>
              <p:nvPr/>
            </p:nvSpPr>
            <p:spPr>
              <a:xfrm>
                <a:off x="0" y="0"/>
                <a:ext cx="607420" cy="919825"/>
              </a:xfrm>
              <a:custGeom>
                <a:avLst/>
                <a:gdLst/>
                <a:ahLst/>
                <a:cxnLst>
                  <a:cxn ang="0">
                    <a:pos x="303710" y="459913"/>
                  </a:cxn>
                  <a:cxn ang="5898240">
                    <a:pos x="303710" y="459913"/>
                  </a:cxn>
                  <a:cxn ang="11796480">
                    <a:pos x="303710" y="459913"/>
                  </a:cxn>
                  <a:cxn ang="17694720">
                    <a:pos x="303710" y="459913"/>
                  </a:cxn>
                </a:cxnLst>
                <a:pathLst>
                  <a:path w="21600" h="21600">
                    <a:moveTo>
                      <a:pt x="10786" y="21600"/>
                    </a:moveTo>
                    <a:lnTo>
                      <a:pt x="11178" y="21600"/>
                    </a:lnTo>
                    <a:lnTo>
                      <a:pt x="11516" y="21565"/>
                    </a:lnTo>
                    <a:lnTo>
                      <a:pt x="11881" y="21495"/>
                    </a:lnTo>
                    <a:lnTo>
                      <a:pt x="12220" y="21425"/>
                    </a:lnTo>
                    <a:lnTo>
                      <a:pt x="12585" y="21319"/>
                    </a:lnTo>
                    <a:lnTo>
                      <a:pt x="12871" y="21196"/>
                    </a:lnTo>
                    <a:lnTo>
                      <a:pt x="13132" y="21056"/>
                    </a:lnTo>
                    <a:lnTo>
                      <a:pt x="13367" y="20881"/>
                    </a:lnTo>
                    <a:lnTo>
                      <a:pt x="13627" y="20722"/>
                    </a:lnTo>
                    <a:lnTo>
                      <a:pt x="13835" y="20511"/>
                    </a:lnTo>
                    <a:lnTo>
                      <a:pt x="14018" y="20318"/>
                    </a:lnTo>
                    <a:lnTo>
                      <a:pt x="14174" y="20107"/>
                    </a:lnTo>
                    <a:lnTo>
                      <a:pt x="14330" y="19879"/>
                    </a:lnTo>
                    <a:lnTo>
                      <a:pt x="14434" y="19634"/>
                    </a:lnTo>
                    <a:lnTo>
                      <a:pt x="14487" y="19370"/>
                    </a:lnTo>
                    <a:lnTo>
                      <a:pt x="14487" y="15664"/>
                    </a:lnTo>
                    <a:lnTo>
                      <a:pt x="14591" y="15454"/>
                    </a:lnTo>
                    <a:lnTo>
                      <a:pt x="14669" y="15260"/>
                    </a:lnTo>
                    <a:lnTo>
                      <a:pt x="14774" y="15050"/>
                    </a:lnTo>
                    <a:lnTo>
                      <a:pt x="15138" y="14646"/>
                    </a:lnTo>
                    <a:lnTo>
                      <a:pt x="15581" y="14242"/>
                    </a:lnTo>
                    <a:lnTo>
                      <a:pt x="16728" y="13469"/>
                    </a:lnTo>
                    <a:lnTo>
                      <a:pt x="18030" y="12591"/>
                    </a:lnTo>
                    <a:lnTo>
                      <a:pt x="18734" y="12118"/>
                    </a:lnTo>
                    <a:lnTo>
                      <a:pt x="19333" y="11573"/>
                    </a:lnTo>
                    <a:lnTo>
                      <a:pt x="19932" y="11028"/>
                    </a:lnTo>
                    <a:lnTo>
                      <a:pt x="20479" y="10396"/>
                    </a:lnTo>
                    <a:lnTo>
                      <a:pt x="20740" y="10097"/>
                    </a:lnTo>
                    <a:lnTo>
                      <a:pt x="20948" y="9729"/>
                    </a:lnTo>
                    <a:lnTo>
                      <a:pt x="21130" y="9378"/>
                    </a:lnTo>
                    <a:lnTo>
                      <a:pt x="21287" y="8974"/>
                    </a:lnTo>
                    <a:lnTo>
                      <a:pt x="21443" y="8605"/>
                    </a:lnTo>
                    <a:lnTo>
                      <a:pt x="21548" y="8166"/>
                    </a:lnTo>
                    <a:lnTo>
                      <a:pt x="21600" y="7727"/>
                    </a:lnTo>
                    <a:lnTo>
                      <a:pt x="21600" y="6884"/>
                    </a:lnTo>
                    <a:lnTo>
                      <a:pt x="21548" y="6515"/>
                    </a:lnTo>
                    <a:lnTo>
                      <a:pt x="21496" y="6182"/>
                    </a:lnTo>
                    <a:lnTo>
                      <a:pt x="21391" y="5812"/>
                    </a:lnTo>
                    <a:lnTo>
                      <a:pt x="21287" y="5479"/>
                    </a:lnTo>
                    <a:lnTo>
                      <a:pt x="21130" y="5093"/>
                    </a:lnTo>
                    <a:lnTo>
                      <a:pt x="20948" y="4760"/>
                    </a:lnTo>
                    <a:lnTo>
                      <a:pt x="20740" y="4425"/>
                    </a:lnTo>
                    <a:lnTo>
                      <a:pt x="20531" y="4127"/>
                    </a:lnTo>
                    <a:lnTo>
                      <a:pt x="20296" y="3811"/>
                    </a:lnTo>
                    <a:lnTo>
                      <a:pt x="20036" y="3513"/>
                    </a:lnTo>
                    <a:lnTo>
                      <a:pt x="19775" y="3214"/>
                    </a:lnTo>
                    <a:lnTo>
                      <a:pt x="19124" y="2634"/>
                    </a:lnTo>
                    <a:lnTo>
                      <a:pt x="18447" y="2125"/>
                    </a:lnTo>
                    <a:lnTo>
                      <a:pt x="17691" y="1669"/>
                    </a:lnTo>
                    <a:lnTo>
                      <a:pt x="16832" y="1229"/>
                    </a:lnTo>
                    <a:lnTo>
                      <a:pt x="16388" y="1054"/>
                    </a:lnTo>
                    <a:lnTo>
                      <a:pt x="15920" y="879"/>
                    </a:lnTo>
                    <a:lnTo>
                      <a:pt x="15477" y="720"/>
                    </a:lnTo>
                    <a:lnTo>
                      <a:pt x="15034" y="580"/>
                    </a:lnTo>
                    <a:lnTo>
                      <a:pt x="14539" y="439"/>
                    </a:lnTo>
                    <a:lnTo>
                      <a:pt x="14018" y="316"/>
                    </a:lnTo>
                    <a:lnTo>
                      <a:pt x="13471" y="211"/>
                    </a:lnTo>
                    <a:lnTo>
                      <a:pt x="12975" y="140"/>
                    </a:lnTo>
                    <a:lnTo>
                      <a:pt x="12428" y="71"/>
                    </a:lnTo>
                    <a:lnTo>
                      <a:pt x="11934" y="35"/>
                    </a:lnTo>
                    <a:lnTo>
                      <a:pt x="11387" y="0"/>
                    </a:lnTo>
                    <a:lnTo>
                      <a:pt x="10213" y="0"/>
                    </a:lnTo>
                    <a:lnTo>
                      <a:pt x="9666" y="35"/>
                    </a:lnTo>
                    <a:lnTo>
                      <a:pt x="9172" y="71"/>
                    </a:lnTo>
                    <a:lnTo>
                      <a:pt x="8625" y="140"/>
                    </a:lnTo>
                    <a:lnTo>
                      <a:pt x="8129" y="211"/>
                    </a:lnTo>
                    <a:lnTo>
                      <a:pt x="7582" y="316"/>
                    </a:lnTo>
                    <a:lnTo>
                      <a:pt x="7061" y="439"/>
                    </a:lnTo>
                    <a:lnTo>
                      <a:pt x="6566" y="580"/>
                    </a:lnTo>
                    <a:lnTo>
                      <a:pt x="6123" y="720"/>
                    </a:lnTo>
                    <a:lnTo>
                      <a:pt x="5680" y="879"/>
                    </a:lnTo>
                    <a:lnTo>
                      <a:pt x="5212" y="1054"/>
                    </a:lnTo>
                    <a:lnTo>
                      <a:pt x="4768" y="1229"/>
                    </a:lnTo>
                    <a:lnTo>
                      <a:pt x="3909" y="1669"/>
                    </a:lnTo>
                    <a:lnTo>
                      <a:pt x="3153" y="2125"/>
                    </a:lnTo>
                    <a:lnTo>
                      <a:pt x="2476" y="2634"/>
                    </a:lnTo>
                    <a:lnTo>
                      <a:pt x="1825" y="3214"/>
                    </a:lnTo>
                    <a:lnTo>
                      <a:pt x="1303" y="3811"/>
                    </a:lnTo>
                    <a:lnTo>
                      <a:pt x="1069" y="4127"/>
                    </a:lnTo>
                    <a:lnTo>
                      <a:pt x="860" y="4425"/>
                    </a:lnTo>
                    <a:lnTo>
                      <a:pt x="651" y="4760"/>
                    </a:lnTo>
                    <a:lnTo>
                      <a:pt x="470" y="5093"/>
                    </a:lnTo>
                    <a:lnTo>
                      <a:pt x="313" y="5479"/>
                    </a:lnTo>
                    <a:lnTo>
                      <a:pt x="209" y="5812"/>
                    </a:lnTo>
                    <a:lnTo>
                      <a:pt x="104" y="6182"/>
                    </a:lnTo>
                    <a:lnTo>
                      <a:pt x="52" y="6515"/>
                    </a:lnTo>
                    <a:lnTo>
                      <a:pt x="0" y="6884"/>
                    </a:lnTo>
                    <a:lnTo>
                      <a:pt x="0" y="7727"/>
                    </a:lnTo>
                    <a:lnTo>
                      <a:pt x="52" y="8166"/>
                    </a:lnTo>
                    <a:lnTo>
                      <a:pt x="157" y="8605"/>
                    </a:lnTo>
                    <a:lnTo>
                      <a:pt x="313" y="8974"/>
                    </a:lnTo>
                    <a:lnTo>
                      <a:pt x="470" y="9378"/>
                    </a:lnTo>
                    <a:lnTo>
                      <a:pt x="651" y="9729"/>
                    </a:lnTo>
                    <a:lnTo>
                      <a:pt x="860" y="10097"/>
                    </a:lnTo>
                    <a:lnTo>
                      <a:pt x="1121" y="10396"/>
                    </a:lnTo>
                    <a:lnTo>
                      <a:pt x="1668" y="11028"/>
                    </a:lnTo>
                    <a:lnTo>
                      <a:pt x="2267" y="11573"/>
                    </a:lnTo>
                    <a:lnTo>
                      <a:pt x="2866" y="12118"/>
                    </a:lnTo>
                    <a:lnTo>
                      <a:pt x="3570" y="12591"/>
                    </a:lnTo>
                    <a:lnTo>
                      <a:pt x="4872" y="13469"/>
                    </a:lnTo>
                    <a:lnTo>
                      <a:pt x="6019" y="14242"/>
                    </a:lnTo>
                    <a:lnTo>
                      <a:pt x="6462" y="14646"/>
                    </a:lnTo>
                    <a:lnTo>
                      <a:pt x="6826" y="15050"/>
                    </a:lnTo>
                    <a:lnTo>
                      <a:pt x="6931" y="15260"/>
                    </a:lnTo>
                    <a:lnTo>
                      <a:pt x="7009" y="15454"/>
                    </a:lnTo>
                    <a:lnTo>
                      <a:pt x="7113" y="15664"/>
                    </a:lnTo>
                    <a:lnTo>
                      <a:pt x="7113" y="19370"/>
                    </a:lnTo>
                    <a:lnTo>
                      <a:pt x="7166" y="19634"/>
                    </a:lnTo>
                    <a:lnTo>
                      <a:pt x="7270" y="19879"/>
                    </a:lnTo>
                    <a:lnTo>
                      <a:pt x="7425" y="20107"/>
                    </a:lnTo>
                    <a:lnTo>
                      <a:pt x="7582" y="20318"/>
                    </a:lnTo>
                    <a:lnTo>
                      <a:pt x="7765" y="20511"/>
                    </a:lnTo>
                    <a:lnTo>
                      <a:pt x="7973" y="20722"/>
                    </a:lnTo>
                    <a:lnTo>
                      <a:pt x="8233" y="20881"/>
                    </a:lnTo>
                    <a:lnTo>
                      <a:pt x="8468" y="21056"/>
                    </a:lnTo>
                    <a:lnTo>
                      <a:pt x="8729" y="21196"/>
                    </a:lnTo>
                    <a:lnTo>
                      <a:pt x="9015" y="21319"/>
                    </a:lnTo>
                    <a:lnTo>
                      <a:pt x="9380" y="21425"/>
                    </a:lnTo>
                    <a:lnTo>
                      <a:pt x="9719" y="21495"/>
                    </a:lnTo>
                    <a:lnTo>
                      <a:pt x="10084" y="21565"/>
                    </a:lnTo>
                    <a:lnTo>
                      <a:pt x="10422" y="21600"/>
                    </a:lnTo>
                    <a:lnTo>
                      <a:pt x="10786" y="21600"/>
                    </a:lnTo>
                    <a:close/>
                  </a:path>
                </a:pathLst>
              </a:custGeom>
              <a:solidFill>
                <a:srgbClr val="FFFFCC"/>
              </a:solidFill>
              <a:ln w="57150" cap="flat" cmpd="sng">
                <a:solidFill>
                  <a:srgbClr val="00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44037" name="Shape 197"/>
              <p:cNvSpPr/>
              <p:nvPr/>
            </p:nvSpPr>
            <p:spPr>
              <a:xfrm>
                <a:off x="192699" y="403848"/>
                <a:ext cx="224224" cy="408299"/>
              </a:xfrm>
              <a:custGeom>
                <a:avLst/>
                <a:gdLst/>
                <a:ahLst/>
                <a:cxnLst>
                  <a:cxn ang="0">
                    <a:pos x="112112" y="204150"/>
                  </a:cxn>
                  <a:cxn ang="5898240">
                    <a:pos x="112112" y="204150"/>
                  </a:cxn>
                  <a:cxn ang="11796480">
                    <a:pos x="112112" y="204150"/>
                  </a:cxn>
                  <a:cxn ang="17694720">
                    <a:pos x="112112" y="204150"/>
                  </a:cxn>
                </a:cxnLst>
                <a:pathLst>
                  <a:path w="21600" h="21600">
                    <a:moveTo>
                      <a:pt x="6354" y="10918"/>
                    </a:moveTo>
                    <a:lnTo>
                      <a:pt x="4448" y="5578"/>
                    </a:lnTo>
                    <a:lnTo>
                      <a:pt x="1060" y="1305"/>
                    </a:lnTo>
                    <a:lnTo>
                      <a:pt x="0" y="235"/>
                    </a:lnTo>
                    <a:lnTo>
                      <a:pt x="4448" y="1424"/>
                    </a:lnTo>
                    <a:lnTo>
                      <a:pt x="7835" y="0"/>
                    </a:lnTo>
                    <a:lnTo>
                      <a:pt x="11647" y="1305"/>
                    </a:lnTo>
                    <a:lnTo>
                      <a:pt x="14610" y="0"/>
                    </a:lnTo>
                    <a:lnTo>
                      <a:pt x="17576" y="1186"/>
                    </a:lnTo>
                    <a:lnTo>
                      <a:pt x="21600" y="235"/>
                    </a:lnTo>
                    <a:lnTo>
                      <a:pt x="16304" y="6053"/>
                    </a:lnTo>
                    <a:lnTo>
                      <a:pt x="14822" y="10918"/>
                    </a:lnTo>
                    <a:moveTo>
                      <a:pt x="778" y="14359"/>
                    </a:moveTo>
                    <a:lnTo>
                      <a:pt x="20681" y="14359"/>
                    </a:lnTo>
                    <a:lnTo>
                      <a:pt x="20681" y="16852"/>
                    </a:lnTo>
                    <a:lnTo>
                      <a:pt x="778" y="16814"/>
                    </a:lnTo>
                    <a:lnTo>
                      <a:pt x="778" y="19226"/>
                    </a:lnTo>
                    <a:lnTo>
                      <a:pt x="20681" y="19304"/>
                    </a:lnTo>
                    <a:lnTo>
                      <a:pt x="20752" y="21600"/>
                    </a:lnTo>
                    <a:lnTo>
                      <a:pt x="848" y="21600"/>
                    </a:lnTo>
                  </a:path>
                </a:pathLst>
              </a:custGeom>
              <a:noFill/>
              <a:ln w="57150" cap="flat" cmpd="sng">
                <a:solidFill>
                  <a:srgbClr val="00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</p:grpSp>
      </p:grpSp>
      <p:sp>
        <p:nvSpPr>
          <p:cNvPr id="6" name="文本框 5"/>
          <p:cNvSpPr txBox="1"/>
          <p:nvPr/>
        </p:nvSpPr>
        <p:spPr>
          <a:xfrm>
            <a:off x="779145" y="1598930"/>
            <a:ext cx="9902825" cy="488696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eaLnBrk="0" hangingPunct="0">
              <a:lnSpc>
                <a:spcPct val="150000"/>
              </a:lnSpc>
            </a:pPr>
            <a:r>
              <a:rPr lang="en-US" altLang="zh-CN" sz="2400" dirty="0">
                <a:latin typeface="华文细黑" pitchFamily="2" charset="-122"/>
                <a:ea typeface="华文细黑" pitchFamily="2" charset="-122"/>
                <a:sym typeface="华文细黑" pitchFamily="2" charset="-122"/>
              </a:rPr>
              <a:t>    “</a:t>
            </a:r>
            <a:r>
              <a:rPr lang="zh-CN" altLang="en-US" sz="2400" dirty="0">
                <a:latin typeface="华文细黑" pitchFamily="2" charset="-122"/>
                <a:ea typeface="华文细黑" pitchFamily="2" charset="-122"/>
                <a:sym typeface="华文细黑" pitchFamily="2" charset="-122"/>
              </a:rPr>
              <a:t>读书好（</a:t>
            </a:r>
            <a:r>
              <a:rPr lang="en-US" altLang="zh-CN" sz="2400" dirty="0">
                <a:latin typeface="华文细黑" pitchFamily="2" charset="-122"/>
                <a:ea typeface="华文细黑" pitchFamily="2" charset="-122"/>
                <a:sym typeface="华文细黑" pitchFamily="2" charset="-122"/>
              </a:rPr>
              <a:t>hǎo</a:t>
            </a:r>
            <a:r>
              <a:rPr lang="zh-CN" altLang="en-US" sz="2400" dirty="0">
                <a:latin typeface="华文细黑" pitchFamily="2" charset="-122"/>
                <a:ea typeface="华文细黑" pitchFamily="2" charset="-122"/>
                <a:sym typeface="华文细黑" pitchFamily="2" charset="-122"/>
              </a:rPr>
              <a:t>），读好（</a:t>
            </a:r>
            <a:r>
              <a:rPr lang="en-US" altLang="zh-CN" sz="2400" dirty="0">
                <a:latin typeface="华文细黑" pitchFamily="2" charset="-122"/>
                <a:ea typeface="华文细黑" pitchFamily="2" charset="-122"/>
                <a:sym typeface="华文细黑" pitchFamily="2" charset="-122"/>
              </a:rPr>
              <a:t>hǎo</a:t>
            </a:r>
            <a:r>
              <a:rPr lang="zh-CN" altLang="en-US" sz="2400" dirty="0">
                <a:latin typeface="华文细黑" pitchFamily="2" charset="-122"/>
                <a:ea typeface="华文细黑" pitchFamily="2" charset="-122"/>
                <a:sym typeface="华文细黑" pitchFamily="2" charset="-122"/>
              </a:rPr>
              <a:t>）书，好（</a:t>
            </a:r>
            <a:r>
              <a:rPr lang="en-US" altLang="zh-CN" sz="2400" dirty="0">
                <a:latin typeface="华文细黑" pitchFamily="2" charset="-122"/>
                <a:ea typeface="华文细黑" pitchFamily="2" charset="-122"/>
                <a:sym typeface="华文细黑" pitchFamily="2" charset="-122"/>
              </a:rPr>
              <a:t>hào</a:t>
            </a:r>
            <a:r>
              <a:rPr lang="zh-CN" altLang="en-US" sz="2400" dirty="0">
                <a:latin typeface="华文细黑" pitchFamily="2" charset="-122"/>
                <a:ea typeface="华文细黑" pitchFamily="2" charset="-122"/>
                <a:sym typeface="华文细黑" pitchFamily="2" charset="-122"/>
              </a:rPr>
              <a:t>）读书”。虽然这句话只用了三个相同的汉字，但是不同的</a:t>
            </a:r>
            <a:r>
              <a:rPr lang="zh-CN" altLang="en-US" sz="3200" dirty="0">
                <a:latin typeface="Aa楷书拼音" panose="02010600010101010101" charset="-122"/>
                <a:ea typeface="Aa楷书拼音" panose="02010600010101010101" charset="-122"/>
                <a:sym typeface="华文细黑" pitchFamily="2" charset="-122"/>
              </a:rPr>
              <a:t>顺序</a:t>
            </a:r>
            <a:r>
              <a:rPr lang="zh-CN" altLang="en-US" sz="2400" dirty="0">
                <a:latin typeface="华文细黑" pitchFamily="2" charset="-122"/>
                <a:ea typeface="华文细黑" pitchFamily="2" charset="-122"/>
                <a:sym typeface="华文细黑" pitchFamily="2" charset="-122"/>
              </a:rPr>
              <a:t>表示了不同的意思。首先，“读书好”说的是读书有很多好处；其次，每个人的时间都是</a:t>
            </a:r>
            <a:r>
              <a:rPr lang="zh-CN" altLang="en-US" sz="3200" dirty="0">
                <a:latin typeface="Aa楷书拼音" panose="02010600010101010101" charset="-122"/>
                <a:ea typeface="Aa楷书拼音" panose="02010600010101010101" charset="-122"/>
                <a:sym typeface="华文细黑" pitchFamily="2" charset="-122"/>
              </a:rPr>
              <a:t>有限</a:t>
            </a:r>
            <a:r>
              <a:rPr lang="zh-CN" altLang="en-US" sz="2400" dirty="0">
                <a:latin typeface="华文细黑" pitchFamily="2" charset="-122"/>
                <a:ea typeface="华文细黑" pitchFamily="2" charset="-122"/>
                <a:sym typeface="华文细黑" pitchFamily="2" charset="-122"/>
              </a:rPr>
              <a:t>的，不可能把世界上每一本书都读完，所以要读好的书；最后，“好读书”就是要养成阅读的习惯，使读书真正成为自己的兴趣爱好。阅读有</a:t>
            </a:r>
            <a:r>
              <a:rPr lang="zh-CN" altLang="en-US" sz="3200" dirty="0">
                <a:latin typeface="Aa楷书拼音" panose="02010600010101010101" charset="-122"/>
                <a:ea typeface="Aa楷书拼音" panose="02010600010101010101" charset="-122"/>
                <a:sym typeface="华文细黑" pitchFamily="2" charset="-122"/>
              </a:rPr>
              <a:t>许多</a:t>
            </a:r>
            <a:r>
              <a:rPr lang="zh-CN" altLang="en-US" sz="2400" dirty="0">
                <a:latin typeface="华文细黑" pitchFamily="2" charset="-122"/>
                <a:ea typeface="华文细黑" pitchFamily="2" charset="-122"/>
                <a:sym typeface="华文细黑" pitchFamily="2" charset="-122"/>
              </a:rPr>
              <a:t>好处，它能丰富你的知识，让你找到解决问题的办法；同时，它还会丰富你的情感，</a:t>
            </a:r>
            <a:r>
              <a:rPr lang="zh-CN" altLang="en-US" sz="3200" dirty="0">
                <a:latin typeface="Aa楷书拼音" panose="02010600010101010101" charset="-122"/>
                <a:ea typeface="Aa楷书拼音" panose="02010600010101010101" charset="-122"/>
                <a:sym typeface="华文细黑" pitchFamily="2" charset="-122"/>
              </a:rPr>
              <a:t>使</a:t>
            </a:r>
            <a:r>
              <a:rPr lang="zh-CN" altLang="en-US" sz="2400" dirty="0">
                <a:latin typeface="华文细黑" pitchFamily="2" charset="-122"/>
                <a:ea typeface="华文细黑" pitchFamily="2" charset="-122"/>
                <a:sym typeface="华文细黑" pitchFamily="2" charset="-122"/>
              </a:rPr>
              <a:t>你的生活更精彩。所以，让阅读成为你的习惯吧！</a:t>
            </a:r>
            <a:endParaRPr lang="zh-CN" altLang="en-US" sz="2400" dirty="0">
              <a:latin typeface="华文细黑" pitchFamily="2" charset="-122"/>
              <a:ea typeface="华文细黑" pitchFamily="2" charset="-122"/>
              <a:sym typeface="华文细黑" pitchFamily="2" charset="-122"/>
            </a:endParaRPr>
          </a:p>
        </p:txBody>
      </p:sp>
    </p:spTree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505" name="Shape 116"/>
          <p:cNvSpPr/>
          <p:nvPr/>
        </p:nvSpPr>
        <p:spPr>
          <a:xfrm>
            <a:off x="2595563" y="487363"/>
            <a:ext cx="8072437" cy="706755"/>
          </a:xfrm>
          <a:prstGeom prst="rect">
            <a:avLst/>
          </a:prstGeom>
          <a:noFill/>
          <a:ln w="12700">
            <a:noFill/>
          </a:ln>
        </p:spPr>
        <p:txBody>
          <a:bodyPr lIns="45719" rIns="45719" anchor="t" anchorCtr="0">
            <a:spAutoFit/>
          </a:bodyPr>
          <a:p>
            <a:pPr hangingPunct="0"/>
            <a:r>
              <a:rPr lang="zh-CN" altLang="zh-CN" sz="4000" dirty="0">
                <a:solidFill>
                  <a:srgbClr val="A6A6A6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词汇（三）</a:t>
            </a:r>
            <a:endParaRPr lang="zh-CN" altLang="zh-CN" sz="4000" dirty="0">
              <a:solidFill>
                <a:srgbClr val="A6A6A6"/>
              </a:solidFill>
              <a:latin typeface="黑体" panose="02010609060101010101" pitchFamily="49" charset="-122"/>
              <a:ea typeface="黑体" panose="02010609060101010101" pitchFamily="49" charset="-122"/>
              <a:sym typeface="黑体" panose="02010609060101010101" pitchFamily="49" charset="-122"/>
            </a:endParaRPr>
          </a:p>
        </p:txBody>
      </p:sp>
      <p:grpSp>
        <p:nvGrpSpPr>
          <p:cNvPr id="21506" name="Group 119"/>
          <p:cNvGrpSpPr/>
          <p:nvPr/>
        </p:nvGrpSpPr>
        <p:grpSpPr>
          <a:xfrm>
            <a:off x="1811338" y="228600"/>
            <a:ext cx="608012" cy="919163"/>
            <a:chOff x="0" y="0"/>
            <a:chExt cx="607419" cy="919824"/>
          </a:xfrm>
        </p:grpSpPr>
        <p:sp>
          <p:nvSpPr>
            <p:cNvPr id="21507" name="Shape 117"/>
            <p:cNvSpPr/>
            <p:nvPr/>
          </p:nvSpPr>
          <p:spPr>
            <a:xfrm>
              <a:off x="0" y="0"/>
              <a:ext cx="607420" cy="919825"/>
            </a:xfrm>
            <a:custGeom>
              <a:avLst/>
              <a:gdLst/>
              <a:ahLst/>
              <a:cxnLst>
                <a:cxn ang="0">
                  <a:pos x="8540719" y="19585161"/>
                </a:cxn>
                <a:cxn ang="5898240">
                  <a:pos x="8540719" y="19585161"/>
                </a:cxn>
                <a:cxn ang="11796480">
                  <a:pos x="8540719" y="19585161"/>
                </a:cxn>
                <a:cxn ang="17694720">
                  <a:pos x="8540719" y="19585161"/>
                </a:cxn>
              </a:cxnLst>
              <a:pathLst>
                <a:path w="21600" h="21600">
                  <a:moveTo>
                    <a:pt x="10786" y="21600"/>
                  </a:moveTo>
                  <a:lnTo>
                    <a:pt x="11178" y="21600"/>
                  </a:lnTo>
                  <a:lnTo>
                    <a:pt x="11516" y="21565"/>
                  </a:lnTo>
                  <a:lnTo>
                    <a:pt x="11881" y="21495"/>
                  </a:lnTo>
                  <a:lnTo>
                    <a:pt x="12220" y="21425"/>
                  </a:lnTo>
                  <a:lnTo>
                    <a:pt x="12585" y="21319"/>
                  </a:lnTo>
                  <a:lnTo>
                    <a:pt x="12871" y="21196"/>
                  </a:lnTo>
                  <a:lnTo>
                    <a:pt x="13132" y="21056"/>
                  </a:lnTo>
                  <a:lnTo>
                    <a:pt x="13367" y="20881"/>
                  </a:lnTo>
                  <a:lnTo>
                    <a:pt x="13627" y="20722"/>
                  </a:lnTo>
                  <a:lnTo>
                    <a:pt x="13835" y="20511"/>
                  </a:lnTo>
                  <a:lnTo>
                    <a:pt x="14018" y="20318"/>
                  </a:lnTo>
                  <a:lnTo>
                    <a:pt x="14174" y="20107"/>
                  </a:lnTo>
                  <a:lnTo>
                    <a:pt x="14330" y="19879"/>
                  </a:lnTo>
                  <a:lnTo>
                    <a:pt x="14434" y="19634"/>
                  </a:lnTo>
                  <a:lnTo>
                    <a:pt x="14487" y="19370"/>
                  </a:lnTo>
                  <a:lnTo>
                    <a:pt x="14487" y="15664"/>
                  </a:lnTo>
                  <a:lnTo>
                    <a:pt x="14591" y="15454"/>
                  </a:lnTo>
                  <a:lnTo>
                    <a:pt x="14669" y="15260"/>
                  </a:lnTo>
                  <a:lnTo>
                    <a:pt x="14774" y="15050"/>
                  </a:lnTo>
                  <a:lnTo>
                    <a:pt x="15138" y="14646"/>
                  </a:lnTo>
                  <a:lnTo>
                    <a:pt x="15581" y="14242"/>
                  </a:lnTo>
                  <a:lnTo>
                    <a:pt x="16728" y="13469"/>
                  </a:lnTo>
                  <a:lnTo>
                    <a:pt x="18030" y="12591"/>
                  </a:lnTo>
                  <a:lnTo>
                    <a:pt x="18734" y="12118"/>
                  </a:lnTo>
                  <a:lnTo>
                    <a:pt x="19333" y="11573"/>
                  </a:lnTo>
                  <a:lnTo>
                    <a:pt x="19932" y="11028"/>
                  </a:lnTo>
                  <a:lnTo>
                    <a:pt x="20479" y="10396"/>
                  </a:lnTo>
                  <a:lnTo>
                    <a:pt x="20740" y="10097"/>
                  </a:lnTo>
                  <a:lnTo>
                    <a:pt x="20948" y="9729"/>
                  </a:lnTo>
                  <a:lnTo>
                    <a:pt x="21130" y="9378"/>
                  </a:lnTo>
                  <a:lnTo>
                    <a:pt x="21287" y="8974"/>
                  </a:lnTo>
                  <a:lnTo>
                    <a:pt x="21443" y="8605"/>
                  </a:lnTo>
                  <a:lnTo>
                    <a:pt x="21548" y="8166"/>
                  </a:lnTo>
                  <a:lnTo>
                    <a:pt x="21600" y="7727"/>
                  </a:lnTo>
                  <a:lnTo>
                    <a:pt x="21600" y="6884"/>
                  </a:lnTo>
                  <a:lnTo>
                    <a:pt x="21548" y="6515"/>
                  </a:lnTo>
                  <a:lnTo>
                    <a:pt x="21496" y="6182"/>
                  </a:lnTo>
                  <a:lnTo>
                    <a:pt x="21391" y="5812"/>
                  </a:lnTo>
                  <a:lnTo>
                    <a:pt x="21287" y="5479"/>
                  </a:lnTo>
                  <a:lnTo>
                    <a:pt x="21130" y="5093"/>
                  </a:lnTo>
                  <a:lnTo>
                    <a:pt x="20948" y="4760"/>
                  </a:lnTo>
                  <a:lnTo>
                    <a:pt x="20740" y="4425"/>
                  </a:lnTo>
                  <a:lnTo>
                    <a:pt x="20531" y="4127"/>
                  </a:lnTo>
                  <a:lnTo>
                    <a:pt x="20296" y="3811"/>
                  </a:lnTo>
                  <a:lnTo>
                    <a:pt x="20036" y="3513"/>
                  </a:lnTo>
                  <a:lnTo>
                    <a:pt x="19775" y="3214"/>
                  </a:lnTo>
                  <a:lnTo>
                    <a:pt x="19124" y="2634"/>
                  </a:lnTo>
                  <a:lnTo>
                    <a:pt x="18447" y="2125"/>
                  </a:lnTo>
                  <a:lnTo>
                    <a:pt x="17691" y="1669"/>
                  </a:lnTo>
                  <a:lnTo>
                    <a:pt x="16832" y="1229"/>
                  </a:lnTo>
                  <a:lnTo>
                    <a:pt x="16388" y="1054"/>
                  </a:lnTo>
                  <a:lnTo>
                    <a:pt x="15920" y="879"/>
                  </a:lnTo>
                  <a:lnTo>
                    <a:pt x="15477" y="720"/>
                  </a:lnTo>
                  <a:lnTo>
                    <a:pt x="15034" y="580"/>
                  </a:lnTo>
                  <a:lnTo>
                    <a:pt x="14539" y="439"/>
                  </a:lnTo>
                  <a:lnTo>
                    <a:pt x="14018" y="316"/>
                  </a:lnTo>
                  <a:lnTo>
                    <a:pt x="13471" y="211"/>
                  </a:lnTo>
                  <a:lnTo>
                    <a:pt x="12975" y="140"/>
                  </a:lnTo>
                  <a:lnTo>
                    <a:pt x="12428" y="71"/>
                  </a:lnTo>
                  <a:lnTo>
                    <a:pt x="11934" y="35"/>
                  </a:lnTo>
                  <a:lnTo>
                    <a:pt x="11387" y="0"/>
                  </a:lnTo>
                  <a:lnTo>
                    <a:pt x="10213" y="0"/>
                  </a:lnTo>
                  <a:lnTo>
                    <a:pt x="9666" y="35"/>
                  </a:lnTo>
                  <a:lnTo>
                    <a:pt x="9172" y="71"/>
                  </a:lnTo>
                  <a:lnTo>
                    <a:pt x="8625" y="140"/>
                  </a:lnTo>
                  <a:lnTo>
                    <a:pt x="8129" y="211"/>
                  </a:lnTo>
                  <a:lnTo>
                    <a:pt x="7582" y="316"/>
                  </a:lnTo>
                  <a:lnTo>
                    <a:pt x="7061" y="439"/>
                  </a:lnTo>
                  <a:lnTo>
                    <a:pt x="6566" y="580"/>
                  </a:lnTo>
                  <a:lnTo>
                    <a:pt x="6123" y="720"/>
                  </a:lnTo>
                  <a:lnTo>
                    <a:pt x="5680" y="879"/>
                  </a:lnTo>
                  <a:lnTo>
                    <a:pt x="5212" y="1054"/>
                  </a:lnTo>
                  <a:lnTo>
                    <a:pt x="4768" y="1229"/>
                  </a:lnTo>
                  <a:lnTo>
                    <a:pt x="3909" y="1669"/>
                  </a:lnTo>
                  <a:lnTo>
                    <a:pt x="3153" y="2125"/>
                  </a:lnTo>
                  <a:lnTo>
                    <a:pt x="2476" y="2634"/>
                  </a:lnTo>
                  <a:lnTo>
                    <a:pt x="1825" y="3214"/>
                  </a:lnTo>
                  <a:lnTo>
                    <a:pt x="1303" y="3811"/>
                  </a:lnTo>
                  <a:lnTo>
                    <a:pt x="1069" y="4127"/>
                  </a:lnTo>
                  <a:lnTo>
                    <a:pt x="860" y="4425"/>
                  </a:lnTo>
                  <a:lnTo>
                    <a:pt x="651" y="4760"/>
                  </a:lnTo>
                  <a:lnTo>
                    <a:pt x="470" y="5093"/>
                  </a:lnTo>
                  <a:lnTo>
                    <a:pt x="313" y="5479"/>
                  </a:lnTo>
                  <a:lnTo>
                    <a:pt x="209" y="5812"/>
                  </a:lnTo>
                  <a:lnTo>
                    <a:pt x="104" y="6182"/>
                  </a:lnTo>
                  <a:lnTo>
                    <a:pt x="52" y="6515"/>
                  </a:lnTo>
                  <a:lnTo>
                    <a:pt x="0" y="6884"/>
                  </a:lnTo>
                  <a:lnTo>
                    <a:pt x="0" y="7727"/>
                  </a:lnTo>
                  <a:lnTo>
                    <a:pt x="52" y="8166"/>
                  </a:lnTo>
                  <a:lnTo>
                    <a:pt x="157" y="8605"/>
                  </a:lnTo>
                  <a:lnTo>
                    <a:pt x="313" y="8974"/>
                  </a:lnTo>
                  <a:lnTo>
                    <a:pt x="470" y="9378"/>
                  </a:lnTo>
                  <a:lnTo>
                    <a:pt x="651" y="9729"/>
                  </a:lnTo>
                  <a:lnTo>
                    <a:pt x="860" y="10097"/>
                  </a:lnTo>
                  <a:lnTo>
                    <a:pt x="1121" y="10396"/>
                  </a:lnTo>
                  <a:lnTo>
                    <a:pt x="1668" y="11028"/>
                  </a:lnTo>
                  <a:lnTo>
                    <a:pt x="2267" y="11573"/>
                  </a:lnTo>
                  <a:lnTo>
                    <a:pt x="2866" y="12118"/>
                  </a:lnTo>
                  <a:lnTo>
                    <a:pt x="3570" y="12591"/>
                  </a:lnTo>
                  <a:lnTo>
                    <a:pt x="4872" y="13469"/>
                  </a:lnTo>
                  <a:lnTo>
                    <a:pt x="6019" y="14242"/>
                  </a:lnTo>
                  <a:lnTo>
                    <a:pt x="6462" y="14646"/>
                  </a:lnTo>
                  <a:lnTo>
                    <a:pt x="6826" y="15050"/>
                  </a:lnTo>
                  <a:lnTo>
                    <a:pt x="6931" y="15260"/>
                  </a:lnTo>
                  <a:lnTo>
                    <a:pt x="7009" y="15454"/>
                  </a:lnTo>
                  <a:lnTo>
                    <a:pt x="7113" y="15664"/>
                  </a:lnTo>
                  <a:lnTo>
                    <a:pt x="7113" y="19370"/>
                  </a:lnTo>
                  <a:lnTo>
                    <a:pt x="7166" y="19634"/>
                  </a:lnTo>
                  <a:lnTo>
                    <a:pt x="7270" y="19879"/>
                  </a:lnTo>
                  <a:lnTo>
                    <a:pt x="7425" y="20107"/>
                  </a:lnTo>
                  <a:lnTo>
                    <a:pt x="7582" y="20318"/>
                  </a:lnTo>
                  <a:lnTo>
                    <a:pt x="7765" y="20511"/>
                  </a:lnTo>
                  <a:lnTo>
                    <a:pt x="7973" y="20722"/>
                  </a:lnTo>
                  <a:lnTo>
                    <a:pt x="8233" y="20881"/>
                  </a:lnTo>
                  <a:lnTo>
                    <a:pt x="8468" y="21056"/>
                  </a:lnTo>
                  <a:lnTo>
                    <a:pt x="8729" y="21196"/>
                  </a:lnTo>
                  <a:lnTo>
                    <a:pt x="9015" y="21319"/>
                  </a:lnTo>
                  <a:lnTo>
                    <a:pt x="9380" y="21425"/>
                  </a:lnTo>
                  <a:lnTo>
                    <a:pt x="9719" y="21495"/>
                  </a:lnTo>
                  <a:lnTo>
                    <a:pt x="10084" y="21565"/>
                  </a:lnTo>
                  <a:lnTo>
                    <a:pt x="10422" y="21600"/>
                  </a:lnTo>
                  <a:lnTo>
                    <a:pt x="10786" y="21600"/>
                  </a:lnTo>
                  <a:close/>
                </a:path>
              </a:pathLst>
            </a:custGeom>
            <a:solidFill>
              <a:srgbClr val="FFFFCC"/>
            </a:solidFill>
            <a:ln w="5715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1508" name="Shape 118"/>
            <p:cNvSpPr/>
            <p:nvPr/>
          </p:nvSpPr>
          <p:spPr>
            <a:xfrm>
              <a:off x="192699" y="403848"/>
              <a:ext cx="224224" cy="408299"/>
            </a:xfrm>
            <a:custGeom>
              <a:avLst/>
              <a:gdLst/>
              <a:ahLst/>
              <a:cxnLst>
                <a:cxn ang="0">
                  <a:pos x="1163806" y="3858993"/>
                </a:cxn>
                <a:cxn ang="5898240">
                  <a:pos x="1163806" y="3858993"/>
                </a:cxn>
                <a:cxn ang="11796480">
                  <a:pos x="1163806" y="3858993"/>
                </a:cxn>
                <a:cxn ang="17694720">
                  <a:pos x="1163806" y="3858993"/>
                </a:cxn>
              </a:cxnLst>
              <a:pathLst>
                <a:path w="21600" h="21600">
                  <a:moveTo>
                    <a:pt x="6354" y="10918"/>
                  </a:moveTo>
                  <a:lnTo>
                    <a:pt x="4448" y="5578"/>
                  </a:lnTo>
                  <a:lnTo>
                    <a:pt x="1060" y="1305"/>
                  </a:lnTo>
                  <a:lnTo>
                    <a:pt x="0" y="235"/>
                  </a:lnTo>
                  <a:lnTo>
                    <a:pt x="4448" y="1424"/>
                  </a:lnTo>
                  <a:lnTo>
                    <a:pt x="7835" y="0"/>
                  </a:lnTo>
                  <a:lnTo>
                    <a:pt x="11647" y="1305"/>
                  </a:lnTo>
                  <a:lnTo>
                    <a:pt x="14610" y="0"/>
                  </a:lnTo>
                  <a:lnTo>
                    <a:pt x="17576" y="1186"/>
                  </a:lnTo>
                  <a:lnTo>
                    <a:pt x="21600" y="235"/>
                  </a:lnTo>
                  <a:lnTo>
                    <a:pt x="16304" y="6053"/>
                  </a:lnTo>
                  <a:lnTo>
                    <a:pt x="14822" y="10918"/>
                  </a:lnTo>
                  <a:moveTo>
                    <a:pt x="778" y="14359"/>
                  </a:moveTo>
                  <a:lnTo>
                    <a:pt x="20681" y="14359"/>
                  </a:lnTo>
                  <a:lnTo>
                    <a:pt x="20681" y="16852"/>
                  </a:lnTo>
                  <a:lnTo>
                    <a:pt x="778" y="16814"/>
                  </a:lnTo>
                  <a:lnTo>
                    <a:pt x="778" y="19226"/>
                  </a:lnTo>
                  <a:lnTo>
                    <a:pt x="20681" y="19304"/>
                  </a:lnTo>
                  <a:lnTo>
                    <a:pt x="20752" y="21600"/>
                  </a:lnTo>
                  <a:lnTo>
                    <a:pt x="848" y="21600"/>
                  </a:lnTo>
                </a:path>
              </a:pathLst>
            </a:custGeom>
            <a:noFill/>
            <a:ln w="5715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</p:grpSp>
      <p:sp>
        <p:nvSpPr>
          <p:cNvPr id="21509" name="Shape 120"/>
          <p:cNvSpPr/>
          <p:nvPr/>
        </p:nvSpPr>
        <p:spPr>
          <a:xfrm>
            <a:off x="6546850" y="1892300"/>
            <a:ext cx="1824990" cy="460375"/>
          </a:xfrm>
          <a:prstGeom prst="rect">
            <a:avLst/>
          </a:prstGeom>
          <a:noFill/>
          <a:ln w="12700">
            <a:noFill/>
          </a:ln>
        </p:spPr>
        <p:txBody>
          <a:bodyPr wrap="none" lIns="45719" rIns="45719" anchor="t" anchorCtr="0">
            <a:spAutoFit/>
          </a:bodyPr>
          <a:p>
            <a:pPr hangingPunct="0"/>
            <a:r>
              <a:rPr lang="zh-CN" altLang="zh-CN" sz="2400" dirty="0">
                <a:latin typeface="Times New Roman" panose="02020703060505090304" pitchFamily="18" charset="0"/>
                <a:ea typeface="+mn-ea"/>
                <a:sym typeface="Times New Roman" panose="02020703060505090304" pitchFamily="18" charset="0"/>
              </a:rPr>
              <a:t>n. living room</a:t>
            </a:r>
            <a:endParaRPr lang="zh-CN" altLang="zh-CN" sz="2400" dirty="0">
              <a:latin typeface="Times New Roman" panose="02020703060505090304" pitchFamily="18" charset="0"/>
              <a:ea typeface="Times New Roman" panose="02020703060505090304" pitchFamily="18" charset="0"/>
              <a:sym typeface="Times New Roman" panose="02020703060505090304" pitchFamily="18" charset="0"/>
            </a:endParaRPr>
          </a:p>
        </p:txBody>
      </p:sp>
      <p:sp>
        <p:nvSpPr>
          <p:cNvPr id="21510" name="Shape 121"/>
          <p:cNvSpPr/>
          <p:nvPr/>
        </p:nvSpPr>
        <p:spPr>
          <a:xfrm>
            <a:off x="2573338" y="1900238"/>
            <a:ext cx="699770" cy="460375"/>
          </a:xfrm>
          <a:prstGeom prst="rect">
            <a:avLst/>
          </a:prstGeom>
          <a:noFill/>
          <a:ln w="12700">
            <a:noFill/>
          </a:ln>
        </p:spPr>
        <p:txBody>
          <a:bodyPr wrap="none" lIns="45719" rIns="45719" anchor="t" anchorCtr="0">
            <a:spAutoFit/>
          </a:bodyPr>
          <a:p>
            <a:pPr hangingPunct="0"/>
            <a:r>
              <a:rPr lang="zh-CN" altLang="zh-CN" sz="2400" dirty="0">
                <a:latin typeface="华文细黑" pitchFamily="2" charset="-122"/>
                <a:ea typeface="华文细黑" pitchFamily="2" charset="-122"/>
                <a:sym typeface="华文细黑" pitchFamily="2" charset="-122"/>
              </a:rPr>
              <a:t>客厅</a:t>
            </a:r>
            <a:endParaRPr lang="zh-CN" altLang="zh-CN" sz="2400" dirty="0">
              <a:latin typeface="华文细黑" pitchFamily="2" charset="-122"/>
              <a:ea typeface="华文细黑" pitchFamily="2" charset="-122"/>
              <a:sym typeface="华文细黑" pitchFamily="2" charset="-122"/>
            </a:endParaRPr>
          </a:p>
        </p:txBody>
      </p:sp>
      <p:sp>
        <p:nvSpPr>
          <p:cNvPr id="21511" name="Shape 122"/>
          <p:cNvSpPr/>
          <p:nvPr/>
        </p:nvSpPr>
        <p:spPr>
          <a:xfrm>
            <a:off x="6562725" y="2667000"/>
            <a:ext cx="3644265" cy="829945"/>
          </a:xfrm>
          <a:prstGeom prst="rect">
            <a:avLst/>
          </a:prstGeom>
          <a:noFill/>
          <a:ln w="12700">
            <a:noFill/>
          </a:ln>
        </p:spPr>
        <p:txBody>
          <a:bodyPr wrap="none" lIns="45719" rIns="45719" anchor="t" anchorCtr="0">
            <a:spAutoFit/>
          </a:bodyPr>
          <a:p>
            <a:pPr hangingPunct="0"/>
            <a:r>
              <a:rPr lang="zh-CN" altLang="zh-CN" sz="2400" dirty="0">
                <a:latin typeface="Times New Roman" panose="02020703060505090304" pitchFamily="18" charset="0"/>
                <a:ea typeface="+mn-ea"/>
                <a:sym typeface="Times New Roman" panose="02020703060505090304" pitchFamily="18" charset="0"/>
              </a:rPr>
              <a:t>conj. regardless of, no matter</a:t>
            </a:r>
            <a:endParaRPr lang="zh-CN" altLang="zh-CN" sz="2400" dirty="0">
              <a:latin typeface="Times New Roman" panose="02020703060505090304" pitchFamily="18" charset="0"/>
              <a:ea typeface="+mn-ea"/>
              <a:sym typeface="Times New Roman" panose="02020703060505090304" pitchFamily="18" charset="0"/>
            </a:endParaRPr>
          </a:p>
          <a:p>
            <a:pPr hangingPunct="0"/>
            <a:r>
              <a:rPr lang="zh-CN" altLang="zh-CN" sz="2400" dirty="0">
                <a:latin typeface="Times New Roman" panose="02020703060505090304" pitchFamily="18" charset="0"/>
                <a:ea typeface="+mn-ea"/>
                <a:sym typeface="Times New Roman" panose="02020703060505090304" pitchFamily="18" charset="0"/>
              </a:rPr>
              <a:t>(what, how, when, etc.)</a:t>
            </a:r>
            <a:endParaRPr lang="zh-CN" altLang="zh-CN" sz="2400" dirty="0">
              <a:latin typeface="Times New Roman" panose="02020703060505090304" pitchFamily="18" charset="0"/>
              <a:ea typeface="Times New Roman" panose="02020703060505090304" pitchFamily="18" charset="0"/>
              <a:sym typeface="Times New Roman" panose="02020703060505090304" pitchFamily="18" charset="0"/>
            </a:endParaRPr>
          </a:p>
        </p:txBody>
      </p:sp>
      <p:sp>
        <p:nvSpPr>
          <p:cNvPr id="21512" name="Shape 123"/>
          <p:cNvSpPr/>
          <p:nvPr/>
        </p:nvSpPr>
        <p:spPr>
          <a:xfrm>
            <a:off x="2573338" y="2679700"/>
            <a:ext cx="699770" cy="460375"/>
          </a:xfrm>
          <a:prstGeom prst="rect">
            <a:avLst/>
          </a:prstGeom>
          <a:noFill/>
          <a:ln w="12700">
            <a:noFill/>
          </a:ln>
        </p:spPr>
        <p:txBody>
          <a:bodyPr wrap="none" lIns="45719" rIns="45719" anchor="t" anchorCtr="0">
            <a:spAutoFit/>
          </a:bodyPr>
          <a:p>
            <a:pPr hangingPunct="0"/>
            <a:r>
              <a:rPr lang="zh-CN" altLang="zh-CN" sz="2400" dirty="0">
                <a:latin typeface="华文细黑" pitchFamily="2" charset="-122"/>
                <a:ea typeface="华文细黑" pitchFamily="2" charset="-122"/>
                <a:sym typeface="华文细黑" pitchFamily="2" charset="-122"/>
              </a:rPr>
              <a:t>无论</a:t>
            </a:r>
            <a:endParaRPr lang="zh-CN" altLang="zh-CN" sz="2400" dirty="0">
              <a:latin typeface="华文细黑" pitchFamily="2" charset="-122"/>
              <a:ea typeface="华文细黑" pitchFamily="2" charset="-122"/>
              <a:sym typeface="华文细黑" pitchFamily="2" charset="-122"/>
            </a:endParaRPr>
          </a:p>
        </p:txBody>
      </p:sp>
      <p:sp>
        <p:nvSpPr>
          <p:cNvPr id="21513" name="Shape 124"/>
          <p:cNvSpPr/>
          <p:nvPr/>
        </p:nvSpPr>
        <p:spPr>
          <a:xfrm>
            <a:off x="6562725" y="3454400"/>
            <a:ext cx="1562100" cy="460375"/>
          </a:xfrm>
          <a:prstGeom prst="rect">
            <a:avLst/>
          </a:prstGeom>
          <a:noFill/>
          <a:ln w="12700">
            <a:noFill/>
          </a:ln>
        </p:spPr>
        <p:txBody>
          <a:bodyPr wrap="none" lIns="45719" rIns="45719" anchor="t" anchorCtr="0">
            <a:spAutoFit/>
          </a:bodyPr>
          <a:p>
            <a:pPr hangingPunct="0"/>
            <a:r>
              <a:rPr lang="zh-CN" altLang="zh-CN" sz="2400" dirty="0">
                <a:latin typeface="Times New Roman" panose="02020703060505090304" pitchFamily="18" charset="0"/>
                <a:ea typeface="+mn-ea"/>
                <a:sym typeface="Times New Roman" panose="02020703060505090304" pitchFamily="18" charset="0"/>
              </a:rPr>
              <a:t>n. magazine</a:t>
            </a:r>
            <a:endParaRPr lang="zh-CN" altLang="zh-CN" sz="2400" dirty="0">
              <a:latin typeface="Times New Roman" panose="02020703060505090304" pitchFamily="18" charset="0"/>
              <a:ea typeface="Times New Roman" panose="02020703060505090304" pitchFamily="18" charset="0"/>
              <a:sym typeface="Times New Roman" panose="02020703060505090304" pitchFamily="18" charset="0"/>
            </a:endParaRPr>
          </a:p>
        </p:txBody>
      </p:sp>
      <p:sp>
        <p:nvSpPr>
          <p:cNvPr id="21514" name="Shape 125"/>
          <p:cNvSpPr/>
          <p:nvPr/>
        </p:nvSpPr>
        <p:spPr>
          <a:xfrm>
            <a:off x="2573338" y="3462338"/>
            <a:ext cx="699770" cy="460375"/>
          </a:xfrm>
          <a:prstGeom prst="rect">
            <a:avLst/>
          </a:prstGeom>
          <a:noFill/>
          <a:ln w="12700">
            <a:noFill/>
          </a:ln>
        </p:spPr>
        <p:txBody>
          <a:bodyPr wrap="none" lIns="45719" rIns="45719" anchor="t" anchorCtr="0">
            <a:spAutoFit/>
          </a:bodyPr>
          <a:p>
            <a:pPr hangingPunct="0"/>
            <a:r>
              <a:rPr lang="zh-CN" altLang="zh-CN" sz="2400" dirty="0">
                <a:latin typeface="华文细黑" pitchFamily="2" charset="-122"/>
                <a:ea typeface="华文细黑" pitchFamily="2" charset="-122"/>
                <a:sym typeface="华文细黑" pitchFamily="2" charset="-122"/>
              </a:rPr>
              <a:t>杂志</a:t>
            </a:r>
            <a:endParaRPr lang="zh-CN" altLang="zh-CN" sz="2400" dirty="0">
              <a:latin typeface="华文细黑" pitchFamily="2" charset="-122"/>
              <a:ea typeface="华文细黑" pitchFamily="2" charset="-122"/>
              <a:sym typeface="华文细黑" pitchFamily="2" charset="-122"/>
            </a:endParaRPr>
          </a:p>
        </p:txBody>
      </p:sp>
      <p:sp>
        <p:nvSpPr>
          <p:cNvPr id="21515" name="Shape 126"/>
          <p:cNvSpPr/>
          <p:nvPr/>
        </p:nvSpPr>
        <p:spPr>
          <a:xfrm>
            <a:off x="6562725" y="4229100"/>
            <a:ext cx="3120390" cy="460375"/>
          </a:xfrm>
          <a:prstGeom prst="rect">
            <a:avLst/>
          </a:prstGeom>
          <a:noFill/>
          <a:ln w="12700">
            <a:noFill/>
          </a:ln>
        </p:spPr>
        <p:txBody>
          <a:bodyPr wrap="none" lIns="45719" rIns="45719" anchor="t" anchorCtr="0">
            <a:spAutoFit/>
          </a:bodyPr>
          <a:p>
            <a:pPr hangingPunct="0"/>
            <a:r>
              <a:rPr lang="zh-CN" altLang="zh-CN" sz="2400" dirty="0">
                <a:latin typeface="Times New Roman" panose="02020703060505090304" pitchFamily="18" charset="0"/>
                <a:ea typeface="+mn-ea"/>
                <a:sym typeface="Times New Roman" panose="02020703060505090304" pitchFamily="18" charset="0"/>
              </a:rPr>
              <a:t>adj. famous, well-known</a:t>
            </a:r>
            <a:endParaRPr lang="zh-CN" altLang="zh-CN" sz="2400" dirty="0">
              <a:latin typeface="Times New Roman" panose="02020703060505090304" pitchFamily="18" charset="0"/>
              <a:ea typeface="Times New Roman" panose="02020703060505090304" pitchFamily="18" charset="0"/>
              <a:sym typeface="Times New Roman" panose="02020703060505090304" pitchFamily="18" charset="0"/>
            </a:endParaRPr>
          </a:p>
        </p:txBody>
      </p:sp>
      <p:sp>
        <p:nvSpPr>
          <p:cNvPr id="21516" name="Shape 127"/>
          <p:cNvSpPr/>
          <p:nvPr/>
        </p:nvSpPr>
        <p:spPr>
          <a:xfrm>
            <a:off x="2573338" y="4237038"/>
            <a:ext cx="699770" cy="460375"/>
          </a:xfrm>
          <a:prstGeom prst="rect">
            <a:avLst/>
          </a:prstGeom>
          <a:noFill/>
          <a:ln w="12700">
            <a:noFill/>
          </a:ln>
        </p:spPr>
        <p:txBody>
          <a:bodyPr wrap="none" lIns="45719" rIns="45719" anchor="t" anchorCtr="0">
            <a:spAutoFit/>
          </a:bodyPr>
          <a:p>
            <a:pPr hangingPunct="0"/>
            <a:r>
              <a:rPr lang="zh-CN" altLang="zh-CN" sz="2400" dirty="0">
                <a:latin typeface="华文细黑" pitchFamily="2" charset="-122"/>
                <a:ea typeface="华文细黑" pitchFamily="2" charset="-122"/>
                <a:sym typeface="华文细黑" pitchFamily="2" charset="-122"/>
              </a:rPr>
              <a:t>著名</a:t>
            </a:r>
            <a:endParaRPr lang="zh-CN" altLang="zh-CN" sz="2400" dirty="0">
              <a:latin typeface="华文细黑" pitchFamily="2" charset="-122"/>
              <a:ea typeface="华文细黑" pitchFamily="2" charset="-122"/>
              <a:sym typeface="华文细黑" pitchFamily="2" charset="-122"/>
            </a:endParaRPr>
          </a:p>
        </p:txBody>
      </p:sp>
      <p:sp>
        <p:nvSpPr>
          <p:cNvPr id="21517" name="Shape 128"/>
          <p:cNvSpPr/>
          <p:nvPr/>
        </p:nvSpPr>
        <p:spPr>
          <a:xfrm>
            <a:off x="4043363" y="1903413"/>
            <a:ext cx="1045845" cy="460375"/>
          </a:xfrm>
          <a:prstGeom prst="rect">
            <a:avLst/>
          </a:prstGeom>
          <a:noFill/>
          <a:ln w="12700">
            <a:noFill/>
          </a:ln>
        </p:spPr>
        <p:txBody>
          <a:bodyPr wrap="none" lIns="45719" rIns="45719" anchor="t" anchorCtr="0">
            <a:spAutoFit/>
          </a:bodyPr>
          <a:p>
            <a:pPr hangingPunct="0"/>
            <a:r>
              <a:rPr lang="zh-CN" altLang="zh-CN" sz="2400" dirty="0">
                <a:latin typeface="华文细黑" pitchFamily="2" charset="-122"/>
                <a:ea typeface="华文细黑" pitchFamily="2" charset="-122"/>
                <a:sym typeface="华文细黑" pitchFamily="2" charset="-122"/>
              </a:rPr>
              <a:t>kètīng</a:t>
            </a:r>
            <a:endParaRPr lang="zh-CN" altLang="zh-CN" sz="2400" dirty="0">
              <a:latin typeface="华文细黑" pitchFamily="2" charset="-122"/>
              <a:ea typeface="华文细黑" pitchFamily="2" charset="-122"/>
              <a:sym typeface="华文细黑" pitchFamily="2" charset="-122"/>
            </a:endParaRPr>
          </a:p>
        </p:txBody>
      </p:sp>
      <p:sp>
        <p:nvSpPr>
          <p:cNvPr id="21518" name="Shape 129"/>
          <p:cNvSpPr/>
          <p:nvPr/>
        </p:nvSpPr>
        <p:spPr>
          <a:xfrm>
            <a:off x="4038600" y="2671763"/>
            <a:ext cx="961390" cy="460375"/>
          </a:xfrm>
          <a:prstGeom prst="rect">
            <a:avLst/>
          </a:prstGeom>
          <a:noFill/>
          <a:ln w="12700">
            <a:noFill/>
          </a:ln>
        </p:spPr>
        <p:txBody>
          <a:bodyPr wrap="none" lIns="45719" rIns="45719" anchor="t" anchorCtr="0">
            <a:spAutoFit/>
          </a:bodyPr>
          <a:p>
            <a:pPr hangingPunct="0"/>
            <a:r>
              <a:rPr lang="zh-CN" altLang="zh-CN" sz="2400" dirty="0">
                <a:latin typeface="华文细黑" pitchFamily="2" charset="-122"/>
                <a:ea typeface="华文细黑" pitchFamily="2" charset="-122"/>
                <a:sym typeface="华文细黑" pitchFamily="2" charset="-122"/>
              </a:rPr>
              <a:t>wúlùn</a:t>
            </a:r>
            <a:endParaRPr lang="zh-CN" altLang="zh-CN" sz="2400" dirty="0">
              <a:latin typeface="华文细黑" pitchFamily="2" charset="-122"/>
              <a:ea typeface="华文细黑" pitchFamily="2" charset="-122"/>
              <a:sym typeface="华文细黑" pitchFamily="2" charset="-122"/>
            </a:endParaRPr>
          </a:p>
        </p:txBody>
      </p:sp>
      <p:sp>
        <p:nvSpPr>
          <p:cNvPr id="21519" name="Shape 130"/>
          <p:cNvSpPr/>
          <p:nvPr/>
        </p:nvSpPr>
        <p:spPr>
          <a:xfrm>
            <a:off x="4038600" y="3454400"/>
            <a:ext cx="804545" cy="460375"/>
          </a:xfrm>
          <a:prstGeom prst="rect">
            <a:avLst/>
          </a:prstGeom>
          <a:noFill/>
          <a:ln w="12700">
            <a:noFill/>
          </a:ln>
        </p:spPr>
        <p:txBody>
          <a:bodyPr wrap="none" lIns="45719" rIns="45719" anchor="t" anchorCtr="0">
            <a:spAutoFit/>
          </a:bodyPr>
          <a:p>
            <a:pPr hangingPunct="0"/>
            <a:r>
              <a:rPr lang="zh-CN" altLang="zh-CN" sz="2400" dirty="0">
                <a:latin typeface="华文细黑" pitchFamily="2" charset="-122"/>
                <a:ea typeface="华文细黑" pitchFamily="2" charset="-122"/>
                <a:sym typeface="华文细黑" pitchFamily="2" charset="-122"/>
              </a:rPr>
              <a:t>zázhì</a:t>
            </a:r>
            <a:endParaRPr lang="zh-CN" altLang="zh-CN" sz="2400" dirty="0">
              <a:latin typeface="华文细黑" pitchFamily="2" charset="-122"/>
              <a:ea typeface="华文细黑" pitchFamily="2" charset="-122"/>
              <a:sym typeface="华文细黑" pitchFamily="2" charset="-122"/>
            </a:endParaRPr>
          </a:p>
        </p:txBody>
      </p:sp>
      <p:sp>
        <p:nvSpPr>
          <p:cNvPr id="21520" name="Shape 131"/>
          <p:cNvSpPr/>
          <p:nvPr/>
        </p:nvSpPr>
        <p:spPr>
          <a:xfrm>
            <a:off x="4038600" y="4229100"/>
            <a:ext cx="1329055" cy="460375"/>
          </a:xfrm>
          <a:prstGeom prst="rect">
            <a:avLst/>
          </a:prstGeom>
          <a:noFill/>
          <a:ln w="12700">
            <a:noFill/>
          </a:ln>
        </p:spPr>
        <p:txBody>
          <a:bodyPr wrap="none" lIns="45719" rIns="45719" anchor="t" anchorCtr="0">
            <a:spAutoFit/>
          </a:bodyPr>
          <a:p>
            <a:pPr hangingPunct="0"/>
            <a:r>
              <a:rPr lang="zh-CN" altLang="zh-CN" sz="2400" dirty="0">
                <a:latin typeface="华文细黑" pitchFamily="2" charset="-122"/>
                <a:ea typeface="华文细黑" pitchFamily="2" charset="-122"/>
                <a:sym typeface="华文细黑" pitchFamily="2" charset="-122"/>
              </a:rPr>
              <a:t>zhùmíng</a:t>
            </a:r>
            <a:endParaRPr lang="zh-CN" altLang="zh-CN" sz="2400" dirty="0">
              <a:latin typeface="华文细黑" pitchFamily="2" charset="-122"/>
              <a:ea typeface="华文细黑" pitchFamily="2" charset="-122"/>
              <a:sym typeface="华文细黑" pitchFamily="2" charset="-122"/>
            </a:endParaRPr>
          </a:p>
        </p:txBody>
      </p:sp>
      <p:sp>
        <p:nvSpPr>
          <p:cNvPr id="21521" name="Shape 132"/>
          <p:cNvSpPr/>
          <p:nvPr/>
        </p:nvSpPr>
        <p:spPr>
          <a:xfrm>
            <a:off x="6562725" y="4927600"/>
            <a:ext cx="970280" cy="460375"/>
          </a:xfrm>
          <a:prstGeom prst="rect">
            <a:avLst/>
          </a:prstGeom>
          <a:noFill/>
          <a:ln w="12700">
            <a:noFill/>
          </a:ln>
        </p:spPr>
        <p:txBody>
          <a:bodyPr wrap="none" lIns="45719" rIns="45719" anchor="t" anchorCtr="0">
            <a:spAutoFit/>
          </a:bodyPr>
          <a:p>
            <a:pPr hangingPunct="0"/>
            <a:r>
              <a:rPr lang="zh-CN" altLang="zh-CN" sz="2400" dirty="0">
                <a:latin typeface="Times New Roman" panose="02020703060505090304" pitchFamily="18" charset="0"/>
                <a:ea typeface="+mn-ea"/>
                <a:sym typeface="Times New Roman" panose="02020703060505090304" pitchFamily="18" charset="0"/>
              </a:rPr>
              <a:t>n. page</a:t>
            </a:r>
            <a:endParaRPr lang="zh-CN" altLang="zh-CN" sz="2400" dirty="0">
              <a:latin typeface="Times New Roman" panose="02020703060505090304" pitchFamily="18" charset="0"/>
              <a:ea typeface="Times New Roman" panose="02020703060505090304" pitchFamily="18" charset="0"/>
              <a:sym typeface="Times New Roman" panose="02020703060505090304" pitchFamily="18" charset="0"/>
            </a:endParaRPr>
          </a:p>
        </p:txBody>
      </p:sp>
      <p:sp>
        <p:nvSpPr>
          <p:cNvPr id="21522" name="Shape 133"/>
          <p:cNvSpPr/>
          <p:nvPr/>
        </p:nvSpPr>
        <p:spPr>
          <a:xfrm>
            <a:off x="2573338" y="4935538"/>
            <a:ext cx="394970" cy="460375"/>
          </a:xfrm>
          <a:prstGeom prst="rect">
            <a:avLst/>
          </a:prstGeom>
          <a:noFill/>
          <a:ln w="12700">
            <a:noFill/>
          </a:ln>
        </p:spPr>
        <p:txBody>
          <a:bodyPr wrap="none" lIns="45719" rIns="45719" anchor="t" anchorCtr="0">
            <a:spAutoFit/>
          </a:bodyPr>
          <a:p>
            <a:pPr hangingPunct="0"/>
            <a:r>
              <a:rPr lang="zh-CN" altLang="zh-CN" sz="2400" dirty="0">
                <a:latin typeface="华文细黑" pitchFamily="2" charset="-122"/>
                <a:ea typeface="华文细黑" pitchFamily="2" charset="-122"/>
                <a:sym typeface="华文细黑" pitchFamily="2" charset="-122"/>
              </a:rPr>
              <a:t>页</a:t>
            </a:r>
            <a:endParaRPr lang="zh-CN" altLang="zh-CN" sz="2400" dirty="0">
              <a:latin typeface="华文细黑" pitchFamily="2" charset="-122"/>
              <a:ea typeface="华文细黑" pitchFamily="2" charset="-122"/>
              <a:sym typeface="华文细黑" pitchFamily="2" charset="-122"/>
            </a:endParaRPr>
          </a:p>
        </p:txBody>
      </p:sp>
      <p:sp>
        <p:nvSpPr>
          <p:cNvPr id="21523" name="Shape 134"/>
          <p:cNvSpPr/>
          <p:nvPr/>
        </p:nvSpPr>
        <p:spPr>
          <a:xfrm>
            <a:off x="4038600" y="4927600"/>
            <a:ext cx="451485" cy="460375"/>
          </a:xfrm>
          <a:prstGeom prst="rect">
            <a:avLst/>
          </a:prstGeom>
          <a:noFill/>
          <a:ln w="12700">
            <a:noFill/>
          </a:ln>
        </p:spPr>
        <p:txBody>
          <a:bodyPr wrap="none" lIns="45719" rIns="45719" anchor="t" anchorCtr="0">
            <a:spAutoFit/>
          </a:bodyPr>
          <a:p>
            <a:pPr hangingPunct="0"/>
            <a:r>
              <a:rPr lang="zh-CN" altLang="zh-CN" sz="2400" dirty="0">
                <a:latin typeface="华文细黑" pitchFamily="2" charset="-122"/>
                <a:ea typeface="华文细黑" pitchFamily="2" charset="-122"/>
                <a:sym typeface="华文细黑" pitchFamily="2" charset="-122"/>
              </a:rPr>
              <a:t>yè</a:t>
            </a:r>
            <a:endParaRPr lang="zh-CN" altLang="zh-CN" sz="2400" dirty="0">
              <a:latin typeface="华文细黑" pitchFamily="2" charset="-122"/>
              <a:ea typeface="华文细黑" pitchFamily="2" charset="-122"/>
              <a:sym typeface="华文细黑" pitchFamily="2" charset="-122"/>
            </a:endParaRPr>
          </a:p>
        </p:txBody>
      </p:sp>
      <p:sp>
        <p:nvSpPr>
          <p:cNvPr id="21524" name="Shape 135"/>
          <p:cNvSpPr/>
          <p:nvPr/>
        </p:nvSpPr>
        <p:spPr>
          <a:xfrm>
            <a:off x="6562725" y="5537200"/>
            <a:ext cx="2611755" cy="460375"/>
          </a:xfrm>
          <a:prstGeom prst="rect">
            <a:avLst/>
          </a:prstGeom>
          <a:noFill/>
          <a:ln w="12700">
            <a:noFill/>
          </a:ln>
        </p:spPr>
        <p:txBody>
          <a:bodyPr wrap="none" lIns="45719" rIns="45719" anchor="t" anchorCtr="0">
            <a:spAutoFit/>
          </a:bodyPr>
          <a:p>
            <a:pPr hangingPunct="0"/>
            <a:r>
              <a:rPr lang="zh-CN" altLang="zh-CN" sz="2400" dirty="0">
                <a:latin typeface="Times New Roman" panose="02020703060505090304" pitchFamily="18" charset="0"/>
                <a:ea typeface="+mn-ea"/>
                <a:sym typeface="Times New Roman" panose="02020703060505090304" pitchFamily="18" charset="0"/>
              </a:rPr>
              <a:t>v. to increase, to add</a:t>
            </a:r>
            <a:endParaRPr lang="zh-CN" altLang="zh-CN" sz="2400" dirty="0">
              <a:latin typeface="Times New Roman" panose="02020703060505090304" pitchFamily="18" charset="0"/>
              <a:ea typeface="Times New Roman" panose="02020703060505090304" pitchFamily="18" charset="0"/>
              <a:sym typeface="Times New Roman" panose="02020703060505090304" pitchFamily="18" charset="0"/>
            </a:endParaRPr>
          </a:p>
        </p:txBody>
      </p:sp>
      <p:sp>
        <p:nvSpPr>
          <p:cNvPr id="21525" name="Shape 136"/>
          <p:cNvSpPr/>
          <p:nvPr/>
        </p:nvSpPr>
        <p:spPr>
          <a:xfrm>
            <a:off x="2573338" y="5545138"/>
            <a:ext cx="699770" cy="460375"/>
          </a:xfrm>
          <a:prstGeom prst="rect">
            <a:avLst/>
          </a:prstGeom>
          <a:noFill/>
          <a:ln w="12700">
            <a:noFill/>
          </a:ln>
        </p:spPr>
        <p:txBody>
          <a:bodyPr wrap="none" lIns="45719" rIns="45719" anchor="t" anchorCtr="0">
            <a:spAutoFit/>
          </a:bodyPr>
          <a:p>
            <a:pPr hangingPunct="0"/>
            <a:r>
              <a:rPr lang="zh-CN" altLang="zh-CN" sz="2400" dirty="0">
                <a:latin typeface="华文细黑" pitchFamily="2" charset="-122"/>
                <a:ea typeface="华文细黑" pitchFamily="2" charset="-122"/>
                <a:sym typeface="华文细黑" pitchFamily="2" charset="-122"/>
              </a:rPr>
              <a:t>增加</a:t>
            </a:r>
            <a:endParaRPr lang="zh-CN" altLang="zh-CN" sz="2400" dirty="0">
              <a:latin typeface="华文细黑" pitchFamily="2" charset="-122"/>
              <a:ea typeface="华文细黑" pitchFamily="2" charset="-122"/>
              <a:sym typeface="华文细黑" pitchFamily="2" charset="-122"/>
            </a:endParaRPr>
          </a:p>
        </p:txBody>
      </p:sp>
      <p:sp>
        <p:nvSpPr>
          <p:cNvPr id="21526" name="Shape 137"/>
          <p:cNvSpPr/>
          <p:nvPr/>
        </p:nvSpPr>
        <p:spPr>
          <a:xfrm>
            <a:off x="4038600" y="5537200"/>
            <a:ext cx="1139825" cy="460375"/>
          </a:xfrm>
          <a:prstGeom prst="rect">
            <a:avLst/>
          </a:prstGeom>
          <a:noFill/>
          <a:ln w="12700">
            <a:noFill/>
          </a:ln>
        </p:spPr>
        <p:txBody>
          <a:bodyPr wrap="none" lIns="45719" rIns="45719" anchor="t" anchorCtr="0">
            <a:spAutoFit/>
          </a:bodyPr>
          <a:p>
            <a:pPr hangingPunct="0"/>
            <a:r>
              <a:rPr lang="zh-CN" altLang="zh-CN" sz="2400" dirty="0">
                <a:latin typeface="华文细黑" pitchFamily="2" charset="-122"/>
                <a:ea typeface="华文细黑" pitchFamily="2" charset="-122"/>
                <a:sym typeface="华文细黑" pitchFamily="2" charset="-122"/>
              </a:rPr>
              <a:t>zēngjiā</a:t>
            </a:r>
            <a:endParaRPr lang="zh-CN" altLang="zh-CN" sz="2400" dirty="0">
              <a:latin typeface="华文细黑" pitchFamily="2" charset="-122"/>
              <a:ea typeface="华文细黑" pitchFamily="2" charset="-122"/>
              <a:sym typeface="华文细黑" pitchFamily="2" charset="-122"/>
            </a:endParaRPr>
          </a:p>
        </p:txBody>
      </p:sp>
    </p:spTree>
  </p:cSld>
  <p:clrMapOvr>
    <a:masterClrMapping/>
  </p:clrMapOvr>
  <p:transition spd="slow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5057" name="Shape 203"/>
          <p:cNvSpPr/>
          <p:nvPr/>
        </p:nvSpPr>
        <p:spPr>
          <a:xfrm>
            <a:off x="2595563" y="487363"/>
            <a:ext cx="8072437" cy="706755"/>
          </a:xfrm>
          <a:prstGeom prst="rect">
            <a:avLst/>
          </a:prstGeom>
          <a:noFill/>
          <a:ln w="12700">
            <a:noFill/>
          </a:ln>
        </p:spPr>
        <p:txBody>
          <a:bodyPr lIns="45719" rIns="45719" anchor="t" anchorCtr="0">
            <a:spAutoFit/>
          </a:bodyPr>
          <a:p>
            <a:pPr eaLnBrk="0" hangingPunct="0"/>
            <a:r>
              <a:rPr lang="zh-CN" altLang="en-US" sz="4000" dirty="0">
                <a:solidFill>
                  <a:srgbClr val="A6A6A6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课文</a:t>
            </a:r>
            <a:endParaRPr lang="zh-CN" altLang="en-US" sz="4000" dirty="0">
              <a:solidFill>
                <a:srgbClr val="A6A6A6"/>
              </a:solidFill>
              <a:latin typeface="黑体" panose="02010609060101010101" pitchFamily="49" charset="-122"/>
              <a:ea typeface="黑体" panose="02010609060101010101" pitchFamily="49" charset="-122"/>
              <a:sym typeface="黑体" panose="02010609060101010101" pitchFamily="49" charset="-122"/>
            </a:endParaRPr>
          </a:p>
        </p:txBody>
      </p:sp>
      <p:grpSp>
        <p:nvGrpSpPr>
          <p:cNvPr id="45058" name="Group 206"/>
          <p:cNvGrpSpPr/>
          <p:nvPr/>
        </p:nvGrpSpPr>
        <p:grpSpPr>
          <a:xfrm>
            <a:off x="1811338" y="228600"/>
            <a:ext cx="608012" cy="919163"/>
            <a:chOff x="0" y="0"/>
            <a:chExt cx="607419" cy="919824"/>
          </a:xfrm>
        </p:grpSpPr>
        <p:sp>
          <p:nvSpPr>
            <p:cNvPr id="45059" name="Shape 204"/>
            <p:cNvSpPr/>
            <p:nvPr/>
          </p:nvSpPr>
          <p:spPr>
            <a:xfrm>
              <a:off x="0" y="0"/>
              <a:ext cx="607420" cy="919825"/>
            </a:xfrm>
            <a:custGeom>
              <a:avLst/>
              <a:gdLst/>
              <a:ahLst/>
              <a:cxnLst>
                <a:cxn ang="0">
                  <a:pos x="303710" y="459913"/>
                </a:cxn>
                <a:cxn ang="5898240">
                  <a:pos x="303710" y="459913"/>
                </a:cxn>
                <a:cxn ang="11796480">
                  <a:pos x="303710" y="459913"/>
                </a:cxn>
                <a:cxn ang="17694720">
                  <a:pos x="303710" y="459913"/>
                </a:cxn>
              </a:cxnLst>
              <a:pathLst>
                <a:path w="21600" h="21600">
                  <a:moveTo>
                    <a:pt x="10786" y="21600"/>
                  </a:moveTo>
                  <a:lnTo>
                    <a:pt x="11178" y="21600"/>
                  </a:lnTo>
                  <a:lnTo>
                    <a:pt x="11516" y="21565"/>
                  </a:lnTo>
                  <a:lnTo>
                    <a:pt x="11881" y="21495"/>
                  </a:lnTo>
                  <a:lnTo>
                    <a:pt x="12220" y="21425"/>
                  </a:lnTo>
                  <a:lnTo>
                    <a:pt x="12585" y="21319"/>
                  </a:lnTo>
                  <a:lnTo>
                    <a:pt x="12871" y="21196"/>
                  </a:lnTo>
                  <a:lnTo>
                    <a:pt x="13132" y="21056"/>
                  </a:lnTo>
                  <a:lnTo>
                    <a:pt x="13367" y="20881"/>
                  </a:lnTo>
                  <a:lnTo>
                    <a:pt x="13627" y="20722"/>
                  </a:lnTo>
                  <a:lnTo>
                    <a:pt x="13835" y="20511"/>
                  </a:lnTo>
                  <a:lnTo>
                    <a:pt x="14018" y="20318"/>
                  </a:lnTo>
                  <a:lnTo>
                    <a:pt x="14174" y="20107"/>
                  </a:lnTo>
                  <a:lnTo>
                    <a:pt x="14330" y="19879"/>
                  </a:lnTo>
                  <a:lnTo>
                    <a:pt x="14434" y="19634"/>
                  </a:lnTo>
                  <a:lnTo>
                    <a:pt x="14487" y="19370"/>
                  </a:lnTo>
                  <a:lnTo>
                    <a:pt x="14487" y="15664"/>
                  </a:lnTo>
                  <a:lnTo>
                    <a:pt x="14591" y="15454"/>
                  </a:lnTo>
                  <a:lnTo>
                    <a:pt x="14669" y="15260"/>
                  </a:lnTo>
                  <a:lnTo>
                    <a:pt x="14774" y="15050"/>
                  </a:lnTo>
                  <a:lnTo>
                    <a:pt x="15138" y="14646"/>
                  </a:lnTo>
                  <a:lnTo>
                    <a:pt x="15581" y="14242"/>
                  </a:lnTo>
                  <a:lnTo>
                    <a:pt x="16728" y="13469"/>
                  </a:lnTo>
                  <a:lnTo>
                    <a:pt x="18030" y="12591"/>
                  </a:lnTo>
                  <a:lnTo>
                    <a:pt x="18734" y="12118"/>
                  </a:lnTo>
                  <a:lnTo>
                    <a:pt x="19333" y="11573"/>
                  </a:lnTo>
                  <a:lnTo>
                    <a:pt x="19932" y="11028"/>
                  </a:lnTo>
                  <a:lnTo>
                    <a:pt x="20479" y="10396"/>
                  </a:lnTo>
                  <a:lnTo>
                    <a:pt x="20740" y="10097"/>
                  </a:lnTo>
                  <a:lnTo>
                    <a:pt x="20948" y="9729"/>
                  </a:lnTo>
                  <a:lnTo>
                    <a:pt x="21130" y="9378"/>
                  </a:lnTo>
                  <a:lnTo>
                    <a:pt x="21287" y="8974"/>
                  </a:lnTo>
                  <a:lnTo>
                    <a:pt x="21443" y="8605"/>
                  </a:lnTo>
                  <a:lnTo>
                    <a:pt x="21548" y="8166"/>
                  </a:lnTo>
                  <a:lnTo>
                    <a:pt x="21600" y="7727"/>
                  </a:lnTo>
                  <a:lnTo>
                    <a:pt x="21600" y="6884"/>
                  </a:lnTo>
                  <a:lnTo>
                    <a:pt x="21548" y="6515"/>
                  </a:lnTo>
                  <a:lnTo>
                    <a:pt x="21496" y="6182"/>
                  </a:lnTo>
                  <a:lnTo>
                    <a:pt x="21391" y="5812"/>
                  </a:lnTo>
                  <a:lnTo>
                    <a:pt x="21287" y="5479"/>
                  </a:lnTo>
                  <a:lnTo>
                    <a:pt x="21130" y="5093"/>
                  </a:lnTo>
                  <a:lnTo>
                    <a:pt x="20948" y="4760"/>
                  </a:lnTo>
                  <a:lnTo>
                    <a:pt x="20740" y="4425"/>
                  </a:lnTo>
                  <a:lnTo>
                    <a:pt x="20531" y="4127"/>
                  </a:lnTo>
                  <a:lnTo>
                    <a:pt x="20296" y="3811"/>
                  </a:lnTo>
                  <a:lnTo>
                    <a:pt x="20036" y="3513"/>
                  </a:lnTo>
                  <a:lnTo>
                    <a:pt x="19775" y="3214"/>
                  </a:lnTo>
                  <a:lnTo>
                    <a:pt x="19124" y="2634"/>
                  </a:lnTo>
                  <a:lnTo>
                    <a:pt x="18447" y="2125"/>
                  </a:lnTo>
                  <a:lnTo>
                    <a:pt x="17691" y="1669"/>
                  </a:lnTo>
                  <a:lnTo>
                    <a:pt x="16832" y="1229"/>
                  </a:lnTo>
                  <a:lnTo>
                    <a:pt x="16388" y="1054"/>
                  </a:lnTo>
                  <a:lnTo>
                    <a:pt x="15920" y="879"/>
                  </a:lnTo>
                  <a:lnTo>
                    <a:pt x="15477" y="720"/>
                  </a:lnTo>
                  <a:lnTo>
                    <a:pt x="15034" y="580"/>
                  </a:lnTo>
                  <a:lnTo>
                    <a:pt x="14539" y="439"/>
                  </a:lnTo>
                  <a:lnTo>
                    <a:pt x="14018" y="316"/>
                  </a:lnTo>
                  <a:lnTo>
                    <a:pt x="13471" y="211"/>
                  </a:lnTo>
                  <a:lnTo>
                    <a:pt x="12975" y="140"/>
                  </a:lnTo>
                  <a:lnTo>
                    <a:pt x="12428" y="71"/>
                  </a:lnTo>
                  <a:lnTo>
                    <a:pt x="11934" y="35"/>
                  </a:lnTo>
                  <a:lnTo>
                    <a:pt x="11387" y="0"/>
                  </a:lnTo>
                  <a:lnTo>
                    <a:pt x="10213" y="0"/>
                  </a:lnTo>
                  <a:lnTo>
                    <a:pt x="9666" y="35"/>
                  </a:lnTo>
                  <a:lnTo>
                    <a:pt x="9172" y="71"/>
                  </a:lnTo>
                  <a:lnTo>
                    <a:pt x="8625" y="140"/>
                  </a:lnTo>
                  <a:lnTo>
                    <a:pt x="8129" y="211"/>
                  </a:lnTo>
                  <a:lnTo>
                    <a:pt x="7582" y="316"/>
                  </a:lnTo>
                  <a:lnTo>
                    <a:pt x="7061" y="439"/>
                  </a:lnTo>
                  <a:lnTo>
                    <a:pt x="6566" y="580"/>
                  </a:lnTo>
                  <a:lnTo>
                    <a:pt x="6123" y="720"/>
                  </a:lnTo>
                  <a:lnTo>
                    <a:pt x="5680" y="879"/>
                  </a:lnTo>
                  <a:lnTo>
                    <a:pt x="5212" y="1054"/>
                  </a:lnTo>
                  <a:lnTo>
                    <a:pt x="4768" y="1229"/>
                  </a:lnTo>
                  <a:lnTo>
                    <a:pt x="3909" y="1669"/>
                  </a:lnTo>
                  <a:lnTo>
                    <a:pt x="3153" y="2125"/>
                  </a:lnTo>
                  <a:lnTo>
                    <a:pt x="2476" y="2634"/>
                  </a:lnTo>
                  <a:lnTo>
                    <a:pt x="1825" y="3214"/>
                  </a:lnTo>
                  <a:lnTo>
                    <a:pt x="1303" y="3811"/>
                  </a:lnTo>
                  <a:lnTo>
                    <a:pt x="1069" y="4127"/>
                  </a:lnTo>
                  <a:lnTo>
                    <a:pt x="860" y="4425"/>
                  </a:lnTo>
                  <a:lnTo>
                    <a:pt x="651" y="4760"/>
                  </a:lnTo>
                  <a:lnTo>
                    <a:pt x="470" y="5093"/>
                  </a:lnTo>
                  <a:lnTo>
                    <a:pt x="313" y="5479"/>
                  </a:lnTo>
                  <a:lnTo>
                    <a:pt x="209" y="5812"/>
                  </a:lnTo>
                  <a:lnTo>
                    <a:pt x="104" y="6182"/>
                  </a:lnTo>
                  <a:lnTo>
                    <a:pt x="52" y="6515"/>
                  </a:lnTo>
                  <a:lnTo>
                    <a:pt x="0" y="6884"/>
                  </a:lnTo>
                  <a:lnTo>
                    <a:pt x="0" y="7727"/>
                  </a:lnTo>
                  <a:lnTo>
                    <a:pt x="52" y="8166"/>
                  </a:lnTo>
                  <a:lnTo>
                    <a:pt x="157" y="8605"/>
                  </a:lnTo>
                  <a:lnTo>
                    <a:pt x="313" y="8974"/>
                  </a:lnTo>
                  <a:lnTo>
                    <a:pt x="470" y="9378"/>
                  </a:lnTo>
                  <a:lnTo>
                    <a:pt x="651" y="9729"/>
                  </a:lnTo>
                  <a:lnTo>
                    <a:pt x="860" y="10097"/>
                  </a:lnTo>
                  <a:lnTo>
                    <a:pt x="1121" y="10396"/>
                  </a:lnTo>
                  <a:lnTo>
                    <a:pt x="1668" y="11028"/>
                  </a:lnTo>
                  <a:lnTo>
                    <a:pt x="2267" y="11573"/>
                  </a:lnTo>
                  <a:lnTo>
                    <a:pt x="2866" y="12118"/>
                  </a:lnTo>
                  <a:lnTo>
                    <a:pt x="3570" y="12591"/>
                  </a:lnTo>
                  <a:lnTo>
                    <a:pt x="4872" y="13469"/>
                  </a:lnTo>
                  <a:lnTo>
                    <a:pt x="6019" y="14242"/>
                  </a:lnTo>
                  <a:lnTo>
                    <a:pt x="6462" y="14646"/>
                  </a:lnTo>
                  <a:lnTo>
                    <a:pt x="6826" y="15050"/>
                  </a:lnTo>
                  <a:lnTo>
                    <a:pt x="6931" y="15260"/>
                  </a:lnTo>
                  <a:lnTo>
                    <a:pt x="7009" y="15454"/>
                  </a:lnTo>
                  <a:lnTo>
                    <a:pt x="7113" y="15664"/>
                  </a:lnTo>
                  <a:lnTo>
                    <a:pt x="7113" y="19370"/>
                  </a:lnTo>
                  <a:lnTo>
                    <a:pt x="7166" y="19634"/>
                  </a:lnTo>
                  <a:lnTo>
                    <a:pt x="7270" y="19879"/>
                  </a:lnTo>
                  <a:lnTo>
                    <a:pt x="7425" y="20107"/>
                  </a:lnTo>
                  <a:lnTo>
                    <a:pt x="7582" y="20318"/>
                  </a:lnTo>
                  <a:lnTo>
                    <a:pt x="7765" y="20511"/>
                  </a:lnTo>
                  <a:lnTo>
                    <a:pt x="7973" y="20722"/>
                  </a:lnTo>
                  <a:lnTo>
                    <a:pt x="8233" y="20881"/>
                  </a:lnTo>
                  <a:lnTo>
                    <a:pt x="8468" y="21056"/>
                  </a:lnTo>
                  <a:lnTo>
                    <a:pt x="8729" y="21196"/>
                  </a:lnTo>
                  <a:lnTo>
                    <a:pt x="9015" y="21319"/>
                  </a:lnTo>
                  <a:lnTo>
                    <a:pt x="9380" y="21425"/>
                  </a:lnTo>
                  <a:lnTo>
                    <a:pt x="9719" y="21495"/>
                  </a:lnTo>
                  <a:lnTo>
                    <a:pt x="10084" y="21565"/>
                  </a:lnTo>
                  <a:lnTo>
                    <a:pt x="10422" y="21600"/>
                  </a:lnTo>
                  <a:lnTo>
                    <a:pt x="10786" y="21600"/>
                  </a:lnTo>
                  <a:close/>
                </a:path>
              </a:pathLst>
            </a:custGeom>
            <a:solidFill>
              <a:srgbClr val="FFFFCC"/>
            </a:solidFill>
            <a:ln w="5715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45060" name="Shape 205"/>
            <p:cNvSpPr/>
            <p:nvPr/>
          </p:nvSpPr>
          <p:spPr>
            <a:xfrm>
              <a:off x="192699" y="403848"/>
              <a:ext cx="224224" cy="408299"/>
            </a:xfrm>
            <a:custGeom>
              <a:avLst/>
              <a:gdLst/>
              <a:ahLst/>
              <a:cxnLst>
                <a:cxn ang="0">
                  <a:pos x="112112" y="204150"/>
                </a:cxn>
                <a:cxn ang="5898240">
                  <a:pos x="112112" y="204150"/>
                </a:cxn>
                <a:cxn ang="11796480">
                  <a:pos x="112112" y="204150"/>
                </a:cxn>
                <a:cxn ang="17694720">
                  <a:pos x="112112" y="204150"/>
                </a:cxn>
              </a:cxnLst>
              <a:pathLst>
                <a:path w="21600" h="21600">
                  <a:moveTo>
                    <a:pt x="6354" y="10918"/>
                  </a:moveTo>
                  <a:lnTo>
                    <a:pt x="4448" y="5578"/>
                  </a:lnTo>
                  <a:lnTo>
                    <a:pt x="1060" y="1305"/>
                  </a:lnTo>
                  <a:lnTo>
                    <a:pt x="0" y="235"/>
                  </a:lnTo>
                  <a:lnTo>
                    <a:pt x="4448" y="1424"/>
                  </a:lnTo>
                  <a:lnTo>
                    <a:pt x="7835" y="0"/>
                  </a:lnTo>
                  <a:lnTo>
                    <a:pt x="11647" y="1305"/>
                  </a:lnTo>
                  <a:lnTo>
                    <a:pt x="14610" y="0"/>
                  </a:lnTo>
                  <a:lnTo>
                    <a:pt x="17576" y="1186"/>
                  </a:lnTo>
                  <a:lnTo>
                    <a:pt x="21600" y="235"/>
                  </a:lnTo>
                  <a:lnTo>
                    <a:pt x="16304" y="6053"/>
                  </a:lnTo>
                  <a:lnTo>
                    <a:pt x="14822" y="10918"/>
                  </a:lnTo>
                  <a:moveTo>
                    <a:pt x="778" y="14359"/>
                  </a:moveTo>
                  <a:lnTo>
                    <a:pt x="20681" y="14359"/>
                  </a:lnTo>
                  <a:lnTo>
                    <a:pt x="20681" y="16852"/>
                  </a:lnTo>
                  <a:lnTo>
                    <a:pt x="778" y="16814"/>
                  </a:lnTo>
                  <a:lnTo>
                    <a:pt x="778" y="19226"/>
                  </a:lnTo>
                  <a:lnTo>
                    <a:pt x="20681" y="19304"/>
                  </a:lnTo>
                  <a:lnTo>
                    <a:pt x="20752" y="21600"/>
                  </a:lnTo>
                  <a:lnTo>
                    <a:pt x="848" y="21600"/>
                  </a:lnTo>
                </a:path>
              </a:pathLst>
            </a:custGeom>
            <a:noFill/>
            <a:ln w="5715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</p:grpSp>
      <p:sp>
        <p:nvSpPr>
          <p:cNvPr id="207" name="Shape 207"/>
          <p:cNvSpPr/>
          <p:nvPr/>
        </p:nvSpPr>
        <p:spPr>
          <a:xfrm>
            <a:off x="2419350" y="487680"/>
            <a:ext cx="7320280" cy="3489325"/>
          </a:xfrm>
          <a:prstGeom prst="rect">
            <a:avLst/>
          </a:prstGeom>
          <a:ln w="12700">
            <a:miter lim="400000"/>
          </a:ln>
          <a:effectLst>
            <a:outerShdw blurRad="38100" dist="20000" dir="7020000" rotWithShape="0">
              <a:srgbClr val="FFFFFF">
                <a:alpha val="38000"/>
              </a:srgbClr>
            </a:outerShdw>
          </a:effectLst>
        </p:spPr>
        <p:txBody>
          <a:bodyPr wrap="none" lIns="45719" rIns="45719"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2400">
                <a:latin typeface="华文细黑"/>
                <a:ea typeface="华文细黑"/>
                <a:cs typeface="华文细黑"/>
                <a:sym typeface="华文细黑"/>
              </a:defRPr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华文细黑"/>
              <a:ea typeface="华文细黑"/>
              <a:cs typeface="华文细黑"/>
              <a:sym typeface="华文细黑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2400">
                <a:latin typeface="华文细黑"/>
                <a:ea typeface="华文细黑"/>
                <a:cs typeface="华文细黑"/>
                <a:sym typeface="华文细黑"/>
              </a:defRPr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华文细黑"/>
              <a:ea typeface="华文细黑"/>
              <a:cs typeface="华文细黑"/>
              <a:sym typeface="华文细黑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defRPr sz="2400">
                <a:latin typeface="华文细黑"/>
                <a:ea typeface="华文细黑"/>
                <a:cs typeface="华文细黑"/>
                <a:sym typeface="华文细黑"/>
              </a:defRPr>
            </a:pPr>
            <a:r>
              <a:rPr kumimoji="0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细黑"/>
                <a:ea typeface="华文细黑"/>
                <a:cs typeface="华文细黑"/>
                <a:sym typeface="华文细黑"/>
              </a:rPr>
              <a:t>我们应该选择什么样的书？为什么？</a:t>
            </a:r>
            <a:endParaRPr kumimoji="0" sz="3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华文细黑"/>
              <a:ea typeface="华文细黑"/>
              <a:cs typeface="华文细黑"/>
              <a:sym typeface="华文细黑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defRPr sz="2400">
                <a:latin typeface="华文细黑"/>
                <a:ea typeface="华文细黑"/>
                <a:cs typeface="华文细黑"/>
                <a:sym typeface="华文细黑"/>
              </a:defRPr>
            </a:pPr>
            <a:endParaRPr kumimoji="0" sz="3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华文细黑"/>
              <a:ea typeface="华文细黑"/>
              <a:cs typeface="华文细黑"/>
              <a:sym typeface="华文细黑"/>
            </a:endParaRPr>
          </a:p>
          <a:p>
            <a:pPr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2400">
                <a:latin typeface="华文细黑"/>
                <a:ea typeface="华文细黑"/>
                <a:cs typeface="华文细黑"/>
                <a:sym typeface="华文细黑"/>
              </a:defRPr>
            </a:pPr>
            <a:r>
              <a:rPr kumimoji="0" lang="zh-CN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细黑"/>
                <a:ea typeface="华文细黑"/>
                <a:cs typeface="华文细黑"/>
                <a:sym typeface="华文细黑"/>
              </a:rPr>
              <a:t>意味着。。。。</a:t>
            </a:r>
            <a:r>
              <a:rPr kumimoji="0" lang="en-US" altLang="zh-CN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细黑"/>
                <a:ea typeface="华文细黑"/>
                <a:cs typeface="华文细黑"/>
                <a:sym typeface="华文细黑"/>
              </a:rPr>
              <a:t>mean to....</a:t>
            </a:r>
            <a:endParaRPr kumimoji="0" lang="en-US" altLang="zh-CN" sz="3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华文细黑"/>
              <a:ea typeface="华文细黑"/>
              <a:cs typeface="华文细黑"/>
              <a:sym typeface="华文细黑"/>
            </a:endParaRPr>
          </a:p>
          <a:p>
            <a:pPr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2400">
                <a:latin typeface="华文细黑"/>
                <a:ea typeface="华文细黑"/>
                <a:cs typeface="华文细黑"/>
                <a:sym typeface="华文细黑"/>
              </a:defRPr>
            </a:pPr>
            <a:r>
              <a:rPr kumimoji="0" lang="zh-CN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细黑"/>
                <a:ea typeface="华文细黑"/>
                <a:cs typeface="华文细黑"/>
                <a:sym typeface="华文细黑"/>
              </a:rPr>
              <a:t>导致</a:t>
            </a:r>
            <a:r>
              <a:rPr kumimoji="0" lang="en-US" altLang="zh-CN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细黑"/>
                <a:ea typeface="华文细黑"/>
                <a:cs typeface="华文细黑"/>
                <a:sym typeface="华文细黑"/>
              </a:rPr>
              <a:t>+</a:t>
            </a:r>
            <a:r>
              <a: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细黑"/>
                <a:ea typeface="华文细黑"/>
                <a:cs typeface="华文细黑"/>
                <a:sym typeface="华文细黑"/>
              </a:rPr>
              <a:t>不好的事情，</a:t>
            </a:r>
            <a:endParaRPr kumimoji="0" lang="zh-CN" altLang="en-US" sz="3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华文细黑"/>
              <a:ea typeface="华文细黑"/>
              <a:cs typeface="华文细黑"/>
              <a:sym typeface="华文细黑"/>
            </a:endParaRPr>
          </a:p>
          <a:p>
            <a:pPr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2400">
                <a:latin typeface="华文细黑"/>
                <a:ea typeface="华文细黑"/>
                <a:cs typeface="华文细黑"/>
                <a:sym typeface="华文细黑"/>
              </a:defRPr>
            </a:pPr>
            <a:r>
              <a: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细黑"/>
                <a:ea typeface="华文细黑"/>
                <a:cs typeface="华文细黑"/>
                <a:sym typeface="华文细黑"/>
              </a:rPr>
              <a:t>代表着。。。（</a:t>
            </a:r>
            <a:r>
              <a: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细黑"/>
                <a:ea typeface="华文细黑"/>
                <a:cs typeface="华文细黑"/>
                <a:sym typeface="华文细黑"/>
              </a:rPr>
              <a:t>中性）</a:t>
            </a:r>
            <a:endParaRPr kumimoji="0" lang="zh-CN" sz="3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华文细黑"/>
              <a:ea typeface="华文细黑"/>
              <a:cs typeface="华文细黑"/>
              <a:sym typeface="华文细黑"/>
            </a:endParaRPr>
          </a:p>
          <a:p>
            <a:pPr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2400">
                <a:latin typeface="华文细黑"/>
                <a:ea typeface="华文细黑"/>
                <a:cs typeface="华文细黑"/>
                <a:sym typeface="华文细黑"/>
              </a:defRPr>
            </a:pPr>
            <a:endParaRPr kumimoji="0" lang="zh-CN" sz="3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华文细黑"/>
              <a:ea typeface="华文细黑"/>
              <a:cs typeface="华文细黑"/>
              <a:sym typeface="华文细黑"/>
            </a:endParaRPr>
          </a:p>
          <a:p>
            <a:pPr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2400">
                <a:latin typeface="华文细黑"/>
                <a:ea typeface="华文细黑"/>
                <a:cs typeface="华文细黑"/>
                <a:sym typeface="华文细黑"/>
              </a:defRPr>
            </a:pPr>
            <a:endParaRPr kumimoji="0" sz="3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华文细黑"/>
              <a:ea typeface="华文细黑"/>
              <a:cs typeface="华文细黑"/>
              <a:sym typeface="华文细黑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2400">
                <a:latin typeface="华文细黑"/>
                <a:ea typeface="华文细黑"/>
                <a:cs typeface="华文细黑"/>
                <a:sym typeface="华文细黑"/>
              </a:defRPr>
            </a:pPr>
            <a:endParaRPr kumimoji="0" sz="3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华文细黑"/>
              <a:ea typeface="华文细黑"/>
              <a:cs typeface="华文细黑"/>
              <a:sym typeface="华文细黑"/>
            </a:endParaRPr>
          </a:p>
        </p:txBody>
      </p:sp>
      <p:sp>
        <p:nvSpPr>
          <p:cNvPr id="45062" name="Shape 208"/>
          <p:cNvSpPr/>
          <p:nvPr/>
        </p:nvSpPr>
        <p:spPr>
          <a:xfrm>
            <a:off x="2004060" y="4176395"/>
            <a:ext cx="8776335" cy="1198880"/>
          </a:xfrm>
          <a:prstGeom prst="rect">
            <a:avLst/>
          </a:prstGeom>
          <a:noFill/>
          <a:ln w="12700">
            <a:noFill/>
          </a:ln>
        </p:spPr>
        <p:txBody>
          <a:bodyPr wrap="square" lIns="45719" rIns="45719" anchor="t" anchorCtr="0">
            <a:spAutoFit/>
          </a:bodyPr>
          <a:p>
            <a:pPr marL="455930" indent="-455930" eaLnBrk="0" hangingPunct="0">
              <a:buAutoNum type="arabicPeriod" startAt="2"/>
            </a:pPr>
            <a:r>
              <a:rPr lang="zh-CN" altLang="en-US" sz="3600" dirty="0">
                <a:latin typeface="华文细黑" pitchFamily="2" charset="-122"/>
                <a:ea typeface="华文细黑" pitchFamily="2" charset="-122"/>
                <a:sym typeface="华文细黑" pitchFamily="2" charset="-122"/>
              </a:rPr>
              <a:t>通过学习“读书好，读好书，好读书”这句话，说说汉语有哪些特点。</a:t>
            </a:r>
            <a:endParaRPr lang="zh-CN" altLang="en-US" sz="3600" dirty="0">
              <a:latin typeface="华文细黑" pitchFamily="2" charset="-122"/>
              <a:ea typeface="华文细黑" pitchFamily="2" charset="-122"/>
              <a:sym typeface="华文细黑" pitchFamily="2" charset="-122"/>
            </a:endParaRPr>
          </a:p>
        </p:txBody>
      </p:sp>
    </p:spTree>
  </p:cSld>
  <p:clrMapOvr>
    <a:masterClrMapping/>
  </p:clrMapOvr>
  <p:transition spd="slow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2" name="Shape 112"/>
          <p:cNvSpPr>
            <a:spLocks noGrp="1"/>
          </p:cNvSpPr>
          <p:nvPr>
            <p:ph type="title" hasCustomPrompt="1"/>
          </p:nvPr>
        </p:nvSpPr>
        <p:spPr>
          <a:xfrm>
            <a:off x="1524000" y="2916238"/>
            <a:ext cx="9144000" cy="798513"/>
          </a:xfrm>
        </p:spPr>
        <p:txBody>
          <a:bodyPr lIns="45719" rIns="45719" anchor="t">
            <a:normAutofit fontScale="90000"/>
          </a:bodyPr>
          <a:lstStyle>
            <a:lvl1pPr defTabSz="895985">
              <a:defRPr sz="4705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黑体" panose="02010609060101010101" pitchFamily="49" charset="-122"/>
              </a:defRPr>
            </a:lvl1pPr>
          </a:lstStyle>
          <a:p>
            <a:pPr marL="0" marR="0" lvl="0" indent="0" algn="ctr" defTabSz="8959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470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黑体" panose="02010609060101010101" pitchFamily="49" charset="-122"/>
              </a:rPr>
              <a:t>第十二课  用心发现世界</a:t>
            </a:r>
            <a:endParaRPr kumimoji="0" sz="470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  <a:sym typeface="黑体" panose="02010609060101010101" pitchFamily="49" charset="-122"/>
            </a:endParaRPr>
          </a:p>
        </p:txBody>
      </p:sp>
      <p:sp>
        <p:nvSpPr>
          <p:cNvPr id="3075" name="Shape 113"/>
          <p:cNvSpPr/>
          <p:nvPr/>
        </p:nvSpPr>
        <p:spPr>
          <a:xfrm>
            <a:off x="1524000" y="1061403"/>
            <a:ext cx="9144000" cy="1353820"/>
          </a:xfrm>
          <a:prstGeom prst="rect">
            <a:avLst/>
          </a:prstGeom>
          <a:noFill/>
          <a:ln w="12700">
            <a:noFill/>
          </a:ln>
        </p:spPr>
        <p:txBody>
          <a:bodyPr lIns="0" tIns="0" rIns="0" bIns="0" anchor="ctr" anchorCtr="0">
            <a:spAutoFit/>
          </a:bodyPr>
          <a:p>
            <a:pPr algn="ctr" eaLnBrk="1">
              <a:lnSpc>
                <a:spcPct val="110000"/>
              </a:lnSpc>
              <a:buNone/>
            </a:pPr>
            <a:r>
              <a:rPr lang="en-US" altLang="zh-CN" sz="4000">
                <a:solidFill>
                  <a:srgbClr val="FEBDBE"/>
                </a:solidFill>
                <a:latin typeface="Calibri" panose="020F0702030404030204" charset="0"/>
              </a:rPr>
              <a:t>STANDARD COURSE </a:t>
            </a:r>
            <a:endParaRPr lang="en-US" altLang="zh-CN" sz="4000">
              <a:solidFill>
                <a:srgbClr val="FEBDBE"/>
              </a:solidFill>
              <a:latin typeface="Calibri" panose="020F0702030404030204" charset="0"/>
            </a:endParaRPr>
          </a:p>
          <a:p>
            <a:pPr algn="ctr" eaLnBrk="1">
              <a:lnSpc>
                <a:spcPct val="110000"/>
              </a:lnSpc>
              <a:buNone/>
            </a:pPr>
            <a:r>
              <a:rPr lang="en-US" altLang="zh-CN" sz="4000">
                <a:solidFill>
                  <a:srgbClr val="FEBDBE"/>
                </a:solidFill>
                <a:latin typeface="Calibri" panose="020F0702030404030204" charset="0"/>
              </a:rPr>
              <a:t>HSK 4 A</a:t>
            </a:r>
            <a:endParaRPr lang="en-US" altLang="zh-CN" sz="4000">
              <a:solidFill>
                <a:srgbClr val="FEBDBE"/>
              </a:solidFill>
              <a:latin typeface="Calibri" panose="020F0702030404030204" charset="0"/>
            </a:endParaRPr>
          </a:p>
        </p:txBody>
      </p:sp>
      <p:sp>
        <p:nvSpPr>
          <p:cNvPr id="3076" name="Shape 114"/>
          <p:cNvSpPr/>
          <p:nvPr/>
        </p:nvSpPr>
        <p:spPr>
          <a:xfrm>
            <a:off x="1524000" y="4521200"/>
            <a:ext cx="9144000" cy="583565"/>
          </a:xfrm>
          <a:prstGeom prst="rect">
            <a:avLst/>
          </a:prstGeom>
          <a:noFill/>
          <a:ln w="12700">
            <a:noFill/>
          </a:ln>
        </p:spPr>
        <p:txBody>
          <a:bodyPr lIns="45719" rIns="45719">
            <a:spAutoFit/>
          </a:bodyPr>
          <a:p>
            <a:pPr algn="ctr" eaLnBrk="1">
              <a:buNone/>
            </a:pPr>
            <a:r>
              <a:rPr lang="en-US" altLang="zh-CN" sz="3200">
                <a:solidFill>
                  <a:srgbClr val="A6A6A6"/>
                </a:solidFill>
                <a:latin typeface="Calibri" panose="020F0702030404030204" charset="0"/>
              </a:rPr>
              <a:t>PartⅠ </a:t>
            </a:r>
            <a:r>
              <a:rPr lang="zh-CN" altLang="en-US" sz="3200">
                <a:solidFill>
                  <a:srgbClr val="A6A6A6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课文</a:t>
            </a:r>
            <a:r>
              <a:rPr lang="zh-CN" altLang="en-US" sz="3200">
                <a:solidFill>
                  <a:srgbClr val="A6A6A6"/>
                </a:solidFill>
                <a:latin typeface="Calibri" panose="020F0702030404030204" charset="0"/>
              </a:rPr>
              <a:t> </a:t>
            </a:r>
            <a:r>
              <a:rPr lang="en-US" altLang="zh-CN" sz="3200">
                <a:solidFill>
                  <a:srgbClr val="A6A6A6"/>
                </a:solidFill>
                <a:latin typeface="Calibri" panose="020F0702030404030204" charset="0"/>
              </a:rPr>
              <a:t>1</a:t>
            </a:r>
            <a:endParaRPr lang="en-US" altLang="zh-CN" sz="3200">
              <a:solidFill>
                <a:srgbClr val="A6A6A6"/>
              </a:solidFill>
              <a:latin typeface="Calibri" panose="020F0702030404030204" charset="0"/>
            </a:endParaRPr>
          </a:p>
        </p:txBody>
      </p:sp>
    </p:spTree>
  </p:cSld>
  <p:clrMapOvr>
    <a:masterClrMapping/>
  </p:clrMapOvr>
  <p:transition spd="med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098" name="Shape 116"/>
          <p:cNvSpPr/>
          <p:nvPr/>
        </p:nvSpPr>
        <p:spPr>
          <a:xfrm>
            <a:off x="2595563" y="487363"/>
            <a:ext cx="8072437" cy="706755"/>
          </a:xfrm>
          <a:prstGeom prst="rect">
            <a:avLst/>
          </a:prstGeom>
          <a:noFill/>
          <a:ln w="12700">
            <a:noFill/>
          </a:ln>
        </p:spPr>
        <p:txBody>
          <a:bodyPr lIns="45719" rIns="45719">
            <a:spAutoFit/>
          </a:bodyPr>
          <a:p>
            <a:pPr eaLnBrk="1">
              <a:buNone/>
            </a:pPr>
            <a:r>
              <a:rPr lang="zh-CN" altLang="en-US" sz="4000">
                <a:solidFill>
                  <a:srgbClr val="A6A6A6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词汇（一）</a:t>
            </a:r>
            <a:endParaRPr lang="zh-CN" altLang="en-US" sz="4000">
              <a:solidFill>
                <a:srgbClr val="A6A6A6"/>
              </a:solidFill>
              <a:latin typeface="黑体" panose="02010609060101010101" pitchFamily="49" charset="-122"/>
              <a:ea typeface="黑体" panose="02010609060101010101" pitchFamily="49" charset="-122"/>
              <a:sym typeface="黑体" panose="02010609060101010101" pitchFamily="49" charset="-122"/>
            </a:endParaRPr>
          </a:p>
        </p:txBody>
      </p:sp>
      <p:grpSp>
        <p:nvGrpSpPr>
          <p:cNvPr id="4099" name="Group 119"/>
          <p:cNvGrpSpPr/>
          <p:nvPr/>
        </p:nvGrpSpPr>
        <p:grpSpPr>
          <a:xfrm>
            <a:off x="1811338" y="228600"/>
            <a:ext cx="608012" cy="919163"/>
            <a:chOff x="0" y="0"/>
            <a:chExt cx="607419" cy="919824"/>
          </a:xfrm>
        </p:grpSpPr>
        <p:sp>
          <p:nvSpPr>
            <p:cNvPr id="4121" name="Shape 117"/>
            <p:cNvSpPr/>
            <p:nvPr/>
          </p:nvSpPr>
          <p:spPr>
            <a:xfrm>
              <a:off x="0" y="0"/>
              <a:ext cx="607420" cy="919825"/>
            </a:xfrm>
            <a:custGeom>
              <a:avLst/>
              <a:gdLst/>
              <a:ahLst/>
              <a:cxnLst>
                <a:cxn ang="0">
                  <a:pos x="303710" y="459913"/>
                </a:cxn>
                <a:cxn ang="5898240">
                  <a:pos x="303710" y="459913"/>
                </a:cxn>
                <a:cxn ang="11796480">
                  <a:pos x="303710" y="459913"/>
                </a:cxn>
                <a:cxn ang="17694720">
                  <a:pos x="303710" y="459913"/>
                </a:cxn>
              </a:cxnLst>
              <a:pathLst>
                <a:path w="21600" h="21600">
                  <a:moveTo>
                    <a:pt x="10786" y="21600"/>
                  </a:moveTo>
                  <a:lnTo>
                    <a:pt x="11178" y="21600"/>
                  </a:lnTo>
                  <a:lnTo>
                    <a:pt x="11516" y="21565"/>
                  </a:lnTo>
                  <a:lnTo>
                    <a:pt x="11881" y="21495"/>
                  </a:lnTo>
                  <a:lnTo>
                    <a:pt x="12220" y="21425"/>
                  </a:lnTo>
                  <a:lnTo>
                    <a:pt x="12585" y="21319"/>
                  </a:lnTo>
                  <a:lnTo>
                    <a:pt x="12871" y="21196"/>
                  </a:lnTo>
                  <a:lnTo>
                    <a:pt x="13132" y="21056"/>
                  </a:lnTo>
                  <a:lnTo>
                    <a:pt x="13367" y="20881"/>
                  </a:lnTo>
                  <a:lnTo>
                    <a:pt x="13627" y="20722"/>
                  </a:lnTo>
                  <a:lnTo>
                    <a:pt x="13835" y="20511"/>
                  </a:lnTo>
                  <a:lnTo>
                    <a:pt x="14018" y="20318"/>
                  </a:lnTo>
                  <a:lnTo>
                    <a:pt x="14174" y="20107"/>
                  </a:lnTo>
                  <a:lnTo>
                    <a:pt x="14330" y="19879"/>
                  </a:lnTo>
                  <a:lnTo>
                    <a:pt x="14434" y="19634"/>
                  </a:lnTo>
                  <a:lnTo>
                    <a:pt x="14487" y="19370"/>
                  </a:lnTo>
                  <a:lnTo>
                    <a:pt x="14487" y="15664"/>
                  </a:lnTo>
                  <a:lnTo>
                    <a:pt x="14591" y="15454"/>
                  </a:lnTo>
                  <a:lnTo>
                    <a:pt x="14669" y="15260"/>
                  </a:lnTo>
                  <a:lnTo>
                    <a:pt x="14774" y="15050"/>
                  </a:lnTo>
                  <a:lnTo>
                    <a:pt x="15138" y="14646"/>
                  </a:lnTo>
                  <a:lnTo>
                    <a:pt x="15581" y="14242"/>
                  </a:lnTo>
                  <a:lnTo>
                    <a:pt x="16728" y="13469"/>
                  </a:lnTo>
                  <a:lnTo>
                    <a:pt x="18030" y="12591"/>
                  </a:lnTo>
                  <a:lnTo>
                    <a:pt x="18734" y="12118"/>
                  </a:lnTo>
                  <a:lnTo>
                    <a:pt x="19333" y="11573"/>
                  </a:lnTo>
                  <a:lnTo>
                    <a:pt x="19932" y="11028"/>
                  </a:lnTo>
                  <a:lnTo>
                    <a:pt x="20479" y="10396"/>
                  </a:lnTo>
                  <a:lnTo>
                    <a:pt x="20740" y="10097"/>
                  </a:lnTo>
                  <a:lnTo>
                    <a:pt x="20948" y="9729"/>
                  </a:lnTo>
                  <a:lnTo>
                    <a:pt x="21130" y="9378"/>
                  </a:lnTo>
                  <a:lnTo>
                    <a:pt x="21287" y="8974"/>
                  </a:lnTo>
                  <a:lnTo>
                    <a:pt x="21443" y="8605"/>
                  </a:lnTo>
                  <a:lnTo>
                    <a:pt x="21548" y="8166"/>
                  </a:lnTo>
                  <a:lnTo>
                    <a:pt x="21600" y="7727"/>
                  </a:lnTo>
                  <a:lnTo>
                    <a:pt x="21600" y="6884"/>
                  </a:lnTo>
                  <a:lnTo>
                    <a:pt x="21548" y="6515"/>
                  </a:lnTo>
                  <a:lnTo>
                    <a:pt x="21496" y="6182"/>
                  </a:lnTo>
                  <a:lnTo>
                    <a:pt x="21391" y="5812"/>
                  </a:lnTo>
                  <a:lnTo>
                    <a:pt x="21287" y="5479"/>
                  </a:lnTo>
                  <a:lnTo>
                    <a:pt x="21130" y="5093"/>
                  </a:lnTo>
                  <a:lnTo>
                    <a:pt x="20948" y="4760"/>
                  </a:lnTo>
                  <a:lnTo>
                    <a:pt x="20740" y="4425"/>
                  </a:lnTo>
                  <a:lnTo>
                    <a:pt x="20531" y="4127"/>
                  </a:lnTo>
                  <a:lnTo>
                    <a:pt x="20296" y="3811"/>
                  </a:lnTo>
                  <a:lnTo>
                    <a:pt x="20036" y="3513"/>
                  </a:lnTo>
                  <a:lnTo>
                    <a:pt x="19775" y="3214"/>
                  </a:lnTo>
                  <a:lnTo>
                    <a:pt x="19124" y="2634"/>
                  </a:lnTo>
                  <a:lnTo>
                    <a:pt x="18447" y="2125"/>
                  </a:lnTo>
                  <a:lnTo>
                    <a:pt x="17691" y="1669"/>
                  </a:lnTo>
                  <a:lnTo>
                    <a:pt x="16832" y="1229"/>
                  </a:lnTo>
                  <a:lnTo>
                    <a:pt x="16388" y="1054"/>
                  </a:lnTo>
                  <a:lnTo>
                    <a:pt x="15920" y="879"/>
                  </a:lnTo>
                  <a:lnTo>
                    <a:pt x="15477" y="720"/>
                  </a:lnTo>
                  <a:lnTo>
                    <a:pt x="15034" y="580"/>
                  </a:lnTo>
                  <a:lnTo>
                    <a:pt x="14539" y="439"/>
                  </a:lnTo>
                  <a:lnTo>
                    <a:pt x="14018" y="316"/>
                  </a:lnTo>
                  <a:lnTo>
                    <a:pt x="13471" y="211"/>
                  </a:lnTo>
                  <a:lnTo>
                    <a:pt x="12975" y="140"/>
                  </a:lnTo>
                  <a:lnTo>
                    <a:pt x="12428" y="71"/>
                  </a:lnTo>
                  <a:lnTo>
                    <a:pt x="11934" y="35"/>
                  </a:lnTo>
                  <a:lnTo>
                    <a:pt x="11387" y="0"/>
                  </a:lnTo>
                  <a:lnTo>
                    <a:pt x="10213" y="0"/>
                  </a:lnTo>
                  <a:lnTo>
                    <a:pt x="9666" y="35"/>
                  </a:lnTo>
                  <a:lnTo>
                    <a:pt x="9172" y="71"/>
                  </a:lnTo>
                  <a:lnTo>
                    <a:pt x="8625" y="140"/>
                  </a:lnTo>
                  <a:lnTo>
                    <a:pt x="8129" y="211"/>
                  </a:lnTo>
                  <a:lnTo>
                    <a:pt x="7582" y="316"/>
                  </a:lnTo>
                  <a:lnTo>
                    <a:pt x="7061" y="439"/>
                  </a:lnTo>
                  <a:lnTo>
                    <a:pt x="6566" y="580"/>
                  </a:lnTo>
                  <a:lnTo>
                    <a:pt x="6123" y="720"/>
                  </a:lnTo>
                  <a:lnTo>
                    <a:pt x="5680" y="879"/>
                  </a:lnTo>
                  <a:lnTo>
                    <a:pt x="5212" y="1054"/>
                  </a:lnTo>
                  <a:lnTo>
                    <a:pt x="4768" y="1229"/>
                  </a:lnTo>
                  <a:lnTo>
                    <a:pt x="3909" y="1669"/>
                  </a:lnTo>
                  <a:lnTo>
                    <a:pt x="3153" y="2125"/>
                  </a:lnTo>
                  <a:lnTo>
                    <a:pt x="2476" y="2634"/>
                  </a:lnTo>
                  <a:lnTo>
                    <a:pt x="1825" y="3214"/>
                  </a:lnTo>
                  <a:lnTo>
                    <a:pt x="1303" y="3811"/>
                  </a:lnTo>
                  <a:lnTo>
                    <a:pt x="1069" y="4127"/>
                  </a:lnTo>
                  <a:lnTo>
                    <a:pt x="860" y="4425"/>
                  </a:lnTo>
                  <a:lnTo>
                    <a:pt x="651" y="4760"/>
                  </a:lnTo>
                  <a:lnTo>
                    <a:pt x="470" y="5093"/>
                  </a:lnTo>
                  <a:lnTo>
                    <a:pt x="313" y="5479"/>
                  </a:lnTo>
                  <a:lnTo>
                    <a:pt x="209" y="5812"/>
                  </a:lnTo>
                  <a:lnTo>
                    <a:pt x="104" y="6182"/>
                  </a:lnTo>
                  <a:lnTo>
                    <a:pt x="52" y="6515"/>
                  </a:lnTo>
                  <a:lnTo>
                    <a:pt x="0" y="6884"/>
                  </a:lnTo>
                  <a:lnTo>
                    <a:pt x="0" y="7727"/>
                  </a:lnTo>
                  <a:lnTo>
                    <a:pt x="52" y="8166"/>
                  </a:lnTo>
                  <a:lnTo>
                    <a:pt x="157" y="8605"/>
                  </a:lnTo>
                  <a:lnTo>
                    <a:pt x="313" y="8974"/>
                  </a:lnTo>
                  <a:lnTo>
                    <a:pt x="470" y="9378"/>
                  </a:lnTo>
                  <a:lnTo>
                    <a:pt x="651" y="9729"/>
                  </a:lnTo>
                  <a:lnTo>
                    <a:pt x="860" y="10097"/>
                  </a:lnTo>
                  <a:lnTo>
                    <a:pt x="1121" y="10396"/>
                  </a:lnTo>
                  <a:lnTo>
                    <a:pt x="1668" y="11028"/>
                  </a:lnTo>
                  <a:lnTo>
                    <a:pt x="2267" y="11573"/>
                  </a:lnTo>
                  <a:lnTo>
                    <a:pt x="2866" y="12118"/>
                  </a:lnTo>
                  <a:lnTo>
                    <a:pt x="3570" y="12591"/>
                  </a:lnTo>
                  <a:lnTo>
                    <a:pt x="4872" y="13469"/>
                  </a:lnTo>
                  <a:lnTo>
                    <a:pt x="6019" y="14242"/>
                  </a:lnTo>
                  <a:lnTo>
                    <a:pt x="6462" y="14646"/>
                  </a:lnTo>
                  <a:lnTo>
                    <a:pt x="6826" y="15050"/>
                  </a:lnTo>
                  <a:lnTo>
                    <a:pt x="6931" y="15260"/>
                  </a:lnTo>
                  <a:lnTo>
                    <a:pt x="7009" y="15454"/>
                  </a:lnTo>
                  <a:lnTo>
                    <a:pt x="7113" y="15664"/>
                  </a:lnTo>
                  <a:lnTo>
                    <a:pt x="7113" y="19370"/>
                  </a:lnTo>
                  <a:lnTo>
                    <a:pt x="7166" y="19634"/>
                  </a:lnTo>
                  <a:lnTo>
                    <a:pt x="7270" y="19879"/>
                  </a:lnTo>
                  <a:lnTo>
                    <a:pt x="7425" y="20107"/>
                  </a:lnTo>
                  <a:lnTo>
                    <a:pt x="7582" y="20318"/>
                  </a:lnTo>
                  <a:lnTo>
                    <a:pt x="7765" y="20511"/>
                  </a:lnTo>
                  <a:lnTo>
                    <a:pt x="7973" y="20722"/>
                  </a:lnTo>
                  <a:lnTo>
                    <a:pt x="8233" y="20881"/>
                  </a:lnTo>
                  <a:lnTo>
                    <a:pt x="8468" y="21056"/>
                  </a:lnTo>
                  <a:lnTo>
                    <a:pt x="8729" y="21196"/>
                  </a:lnTo>
                  <a:lnTo>
                    <a:pt x="9015" y="21319"/>
                  </a:lnTo>
                  <a:lnTo>
                    <a:pt x="9380" y="21425"/>
                  </a:lnTo>
                  <a:lnTo>
                    <a:pt x="9719" y="21495"/>
                  </a:lnTo>
                  <a:lnTo>
                    <a:pt x="10084" y="21565"/>
                  </a:lnTo>
                  <a:lnTo>
                    <a:pt x="10422" y="21600"/>
                  </a:lnTo>
                  <a:lnTo>
                    <a:pt x="10786" y="21600"/>
                  </a:lnTo>
                  <a:close/>
                </a:path>
              </a:pathLst>
            </a:custGeom>
            <a:solidFill>
              <a:srgbClr val="FFFFCC">
                <a:alpha val="100000"/>
              </a:srgbClr>
            </a:solidFill>
            <a:ln w="57150" cap="flat" cmpd="sng">
              <a:solidFill>
                <a:srgbClr val="000000">
                  <a:alpha val="10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4122" name="Shape 118"/>
            <p:cNvSpPr/>
            <p:nvPr/>
          </p:nvSpPr>
          <p:spPr>
            <a:xfrm>
              <a:off x="192699" y="403848"/>
              <a:ext cx="224224" cy="408299"/>
            </a:xfrm>
            <a:custGeom>
              <a:avLst/>
              <a:gdLst/>
              <a:ahLst/>
              <a:cxnLst>
                <a:cxn ang="0">
                  <a:pos x="112112" y="204150"/>
                </a:cxn>
                <a:cxn ang="5898240">
                  <a:pos x="112112" y="204150"/>
                </a:cxn>
                <a:cxn ang="11796480">
                  <a:pos x="112112" y="204150"/>
                </a:cxn>
                <a:cxn ang="17694720">
                  <a:pos x="112112" y="204150"/>
                </a:cxn>
              </a:cxnLst>
              <a:pathLst>
                <a:path w="21600" h="21600">
                  <a:moveTo>
                    <a:pt x="6354" y="10918"/>
                  </a:moveTo>
                  <a:lnTo>
                    <a:pt x="4448" y="5578"/>
                  </a:lnTo>
                  <a:lnTo>
                    <a:pt x="1060" y="1305"/>
                  </a:lnTo>
                  <a:lnTo>
                    <a:pt x="0" y="235"/>
                  </a:lnTo>
                  <a:lnTo>
                    <a:pt x="4448" y="1424"/>
                  </a:lnTo>
                  <a:lnTo>
                    <a:pt x="7835" y="0"/>
                  </a:lnTo>
                  <a:lnTo>
                    <a:pt x="11647" y="1305"/>
                  </a:lnTo>
                  <a:lnTo>
                    <a:pt x="14610" y="0"/>
                  </a:lnTo>
                  <a:lnTo>
                    <a:pt x="17576" y="1186"/>
                  </a:lnTo>
                  <a:lnTo>
                    <a:pt x="21600" y="235"/>
                  </a:lnTo>
                  <a:lnTo>
                    <a:pt x="16304" y="6053"/>
                  </a:lnTo>
                  <a:lnTo>
                    <a:pt x="14822" y="10918"/>
                  </a:lnTo>
                  <a:moveTo>
                    <a:pt x="778" y="14359"/>
                  </a:moveTo>
                  <a:lnTo>
                    <a:pt x="20681" y="14359"/>
                  </a:lnTo>
                  <a:lnTo>
                    <a:pt x="20681" y="16852"/>
                  </a:lnTo>
                  <a:lnTo>
                    <a:pt x="778" y="16814"/>
                  </a:lnTo>
                  <a:lnTo>
                    <a:pt x="778" y="19226"/>
                  </a:lnTo>
                  <a:lnTo>
                    <a:pt x="20681" y="19304"/>
                  </a:lnTo>
                  <a:lnTo>
                    <a:pt x="20752" y="21600"/>
                  </a:lnTo>
                  <a:lnTo>
                    <a:pt x="848" y="21600"/>
                  </a:lnTo>
                </a:path>
              </a:pathLst>
            </a:custGeom>
            <a:noFill/>
            <a:ln w="57150" cap="flat" cmpd="sng">
              <a:solidFill>
                <a:srgbClr val="000000">
                  <a:alpha val="10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</p:grpSp>
      <p:sp>
        <p:nvSpPr>
          <p:cNvPr id="120" name="Shape 120"/>
          <p:cNvSpPr/>
          <p:nvPr/>
        </p:nvSpPr>
        <p:spPr>
          <a:xfrm>
            <a:off x="6546850" y="1562100"/>
            <a:ext cx="2256155" cy="460375"/>
          </a:xfrm>
          <a:prstGeom prst="rect">
            <a:avLst/>
          </a:prstGeom>
          <a:noFill/>
          <a:ln w="12700">
            <a:noFill/>
          </a:ln>
        </p:spPr>
        <p:txBody>
          <a:bodyPr wrap="none" lIns="45719" rIns="45719">
            <a:spAutoFit/>
          </a:bodyPr>
          <a:p>
            <a:pPr eaLnBrk="1">
              <a:buNone/>
            </a:pPr>
            <a:r>
              <a:rPr lang="en-US" altLang="zh-CN" sz="2400">
                <a:latin typeface="Times New Roman" panose="02020703060505090304" pitchFamily="18" charset="0"/>
                <a:cs typeface="Times New Roman" panose="02020703060505090304" pitchFamily="18" charset="0"/>
                <a:sym typeface="Times New Roman" panose="02020703060505090304" pitchFamily="18" charset="0"/>
              </a:rPr>
              <a:t>n. rule, regulation</a:t>
            </a:r>
            <a:endParaRPr lang="en-US" altLang="zh-CN" sz="2400">
              <a:latin typeface="Times New Roman" panose="02020703060505090304" pitchFamily="18" charset="0"/>
              <a:ea typeface="Times New Roman" panose="02020703060505090304" pitchFamily="18" charset="0"/>
              <a:sym typeface="Times New Roman" panose="02020703060505090304" pitchFamily="18" charset="0"/>
            </a:endParaRPr>
          </a:p>
        </p:txBody>
      </p:sp>
      <p:sp>
        <p:nvSpPr>
          <p:cNvPr id="121" name="Shape 121"/>
          <p:cNvSpPr/>
          <p:nvPr/>
        </p:nvSpPr>
        <p:spPr>
          <a:xfrm>
            <a:off x="2573338" y="1570038"/>
            <a:ext cx="699770" cy="460375"/>
          </a:xfrm>
          <a:prstGeom prst="rect">
            <a:avLst/>
          </a:prstGeom>
          <a:noFill/>
          <a:ln w="12700">
            <a:noFill/>
          </a:ln>
        </p:spPr>
        <p:txBody>
          <a:bodyPr wrap="none" lIns="45719" rIns="45719">
            <a:spAutoFit/>
          </a:bodyPr>
          <a:p>
            <a:pPr eaLnBrk="1">
              <a:buNone/>
            </a:pPr>
            <a:r>
              <a:rPr lang="zh-CN" altLang="en-US" sz="2400">
                <a:latin typeface="华文细黑" pitchFamily="2" charset="-122"/>
                <a:ea typeface="华文细黑" pitchFamily="2" charset="-122"/>
                <a:sym typeface="华文细黑" pitchFamily="2" charset="-122"/>
              </a:rPr>
              <a:t>规定</a:t>
            </a:r>
            <a:endParaRPr lang="zh-CN" altLang="en-US" sz="2400">
              <a:latin typeface="华文细黑" pitchFamily="2" charset="-122"/>
              <a:ea typeface="华文细黑" pitchFamily="2" charset="-122"/>
              <a:sym typeface="华文细黑" pitchFamily="2" charset="-122"/>
            </a:endParaRPr>
          </a:p>
        </p:txBody>
      </p:sp>
      <p:sp>
        <p:nvSpPr>
          <p:cNvPr id="122" name="Shape 122"/>
          <p:cNvSpPr/>
          <p:nvPr/>
        </p:nvSpPr>
        <p:spPr>
          <a:xfrm>
            <a:off x="6562725" y="2286000"/>
            <a:ext cx="2509520" cy="460375"/>
          </a:xfrm>
          <a:prstGeom prst="rect">
            <a:avLst/>
          </a:prstGeom>
          <a:noFill/>
          <a:ln w="12700">
            <a:noFill/>
          </a:ln>
        </p:spPr>
        <p:txBody>
          <a:bodyPr wrap="none" lIns="45719" rIns="45719">
            <a:spAutoFit/>
          </a:bodyPr>
          <a:p>
            <a:pPr eaLnBrk="1">
              <a:buNone/>
            </a:pPr>
            <a:r>
              <a:rPr lang="en-US" altLang="zh-CN" sz="2400">
                <a:latin typeface="Times New Roman" panose="02020703060505090304" pitchFamily="18" charset="0"/>
                <a:cs typeface="Times New Roman" panose="02020703060505090304" pitchFamily="18" charset="0"/>
                <a:sym typeface="Times New Roman" panose="02020703060505090304" pitchFamily="18" charset="0"/>
              </a:rPr>
              <a:t>adj. rigid, inflexible</a:t>
            </a:r>
            <a:endParaRPr lang="en-US" altLang="zh-CN" sz="2400">
              <a:latin typeface="Times New Roman" panose="02020703060505090304" pitchFamily="18" charset="0"/>
              <a:ea typeface="Times New Roman" panose="02020703060505090304" pitchFamily="18" charset="0"/>
              <a:sym typeface="Times New Roman" panose="02020703060505090304" pitchFamily="18" charset="0"/>
            </a:endParaRPr>
          </a:p>
        </p:txBody>
      </p:sp>
      <p:sp>
        <p:nvSpPr>
          <p:cNvPr id="123" name="Shape 123"/>
          <p:cNvSpPr/>
          <p:nvPr/>
        </p:nvSpPr>
        <p:spPr>
          <a:xfrm>
            <a:off x="2573338" y="2298700"/>
            <a:ext cx="394970" cy="460375"/>
          </a:xfrm>
          <a:prstGeom prst="rect">
            <a:avLst/>
          </a:prstGeom>
          <a:noFill/>
          <a:ln w="12700">
            <a:noFill/>
          </a:ln>
        </p:spPr>
        <p:txBody>
          <a:bodyPr wrap="none" lIns="45719" rIns="45719">
            <a:spAutoFit/>
          </a:bodyPr>
          <a:p>
            <a:pPr eaLnBrk="1">
              <a:buNone/>
            </a:pPr>
            <a:r>
              <a:rPr lang="zh-CN" altLang="en-US" sz="2400">
                <a:latin typeface="华文细黑" pitchFamily="2" charset="-122"/>
                <a:ea typeface="华文细黑" pitchFamily="2" charset="-122"/>
                <a:sym typeface="华文细黑" pitchFamily="2" charset="-122"/>
              </a:rPr>
              <a:t>死</a:t>
            </a:r>
            <a:endParaRPr lang="zh-CN" altLang="en-US" sz="2400">
              <a:latin typeface="华文细黑" pitchFamily="2" charset="-122"/>
              <a:ea typeface="华文细黑" pitchFamily="2" charset="-122"/>
              <a:sym typeface="华文细黑" pitchFamily="2" charset="-122"/>
            </a:endParaRPr>
          </a:p>
        </p:txBody>
      </p:sp>
      <p:sp>
        <p:nvSpPr>
          <p:cNvPr id="124" name="Shape 124"/>
          <p:cNvSpPr/>
          <p:nvPr/>
        </p:nvSpPr>
        <p:spPr>
          <a:xfrm>
            <a:off x="6562725" y="3009900"/>
            <a:ext cx="2560320" cy="460375"/>
          </a:xfrm>
          <a:prstGeom prst="rect">
            <a:avLst/>
          </a:prstGeom>
          <a:noFill/>
          <a:ln w="12700">
            <a:noFill/>
          </a:ln>
        </p:spPr>
        <p:txBody>
          <a:bodyPr wrap="none" lIns="45719" rIns="45719">
            <a:spAutoFit/>
          </a:bodyPr>
          <a:p>
            <a:pPr eaLnBrk="1">
              <a:buNone/>
            </a:pPr>
            <a:r>
              <a:rPr lang="en-US" altLang="zh-CN" sz="2400">
                <a:latin typeface="Times New Roman" panose="02020703060505090304" pitchFamily="18" charset="0"/>
                <a:cs typeface="Times New Roman" panose="02020703060505090304" pitchFamily="18" charset="0"/>
                <a:sym typeface="Times New Roman" panose="02020703060505090304" pitchFamily="18" charset="0"/>
              </a:rPr>
              <a:t>adj. pitiful, regretful</a:t>
            </a:r>
            <a:endParaRPr lang="en-US" altLang="zh-CN" sz="2400">
              <a:latin typeface="Times New Roman" panose="02020703060505090304" pitchFamily="18" charset="0"/>
              <a:ea typeface="Times New Roman" panose="02020703060505090304" pitchFamily="18" charset="0"/>
              <a:sym typeface="Times New Roman" panose="02020703060505090304" pitchFamily="18" charset="0"/>
            </a:endParaRPr>
          </a:p>
        </p:txBody>
      </p:sp>
      <p:sp>
        <p:nvSpPr>
          <p:cNvPr id="125" name="Shape 125"/>
          <p:cNvSpPr/>
          <p:nvPr/>
        </p:nvSpPr>
        <p:spPr>
          <a:xfrm>
            <a:off x="2573338" y="3017838"/>
            <a:ext cx="699770" cy="460375"/>
          </a:xfrm>
          <a:prstGeom prst="rect">
            <a:avLst/>
          </a:prstGeom>
          <a:noFill/>
          <a:ln w="12700">
            <a:noFill/>
          </a:ln>
        </p:spPr>
        <p:txBody>
          <a:bodyPr wrap="none" lIns="45719" rIns="45719">
            <a:spAutoFit/>
          </a:bodyPr>
          <a:p>
            <a:pPr eaLnBrk="1">
              <a:buNone/>
            </a:pPr>
            <a:r>
              <a:rPr lang="zh-CN" altLang="en-US" sz="2400">
                <a:latin typeface="华文细黑" pitchFamily="2" charset="-122"/>
                <a:ea typeface="华文细黑" pitchFamily="2" charset="-122"/>
                <a:sym typeface="华文细黑" pitchFamily="2" charset="-122"/>
              </a:rPr>
              <a:t>可惜</a:t>
            </a:r>
            <a:endParaRPr lang="zh-CN" altLang="en-US" sz="2400">
              <a:latin typeface="华文细黑" pitchFamily="2" charset="-122"/>
              <a:ea typeface="华文细黑" pitchFamily="2" charset="-122"/>
              <a:sym typeface="华文细黑" pitchFamily="2" charset="-122"/>
            </a:endParaRPr>
          </a:p>
        </p:txBody>
      </p:sp>
      <p:sp>
        <p:nvSpPr>
          <p:cNvPr id="126" name="Shape 126"/>
          <p:cNvSpPr/>
          <p:nvPr/>
        </p:nvSpPr>
        <p:spPr>
          <a:xfrm>
            <a:off x="6562725" y="3683000"/>
            <a:ext cx="1596390" cy="460375"/>
          </a:xfrm>
          <a:prstGeom prst="rect">
            <a:avLst/>
          </a:prstGeom>
          <a:noFill/>
          <a:ln w="12700">
            <a:noFill/>
          </a:ln>
        </p:spPr>
        <p:txBody>
          <a:bodyPr wrap="none" lIns="45719" rIns="45719">
            <a:spAutoFit/>
          </a:bodyPr>
          <a:p>
            <a:pPr eaLnBrk="1">
              <a:buNone/>
            </a:pPr>
            <a:r>
              <a:rPr lang="en-US" altLang="zh-CN" sz="2400">
                <a:latin typeface="Times New Roman" panose="02020703060505090304" pitchFamily="18" charset="0"/>
                <a:cs typeface="Times New Roman" panose="02020703060505090304" pitchFamily="18" charset="0"/>
                <a:sym typeface="Times New Roman" panose="02020703060505090304" pitchFamily="18" charset="0"/>
              </a:rPr>
              <a:t>n. all, whole</a:t>
            </a:r>
            <a:endParaRPr lang="en-US" altLang="zh-CN" sz="2400">
              <a:latin typeface="Times New Roman" panose="02020703060505090304" pitchFamily="18" charset="0"/>
              <a:ea typeface="Times New Roman" panose="02020703060505090304" pitchFamily="18" charset="0"/>
              <a:sym typeface="Times New Roman" panose="02020703060505090304" pitchFamily="18" charset="0"/>
            </a:endParaRPr>
          </a:p>
        </p:txBody>
      </p:sp>
      <p:sp>
        <p:nvSpPr>
          <p:cNvPr id="127" name="Shape 127"/>
          <p:cNvSpPr/>
          <p:nvPr/>
        </p:nvSpPr>
        <p:spPr>
          <a:xfrm>
            <a:off x="2573338" y="3690938"/>
            <a:ext cx="699770" cy="460375"/>
          </a:xfrm>
          <a:prstGeom prst="rect">
            <a:avLst/>
          </a:prstGeom>
          <a:noFill/>
          <a:ln w="12700">
            <a:noFill/>
          </a:ln>
        </p:spPr>
        <p:txBody>
          <a:bodyPr wrap="none" lIns="45719" rIns="45719">
            <a:spAutoFit/>
          </a:bodyPr>
          <a:p>
            <a:pPr eaLnBrk="1">
              <a:buNone/>
            </a:pPr>
            <a:r>
              <a:rPr lang="zh-CN" altLang="en-US" sz="2400">
                <a:latin typeface="华文细黑" pitchFamily="2" charset="-122"/>
                <a:ea typeface="华文细黑" pitchFamily="2" charset="-122"/>
                <a:sym typeface="华文细黑" pitchFamily="2" charset="-122"/>
              </a:rPr>
              <a:t>全部</a:t>
            </a:r>
            <a:endParaRPr lang="zh-CN" altLang="en-US" sz="2400">
              <a:latin typeface="华文细黑" pitchFamily="2" charset="-122"/>
              <a:ea typeface="华文细黑" pitchFamily="2" charset="-122"/>
              <a:sym typeface="华文细黑" pitchFamily="2" charset="-122"/>
            </a:endParaRPr>
          </a:p>
        </p:txBody>
      </p:sp>
      <p:sp>
        <p:nvSpPr>
          <p:cNvPr id="128" name="Shape 128"/>
          <p:cNvSpPr/>
          <p:nvPr/>
        </p:nvSpPr>
        <p:spPr>
          <a:xfrm>
            <a:off x="4043363" y="1573213"/>
            <a:ext cx="1251585" cy="460375"/>
          </a:xfrm>
          <a:prstGeom prst="rect">
            <a:avLst/>
          </a:prstGeom>
          <a:noFill/>
          <a:ln w="12700">
            <a:noFill/>
          </a:ln>
        </p:spPr>
        <p:txBody>
          <a:bodyPr wrap="none" lIns="45719" rIns="45719">
            <a:spAutoFit/>
          </a:bodyPr>
          <a:p>
            <a:pPr eaLnBrk="1">
              <a:buNone/>
            </a:pPr>
            <a:r>
              <a:rPr lang="en-US" altLang="zh-CN" sz="2400">
                <a:latin typeface="华文细黑" pitchFamily="2" charset="-122"/>
                <a:ea typeface="华文细黑" pitchFamily="2" charset="-122"/>
                <a:sym typeface="华文细黑" pitchFamily="2" charset="-122"/>
              </a:rPr>
              <a:t>guīdìng</a:t>
            </a:r>
            <a:endParaRPr lang="en-US" altLang="zh-CN" sz="2400">
              <a:latin typeface="华文细黑" pitchFamily="2" charset="-122"/>
              <a:ea typeface="华文细黑" pitchFamily="2" charset="-122"/>
              <a:sym typeface="华文细黑" pitchFamily="2" charset="-122"/>
            </a:endParaRPr>
          </a:p>
        </p:txBody>
      </p:sp>
      <p:sp>
        <p:nvSpPr>
          <p:cNvPr id="129" name="Shape 129"/>
          <p:cNvSpPr/>
          <p:nvPr/>
        </p:nvSpPr>
        <p:spPr>
          <a:xfrm>
            <a:off x="4038600" y="2290763"/>
            <a:ext cx="317500" cy="460375"/>
          </a:xfrm>
          <a:prstGeom prst="rect">
            <a:avLst/>
          </a:prstGeom>
          <a:noFill/>
          <a:ln w="12700">
            <a:noFill/>
          </a:ln>
        </p:spPr>
        <p:txBody>
          <a:bodyPr wrap="none" lIns="45719" rIns="45719">
            <a:spAutoFit/>
          </a:bodyPr>
          <a:p>
            <a:pPr eaLnBrk="1">
              <a:buNone/>
            </a:pPr>
            <a:r>
              <a:rPr lang="en-US" altLang="zh-CN" sz="2400">
                <a:latin typeface="华文细黑" pitchFamily="2" charset="-122"/>
                <a:ea typeface="华文细黑" pitchFamily="2" charset="-122"/>
                <a:sym typeface="华文细黑" pitchFamily="2" charset="-122"/>
              </a:rPr>
              <a:t>sǐ</a:t>
            </a:r>
            <a:endParaRPr lang="en-US" altLang="zh-CN" sz="2400">
              <a:latin typeface="华文细黑" pitchFamily="2" charset="-122"/>
              <a:ea typeface="华文细黑" pitchFamily="2" charset="-122"/>
              <a:sym typeface="华文细黑" pitchFamily="2" charset="-122"/>
            </a:endParaRPr>
          </a:p>
        </p:txBody>
      </p:sp>
      <p:sp>
        <p:nvSpPr>
          <p:cNvPr id="130" name="Shape 130"/>
          <p:cNvSpPr/>
          <p:nvPr/>
        </p:nvSpPr>
        <p:spPr>
          <a:xfrm>
            <a:off x="4038600" y="3009900"/>
            <a:ext cx="697230" cy="460375"/>
          </a:xfrm>
          <a:prstGeom prst="rect">
            <a:avLst/>
          </a:prstGeom>
          <a:noFill/>
          <a:ln w="12700">
            <a:noFill/>
          </a:ln>
        </p:spPr>
        <p:txBody>
          <a:bodyPr wrap="none" lIns="45719" rIns="45719">
            <a:spAutoFit/>
          </a:bodyPr>
          <a:p>
            <a:pPr eaLnBrk="1">
              <a:buNone/>
            </a:pPr>
            <a:r>
              <a:rPr lang="en-US" altLang="zh-CN" sz="2400">
                <a:latin typeface="华文细黑" pitchFamily="2" charset="-122"/>
                <a:ea typeface="华文细黑" pitchFamily="2" charset="-122"/>
                <a:sym typeface="华文细黑" pitchFamily="2" charset="-122"/>
              </a:rPr>
              <a:t>kěxī</a:t>
            </a:r>
            <a:endParaRPr lang="en-US" altLang="zh-CN" sz="2400">
              <a:latin typeface="华文细黑" pitchFamily="2" charset="-122"/>
              <a:ea typeface="华文细黑" pitchFamily="2" charset="-122"/>
              <a:sym typeface="华文细黑" pitchFamily="2" charset="-122"/>
            </a:endParaRPr>
          </a:p>
        </p:txBody>
      </p:sp>
      <p:sp>
        <p:nvSpPr>
          <p:cNvPr id="131" name="Shape 131"/>
          <p:cNvSpPr/>
          <p:nvPr/>
        </p:nvSpPr>
        <p:spPr>
          <a:xfrm>
            <a:off x="4038600" y="3683000"/>
            <a:ext cx="1270635" cy="460375"/>
          </a:xfrm>
          <a:prstGeom prst="rect">
            <a:avLst/>
          </a:prstGeom>
          <a:noFill/>
          <a:ln w="12700">
            <a:noFill/>
          </a:ln>
        </p:spPr>
        <p:txBody>
          <a:bodyPr wrap="none" lIns="45719" rIns="45719">
            <a:spAutoFit/>
          </a:bodyPr>
          <a:p>
            <a:pPr eaLnBrk="1">
              <a:buNone/>
            </a:pPr>
            <a:r>
              <a:rPr lang="en-US" altLang="zh-CN" sz="2400">
                <a:latin typeface="华文细黑" pitchFamily="2" charset="-122"/>
                <a:ea typeface="华文细黑" pitchFamily="2" charset="-122"/>
                <a:sym typeface="华文细黑" pitchFamily="2" charset="-122"/>
              </a:rPr>
              <a:t>quánbù</a:t>
            </a:r>
            <a:endParaRPr lang="en-US" altLang="zh-CN" sz="2400">
              <a:latin typeface="华文细黑" pitchFamily="2" charset="-122"/>
              <a:ea typeface="华文细黑" pitchFamily="2" charset="-122"/>
              <a:sym typeface="华文细黑" pitchFamily="2" charset="-122"/>
            </a:endParaRPr>
          </a:p>
        </p:txBody>
      </p:sp>
      <p:sp>
        <p:nvSpPr>
          <p:cNvPr id="132" name="Shape 132"/>
          <p:cNvSpPr/>
          <p:nvPr/>
        </p:nvSpPr>
        <p:spPr>
          <a:xfrm>
            <a:off x="6562725" y="4381500"/>
            <a:ext cx="2595245" cy="460375"/>
          </a:xfrm>
          <a:prstGeom prst="rect">
            <a:avLst/>
          </a:prstGeom>
          <a:noFill/>
          <a:ln w="12700">
            <a:noFill/>
          </a:ln>
        </p:spPr>
        <p:txBody>
          <a:bodyPr wrap="none" lIns="45719" rIns="45719">
            <a:spAutoFit/>
          </a:bodyPr>
          <a:p>
            <a:pPr eaLnBrk="1">
              <a:buNone/>
            </a:pPr>
            <a:r>
              <a:rPr lang="en-US" altLang="zh-CN" sz="2400">
                <a:latin typeface="Times New Roman" panose="02020703060505090304" pitchFamily="18" charset="0"/>
                <a:cs typeface="Times New Roman" panose="02020703060505090304" pitchFamily="18" charset="0"/>
                <a:sym typeface="Times New Roman" panose="02020703060505090304" pitchFamily="18" charset="0"/>
              </a:rPr>
              <a:t>adv. maybe, perhaps</a:t>
            </a:r>
            <a:endParaRPr lang="en-US" altLang="zh-CN" sz="2400">
              <a:latin typeface="Times New Roman" panose="02020703060505090304" pitchFamily="18" charset="0"/>
              <a:ea typeface="Times New Roman" panose="02020703060505090304" pitchFamily="18" charset="0"/>
              <a:sym typeface="Times New Roman" panose="02020703060505090304" pitchFamily="18" charset="0"/>
            </a:endParaRPr>
          </a:p>
        </p:txBody>
      </p:sp>
      <p:sp>
        <p:nvSpPr>
          <p:cNvPr id="133" name="Shape 133"/>
          <p:cNvSpPr/>
          <p:nvPr/>
        </p:nvSpPr>
        <p:spPr>
          <a:xfrm>
            <a:off x="2573338" y="4389438"/>
            <a:ext cx="699770" cy="460375"/>
          </a:xfrm>
          <a:prstGeom prst="rect">
            <a:avLst/>
          </a:prstGeom>
          <a:noFill/>
          <a:ln w="12700">
            <a:noFill/>
          </a:ln>
        </p:spPr>
        <p:txBody>
          <a:bodyPr wrap="none" lIns="45719" rIns="45719">
            <a:spAutoFit/>
          </a:bodyPr>
          <a:p>
            <a:pPr eaLnBrk="1">
              <a:buNone/>
            </a:pPr>
            <a:r>
              <a:rPr lang="zh-CN" altLang="en-US" sz="2400">
                <a:latin typeface="华文细黑" pitchFamily="2" charset="-122"/>
                <a:ea typeface="华文细黑" pitchFamily="2" charset="-122"/>
                <a:sym typeface="华文细黑" pitchFamily="2" charset="-122"/>
              </a:rPr>
              <a:t>也许</a:t>
            </a:r>
            <a:endParaRPr lang="zh-CN" altLang="en-US" sz="2400">
              <a:latin typeface="华文细黑" pitchFamily="2" charset="-122"/>
              <a:ea typeface="华文细黑" pitchFamily="2" charset="-122"/>
              <a:sym typeface="华文细黑" pitchFamily="2" charset="-122"/>
            </a:endParaRPr>
          </a:p>
        </p:txBody>
      </p:sp>
      <p:sp>
        <p:nvSpPr>
          <p:cNvPr id="134" name="Shape 134"/>
          <p:cNvSpPr/>
          <p:nvPr/>
        </p:nvSpPr>
        <p:spPr>
          <a:xfrm>
            <a:off x="4038600" y="4381500"/>
            <a:ext cx="782955" cy="460375"/>
          </a:xfrm>
          <a:prstGeom prst="rect">
            <a:avLst/>
          </a:prstGeom>
          <a:noFill/>
          <a:ln w="12700">
            <a:noFill/>
          </a:ln>
        </p:spPr>
        <p:txBody>
          <a:bodyPr wrap="none" lIns="45719" rIns="45719">
            <a:spAutoFit/>
          </a:bodyPr>
          <a:p>
            <a:pPr eaLnBrk="1">
              <a:buNone/>
            </a:pPr>
            <a:r>
              <a:rPr lang="en-US" altLang="zh-CN" sz="2400">
                <a:latin typeface="华文细黑" pitchFamily="2" charset="-122"/>
                <a:ea typeface="华文细黑" pitchFamily="2" charset="-122"/>
                <a:sym typeface="华文细黑" pitchFamily="2" charset="-122"/>
              </a:rPr>
              <a:t>yěxǔ</a:t>
            </a:r>
            <a:endParaRPr lang="en-US" altLang="zh-CN" sz="2400">
              <a:latin typeface="华文细黑" pitchFamily="2" charset="-122"/>
              <a:ea typeface="华文细黑" pitchFamily="2" charset="-122"/>
              <a:sym typeface="华文细黑" pitchFamily="2" charset="-122"/>
            </a:endParaRPr>
          </a:p>
        </p:txBody>
      </p:sp>
      <p:sp>
        <p:nvSpPr>
          <p:cNvPr id="135" name="Shape 135"/>
          <p:cNvSpPr/>
          <p:nvPr/>
        </p:nvSpPr>
        <p:spPr>
          <a:xfrm>
            <a:off x="6562725" y="4991100"/>
            <a:ext cx="2934335" cy="460375"/>
          </a:xfrm>
          <a:prstGeom prst="rect">
            <a:avLst/>
          </a:prstGeom>
          <a:noFill/>
          <a:ln w="12700">
            <a:noFill/>
          </a:ln>
        </p:spPr>
        <p:txBody>
          <a:bodyPr wrap="none" lIns="45719" rIns="45719">
            <a:spAutoFit/>
          </a:bodyPr>
          <a:p>
            <a:pPr eaLnBrk="1">
              <a:buNone/>
            </a:pPr>
            <a:r>
              <a:rPr lang="en-US" altLang="zh-CN" sz="2400">
                <a:latin typeface="Times New Roman" panose="02020703060505090304" pitchFamily="18" charset="0"/>
                <a:cs typeface="Times New Roman" panose="02020703060505090304" pitchFamily="18" charset="0"/>
                <a:sym typeface="Times New Roman" panose="02020703060505090304" pitchFamily="18" charset="0"/>
              </a:rPr>
              <a:t>v. to discuss, to consult</a:t>
            </a:r>
            <a:endParaRPr lang="en-US" altLang="zh-CN" sz="2400">
              <a:latin typeface="Times New Roman" panose="02020703060505090304" pitchFamily="18" charset="0"/>
              <a:ea typeface="Times New Roman" panose="02020703060505090304" pitchFamily="18" charset="0"/>
              <a:sym typeface="Times New Roman" panose="02020703060505090304" pitchFamily="18" charset="0"/>
            </a:endParaRPr>
          </a:p>
        </p:txBody>
      </p:sp>
      <p:sp>
        <p:nvSpPr>
          <p:cNvPr id="136" name="Shape 136"/>
          <p:cNvSpPr/>
          <p:nvPr/>
        </p:nvSpPr>
        <p:spPr>
          <a:xfrm>
            <a:off x="2573338" y="4999038"/>
            <a:ext cx="699770" cy="460375"/>
          </a:xfrm>
          <a:prstGeom prst="rect">
            <a:avLst/>
          </a:prstGeom>
          <a:noFill/>
          <a:ln w="12700">
            <a:noFill/>
          </a:ln>
        </p:spPr>
        <p:txBody>
          <a:bodyPr wrap="none" lIns="45719" rIns="45719">
            <a:spAutoFit/>
          </a:bodyPr>
          <a:p>
            <a:pPr eaLnBrk="1">
              <a:buNone/>
            </a:pPr>
            <a:r>
              <a:rPr lang="zh-CN" altLang="en-US" sz="2400">
                <a:latin typeface="华文细黑" pitchFamily="2" charset="-122"/>
                <a:ea typeface="华文细黑" pitchFamily="2" charset="-122"/>
                <a:sym typeface="华文细黑" pitchFamily="2" charset="-122"/>
              </a:rPr>
              <a:t>商量</a:t>
            </a:r>
            <a:endParaRPr lang="zh-CN" altLang="en-US" sz="2400">
              <a:latin typeface="华文细黑" pitchFamily="2" charset="-122"/>
              <a:ea typeface="华文细黑" pitchFamily="2" charset="-122"/>
              <a:sym typeface="华文细黑" pitchFamily="2" charset="-122"/>
            </a:endParaRPr>
          </a:p>
        </p:txBody>
      </p:sp>
      <p:sp>
        <p:nvSpPr>
          <p:cNvPr id="137" name="Shape 137"/>
          <p:cNvSpPr/>
          <p:nvPr/>
        </p:nvSpPr>
        <p:spPr>
          <a:xfrm>
            <a:off x="4038600" y="4991100"/>
            <a:ext cx="1715135" cy="460375"/>
          </a:xfrm>
          <a:prstGeom prst="rect">
            <a:avLst/>
          </a:prstGeom>
          <a:noFill/>
          <a:ln w="12700">
            <a:noFill/>
          </a:ln>
        </p:spPr>
        <p:txBody>
          <a:bodyPr wrap="none" lIns="45719" rIns="45719">
            <a:spAutoFit/>
          </a:bodyPr>
          <a:p>
            <a:pPr eaLnBrk="1">
              <a:buNone/>
            </a:pPr>
            <a:r>
              <a:rPr lang="en-US" altLang="zh-CN" sz="2400">
                <a:latin typeface="华文细黑" pitchFamily="2" charset="-122"/>
                <a:ea typeface="华文细黑" pitchFamily="2" charset="-122"/>
                <a:sym typeface="华文细黑" pitchFamily="2" charset="-122"/>
              </a:rPr>
              <a:t>shāngliang</a:t>
            </a:r>
            <a:endParaRPr lang="en-US" altLang="zh-CN" sz="2400">
              <a:latin typeface="华文细黑" pitchFamily="2" charset="-122"/>
              <a:ea typeface="华文细黑" pitchFamily="2" charset="-122"/>
              <a:sym typeface="华文细黑" pitchFamily="2" charset="-122"/>
            </a:endParaRPr>
          </a:p>
        </p:txBody>
      </p:sp>
      <p:sp>
        <p:nvSpPr>
          <p:cNvPr id="138" name="Shape 138"/>
          <p:cNvSpPr/>
          <p:nvPr/>
        </p:nvSpPr>
        <p:spPr>
          <a:xfrm>
            <a:off x="6575425" y="5600700"/>
            <a:ext cx="1207135" cy="460375"/>
          </a:xfrm>
          <a:prstGeom prst="rect">
            <a:avLst/>
          </a:prstGeom>
          <a:noFill/>
          <a:ln w="12700">
            <a:noFill/>
          </a:ln>
        </p:spPr>
        <p:txBody>
          <a:bodyPr wrap="none" lIns="45719" rIns="45719">
            <a:spAutoFit/>
          </a:bodyPr>
          <a:p>
            <a:pPr eaLnBrk="1">
              <a:buNone/>
            </a:pPr>
            <a:r>
              <a:rPr lang="en-US" altLang="zh-CN" sz="2400">
                <a:latin typeface="Times New Roman" panose="02020703060505090304" pitchFamily="18" charset="0"/>
                <a:cs typeface="Times New Roman" panose="02020703060505090304" pitchFamily="18" charset="0"/>
                <a:sym typeface="Times New Roman" panose="02020703060505090304" pitchFamily="18" charset="0"/>
              </a:rPr>
              <a:t>conj. and</a:t>
            </a:r>
            <a:endParaRPr lang="en-US" altLang="zh-CN" sz="2400">
              <a:latin typeface="Times New Roman" panose="02020703060505090304" pitchFamily="18" charset="0"/>
              <a:ea typeface="Times New Roman" panose="02020703060505090304" pitchFamily="18" charset="0"/>
              <a:sym typeface="Times New Roman" panose="02020703060505090304" pitchFamily="18" charset="0"/>
            </a:endParaRPr>
          </a:p>
        </p:txBody>
      </p:sp>
      <p:sp>
        <p:nvSpPr>
          <p:cNvPr id="139" name="Shape 139"/>
          <p:cNvSpPr/>
          <p:nvPr/>
        </p:nvSpPr>
        <p:spPr>
          <a:xfrm>
            <a:off x="2586038" y="5608638"/>
            <a:ext cx="699770" cy="460375"/>
          </a:xfrm>
          <a:prstGeom prst="rect">
            <a:avLst/>
          </a:prstGeom>
          <a:noFill/>
          <a:ln w="12700">
            <a:noFill/>
          </a:ln>
        </p:spPr>
        <p:txBody>
          <a:bodyPr wrap="none" lIns="45719" rIns="45719">
            <a:spAutoFit/>
          </a:bodyPr>
          <a:p>
            <a:pPr eaLnBrk="1">
              <a:buNone/>
            </a:pPr>
            <a:r>
              <a:rPr lang="zh-CN" altLang="en-US" sz="2400">
                <a:latin typeface="华文细黑" pitchFamily="2" charset="-122"/>
                <a:ea typeface="华文细黑" pitchFamily="2" charset="-122"/>
                <a:sym typeface="华文细黑" pitchFamily="2" charset="-122"/>
              </a:rPr>
              <a:t>并且</a:t>
            </a:r>
            <a:endParaRPr lang="zh-CN" altLang="en-US" sz="2400">
              <a:latin typeface="华文细黑" pitchFamily="2" charset="-122"/>
              <a:ea typeface="华文细黑" pitchFamily="2" charset="-122"/>
              <a:sym typeface="华文细黑" pitchFamily="2" charset="-122"/>
            </a:endParaRPr>
          </a:p>
        </p:txBody>
      </p:sp>
      <p:sp>
        <p:nvSpPr>
          <p:cNvPr id="140" name="Shape 140"/>
          <p:cNvSpPr/>
          <p:nvPr/>
        </p:nvSpPr>
        <p:spPr>
          <a:xfrm>
            <a:off x="4051300" y="5600700"/>
            <a:ext cx="1216660" cy="460375"/>
          </a:xfrm>
          <a:prstGeom prst="rect">
            <a:avLst/>
          </a:prstGeom>
          <a:noFill/>
          <a:ln w="12700">
            <a:noFill/>
          </a:ln>
        </p:spPr>
        <p:txBody>
          <a:bodyPr wrap="none" lIns="45719" rIns="45719">
            <a:spAutoFit/>
          </a:bodyPr>
          <a:p>
            <a:pPr eaLnBrk="1">
              <a:buNone/>
            </a:pPr>
            <a:r>
              <a:rPr lang="en-US" altLang="zh-CN" sz="2400">
                <a:latin typeface="华文细黑" pitchFamily="2" charset="-122"/>
                <a:ea typeface="华文细黑" pitchFamily="2" charset="-122"/>
                <a:sym typeface="华文细黑" pitchFamily="2" charset="-122"/>
              </a:rPr>
              <a:t>bìngqiě</a:t>
            </a:r>
            <a:endParaRPr lang="en-US" altLang="zh-CN" sz="2400">
              <a:latin typeface="华文细黑" pitchFamily="2" charset="-122"/>
              <a:ea typeface="华文细黑" pitchFamily="2" charset="-122"/>
              <a:sym typeface="华文细黑" pitchFamily="2" charset="-12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fill="hold" nodeType="tmRoot"/>
      </p:par>
    </p:tnLst>
    <p:bldLst>
      <p:bldP spid="120" grpId="0" animBg="1" advAuto="1000"/>
      <p:bldP spid="121" grpId="0" animBg="1" advAuto="1000"/>
      <p:bldP spid="122" grpId="0" animBg="1" advAuto="1000"/>
      <p:bldP spid="123" grpId="0" animBg="1" advAuto="1000"/>
      <p:bldP spid="124" grpId="0" animBg="1" advAuto="1000"/>
      <p:bldP spid="125" grpId="0" animBg="1" advAuto="1000"/>
      <p:bldP spid="126" grpId="0" animBg="1" advAuto="1000"/>
      <p:bldP spid="127" grpId="0" animBg="1" advAuto="1000"/>
      <p:bldP spid="128" grpId="0" animBg="1" advAuto="1000"/>
      <p:bldP spid="129" grpId="0" animBg="1" advAuto="1000"/>
      <p:bldP spid="130" grpId="0" animBg="1" advAuto="1000"/>
      <p:bldP spid="131" grpId="0" animBg="1" advAuto="1000"/>
      <p:bldP spid="132" grpId="0" animBg="1" advAuto="1000"/>
      <p:bldP spid="133" grpId="0" animBg="1" advAuto="1000"/>
      <p:bldP spid="134" grpId="0" animBg="1" advAuto="1000"/>
      <p:bldP spid="135" grpId="0" animBg="1" advAuto="1000"/>
      <p:bldP spid="136" grpId="0" animBg="1" advAuto="1000"/>
      <p:bldP spid="137" grpId="0" animBg="1" advAuto="1000"/>
      <p:bldP spid="138" grpId="0" animBg="1" advAuto="1000"/>
      <p:bldP spid="139" grpId="0" animBg="1" advAuto="1000"/>
      <p:bldP spid="140" grpId="0" animBg="1" advAuto="100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2bf0977ba06_1_0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highlight>
                  <a:schemeClr val="accent2"/>
                </a:highlight>
              </a:rPr>
              <a:t>规</a:t>
            </a:r>
            <a:r>
              <a:rPr lang="zh-TW">
                <a:highlight>
                  <a:schemeClr val="accent2"/>
                </a:highlight>
              </a:rPr>
              <a:t>定</a:t>
            </a:r>
            <a:r>
              <a:rPr lang="zh-TW"/>
              <a:t> n rule,regulation </a:t>
            </a:r>
            <a:endParaRPr lang="zh-TW"/>
          </a:p>
        </p:txBody>
      </p:sp>
      <p:sp>
        <p:nvSpPr>
          <p:cNvPr id="114" name="Google Shape;114;g2bf0977ba06_1_0"/>
          <p:cNvSpPr txBox="1"/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zh-TW"/>
              <a:t>有</a:t>
            </a:r>
            <a:r>
              <a:rPr lang="zh-TW"/>
              <a:t>句话叫“规定和经验是死的，人是活的。”</a:t>
            </a:r>
            <a:endParaRPr lang="zh-TW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zh-TW"/>
              <a:t>当“规定”和“经验”不能解决问题时，建议你改变一下自己的态度和想法。</a:t>
            </a:r>
            <a:endParaRPr lang="zh-TW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zh-TW"/>
              <a:t>根据法律的规定，喝酒后不能开车。</a:t>
            </a:r>
            <a:endParaRPr lang="zh-TW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zh-TW"/>
              <a:t>根据学校的规定，学分不够不能毕业。</a:t>
            </a:r>
            <a:endParaRPr lang="zh-TW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10820400" cy="1822904"/>
          </a:xfrm>
        </p:spPr>
        <p:txBody>
          <a:bodyPr>
            <a:normAutofit/>
          </a:bodyPr>
          <a:lstStyle/>
          <a:p>
            <a:r>
              <a:rPr lang="zh-TW" altLang="en-US" sz="5400" dirty="0"/>
              <a:t>死</a:t>
            </a:r>
            <a:r>
              <a:rPr lang="en-US" altLang="zh-TW" sz="5400" dirty="0"/>
              <a:t>.ADJ</a:t>
            </a:r>
            <a:br>
              <a:rPr lang="en-US" altLang="zh-TW" sz="5400" dirty="0"/>
            </a:br>
            <a:endParaRPr lang="zh-TW" altLang="en-US" sz="5400" dirty="0"/>
          </a:p>
        </p:txBody>
      </p:sp>
      <p:sp>
        <p:nvSpPr>
          <p:cNvPr id="5" name="標題 1"/>
          <p:cNvSpPr txBox="1"/>
          <p:nvPr/>
        </p:nvSpPr>
        <p:spPr>
          <a:xfrm>
            <a:off x="48217" y="1160122"/>
            <a:ext cx="1209556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600" dirty="0"/>
              <a:t>这个水池的水是死水，因此他很臭</a:t>
            </a:r>
            <a:endParaRPr lang="en-US" altLang="zh-TW" sz="3600" dirty="0"/>
          </a:p>
        </p:txBody>
      </p:sp>
      <p:pic>
        <p:nvPicPr>
          <p:cNvPr id="4098" name="Picture 2" descr="鱼缸里有死水区会影响水质？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625" y="2831431"/>
            <a:ext cx="523875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乘号 2"/>
          <p:cNvSpPr/>
          <p:nvPr/>
        </p:nvSpPr>
        <p:spPr>
          <a:xfrm>
            <a:off x="7875905" y="1409065"/>
            <a:ext cx="1078865" cy="827405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9215438" y="2236470"/>
            <a:ext cx="1097915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zh-CN" altLang="en-US" sz="72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  <a:alpha val="43000"/>
                    </a:srgbClr>
                  </a:outerShdw>
                </a:effectLst>
              </a:rPr>
              <a:t>它</a:t>
            </a:r>
            <a:endParaRPr lang="zh-CN" altLang="en-US" sz="7200" b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  <a:alpha val="43000"/>
                  </a:srgbClr>
                </a:outerShdw>
              </a:effectLst>
            </a:endParaRPr>
          </a:p>
        </p:txBody>
      </p:sp>
      <p:sp>
        <p:nvSpPr>
          <p:cNvPr id="143" name="Google Shape;143;p8"/>
          <p:cNvSpPr txBox="1"/>
          <p:nvPr>
            <p:custDataLst>
              <p:tags r:id="rId2"/>
            </p:custDataLst>
          </p:nvPr>
        </p:nvSpPr>
        <p:spPr>
          <a:xfrm>
            <a:off x="4503900" y="2019650"/>
            <a:ext cx="3184200" cy="61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300">
                <a:solidFill>
                  <a:schemeClr val="dk1"/>
                </a:solidFill>
              </a:rPr>
              <a:t>stagnant water</a:t>
            </a:r>
            <a:endParaRPr sz="2300">
              <a:solidFill>
                <a:schemeClr val="dk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10820400" cy="1822904"/>
          </a:xfrm>
        </p:spPr>
        <p:txBody>
          <a:bodyPr>
            <a:normAutofit/>
          </a:bodyPr>
          <a:lstStyle/>
          <a:p>
            <a:r>
              <a:rPr lang="zh-TW" altLang="en-US" sz="5400" dirty="0"/>
              <a:t>死</a:t>
            </a:r>
            <a:r>
              <a:rPr lang="en-US" altLang="zh-TW" sz="5400" dirty="0"/>
              <a:t>.ADJ</a:t>
            </a:r>
            <a:br>
              <a:rPr lang="en-US" altLang="zh-TW" sz="5400" dirty="0"/>
            </a:br>
            <a:endParaRPr lang="zh-TW" altLang="en-US" sz="5400" dirty="0"/>
          </a:p>
        </p:txBody>
      </p:sp>
      <p:sp>
        <p:nvSpPr>
          <p:cNvPr id="5" name="標題 1"/>
          <p:cNvSpPr txBox="1"/>
          <p:nvPr/>
        </p:nvSpPr>
        <p:spPr>
          <a:xfrm>
            <a:off x="609611" y="1823062"/>
            <a:ext cx="1130967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200" dirty="0"/>
              <a:t>她每次做事都把</a:t>
            </a:r>
            <a:r>
              <a:rPr lang="zh-TW" altLang="en-US" sz="3200" dirty="0">
                <a:highlight>
                  <a:srgbClr val="FFFF00"/>
                </a:highlight>
              </a:rPr>
              <a:t>事情做得太死了</a:t>
            </a:r>
            <a:r>
              <a:rPr lang="zh-TW" altLang="en-US" sz="3200" dirty="0"/>
              <a:t>，反而让每一个人都很讨厌她</a:t>
            </a:r>
            <a:endParaRPr lang="zh-TW" altLang="en-US" sz="3200" dirty="0"/>
          </a:p>
          <a:p>
            <a:pPr algn="ctr"/>
            <a:r>
              <a:rPr lang="zh-CN" altLang="en-US" sz="3200" dirty="0">
                <a:highlight>
                  <a:srgbClr val="FFFF00"/>
                </a:highlight>
                <a:sym typeface="+mn-ea"/>
              </a:rPr>
              <a:t>她做事情太死板了，</a:t>
            </a:r>
            <a:r>
              <a:rPr lang="zh-TW" altLang="en-US" sz="3200" dirty="0">
                <a:highlight>
                  <a:srgbClr val="FFFF00"/>
                </a:highlight>
                <a:sym typeface="+mn-ea"/>
              </a:rPr>
              <a:t>反而让每一个人都很讨厌她</a:t>
            </a:r>
            <a:endParaRPr lang="zh-TW" altLang="en-US" sz="3200" dirty="0">
              <a:highlight>
                <a:srgbClr val="FFFF00"/>
              </a:highlight>
            </a:endParaRPr>
          </a:p>
          <a:p>
            <a:pPr algn="ctr"/>
            <a:endParaRPr lang="zh-CN" altLang="en-US" sz="3200" dirty="0">
              <a:highlight>
                <a:srgbClr val="FFFF00"/>
              </a:highlight>
            </a:endParaRPr>
          </a:p>
          <a:p>
            <a:pPr algn="ctr"/>
            <a:endParaRPr lang="en-US" altLang="zh-TW" sz="3200" dirty="0"/>
          </a:p>
          <a:p>
            <a:pPr algn="ctr"/>
            <a:r>
              <a:rPr lang="zh-CN" altLang="en-US" sz="3200" dirty="0">
                <a:highlight>
                  <a:srgbClr val="FFFF00"/>
                </a:highlight>
              </a:rPr>
              <a:t>规矩定得太死了</a:t>
            </a:r>
            <a:endParaRPr lang="zh-CN" altLang="en-US" sz="3200" dirty="0">
              <a:highlight>
                <a:srgbClr val="FFFF00"/>
              </a:highlight>
            </a:endParaRPr>
          </a:p>
          <a:p>
            <a:pPr algn="ctr"/>
            <a:endParaRPr lang="zh-CN" altLang="en-US" sz="3200" dirty="0">
              <a:highlight>
                <a:srgbClr val="FFFF00"/>
              </a:highlight>
            </a:endParaRPr>
          </a:p>
        </p:txBody>
      </p:sp>
      <p:pic>
        <p:nvPicPr>
          <p:cNvPr id="6146" name="Picture 2" descr="犯了错惩罚你英文里各种“严格”都怎么说？-【易教网】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3411" y="3429000"/>
            <a:ext cx="6096000" cy="3190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2bf0977ba06_1_12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highlight>
                  <a:schemeClr val="accent2"/>
                </a:highlight>
              </a:rPr>
              <a:t>全部</a:t>
            </a:r>
            <a:r>
              <a:rPr lang="zh-TW"/>
              <a:t> n</a:t>
            </a:r>
            <a:r>
              <a:rPr lang="en-US" altLang="zh-TW"/>
              <a:t>.</a:t>
            </a:r>
            <a:r>
              <a:rPr lang="zh-TW"/>
              <a:t> all whole</a:t>
            </a:r>
            <a:endParaRPr lang="zh-TW"/>
          </a:p>
        </p:txBody>
      </p:sp>
      <p:sp>
        <p:nvSpPr>
          <p:cNvPr id="204" name="Google Shape;204;g2bf0977ba06_1_12"/>
          <p:cNvSpPr txBox="1"/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zh-TW" sz="3200"/>
              <a:t>不是全部的人对于同一件事都有相同的看法。</a:t>
            </a:r>
            <a:endParaRPr lang="zh-TW" sz="3200"/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zh-TW" sz="3200"/>
              <a:t>一旦被发现考试</a:t>
            </a:r>
            <a:r>
              <a:rPr lang="zh-TW" sz="4000">
                <a:latin typeface="Aa楷书拼音" panose="02010600010101010101" charset="-122"/>
                <a:ea typeface="Aa楷书拼音" panose="02010600010101010101" charset="-122"/>
              </a:rPr>
              <a:t>作弊</a:t>
            </a:r>
            <a:r>
              <a:rPr lang="zh-TW" sz="3200"/>
              <a:t>，所有成绩全部</a:t>
            </a:r>
            <a:r>
              <a:rPr lang="zh-TW" sz="4000">
                <a:latin typeface="Aa楷书拼音" panose="02010600010101010101" charset="-122"/>
                <a:ea typeface="Aa楷书拼音" panose="02010600010101010101" charset="-122"/>
              </a:rPr>
              <a:t>无效</a:t>
            </a:r>
            <a:r>
              <a:rPr lang="zh-TW" sz="3200"/>
              <a:t>。</a:t>
            </a:r>
            <a:endParaRPr lang="zh-TW" sz="320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10820400" cy="1822904"/>
          </a:xfrm>
        </p:spPr>
        <p:txBody>
          <a:bodyPr>
            <a:normAutofit/>
          </a:bodyPr>
          <a:lstStyle/>
          <a:p>
            <a:r>
              <a:rPr lang="zh-TW" altLang="en-US" sz="5400" dirty="0"/>
              <a:t>全部</a:t>
            </a:r>
            <a:r>
              <a:rPr lang="en-US" altLang="zh-TW" sz="5400" dirty="0"/>
              <a:t>.N</a:t>
            </a:r>
            <a:br>
              <a:rPr lang="en-US" altLang="zh-TW" sz="5400" dirty="0"/>
            </a:br>
            <a:endParaRPr lang="zh-TW" altLang="en-US" sz="5400" dirty="0"/>
          </a:p>
        </p:txBody>
      </p:sp>
      <p:sp>
        <p:nvSpPr>
          <p:cNvPr id="5" name="標題 1"/>
          <p:cNvSpPr txBox="1"/>
          <p:nvPr/>
        </p:nvSpPr>
        <p:spPr>
          <a:xfrm>
            <a:off x="609611" y="1160122"/>
            <a:ext cx="1097277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600" dirty="0"/>
              <a:t>在这所学校全部的规定中，只有一条规定是死的</a:t>
            </a:r>
            <a:endParaRPr lang="en-US" altLang="zh-TW" sz="3600" dirty="0"/>
          </a:p>
        </p:txBody>
      </p:sp>
      <p:pic>
        <p:nvPicPr>
          <p:cNvPr id="9218" name="Picture 2" descr="学校建筑素材-学校建筑图片-学校建筑素材图片下载-觅知网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8261" y="2971049"/>
            <a:ext cx="5182602" cy="3886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標題 1"/>
          <p:cNvSpPr txBox="1"/>
          <p:nvPr/>
        </p:nvSpPr>
        <p:spPr>
          <a:xfrm>
            <a:off x="633173" y="2485685"/>
            <a:ext cx="1097277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TW" sz="3600" dirty="0">
                <a:sym typeface="+mn-ea"/>
              </a:rPr>
              <a:t>1.</a:t>
            </a:r>
            <a:r>
              <a:rPr lang="zh-TW" altLang="en-US" sz="3600" dirty="0">
                <a:sym typeface="+mn-ea"/>
              </a:rPr>
              <a:t>期末考试</a:t>
            </a:r>
            <a:r>
              <a:rPr lang="zh-CN" altLang="zh-TW" sz="3600" dirty="0">
                <a:sym typeface="+mn-ea"/>
              </a:rPr>
              <a:t>（</a:t>
            </a:r>
            <a:r>
              <a:rPr lang="zh-CN" altLang="en-US" sz="3600" dirty="0">
                <a:sym typeface="+mn-ea"/>
              </a:rPr>
              <a:t>必须</a:t>
            </a:r>
            <a:r>
              <a:rPr lang="zh-CN" altLang="zh-TW" sz="3600" dirty="0">
                <a:sym typeface="+mn-ea"/>
              </a:rPr>
              <a:t>）</a:t>
            </a:r>
            <a:r>
              <a:rPr lang="zh-TW" altLang="en-US" sz="3600" dirty="0">
                <a:sym typeface="+mn-ea"/>
              </a:rPr>
              <a:t>要及格，不然</a:t>
            </a:r>
            <a:r>
              <a:rPr lang="en-US" altLang="zh-TW" sz="3600" dirty="0">
                <a:sym typeface="+mn-ea"/>
              </a:rPr>
              <a:t>/</a:t>
            </a:r>
            <a:r>
              <a:rPr lang="zh-CN" altLang="en-US" sz="3600" dirty="0">
                <a:sym typeface="+mn-ea"/>
              </a:rPr>
              <a:t>否则</a:t>
            </a:r>
            <a:r>
              <a:rPr lang="zh-CN" altLang="zh-TW" sz="3600" dirty="0">
                <a:sym typeface="+mn-ea"/>
              </a:rPr>
              <a:t>（就）要</a:t>
            </a:r>
            <a:r>
              <a:rPr lang="zh-TW" altLang="en-US" sz="3600" dirty="0">
                <a:sym typeface="+mn-ea"/>
              </a:rPr>
              <a:t>退学</a:t>
            </a:r>
            <a:endParaRPr lang="en-US" altLang="zh-TW" sz="3600" dirty="0"/>
          </a:p>
          <a:p>
            <a:pPr algn="ctr"/>
            <a:endParaRPr lang="en-US" altLang="zh-TW" sz="3600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6" name="Shape 163"/>
          <p:cNvSpPr/>
          <p:nvPr/>
        </p:nvSpPr>
        <p:spPr>
          <a:xfrm>
            <a:off x="2595563" y="487363"/>
            <a:ext cx="8072437" cy="706755"/>
          </a:xfrm>
          <a:prstGeom prst="rect">
            <a:avLst/>
          </a:prstGeom>
          <a:noFill/>
          <a:ln w="12700">
            <a:noFill/>
          </a:ln>
        </p:spPr>
        <p:txBody>
          <a:bodyPr lIns="45719" rIns="45719">
            <a:spAutoFit/>
          </a:bodyPr>
          <a:p>
            <a:pPr eaLnBrk="1">
              <a:buNone/>
            </a:pPr>
            <a:r>
              <a:rPr lang="zh-CN" altLang="en-US" sz="4000">
                <a:solidFill>
                  <a:srgbClr val="A6A6A6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语言点</a:t>
            </a:r>
            <a:endParaRPr lang="zh-CN" altLang="en-US" sz="4000">
              <a:solidFill>
                <a:srgbClr val="A6A6A6"/>
              </a:solidFill>
              <a:latin typeface="黑体" panose="02010609060101010101" pitchFamily="49" charset="-122"/>
              <a:ea typeface="黑体" panose="02010609060101010101" pitchFamily="49" charset="-122"/>
              <a:sym typeface="黑体" panose="02010609060101010101" pitchFamily="49" charset="-122"/>
            </a:endParaRPr>
          </a:p>
        </p:txBody>
      </p:sp>
      <p:grpSp>
        <p:nvGrpSpPr>
          <p:cNvPr id="6147" name="Group 166"/>
          <p:cNvGrpSpPr/>
          <p:nvPr/>
        </p:nvGrpSpPr>
        <p:grpSpPr>
          <a:xfrm>
            <a:off x="1811338" y="228600"/>
            <a:ext cx="608012" cy="919163"/>
            <a:chOff x="0" y="0"/>
            <a:chExt cx="607419" cy="919824"/>
          </a:xfrm>
        </p:grpSpPr>
        <p:sp>
          <p:nvSpPr>
            <p:cNvPr id="6153" name="Shape 164"/>
            <p:cNvSpPr/>
            <p:nvPr/>
          </p:nvSpPr>
          <p:spPr>
            <a:xfrm>
              <a:off x="0" y="0"/>
              <a:ext cx="607420" cy="919825"/>
            </a:xfrm>
            <a:custGeom>
              <a:avLst/>
              <a:gdLst/>
              <a:ahLst/>
              <a:cxnLst>
                <a:cxn ang="0">
                  <a:pos x="303710" y="459913"/>
                </a:cxn>
                <a:cxn ang="5898240">
                  <a:pos x="303710" y="459913"/>
                </a:cxn>
                <a:cxn ang="11796480">
                  <a:pos x="303710" y="459913"/>
                </a:cxn>
                <a:cxn ang="17694720">
                  <a:pos x="303710" y="459913"/>
                </a:cxn>
              </a:cxnLst>
              <a:pathLst>
                <a:path w="21600" h="21600">
                  <a:moveTo>
                    <a:pt x="10786" y="21600"/>
                  </a:moveTo>
                  <a:lnTo>
                    <a:pt x="11178" y="21600"/>
                  </a:lnTo>
                  <a:lnTo>
                    <a:pt x="11516" y="21565"/>
                  </a:lnTo>
                  <a:lnTo>
                    <a:pt x="11881" y="21495"/>
                  </a:lnTo>
                  <a:lnTo>
                    <a:pt x="12220" y="21425"/>
                  </a:lnTo>
                  <a:lnTo>
                    <a:pt x="12585" y="21319"/>
                  </a:lnTo>
                  <a:lnTo>
                    <a:pt x="12871" y="21196"/>
                  </a:lnTo>
                  <a:lnTo>
                    <a:pt x="13132" y="21056"/>
                  </a:lnTo>
                  <a:lnTo>
                    <a:pt x="13367" y="20881"/>
                  </a:lnTo>
                  <a:lnTo>
                    <a:pt x="13627" y="20722"/>
                  </a:lnTo>
                  <a:lnTo>
                    <a:pt x="13835" y="20511"/>
                  </a:lnTo>
                  <a:lnTo>
                    <a:pt x="14018" y="20318"/>
                  </a:lnTo>
                  <a:lnTo>
                    <a:pt x="14174" y="20107"/>
                  </a:lnTo>
                  <a:lnTo>
                    <a:pt x="14330" y="19879"/>
                  </a:lnTo>
                  <a:lnTo>
                    <a:pt x="14434" y="19634"/>
                  </a:lnTo>
                  <a:lnTo>
                    <a:pt x="14487" y="19370"/>
                  </a:lnTo>
                  <a:lnTo>
                    <a:pt x="14487" y="15664"/>
                  </a:lnTo>
                  <a:lnTo>
                    <a:pt x="14591" y="15454"/>
                  </a:lnTo>
                  <a:lnTo>
                    <a:pt x="14669" y="15260"/>
                  </a:lnTo>
                  <a:lnTo>
                    <a:pt x="14774" y="15050"/>
                  </a:lnTo>
                  <a:lnTo>
                    <a:pt x="15138" y="14646"/>
                  </a:lnTo>
                  <a:lnTo>
                    <a:pt x="15581" y="14242"/>
                  </a:lnTo>
                  <a:lnTo>
                    <a:pt x="16728" y="13469"/>
                  </a:lnTo>
                  <a:lnTo>
                    <a:pt x="18030" y="12591"/>
                  </a:lnTo>
                  <a:lnTo>
                    <a:pt x="18734" y="12118"/>
                  </a:lnTo>
                  <a:lnTo>
                    <a:pt x="19333" y="11573"/>
                  </a:lnTo>
                  <a:lnTo>
                    <a:pt x="19932" y="11028"/>
                  </a:lnTo>
                  <a:lnTo>
                    <a:pt x="20479" y="10396"/>
                  </a:lnTo>
                  <a:lnTo>
                    <a:pt x="20740" y="10097"/>
                  </a:lnTo>
                  <a:lnTo>
                    <a:pt x="20948" y="9729"/>
                  </a:lnTo>
                  <a:lnTo>
                    <a:pt x="21130" y="9378"/>
                  </a:lnTo>
                  <a:lnTo>
                    <a:pt x="21287" y="8974"/>
                  </a:lnTo>
                  <a:lnTo>
                    <a:pt x="21443" y="8605"/>
                  </a:lnTo>
                  <a:lnTo>
                    <a:pt x="21548" y="8166"/>
                  </a:lnTo>
                  <a:lnTo>
                    <a:pt x="21600" y="7727"/>
                  </a:lnTo>
                  <a:lnTo>
                    <a:pt x="21600" y="6884"/>
                  </a:lnTo>
                  <a:lnTo>
                    <a:pt x="21548" y="6515"/>
                  </a:lnTo>
                  <a:lnTo>
                    <a:pt x="21496" y="6182"/>
                  </a:lnTo>
                  <a:lnTo>
                    <a:pt x="21391" y="5812"/>
                  </a:lnTo>
                  <a:lnTo>
                    <a:pt x="21287" y="5479"/>
                  </a:lnTo>
                  <a:lnTo>
                    <a:pt x="21130" y="5093"/>
                  </a:lnTo>
                  <a:lnTo>
                    <a:pt x="20948" y="4760"/>
                  </a:lnTo>
                  <a:lnTo>
                    <a:pt x="20740" y="4425"/>
                  </a:lnTo>
                  <a:lnTo>
                    <a:pt x="20531" y="4127"/>
                  </a:lnTo>
                  <a:lnTo>
                    <a:pt x="20296" y="3811"/>
                  </a:lnTo>
                  <a:lnTo>
                    <a:pt x="20036" y="3513"/>
                  </a:lnTo>
                  <a:lnTo>
                    <a:pt x="19775" y="3214"/>
                  </a:lnTo>
                  <a:lnTo>
                    <a:pt x="19124" y="2634"/>
                  </a:lnTo>
                  <a:lnTo>
                    <a:pt x="18447" y="2125"/>
                  </a:lnTo>
                  <a:lnTo>
                    <a:pt x="17691" y="1669"/>
                  </a:lnTo>
                  <a:lnTo>
                    <a:pt x="16832" y="1229"/>
                  </a:lnTo>
                  <a:lnTo>
                    <a:pt x="16388" y="1054"/>
                  </a:lnTo>
                  <a:lnTo>
                    <a:pt x="15920" y="879"/>
                  </a:lnTo>
                  <a:lnTo>
                    <a:pt x="15477" y="720"/>
                  </a:lnTo>
                  <a:lnTo>
                    <a:pt x="15034" y="580"/>
                  </a:lnTo>
                  <a:lnTo>
                    <a:pt x="14539" y="439"/>
                  </a:lnTo>
                  <a:lnTo>
                    <a:pt x="14018" y="316"/>
                  </a:lnTo>
                  <a:lnTo>
                    <a:pt x="13471" y="211"/>
                  </a:lnTo>
                  <a:lnTo>
                    <a:pt x="12975" y="140"/>
                  </a:lnTo>
                  <a:lnTo>
                    <a:pt x="12428" y="71"/>
                  </a:lnTo>
                  <a:lnTo>
                    <a:pt x="11934" y="35"/>
                  </a:lnTo>
                  <a:lnTo>
                    <a:pt x="11387" y="0"/>
                  </a:lnTo>
                  <a:lnTo>
                    <a:pt x="10213" y="0"/>
                  </a:lnTo>
                  <a:lnTo>
                    <a:pt x="9666" y="35"/>
                  </a:lnTo>
                  <a:lnTo>
                    <a:pt x="9172" y="71"/>
                  </a:lnTo>
                  <a:lnTo>
                    <a:pt x="8625" y="140"/>
                  </a:lnTo>
                  <a:lnTo>
                    <a:pt x="8129" y="211"/>
                  </a:lnTo>
                  <a:lnTo>
                    <a:pt x="7582" y="316"/>
                  </a:lnTo>
                  <a:lnTo>
                    <a:pt x="7061" y="439"/>
                  </a:lnTo>
                  <a:lnTo>
                    <a:pt x="6566" y="580"/>
                  </a:lnTo>
                  <a:lnTo>
                    <a:pt x="6123" y="720"/>
                  </a:lnTo>
                  <a:lnTo>
                    <a:pt x="5680" y="879"/>
                  </a:lnTo>
                  <a:lnTo>
                    <a:pt x="5212" y="1054"/>
                  </a:lnTo>
                  <a:lnTo>
                    <a:pt x="4768" y="1229"/>
                  </a:lnTo>
                  <a:lnTo>
                    <a:pt x="3909" y="1669"/>
                  </a:lnTo>
                  <a:lnTo>
                    <a:pt x="3153" y="2125"/>
                  </a:lnTo>
                  <a:lnTo>
                    <a:pt x="2476" y="2634"/>
                  </a:lnTo>
                  <a:lnTo>
                    <a:pt x="1825" y="3214"/>
                  </a:lnTo>
                  <a:lnTo>
                    <a:pt x="1303" y="3811"/>
                  </a:lnTo>
                  <a:lnTo>
                    <a:pt x="1069" y="4127"/>
                  </a:lnTo>
                  <a:lnTo>
                    <a:pt x="860" y="4425"/>
                  </a:lnTo>
                  <a:lnTo>
                    <a:pt x="651" y="4760"/>
                  </a:lnTo>
                  <a:lnTo>
                    <a:pt x="470" y="5093"/>
                  </a:lnTo>
                  <a:lnTo>
                    <a:pt x="313" y="5479"/>
                  </a:lnTo>
                  <a:lnTo>
                    <a:pt x="209" y="5812"/>
                  </a:lnTo>
                  <a:lnTo>
                    <a:pt x="104" y="6182"/>
                  </a:lnTo>
                  <a:lnTo>
                    <a:pt x="52" y="6515"/>
                  </a:lnTo>
                  <a:lnTo>
                    <a:pt x="0" y="6884"/>
                  </a:lnTo>
                  <a:lnTo>
                    <a:pt x="0" y="7727"/>
                  </a:lnTo>
                  <a:lnTo>
                    <a:pt x="52" y="8166"/>
                  </a:lnTo>
                  <a:lnTo>
                    <a:pt x="157" y="8605"/>
                  </a:lnTo>
                  <a:lnTo>
                    <a:pt x="313" y="8974"/>
                  </a:lnTo>
                  <a:lnTo>
                    <a:pt x="470" y="9378"/>
                  </a:lnTo>
                  <a:lnTo>
                    <a:pt x="651" y="9729"/>
                  </a:lnTo>
                  <a:lnTo>
                    <a:pt x="860" y="10097"/>
                  </a:lnTo>
                  <a:lnTo>
                    <a:pt x="1121" y="10396"/>
                  </a:lnTo>
                  <a:lnTo>
                    <a:pt x="1668" y="11028"/>
                  </a:lnTo>
                  <a:lnTo>
                    <a:pt x="2267" y="11573"/>
                  </a:lnTo>
                  <a:lnTo>
                    <a:pt x="2866" y="12118"/>
                  </a:lnTo>
                  <a:lnTo>
                    <a:pt x="3570" y="12591"/>
                  </a:lnTo>
                  <a:lnTo>
                    <a:pt x="4872" y="13469"/>
                  </a:lnTo>
                  <a:lnTo>
                    <a:pt x="6019" y="14242"/>
                  </a:lnTo>
                  <a:lnTo>
                    <a:pt x="6462" y="14646"/>
                  </a:lnTo>
                  <a:lnTo>
                    <a:pt x="6826" y="15050"/>
                  </a:lnTo>
                  <a:lnTo>
                    <a:pt x="6931" y="15260"/>
                  </a:lnTo>
                  <a:lnTo>
                    <a:pt x="7009" y="15454"/>
                  </a:lnTo>
                  <a:lnTo>
                    <a:pt x="7113" y="15664"/>
                  </a:lnTo>
                  <a:lnTo>
                    <a:pt x="7113" y="19370"/>
                  </a:lnTo>
                  <a:lnTo>
                    <a:pt x="7166" y="19634"/>
                  </a:lnTo>
                  <a:lnTo>
                    <a:pt x="7270" y="19879"/>
                  </a:lnTo>
                  <a:lnTo>
                    <a:pt x="7425" y="20107"/>
                  </a:lnTo>
                  <a:lnTo>
                    <a:pt x="7582" y="20318"/>
                  </a:lnTo>
                  <a:lnTo>
                    <a:pt x="7765" y="20511"/>
                  </a:lnTo>
                  <a:lnTo>
                    <a:pt x="7973" y="20722"/>
                  </a:lnTo>
                  <a:lnTo>
                    <a:pt x="8233" y="20881"/>
                  </a:lnTo>
                  <a:lnTo>
                    <a:pt x="8468" y="21056"/>
                  </a:lnTo>
                  <a:lnTo>
                    <a:pt x="8729" y="21196"/>
                  </a:lnTo>
                  <a:lnTo>
                    <a:pt x="9015" y="21319"/>
                  </a:lnTo>
                  <a:lnTo>
                    <a:pt x="9380" y="21425"/>
                  </a:lnTo>
                  <a:lnTo>
                    <a:pt x="9719" y="21495"/>
                  </a:lnTo>
                  <a:lnTo>
                    <a:pt x="10084" y="21565"/>
                  </a:lnTo>
                  <a:lnTo>
                    <a:pt x="10422" y="21600"/>
                  </a:lnTo>
                  <a:lnTo>
                    <a:pt x="10786" y="21600"/>
                  </a:lnTo>
                  <a:close/>
                </a:path>
              </a:pathLst>
            </a:custGeom>
            <a:solidFill>
              <a:srgbClr val="FFFFCC">
                <a:alpha val="100000"/>
              </a:srgbClr>
            </a:solidFill>
            <a:ln w="57150" cap="flat" cmpd="sng">
              <a:solidFill>
                <a:srgbClr val="000000">
                  <a:alpha val="10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6154" name="Shape 165"/>
            <p:cNvSpPr/>
            <p:nvPr/>
          </p:nvSpPr>
          <p:spPr>
            <a:xfrm>
              <a:off x="192699" y="403848"/>
              <a:ext cx="224224" cy="408299"/>
            </a:xfrm>
            <a:custGeom>
              <a:avLst/>
              <a:gdLst/>
              <a:ahLst/>
              <a:cxnLst>
                <a:cxn ang="0">
                  <a:pos x="112112" y="204150"/>
                </a:cxn>
                <a:cxn ang="5898240">
                  <a:pos x="112112" y="204150"/>
                </a:cxn>
                <a:cxn ang="11796480">
                  <a:pos x="112112" y="204150"/>
                </a:cxn>
                <a:cxn ang="17694720">
                  <a:pos x="112112" y="204150"/>
                </a:cxn>
              </a:cxnLst>
              <a:pathLst>
                <a:path w="21600" h="21600">
                  <a:moveTo>
                    <a:pt x="6354" y="10918"/>
                  </a:moveTo>
                  <a:lnTo>
                    <a:pt x="4448" y="5578"/>
                  </a:lnTo>
                  <a:lnTo>
                    <a:pt x="1060" y="1305"/>
                  </a:lnTo>
                  <a:lnTo>
                    <a:pt x="0" y="235"/>
                  </a:lnTo>
                  <a:lnTo>
                    <a:pt x="4448" y="1424"/>
                  </a:lnTo>
                  <a:lnTo>
                    <a:pt x="7835" y="0"/>
                  </a:lnTo>
                  <a:lnTo>
                    <a:pt x="11647" y="1305"/>
                  </a:lnTo>
                  <a:lnTo>
                    <a:pt x="14610" y="0"/>
                  </a:lnTo>
                  <a:lnTo>
                    <a:pt x="17576" y="1186"/>
                  </a:lnTo>
                  <a:lnTo>
                    <a:pt x="21600" y="235"/>
                  </a:lnTo>
                  <a:lnTo>
                    <a:pt x="16304" y="6053"/>
                  </a:lnTo>
                  <a:lnTo>
                    <a:pt x="14822" y="10918"/>
                  </a:lnTo>
                  <a:moveTo>
                    <a:pt x="778" y="14359"/>
                  </a:moveTo>
                  <a:lnTo>
                    <a:pt x="20681" y="14359"/>
                  </a:lnTo>
                  <a:lnTo>
                    <a:pt x="20681" y="16852"/>
                  </a:lnTo>
                  <a:lnTo>
                    <a:pt x="778" y="16814"/>
                  </a:lnTo>
                  <a:lnTo>
                    <a:pt x="778" y="19226"/>
                  </a:lnTo>
                  <a:lnTo>
                    <a:pt x="20681" y="19304"/>
                  </a:lnTo>
                  <a:lnTo>
                    <a:pt x="20752" y="21600"/>
                  </a:lnTo>
                  <a:lnTo>
                    <a:pt x="848" y="21600"/>
                  </a:lnTo>
                </a:path>
              </a:pathLst>
            </a:custGeom>
            <a:noFill/>
            <a:ln w="57150" cap="flat" cmpd="sng">
              <a:solidFill>
                <a:srgbClr val="000000">
                  <a:alpha val="10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</p:grpSp>
      <p:sp>
        <p:nvSpPr>
          <p:cNvPr id="167" name="Shape 167"/>
          <p:cNvSpPr/>
          <p:nvPr/>
        </p:nvSpPr>
        <p:spPr>
          <a:xfrm>
            <a:off x="5486400" y="1148239"/>
            <a:ext cx="935990" cy="706755"/>
          </a:xfrm>
          <a:prstGeom prst="rect">
            <a:avLst/>
          </a:prstGeom>
          <a:noFill/>
          <a:ln w="12700">
            <a:noFill/>
          </a:ln>
        </p:spPr>
        <p:txBody>
          <a:bodyPr wrap="none" lIns="45719" rIns="45719" anchor="ctr" anchorCtr="0">
            <a:spAutoFit/>
          </a:bodyPr>
          <a:p>
            <a:pPr eaLnBrk="1">
              <a:buNone/>
            </a:pPr>
            <a:r>
              <a:rPr lang="en-US" altLang="zh-CN" sz="4000">
                <a:solidFill>
                  <a:srgbClr val="FF0000"/>
                </a:solidFill>
                <a:latin typeface="Calibri" panose="020F0702030404030204" charset="0"/>
              </a:rPr>
              <a:t>and</a:t>
            </a:r>
            <a:r>
              <a:rPr lang="zh-CN" altLang="en-US" sz="2400">
                <a:solidFill>
                  <a:srgbClr val="FF0000"/>
                </a:solidFill>
                <a:latin typeface="Calibri" panose="020F0702030404030204" charset="0"/>
              </a:rPr>
              <a:t> </a:t>
            </a:r>
            <a:endParaRPr lang="zh-CN" altLang="en-US" sz="2400">
              <a:solidFill>
                <a:srgbClr val="FF0000"/>
              </a:solidFill>
              <a:latin typeface="Calibri" panose="020F0702030404030204" charset="0"/>
            </a:endParaRPr>
          </a:p>
        </p:txBody>
      </p:sp>
      <p:sp>
        <p:nvSpPr>
          <p:cNvPr id="168" name="Shape 168"/>
          <p:cNvSpPr/>
          <p:nvPr/>
        </p:nvSpPr>
        <p:spPr>
          <a:xfrm>
            <a:off x="2362200" y="2266951"/>
            <a:ext cx="7731125" cy="460375"/>
          </a:xfrm>
          <a:prstGeom prst="rect">
            <a:avLst/>
          </a:prstGeom>
          <a:noFill/>
          <a:ln w="12700">
            <a:noFill/>
          </a:ln>
        </p:spPr>
        <p:txBody>
          <a:bodyPr lIns="45719" rIns="45719" anchor="ctr" anchorCtr="0">
            <a:spAutoFit/>
          </a:bodyPr>
          <a:p>
            <a:pPr eaLnBrk="1">
              <a:buNone/>
            </a:pPr>
            <a:r>
              <a:rPr lang="en-US" altLang="zh-CN" sz="2400">
                <a:latin typeface="华文细黑" pitchFamily="2" charset="-122"/>
                <a:ea typeface="华文细黑" pitchFamily="2" charset="-122"/>
                <a:sym typeface="华文细黑" pitchFamily="2" charset="-122"/>
              </a:rPr>
              <a:t>1.</a:t>
            </a:r>
            <a:r>
              <a:rPr lang="zh-CN" altLang="en-US" sz="2400">
                <a:latin typeface="Calibri" panose="020F0702030404030204" charset="0"/>
              </a:rPr>
              <a:t>他做事很认真，</a:t>
            </a:r>
            <a:r>
              <a:rPr lang="en-US" altLang="zh-CN" sz="2400">
                <a:latin typeface="Calibri" panose="020F0702030404030204" charset="0"/>
              </a:rPr>
              <a:t>_____</a:t>
            </a:r>
            <a:r>
              <a:rPr lang="zh-CN" altLang="en-US" sz="2400">
                <a:latin typeface="Calibri" panose="020F0702030404030204" charset="0"/>
              </a:rPr>
              <a:t>有丰富的经验，让他负责很合适。</a:t>
            </a:r>
            <a:endParaRPr lang="zh-CN" altLang="en-US" sz="2400">
              <a:latin typeface="Calibri" panose="020F0702030404030204" charset="0"/>
            </a:endParaRPr>
          </a:p>
        </p:txBody>
      </p:sp>
      <p:sp>
        <p:nvSpPr>
          <p:cNvPr id="169" name="Shape 169"/>
          <p:cNvSpPr/>
          <p:nvPr/>
        </p:nvSpPr>
        <p:spPr>
          <a:xfrm>
            <a:off x="2362200" y="3246438"/>
            <a:ext cx="7467600" cy="460375"/>
          </a:xfrm>
          <a:prstGeom prst="rect">
            <a:avLst/>
          </a:prstGeom>
          <a:noFill/>
          <a:ln w="12700">
            <a:noFill/>
          </a:ln>
        </p:spPr>
        <p:txBody>
          <a:bodyPr lIns="45719" rIns="45719" anchor="ctr" anchorCtr="0">
            <a:spAutoFit/>
          </a:bodyPr>
          <a:p>
            <a:pPr eaLnBrk="1">
              <a:buNone/>
            </a:pPr>
            <a:r>
              <a:rPr lang="en-US" altLang="zh-CN" sz="2400">
                <a:latin typeface="华文细黑" pitchFamily="2" charset="-122"/>
                <a:ea typeface="华文细黑" pitchFamily="2" charset="-122"/>
                <a:sym typeface="华文细黑" pitchFamily="2" charset="-122"/>
              </a:rPr>
              <a:t>2.</a:t>
            </a:r>
            <a:r>
              <a:rPr lang="zh-CN" altLang="en-US" sz="2400">
                <a:latin typeface="Calibri" panose="020F0702030404030204" charset="0"/>
              </a:rPr>
              <a:t>这种植物开的花比普通的花大很多，</a:t>
            </a:r>
            <a:r>
              <a:rPr lang="en-US" altLang="zh-CN" sz="2400">
                <a:latin typeface="Calibri" panose="020F0702030404030204" charset="0"/>
              </a:rPr>
              <a:t>_____</a:t>
            </a:r>
            <a:r>
              <a:rPr lang="zh-CN" altLang="en-US" sz="2400">
                <a:latin typeface="Calibri" panose="020F0702030404030204" charset="0"/>
              </a:rPr>
              <a:t>特别漂亮。</a:t>
            </a:r>
            <a:endParaRPr lang="zh-CN" altLang="en-US" sz="2400">
              <a:latin typeface="Calibri" panose="020F0702030404030204" charset="0"/>
            </a:endParaRPr>
          </a:p>
        </p:txBody>
      </p:sp>
      <p:sp>
        <p:nvSpPr>
          <p:cNvPr id="170" name="Shape 170"/>
          <p:cNvSpPr/>
          <p:nvPr/>
        </p:nvSpPr>
        <p:spPr>
          <a:xfrm>
            <a:off x="2362200" y="4082098"/>
            <a:ext cx="8072120" cy="829945"/>
          </a:xfrm>
          <a:prstGeom prst="rect">
            <a:avLst/>
          </a:prstGeom>
          <a:noFill/>
          <a:ln w="12700">
            <a:noFill/>
          </a:ln>
        </p:spPr>
        <p:txBody>
          <a:bodyPr wrap="square" lIns="45719" rIns="45719" anchor="ctr" anchorCtr="0">
            <a:spAutoFit/>
          </a:bodyPr>
          <a:p>
            <a:pPr eaLnBrk="1">
              <a:buNone/>
            </a:pPr>
            <a:r>
              <a:rPr lang="en-US" altLang="zh-CN" sz="2400">
                <a:latin typeface="华文细黑" pitchFamily="2" charset="-122"/>
                <a:ea typeface="华文细黑" pitchFamily="2" charset="-122"/>
                <a:sym typeface="华文细黑" pitchFamily="2" charset="-122"/>
              </a:rPr>
              <a:t>3. </a:t>
            </a:r>
            <a:r>
              <a:rPr lang="zh-CN" altLang="en-US" sz="2400">
                <a:latin typeface="Calibri" panose="020F0702030404030204" charset="0"/>
              </a:rPr>
              <a:t>这房子家具全，电视、空调、冰箱都很新，</a:t>
            </a:r>
            <a:r>
              <a:rPr lang="en-US" altLang="zh-CN" sz="2400">
                <a:latin typeface="Calibri" panose="020F0702030404030204" charset="0"/>
              </a:rPr>
              <a:t>_____</a:t>
            </a:r>
            <a:r>
              <a:rPr lang="zh-CN" altLang="en-US" sz="2400">
                <a:latin typeface="Calibri" panose="020F0702030404030204" charset="0"/>
              </a:rPr>
              <a:t>价格  </a:t>
            </a:r>
            <a:endParaRPr lang="zh-CN" altLang="en-US" sz="2400">
              <a:latin typeface="Calibri" panose="020F0702030404030204" charset="0"/>
            </a:endParaRPr>
          </a:p>
          <a:p>
            <a:pPr eaLnBrk="1">
              <a:buNone/>
            </a:pPr>
            <a:r>
              <a:rPr lang="zh-CN" altLang="en-US" sz="2400">
                <a:latin typeface="Calibri" panose="020F0702030404030204" charset="0"/>
              </a:rPr>
              <a:t>   也很便宜，真的很值得考虑。</a:t>
            </a:r>
            <a:endParaRPr lang="zh-CN" altLang="en-US" sz="2400">
              <a:latin typeface="Calibri" panose="020F0702030404030204" charset="0"/>
            </a:endParaRPr>
          </a:p>
        </p:txBody>
      </p:sp>
      <p:sp>
        <p:nvSpPr>
          <p:cNvPr id="171" name="Shape 171"/>
          <p:cNvSpPr/>
          <p:nvPr/>
        </p:nvSpPr>
        <p:spPr>
          <a:xfrm>
            <a:off x="2374900" y="5164138"/>
            <a:ext cx="7816850" cy="1076325"/>
          </a:xfrm>
          <a:prstGeom prst="rect">
            <a:avLst/>
          </a:prstGeom>
          <a:noFill/>
          <a:ln w="12700">
            <a:noFill/>
          </a:ln>
        </p:spPr>
        <p:txBody>
          <a:bodyPr lIns="45719" rIns="45719" anchor="ctr" anchorCtr="0">
            <a:spAutoFit/>
          </a:bodyPr>
          <a:p>
            <a:pPr eaLnBrk="1">
              <a:buNone/>
            </a:pPr>
            <a:r>
              <a:rPr lang="en-US" altLang="zh-CN" sz="2400">
                <a:latin typeface="华文细黑" pitchFamily="2" charset="-122"/>
                <a:ea typeface="华文细黑" pitchFamily="2" charset="-122"/>
                <a:sym typeface="华文细黑" pitchFamily="2" charset="-122"/>
              </a:rPr>
              <a:t>4. </a:t>
            </a:r>
            <a:r>
              <a:rPr lang="zh-CN" altLang="en-US" sz="2400">
                <a:latin typeface="Calibri" panose="020F0702030404030204" charset="0"/>
              </a:rPr>
              <a:t>好，我再跟同事商量商量，希望能及时发现问题，</a:t>
            </a:r>
            <a:r>
              <a:rPr lang="en-US" altLang="zh-CN" sz="2400">
                <a:latin typeface="Calibri" panose="020F0702030404030204" charset="0"/>
              </a:rPr>
              <a:t>_____</a:t>
            </a:r>
            <a:r>
              <a:rPr lang="zh-CN" altLang="en-US" sz="2400">
                <a:latin typeface="Calibri" panose="020F0702030404030204" charset="0"/>
              </a:rPr>
              <a:t> </a:t>
            </a:r>
            <a:r>
              <a:rPr lang="zh-CN" altLang="en-US" sz="4000">
                <a:latin typeface="Aa楷书拼音" panose="02010600010101010101" charset="-122"/>
                <a:ea typeface="Aa楷书拼音" panose="02010600010101010101" charset="-122"/>
              </a:rPr>
              <a:t>准确</a:t>
            </a:r>
            <a:r>
              <a:rPr lang="zh-CN" altLang="en-US" sz="2400">
                <a:latin typeface="Calibri" panose="020F0702030404030204" charset="0"/>
              </a:rPr>
              <a:t>地找到解决问题的方法。</a:t>
            </a:r>
            <a:endParaRPr lang="zh-CN" altLang="en-US" sz="2400">
              <a:latin typeface="Calibri" panose="020F070203040403020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728845" y="2061845"/>
            <a:ext cx="93535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solidFill>
                  <a:srgbClr val="FF0000"/>
                </a:solidFill>
              </a:rPr>
              <a:t>并且</a:t>
            </a:r>
            <a:endParaRPr lang="zh-CN" altLang="en-US" sz="2400">
              <a:solidFill>
                <a:srgbClr val="FF0000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463155" y="2968625"/>
            <a:ext cx="93535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solidFill>
                  <a:srgbClr val="FF0000"/>
                </a:solidFill>
              </a:rPr>
              <a:t>并且</a:t>
            </a:r>
            <a:endParaRPr lang="zh-CN" altLang="en-US" sz="2400">
              <a:solidFill>
                <a:srgbClr val="FF0000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8398510" y="3846195"/>
            <a:ext cx="93535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solidFill>
                  <a:srgbClr val="FF0000"/>
                </a:solidFill>
              </a:rPr>
              <a:t>并且</a:t>
            </a:r>
            <a:endParaRPr lang="zh-CN" altLang="en-US" sz="2400">
              <a:solidFill>
                <a:srgbClr val="FF0000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419350" y="5615305"/>
            <a:ext cx="93535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solidFill>
                  <a:srgbClr val="FF0000"/>
                </a:solidFill>
              </a:rPr>
              <a:t>并且</a:t>
            </a:r>
            <a:endParaRPr lang="zh-CN" altLang="en-US" sz="240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" grpId="0" animBg="1" advAuto="1000"/>
      <p:bldP spid="168" grpId="0" animBg="1" advAuto="1000"/>
      <p:bldP spid="169" grpId="0" animBg="1" advAuto="1000"/>
      <p:bldP spid="170" grpId="0" animBg="1" advAuto="1000"/>
      <p:bldP spid="171" grpId="0" animBg="1" advAuto="1000"/>
      <p:bldP spid="2" grpId="0"/>
      <p:bldP spid="2" grpId="1"/>
      <p:bldP spid="3" grpId="0"/>
      <p:bldP spid="3" grpId="1"/>
      <p:bldP spid="4" grpId="0"/>
      <p:bldP spid="4" grpId="1"/>
      <p:bldP spid="5" grpId="0"/>
      <p:bldP spid="5" grpId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2bf0977ba06_1_30"/>
          <p:cNvSpPr txBox="1"/>
          <p:nvPr>
            <p:ph type="title"/>
          </p:nvPr>
        </p:nvSpPr>
        <p:spPr>
          <a:xfrm>
            <a:off x="838200" y="115743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 panose="00000500000000000000"/>
              <a:buNone/>
            </a:pPr>
            <a:r>
              <a:rPr lang="zh-TW">
                <a:highlight>
                  <a:srgbClr val="FFFF00"/>
                </a:highlight>
              </a:rPr>
              <a:t>可怜/可惜</a:t>
            </a:r>
            <a:endParaRPr>
              <a:highlight>
                <a:srgbClr val="FFFF00"/>
              </a:highlight>
            </a:endParaRPr>
          </a:p>
        </p:txBody>
      </p:sp>
      <p:sp>
        <p:nvSpPr>
          <p:cNvPr id="298" name="Google Shape;298;g2bf0977ba06_1_30"/>
          <p:cNvSpPr txBox="1"/>
          <p:nvPr>
            <p:ph type="body" idx="1"/>
          </p:nvPr>
        </p:nvSpPr>
        <p:spPr>
          <a:xfrm>
            <a:off x="169718" y="1122218"/>
            <a:ext cx="11852700" cy="573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 lnSpcReduction="10000"/>
          </a:bodyPr>
          <a:lstStyle/>
          <a:p>
            <a:pPr marL="228600" lvl="0" indent="-241935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C2D30"/>
              </a:buClr>
              <a:buSzPts val="2800"/>
              <a:buChar char="•"/>
            </a:pPr>
            <a:r>
              <a:rPr lang="zh-TW" b="0" i="0">
                <a:solidFill>
                  <a:srgbClr val="2C2D30"/>
                </a:solidFill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「可怜」</a:t>
            </a:r>
            <a:r>
              <a:rPr lang="zh-TW" b="0" i="0">
                <a:solidFill>
                  <a:srgbClr val="0D0D0D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rPr>
              <a:t>对于他人</a:t>
            </a:r>
            <a:r>
              <a:rPr lang="zh-TW" b="0" i="0">
                <a:solidFill>
                  <a:srgbClr val="0D0D0D"/>
                </a:solidFill>
                <a:highlight>
                  <a:schemeClr val="accent2"/>
                </a:highlight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rPr>
              <a:t>不幸情况</a:t>
            </a:r>
            <a:r>
              <a:rPr lang="zh-TW" b="0" i="0">
                <a:solidFill>
                  <a:srgbClr val="0D0D0D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rPr>
              <a:t>的同情</a:t>
            </a:r>
            <a:endParaRPr b="0" i="0">
              <a:solidFill>
                <a:srgbClr val="0D0D0D"/>
              </a:solidFill>
              <a:latin typeface="Arial" panose="020B0604020202090204"/>
              <a:ea typeface="Arial" panose="020B0604020202090204"/>
              <a:cs typeface="Arial" panose="020B0604020202090204"/>
              <a:sym typeface="Arial" panose="020B0604020202090204"/>
            </a:endParaRPr>
          </a:p>
          <a:p>
            <a:pPr marL="228600" lvl="0" indent="-241935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2C2D30"/>
              </a:buClr>
              <a:buSzPts val="2800"/>
              <a:buChar char="•"/>
            </a:pPr>
            <a:r>
              <a:rPr lang="zh-TW" b="0" i="0">
                <a:solidFill>
                  <a:srgbClr val="2C2D30"/>
                </a:solidFill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「可惜」</a:t>
            </a:r>
            <a:r>
              <a:rPr lang="zh-TW" b="0" i="0">
                <a:solidFill>
                  <a:srgbClr val="0D0D0D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rPr>
              <a:t>对于</a:t>
            </a:r>
            <a:r>
              <a:rPr lang="zh-TW" b="0" i="0">
                <a:solidFill>
                  <a:srgbClr val="0D0D0D"/>
                </a:solidFill>
                <a:highlight>
                  <a:schemeClr val="accent2"/>
                </a:highlight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rPr>
              <a:t>无法控制的原因</a:t>
            </a:r>
            <a:r>
              <a:rPr lang="zh-TW" b="0" i="0">
                <a:solidFill>
                  <a:srgbClr val="0D0D0D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rPr>
              <a:t>而错失了某种好机会或美好的事物</a:t>
            </a:r>
            <a:endParaRPr b="0" i="0">
              <a:solidFill>
                <a:srgbClr val="0D0D0D"/>
              </a:solidFill>
              <a:latin typeface="Arial" panose="020B0604020202090204"/>
              <a:ea typeface="Arial" panose="020B0604020202090204"/>
              <a:cs typeface="Arial" panose="020B0604020202090204"/>
              <a:sym typeface="Arial" panose="020B0604020202090204"/>
            </a:endParaRPr>
          </a:p>
          <a:p>
            <a:pPr marL="685800" lvl="1" indent="-24003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C2D30"/>
              </a:buClr>
              <a:buSzPts val="2400"/>
              <a:buChar char="•"/>
            </a:pPr>
            <a:r>
              <a:rPr lang="zh-TW" b="0" i="0">
                <a:solidFill>
                  <a:srgbClr val="2C2D30"/>
                </a:solidFill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「同情」在感情上对别人的遭遇产生共鸣</a:t>
            </a:r>
            <a:br>
              <a:rPr lang="zh-TW" b="0" i="0">
                <a:solidFill>
                  <a:srgbClr val="2C2D30"/>
                </a:solidFill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</a:br>
            <a:endParaRPr b="0" i="0">
              <a:solidFill>
                <a:srgbClr val="2C2D30"/>
              </a:solidFill>
              <a:latin typeface="Helvetica Neue" panose="02000503000000020004"/>
              <a:ea typeface="Helvetica Neue" panose="02000503000000020004"/>
              <a:cs typeface="Helvetica Neue" panose="02000503000000020004"/>
              <a:sym typeface="Helvetica Neue" panose="02000503000000020004"/>
            </a:endParaRPr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2C2D30"/>
              </a:buClr>
              <a:buSzPts val="2800"/>
              <a:buNone/>
            </a:pPr>
            <a:r>
              <a:rPr lang="zh-TW" b="0" i="0">
                <a:solidFill>
                  <a:srgbClr val="2C2D30"/>
                </a:solidFill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1.他出车祸失去了一双腿，真是</a:t>
            </a:r>
            <a:r>
              <a:rPr lang="zh-TW">
                <a:solidFill>
                  <a:srgbClr val="2C2D30"/>
                </a:solidFill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_______</a:t>
            </a:r>
            <a:r>
              <a:rPr lang="zh-TW" b="0" i="0">
                <a:solidFill>
                  <a:srgbClr val="2C2D30"/>
                </a:solidFill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啊！</a:t>
            </a:r>
            <a:br>
              <a:rPr lang="zh-TW" b="0" i="0">
                <a:solidFill>
                  <a:srgbClr val="2C2D30"/>
                </a:solidFill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</a:br>
            <a:br>
              <a:rPr lang="zh-TW" b="0" i="0">
                <a:solidFill>
                  <a:srgbClr val="2C2D30"/>
                </a:solidFill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</a:br>
            <a:r>
              <a:rPr lang="zh-TW" b="0" i="0">
                <a:solidFill>
                  <a:srgbClr val="2C2D30"/>
                </a:solidFill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2.看到很多穷人没有饭可以吃，真是让人觉得</a:t>
            </a:r>
            <a:r>
              <a:rPr lang="zh-TW">
                <a:solidFill>
                  <a:srgbClr val="2C2D30"/>
                </a:solidFill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_______</a:t>
            </a:r>
            <a:r>
              <a:rPr lang="zh-TW" b="0" i="0">
                <a:solidFill>
                  <a:srgbClr val="2C2D30"/>
                </a:solidFill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。</a:t>
            </a:r>
            <a:endParaRPr b="0" i="0">
              <a:solidFill>
                <a:srgbClr val="2C2D30"/>
              </a:solidFill>
              <a:latin typeface="Helvetica Neue" panose="02000503000000020004"/>
              <a:ea typeface="Helvetica Neue" panose="02000503000000020004"/>
              <a:cs typeface="Helvetica Neue" panose="02000503000000020004"/>
              <a:sym typeface="Helvetica Neue" panose="02000503000000020004"/>
            </a:endParaRPr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2C2D30"/>
              </a:buClr>
              <a:buSzPts val="2800"/>
              <a:buNone/>
            </a:pPr>
            <a:br>
              <a:rPr lang="zh-TW" b="0" i="0">
                <a:solidFill>
                  <a:srgbClr val="2C2D30"/>
                </a:solidFill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</a:br>
            <a:r>
              <a:rPr lang="zh-TW" b="0" i="0">
                <a:solidFill>
                  <a:srgbClr val="2C2D30"/>
                </a:solidFill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3.他这么年轻就</a:t>
            </a:r>
            <a:r>
              <a:rPr lang="zh-TW" sz="4400" b="0" i="0">
                <a:solidFill>
                  <a:srgbClr val="2C2D30"/>
                </a:solidFill>
                <a:latin typeface="Aa楷书拼音" panose="02010600010101010101" charset="-122"/>
                <a:ea typeface="Aa楷书拼音" panose="02010600010101010101" charset="-122"/>
                <a:cs typeface="Helvetica Neue" panose="02000503000000020004"/>
                <a:sym typeface="Helvetica Neue" panose="02000503000000020004"/>
              </a:rPr>
              <a:t>犯</a:t>
            </a:r>
            <a:r>
              <a:rPr lang="zh-TW" b="0" i="0">
                <a:solidFill>
                  <a:srgbClr val="2C2D30"/>
                </a:solidFill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下杀人</a:t>
            </a:r>
            <a:r>
              <a:rPr lang="zh-TW" sz="4800" b="0" i="0">
                <a:solidFill>
                  <a:srgbClr val="2C2D30"/>
                </a:solidFill>
                <a:latin typeface="Aa楷书拼音" panose="02010600010101010101" charset="-122"/>
                <a:ea typeface="Aa楷书拼音" panose="02010600010101010101" charset="-122"/>
                <a:cs typeface="Helvetica Neue" panose="02000503000000020004"/>
                <a:sym typeface="Helvetica Neue" panose="02000503000000020004"/>
              </a:rPr>
              <a:t>罪</a:t>
            </a:r>
            <a:r>
              <a:rPr lang="zh-TW" b="0" i="0">
                <a:solidFill>
                  <a:srgbClr val="2C2D30"/>
                </a:solidFill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，真是</a:t>
            </a:r>
            <a:r>
              <a:rPr lang="zh-TW">
                <a:solidFill>
                  <a:srgbClr val="2C2D30"/>
                </a:solidFill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_______</a:t>
            </a:r>
            <a:r>
              <a:rPr lang="zh-TW" b="0" i="0">
                <a:solidFill>
                  <a:srgbClr val="2C2D30"/>
                </a:solidFill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了他的美好</a:t>
            </a:r>
            <a:r>
              <a:rPr lang="zh-TW" sz="4400" b="0" i="0">
                <a:solidFill>
                  <a:srgbClr val="2C2D30"/>
                </a:solidFill>
                <a:latin typeface="Aa楷书拼音" panose="02010600010101010101" charset="-122"/>
                <a:ea typeface="Aa楷书拼音" panose="02010600010101010101" charset="-122"/>
                <a:cs typeface="Helvetica Neue" panose="02000503000000020004"/>
                <a:sym typeface="Helvetica Neue" panose="02000503000000020004"/>
              </a:rPr>
              <a:t>前程。</a:t>
            </a:r>
            <a:endParaRPr lang="zh-TW" sz="4400" b="0" i="0">
              <a:solidFill>
                <a:srgbClr val="2C2D30"/>
              </a:solidFill>
              <a:latin typeface="Aa楷书拼音" panose="02010600010101010101" charset="-122"/>
              <a:ea typeface="Aa楷书拼音" panose="02010600010101010101" charset="-122"/>
              <a:cs typeface="Helvetica Neue" panose="02000503000000020004"/>
              <a:sym typeface="Helvetica Neue" panose="02000503000000020004"/>
            </a:endParaRPr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2C2D30"/>
              </a:buClr>
              <a:buSzPts val="2800"/>
              <a:buNone/>
            </a:pPr>
            <a:r>
              <a:rPr lang="zh-CN" altLang="zh-TW" sz="4400" b="0" i="0">
                <a:solidFill>
                  <a:srgbClr val="2C2D30"/>
                </a:solidFill>
                <a:latin typeface="Aa楷书拼音" panose="02010600010101010101" charset="-122"/>
                <a:ea typeface="Aa楷书拼音" panose="02010600010101010101" charset="-122"/>
                <a:cs typeface="Helvetica Neue" panose="02000503000000020004"/>
                <a:sym typeface="Helvetica Neue" panose="02000503000000020004"/>
              </a:rPr>
              <a:t>前程似锦</a:t>
            </a:r>
            <a:br>
              <a:rPr lang="zh-TW" b="0" i="0">
                <a:solidFill>
                  <a:srgbClr val="2C2D30"/>
                </a:solidFill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</a:br>
            <a:endParaRPr lang="zh-TW" b="0" i="0">
              <a:solidFill>
                <a:srgbClr val="2C2D30"/>
              </a:solidFill>
              <a:latin typeface="Helvetica Neue" panose="02000503000000020004"/>
              <a:ea typeface="Helvetica Neue" panose="02000503000000020004"/>
              <a:cs typeface="Helvetica Neue" panose="02000503000000020004"/>
              <a:sym typeface="Helvetica Neue" panose="02000503000000020004"/>
            </a:endParaRPr>
          </a:p>
        </p:txBody>
      </p:sp>
      <p:sp>
        <p:nvSpPr>
          <p:cNvPr id="299" name="Google Shape;299;g2bf0977ba06_1_30"/>
          <p:cNvSpPr txBox="1"/>
          <p:nvPr/>
        </p:nvSpPr>
        <p:spPr>
          <a:xfrm>
            <a:off x="2007950" y="4291475"/>
            <a:ext cx="75594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/>
          <p:cNvSpPr txBox="1"/>
          <p:nvPr/>
        </p:nvSpPr>
        <p:spPr>
          <a:xfrm>
            <a:off x="96434" y="1160122"/>
            <a:ext cx="1209556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600" dirty="0"/>
              <a:t>他很喜欢阅读</a:t>
            </a:r>
            <a:r>
              <a:rPr lang="zh-TW" altLang="en-US" sz="3600" dirty="0">
                <a:solidFill>
                  <a:srgbClr val="FF0000"/>
                </a:solidFill>
              </a:rPr>
              <a:t>杂志</a:t>
            </a:r>
            <a:r>
              <a:rPr lang="zh-TW" altLang="en-US" sz="3600" dirty="0"/>
              <a:t>，因为能很快地了解一个话题，而且内容很有意思</a:t>
            </a:r>
            <a:endParaRPr lang="en-US" altLang="zh-TW" sz="3600" dirty="0"/>
          </a:p>
        </p:txBody>
      </p:sp>
      <p:pic>
        <p:nvPicPr>
          <p:cNvPr id="17410" name="Picture 2" descr="想要拥有好品位, 这15本日本男士时尚杂志你必须知道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7789" y="2543198"/>
            <a:ext cx="6078248" cy="4048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中國新聞周刊- 維基百科，自由的百科全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6081" y="2485685"/>
            <a:ext cx="3311959" cy="4331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矩形 6"/>
          <p:cNvSpPr/>
          <p:nvPr/>
        </p:nvSpPr>
        <p:spPr>
          <a:xfrm>
            <a:off x="2903220" y="1160145"/>
            <a:ext cx="975995" cy="678180"/>
          </a:xfrm>
          <a:prstGeom prst="rect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xit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xit" presetSubtype="4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4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7" grpId="1" bldLvl="0" animBg="1"/>
      <p:bldP spid="7" grpId="2" bldLvl="0" animBg="1"/>
      <p:bldP spid="7" grpId="3" bldLvl="0" animBg="1"/>
      <p:bldP spid="7" grpId="4" bldLvl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2" name="Shape 208"/>
          <p:cNvSpPr/>
          <p:nvPr/>
        </p:nvSpPr>
        <p:spPr>
          <a:xfrm>
            <a:off x="2122488" y="1438275"/>
            <a:ext cx="2439670" cy="398780"/>
          </a:xfrm>
          <a:prstGeom prst="rect">
            <a:avLst/>
          </a:prstGeom>
          <a:noFill/>
          <a:ln w="12700">
            <a:noFill/>
          </a:ln>
        </p:spPr>
        <p:txBody>
          <a:bodyPr wrap="none" lIns="45719" rIns="45719">
            <a:spAutoFit/>
          </a:bodyPr>
          <a:p>
            <a:pPr eaLnBrk="1">
              <a:buNone/>
            </a:pPr>
            <a:r>
              <a:rPr lang="zh-CN" altLang="en-US" sz="2000">
                <a:latin typeface="华文细黑" pitchFamily="2" charset="-122"/>
                <a:ea typeface="华文细黑" pitchFamily="2" charset="-122"/>
                <a:sym typeface="华文细黑" pitchFamily="2" charset="-122"/>
              </a:rPr>
              <a:t>选择合适的词语填空 </a:t>
            </a:r>
            <a:endParaRPr lang="zh-CN" altLang="en-US" sz="2000">
              <a:latin typeface="华文细黑" pitchFamily="2" charset="-122"/>
              <a:ea typeface="华文细黑" pitchFamily="2" charset="-122"/>
              <a:sym typeface="华文细黑" pitchFamily="2" charset="-122"/>
            </a:endParaRPr>
          </a:p>
        </p:txBody>
      </p:sp>
      <p:grpSp>
        <p:nvGrpSpPr>
          <p:cNvPr id="10243" name="Group 213"/>
          <p:cNvGrpSpPr/>
          <p:nvPr/>
        </p:nvGrpSpPr>
        <p:grpSpPr>
          <a:xfrm>
            <a:off x="1916113" y="127000"/>
            <a:ext cx="8359776" cy="1030905"/>
            <a:chOff x="0" y="0"/>
            <a:chExt cx="8360602" cy="1030876"/>
          </a:xfrm>
        </p:grpSpPr>
        <p:grpSp>
          <p:nvGrpSpPr>
            <p:cNvPr id="10250" name="Group 211"/>
            <p:cNvGrpSpPr/>
            <p:nvPr/>
          </p:nvGrpSpPr>
          <p:grpSpPr>
            <a:xfrm>
              <a:off x="0" y="0"/>
              <a:ext cx="607420" cy="919825"/>
              <a:chOff x="0" y="0"/>
              <a:chExt cx="607419" cy="919824"/>
            </a:xfrm>
          </p:grpSpPr>
          <p:sp>
            <p:nvSpPr>
              <p:cNvPr id="10252" name="Shape 209"/>
              <p:cNvSpPr/>
              <p:nvPr/>
            </p:nvSpPr>
            <p:spPr>
              <a:xfrm>
                <a:off x="0" y="0"/>
                <a:ext cx="607420" cy="919825"/>
              </a:xfrm>
              <a:custGeom>
                <a:avLst/>
                <a:gdLst/>
                <a:ahLst/>
                <a:cxnLst>
                  <a:cxn ang="0">
                    <a:pos x="303710" y="459913"/>
                  </a:cxn>
                  <a:cxn ang="5898240">
                    <a:pos x="303710" y="459913"/>
                  </a:cxn>
                  <a:cxn ang="11796480">
                    <a:pos x="303710" y="459913"/>
                  </a:cxn>
                  <a:cxn ang="17694720">
                    <a:pos x="303710" y="459913"/>
                  </a:cxn>
                </a:cxnLst>
                <a:pathLst>
                  <a:path w="21600" h="21600">
                    <a:moveTo>
                      <a:pt x="10786" y="21600"/>
                    </a:moveTo>
                    <a:lnTo>
                      <a:pt x="11178" y="21600"/>
                    </a:lnTo>
                    <a:lnTo>
                      <a:pt x="11516" y="21565"/>
                    </a:lnTo>
                    <a:lnTo>
                      <a:pt x="11881" y="21495"/>
                    </a:lnTo>
                    <a:lnTo>
                      <a:pt x="12220" y="21425"/>
                    </a:lnTo>
                    <a:lnTo>
                      <a:pt x="12585" y="21319"/>
                    </a:lnTo>
                    <a:lnTo>
                      <a:pt x="12871" y="21196"/>
                    </a:lnTo>
                    <a:lnTo>
                      <a:pt x="13132" y="21056"/>
                    </a:lnTo>
                    <a:lnTo>
                      <a:pt x="13367" y="20881"/>
                    </a:lnTo>
                    <a:lnTo>
                      <a:pt x="13627" y="20722"/>
                    </a:lnTo>
                    <a:lnTo>
                      <a:pt x="13835" y="20511"/>
                    </a:lnTo>
                    <a:lnTo>
                      <a:pt x="14018" y="20318"/>
                    </a:lnTo>
                    <a:lnTo>
                      <a:pt x="14174" y="20107"/>
                    </a:lnTo>
                    <a:lnTo>
                      <a:pt x="14330" y="19879"/>
                    </a:lnTo>
                    <a:lnTo>
                      <a:pt x="14434" y="19634"/>
                    </a:lnTo>
                    <a:lnTo>
                      <a:pt x="14487" y="19370"/>
                    </a:lnTo>
                    <a:lnTo>
                      <a:pt x="14487" y="15664"/>
                    </a:lnTo>
                    <a:lnTo>
                      <a:pt x="14591" y="15454"/>
                    </a:lnTo>
                    <a:lnTo>
                      <a:pt x="14669" y="15260"/>
                    </a:lnTo>
                    <a:lnTo>
                      <a:pt x="14774" y="15050"/>
                    </a:lnTo>
                    <a:lnTo>
                      <a:pt x="15138" y="14646"/>
                    </a:lnTo>
                    <a:lnTo>
                      <a:pt x="15581" y="14242"/>
                    </a:lnTo>
                    <a:lnTo>
                      <a:pt x="16728" y="13469"/>
                    </a:lnTo>
                    <a:lnTo>
                      <a:pt x="18030" y="12591"/>
                    </a:lnTo>
                    <a:lnTo>
                      <a:pt x="18734" y="12118"/>
                    </a:lnTo>
                    <a:lnTo>
                      <a:pt x="19333" y="11573"/>
                    </a:lnTo>
                    <a:lnTo>
                      <a:pt x="19932" y="11028"/>
                    </a:lnTo>
                    <a:lnTo>
                      <a:pt x="20479" y="10396"/>
                    </a:lnTo>
                    <a:lnTo>
                      <a:pt x="20740" y="10097"/>
                    </a:lnTo>
                    <a:lnTo>
                      <a:pt x="20948" y="9729"/>
                    </a:lnTo>
                    <a:lnTo>
                      <a:pt x="21130" y="9378"/>
                    </a:lnTo>
                    <a:lnTo>
                      <a:pt x="21287" y="8974"/>
                    </a:lnTo>
                    <a:lnTo>
                      <a:pt x="21443" y="8605"/>
                    </a:lnTo>
                    <a:lnTo>
                      <a:pt x="21548" y="8166"/>
                    </a:lnTo>
                    <a:lnTo>
                      <a:pt x="21600" y="7727"/>
                    </a:lnTo>
                    <a:lnTo>
                      <a:pt x="21600" y="6884"/>
                    </a:lnTo>
                    <a:lnTo>
                      <a:pt x="21548" y="6515"/>
                    </a:lnTo>
                    <a:lnTo>
                      <a:pt x="21496" y="6182"/>
                    </a:lnTo>
                    <a:lnTo>
                      <a:pt x="21391" y="5812"/>
                    </a:lnTo>
                    <a:lnTo>
                      <a:pt x="21287" y="5479"/>
                    </a:lnTo>
                    <a:lnTo>
                      <a:pt x="21130" y="5093"/>
                    </a:lnTo>
                    <a:lnTo>
                      <a:pt x="20948" y="4760"/>
                    </a:lnTo>
                    <a:lnTo>
                      <a:pt x="20740" y="4425"/>
                    </a:lnTo>
                    <a:lnTo>
                      <a:pt x="20531" y="4127"/>
                    </a:lnTo>
                    <a:lnTo>
                      <a:pt x="20296" y="3811"/>
                    </a:lnTo>
                    <a:lnTo>
                      <a:pt x="20036" y="3513"/>
                    </a:lnTo>
                    <a:lnTo>
                      <a:pt x="19775" y="3214"/>
                    </a:lnTo>
                    <a:lnTo>
                      <a:pt x="19124" y="2634"/>
                    </a:lnTo>
                    <a:lnTo>
                      <a:pt x="18447" y="2125"/>
                    </a:lnTo>
                    <a:lnTo>
                      <a:pt x="17691" y="1669"/>
                    </a:lnTo>
                    <a:lnTo>
                      <a:pt x="16832" y="1229"/>
                    </a:lnTo>
                    <a:lnTo>
                      <a:pt x="16388" y="1054"/>
                    </a:lnTo>
                    <a:lnTo>
                      <a:pt x="15920" y="879"/>
                    </a:lnTo>
                    <a:lnTo>
                      <a:pt x="15477" y="720"/>
                    </a:lnTo>
                    <a:lnTo>
                      <a:pt x="15034" y="580"/>
                    </a:lnTo>
                    <a:lnTo>
                      <a:pt x="14539" y="439"/>
                    </a:lnTo>
                    <a:lnTo>
                      <a:pt x="14018" y="316"/>
                    </a:lnTo>
                    <a:lnTo>
                      <a:pt x="13471" y="211"/>
                    </a:lnTo>
                    <a:lnTo>
                      <a:pt x="12975" y="140"/>
                    </a:lnTo>
                    <a:lnTo>
                      <a:pt x="12428" y="71"/>
                    </a:lnTo>
                    <a:lnTo>
                      <a:pt x="11934" y="35"/>
                    </a:lnTo>
                    <a:lnTo>
                      <a:pt x="11387" y="0"/>
                    </a:lnTo>
                    <a:lnTo>
                      <a:pt x="10213" y="0"/>
                    </a:lnTo>
                    <a:lnTo>
                      <a:pt x="9666" y="35"/>
                    </a:lnTo>
                    <a:lnTo>
                      <a:pt x="9172" y="71"/>
                    </a:lnTo>
                    <a:lnTo>
                      <a:pt x="8625" y="140"/>
                    </a:lnTo>
                    <a:lnTo>
                      <a:pt x="8129" y="211"/>
                    </a:lnTo>
                    <a:lnTo>
                      <a:pt x="7582" y="316"/>
                    </a:lnTo>
                    <a:lnTo>
                      <a:pt x="7061" y="439"/>
                    </a:lnTo>
                    <a:lnTo>
                      <a:pt x="6566" y="580"/>
                    </a:lnTo>
                    <a:lnTo>
                      <a:pt x="6123" y="720"/>
                    </a:lnTo>
                    <a:lnTo>
                      <a:pt x="5680" y="879"/>
                    </a:lnTo>
                    <a:lnTo>
                      <a:pt x="5212" y="1054"/>
                    </a:lnTo>
                    <a:lnTo>
                      <a:pt x="4768" y="1229"/>
                    </a:lnTo>
                    <a:lnTo>
                      <a:pt x="3909" y="1669"/>
                    </a:lnTo>
                    <a:lnTo>
                      <a:pt x="3153" y="2125"/>
                    </a:lnTo>
                    <a:lnTo>
                      <a:pt x="2476" y="2634"/>
                    </a:lnTo>
                    <a:lnTo>
                      <a:pt x="1825" y="3214"/>
                    </a:lnTo>
                    <a:lnTo>
                      <a:pt x="1303" y="3811"/>
                    </a:lnTo>
                    <a:lnTo>
                      <a:pt x="1069" y="4127"/>
                    </a:lnTo>
                    <a:lnTo>
                      <a:pt x="860" y="4425"/>
                    </a:lnTo>
                    <a:lnTo>
                      <a:pt x="651" y="4760"/>
                    </a:lnTo>
                    <a:lnTo>
                      <a:pt x="470" y="5093"/>
                    </a:lnTo>
                    <a:lnTo>
                      <a:pt x="313" y="5479"/>
                    </a:lnTo>
                    <a:lnTo>
                      <a:pt x="209" y="5812"/>
                    </a:lnTo>
                    <a:lnTo>
                      <a:pt x="104" y="6182"/>
                    </a:lnTo>
                    <a:lnTo>
                      <a:pt x="52" y="6515"/>
                    </a:lnTo>
                    <a:lnTo>
                      <a:pt x="0" y="6884"/>
                    </a:lnTo>
                    <a:lnTo>
                      <a:pt x="0" y="7727"/>
                    </a:lnTo>
                    <a:lnTo>
                      <a:pt x="52" y="8166"/>
                    </a:lnTo>
                    <a:lnTo>
                      <a:pt x="157" y="8605"/>
                    </a:lnTo>
                    <a:lnTo>
                      <a:pt x="313" y="8974"/>
                    </a:lnTo>
                    <a:lnTo>
                      <a:pt x="470" y="9378"/>
                    </a:lnTo>
                    <a:lnTo>
                      <a:pt x="651" y="9729"/>
                    </a:lnTo>
                    <a:lnTo>
                      <a:pt x="860" y="10097"/>
                    </a:lnTo>
                    <a:lnTo>
                      <a:pt x="1121" y="10396"/>
                    </a:lnTo>
                    <a:lnTo>
                      <a:pt x="1668" y="11028"/>
                    </a:lnTo>
                    <a:lnTo>
                      <a:pt x="2267" y="11573"/>
                    </a:lnTo>
                    <a:lnTo>
                      <a:pt x="2866" y="12118"/>
                    </a:lnTo>
                    <a:lnTo>
                      <a:pt x="3570" y="12591"/>
                    </a:lnTo>
                    <a:lnTo>
                      <a:pt x="4872" y="13469"/>
                    </a:lnTo>
                    <a:lnTo>
                      <a:pt x="6019" y="14242"/>
                    </a:lnTo>
                    <a:lnTo>
                      <a:pt x="6462" y="14646"/>
                    </a:lnTo>
                    <a:lnTo>
                      <a:pt x="6826" y="15050"/>
                    </a:lnTo>
                    <a:lnTo>
                      <a:pt x="6931" y="15260"/>
                    </a:lnTo>
                    <a:lnTo>
                      <a:pt x="7009" y="15454"/>
                    </a:lnTo>
                    <a:lnTo>
                      <a:pt x="7113" y="15664"/>
                    </a:lnTo>
                    <a:lnTo>
                      <a:pt x="7113" y="19370"/>
                    </a:lnTo>
                    <a:lnTo>
                      <a:pt x="7166" y="19634"/>
                    </a:lnTo>
                    <a:lnTo>
                      <a:pt x="7270" y="19879"/>
                    </a:lnTo>
                    <a:lnTo>
                      <a:pt x="7425" y="20107"/>
                    </a:lnTo>
                    <a:lnTo>
                      <a:pt x="7582" y="20318"/>
                    </a:lnTo>
                    <a:lnTo>
                      <a:pt x="7765" y="20511"/>
                    </a:lnTo>
                    <a:lnTo>
                      <a:pt x="7973" y="20722"/>
                    </a:lnTo>
                    <a:lnTo>
                      <a:pt x="8233" y="20881"/>
                    </a:lnTo>
                    <a:lnTo>
                      <a:pt x="8468" y="21056"/>
                    </a:lnTo>
                    <a:lnTo>
                      <a:pt x="8729" y="21196"/>
                    </a:lnTo>
                    <a:lnTo>
                      <a:pt x="9015" y="21319"/>
                    </a:lnTo>
                    <a:lnTo>
                      <a:pt x="9380" y="21425"/>
                    </a:lnTo>
                    <a:lnTo>
                      <a:pt x="9719" y="21495"/>
                    </a:lnTo>
                    <a:lnTo>
                      <a:pt x="10084" y="21565"/>
                    </a:lnTo>
                    <a:lnTo>
                      <a:pt x="10422" y="21600"/>
                    </a:lnTo>
                    <a:lnTo>
                      <a:pt x="10786" y="21600"/>
                    </a:lnTo>
                    <a:close/>
                  </a:path>
                </a:pathLst>
              </a:custGeom>
              <a:solidFill>
                <a:srgbClr val="FFFFCC">
                  <a:alpha val="100000"/>
                </a:srgbClr>
              </a:solidFill>
              <a:ln w="57150" cap="flat" cmpd="sng">
                <a:solidFill>
                  <a:srgbClr val="000000">
                    <a:alpha val="100000"/>
                  </a:srgb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0253" name="Shape 210"/>
              <p:cNvSpPr/>
              <p:nvPr/>
            </p:nvSpPr>
            <p:spPr>
              <a:xfrm>
                <a:off x="192699" y="403848"/>
                <a:ext cx="224224" cy="408299"/>
              </a:xfrm>
              <a:custGeom>
                <a:avLst/>
                <a:gdLst/>
                <a:ahLst/>
                <a:cxnLst>
                  <a:cxn ang="0">
                    <a:pos x="112112" y="204150"/>
                  </a:cxn>
                  <a:cxn ang="5898240">
                    <a:pos x="112112" y="204150"/>
                  </a:cxn>
                  <a:cxn ang="11796480">
                    <a:pos x="112112" y="204150"/>
                  </a:cxn>
                  <a:cxn ang="17694720">
                    <a:pos x="112112" y="204150"/>
                  </a:cxn>
                </a:cxnLst>
                <a:pathLst>
                  <a:path w="21600" h="21600">
                    <a:moveTo>
                      <a:pt x="6354" y="10918"/>
                    </a:moveTo>
                    <a:lnTo>
                      <a:pt x="4448" y="5578"/>
                    </a:lnTo>
                    <a:lnTo>
                      <a:pt x="1060" y="1305"/>
                    </a:lnTo>
                    <a:lnTo>
                      <a:pt x="0" y="235"/>
                    </a:lnTo>
                    <a:lnTo>
                      <a:pt x="4448" y="1424"/>
                    </a:lnTo>
                    <a:lnTo>
                      <a:pt x="7835" y="0"/>
                    </a:lnTo>
                    <a:lnTo>
                      <a:pt x="11647" y="1305"/>
                    </a:lnTo>
                    <a:lnTo>
                      <a:pt x="14610" y="0"/>
                    </a:lnTo>
                    <a:lnTo>
                      <a:pt x="17576" y="1186"/>
                    </a:lnTo>
                    <a:lnTo>
                      <a:pt x="21600" y="235"/>
                    </a:lnTo>
                    <a:lnTo>
                      <a:pt x="16304" y="6053"/>
                    </a:lnTo>
                    <a:lnTo>
                      <a:pt x="14822" y="10918"/>
                    </a:lnTo>
                    <a:moveTo>
                      <a:pt x="778" y="14359"/>
                    </a:moveTo>
                    <a:lnTo>
                      <a:pt x="20681" y="14359"/>
                    </a:lnTo>
                    <a:lnTo>
                      <a:pt x="20681" y="16852"/>
                    </a:lnTo>
                    <a:lnTo>
                      <a:pt x="778" y="16814"/>
                    </a:lnTo>
                    <a:lnTo>
                      <a:pt x="778" y="19226"/>
                    </a:lnTo>
                    <a:lnTo>
                      <a:pt x="20681" y="19304"/>
                    </a:lnTo>
                    <a:lnTo>
                      <a:pt x="20752" y="21600"/>
                    </a:lnTo>
                    <a:lnTo>
                      <a:pt x="848" y="21600"/>
                    </a:lnTo>
                  </a:path>
                </a:pathLst>
              </a:custGeom>
              <a:noFill/>
              <a:ln w="57150" cap="flat" cmpd="sng">
                <a:solidFill>
                  <a:srgbClr val="000000">
                    <a:alpha val="100000"/>
                  </a:srgb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</p:grpSp>
        <p:sp>
          <p:nvSpPr>
            <p:cNvPr id="10251" name="Shape 212"/>
            <p:cNvSpPr/>
            <p:nvPr/>
          </p:nvSpPr>
          <p:spPr>
            <a:xfrm>
              <a:off x="573891" y="325411"/>
              <a:ext cx="7786711" cy="705465"/>
            </a:xfrm>
            <a:prstGeom prst="rect">
              <a:avLst/>
            </a:prstGeom>
            <a:noFill/>
            <a:ln w="12700">
              <a:noFill/>
            </a:ln>
          </p:spPr>
          <p:txBody>
            <a:bodyPr lIns="45719" tIns="45719" rIns="45719" bIns="45719">
              <a:spAutoFit/>
            </a:bodyPr>
            <a:p>
              <a:pPr eaLnBrk="1">
                <a:buNone/>
              </a:pPr>
              <a:r>
                <a:rPr lang="zh-CN" altLang="en-US" sz="4000">
                  <a:solidFill>
                    <a:srgbClr val="A6A6A6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黑体" panose="02010609060101010101" pitchFamily="49" charset="-122"/>
                </a:rPr>
                <a:t>练习</a:t>
              </a:r>
              <a:endParaRPr lang="zh-CN" altLang="en-US" sz="4000">
                <a:solidFill>
                  <a:srgbClr val="A6A6A6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endParaRPr>
            </a:p>
          </p:txBody>
        </p:sp>
      </p:grpSp>
      <p:sp>
        <p:nvSpPr>
          <p:cNvPr id="214" name="Shape 214"/>
          <p:cNvSpPr/>
          <p:nvPr/>
        </p:nvSpPr>
        <p:spPr>
          <a:xfrm>
            <a:off x="4106863" y="1841500"/>
            <a:ext cx="648970" cy="429895"/>
          </a:xfrm>
          <a:prstGeom prst="rect">
            <a:avLst/>
          </a:prstGeom>
          <a:noFill/>
          <a:ln w="12700">
            <a:noFill/>
          </a:ln>
        </p:spPr>
        <p:txBody>
          <a:bodyPr wrap="none" lIns="45719" rIns="45719">
            <a:spAutoFit/>
          </a:bodyPr>
          <a:p>
            <a:pPr eaLnBrk="1">
              <a:buNone/>
            </a:pPr>
            <a:r>
              <a:rPr lang="zh-CN" altLang="en-US" sz="2200">
                <a:latin typeface="华文细黑" pitchFamily="2" charset="-122"/>
                <a:ea typeface="华文细黑" pitchFamily="2" charset="-122"/>
                <a:sym typeface="华文细黑" pitchFamily="2" charset="-122"/>
              </a:rPr>
              <a:t>商量</a:t>
            </a:r>
            <a:endParaRPr lang="zh-CN" altLang="en-US" sz="2200">
              <a:latin typeface="华文细黑" pitchFamily="2" charset="-122"/>
              <a:ea typeface="华文细黑" pitchFamily="2" charset="-122"/>
              <a:sym typeface="华文细黑" pitchFamily="2" charset="-122"/>
            </a:endParaRPr>
          </a:p>
        </p:txBody>
      </p:sp>
      <p:sp>
        <p:nvSpPr>
          <p:cNvPr id="215" name="Shape 215"/>
          <p:cNvSpPr/>
          <p:nvPr/>
        </p:nvSpPr>
        <p:spPr>
          <a:xfrm>
            <a:off x="2171700" y="3014028"/>
            <a:ext cx="8045450" cy="429895"/>
          </a:xfrm>
          <a:prstGeom prst="rect">
            <a:avLst/>
          </a:prstGeom>
          <a:noFill/>
          <a:ln w="12700">
            <a:noFill/>
          </a:ln>
        </p:spPr>
        <p:txBody>
          <a:bodyPr wrap="none" lIns="45719" rIns="45719" anchor="ctr" anchorCtr="0">
            <a:spAutoFit/>
          </a:bodyPr>
          <a:p>
            <a:pPr eaLnBrk="1">
              <a:buNone/>
            </a:pPr>
            <a:r>
              <a:rPr lang="en-US" altLang="zh-CN" sz="2200">
                <a:latin typeface="Calibri" panose="020F0702030404030204" charset="0"/>
              </a:rPr>
              <a:t>1. </a:t>
            </a:r>
            <a:r>
              <a:rPr lang="zh-CN" altLang="en-US" sz="2200">
                <a:latin typeface="Calibri" panose="020F0702030404030204" charset="0"/>
              </a:rPr>
              <a:t>她表示要放弃这个去国外留学的机会，同学们都觉得很</a:t>
            </a:r>
            <a:r>
              <a:rPr lang="en-US" altLang="zh-CN" sz="2200">
                <a:latin typeface="Calibri" panose="020F0702030404030204" charset="0"/>
              </a:rPr>
              <a:t>_____</a:t>
            </a:r>
            <a:r>
              <a:rPr lang="zh-CN" altLang="en-US" sz="2200">
                <a:latin typeface="Calibri" panose="020F0702030404030204" charset="0"/>
              </a:rPr>
              <a:t>。</a:t>
            </a:r>
            <a:endParaRPr lang="zh-CN" altLang="en-US" sz="2200">
              <a:latin typeface="Calibri" panose="020F0702030404030204" charset="0"/>
            </a:endParaRPr>
          </a:p>
        </p:txBody>
      </p:sp>
      <p:sp>
        <p:nvSpPr>
          <p:cNvPr id="216" name="Shape 216"/>
          <p:cNvSpPr/>
          <p:nvPr/>
        </p:nvSpPr>
        <p:spPr>
          <a:xfrm>
            <a:off x="3005138" y="1846263"/>
            <a:ext cx="648970" cy="429895"/>
          </a:xfrm>
          <a:prstGeom prst="rect">
            <a:avLst/>
          </a:prstGeom>
          <a:noFill/>
          <a:ln w="12700">
            <a:noFill/>
          </a:ln>
        </p:spPr>
        <p:txBody>
          <a:bodyPr wrap="none" lIns="45719" rIns="45719">
            <a:spAutoFit/>
          </a:bodyPr>
          <a:p>
            <a:pPr eaLnBrk="1">
              <a:buNone/>
            </a:pPr>
            <a:r>
              <a:rPr lang="zh-CN" altLang="en-US" sz="2200">
                <a:latin typeface="华文细黑" pitchFamily="2" charset="-122"/>
                <a:ea typeface="华文细黑" pitchFamily="2" charset="-122"/>
                <a:sym typeface="华文细黑" pitchFamily="2" charset="-122"/>
              </a:rPr>
              <a:t>可惜</a:t>
            </a:r>
            <a:endParaRPr lang="zh-CN" altLang="en-US" sz="2200">
              <a:latin typeface="华文细黑" pitchFamily="2" charset="-122"/>
              <a:ea typeface="华文细黑" pitchFamily="2" charset="-122"/>
              <a:sym typeface="华文细黑" pitchFamily="2" charset="-122"/>
            </a:endParaRPr>
          </a:p>
        </p:txBody>
      </p:sp>
      <p:sp>
        <p:nvSpPr>
          <p:cNvPr id="217" name="Shape 217"/>
          <p:cNvSpPr/>
          <p:nvPr/>
        </p:nvSpPr>
        <p:spPr>
          <a:xfrm>
            <a:off x="5219700" y="1852613"/>
            <a:ext cx="718820" cy="429895"/>
          </a:xfrm>
          <a:prstGeom prst="rect">
            <a:avLst/>
          </a:prstGeom>
          <a:noFill/>
          <a:ln w="12700">
            <a:noFill/>
          </a:ln>
        </p:spPr>
        <p:txBody>
          <a:bodyPr wrap="none" lIns="45719" rIns="45719">
            <a:spAutoFit/>
          </a:bodyPr>
          <a:p>
            <a:pPr eaLnBrk="1">
              <a:buNone/>
            </a:pPr>
            <a:r>
              <a:rPr lang="zh-CN" altLang="en-US" sz="2200">
                <a:latin typeface="华文细黑" pitchFamily="2" charset="-122"/>
                <a:ea typeface="华文细黑" pitchFamily="2" charset="-122"/>
                <a:sym typeface="华文细黑" pitchFamily="2" charset="-122"/>
              </a:rPr>
              <a:t>也许 </a:t>
            </a:r>
            <a:endParaRPr lang="zh-CN" altLang="en-US" sz="2200">
              <a:latin typeface="华文细黑" pitchFamily="2" charset="-122"/>
              <a:ea typeface="华文细黑" pitchFamily="2" charset="-122"/>
              <a:sym typeface="华文细黑" pitchFamily="2" charset="-122"/>
            </a:endParaRPr>
          </a:p>
        </p:txBody>
      </p:sp>
      <p:sp>
        <p:nvSpPr>
          <p:cNvPr id="218" name="Shape 218"/>
          <p:cNvSpPr/>
          <p:nvPr/>
        </p:nvSpPr>
        <p:spPr>
          <a:xfrm>
            <a:off x="2171700" y="3756819"/>
            <a:ext cx="7908925" cy="768350"/>
          </a:xfrm>
          <a:prstGeom prst="rect">
            <a:avLst/>
          </a:prstGeom>
          <a:noFill/>
          <a:ln w="12700">
            <a:noFill/>
          </a:ln>
        </p:spPr>
        <p:txBody>
          <a:bodyPr wrap="none" lIns="45719" rIns="45719" anchor="ctr" anchorCtr="0">
            <a:spAutoFit/>
          </a:bodyPr>
          <a:p>
            <a:pPr eaLnBrk="1">
              <a:buNone/>
            </a:pPr>
            <a:r>
              <a:rPr lang="en-US" altLang="zh-CN" sz="2200">
                <a:latin typeface="Calibri" panose="020F0702030404030204" charset="0"/>
              </a:rPr>
              <a:t>2. </a:t>
            </a:r>
            <a:r>
              <a:rPr lang="zh-CN" altLang="en-US" sz="2200">
                <a:latin typeface="Calibri" panose="020F0702030404030204" charset="0"/>
              </a:rPr>
              <a:t>如果你觉得心烦，可以吃点儿蛋糕或者巧克力，这些甜的东西</a:t>
            </a:r>
            <a:endParaRPr lang="zh-CN" altLang="en-US" sz="2200">
              <a:latin typeface="Calibri" panose="020F0702030404030204" charset="0"/>
            </a:endParaRPr>
          </a:p>
          <a:p>
            <a:pPr eaLnBrk="1">
              <a:buNone/>
            </a:pPr>
            <a:r>
              <a:rPr lang="zh-CN" altLang="en-US" sz="2200">
                <a:latin typeface="Calibri" panose="020F0702030404030204" charset="0"/>
              </a:rPr>
              <a:t>    </a:t>
            </a:r>
            <a:r>
              <a:rPr lang="en-US" altLang="zh-CN" sz="2200">
                <a:latin typeface="Calibri" panose="020F0702030404030204" charset="0"/>
              </a:rPr>
              <a:t>_____</a:t>
            </a:r>
            <a:r>
              <a:rPr lang="zh-CN" altLang="en-US" sz="2200">
                <a:latin typeface="Calibri" panose="020F0702030404030204" charset="0"/>
              </a:rPr>
              <a:t>会给你带来好心情。</a:t>
            </a:r>
            <a:endParaRPr lang="zh-CN" altLang="en-US" sz="2200">
              <a:latin typeface="Calibri" panose="020F0702030404030204" charset="0"/>
            </a:endParaRPr>
          </a:p>
        </p:txBody>
      </p:sp>
      <p:sp>
        <p:nvSpPr>
          <p:cNvPr id="219" name="Shape 219"/>
          <p:cNvSpPr/>
          <p:nvPr/>
        </p:nvSpPr>
        <p:spPr>
          <a:xfrm>
            <a:off x="2171700" y="4669632"/>
            <a:ext cx="7370445" cy="768350"/>
          </a:xfrm>
          <a:prstGeom prst="rect">
            <a:avLst/>
          </a:prstGeom>
          <a:noFill/>
          <a:ln w="12700">
            <a:noFill/>
          </a:ln>
        </p:spPr>
        <p:txBody>
          <a:bodyPr wrap="none" lIns="45719" rIns="45719" anchor="ctr" anchorCtr="0">
            <a:spAutoFit/>
          </a:bodyPr>
          <a:p>
            <a:pPr eaLnBrk="1">
              <a:buNone/>
            </a:pPr>
            <a:r>
              <a:rPr lang="en-US" altLang="zh-CN" sz="2200">
                <a:latin typeface="Calibri" panose="020F0702030404030204" charset="0"/>
              </a:rPr>
              <a:t>3. A: </a:t>
            </a:r>
            <a:r>
              <a:rPr lang="zh-CN" altLang="en-US" sz="2200">
                <a:latin typeface="Calibri" panose="020F0702030404030204" charset="0"/>
              </a:rPr>
              <a:t>刚才手机没电了，听说你打电话找我了，有什么事吗？</a:t>
            </a:r>
            <a:endParaRPr lang="zh-CN" altLang="en-US" sz="2200">
              <a:latin typeface="Calibri" panose="020F0702030404030204" charset="0"/>
            </a:endParaRPr>
          </a:p>
          <a:p>
            <a:pPr eaLnBrk="1">
              <a:buNone/>
            </a:pPr>
            <a:r>
              <a:rPr lang="zh-CN" altLang="en-US" sz="2200">
                <a:latin typeface="Calibri" panose="020F0702030404030204" charset="0"/>
              </a:rPr>
              <a:t>    </a:t>
            </a:r>
            <a:r>
              <a:rPr lang="en-US" altLang="zh-CN" sz="2200">
                <a:latin typeface="Calibri" panose="020F0702030404030204" charset="0"/>
              </a:rPr>
              <a:t>B: </a:t>
            </a:r>
            <a:r>
              <a:rPr lang="zh-CN" altLang="en-US" sz="2200">
                <a:latin typeface="Calibri" panose="020F0702030404030204" charset="0"/>
              </a:rPr>
              <a:t>大家在教室里</a:t>
            </a:r>
            <a:r>
              <a:rPr lang="en-US" altLang="zh-CN" sz="2200">
                <a:latin typeface="Calibri" panose="020F0702030404030204" charset="0"/>
              </a:rPr>
              <a:t>_____</a:t>
            </a:r>
            <a:r>
              <a:rPr lang="zh-CN" altLang="en-US" sz="2200">
                <a:latin typeface="Calibri" panose="020F0702030404030204" charset="0"/>
              </a:rPr>
              <a:t>晚会节目的事情呢，就差你了。</a:t>
            </a:r>
            <a:endParaRPr lang="zh-CN" altLang="en-US" sz="2200">
              <a:latin typeface="Calibri" panose="020F070203040403020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fill="hold" nodeType="tmRoot"/>
      </p:par>
    </p:tnLst>
    <p:bldLst>
      <p:bldP spid="215" grpId="0" animBg="1" advAuto="1000"/>
      <p:bldP spid="218" grpId="0" animBg="1" advAuto="1000"/>
      <p:bldP spid="219" grpId="0" animBg="1" advAuto="100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7170" name="Group 177"/>
          <p:cNvGrpSpPr/>
          <p:nvPr/>
        </p:nvGrpSpPr>
        <p:grpSpPr>
          <a:xfrm>
            <a:off x="1981200" y="190500"/>
            <a:ext cx="8359776" cy="993085"/>
            <a:chOff x="0" y="0"/>
            <a:chExt cx="8360602" cy="992086"/>
          </a:xfrm>
        </p:grpSpPr>
        <p:grpSp>
          <p:nvGrpSpPr>
            <p:cNvPr id="7180" name="Group 175"/>
            <p:cNvGrpSpPr/>
            <p:nvPr/>
          </p:nvGrpSpPr>
          <p:grpSpPr>
            <a:xfrm>
              <a:off x="0" y="0"/>
              <a:ext cx="607420" cy="919825"/>
              <a:chOff x="0" y="0"/>
              <a:chExt cx="607419" cy="919824"/>
            </a:xfrm>
          </p:grpSpPr>
          <p:sp>
            <p:nvSpPr>
              <p:cNvPr id="7182" name="Shape 173"/>
              <p:cNvSpPr/>
              <p:nvPr/>
            </p:nvSpPr>
            <p:spPr>
              <a:xfrm>
                <a:off x="0" y="0"/>
                <a:ext cx="607420" cy="919825"/>
              </a:xfrm>
              <a:custGeom>
                <a:avLst/>
                <a:gdLst/>
                <a:ahLst/>
                <a:cxnLst>
                  <a:cxn ang="0">
                    <a:pos x="303710" y="459913"/>
                  </a:cxn>
                  <a:cxn ang="5898240">
                    <a:pos x="303710" y="459913"/>
                  </a:cxn>
                  <a:cxn ang="11796480">
                    <a:pos x="303710" y="459913"/>
                  </a:cxn>
                  <a:cxn ang="17694720">
                    <a:pos x="303710" y="459913"/>
                  </a:cxn>
                </a:cxnLst>
                <a:pathLst>
                  <a:path w="21600" h="21600">
                    <a:moveTo>
                      <a:pt x="10786" y="21600"/>
                    </a:moveTo>
                    <a:lnTo>
                      <a:pt x="11178" y="21600"/>
                    </a:lnTo>
                    <a:lnTo>
                      <a:pt x="11516" y="21565"/>
                    </a:lnTo>
                    <a:lnTo>
                      <a:pt x="11881" y="21495"/>
                    </a:lnTo>
                    <a:lnTo>
                      <a:pt x="12220" y="21425"/>
                    </a:lnTo>
                    <a:lnTo>
                      <a:pt x="12585" y="21319"/>
                    </a:lnTo>
                    <a:lnTo>
                      <a:pt x="12871" y="21196"/>
                    </a:lnTo>
                    <a:lnTo>
                      <a:pt x="13132" y="21056"/>
                    </a:lnTo>
                    <a:lnTo>
                      <a:pt x="13367" y="20881"/>
                    </a:lnTo>
                    <a:lnTo>
                      <a:pt x="13627" y="20722"/>
                    </a:lnTo>
                    <a:lnTo>
                      <a:pt x="13835" y="20511"/>
                    </a:lnTo>
                    <a:lnTo>
                      <a:pt x="14018" y="20318"/>
                    </a:lnTo>
                    <a:lnTo>
                      <a:pt x="14174" y="20107"/>
                    </a:lnTo>
                    <a:lnTo>
                      <a:pt x="14330" y="19879"/>
                    </a:lnTo>
                    <a:lnTo>
                      <a:pt x="14434" y="19634"/>
                    </a:lnTo>
                    <a:lnTo>
                      <a:pt x="14487" y="19370"/>
                    </a:lnTo>
                    <a:lnTo>
                      <a:pt x="14487" y="15664"/>
                    </a:lnTo>
                    <a:lnTo>
                      <a:pt x="14591" y="15454"/>
                    </a:lnTo>
                    <a:lnTo>
                      <a:pt x="14669" y="15260"/>
                    </a:lnTo>
                    <a:lnTo>
                      <a:pt x="14774" y="15050"/>
                    </a:lnTo>
                    <a:lnTo>
                      <a:pt x="15138" y="14646"/>
                    </a:lnTo>
                    <a:lnTo>
                      <a:pt x="15581" y="14242"/>
                    </a:lnTo>
                    <a:lnTo>
                      <a:pt x="16728" y="13469"/>
                    </a:lnTo>
                    <a:lnTo>
                      <a:pt x="18030" y="12591"/>
                    </a:lnTo>
                    <a:lnTo>
                      <a:pt x="18734" y="12118"/>
                    </a:lnTo>
                    <a:lnTo>
                      <a:pt x="19333" y="11573"/>
                    </a:lnTo>
                    <a:lnTo>
                      <a:pt x="19932" y="11028"/>
                    </a:lnTo>
                    <a:lnTo>
                      <a:pt x="20479" y="10396"/>
                    </a:lnTo>
                    <a:lnTo>
                      <a:pt x="20740" y="10097"/>
                    </a:lnTo>
                    <a:lnTo>
                      <a:pt x="20948" y="9729"/>
                    </a:lnTo>
                    <a:lnTo>
                      <a:pt x="21130" y="9378"/>
                    </a:lnTo>
                    <a:lnTo>
                      <a:pt x="21287" y="8974"/>
                    </a:lnTo>
                    <a:lnTo>
                      <a:pt x="21443" y="8605"/>
                    </a:lnTo>
                    <a:lnTo>
                      <a:pt x="21548" y="8166"/>
                    </a:lnTo>
                    <a:lnTo>
                      <a:pt x="21600" y="7727"/>
                    </a:lnTo>
                    <a:lnTo>
                      <a:pt x="21600" y="6884"/>
                    </a:lnTo>
                    <a:lnTo>
                      <a:pt x="21548" y="6515"/>
                    </a:lnTo>
                    <a:lnTo>
                      <a:pt x="21496" y="6182"/>
                    </a:lnTo>
                    <a:lnTo>
                      <a:pt x="21391" y="5812"/>
                    </a:lnTo>
                    <a:lnTo>
                      <a:pt x="21287" y="5479"/>
                    </a:lnTo>
                    <a:lnTo>
                      <a:pt x="21130" y="5093"/>
                    </a:lnTo>
                    <a:lnTo>
                      <a:pt x="20948" y="4760"/>
                    </a:lnTo>
                    <a:lnTo>
                      <a:pt x="20740" y="4425"/>
                    </a:lnTo>
                    <a:lnTo>
                      <a:pt x="20531" y="4127"/>
                    </a:lnTo>
                    <a:lnTo>
                      <a:pt x="20296" y="3811"/>
                    </a:lnTo>
                    <a:lnTo>
                      <a:pt x="20036" y="3513"/>
                    </a:lnTo>
                    <a:lnTo>
                      <a:pt x="19775" y="3214"/>
                    </a:lnTo>
                    <a:lnTo>
                      <a:pt x="19124" y="2634"/>
                    </a:lnTo>
                    <a:lnTo>
                      <a:pt x="18447" y="2125"/>
                    </a:lnTo>
                    <a:lnTo>
                      <a:pt x="17691" y="1669"/>
                    </a:lnTo>
                    <a:lnTo>
                      <a:pt x="16832" y="1229"/>
                    </a:lnTo>
                    <a:lnTo>
                      <a:pt x="16388" y="1054"/>
                    </a:lnTo>
                    <a:lnTo>
                      <a:pt x="15920" y="879"/>
                    </a:lnTo>
                    <a:lnTo>
                      <a:pt x="15477" y="720"/>
                    </a:lnTo>
                    <a:lnTo>
                      <a:pt x="15034" y="580"/>
                    </a:lnTo>
                    <a:lnTo>
                      <a:pt x="14539" y="439"/>
                    </a:lnTo>
                    <a:lnTo>
                      <a:pt x="14018" y="316"/>
                    </a:lnTo>
                    <a:lnTo>
                      <a:pt x="13471" y="211"/>
                    </a:lnTo>
                    <a:lnTo>
                      <a:pt x="12975" y="140"/>
                    </a:lnTo>
                    <a:lnTo>
                      <a:pt x="12428" y="71"/>
                    </a:lnTo>
                    <a:lnTo>
                      <a:pt x="11934" y="35"/>
                    </a:lnTo>
                    <a:lnTo>
                      <a:pt x="11387" y="0"/>
                    </a:lnTo>
                    <a:lnTo>
                      <a:pt x="10213" y="0"/>
                    </a:lnTo>
                    <a:lnTo>
                      <a:pt x="9666" y="35"/>
                    </a:lnTo>
                    <a:lnTo>
                      <a:pt x="9172" y="71"/>
                    </a:lnTo>
                    <a:lnTo>
                      <a:pt x="8625" y="140"/>
                    </a:lnTo>
                    <a:lnTo>
                      <a:pt x="8129" y="211"/>
                    </a:lnTo>
                    <a:lnTo>
                      <a:pt x="7582" y="316"/>
                    </a:lnTo>
                    <a:lnTo>
                      <a:pt x="7061" y="439"/>
                    </a:lnTo>
                    <a:lnTo>
                      <a:pt x="6566" y="580"/>
                    </a:lnTo>
                    <a:lnTo>
                      <a:pt x="6123" y="720"/>
                    </a:lnTo>
                    <a:lnTo>
                      <a:pt x="5680" y="879"/>
                    </a:lnTo>
                    <a:lnTo>
                      <a:pt x="5212" y="1054"/>
                    </a:lnTo>
                    <a:lnTo>
                      <a:pt x="4768" y="1229"/>
                    </a:lnTo>
                    <a:lnTo>
                      <a:pt x="3909" y="1669"/>
                    </a:lnTo>
                    <a:lnTo>
                      <a:pt x="3153" y="2125"/>
                    </a:lnTo>
                    <a:lnTo>
                      <a:pt x="2476" y="2634"/>
                    </a:lnTo>
                    <a:lnTo>
                      <a:pt x="1825" y="3214"/>
                    </a:lnTo>
                    <a:lnTo>
                      <a:pt x="1303" y="3811"/>
                    </a:lnTo>
                    <a:lnTo>
                      <a:pt x="1069" y="4127"/>
                    </a:lnTo>
                    <a:lnTo>
                      <a:pt x="860" y="4425"/>
                    </a:lnTo>
                    <a:lnTo>
                      <a:pt x="651" y="4760"/>
                    </a:lnTo>
                    <a:lnTo>
                      <a:pt x="470" y="5093"/>
                    </a:lnTo>
                    <a:lnTo>
                      <a:pt x="313" y="5479"/>
                    </a:lnTo>
                    <a:lnTo>
                      <a:pt x="209" y="5812"/>
                    </a:lnTo>
                    <a:lnTo>
                      <a:pt x="104" y="6182"/>
                    </a:lnTo>
                    <a:lnTo>
                      <a:pt x="52" y="6515"/>
                    </a:lnTo>
                    <a:lnTo>
                      <a:pt x="0" y="6884"/>
                    </a:lnTo>
                    <a:lnTo>
                      <a:pt x="0" y="7727"/>
                    </a:lnTo>
                    <a:lnTo>
                      <a:pt x="52" y="8166"/>
                    </a:lnTo>
                    <a:lnTo>
                      <a:pt x="157" y="8605"/>
                    </a:lnTo>
                    <a:lnTo>
                      <a:pt x="313" y="8974"/>
                    </a:lnTo>
                    <a:lnTo>
                      <a:pt x="470" y="9378"/>
                    </a:lnTo>
                    <a:lnTo>
                      <a:pt x="651" y="9729"/>
                    </a:lnTo>
                    <a:lnTo>
                      <a:pt x="860" y="10097"/>
                    </a:lnTo>
                    <a:lnTo>
                      <a:pt x="1121" y="10396"/>
                    </a:lnTo>
                    <a:lnTo>
                      <a:pt x="1668" y="11028"/>
                    </a:lnTo>
                    <a:lnTo>
                      <a:pt x="2267" y="11573"/>
                    </a:lnTo>
                    <a:lnTo>
                      <a:pt x="2866" y="12118"/>
                    </a:lnTo>
                    <a:lnTo>
                      <a:pt x="3570" y="12591"/>
                    </a:lnTo>
                    <a:lnTo>
                      <a:pt x="4872" y="13469"/>
                    </a:lnTo>
                    <a:lnTo>
                      <a:pt x="6019" y="14242"/>
                    </a:lnTo>
                    <a:lnTo>
                      <a:pt x="6462" y="14646"/>
                    </a:lnTo>
                    <a:lnTo>
                      <a:pt x="6826" y="15050"/>
                    </a:lnTo>
                    <a:lnTo>
                      <a:pt x="6931" y="15260"/>
                    </a:lnTo>
                    <a:lnTo>
                      <a:pt x="7009" y="15454"/>
                    </a:lnTo>
                    <a:lnTo>
                      <a:pt x="7113" y="15664"/>
                    </a:lnTo>
                    <a:lnTo>
                      <a:pt x="7113" y="19370"/>
                    </a:lnTo>
                    <a:lnTo>
                      <a:pt x="7166" y="19634"/>
                    </a:lnTo>
                    <a:lnTo>
                      <a:pt x="7270" y="19879"/>
                    </a:lnTo>
                    <a:lnTo>
                      <a:pt x="7425" y="20107"/>
                    </a:lnTo>
                    <a:lnTo>
                      <a:pt x="7582" y="20318"/>
                    </a:lnTo>
                    <a:lnTo>
                      <a:pt x="7765" y="20511"/>
                    </a:lnTo>
                    <a:lnTo>
                      <a:pt x="7973" y="20722"/>
                    </a:lnTo>
                    <a:lnTo>
                      <a:pt x="8233" y="20881"/>
                    </a:lnTo>
                    <a:lnTo>
                      <a:pt x="8468" y="21056"/>
                    </a:lnTo>
                    <a:lnTo>
                      <a:pt x="8729" y="21196"/>
                    </a:lnTo>
                    <a:lnTo>
                      <a:pt x="9015" y="21319"/>
                    </a:lnTo>
                    <a:lnTo>
                      <a:pt x="9380" y="21425"/>
                    </a:lnTo>
                    <a:lnTo>
                      <a:pt x="9719" y="21495"/>
                    </a:lnTo>
                    <a:lnTo>
                      <a:pt x="10084" y="21565"/>
                    </a:lnTo>
                    <a:lnTo>
                      <a:pt x="10422" y="21600"/>
                    </a:lnTo>
                    <a:lnTo>
                      <a:pt x="10786" y="21600"/>
                    </a:lnTo>
                    <a:close/>
                  </a:path>
                </a:pathLst>
              </a:custGeom>
              <a:solidFill>
                <a:srgbClr val="FFFFCC">
                  <a:alpha val="100000"/>
                </a:srgbClr>
              </a:solidFill>
              <a:ln w="57150" cap="flat" cmpd="sng">
                <a:solidFill>
                  <a:srgbClr val="000000">
                    <a:alpha val="100000"/>
                  </a:srgb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7183" name="Shape 174"/>
              <p:cNvSpPr/>
              <p:nvPr/>
            </p:nvSpPr>
            <p:spPr>
              <a:xfrm>
                <a:off x="192699" y="403848"/>
                <a:ext cx="224224" cy="408299"/>
              </a:xfrm>
              <a:custGeom>
                <a:avLst/>
                <a:gdLst/>
                <a:ahLst/>
                <a:cxnLst>
                  <a:cxn ang="0">
                    <a:pos x="112112" y="204150"/>
                  </a:cxn>
                  <a:cxn ang="5898240">
                    <a:pos x="112112" y="204150"/>
                  </a:cxn>
                  <a:cxn ang="11796480">
                    <a:pos x="112112" y="204150"/>
                  </a:cxn>
                  <a:cxn ang="17694720">
                    <a:pos x="112112" y="204150"/>
                  </a:cxn>
                </a:cxnLst>
                <a:pathLst>
                  <a:path w="21600" h="21600">
                    <a:moveTo>
                      <a:pt x="6354" y="10918"/>
                    </a:moveTo>
                    <a:lnTo>
                      <a:pt x="4448" y="5578"/>
                    </a:lnTo>
                    <a:lnTo>
                      <a:pt x="1060" y="1305"/>
                    </a:lnTo>
                    <a:lnTo>
                      <a:pt x="0" y="235"/>
                    </a:lnTo>
                    <a:lnTo>
                      <a:pt x="4448" y="1424"/>
                    </a:lnTo>
                    <a:lnTo>
                      <a:pt x="7835" y="0"/>
                    </a:lnTo>
                    <a:lnTo>
                      <a:pt x="11647" y="1305"/>
                    </a:lnTo>
                    <a:lnTo>
                      <a:pt x="14610" y="0"/>
                    </a:lnTo>
                    <a:lnTo>
                      <a:pt x="17576" y="1186"/>
                    </a:lnTo>
                    <a:lnTo>
                      <a:pt x="21600" y="235"/>
                    </a:lnTo>
                    <a:lnTo>
                      <a:pt x="16304" y="6053"/>
                    </a:lnTo>
                    <a:lnTo>
                      <a:pt x="14822" y="10918"/>
                    </a:lnTo>
                    <a:moveTo>
                      <a:pt x="778" y="14359"/>
                    </a:moveTo>
                    <a:lnTo>
                      <a:pt x="20681" y="14359"/>
                    </a:lnTo>
                    <a:lnTo>
                      <a:pt x="20681" y="16852"/>
                    </a:lnTo>
                    <a:lnTo>
                      <a:pt x="778" y="16814"/>
                    </a:lnTo>
                    <a:lnTo>
                      <a:pt x="778" y="19226"/>
                    </a:lnTo>
                    <a:lnTo>
                      <a:pt x="20681" y="19304"/>
                    </a:lnTo>
                    <a:lnTo>
                      <a:pt x="20752" y="21600"/>
                    </a:lnTo>
                    <a:lnTo>
                      <a:pt x="848" y="21600"/>
                    </a:lnTo>
                  </a:path>
                </a:pathLst>
              </a:custGeom>
              <a:noFill/>
              <a:ln w="57150" cap="flat" cmpd="sng">
                <a:solidFill>
                  <a:srgbClr val="000000">
                    <a:alpha val="100000"/>
                  </a:srgb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</p:grpSp>
        <p:sp>
          <p:nvSpPr>
            <p:cNvPr id="7181" name="Shape 176"/>
            <p:cNvSpPr/>
            <p:nvPr/>
          </p:nvSpPr>
          <p:spPr>
            <a:xfrm>
              <a:off x="573891" y="287311"/>
              <a:ext cx="7786711" cy="704775"/>
            </a:xfrm>
            <a:prstGeom prst="rect">
              <a:avLst/>
            </a:prstGeom>
            <a:noFill/>
            <a:ln w="12700">
              <a:noFill/>
            </a:ln>
          </p:spPr>
          <p:txBody>
            <a:bodyPr lIns="45719" tIns="45719" rIns="45719" bIns="45719">
              <a:spAutoFit/>
            </a:bodyPr>
            <a:p>
              <a:pPr eaLnBrk="1">
                <a:buNone/>
              </a:pPr>
              <a:r>
                <a:rPr lang="zh-CN" altLang="en-US" sz="4000">
                  <a:solidFill>
                    <a:srgbClr val="A6A6A6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黑体" panose="02010609060101010101" pitchFamily="49" charset="-122"/>
                </a:rPr>
                <a:t>练习</a:t>
              </a:r>
              <a:endParaRPr lang="zh-CN" altLang="en-US" sz="4000">
                <a:solidFill>
                  <a:srgbClr val="A6A6A6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endParaRPr>
            </a:p>
          </p:txBody>
        </p:sp>
      </p:grpSp>
      <p:sp>
        <p:nvSpPr>
          <p:cNvPr id="7171" name="Shape 178"/>
          <p:cNvSpPr/>
          <p:nvPr/>
        </p:nvSpPr>
        <p:spPr>
          <a:xfrm>
            <a:off x="2133600" y="2173288"/>
            <a:ext cx="4302125" cy="398780"/>
          </a:xfrm>
          <a:prstGeom prst="rect">
            <a:avLst/>
          </a:prstGeom>
          <a:noFill/>
          <a:ln w="12700">
            <a:noFill/>
          </a:ln>
        </p:spPr>
        <p:txBody>
          <a:bodyPr wrap="none" lIns="45719" rIns="45719">
            <a:spAutoFit/>
          </a:bodyPr>
          <a:p>
            <a:pPr eaLnBrk="1">
              <a:buNone/>
            </a:pPr>
            <a:r>
              <a:rPr lang="en-US" altLang="zh-CN" sz="2000">
                <a:latin typeface="华文细黑" pitchFamily="2" charset="-122"/>
                <a:ea typeface="华文细黑" pitchFamily="2" charset="-122"/>
                <a:sym typeface="华文细黑" pitchFamily="2" charset="-122"/>
              </a:rPr>
              <a:t>1. </a:t>
            </a:r>
            <a:r>
              <a:rPr lang="zh-CN" altLang="en-US" sz="2000">
                <a:latin typeface="华文细黑" pitchFamily="2" charset="-122"/>
                <a:ea typeface="华文细黑" pitchFamily="2" charset="-122"/>
                <a:sym typeface="华文细黑" pitchFamily="2" charset="-122"/>
              </a:rPr>
              <a:t>今天天气不好，并且下雨！</a:t>
            </a:r>
            <a:r>
              <a:rPr lang="en-US" altLang="zh-CN" sz="2000">
                <a:latin typeface="华文细黑" pitchFamily="2" charset="-122"/>
                <a:ea typeface="华文细黑" pitchFamily="2" charset="-122"/>
                <a:sym typeface="华文细黑" pitchFamily="2" charset="-122"/>
              </a:rPr>
              <a:t>_______</a:t>
            </a:r>
            <a:endParaRPr lang="en-US" altLang="zh-CN" sz="2000">
              <a:latin typeface="华文细黑" pitchFamily="2" charset="-122"/>
              <a:ea typeface="华文细黑" pitchFamily="2" charset="-122"/>
              <a:sym typeface="华文细黑" pitchFamily="2" charset="-122"/>
            </a:endParaRPr>
          </a:p>
        </p:txBody>
      </p:sp>
      <p:sp>
        <p:nvSpPr>
          <p:cNvPr id="179" name="Shape 179"/>
          <p:cNvSpPr/>
          <p:nvPr/>
        </p:nvSpPr>
        <p:spPr>
          <a:xfrm>
            <a:off x="2122488" y="2617788"/>
            <a:ext cx="6337300" cy="398780"/>
          </a:xfrm>
          <a:prstGeom prst="rect">
            <a:avLst/>
          </a:prstGeom>
          <a:ln w="12700">
            <a:miter lim="400000"/>
          </a:ln>
          <a:effectLst>
            <a:outerShdw blurRad="38100" dist="20000" dir="7020000" rotWithShape="0">
              <a:srgbClr val="FFFFFF">
                <a:alpha val="38000"/>
              </a:srgbClr>
            </a:outerShdw>
          </a:effectLst>
        </p:spPr>
        <p:txBody>
          <a:bodyPr lIns="45719" rIns="45719">
            <a:spAutoFit/>
          </a:bodyPr>
          <a:lstStyle>
            <a:lvl1pPr>
              <a:defRPr sz="2000">
                <a:latin typeface="华文细黑"/>
                <a:ea typeface="华文细黑"/>
                <a:cs typeface="华文细黑"/>
                <a:sym typeface="华文细黑"/>
              </a:defRPr>
            </a:lvl1pPr>
          </a:lstStyle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细黑"/>
                <a:ea typeface="华文细黑"/>
                <a:cs typeface="华文细黑"/>
                <a:sym typeface="华文细黑"/>
              </a:rPr>
              <a:t>2. 很多人都选择坐地铁上下班，________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华文细黑"/>
              <a:ea typeface="华文细黑"/>
              <a:cs typeface="华文细黑"/>
              <a:sym typeface="华文细黑"/>
            </a:endParaRPr>
          </a:p>
        </p:txBody>
      </p:sp>
      <p:sp>
        <p:nvSpPr>
          <p:cNvPr id="180" name="Shape 180"/>
          <p:cNvSpPr/>
          <p:nvPr/>
        </p:nvSpPr>
        <p:spPr>
          <a:xfrm>
            <a:off x="2133600" y="4003675"/>
            <a:ext cx="2698115" cy="398780"/>
          </a:xfrm>
          <a:prstGeom prst="rect">
            <a:avLst/>
          </a:prstGeom>
          <a:ln w="12700">
            <a:miter lim="400000"/>
          </a:ln>
          <a:effectLst>
            <a:outerShdw blurRad="38100" dist="20000" dir="7020000" rotWithShape="0">
              <a:srgbClr val="FFFFFF">
                <a:alpha val="38000"/>
              </a:srgbClr>
            </a:outerShdw>
          </a:effectLst>
        </p:spPr>
        <p:txBody>
          <a:bodyPr wrap="none" lIns="45719" rIns="45719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2000">
                <a:latin typeface="华文细黑"/>
                <a:ea typeface="华文细黑"/>
                <a:cs typeface="华文细黑"/>
                <a:sym typeface="华文细黑"/>
              </a:defRPr>
            </a:pP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细黑"/>
                <a:ea typeface="华文细黑"/>
                <a:cs typeface="华文细黑"/>
                <a:sym typeface="华文细黑"/>
              </a:rPr>
              <a:t>A: 就一定能学好汉语。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华文细黑"/>
              <a:ea typeface="华文细黑"/>
              <a:cs typeface="华文细黑"/>
              <a:sym typeface="华文细黑"/>
            </a:endParaRPr>
          </a:p>
        </p:txBody>
      </p:sp>
      <p:sp>
        <p:nvSpPr>
          <p:cNvPr id="7174" name="Shape 181"/>
          <p:cNvSpPr/>
          <p:nvPr/>
        </p:nvSpPr>
        <p:spPr>
          <a:xfrm>
            <a:off x="2152650" y="5299075"/>
            <a:ext cx="5349875" cy="398780"/>
          </a:xfrm>
          <a:prstGeom prst="rect">
            <a:avLst/>
          </a:prstGeom>
          <a:noFill/>
          <a:ln w="12700">
            <a:noFill/>
          </a:ln>
        </p:spPr>
        <p:txBody>
          <a:bodyPr lIns="45719" rIns="45719">
            <a:spAutoFit/>
          </a:bodyPr>
          <a:p>
            <a:pPr eaLnBrk="1">
              <a:buNone/>
            </a:pPr>
            <a:r>
              <a:rPr lang="en-US" altLang="zh-CN" sz="2000">
                <a:latin typeface="华文细黑" pitchFamily="2" charset="-122"/>
                <a:ea typeface="华文细黑" pitchFamily="2" charset="-122"/>
                <a:sym typeface="华文细黑" pitchFamily="2" charset="-122"/>
              </a:rPr>
              <a:t>C: </a:t>
            </a:r>
            <a:r>
              <a:rPr lang="zh-CN" altLang="en-US" sz="2000">
                <a:latin typeface="华文细黑" pitchFamily="2" charset="-122"/>
                <a:ea typeface="华文细黑" pitchFamily="2" charset="-122"/>
                <a:sym typeface="华文细黑" pitchFamily="2" charset="-122"/>
              </a:rPr>
              <a:t>方便，并且不堵车。</a:t>
            </a:r>
            <a:endParaRPr lang="zh-CN" altLang="en-US" sz="2000">
              <a:latin typeface="华文细黑" pitchFamily="2" charset="-122"/>
              <a:ea typeface="华文细黑" pitchFamily="2" charset="-122"/>
              <a:sym typeface="华文细黑" pitchFamily="2" charset="-122"/>
            </a:endParaRPr>
          </a:p>
        </p:txBody>
      </p:sp>
      <p:sp>
        <p:nvSpPr>
          <p:cNvPr id="182" name="Shape 182"/>
          <p:cNvSpPr/>
          <p:nvPr/>
        </p:nvSpPr>
        <p:spPr>
          <a:xfrm>
            <a:off x="2128838" y="3098800"/>
            <a:ext cx="5699125" cy="398780"/>
          </a:xfrm>
          <a:prstGeom prst="rect">
            <a:avLst/>
          </a:prstGeom>
          <a:ln w="12700">
            <a:miter lim="400000"/>
          </a:ln>
          <a:effectLst>
            <a:outerShdw blurRad="38100" dist="20000" dir="7020000" rotWithShape="0">
              <a:srgbClr val="FFFFFF">
                <a:alpha val="38000"/>
              </a:srgbClr>
            </a:outerShdw>
          </a:effectLst>
        </p:spPr>
        <p:txBody>
          <a:bodyPr wrap="none" lIns="45719" rIns="45719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2000">
                <a:latin typeface="华文细黑"/>
                <a:ea typeface="华文细黑"/>
                <a:cs typeface="华文细黑"/>
                <a:sym typeface="华文细黑"/>
              </a:defRPr>
            </a:pP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细黑"/>
                <a:ea typeface="华文细黑"/>
                <a:cs typeface="华文细黑"/>
                <a:sym typeface="华文细黑"/>
              </a:rPr>
              <a:t>3. 每天做好预习和复习，并且多说，多听________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华文细黑"/>
              <a:ea typeface="华文细黑"/>
              <a:cs typeface="华文细黑"/>
              <a:sym typeface="华文细黑"/>
            </a:endParaRPr>
          </a:p>
        </p:txBody>
      </p:sp>
      <p:sp>
        <p:nvSpPr>
          <p:cNvPr id="183" name="Shape 183"/>
          <p:cNvSpPr/>
          <p:nvPr/>
        </p:nvSpPr>
        <p:spPr>
          <a:xfrm>
            <a:off x="2114550" y="4568825"/>
            <a:ext cx="4824413" cy="398780"/>
          </a:xfrm>
          <a:prstGeom prst="rect">
            <a:avLst/>
          </a:prstGeom>
          <a:ln w="12700">
            <a:miter lim="400000"/>
          </a:ln>
          <a:effectLst>
            <a:outerShdw blurRad="38100" dist="20000" dir="7020000" rotWithShape="0">
              <a:srgbClr val="FFFFFF">
                <a:alpha val="38000"/>
              </a:srgbClr>
            </a:outerShdw>
          </a:effectLst>
        </p:spPr>
        <p:txBody>
          <a:bodyPr lIns="45719" rIns="45719">
            <a:spAutoFit/>
          </a:bodyPr>
          <a:lstStyle>
            <a:lvl1pPr>
              <a:defRPr sz="2000">
                <a:latin typeface="华文细黑"/>
                <a:ea typeface="华文细黑"/>
                <a:cs typeface="华文细黑"/>
                <a:sym typeface="华文细黑"/>
              </a:defRPr>
            </a:lvl1pPr>
          </a:lstStyle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细黑"/>
                <a:ea typeface="华文细黑"/>
                <a:cs typeface="华文细黑"/>
                <a:sym typeface="华文细黑"/>
              </a:rPr>
              <a:t>B: 所以我们只好留在家里。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华文细黑"/>
              <a:ea typeface="华文细黑"/>
              <a:cs typeface="华文细黑"/>
              <a:sym typeface="华文细黑"/>
            </a:endParaRPr>
          </a:p>
        </p:txBody>
      </p:sp>
      <p:sp>
        <p:nvSpPr>
          <p:cNvPr id="184" name="Shape 184"/>
          <p:cNvSpPr/>
          <p:nvPr/>
        </p:nvSpPr>
        <p:spPr>
          <a:xfrm>
            <a:off x="5886450" y="2132013"/>
            <a:ext cx="342900" cy="398780"/>
          </a:xfrm>
          <a:prstGeom prst="rect">
            <a:avLst/>
          </a:prstGeom>
          <a:noFill/>
          <a:ln w="12700">
            <a:noFill/>
          </a:ln>
        </p:spPr>
        <p:txBody>
          <a:bodyPr lIns="45719" rIns="45719">
            <a:spAutoFit/>
          </a:bodyPr>
          <a:p>
            <a:pPr eaLnBrk="1">
              <a:buNone/>
            </a:pPr>
            <a:r>
              <a:rPr lang="en-US" altLang="zh-CN" sz="2000">
                <a:latin typeface="华文细黑" pitchFamily="2" charset="-122"/>
                <a:ea typeface="华文细黑" pitchFamily="2" charset="-122"/>
                <a:sym typeface="华文细黑" pitchFamily="2" charset="-122"/>
              </a:rPr>
              <a:t>B</a:t>
            </a:r>
            <a:endParaRPr lang="en-US" altLang="zh-CN" sz="2000">
              <a:latin typeface="华文细黑" pitchFamily="2" charset="-122"/>
              <a:ea typeface="华文细黑" pitchFamily="2" charset="-122"/>
              <a:sym typeface="华文细黑" pitchFamily="2" charset="-122"/>
            </a:endParaRPr>
          </a:p>
        </p:txBody>
      </p:sp>
      <p:sp>
        <p:nvSpPr>
          <p:cNvPr id="185" name="Shape 185"/>
          <p:cNvSpPr/>
          <p:nvPr/>
        </p:nvSpPr>
        <p:spPr>
          <a:xfrm>
            <a:off x="5989638" y="2617788"/>
            <a:ext cx="342900" cy="398780"/>
          </a:xfrm>
          <a:prstGeom prst="rect">
            <a:avLst/>
          </a:prstGeom>
          <a:noFill/>
          <a:ln w="12700">
            <a:noFill/>
          </a:ln>
        </p:spPr>
        <p:txBody>
          <a:bodyPr lIns="45719" rIns="45719">
            <a:spAutoFit/>
          </a:bodyPr>
          <a:p>
            <a:pPr eaLnBrk="1">
              <a:buNone/>
            </a:pPr>
            <a:r>
              <a:rPr lang="en-US" altLang="zh-CN" sz="2000">
                <a:latin typeface="华文细黑" pitchFamily="2" charset="-122"/>
                <a:ea typeface="华文细黑" pitchFamily="2" charset="-122"/>
                <a:sym typeface="华文细黑" pitchFamily="2" charset="-122"/>
              </a:rPr>
              <a:t>C</a:t>
            </a:r>
            <a:endParaRPr lang="en-US" altLang="zh-CN" sz="2000">
              <a:latin typeface="华文细黑" pitchFamily="2" charset="-122"/>
              <a:ea typeface="华文细黑" pitchFamily="2" charset="-122"/>
              <a:sym typeface="华文细黑" pitchFamily="2" charset="-122"/>
            </a:endParaRPr>
          </a:p>
        </p:txBody>
      </p:sp>
      <p:sp>
        <p:nvSpPr>
          <p:cNvPr id="186" name="Shape 186"/>
          <p:cNvSpPr/>
          <p:nvPr/>
        </p:nvSpPr>
        <p:spPr>
          <a:xfrm>
            <a:off x="7183438" y="3063875"/>
            <a:ext cx="342900" cy="398780"/>
          </a:xfrm>
          <a:prstGeom prst="rect">
            <a:avLst/>
          </a:prstGeom>
          <a:noFill/>
          <a:ln w="12700">
            <a:noFill/>
          </a:ln>
        </p:spPr>
        <p:txBody>
          <a:bodyPr lIns="45719" rIns="45719">
            <a:spAutoFit/>
          </a:bodyPr>
          <a:p>
            <a:pPr eaLnBrk="1">
              <a:buNone/>
            </a:pPr>
            <a:r>
              <a:rPr lang="en-US" altLang="zh-CN" sz="2000">
                <a:latin typeface="华文细黑" pitchFamily="2" charset="-122"/>
                <a:ea typeface="华文细黑" pitchFamily="2" charset="-122"/>
                <a:sym typeface="华文细黑" pitchFamily="2" charset="-122"/>
              </a:rPr>
              <a:t>A</a:t>
            </a:r>
            <a:endParaRPr lang="en-US" altLang="zh-CN" sz="2000">
              <a:latin typeface="华文细黑" pitchFamily="2" charset="-122"/>
              <a:ea typeface="华文细黑" pitchFamily="2" charset="-122"/>
              <a:sym typeface="华文细黑" pitchFamily="2" charset="-12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" grpId="0"/>
      <p:bldP spid="184" grpId="1"/>
      <p:bldP spid="185" grpId="0"/>
      <p:bldP spid="185" grpId="1"/>
      <p:bldP spid="186" grpId="0"/>
      <p:bldP spid="186" grpId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8194" name="Group 192"/>
          <p:cNvGrpSpPr/>
          <p:nvPr/>
        </p:nvGrpSpPr>
        <p:grpSpPr>
          <a:xfrm>
            <a:off x="1811338" y="228600"/>
            <a:ext cx="8699501" cy="1012879"/>
            <a:chOff x="0" y="0"/>
            <a:chExt cx="8698937" cy="1013607"/>
          </a:xfrm>
        </p:grpSpPr>
        <p:sp>
          <p:nvSpPr>
            <p:cNvPr id="8203" name="Shape 188"/>
            <p:cNvSpPr/>
            <p:nvPr/>
          </p:nvSpPr>
          <p:spPr>
            <a:xfrm>
              <a:off x="626507" y="307615"/>
              <a:ext cx="8072430" cy="705992"/>
            </a:xfrm>
            <a:prstGeom prst="rect">
              <a:avLst/>
            </a:prstGeom>
            <a:noFill/>
            <a:ln w="12700">
              <a:noFill/>
            </a:ln>
          </p:spPr>
          <p:txBody>
            <a:bodyPr lIns="45719" tIns="45719" rIns="45719" bIns="45719">
              <a:spAutoFit/>
            </a:bodyPr>
            <a:p>
              <a:pPr eaLnBrk="1">
                <a:buNone/>
              </a:pPr>
              <a:r>
                <a:rPr lang="zh-CN" altLang="en-US" sz="4000">
                  <a:solidFill>
                    <a:srgbClr val="A6A6A6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黑体" panose="02010609060101010101" pitchFamily="49" charset="-122"/>
                </a:rPr>
                <a:t>课文（一）</a:t>
              </a:r>
              <a:endParaRPr lang="zh-CN" altLang="en-US" sz="4000">
                <a:solidFill>
                  <a:srgbClr val="A6A6A6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endParaRPr>
            </a:p>
          </p:txBody>
        </p:sp>
        <p:grpSp>
          <p:nvGrpSpPr>
            <p:cNvPr id="8204" name="Group 191"/>
            <p:cNvGrpSpPr/>
            <p:nvPr/>
          </p:nvGrpSpPr>
          <p:grpSpPr>
            <a:xfrm>
              <a:off x="0" y="0"/>
              <a:ext cx="607420" cy="919825"/>
              <a:chOff x="0" y="0"/>
              <a:chExt cx="607419" cy="919824"/>
            </a:xfrm>
          </p:grpSpPr>
          <p:sp>
            <p:nvSpPr>
              <p:cNvPr id="8205" name="Shape 189"/>
              <p:cNvSpPr/>
              <p:nvPr/>
            </p:nvSpPr>
            <p:spPr>
              <a:xfrm>
                <a:off x="0" y="0"/>
                <a:ext cx="607420" cy="919825"/>
              </a:xfrm>
              <a:custGeom>
                <a:avLst/>
                <a:gdLst/>
                <a:ahLst/>
                <a:cxnLst>
                  <a:cxn ang="0">
                    <a:pos x="303710" y="459913"/>
                  </a:cxn>
                  <a:cxn ang="5898240">
                    <a:pos x="303710" y="459913"/>
                  </a:cxn>
                  <a:cxn ang="11796480">
                    <a:pos x="303710" y="459913"/>
                  </a:cxn>
                  <a:cxn ang="17694720">
                    <a:pos x="303710" y="459913"/>
                  </a:cxn>
                </a:cxnLst>
                <a:pathLst>
                  <a:path w="21600" h="21600">
                    <a:moveTo>
                      <a:pt x="10786" y="21600"/>
                    </a:moveTo>
                    <a:lnTo>
                      <a:pt x="11178" y="21600"/>
                    </a:lnTo>
                    <a:lnTo>
                      <a:pt x="11516" y="21565"/>
                    </a:lnTo>
                    <a:lnTo>
                      <a:pt x="11881" y="21495"/>
                    </a:lnTo>
                    <a:lnTo>
                      <a:pt x="12220" y="21425"/>
                    </a:lnTo>
                    <a:lnTo>
                      <a:pt x="12585" y="21319"/>
                    </a:lnTo>
                    <a:lnTo>
                      <a:pt x="12871" y="21196"/>
                    </a:lnTo>
                    <a:lnTo>
                      <a:pt x="13132" y="21056"/>
                    </a:lnTo>
                    <a:lnTo>
                      <a:pt x="13367" y="20881"/>
                    </a:lnTo>
                    <a:lnTo>
                      <a:pt x="13627" y="20722"/>
                    </a:lnTo>
                    <a:lnTo>
                      <a:pt x="13835" y="20511"/>
                    </a:lnTo>
                    <a:lnTo>
                      <a:pt x="14018" y="20318"/>
                    </a:lnTo>
                    <a:lnTo>
                      <a:pt x="14174" y="20107"/>
                    </a:lnTo>
                    <a:lnTo>
                      <a:pt x="14330" y="19879"/>
                    </a:lnTo>
                    <a:lnTo>
                      <a:pt x="14434" y="19634"/>
                    </a:lnTo>
                    <a:lnTo>
                      <a:pt x="14487" y="19370"/>
                    </a:lnTo>
                    <a:lnTo>
                      <a:pt x="14487" y="15664"/>
                    </a:lnTo>
                    <a:lnTo>
                      <a:pt x="14591" y="15454"/>
                    </a:lnTo>
                    <a:lnTo>
                      <a:pt x="14669" y="15260"/>
                    </a:lnTo>
                    <a:lnTo>
                      <a:pt x="14774" y="15050"/>
                    </a:lnTo>
                    <a:lnTo>
                      <a:pt x="15138" y="14646"/>
                    </a:lnTo>
                    <a:lnTo>
                      <a:pt x="15581" y="14242"/>
                    </a:lnTo>
                    <a:lnTo>
                      <a:pt x="16728" y="13469"/>
                    </a:lnTo>
                    <a:lnTo>
                      <a:pt x="18030" y="12591"/>
                    </a:lnTo>
                    <a:lnTo>
                      <a:pt x="18734" y="12118"/>
                    </a:lnTo>
                    <a:lnTo>
                      <a:pt x="19333" y="11573"/>
                    </a:lnTo>
                    <a:lnTo>
                      <a:pt x="19932" y="11028"/>
                    </a:lnTo>
                    <a:lnTo>
                      <a:pt x="20479" y="10396"/>
                    </a:lnTo>
                    <a:lnTo>
                      <a:pt x="20740" y="10097"/>
                    </a:lnTo>
                    <a:lnTo>
                      <a:pt x="20948" y="9729"/>
                    </a:lnTo>
                    <a:lnTo>
                      <a:pt x="21130" y="9378"/>
                    </a:lnTo>
                    <a:lnTo>
                      <a:pt x="21287" y="8974"/>
                    </a:lnTo>
                    <a:lnTo>
                      <a:pt x="21443" y="8605"/>
                    </a:lnTo>
                    <a:lnTo>
                      <a:pt x="21548" y="8166"/>
                    </a:lnTo>
                    <a:lnTo>
                      <a:pt x="21600" y="7727"/>
                    </a:lnTo>
                    <a:lnTo>
                      <a:pt x="21600" y="6884"/>
                    </a:lnTo>
                    <a:lnTo>
                      <a:pt x="21548" y="6515"/>
                    </a:lnTo>
                    <a:lnTo>
                      <a:pt x="21496" y="6182"/>
                    </a:lnTo>
                    <a:lnTo>
                      <a:pt x="21391" y="5812"/>
                    </a:lnTo>
                    <a:lnTo>
                      <a:pt x="21287" y="5479"/>
                    </a:lnTo>
                    <a:lnTo>
                      <a:pt x="21130" y="5093"/>
                    </a:lnTo>
                    <a:lnTo>
                      <a:pt x="20948" y="4760"/>
                    </a:lnTo>
                    <a:lnTo>
                      <a:pt x="20740" y="4425"/>
                    </a:lnTo>
                    <a:lnTo>
                      <a:pt x="20531" y="4127"/>
                    </a:lnTo>
                    <a:lnTo>
                      <a:pt x="20296" y="3811"/>
                    </a:lnTo>
                    <a:lnTo>
                      <a:pt x="20036" y="3513"/>
                    </a:lnTo>
                    <a:lnTo>
                      <a:pt x="19775" y="3214"/>
                    </a:lnTo>
                    <a:lnTo>
                      <a:pt x="19124" y="2634"/>
                    </a:lnTo>
                    <a:lnTo>
                      <a:pt x="18447" y="2125"/>
                    </a:lnTo>
                    <a:lnTo>
                      <a:pt x="17691" y="1669"/>
                    </a:lnTo>
                    <a:lnTo>
                      <a:pt x="16832" y="1229"/>
                    </a:lnTo>
                    <a:lnTo>
                      <a:pt x="16388" y="1054"/>
                    </a:lnTo>
                    <a:lnTo>
                      <a:pt x="15920" y="879"/>
                    </a:lnTo>
                    <a:lnTo>
                      <a:pt x="15477" y="720"/>
                    </a:lnTo>
                    <a:lnTo>
                      <a:pt x="15034" y="580"/>
                    </a:lnTo>
                    <a:lnTo>
                      <a:pt x="14539" y="439"/>
                    </a:lnTo>
                    <a:lnTo>
                      <a:pt x="14018" y="316"/>
                    </a:lnTo>
                    <a:lnTo>
                      <a:pt x="13471" y="211"/>
                    </a:lnTo>
                    <a:lnTo>
                      <a:pt x="12975" y="140"/>
                    </a:lnTo>
                    <a:lnTo>
                      <a:pt x="12428" y="71"/>
                    </a:lnTo>
                    <a:lnTo>
                      <a:pt x="11934" y="35"/>
                    </a:lnTo>
                    <a:lnTo>
                      <a:pt x="11387" y="0"/>
                    </a:lnTo>
                    <a:lnTo>
                      <a:pt x="10213" y="0"/>
                    </a:lnTo>
                    <a:lnTo>
                      <a:pt x="9666" y="35"/>
                    </a:lnTo>
                    <a:lnTo>
                      <a:pt x="9172" y="71"/>
                    </a:lnTo>
                    <a:lnTo>
                      <a:pt x="8625" y="140"/>
                    </a:lnTo>
                    <a:lnTo>
                      <a:pt x="8129" y="211"/>
                    </a:lnTo>
                    <a:lnTo>
                      <a:pt x="7582" y="316"/>
                    </a:lnTo>
                    <a:lnTo>
                      <a:pt x="7061" y="439"/>
                    </a:lnTo>
                    <a:lnTo>
                      <a:pt x="6566" y="580"/>
                    </a:lnTo>
                    <a:lnTo>
                      <a:pt x="6123" y="720"/>
                    </a:lnTo>
                    <a:lnTo>
                      <a:pt x="5680" y="879"/>
                    </a:lnTo>
                    <a:lnTo>
                      <a:pt x="5212" y="1054"/>
                    </a:lnTo>
                    <a:lnTo>
                      <a:pt x="4768" y="1229"/>
                    </a:lnTo>
                    <a:lnTo>
                      <a:pt x="3909" y="1669"/>
                    </a:lnTo>
                    <a:lnTo>
                      <a:pt x="3153" y="2125"/>
                    </a:lnTo>
                    <a:lnTo>
                      <a:pt x="2476" y="2634"/>
                    </a:lnTo>
                    <a:lnTo>
                      <a:pt x="1825" y="3214"/>
                    </a:lnTo>
                    <a:lnTo>
                      <a:pt x="1303" y="3811"/>
                    </a:lnTo>
                    <a:lnTo>
                      <a:pt x="1069" y="4127"/>
                    </a:lnTo>
                    <a:lnTo>
                      <a:pt x="860" y="4425"/>
                    </a:lnTo>
                    <a:lnTo>
                      <a:pt x="651" y="4760"/>
                    </a:lnTo>
                    <a:lnTo>
                      <a:pt x="470" y="5093"/>
                    </a:lnTo>
                    <a:lnTo>
                      <a:pt x="313" y="5479"/>
                    </a:lnTo>
                    <a:lnTo>
                      <a:pt x="209" y="5812"/>
                    </a:lnTo>
                    <a:lnTo>
                      <a:pt x="104" y="6182"/>
                    </a:lnTo>
                    <a:lnTo>
                      <a:pt x="52" y="6515"/>
                    </a:lnTo>
                    <a:lnTo>
                      <a:pt x="0" y="6884"/>
                    </a:lnTo>
                    <a:lnTo>
                      <a:pt x="0" y="7727"/>
                    </a:lnTo>
                    <a:lnTo>
                      <a:pt x="52" y="8166"/>
                    </a:lnTo>
                    <a:lnTo>
                      <a:pt x="157" y="8605"/>
                    </a:lnTo>
                    <a:lnTo>
                      <a:pt x="313" y="8974"/>
                    </a:lnTo>
                    <a:lnTo>
                      <a:pt x="470" y="9378"/>
                    </a:lnTo>
                    <a:lnTo>
                      <a:pt x="651" y="9729"/>
                    </a:lnTo>
                    <a:lnTo>
                      <a:pt x="860" y="10097"/>
                    </a:lnTo>
                    <a:lnTo>
                      <a:pt x="1121" y="10396"/>
                    </a:lnTo>
                    <a:lnTo>
                      <a:pt x="1668" y="11028"/>
                    </a:lnTo>
                    <a:lnTo>
                      <a:pt x="2267" y="11573"/>
                    </a:lnTo>
                    <a:lnTo>
                      <a:pt x="2866" y="12118"/>
                    </a:lnTo>
                    <a:lnTo>
                      <a:pt x="3570" y="12591"/>
                    </a:lnTo>
                    <a:lnTo>
                      <a:pt x="4872" y="13469"/>
                    </a:lnTo>
                    <a:lnTo>
                      <a:pt x="6019" y="14242"/>
                    </a:lnTo>
                    <a:lnTo>
                      <a:pt x="6462" y="14646"/>
                    </a:lnTo>
                    <a:lnTo>
                      <a:pt x="6826" y="15050"/>
                    </a:lnTo>
                    <a:lnTo>
                      <a:pt x="6931" y="15260"/>
                    </a:lnTo>
                    <a:lnTo>
                      <a:pt x="7009" y="15454"/>
                    </a:lnTo>
                    <a:lnTo>
                      <a:pt x="7113" y="15664"/>
                    </a:lnTo>
                    <a:lnTo>
                      <a:pt x="7113" y="19370"/>
                    </a:lnTo>
                    <a:lnTo>
                      <a:pt x="7166" y="19634"/>
                    </a:lnTo>
                    <a:lnTo>
                      <a:pt x="7270" y="19879"/>
                    </a:lnTo>
                    <a:lnTo>
                      <a:pt x="7425" y="20107"/>
                    </a:lnTo>
                    <a:lnTo>
                      <a:pt x="7582" y="20318"/>
                    </a:lnTo>
                    <a:lnTo>
                      <a:pt x="7765" y="20511"/>
                    </a:lnTo>
                    <a:lnTo>
                      <a:pt x="7973" y="20722"/>
                    </a:lnTo>
                    <a:lnTo>
                      <a:pt x="8233" y="20881"/>
                    </a:lnTo>
                    <a:lnTo>
                      <a:pt x="8468" y="21056"/>
                    </a:lnTo>
                    <a:lnTo>
                      <a:pt x="8729" y="21196"/>
                    </a:lnTo>
                    <a:lnTo>
                      <a:pt x="9015" y="21319"/>
                    </a:lnTo>
                    <a:lnTo>
                      <a:pt x="9380" y="21425"/>
                    </a:lnTo>
                    <a:lnTo>
                      <a:pt x="9719" y="21495"/>
                    </a:lnTo>
                    <a:lnTo>
                      <a:pt x="10084" y="21565"/>
                    </a:lnTo>
                    <a:lnTo>
                      <a:pt x="10422" y="21600"/>
                    </a:lnTo>
                    <a:lnTo>
                      <a:pt x="10786" y="21600"/>
                    </a:lnTo>
                    <a:close/>
                  </a:path>
                </a:pathLst>
              </a:custGeom>
              <a:solidFill>
                <a:srgbClr val="FFFFCC">
                  <a:alpha val="100000"/>
                </a:srgbClr>
              </a:solidFill>
              <a:ln w="57150" cap="flat" cmpd="sng">
                <a:solidFill>
                  <a:srgbClr val="000000">
                    <a:alpha val="100000"/>
                  </a:srgb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8206" name="Shape 190"/>
              <p:cNvSpPr/>
              <p:nvPr/>
            </p:nvSpPr>
            <p:spPr>
              <a:xfrm>
                <a:off x="192699" y="403848"/>
                <a:ext cx="224224" cy="408299"/>
              </a:xfrm>
              <a:custGeom>
                <a:avLst/>
                <a:gdLst/>
                <a:ahLst/>
                <a:cxnLst>
                  <a:cxn ang="0">
                    <a:pos x="112112" y="204150"/>
                  </a:cxn>
                  <a:cxn ang="5898240">
                    <a:pos x="112112" y="204150"/>
                  </a:cxn>
                  <a:cxn ang="11796480">
                    <a:pos x="112112" y="204150"/>
                  </a:cxn>
                  <a:cxn ang="17694720">
                    <a:pos x="112112" y="204150"/>
                  </a:cxn>
                </a:cxnLst>
                <a:pathLst>
                  <a:path w="21600" h="21600">
                    <a:moveTo>
                      <a:pt x="6354" y="10918"/>
                    </a:moveTo>
                    <a:lnTo>
                      <a:pt x="4448" y="5578"/>
                    </a:lnTo>
                    <a:lnTo>
                      <a:pt x="1060" y="1305"/>
                    </a:lnTo>
                    <a:lnTo>
                      <a:pt x="0" y="235"/>
                    </a:lnTo>
                    <a:lnTo>
                      <a:pt x="4448" y="1424"/>
                    </a:lnTo>
                    <a:lnTo>
                      <a:pt x="7835" y="0"/>
                    </a:lnTo>
                    <a:lnTo>
                      <a:pt x="11647" y="1305"/>
                    </a:lnTo>
                    <a:lnTo>
                      <a:pt x="14610" y="0"/>
                    </a:lnTo>
                    <a:lnTo>
                      <a:pt x="17576" y="1186"/>
                    </a:lnTo>
                    <a:lnTo>
                      <a:pt x="21600" y="235"/>
                    </a:lnTo>
                    <a:lnTo>
                      <a:pt x="16304" y="6053"/>
                    </a:lnTo>
                    <a:lnTo>
                      <a:pt x="14822" y="10918"/>
                    </a:lnTo>
                    <a:moveTo>
                      <a:pt x="778" y="14359"/>
                    </a:moveTo>
                    <a:lnTo>
                      <a:pt x="20681" y="14359"/>
                    </a:lnTo>
                    <a:lnTo>
                      <a:pt x="20681" y="16852"/>
                    </a:lnTo>
                    <a:lnTo>
                      <a:pt x="778" y="16814"/>
                    </a:lnTo>
                    <a:lnTo>
                      <a:pt x="778" y="19226"/>
                    </a:lnTo>
                    <a:lnTo>
                      <a:pt x="20681" y="19304"/>
                    </a:lnTo>
                    <a:lnTo>
                      <a:pt x="20752" y="21600"/>
                    </a:lnTo>
                    <a:lnTo>
                      <a:pt x="848" y="21600"/>
                    </a:lnTo>
                  </a:path>
                </a:pathLst>
              </a:custGeom>
              <a:noFill/>
              <a:ln w="57150" cap="flat" cmpd="sng">
                <a:solidFill>
                  <a:srgbClr val="000000">
                    <a:alpha val="100000"/>
                  </a:srgb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</p:grpSp>
      </p:grpSp>
      <p:sp>
        <p:nvSpPr>
          <p:cNvPr id="193" name="Shape 193"/>
          <p:cNvSpPr/>
          <p:nvPr/>
        </p:nvSpPr>
        <p:spPr>
          <a:xfrm>
            <a:off x="4419600" y="1233488"/>
            <a:ext cx="3442970" cy="460375"/>
          </a:xfrm>
          <a:prstGeom prst="rect">
            <a:avLst/>
          </a:prstGeom>
          <a:noFill/>
          <a:ln w="12700">
            <a:noFill/>
          </a:ln>
        </p:spPr>
        <p:txBody>
          <a:bodyPr wrap="none" lIns="45719" rIns="45719" anchor="ctr" anchorCtr="0">
            <a:spAutoFit/>
          </a:bodyPr>
          <a:p>
            <a:pPr eaLnBrk="1">
              <a:buNone/>
            </a:pPr>
            <a:r>
              <a:rPr lang="zh-CN" altLang="en-US" sz="2400">
                <a:latin typeface="华文细黑" pitchFamily="2" charset="-122"/>
                <a:ea typeface="华文细黑" pitchFamily="2" charset="-122"/>
                <a:sym typeface="华文细黑" pitchFamily="2" charset="-122"/>
              </a:rPr>
              <a:t>王经理做生意遇到了困难</a:t>
            </a:r>
            <a:endParaRPr lang="zh-CN" altLang="en-US" sz="2400">
              <a:latin typeface="华文细黑" pitchFamily="2" charset="-122"/>
              <a:ea typeface="华文细黑" pitchFamily="2" charset="-122"/>
              <a:sym typeface="华文细黑" pitchFamily="2" charset="-122"/>
            </a:endParaRPr>
          </a:p>
        </p:txBody>
      </p:sp>
      <p:sp>
        <p:nvSpPr>
          <p:cNvPr id="194" name="Shape 194"/>
          <p:cNvSpPr/>
          <p:nvPr/>
        </p:nvSpPr>
        <p:spPr>
          <a:xfrm>
            <a:off x="2082800" y="1797050"/>
            <a:ext cx="5398770" cy="429895"/>
          </a:xfrm>
          <a:prstGeom prst="rect">
            <a:avLst/>
          </a:prstGeom>
          <a:ln>
            <a:solidFill>
              <a:srgbClr val="4A7EBB"/>
            </a:solidFill>
          </a:ln>
          <a:effectLst>
            <a:outerShdw blurRad="38100" dist="20000" dir="5400000" rotWithShape="0">
              <a:srgbClr val="FFFFFF">
                <a:alpha val="38000"/>
              </a:srgbClr>
            </a:outerShdw>
          </a:effectLst>
        </p:spPr>
        <p:txBody>
          <a:bodyPr wrap="none" lIns="45719" rIns="45719">
            <a:spAutoFit/>
          </a:bodyPr>
          <a:lstStyle>
            <a:lvl1pPr>
              <a:defRPr sz="2200">
                <a:latin typeface="华文细黑"/>
                <a:ea typeface="华文细黑"/>
                <a:cs typeface="华文细黑"/>
                <a:sym typeface="华文细黑"/>
              </a:defRPr>
            </a:lvl1pPr>
          </a:lstStyle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细黑"/>
                <a:ea typeface="华文细黑"/>
                <a:cs typeface="华文细黑"/>
                <a:sym typeface="华文细黑"/>
              </a:rPr>
              <a:t>王经理：听说这次生意你到现在还没谈成。</a:t>
            </a:r>
            <a:endParaRPr kumimoji="0" sz="2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华文细黑"/>
              <a:ea typeface="华文细黑"/>
              <a:cs typeface="华文细黑"/>
              <a:sym typeface="华文细黑"/>
            </a:endParaRPr>
          </a:p>
        </p:txBody>
      </p:sp>
      <p:sp>
        <p:nvSpPr>
          <p:cNvPr id="195" name="Shape 195"/>
          <p:cNvSpPr/>
          <p:nvPr/>
        </p:nvSpPr>
        <p:spPr>
          <a:xfrm>
            <a:off x="2078038" y="2324100"/>
            <a:ext cx="8277225" cy="768350"/>
          </a:xfrm>
          <a:prstGeom prst="rect">
            <a:avLst/>
          </a:prstGeom>
          <a:ln>
            <a:solidFill>
              <a:srgbClr val="BE4B48"/>
            </a:solidFill>
          </a:ln>
          <a:effectLst>
            <a:outerShdw blurRad="38100" dist="20000" dir="5400000" rotWithShape="0">
              <a:srgbClr val="FFFFFF">
                <a:alpha val="38000"/>
              </a:srgbClr>
            </a:outerShdw>
          </a:effectLst>
        </p:spPr>
        <p:txBody>
          <a:bodyPr lIns="45719" rIns="45719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2200">
                <a:latin typeface="华文细黑"/>
                <a:ea typeface="华文细黑"/>
                <a:cs typeface="华文细黑"/>
                <a:sym typeface="华文细黑"/>
              </a:defRPr>
            </a:pPr>
            <a:r>
              <a:rPr kumimoji="0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细黑"/>
                <a:ea typeface="华文细黑"/>
                <a:cs typeface="华文细黑"/>
                <a:sym typeface="华文细黑"/>
              </a:rPr>
              <a:t>马经理：按我以前的经验，早应该谈成了，这次我也不知道哪儿出           </a:t>
            </a:r>
            <a:endParaRPr kumimoji="0" sz="2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华文细黑"/>
              <a:ea typeface="华文细黑"/>
              <a:cs typeface="华文细黑"/>
              <a:sym typeface="华文细黑"/>
            </a:endParaRP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2200">
                <a:latin typeface="华文细黑"/>
                <a:ea typeface="华文细黑"/>
                <a:cs typeface="华文细黑"/>
                <a:sym typeface="华文细黑"/>
              </a:defRPr>
            </a:pPr>
            <a:r>
              <a:rPr kumimoji="0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细黑"/>
                <a:ea typeface="华文细黑"/>
                <a:cs typeface="华文细黑"/>
                <a:sym typeface="华文细黑"/>
              </a:rPr>
              <a:t>                了问题。</a:t>
            </a:r>
            <a:endParaRPr kumimoji="0" sz="2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华文细黑"/>
              <a:ea typeface="华文细黑"/>
              <a:cs typeface="华文细黑"/>
              <a:sym typeface="华文细黑"/>
            </a:endParaRPr>
          </a:p>
        </p:txBody>
      </p:sp>
      <p:sp>
        <p:nvSpPr>
          <p:cNvPr id="196" name="Shape 196"/>
          <p:cNvSpPr/>
          <p:nvPr/>
        </p:nvSpPr>
        <p:spPr>
          <a:xfrm>
            <a:off x="2082800" y="3143250"/>
            <a:ext cx="8192770" cy="1106805"/>
          </a:xfrm>
          <a:prstGeom prst="rect">
            <a:avLst/>
          </a:prstGeom>
          <a:ln>
            <a:solidFill>
              <a:srgbClr val="4A7EBB"/>
            </a:solidFill>
          </a:ln>
          <a:effectLst>
            <a:outerShdw blurRad="38100" dist="20000" dir="5400000" rotWithShape="0">
              <a:srgbClr val="FFFFFF">
                <a:alpha val="38000"/>
              </a:srgbClr>
            </a:outerShdw>
          </a:effectLst>
        </p:spPr>
        <p:txBody>
          <a:bodyPr wrap="none" lIns="45719" rIns="45719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2200">
                <a:latin typeface="华文细黑"/>
                <a:ea typeface="华文细黑"/>
                <a:cs typeface="华文细黑"/>
                <a:sym typeface="华文细黑"/>
              </a:defRPr>
            </a:pPr>
            <a:r>
              <a:rPr kumimoji="0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细黑"/>
                <a:ea typeface="华文细黑"/>
                <a:cs typeface="华文细黑"/>
                <a:sym typeface="华文细黑"/>
              </a:rPr>
              <a:t>王经理：有句话叫“规定和经验是死的，人是活的”。当“规定”</a:t>
            </a:r>
            <a:endParaRPr kumimoji="0" sz="2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华文细黑"/>
              <a:ea typeface="华文细黑"/>
              <a:cs typeface="华文细黑"/>
              <a:sym typeface="华文细黑"/>
            </a:endParaRP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2200">
                <a:latin typeface="华文细黑"/>
                <a:ea typeface="华文细黑"/>
                <a:cs typeface="华文细黑"/>
                <a:sym typeface="华文细黑"/>
              </a:defRPr>
            </a:pPr>
            <a:r>
              <a:rPr kumimoji="0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细黑"/>
                <a:ea typeface="华文细黑"/>
                <a:cs typeface="华文细黑"/>
                <a:sym typeface="华文细黑"/>
              </a:rPr>
              <a:t>                和“经验”不能解决问题时，建议你改变一下自己的态度</a:t>
            </a:r>
            <a:endParaRPr kumimoji="0" sz="2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华文细黑"/>
              <a:ea typeface="华文细黑"/>
              <a:cs typeface="华文细黑"/>
              <a:sym typeface="华文细黑"/>
            </a:endParaRP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2200">
                <a:latin typeface="华文细黑"/>
                <a:ea typeface="华文细黑"/>
                <a:cs typeface="华文细黑"/>
                <a:sym typeface="华文细黑"/>
              </a:defRPr>
            </a:pPr>
            <a:r>
              <a:rPr kumimoji="0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细黑"/>
                <a:ea typeface="华文细黑"/>
                <a:cs typeface="华文细黑"/>
                <a:sym typeface="华文细黑"/>
              </a:rPr>
              <a:t>                和想法。</a:t>
            </a:r>
            <a:endParaRPr kumimoji="0" sz="2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华文细黑"/>
              <a:ea typeface="华文细黑"/>
              <a:cs typeface="华文细黑"/>
              <a:sym typeface="华文细黑"/>
            </a:endParaRPr>
          </a:p>
        </p:txBody>
      </p:sp>
      <p:sp>
        <p:nvSpPr>
          <p:cNvPr id="197" name="Shape 197"/>
          <p:cNvSpPr/>
          <p:nvPr/>
        </p:nvSpPr>
        <p:spPr>
          <a:xfrm>
            <a:off x="2082800" y="4243388"/>
            <a:ext cx="8192770" cy="768350"/>
          </a:xfrm>
          <a:prstGeom prst="rect">
            <a:avLst/>
          </a:prstGeom>
          <a:ln>
            <a:solidFill>
              <a:srgbClr val="BE4B48"/>
            </a:solidFill>
          </a:ln>
          <a:effectLst>
            <a:outerShdw blurRad="38100" dist="20000" dir="5400000" rotWithShape="0">
              <a:srgbClr val="FFFFFF">
                <a:alpha val="38000"/>
              </a:srgbClr>
            </a:outerShdw>
          </a:effectLst>
        </p:spPr>
        <p:txBody>
          <a:bodyPr wrap="none" lIns="45719" rIns="45719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2200">
                <a:latin typeface="华文细黑"/>
                <a:ea typeface="华文细黑"/>
                <a:cs typeface="华文细黑"/>
                <a:sym typeface="华文细黑"/>
              </a:defRPr>
            </a:pPr>
            <a:r>
              <a:rPr kumimoji="0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细黑"/>
                <a:ea typeface="华文细黑"/>
                <a:cs typeface="华文细黑"/>
                <a:sym typeface="华文细黑"/>
              </a:rPr>
              <a:t>马经理：很多时候，我都习惯根据过去的经验做事，可惜，经验不</a:t>
            </a:r>
            <a:endParaRPr kumimoji="0" sz="2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华文细黑"/>
              <a:ea typeface="华文细黑"/>
              <a:cs typeface="华文细黑"/>
              <a:sym typeface="华文细黑"/>
            </a:endParaRP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2200">
                <a:latin typeface="华文细黑"/>
                <a:ea typeface="华文细黑"/>
                <a:cs typeface="华文细黑"/>
                <a:sym typeface="华文细黑"/>
              </a:defRPr>
            </a:pPr>
            <a:r>
              <a:rPr kumimoji="0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细黑"/>
                <a:ea typeface="华文细黑"/>
                <a:cs typeface="华文细黑"/>
                <a:sym typeface="华文细黑"/>
              </a:rPr>
              <a:t>                是全部都是对的。</a:t>
            </a:r>
            <a:endParaRPr kumimoji="0" sz="2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华文细黑"/>
              <a:ea typeface="华文细黑"/>
              <a:cs typeface="华文细黑"/>
              <a:sym typeface="华文细黑"/>
            </a:endParaRPr>
          </a:p>
        </p:txBody>
      </p:sp>
      <p:sp>
        <p:nvSpPr>
          <p:cNvPr id="198" name="Shape 198"/>
          <p:cNvSpPr/>
          <p:nvPr/>
        </p:nvSpPr>
        <p:spPr>
          <a:xfrm>
            <a:off x="2078038" y="5049838"/>
            <a:ext cx="8277225" cy="768350"/>
          </a:xfrm>
          <a:prstGeom prst="rect">
            <a:avLst/>
          </a:prstGeom>
          <a:ln>
            <a:solidFill>
              <a:srgbClr val="4A7EBB"/>
            </a:solidFill>
          </a:ln>
          <a:effectLst>
            <a:outerShdw blurRad="38100" dist="20000" dir="5400000" rotWithShape="0">
              <a:srgbClr val="FFFFFF">
                <a:alpha val="38000"/>
              </a:srgbClr>
            </a:outerShdw>
          </a:effectLst>
        </p:spPr>
        <p:txBody>
          <a:bodyPr lIns="45719" rIns="45719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2200">
                <a:latin typeface="华文细黑"/>
                <a:ea typeface="华文细黑"/>
                <a:cs typeface="华文细黑"/>
                <a:sym typeface="华文细黑"/>
              </a:defRPr>
            </a:pPr>
            <a:r>
              <a:rPr kumimoji="0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细黑"/>
                <a:ea typeface="华文细黑"/>
                <a:cs typeface="华文细黑"/>
                <a:sym typeface="华文细黑"/>
              </a:rPr>
              <a:t>王经理：遇到不能解决的问题时，我们应该试着走走以前从来没走    </a:t>
            </a:r>
            <a:endParaRPr kumimoji="0" sz="2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华文细黑"/>
              <a:ea typeface="华文细黑"/>
              <a:cs typeface="华文细黑"/>
              <a:sym typeface="华文细黑"/>
            </a:endParaRP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2200">
                <a:latin typeface="华文细黑"/>
                <a:ea typeface="华文细黑"/>
                <a:cs typeface="华文细黑"/>
                <a:sym typeface="华文细黑"/>
              </a:defRPr>
            </a:pPr>
            <a:r>
              <a:rPr kumimoji="0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细黑"/>
                <a:ea typeface="华文细黑"/>
                <a:cs typeface="华文细黑"/>
                <a:sym typeface="华文细黑"/>
              </a:rPr>
              <a:t>                过的路，也许这样就能找到解决问题的方法了。</a:t>
            </a:r>
            <a:endParaRPr kumimoji="0" sz="2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华文细黑"/>
              <a:ea typeface="华文细黑"/>
              <a:cs typeface="华文细黑"/>
              <a:sym typeface="华文细黑"/>
            </a:endParaRPr>
          </a:p>
        </p:txBody>
      </p:sp>
      <p:sp>
        <p:nvSpPr>
          <p:cNvPr id="199" name="Shape 199"/>
          <p:cNvSpPr/>
          <p:nvPr/>
        </p:nvSpPr>
        <p:spPr>
          <a:xfrm>
            <a:off x="2076450" y="5857875"/>
            <a:ext cx="8280400" cy="768350"/>
          </a:xfrm>
          <a:prstGeom prst="rect">
            <a:avLst/>
          </a:prstGeom>
          <a:ln>
            <a:solidFill>
              <a:srgbClr val="BE4B48"/>
            </a:solidFill>
          </a:ln>
          <a:effectLst>
            <a:outerShdw blurRad="38100" dist="20000" dir="5400000" rotWithShape="0">
              <a:srgbClr val="FFFFFF">
                <a:alpha val="38000"/>
              </a:srgbClr>
            </a:outerShdw>
          </a:effectLst>
        </p:spPr>
        <p:txBody>
          <a:bodyPr lIns="45719" rIns="45719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2200">
                <a:latin typeface="华文细黑"/>
                <a:ea typeface="华文细黑"/>
                <a:cs typeface="华文细黑"/>
                <a:sym typeface="华文细黑"/>
              </a:defRPr>
            </a:pPr>
            <a:r>
              <a:rPr kumimoji="0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细黑"/>
                <a:ea typeface="华文细黑"/>
                <a:cs typeface="华文细黑"/>
                <a:sym typeface="华文细黑"/>
              </a:rPr>
              <a:t>马经理：好，我再跟同事商量商量，希望能及时发现问题，并且准 </a:t>
            </a:r>
            <a:endParaRPr kumimoji="0" sz="2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华文细黑"/>
              <a:ea typeface="华文细黑"/>
              <a:cs typeface="华文细黑"/>
              <a:sym typeface="华文细黑"/>
            </a:endParaRP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2200">
                <a:latin typeface="华文细黑"/>
                <a:ea typeface="华文细黑"/>
                <a:cs typeface="华文细黑"/>
                <a:sym typeface="华文细黑"/>
              </a:defRPr>
            </a:pPr>
            <a:r>
              <a:rPr kumimoji="0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细黑"/>
                <a:ea typeface="华文细黑"/>
                <a:cs typeface="华文细黑"/>
                <a:sym typeface="华文细黑"/>
              </a:rPr>
              <a:t>                确地找到解决问题的方法。</a:t>
            </a:r>
            <a:endParaRPr kumimoji="0" sz="2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华文细黑"/>
              <a:ea typeface="华文细黑"/>
              <a:cs typeface="华文细黑"/>
              <a:sym typeface="华文细黑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fill="hold" nodeType="tmRoot"/>
      </p:par>
    </p:tnLst>
    <p:bldLst>
      <p:bldP spid="193" grpId="0" animBg="1" advAuto="1000"/>
      <p:bldP spid="194" grpId="0" animBg="1" advAuto="1000"/>
      <p:bldP spid="195" grpId="0" animBg="1" advAuto="1000"/>
      <p:bldP spid="196" grpId="0" animBg="1" advAuto="1000"/>
      <p:bldP spid="197" grpId="0" animBg="1" advAuto="1000"/>
      <p:bldP spid="198" grpId="0" animBg="1" advAuto="1000"/>
      <p:bldP spid="199" grpId="0" animBg="1" advAuto="100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218" name="Shape 202"/>
          <p:cNvSpPr/>
          <p:nvPr/>
        </p:nvSpPr>
        <p:spPr>
          <a:xfrm>
            <a:off x="2595563" y="487363"/>
            <a:ext cx="8072437" cy="706755"/>
          </a:xfrm>
          <a:prstGeom prst="rect">
            <a:avLst/>
          </a:prstGeom>
          <a:noFill/>
          <a:ln w="12700">
            <a:noFill/>
          </a:ln>
        </p:spPr>
        <p:txBody>
          <a:bodyPr lIns="45719" rIns="45719">
            <a:spAutoFit/>
          </a:bodyPr>
          <a:p>
            <a:pPr eaLnBrk="1">
              <a:buNone/>
            </a:pPr>
            <a:r>
              <a:rPr lang="zh-CN" altLang="en-US" sz="4000">
                <a:solidFill>
                  <a:srgbClr val="A6A6A6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课文</a:t>
            </a:r>
            <a:endParaRPr lang="zh-CN" altLang="en-US" sz="4000">
              <a:solidFill>
                <a:srgbClr val="A6A6A6"/>
              </a:solidFill>
              <a:latin typeface="黑体" panose="02010609060101010101" pitchFamily="49" charset="-122"/>
              <a:ea typeface="黑体" panose="02010609060101010101" pitchFamily="49" charset="-122"/>
              <a:sym typeface="黑体" panose="02010609060101010101" pitchFamily="49" charset="-122"/>
            </a:endParaRPr>
          </a:p>
        </p:txBody>
      </p:sp>
      <p:grpSp>
        <p:nvGrpSpPr>
          <p:cNvPr id="9219" name="Group 205"/>
          <p:cNvGrpSpPr/>
          <p:nvPr/>
        </p:nvGrpSpPr>
        <p:grpSpPr>
          <a:xfrm>
            <a:off x="1811338" y="228600"/>
            <a:ext cx="608012" cy="919163"/>
            <a:chOff x="0" y="0"/>
            <a:chExt cx="607419" cy="919824"/>
          </a:xfrm>
        </p:grpSpPr>
        <p:sp>
          <p:nvSpPr>
            <p:cNvPr id="9221" name="Shape 203"/>
            <p:cNvSpPr/>
            <p:nvPr/>
          </p:nvSpPr>
          <p:spPr>
            <a:xfrm>
              <a:off x="0" y="0"/>
              <a:ext cx="607420" cy="919825"/>
            </a:xfrm>
            <a:custGeom>
              <a:avLst/>
              <a:gdLst/>
              <a:ahLst/>
              <a:cxnLst>
                <a:cxn ang="0">
                  <a:pos x="303710" y="459913"/>
                </a:cxn>
                <a:cxn ang="5898240">
                  <a:pos x="303710" y="459913"/>
                </a:cxn>
                <a:cxn ang="11796480">
                  <a:pos x="303710" y="459913"/>
                </a:cxn>
                <a:cxn ang="17694720">
                  <a:pos x="303710" y="459913"/>
                </a:cxn>
              </a:cxnLst>
              <a:pathLst>
                <a:path w="21600" h="21600">
                  <a:moveTo>
                    <a:pt x="10786" y="21600"/>
                  </a:moveTo>
                  <a:lnTo>
                    <a:pt x="11178" y="21600"/>
                  </a:lnTo>
                  <a:lnTo>
                    <a:pt x="11516" y="21565"/>
                  </a:lnTo>
                  <a:lnTo>
                    <a:pt x="11881" y="21495"/>
                  </a:lnTo>
                  <a:lnTo>
                    <a:pt x="12220" y="21425"/>
                  </a:lnTo>
                  <a:lnTo>
                    <a:pt x="12585" y="21319"/>
                  </a:lnTo>
                  <a:lnTo>
                    <a:pt x="12871" y="21196"/>
                  </a:lnTo>
                  <a:lnTo>
                    <a:pt x="13132" y="21056"/>
                  </a:lnTo>
                  <a:lnTo>
                    <a:pt x="13367" y="20881"/>
                  </a:lnTo>
                  <a:lnTo>
                    <a:pt x="13627" y="20722"/>
                  </a:lnTo>
                  <a:lnTo>
                    <a:pt x="13835" y="20511"/>
                  </a:lnTo>
                  <a:lnTo>
                    <a:pt x="14018" y="20318"/>
                  </a:lnTo>
                  <a:lnTo>
                    <a:pt x="14174" y="20107"/>
                  </a:lnTo>
                  <a:lnTo>
                    <a:pt x="14330" y="19879"/>
                  </a:lnTo>
                  <a:lnTo>
                    <a:pt x="14434" y="19634"/>
                  </a:lnTo>
                  <a:lnTo>
                    <a:pt x="14487" y="19370"/>
                  </a:lnTo>
                  <a:lnTo>
                    <a:pt x="14487" y="15664"/>
                  </a:lnTo>
                  <a:lnTo>
                    <a:pt x="14591" y="15454"/>
                  </a:lnTo>
                  <a:lnTo>
                    <a:pt x="14669" y="15260"/>
                  </a:lnTo>
                  <a:lnTo>
                    <a:pt x="14774" y="15050"/>
                  </a:lnTo>
                  <a:lnTo>
                    <a:pt x="15138" y="14646"/>
                  </a:lnTo>
                  <a:lnTo>
                    <a:pt x="15581" y="14242"/>
                  </a:lnTo>
                  <a:lnTo>
                    <a:pt x="16728" y="13469"/>
                  </a:lnTo>
                  <a:lnTo>
                    <a:pt x="18030" y="12591"/>
                  </a:lnTo>
                  <a:lnTo>
                    <a:pt x="18734" y="12118"/>
                  </a:lnTo>
                  <a:lnTo>
                    <a:pt x="19333" y="11573"/>
                  </a:lnTo>
                  <a:lnTo>
                    <a:pt x="19932" y="11028"/>
                  </a:lnTo>
                  <a:lnTo>
                    <a:pt x="20479" y="10396"/>
                  </a:lnTo>
                  <a:lnTo>
                    <a:pt x="20740" y="10097"/>
                  </a:lnTo>
                  <a:lnTo>
                    <a:pt x="20948" y="9729"/>
                  </a:lnTo>
                  <a:lnTo>
                    <a:pt x="21130" y="9378"/>
                  </a:lnTo>
                  <a:lnTo>
                    <a:pt x="21287" y="8974"/>
                  </a:lnTo>
                  <a:lnTo>
                    <a:pt x="21443" y="8605"/>
                  </a:lnTo>
                  <a:lnTo>
                    <a:pt x="21548" y="8166"/>
                  </a:lnTo>
                  <a:lnTo>
                    <a:pt x="21600" y="7727"/>
                  </a:lnTo>
                  <a:lnTo>
                    <a:pt x="21600" y="6884"/>
                  </a:lnTo>
                  <a:lnTo>
                    <a:pt x="21548" y="6515"/>
                  </a:lnTo>
                  <a:lnTo>
                    <a:pt x="21496" y="6182"/>
                  </a:lnTo>
                  <a:lnTo>
                    <a:pt x="21391" y="5812"/>
                  </a:lnTo>
                  <a:lnTo>
                    <a:pt x="21287" y="5479"/>
                  </a:lnTo>
                  <a:lnTo>
                    <a:pt x="21130" y="5093"/>
                  </a:lnTo>
                  <a:lnTo>
                    <a:pt x="20948" y="4760"/>
                  </a:lnTo>
                  <a:lnTo>
                    <a:pt x="20740" y="4425"/>
                  </a:lnTo>
                  <a:lnTo>
                    <a:pt x="20531" y="4127"/>
                  </a:lnTo>
                  <a:lnTo>
                    <a:pt x="20296" y="3811"/>
                  </a:lnTo>
                  <a:lnTo>
                    <a:pt x="20036" y="3513"/>
                  </a:lnTo>
                  <a:lnTo>
                    <a:pt x="19775" y="3214"/>
                  </a:lnTo>
                  <a:lnTo>
                    <a:pt x="19124" y="2634"/>
                  </a:lnTo>
                  <a:lnTo>
                    <a:pt x="18447" y="2125"/>
                  </a:lnTo>
                  <a:lnTo>
                    <a:pt x="17691" y="1669"/>
                  </a:lnTo>
                  <a:lnTo>
                    <a:pt x="16832" y="1229"/>
                  </a:lnTo>
                  <a:lnTo>
                    <a:pt x="16388" y="1054"/>
                  </a:lnTo>
                  <a:lnTo>
                    <a:pt x="15920" y="879"/>
                  </a:lnTo>
                  <a:lnTo>
                    <a:pt x="15477" y="720"/>
                  </a:lnTo>
                  <a:lnTo>
                    <a:pt x="15034" y="580"/>
                  </a:lnTo>
                  <a:lnTo>
                    <a:pt x="14539" y="439"/>
                  </a:lnTo>
                  <a:lnTo>
                    <a:pt x="14018" y="316"/>
                  </a:lnTo>
                  <a:lnTo>
                    <a:pt x="13471" y="211"/>
                  </a:lnTo>
                  <a:lnTo>
                    <a:pt x="12975" y="140"/>
                  </a:lnTo>
                  <a:lnTo>
                    <a:pt x="12428" y="71"/>
                  </a:lnTo>
                  <a:lnTo>
                    <a:pt x="11934" y="35"/>
                  </a:lnTo>
                  <a:lnTo>
                    <a:pt x="11387" y="0"/>
                  </a:lnTo>
                  <a:lnTo>
                    <a:pt x="10213" y="0"/>
                  </a:lnTo>
                  <a:lnTo>
                    <a:pt x="9666" y="35"/>
                  </a:lnTo>
                  <a:lnTo>
                    <a:pt x="9172" y="71"/>
                  </a:lnTo>
                  <a:lnTo>
                    <a:pt x="8625" y="140"/>
                  </a:lnTo>
                  <a:lnTo>
                    <a:pt x="8129" y="211"/>
                  </a:lnTo>
                  <a:lnTo>
                    <a:pt x="7582" y="316"/>
                  </a:lnTo>
                  <a:lnTo>
                    <a:pt x="7061" y="439"/>
                  </a:lnTo>
                  <a:lnTo>
                    <a:pt x="6566" y="580"/>
                  </a:lnTo>
                  <a:lnTo>
                    <a:pt x="6123" y="720"/>
                  </a:lnTo>
                  <a:lnTo>
                    <a:pt x="5680" y="879"/>
                  </a:lnTo>
                  <a:lnTo>
                    <a:pt x="5212" y="1054"/>
                  </a:lnTo>
                  <a:lnTo>
                    <a:pt x="4768" y="1229"/>
                  </a:lnTo>
                  <a:lnTo>
                    <a:pt x="3909" y="1669"/>
                  </a:lnTo>
                  <a:lnTo>
                    <a:pt x="3153" y="2125"/>
                  </a:lnTo>
                  <a:lnTo>
                    <a:pt x="2476" y="2634"/>
                  </a:lnTo>
                  <a:lnTo>
                    <a:pt x="1825" y="3214"/>
                  </a:lnTo>
                  <a:lnTo>
                    <a:pt x="1303" y="3811"/>
                  </a:lnTo>
                  <a:lnTo>
                    <a:pt x="1069" y="4127"/>
                  </a:lnTo>
                  <a:lnTo>
                    <a:pt x="860" y="4425"/>
                  </a:lnTo>
                  <a:lnTo>
                    <a:pt x="651" y="4760"/>
                  </a:lnTo>
                  <a:lnTo>
                    <a:pt x="470" y="5093"/>
                  </a:lnTo>
                  <a:lnTo>
                    <a:pt x="313" y="5479"/>
                  </a:lnTo>
                  <a:lnTo>
                    <a:pt x="209" y="5812"/>
                  </a:lnTo>
                  <a:lnTo>
                    <a:pt x="104" y="6182"/>
                  </a:lnTo>
                  <a:lnTo>
                    <a:pt x="52" y="6515"/>
                  </a:lnTo>
                  <a:lnTo>
                    <a:pt x="0" y="6884"/>
                  </a:lnTo>
                  <a:lnTo>
                    <a:pt x="0" y="7727"/>
                  </a:lnTo>
                  <a:lnTo>
                    <a:pt x="52" y="8166"/>
                  </a:lnTo>
                  <a:lnTo>
                    <a:pt x="157" y="8605"/>
                  </a:lnTo>
                  <a:lnTo>
                    <a:pt x="313" y="8974"/>
                  </a:lnTo>
                  <a:lnTo>
                    <a:pt x="470" y="9378"/>
                  </a:lnTo>
                  <a:lnTo>
                    <a:pt x="651" y="9729"/>
                  </a:lnTo>
                  <a:lnTo>
                    <a:pt x="860" y="10097"/>
                  </a:lnTo>
                  <a:lnTo>
                    <a:pt x="1121" y="10396"/>
                  </a:lnTo>
                  <a:lnTo>
                    <a:pt x="1668" y="11028"/>
                  </a:lnTo>
                  <a:lnTo>
                    <a:pt x="2267" y="11573"/>
                  </a:lnTo>
                  <a:lnTo>
                    <a:pt x="2866" y="12118"/>
                  </a:lnTo>
                  <a:lnTo>
                    <a:pt x="3570" y="12591"/>
                  </a:lnTo>
                  <a:lnTo>
                    <a:pt x="4872" y="13469"/>
                  </a:lnTo>
                  <a:lnTo>
                    <a:pt x="6019" y="14242"/>
                  </a:lnTo>
                  <a:lnTo>
                    <a:pt x="6462" y="14646"/>
                  </a:lnTo>
                  <a:lnTo>
                    <a:pt x="6826" y="15050"/>
                  </a:lnTo>
                  <a:lnTo>
                    <a:pt x="6931" y="15260"/>
                  </a:lnTo>
                  <a:lnTo>
                    <a:pt x="7009" y="15454"/>
                  </a:lnTo>
                  <a:lnTo>
                    <a:pt x="7113" y="15664"/>
                  </a:lnTo>
                  <a:lnTo>
                    <a:pt x="7113" y="19370"/>
                  </a:lnTo>
                  <a:lnTo>
                    <a:pt x="7166" y="19634"/>
                  </a:lnTo>
                  <a:lnTo>
                    <a:pt x="7270" y="19879"/>
                  </a:lnTo>
                  <a:lnTo>
                    <a:pt x="7425" y="20107"/>
                  </a:lnTo>
                  <a:lnTo>
                    <a:pt x="7582" y="20318"/>
                  </a:lnTo>
                  <a:lnTo>
                    <a:pt x="7765" y="20511"/>
                  </a:lnTo>
                  <a:lnTo>
                    <a:pt x="7973" y="20722"/>
                  </a:lnTo>
                  <a:lnTo>
                    <a:pt x="8233" y="20881"/>
                  </a:lnTo>
                  <a:lnTo>
                    <a:pt x="8468" y="21056"/>
                  </a:lnTo>
                  <a:lnTo>
                    <a:pt x="8729" y="21196"/>
                  </a:lnTo>
                  <a:lnTo>
                    <a:pt x="9015" y="21319"/>
                  </a:lnTo>
                  <a:lnTo>
                    <a:pt x="9380" y="21425"/>
                  </a:lnTo>
                  <a:lnTo>
                    <a:pt x="9719" y="21495"/>
                  </a:lnTo>
                  <a:lnTo>
                    <a:pt x="10084" y="21565"/>
                  </a:lnTo>
                  <a:lnTo>
                    <a:pt x="10422" y="21600"/>
                  </a:lnTo>
                  <a:lnTo>
                    <a:pt x="10786" y="21600"/>
                  </a:lnTo>
                  <a:close/>
                </a:path>
              </a:pathLst>
            </a:custGeom>
            <a:solidFill>
              <a:srgbClr val="FFFFCC">
                <a:alpha val="100000"/>
              </a:srgbClr>
            </a:solidFill>
            <a:ln w="57150" cap="flat" cmpd="sng">
              <a:solidFill>
                <a:srgbClr val="000000">
                  <a:alpha val="10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9222" name="Shape 204"/>
            <p:cNvSpPr/>
            <p:nvPr/>
          </p:nvSpPr>
          <p:spPr>
            <a:xfrm>
              <a:off x="192699" y="403848"/>
              <a:ext cx="224224" cy="408299"/>
            </a:xfrm>
            <a:custGeom>
              <a:avLst/>
              <a:gdLst/>
              <a:ahLst/>
              <a:cxnLst>
                <a:cxn ang="0">
                  <a:pos x="112112" y="204150"/>
                </a:cxn>
                <a:cxn ang="5898240">
                  <a:pos x="112112" y="204150"/>
                </a:cxn>
                <a:cxn ang="11796480">
                  <a:pos x="112112" y="204150"/>
                </a:cxn>
                <a:cxn ang="17694720">
                  <a:pos x="112112" y="204150"/>
                </a:cxn>
              </a:cxnLst>
              <a:pathLst>
                <a:path w="21600" h="21600">
                  <a:moveTo>
                    <a:pt x="6354" y="10918"/>
                  </a:moveTo>
                  <a:lnTo>
                    <a:pt x="4448" y="5578"/>
                  </a:lnTo>
                  <a:lnTo>
                    <a:pt x="1060" y="1305"/>
                  </a:lnTo>
                  <a:lnTo>
                    <a:pt x="0" y="235"/>
                  </a:lnTo>
                  <a:lnTo>
                    <a:pt x="4448" y="1424"/>
                  </a:lnTo>
                  <a:lnTo>
                    <a:pt x="7835" y="0"/>
                  </a:lnTo>
                  <a:lnTo>
                    <a:pt x="11647" y="1305"/>
                  </a:lnTo>
                  <a:lnTo>
                    <a:pt x="14610" y="0"/>
                  </a:lnTo>
                  <a:lnTo>
                    <a:pt x="17576" y="1186"/>
                  </a:lnTo>
                  <a:lnTo>
                    <a:pt x="21600" y="235"/>
                  </a:lnTo>
                  <a:lnTo>
                    <a:pt x="16304" y="6053"/>
                  </a:lnTo>
                  <a:lnTo>
                    <a:pt x="14822" y="10918"/>
                  </a:lnTo>
                  <a:moveTo>
                    <a:pt x="778" y="14359"/>
                  </a:moveTo>
                  <a:lnTo>
                    <a:pt x="20681" y="14359"/>
                  </a:lnTo>
                  <a:lnTo>
                    <a:pt x="20681" y="16852"/>
                  </a:lnTo>
                  <a:lnTo>
                    <a:pt x="778" y="16814"/>
                  </a:lnTo>
                  <a:lnTo>
                    <a:pt x="778" y="19226"/>
                  </a:lnTo>
                  <a:lnTo>
                    <a:pt x="20681" y="19304"/>
                  </a:lnTo>
                  <a:lnTo>
                    <a:pt x="20752" y="21600"/>
                  </a:lnTo>
                  <a:lnTo>
                    <a:pt x="848" y="21600"/>
                  </a:lnTo>
                </a:path>
              </a:pathLst>
            </a:custGeom>
            <a:noFill/>
            <a:ln w="57150" cap="flat" cmpd="sng">
              <a:solidFill>
                <a:srgbClr val="000000">
                  <a:alpha val="10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</p:grpSp>
      <p:sp>
        <p:nvSpPr>
          <p:cNvPr id="206" name="Shape 206"/>
          <p:cNvSpPr/>
          <p:nvPr/>
        </p:nvSpPr>
        <p:spPr>
          <a:xfrm>
            <a:off x="2004060" y="1771015"/>
            <a:ext cx="9081770" cy="4399915"/>
          </a:xfrm>
          <a:prstGeom prst="rect">
            <a:avLst/>
          </a:prstGeom>
          <a:ln w="12700">
            <a:miter lim="400000"/>
          </a:ln>
          <a:effectLst>
            <a:outerShdw blurRad="38100" dist="20000" dir="7020000" rotWithShape="0">
              <a:srgbClr val="FFFFFF">
                <a:alpha val="38000"/>
              </a:srgbClr>
            </a:outerShdw>
          </a:effectLst>
        </p:spPr>
        <p:txBody>
          <a:bodyPr wrap="none" lIns="45719" rIns="45719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2400">
                <a:latin typeface="华文细黑"/>
                <a:ea typeface="华文细黑"/>
                <a:cs typeface="华文细黑"/>
                <a:sym typeface="华文细黑"/>
              </a:defRPr>
            </a:pP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细黑"/>
                <a:ea typeface="华文细黑"/>
                <a:cs typeface="华文细黑"/>
                <a:sym typeface="华文细黑"/>
              </a:rPr>
              <a:t>回答问题：</a:t>
            </a: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华文细黑"/>
              <a:ea typeface="华文细黑"/>
              <a:cs typeface="华文细黑"/>
              <a:sym typeface="华文细黑"/>
            </a:endParaRP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2400">
                <a:latin typeface="华文细黑"/>
                <a:ea typeface="华文细黑"/>
                <a:cs typeface="华文细黑"/>
                <a:sym typeface="华文细黑"/>
              </a:defRPr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华文细黑"/>
              <a:ea typeface="华文细黑"/>
              <a:cs typeface="华文细黑"/>
              <a:sym typeface="华文细黑"/>
            </a:endParaRP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2400">
                <a:latin typeface="华文细黑"/>
                <a:ea typeface="华文细黑"/>
                <a:cs typeface="华文细黑"/>
                <a:sym typeface="华文细黑"/>
              </a:defRPr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华文细黑"/>
              <a:ea typeface="华文细黑"/>
              <a:cs typeface="华文细黑"/>
              <a:sym typeface="华文细黑"/>
            </a:endParaRPr>
          </a:p>
          <a:p>
            <a:pPr marL="457200" marR="0" lvl="0" indent="-45720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AutoNum type="arabicPeriod"/>
              <a:defRPr sz="2400">
                <a:latin typeface="华文细黑"/>
                <a:ea typeface="华文细黑"/>
                <a:cs typeface="华文细黑"/>
                <a:sym typeface="华文细黑"/>
              </a:defRPr>
            </a:pP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细黑"/>
                <a:ea typeface="华文细黑"/>
                <a:cs typeface="华文细黑"/>
                <a:sym typeface="华文细黑"/>
              </a:rPr>
              <a:t>说说你认为经验有没有用？为什么？</a:t>
            </a: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华文细黑"/>
              <a:ea typeface="华文细黑"/>
              <a:cs typeface="华文细黑"/>
              <a:sym typeface="华文细黑"/>
            </a:endParaRP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2400">
                <a:latin typeface="华文细黑"/>
                <a:ea typeface="华文细黑"/>
                <a:cs typeface="华文细黑"/>
                <a:sym typeface="华文细黑"/>
              </a:defRPr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华文细黑"/>
              <a:ea typeface="华文细黑"/>
              <a:cs typeface="华文细黑"/>
              <a:sym typeface="华文细黑"/>
            </a:endParaRPr>
          </a:p>
          <a:p>
            <a:pPr marL="457200" marR="0" lvl="0" indent="-45720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AutoNum type="arabicPeriod" startAt="2"/>
              <a:defRPr sz="2400">
                <a:latin typeface="华文细黑"/>
                <a:ea typeface="华文细黑"/>
                <a:cs typeface="华文细黑"/>
                <a:sym typeface="华文细黑"/>
              </a:defRPr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华文细黑"/>
              <a:ea typeface="华文细黑"/>
              <a:cs typeface="华文细黑"/>
              <a:sym typeface="华文细黑"/>
            </a:endParaRPr>
          </a:p>
          <a:p>
            <a:pPr marL="457200" marR="0" lvl="0" indent="-45720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AutoNum type="arabicPeriod" startAt="2"/>
              <a:defRPr sz="2400">
                <a:latin typeface="华文细黑"/>
                <a:ea typeface="华文细黑"/>
                <a:cs typeface="华文细黑"/>
                <a:sym typeface="华文细黑"/>
              </a:defRPr>
            </a:pP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细黑"/>
                <a:ea typeface="华文细黑"/>
                <a:cs typeface="华文细黑"/>
                <a:sym typeface="华文细黑"/>
              </a:rPr>
              <a:t>要是工作或学习遇到困难，你可能用什么方法去解决？</a:t>
            </a: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华文细黑"/>
              <a:ea typeface="华文细黑"/>
              <a:cs typeface="华文细黑"/>
              <a:sym typeface="华文细黑"/>
            </a:endParaRPr>
          </a:p>
          <a:p>
            <a:pPr marL="457200" marR="0" lvl="0" indent="-45720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AutoNum type="arabicPeriod" startAt="2"/>
              <a:defRPr sz="2400">
                <a:latin typeface="华文细黑"/>
                <a:ea typeface="华文细黑"/>
                <a:cs typeface="华文细黑"/>
                <a:sym typeface="华文细黑"/>
              </a:defRPr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华文细黑"/>
              <a:ea typeface="华文细黑"/>
              <a:cs typeface="华文细黑"/>
              <a:sym typeface="华文细黑"/>
            </a:endParaRPr>
          </a:p>
          <a:p>
            <a:pPr marL="457200" marR="0" lvl="0" indent="-45720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AutoNum type="arabicPeriod" startAt="2"/>
              <a:defRPr sz="2400">
                <a:latin typeface="华文细黑"/>
                <a:ea typeface="华文细黑"/>
                <a:cs typeface="华文细黑"/>
                <a:sym typeface="华文细黑"/>
              </a:defRPr>
            </a:pPr>
            <a:r>
              <a:rPr kumimoji="0" lang="zh-CN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细黑"/>
                <a:ea typeface="华文细黑"/>
                <a:cs typeface="华文细黑"/>
                <a:sym typeface="华文细黑"/>
              </a:rPr>
              <a:t>你会（</a:t>
            </a:r>
            <a:r>
              <a:rPr kumimoji="0" lang="zh-CN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细黑"/>
                <a:ea typeface="华文细黑"/>
                <a:cs typeface="华文细黑"/>
                <a:sym typeface="华文细黑"/>
              </a:rPr>
              <a:t>选择）向别人借钱吗？</a:t>
            </a: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华文细黑"/>
              <a:ea typeface="华文细黑"/>
              <a:cs typeface="华文细黑"/>
              <a:sym typeface="华文细黑"/>
            </a:endParaRPr>
          </a:p>
          <a:p>
            <a:pPr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defRPr sz="2400">
                <a:latin typeface="华文细黑"/>
                <a:ea typeface="华文细黑"/>
                <a:cs typeface="华文细黑"/>
                <a:sym typeface="华文细黑"/>
              </a:defRPr>
            </a:pPr>
            <a:r>
              <a:rPr kumimoji="0" lang="zh-CN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细黑"/>
                <a:ea typeface="华文细黑"/>
                <a:cs typeface="华文细黑"/>
                <a:sym typeface="华文细黑"/>
              </a:rPr>
              <a:t>我想从别人那里借钱。</a:t>
            </a:r>
            <a:r>
              <a:rPr kumimoji="0" lang="en-US" altLang="zh-CN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细黑"/>
                <a:ea typeface="华文细黑"/>
                <a:cs typeface="华文细黑"/>
                <a:sym typeface="华文细黑"/>
              </a:rPr>
              <a:t>   </a:t>
            </a:r>
            <a:r>
              <a:rPr kumimoji="0" lang="zh-CN" altLang="en-US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细黑"/>
                <a:ea typeface="华文细黑"/>
                <a:cs typeface="华文细黑"/>
                <a:sym typeface="华文细黑"/>
              </a:rPr>
              <a:t>别人从我这里</a:t>
            </a:r>
            <a:r>
              <a:rPr kumimoji="0" lang="zh-CN" altLang="en-US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细黑"/>
                <a:ea typeface="华文细黑"/>
                <a:cs typeface="华文细黑"/>
                <a:sym typeface="华文细黑"/>
              </a:rPr>
              <a:t>借钱。</a:t>
            </a:r>
            <a:endParaRPr kumimoji="0" lang="zh-CN" altLang="en-US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华文细黑"/>
              <a:ea typeface="华文细黑"/>
              <a:cs typeface="华文细黑"/>
              <a:sym typeface="华文细黑"/>
            </a:endParaRPr>
          </a:p>
        </p:txBody>
      </p:sp>
    </p:spTree>
  </p:cSld>
  <p:clrMapOvr>
    <a:masterClrMapping/>
  </p:clrMapOvr>
  <p:transition spd="slow"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266" name="Shape 112"/>
          <p:cNvSpPr/>
          <p:nvPr/>
        </p:nvSpPr>
        <p:spPr>
          <a:xfrm>
            <a:off x="1524000" y="1061403"/>
            <a:ext cx="9144000" cy="1353820"/>
          </a:xfrm>
          <a:prstGeom prst="rect">
            <a:avLst/>
          </a:prstGeom>
          <a:noFill/>
          <a:ln w="12700">
            <a:noFill/>
          </a:ln>
        </p:spPr>
        <p:txBody>
          <a:bodyPr lIns="0" tIns="0" rIns="0" bIns="0" anchor="ctr" anchorCtr="0">
            <a:spAutoFit/>
          </a:bodyPr>
          <a:p>
            <a:pPr algn="ctr" eaLnBrk="1">
              <a:lnSpc>
                <a:spcPct val="110000"/>
              </a:lnSpc>
              <a:buNone/>
            </a:pPr>
            <a:r>
              <a:rPr lang="en-US" altLang="zh-CN" sz="4000">
                <a:solidFill>
                  <a:srgbClr val="FEBDBE"/>
                </a:solidFill>
                <a:latin typeface="Calibri" panose="020F0702030404030204" charset="0"/>
              </a:rPr>
              <a:t>STANDARD COURSE </a:t>
            </a:r>
            <a:endParaRPr lang="en-US" altLang="zh-CN" sz="4000">
              <a:solidFill>
                <a:srgbClr val="FEBDBE"/>
              </a:solidFill>
              <a:latin typeface="Calibri" panose="020F0702030404030204" charset="0"/>
            </a:endParaRPr>
          </a:p>
          <a:p>
            <a:pPr algn="ctr" eaLnBrk="1">
              <a:lnSpc>
                <a:spcPct val="110000"/>
              </a:lnSpc>
              <a:buNone/>
            </a:pPr>
            <a:r>
              <a:rPr lang="en-US" altLang="zh-CN" sz="4000">
                <a:solidFill>
                  <a:srgbClr val="FEBDBE"/>
                </a:solidFill>
                <a:latin typeface="Calibri" panose="020F0702030404030204" charset="0"/>
              </a:rPr>
              <a:t>HSK 4 A</a:t>
            </a:r>
            <a:endParaRPr lang="en-US" altLang="zh-CN" sz="4000">
              <a:solidFill>
                <a:srgbClr val="FEBDBE"/>
              </a:solidFill>
              <a:latin typeface="Calibri" panose="020F0702030404030204" charset="0"/>
            </a:endParaRPr>
          </a:p>
        </p:txBody>
      </p:sp>
      <p:sp>
        <p:nvSpPr>
          <p:cNvPr id="11267" name="Shape 113"/>
          <p:cNvSpPr/>
          <p:nvPr/>
        </p:nvSpPr>
        <p:spPr>
          <a:xfrm>
            <a:off x="1524000" y="4521200"/>
            <a:ext cx="9144000" cy="583565"/>
          </a:xfrm>
          <a:prstGeom prst="rect">
            <a:avLst/>
          </a:prstGeom>
          <a:noFill/>
          <a:ln w="12700">
            <a:noFill/>
          </a:ln>
        </p:spPr>
        <p:txBody>
          <a:bodyPr lIns="45719" rIns="45719">
            <a:spAutoFit/>
          </a:bodyPr>
          <a:p>
            <a:pPr algn="ctr" eaLnBrk="1">
              <a:buNone/>
            </a:pPr>
            <a:r>
              <a:rPr lang="en-US" altLang="zh-CN" sz="3200">
                <a:solidFill>
                  <a:srgbClr val="A6A6A6"/>
                </a:solidFill>
                <a:latin typeface="Calibri" panose="020F0702030404030204" charset="0"/>
              </a:rPr>
              <a:t>Part2 </a:t>
            </a:r>
            <a:r>
              <a:rPr lang="zh-CN" altLang="en-US" sz="3200">
                <a:solidFill>
                  <a:srgbClr val="A6A6A6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课文</a:t>
            </a:r>
            <a:r>
              <a:rPr lang="zh-CN" altLang="en-US" sz="3200">
                <a:solidFill>
                  <a:srgbClr val="A6A6A6"/>
                </a:solidFill>
                <a:latin typeface="Calibri" panose="020F0702030404030204" charset="0"/>
              </a:rPr>
              <a:t> </a:t>
            </a:r>
            <a:r>
              <a:rPr lang="en-US" altLang="zh-CN" sz="3200">
                <a:solidFill>
                  <a:srgbClr val="A6A6A6"/>
                </a:solidFill>
                <a:latin typeface="Calibri" panose="020F0702030404030204" charset="0"/>
              </a:rPr>
              <a:t>2</a:t>
            </a:r>
            <a:endParaRPr lang="en-US" altLang="zh-CN" sz="3200">
              <a:solidFill>
                <a:srgbClr val="A6A6A6"/>
              </a:solidFill>
              <a:latin typeface="Calibri" panose="020F0702030404030204" charset="0"/>
            </a:endParaRPr>
          </a:p>
        </p:txBody>
      </p:sp>
      <p:sp>
        <p:nvSpPr>
          <p:cNvPr id="114" name="Shape 114"/>
          <p:cNvSpPr>
            <a:spLocks noGrp="1"/>
          </p:cNvSpPr>
          <p:nvPr>
            <p:ph type="title" hasCustomPrompt="1"/>
          </p:nvPr>
        </p:nvSpPr>
        <p:spPr>
          <a:xfrm>
            <a:off x="1524000" y="2916238"/>
            <a:ext cx="9144000" cy="798513"/>
          </a:xfrm>
        </p:spPr>
        <p:txBody>
          <a:bodyPr lIns="45719" rIns="45719" anchor="t">
            <a:normAutofit fontScale="90000"/>
          </a:bodyPr>
          <a:lstStyle>
            <a:lvl1pPr defTabSz="895985">
              <a:defRPr sz="4705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黑体" panose="02010609060101010101" pitchFamily="49" charset="-122"/>
              </a:defRPr>
            </a:lvl1pPr>
          </a:lstStyle>
          <a:p>
            <a:pPr marL="0" marR="0" lvl="0" indent="0" algn="ctr" defTabSz="8959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470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黑体" panose="02010609060101010101" pitchFamily="49" charset="-122"/>
              </a:rPr>
              <a:t>第十二课  用心发现世界</a:t>
            </a:r>
            <a:endParaRPr kumimoji="0" sz="470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  <a:sym typeface="黑体" panose="02010609060101010101" pitchFamily="49" charset="-122"/>
            </a:endParaRPr>
          </a:p>
        </p:txBody>
      </p:sp>
    </p:spTree>
  </p:cSld>
  <p:clrMapOvr>
    <a:masterClrMapping/>
  </p:clrMapOvr>
  <p:transition spd="med"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290" name="Shape 116"/>
          <p:cNvSpPr/>
          <p:nvPr/>
        </p:nvSpPr>
        <p:spPr>
          <a:xfrm>
            <a:off x="2595563" y="487363"/>
            <a:ext cx="8072437" cy="706755"/>
          </a:xfrm>
          <a:prstGeom prst="rect">
            <a:avLst/>
          </a:prstGeom>
          <a:noFill/>
          <a:ln w="12700">
            <a:noFill/>
          </a:ln>
        </p:spPr>
        <p:txBody>
          <a:bodyPr lIns="45719" rIns="45719">
            <a:spAutoFit/>
          </a:bodyPr>
          <a:p>
            <a:pPr eaLnBrk="1">
              <a:buNone/>
            </a:pPr>
            <a:r>
              <a:rPr lang="zh-CN" altLang="en-US" sz="4000">
                <a:solidFill>
                  <a:srgbClr val="A6A6A6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词汇（二）</a:t>
            </a:r>
            <a:endParaRPr lang="zh-CN" altLang="en-US" sz="4000">
              <a:solidFill>
                <a:srgbClr val="A6A6A6"/>
              </a:solidFill>
              <a:latin typeface="黑体" panose="02010609060101010101" pitchFamily="49" charset="-122"/>
              <a:ea typeface="黑体" panose="02010609060101010101" pitchFamily="49" charset="-122"/>
              <a:sym typeface="黑体" panose="02010609060101010101" pitchFamily="49" charset="-122"/>
            </a:endParaRPr>
          </a:p>
        </p:txBody>
      </p:sp>
      <p:grpSp>
        <p:nvGrpSpPr>
          <p:cNvPr id="12291" name="Group 119"/>
          <p:cNvGrpSpPr/>
          <p:nvPr/>
        </p:nvGrpSpPr>
        <p:grpSpPr>
          <a:xfrm>
            <a:off x="1811338" y="228600"/>
            <a:ext cx="608012" cy="919163"/>
            <a:chOff x="0" y="0"/>
            <a:chExt cx="607419" cy="919824"/>
          </a:xfrm>
        </p:grpSpPr>
        <p:sp>
          <p:nvSpPr>
            <p:cNvPr id="12310" name="Shape 117"/>
            <p:cNvSpPr/>
            <p:nvPr/>
          </p:nvSpPr>
          <p:spPr>
            <a:xfrm>
              <a:off x="0" y="0"/>
              <a:ext cx="607420" cy="919825"/>
            </a:xfrm>
            <a:custGeom>
              <a:avLst/>
              <a:gdLst/>
              <a:ahLst/>
              <a:cxnLst>
                <a:cxn ang="0">
                  <a:pos x="303710" y="459913"/>
                </a:cxn>
                <a:cxn ang="5898240">
                  <a:pos x="303710" y="459913"/>
                </a:cxn>
                <a:cxn ang="11796480">
                  <a:pos x="303710" y="459913"/>
                </a:cxn>
                <a:cxn ang="17694720">
                  <a:pos x="303710" y="459913"/>
                </a:cxn>
              </a:cxnLst>
              <a:pathLst>
                <a:path w="21600" h="21600">
                  <a:moveTo>
                    <a:pt x="10786" y="21600"/>
                  </a:moveTo>
                  <a:lnTo>
                    <a:pt x="11178" y="21600"/>
                  </a:lnTo>
                  <a:lnTo>
                    <a:pt x="11516" y="21565"/>
                  </a:lnTo>
                  <a:lnTo>
                    <a:pt x="11881" y="21495"/>
                  </a:lnTo>
                  <a:lnTo>
                    <a:pt x="12220" y="21425"/>
                  </a:lnTo>
                  <a:lnTo>
                    <a:pt x="12585" y="21319"/>
                  </a:lnTo>
                  <a:lnTo>
                    <a:pt x="12871" y="21196"/>
                  </a:lnTo>
                  <a:lnTo>
                    <a:pt x="13132" y="21056"/>
                  </a:lnTo>
                  <a:lnTo>
                    <a:pt x="13367" y="20881"/>
                  </a:lnTo>
                  <a:lnTo>
                    <a:pt x="13627" y="20722"/>
                  </a:lnTo>
                  <a:lnTo>
                    <a:pt x="13835" y="20511"/>
                  </a:lnTo>
                  <a:lnTo>
                    <a:pt x="14018" y="20318"/>
                  </a:lnTo>
                  <a:lnTo>
                    <a:pt x="14174" y="20107"/>
                  </a:lnTo>
                  <a:lnTo>
                    <a:pt x="14330" y="19879"/>
                  </a:lnTo>
                  <a:lnTo>
                    <a:pt x="14434" y="19634"/>
                  </a:lnTo>
                  <a:lnTo>
                    <a:pt x="14487" y="19370"/>
                  </a:lnTo>
                  <a:lnTo>
                    <a:pt x="14487" y="15664"/>
                  </a:lnTo>
                  <a:lnTo>
                    <a:pt x="14591" y="15454"/>
                  </a:lnTo>
                  <a:lnTo>
                    <a:pt x="14669" y="15260"/>
                  </a:lnTo>
                  <a:lnTo>
                    <a:pt x="14774" y="15050"/>
                  </a:lnTo>
                  <a:lnTo>
                    <a:pt x="15138" y="14646"/>
                  </a:lnTo>
                  <a:lnTo>
                    <a:pt x="15581" y="14242"/>
                  </a:lnTo>
                  <a:lnTo>
                    <a:pt x="16728" y="13469"/>
                  </a:lnTo>
                  <a:lnTo>
                    <a:pt x="18030" y="12591"/>
                  </a:lnTo>
                  <a:lnTo>
                    <a:pt x="18734" y="12118"/>
                  </a:lnTo>
                  <a:lnTo>
                    <a:pt x="19333" y="11573"/>
                  </a:lnTo>
                  <a:lnTo>
                    <a:pt x="19932" y="11028"/>
                  </a:lnTo>
                  <a:lnTo>
                    <a:pt x="20479" y="10396"/>
                  </a:lnTo>
                  <a:lnTo>
                    <a:pt x="20740" y="10097"/>
                  </a:lnTo>
                  <a:lnTo>
                    <a:pt x="20948" y="9729"/>
                  </a:lnTo>
                  <a:lnTo>
                    <a:pt x="21130" y="9378"/>
                  </a:lnTo>
                  <a:lnTo>
                    <a:pt x="21287" y="8974"/>
                  </a:lnTo>
                  <a:lnTo>
                    <a:pt x="21443" y="8605"/>
                  </a:lnTo>
                  <a:lnTo>
                    <a:pt x="21548" y="8166"/>
                  </a:lnTo>
                  <a:lnTo>
                    <a:pt x="21600" y="7727"/>
                  </a:lnTo>
                  <a:lnTo>
                    <a:pt x="21600" y="6884"/>
                  </a:lnTo>
                  <a:lnTo>
                    <a:pt x="21548" y="6515"/>
                  </a:lnTo>
                  <a:lnTo>
                    <a:pt x="21496" y="6182"/>
                  </a:lnTo>
                  <a:lnTo>
                    <a:pt x="21391" y="5812"/>
                  </a:lnTo>
                  <a:lnTo>
                    <a:pt x="21287" y="5479"/>
                  </a:lnTo>
                  <a:lnTo>
                    <a:pt x="21130" y="5093"/>
                  </a:lnTo>
                  <a:lnTo>
                    <a:pt x="20948" y="4760"/>
                  </a:lnTo>
                  <a:lnTo>
                    <a:pt x="20740" y="4425"/>
                  </a:lnTo>
                  <a:lnTo>
                    <a:pt x="20531" y="4127"/>
                  </a:lnTo>
                  <a:lnTo>
                    <a:pt x="20296" y="3811"/>
                  </a:lnTo>
                  <a:lnTo>
                    <a:pt x="20036" y="3513"/>
                  </a:lnTo>
                  <a:lnTo>
                    <a:pt x="19775" y="3214"/>
                  </a:lnTo>
                  <a:lnTo>
                    <a:pt x="19124" y="2634"/>
                  </a:lnTo>
                  <a:lnTo>
                    <a:pt x="18447" y="2125"/>
                  </a:lnTo>
                  <a:lnTo>
                    <a:pt x="17691" y="1669"/>
                  </a:lnTo>
                  <a:lnTo>
                    <a:pt x="16832" y="1229"/>
                  </a:lnTo>
                  <a:lnTo>
                    <a:pt x="16388" y="1054"/>
                  </a:lnTo>
                  <a:lnTo>
                    <a:pt x="15920" y="879"/>
                  </a:lnTo>
                  <a:lnTo>
                    <a:pt x="15477" y="720"/>
                  </a:lnTo>
                  <a:lnTo>
                    <a:pt x="15034" y="580"/>
                  </a:lnTo>
                  <a:lnTo>
                    <a:pt x="14539" y="439"/>
                  </a:lnTo>
                  <a:lnTo>
                    <a:pt x="14018" y="316"/>
                  </a:lnTo>
                  <a:lnTo>
                    <a:pt x="13471" y="211"/>
                  </a:lnTo>
                  <a:lnTo>
                    <a:pt x="12975" y="140"/>
                  </a:lnTo>
                  <a:lnTo>
                    <a:pt x="12428" y="71"/>
                  </a:lnTo>
                  <a:lnTo>
                    <a:pt x="11934" y="35"/>
                  </a:lnTo>
                  <a:lnTo>
                    <a:pt x="11387" y="0"/>
                  </a:lnTo>
                  <a:lnTo>
                    <a:pt x="10213" y="0"/>
                  </a:lnTo>
                  <a:lnTo>
                    <a:pt x="9666" y="35"/>
                  </a:lnTo>
                  <a:lnTo>
                    <a:pt x="9172" y="71"/>
                  </a:lnTo>
                  <a:lnTo>
                    <a:pt x="8625" y="140"/>
                  </a:lnTo>
                  <a:lnTo>
                    <a:pt x="8129" y="211"/>
                  </a:lnTo>
                  <a:lnTo>
                    <a:pt x="7582" y="316"/>
                  </a:lnTo>
                  <a:lnTo>
                    <a:pt x="7061" y="439"/>
                  </a:lnTo>
                  <a:lnTo>
                    <a:pt x="6566" y="580"/>
                  </a:lnTo>
                  <a:lnTo>
                    <a:pt x="6123" y="720"/>
                  </a:lnTo>
                  <a:lnTo>
                    <a:pt x="5680" y="879"/>
                  </a:lnTo>
                  <a:lnTo>
                    <a:pt x="5212" y="1054"/>
                  </a:lnTo>
                  <a:lnTo>
                    <a:pt x="4768" y="1229"/>
                  </a:lnTo>
                  <a:lnTo>
                    <a:pt x="3909" y="1669"/>
                  </a:lnTo>
                  <a:lnTo>
                    <a:pt x="3153" y="2125"/>
                  </a:lnTo>
                  <a:lnTo>
                    <a:pt x="2476" y="2634"/>
                  </a:lnTo>
                  <a:lnTo>
                    <a:pt x="1825" y="3214"/>
                  </a:lnTo>
                  <a:lnTo>
                    <a:pt x="1303" y="3811"/>
                  </a:lnTo>
                  <a:lnTo>
                    <a:pt x="1069" y="4127"/>
                  </a:lnTo>
                  <a:lnTo>
                    <a:pt x="860" y="4425"/>
                  </a:lnTo>
                  <a:lnTo>
                    <a:pt x="651" y="4760"/>
                  </a:lnTo>
                  <a:lnTo>
                    <a:pt x="470" y="5093"/>
                  </a:lnTo>
                  <a:lnTo>
                    <a:pt x="313" y="5479"/>
                  </a:lnTo>
                  <a:lnTo>
                    <a:pt x="209" y="5812"/>
                  </a:lnTo>
                  <a:lnTo>
                    <a:pt x="104" y="6182"/>
                  </a:lnTo>
                  <a:lnTo>
                    <a:pt x="52" y="6515"/>
                  </a:lnTo>
                  <a:lnTo>
                    <a:pt x="0" y="6884"/>
                  </a:lnTo>
                  <a:lnTo>
                    <a:pt x="0" y="7727"/>
                  </a:lnTo>
                  <a:lnTo>
                    <a:pt x="52" y="8166"/>
                  </a:lnTo>
                  <a:lnTo>
                    <a:pt x="157" y="8605"/>
                  </a:lnTo>
                  <a:lnTo>
                    <a:pt x="313" y="8974"/>
                  </a:lnTo>
                  <a:lnTo>
                    <a:pt x="470" y="9378"/>
                  </a:lnTo>
                  <a:lnTo>
                    <a:pt x="651" y="9729"/>
                  </a:lnTo>
                  <a:lnTo>
                    <a:pt x="860" y="10097"/>
                  </a:lnTo>
                  <a:lnTo>
                    <a:pt x="1121" y="10396"/>
                  </a:lnTo>
                  <a:lnTo>
                    <a:pt x="1668" y="11028"/>
                  </a:lnTo>
                  <a:lnTo>
                    <a:pt x="2267" y="11573"/>
                  </a:lnTo>
                  <a:lnTo>
                    <a:pt x="2866" y="12118"/>
                  </a:lnTo>
                  <a:lnTo>
                    <a:pt x="3570" y="12591"/>
                  </a:lnTo>
                  <a:lnTo>
                    <a:pt x="4872" y="13469"/>
                  </a:lnTo>
                  <a:lnTo>
                    <a:pt x="6019" y="14242"/>
                  </a:lnTo>
                  <a:lnTo>
                    <a:pt x="6462" y="14646"/>
                  </a:lnTo>
                  <a:lnTo>
                    <a:pt x="6826" y="15050"/>
                  </a:lnTo>
                  <a:lnTo>
                    <a:pt x="6931" y="15260"/>
                  </a:lnTo>
                  <a:lnTo>
                    <a:pt x="7009" y="15454"/>
                  </a:lnTo>
                  <a:lnTo>
                    <a:pt x="7113" y="15664"/>
                  </a:lnTo>
                  <a:lnTo>
                    <a:pt x="7113" y="19370"/>
                  </a:lnTo>
                  <a:lnTo>
                    <a:pt x="7166" y="19634"/>
                  </a:lnTo>
                  <a:lnTo>
                    <a:pt x="7270" y="19879"/>
                  </a:lnTo>
                  <a:lnTo>
                    <a:pt x="7425" y="20107"/>
                  </a:lnTo>
                  <a:lnTo>
                    <a:pt x="7582" y="20318"/>
                  </a:lnTo>
                  <a:lnTo>
                    <a:pt x="7765" y="20511"/>
                  </a:lnTo>
                  <a:lnTo>
                    <a:pt x="7973" y="20722"/>
                  </a:lnTo>
                  <a:lnTo>
                    <a:pt x="8233" y="20881"/>
                  </a:lnTo>
                  <a:lnTo>
                    <a:pt x="8468" y="21056"/>
                  </a:lnTo>
                  <a:lnTo>
                    <a:pt x="8729" y="21196"/>
                  </a:lnTo>
                  <a:lnTo>
                    <a:pt x="9015" y="21319"/>
                  </a:lnTo>
                  <a:lnTo>
                    <a:pt x="9380" y="21425"/>
                  </a:lnTo>
                  <a:lnTo>
                    <a:pt x="9719" y="21495"/>
                  </a:lnTo>
                  <a:lnTo>
                    <a:pt x="10084" y="21565"/>
                  </a:lnTo>
                  <a:lnTo>
                    <a:pt x="10422" y="21600"/>
                  </a:lnTo>
                  <a:lnTo>
                    <a:pt x="10786" y="21600"/>
                  </a:lnTo>
                  <a:close/>
                </a:path>
              </a:pathLst>
            </a:custGeom>
            <a:solidFill>
              <a:srgbClr val="FFFFCC">
                <a:alpha val="100000"/>
              </a:srgbClr>
            </a:solidFill>
            <a:ln w="57150" cap="flat" cmpd="sng">
              <a:solidFill>
                <a:srgbClr val="000000">
                  <a:alpha val="10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2311" name="Shape 118"/>
            <p:cNvSpPr/>
            <p:nvPr/>
          </p:nvSpPr>
          <p:spPr>
            <a:xfrm>
              <a:off x="192699" y="403848"/>
              <a:ext cx="224224" cy="408299"/>
            </a:xfrm>
            <a:custGeom>
              <a:avLst/>
              <a:gdLst/>
              <a:ahLst/>
              <a:cxnLst>
                <a:cxn ang="0">
                  <a:pos x="112112" y="204150"/>
                </a:cxn>
                <a:cxn ang="5898240">
                  <a:pos x="112112" y="204150"/>
                </a:cxn>
                <a:cxn ang="11796480">
                  <a:pos x="112112" y="204150"/>
                </a:cxn>
                <a:cxn ang="17694720">
                  <a:pos x="112112" y="204150"/>
                </a:cxn>
              </a:cxnLst>
              <a:pathLst>
                <a:path w="21600" h="21600">
                  <a:moveTo>
                    <a:pt x="6354" y="10918"/>
                  </a:moveTo>
                  <a:lnTo>
                    <a:pt x="4448" y="5578"/>
                  </a:lnTo>
                  <a:lnTo>
                    <a:pt x="1060" y="1305"/>
                  </a:lnTo>
                  <a:lnTo>
                    <a:pt x="0" y="235"/>
                  </a:lnTo>
                  <a:lnTo>
                    <a:pt x="4448" y="1424"/>
                  </a:lnTo>
                  <a:lnTo>
                    <a:pt x="7835" y="0"/>
                  </a:lnTo>
                  <a:lnTo>
                    <a:pt x="11647" y="1305"/>
                  </a:lnTo>
                  <a:lnTo>
                    <a:pt x="14610" y="0"/>
                  </a:lnTo>
                  <a:lnTo>
                    <a:pt x="17576" y="1186"/>
                  </a:lnTo>
                  <a:lnTo>
                    <a:pt x="21600" y="235"/>
                  </a:lnTo>
                  <a:lnTo>
                    <a:pt x="16304" y="6053"/>
                  </a:lnTo>
                  <a:lnTo>
                    <a:pt x="14822" y="10918"/>
                  </a:lnTo>
                  <a:moveTo>
                    <a:pt x="778" y="14359"/>
                  </a:moveTo>
                  <a:lnTo>
                    <a:pt x="20681" y="14359"/>
                  </a:lnTo>
                  <a:lnTo>
                    <a:pt x="20681" y="16852"/>
                  </a:lnTo>
                  <a:lnTo>
                    <a:pt x="778" y="16814"/>
                  </a:lnTo>
                  <a:lnTo>
                    <a:pt x="778" y="19226"/>
                  </a:lnTo>
                  <a:lnTo>
                    <a:pt x="20681" y="19304"/>
                  </a:lnTo>
                  <a:lnTo>
                    <a:pt x="20752" y="21600"/>
                  </a:lnTo>
                  <a:lnTo>
                    <a:pt x="848" y="21600"/>
                  </a:lnTo>
                </a:path>
              </a:pathLst>
            </a:custGeom>
            <a:noFill/>
            <a:ln w="57150" cap="flat" cmpd="sng">
              <a:solidFill>
                <a:srgbClr val="000000">
                  <a:alpha val="10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</p:grpSp>
      <p:sp>
        <p:nvSpPr>
          <p:cNvPr id="120" name="Shape 120"/>
          <p:cNvSpPr/>
          <p:nvPr/>
        </p:nvSpPr>
        <p:spPr>
          <a:xfrm>
            <a:off x="6546850" y="1892300"/>
            <a:ext cx="817880" cy="460375"/>
          </a:xfrm>
          <a:prstGeom prst="rect">
            <a:avLst/>
          </a:prstGeom>
          <a:noFill/>
          <a:ln w="12700">
            <a:noFill/>
          </a:ln>
        </p:spPr>
        <p:txBody>
          <a:bodyPr wrap="none" lIns="45719" rIns="45719">
            <a:spAutoFit/>
          </a:bodyPr>
          <a:p>
            <a:pPr eaLnBrk="1">
              <a:buNone/>
            </a:pPr>
            <a:r>
              <a:rPr lang="en-US" altLang="zh-CN" sz="2400">
                <a:latin typeface="Times New Roman" panose="02020703060505090304" pitchFamily="18" charset="0"/>
                <a:cs typeface="Times New Roman" panose="02020703060505090304" pitchFamily="18" charset="0"/>
                <a:sym typeface="Times New Roman" panose="02020703060505090304" pitchFamily="18" charset="0"/>
              </a:rPr>
              <a:t>n. salt</a:t>
            </a:r>
            <a:endParaRPr lang="en-US" altLang="zh-CN" sz="2400">
              <a:latin typeface="Times New Roman" panose="02020703060505090304" pitchFamily="18" charset="0"/>
              <a:ea typeface="Times New Roman" panose="02020703060505090304" pitchFamily="18" charset="0"/>
              <a:sym typeface="Times New Roman" panose="02020703060505090304" pitchFamily="18" charset="0"/>
            </a:endParaRPr>
          </a:p>
        </p:txBody>
      </p:sp>
      <p:sp>
        <p:nvSpPr>
          <p:cNvPr id="121" name="Shape 121"/>
          <p:cNvSpPr/>
          <p:nvPr/>
        </p:nvSpPr>
        <p:spPr>
          <a:xfrm>
            <a:off x="2573338" y="1900238"/>
            <a:ext cx="394970" cy="460375"/>
          </a:xfrm>
          <a:prstGeom prst="rect">
            <a:avLst/>
          </a:prstGeom>
          <a:noFill/>
          <a:ln w="12700">
            <a:noFill/>
          </a:ln>
        </p:spPr>
        <p:txBody>
          <a:bodyPr wrap="none" lIns="45719" rIns="45719">
            <a:spAutoFit/>
          </a:bodyPr>
          <a:p>
            <a:pPr eaLnBrk="1">
              <a:buNone/>
            </a:pPr>
            <a:r>
              <a:rPr lang="zh-CN" altLang="en-US" sz="2400">
                <a:latin typeface="华文细黑" pitchFamily="2" charset="-122"/>
                <a:ea typeface="华文细黑" pitchFamily="2" charset="-122"/>
                <a:sym typeface="华文细黑" pitchFamily="2" charset="-122"/>
              </a:rPr>
              <a:t>盐</a:t>
            </a:r>
            <a:endParaRPr lang="zh-CN" altLang="en-US" sz="2400">
              <a:latin typeface="华文细黑" pitchFamily="2" charset="-122"/>
              <a:ea typeface="华文细黑" pitchFamily="2" charset="-122"/>
              <a:sym typeface="华文细黑" pitchFamily="2" charset="-122"/>
            </a:endParaRPr>
          </a:p>
        </p:txBody>
      </p:sp>
      <p:sp>
        <p:nvSpPr>
          <p:cNvPr id="122" name="Shape 122"/>
          <p:cNvSpPr/>
          <p:nvPr/>
        </p:nvSpPr>
        <p:spPr>
          <a:xfrm>
            <a:off x="6562725" y="2667000"/>
            <a:ext cx="1123315" cy="460375"/>
          </a:xfrm>
          <a:prstGeom prst="rect">
            <a:avLst/>
          </a:prstGeom>
          <a:noFill/>
          <a:ln w="12700">
            <a:noFill/>
          </a:ln>
        </p:spPr>
        <p:txBody>
          <a:bodyPr wrap="none" lIns="45719" rIns="45719">
            <a:spAutoFit/>
          </a:bodyPr>
          <a:p>
            <a:pPr eaLnBrk="1">
              <a:buNone/>
            </a:pPr>
            <a:r>
              <a:rPr lang="en-US" altLang="zh-CN" sz="2400">
                <a:latin typeface="Times New Roman" panose="02020703060505090304" pitchFamily="18" charset="0"/>
                <a:cs typeface="Times New Roman" panose="02020703060505090304" pitchFamily="18" charset="0"/>
                <a:sym typeface="Times New Roman" panose="02020703060505090304" pitchFamily="18" charset="0"/>
              </a:rPr>
              <a:t>n. spoon</a:t>
            </a:r>
            <a:endParaRPr lang="en-US" altLang="zh-CN" sz="2400">
              <a:latin typeface="Times New Roman" panose="02020703060505090304" pitchFamily="18" charset="0"/>
              <a:ea typeface="Times New Roman" panose="02020703060505090304" pitchFamily="18" charset="0"/>
              <a:sym typeface="Times New Roman" panose="02020703060505090304" pitchFamily="18" charset="0"/>
            </a:endParaRPr>
          </a:p>
        </p:txBody>
      </p:sp>
      <p:sp>
        <p:nvSpPr>
          <p:cNvPr id="123" name="Shape 123"/>
          <p:cNvSpPr/>
          <p:nvPr/>
        </p:nvSpPr>
        <p:spPr>
          <a:xfrm>
            <a:off x="2573338" y="2679700"/>
            <a:ext cx="1309370" cy="460375"/>
          </a:xfrm>
          <a:prstGeom prst="rect">
            <a:avLst/>
          </a:prstGeom>
          <a:noFill/>
          <a:ln w="12700">
            <a:noFill/>
          </a:ln>
        </p:spPr>
        <p:txBody>
          <a:bodyPr wrap="none" lIns="45719" rIns="45719">
            <a:spAutoFit/>
          </a:bodyPr>
          <a:p>
            <a:pPr eaLnBrk="1">
              <a:buNone/>
            </a:pPr>
            <a:r>
              <a:rPr lang="zh-CN" altLang="en-US" sz="2400">
                <a:latin typeface="华文细黑" pitchFamily="2" charset="-122"/>
                <a:ea typeface="华文细黑" pitchFamily="2" charset="-122"/>
                <a:sym typeface="华文细黑" pitchFamily="2" charset="-122"/>
              </a:rPr>
              <a:t>勺（子）</a:t>
            </a:r>
            <a:endParaRPr lang="zh-CN" altLang="en-US" sz="2400">
              <a:latin typeface="华文细黑" pitchFamily="2" charset="-122"/>
              <a:ea typeface="华文细黑" pitchFamily="2" charset="-122"/>
              <a:sym typeface="华文细黑" pitchFamily="2" charset="-122"/>
            </a:endParaRPr>
          </a:p>
        </p:txBody>
      </p:sp>
      <p:sp>
        <p:nvSpPr>
          <p:cNvPr id="124" name="Shape 124"/>
          <p:cNvSpPr/>
          <p:nvPr/>
        </p:nvSpPr>
        <p:spPr>
          <a:xfrm>
            <a:off x="6562725" y="3454400"/>
            <a:ext cx="1553845" cy="460375"/>
          </a:xfrm>
          <a:prstGeom prst="rect">
            <a:avLst/>
          </a:prstGeom>
          <a:noFill/>
          <a:ln w="12700">
            <a:noFill/>
          </a:ln>
        </p:spPr>
        <p:txBody>
          <a:bodyPr wrap="none" lIns="45719" rIns="45719">
            <a:spAutoFit/>
          </a:bodyPr>
          <a:p>
            <a:pPr eaLnBrk="1">
              <a:buNone/>
            </a:pPr>
            <a:r>
              <a:rPr lang="en-US" altLang="zh-CN" sz="2400">
                <a:latin typeface="Times New Roman" panose="02020703060505090304" pitchFamily="18" charset="0"/>
                <a:cs typeface="Times New Roman" panose="02020703060505090304" pitchFamily="18" charset="0"/>
                <a:sym typeface="Times New Roman" panose="02020703060505090304" pitchFamily="18" charset="0"/>
              </a:rPr>
              <a:t>v. to protect</a:t>
            </a:r>
            <a:endParaRPr lang="en-US" altLang="zh-CN" sz="2400">
              <a:latin typeface="Times New Roman" panose="02020703060505090304" pitchFamily="18" charset="0"/>
              <a:ea typeface="Times New Roman" panose="02020703060505090304" pitchFamily="18" charset="0"/>
              <a:sym typeface="Times New Roman" panose="02020703060505090304" pitchFamily="18" charset="0"/>
            </a:endParaRPr>
          </a:p>
        </p:txBody>
      </p:sp>
      <p:sp>
        <p:nvSpPr>
          <p:cNvPr id="125" name="Shape 125"/>
          <p:cNvSpPr/>
          <p:nvPr/>
        </p:nvSpPr>
        <p:spPr>
          <a:xfrm>
            <a:off x="2573338" y="3462338"/>
            <a:ext cx="699770" cy="460375"/>
          </a:xfrm>
          <a:prstGeom prst="rect">
            <a:avLst/>
          </a:prstGeom>
          <a:noFill/>
          <a:ln w="12700">
            <a:noFill/>
          </a:ln>
        </p:spPr>
        <p:txBody>
          <a:bodyPr wrap="none" lIns="45719" rIns="45719">
            <a:spAutoFit/>
          </a:bodyPr>
          <a:p>
            <a:pPr eaLnBrk="1">
              <a:buNone/>
            </a:pPr>
            <a:r>
              <a:rPr lang="zh-CN" altLang="en-US" sz="2400">
                <a:latin typeface="华文细黑" pitchFamily="2" charset="-122"/>
                <a:ea typeface="华文细黑" pitchFamily="2" charset="-122"/>
                <a:sym typeface="华文细黑" pitchFamily="2" charset="-122"/>
              </a:rPr>
              <a:t>保护</a:t>
            </a:r>
            <a:endParaRPr lang="zh-CN" altLang="en-US" sz="2400">
              <a:latin typeface="华文细黑" pitchFamily="2" charset="-122"/>
              <a:ea typeface="华文细黑" pitchFamily="2" charset="-122"/>
              <a:sym typeface="华文细黑" pitchFamily="2" charset="-122"/>
            </a:endParaRPr>
          </a:p>
        </p:txBody>
      </p:sp>
      <p:sp>
        <p:nvSpPr>
          <p:cNvPr id="126" name="Shape 126"/>
          <p:cNvSpPr/>
          <p:nvPr/>
        </p:nvSpPr>
        <p:spPr>
          <a:xfrm>
            <a:off x="6562725" y="4229100"/>
            <a:ext cx="1410335" cy="460375"/>
          </a:xfrm>
          <a:prstGeom prst="rect">
            <a:avLst/>
          </a:prstGeom>
          <a:noFill/>
          <a:ln w="12700">
            <a:noFill/>
          </a:ln>
        </p:spPr>
        <p:txBody>
          <a:bodyPr wrap="none" lIns="45719" rIns="45719">
            <a:spAutoFit/>
          </a:bodyPr>
          <a:p>
            <a:pPr eaLnBrk="1">
              <a:buNone/>
            </a:pPr>
            <a:r>
              <a:rPr lang="en-US" altLang="zh-CN" sz="2400">
                <a:latin typeface="Times New Roman" panose="02020703060505090304" pitchFamily="18" charset="0"/>
                <a:cs typeface="Times New Roman" panose="02020703060505090304" pitchFamily="18" charset="0"/>
                <a:sym typeface="Times New Roman" panose="02020703060505090304" pitchFamily="18" charset="0"/>
              </a:rPr>
              <a:t>n. function</a:t>
            </a:r>
            <a:endParaRPr lang="en-US" altLang="zh-CN" sz="2400">
              <a:latin typeface="Times New Roman" panose="02020703060505090304" pitchFamily="18" charset="0"/>
              <a:ea typeface="Times New Roman" panose="02020703060505090304" pitchFamily="18" charset="0"/>
              <a:sym typeface="Times New Roman" panose="02020703060505090304" pitchFamily="18" charset="0"/>
            </a:endParaRPr>
          </a:p>
        </p:txBody>
      </p:sp>
      <p:sp>
        <p:nvSpPr>
          <p:cNvPr id="127" name="Shape 127"/>
          <p:cNvSpPr/>
          <p:nvPr/>
        </p:nvSpPr>
        <p:spPr>
          <a:xfrm>
            <a:off x="2573338" y="4237038"/>
            <a:ext cx="699770" cy="460375"/>
          </a:xfrm>
          <a:prstGeom prst="rect">
            <a:avLst/>
          </a:prstGeom>
          <a:noFill/>
          <a:ln w="12700">
            <a:noFill/>
          </a:ln>
        </p:spPr>
        <p:txBody>
          <a:bodyPr wrap="none" lIns="45719" rIns="45719">
            <a:spAutoFit/>
          </a:bodyPr>
          <a:p>
            <a:pPr eaLnBrk="1">
              <a:buNone/>
            </a:pPr>
            <a:r>
              <a:rPr lang="zh-CN" altLang="en-US" sz="2400">
                <a:latin typeface="华文细黑" pitchFamily="2" charset="-122"/>
                <a:ea typeface="华文细黑" pitchFamily="2" charset="-122"/>
                <a:sym typeface="华文细黑" pitchFamily="2" charset="-122"/>
              </a:rPr>
              <a:t>作用</a:t>
            </a:r>
            <a:endParaRPr lang="zh-CN" altLang="en-US" sz="2400">
              <a:latin typeface="华文细黑" pitchFamily="2" charset="-122"/>
              <a:ea typeface="华文细黑" pitchFamily="2" charset="-122"/>
              <a:sym typeface="华文细黑" pitchFamily="2" charset="-122"/>
            </a:endParaRPr>
          </a:p>
        </p:txBody>
      </p:sp>
      <p:sp>
        <p:nvSpPr>
          <p:cNvPr id="128" name="Shape 128"/>
          <p:cNvSpPr/>
          <p:nvPr/>
        </p:nvSpPr>
        <p:spPr>
          <a:xfrm>
            <a:off x="4043363" y="1903413"/>
            <a:ext cx="647700" cy="460375"/>
          </a:xfrm>
          <a:prstGeom prst="rect">
            <a:avLst/>
          </a:prstGeom>
          <a:noFill/>
          <a:ln w="12700">
            <a:noFill/>
          </a:ln>
        </p:spPr>
        <p:txBody>
          <a:bodyPr wrap="none" lIns="45719" rIns="45719">
            <a:spAutoFit/>
          </a:bodyPr>
          <a:p>
            <a:pPr eaLnBrk="1">
              <a:buNone/>
            </a:pPr>
            <a:r>
              <a:rPr lang="en-US" altLang="zh-CN" sz="2400">
                <a:latin typeface="华文细黑" pitchFamily="2" charset="-122"/>
                <a:ea typeface="华文细黑" pitchFamily="2" charset="-122"/>
                <a:sym typeface="华文细黑" pitchFamily="2" charset="-122"/>
              </a:rPr>
              <a:t>yán</a:t>
            </a:r>
            <a:endParaRPr lang="en-US" altLang="zh-CN" sz="2400">
              <a:latin typeface="华文细黑" pitchFamily="2" charset="-122"/>
              <a:ea typeface="华文细黑" pitchFamily="2" charset="-122"/>
              <a:sym typeface="华文细黑" pitchFamily="2" charset="-122"/>
            </a:endParaRPr>
          </a:p>
        </p:txBody>
      </p:sp>
      <p:sp>
        <p:nvSpPr>
          <p:cNvPr id="129" name="Shape 129"/>
          <p:cNvSpPr/>
          <p:nvPr/>
        </p:nvSpPr>
        <p:spPr>
          <a:xfrm>
            <a:off x="4038600" y="2671763"/>
            <a:ext cx="992505" cy="460375"/>
          </a:xfrm>
          <a:prstGeom prst="rect">
            <a:avLst/>
          </a:prstGeom>
          <a:noFill/>
          <a:ln w="12700">
            <a:noFill/>
          </a:ln>
        </p:spPr>
        <p:txBody>
          <a:bodyPr wrap="none" lIns="45719" rIns="45719">
            <a:spAutoFit/>
          </a:bodyPr>
          <a:p>
            <a:pPr eaLnBrk="1">
              <a:buNone/>
            </a:pPr>
            <a:r>
              <a:rPr lang="en-US" altLang="zh-CN" sz="2400">
                <a:latin typeface="华文细黑" pitchFamily="2" charset="-122"/>
                <a:ea typeface="华文细黑" pitchFamily="2" charset="-122"/>
                <a:sym typeface="华文细黑" pitchFamily="2" charset="-122"/>
              </a:rPr>
              <a:t>sháozi</a:t>
            </a:r>
            <a:endParaRPr lang="en-US" altLang="zh-CN" sz="2400">
              <a:latin typeface="华文细黑" pitchFamily="2" charset="-122"/>
              <a:ea typeface="华文细黑" pitchFamily="2" charset="-122"/>
              <a:sym typeface="华文细黑" pitchFamily="2" charset="-122"/>
            </a:endParaRPr>
          </a:p>
        </p:txBody>
      </p:sp>
      <p:sp>
        <p:nvSpPr>
          <p:cNvPr id="130" name="Shape 130"/>
          <p:cNvSpPr/>
          <p:nvPr/>
        </p:nvSpPr>
        <p:spPr>
          <a:xfrm>
            <a:off x="4038600" y="3454400"/>
            <a:ext cx="1076960" cy="460375"/>
          </a:xfrm>
          <a:prstGeom prst="rect">
            <a:avLst/>
          </a:prstGeom>
          <a:noFill/>
          <a:ln w="12700">
            <a:noFill/>
          </a:ln>
        </p:spPr>
        <p:txBody>
          <a:bodyPr wrap="none" lIns="45719" rIns="45719">
            <a:spAutoFit/>
          </a:bodyPr>
          <a:p>
            <a:pPr eaLnBrk="1">
              <a:buNone/>
            </a:pPr>
            <a:r>
              <a:rPr lang="en-US" altLang="zh-CN" sz="2400">
                <a:latin typeface="华文细黑" pitchFamily="2" charset="-122"/>
                <a:ea typeface="华文细黑" pitchFamily="2" charset="-122"/>
                <a:sym typeface="华文细黑" pitchFamily="2" charset="-122"/>
              </a:rPr>
              <a:t>bǎohù</a:t>
            </a:r>
            <a:endParaRPr lang="en-US" altLang="zh-CN" sz="2400">
              <a:latin typeface="华文细黑" pitchFamily="2" charset="-122"/>
              <a:ea typeface="华文细黑" pitchFamily="2" charset="-122"/>
              <a:sym typeface="华文细黑" pitchFamily="2" charset="-122"/>
            </a:endParaRPr>
          </a:p>
        </p:txBody>
      </p:sp>
      <p:sp>
        <p:nvSpPr>
          <p:cNvPr id="131" name="Shape 131"/>
          <p:cNvSpPr/>
          <p:nvPr/>
        </p:nvSpPr>
        <p:spPr>
          <a:xfrm>
            <a:off x="4038600" y="4229100"/>
            <a:ext cx="1340485" cy="460375"/>
          </a:xfrm>
          <a:prstGeom prst="rect">
            <a:avLst/>
          </a:prstGeom>
          <a:noFill/>
          <a:ln w="12700">
            <a:noFill/>
          </a:ln>
        </p:spPr>
        <p:txBody>
          <a:bodyPr wrap="none" lIns="45719" rIns="45719">
            <a:spAutoFit/>
          </a:bodyPr>
          <a:p>
            <a:pPr eaLnBrk="1">
              <a:buNone/>
            </a:pPr>
            <a:r>
              <a:rPr lang="en-US" altLang="zh-CN" sz="2400">
                <a:latin typeface="华文细黑" pitchFamily="2" charset="-122"/>
                <a:ea typeface="华文细黑" pitchFamily="2" charset="-122"/>
                <a:sym typeface="华文细黑" pitchFamily="2" charset="-122"/>
              </a:rPr>
              <a:t>zuòyòng</a:t>
            </a:r>
            <a:endParaRPr lang="en-US" altLang="zh-CN" sz="2400">
              <a:latin typeface="华文细黑" pitchFamily="2" charset="-122"/>
              <a:ea typeface="华文细黑" pitchFamily="2" charset="-122"/>
              <a:sym typeface="华文细黑" pitchFamily="2" charset="-122"/>
            </a:endParaRPr>
          </a:p>
        </p:txBody>
      </p:sp>
      <p:sp>
        <p:nvSpPr>
          <p:cNvPr id="132" name="Shape 132"/>
          <p:cNvSpPr/>
          <p:nvPr/>
        </p:nvSpPr>
        <p:spPr>
          <a:xfrm>
            <a:off x="6575425" y="5024438"/>
            <a:ext cx="3339465" cy="829945"/>
          </a:xfrm>
          <a:prstGeom prst="rect">
            <a:avLst/>
          </a:prstGeom>
          <a:noFill/>
          <a:ln w="12700">
            <a:noFill/>
          </a:ln>
        </p:spPr>
        <p:txBody>
          <a:bodyPr wrap="none" lIns="45719" rIns="45719">
            <a:spAutoFit/>
          </a:bodyPr>
          <a:p>
            <a:pPr eaLnBrk="1">
              <a:buNone/>
            </a:pPr>
            <a:r>
              <a:rPr lang="en-US" altLang="zh-CN" sz="2400">
                <a:latin typeface="Times New Roman" panose="02020703060505090304" pitchFamily="18" charset="0"/>
                <a:cs typeface="Times New Roman" panose="02020703060505090304" pitchFamily="18" charset="0"/>
                <a:sym typeface="Times New Roman" panose="02020703060505090304" pitchFamily="18" charset="0"/>
              </a:rPr>
              <a:t>v. cannot, to be unable (to </a:t>
            </a:r>
            <a:endParaRPr lang="en-US" altLang="zh-CN" sz="2400">
              <a:latin typeface="Times New Roman" panose="02020703060505090304" pitchFamily="18" charset="0"/>
              <a:cs typeface="Times New Roman" panose="02020703060505090304" pitchFamily="18" charset="0"/>
              <a:sym typeface="Times New Roman" panose="02020703060505090304" pitchFamily="18" charset="0"/>
            </a:endParaRPr>
          </a:p>
          <a:p>
            <a:pPr eaLnBrk="1">
              <a:buNone/>
            </a:pPr>
            <a:r>
              <a:rPr lang="en-US" altLang="zh-CN" sz="2400">
                <a:latin typeface="Times New Roman" panose="02020703060505090304" pitchFamily="18" charset="0"/>
                <a:cs typeface="Times New Roman" panose="02020703060505090304" pitchFamily="18" charset="0"/>
                <a:sym typeface="Times New Roman" panose="02020703060505090304" pitchFamily="18" charset="0"/>
              </a:rPr>
              <a:t>    do sth.)</a:t>
            </a:r>
            <a:endParaRPr lang="en-US" altLang="zh-CN" sz="2400">
              <a:latin typeface="Times New Roman" panose="02020703060505090304" pitchFamily="18" charset="0"/>
              <a:ea typeface="Times New Roman" panose="02020703060505090304" pitchFamily="18" charset="0"/>
              <a:sym typeface="Times New Roman" panose="02020703060505090304" pitchFamily="18" charset="0"/>
            </a:endParaRPr>
          </a:p>
        </p:txBody>
      </p:sp>
      <p:sp>
        <p:nvSpPr>
          <p:cNvPr id="133" name="Shape 133"/>
          <p:cNvSpPr/>
          <p:nvPr/>
        </p:nvSpPr>
        <p:spPr>
          <a:xfrm>
            <a:off x="2586038" y="5032375"/>
            <a:ext cx="699770" cy="460375"/>
          </a:xfrm>
          <a:prstGeom prst="rect">
            <a:avLst/>
          </a:prstGeom>
          <a:noFill/>
          <a:ln w="12700">
            <a:noFill/>
          </a:ln>
        </p:spPr>
        <p:txBody>
          <a:bodyPr wrap="none" lIns="45719" rIns="45719">
            <a:spAutoFit/>
          </a:bodyPr>
          <a:p>
            <a:pPr eaLnBrk="1">
              <a:buNone/>
            </a:pPr>
            <a:r>
              <a:rPr lang="zh-CN" altLang="en-US" sz="2400">
                <a:latin typeface="华文细黑" pitchFamily="2" charset="-122"/>
                <a:ea typeface="华文细黑" pitchFamily="2" charset="-122"/>
                <a:sym typeface="华文细黑" pitchFamily="2" charset="-122"/>
              </a:rPr>
              <a:t>无法</a:t>
            </a:r>
            <a:endParaRPr lang="zh-CN" altLang="en-US" sz="2400">
              <a:latin typeface="华文细黑" pitchFamily="2" charset="-122"/>
              <a:ea typeface="华文细黑" pitchFamily="2" charset="-122"/>
              <a:sym typeface="华文细黑" pitchFamily="2" charset="-122"/>
            </a:endParaRPr>
          </a:p>
        </p:txBody>
      </p:sp>
      <p:sp>
        <p:nvSpPr>
          <p:cNvPr id="134" name="Shape 134"/>
          <p:cNvSpPr/>
          <p:nvPr/>
        </p:nvSpPr>
        <p:spPr>
          <a:xfrm>
            <a:off x="6575425" y="5799138"/>
            <a:ext cx="3509010" cy="460375"/>
          </a:xfrm>
          <a:prstGeom prst="rect">
            <a:avLst/>
          </a:prstGeom>
          <a:noFill/>
          <a:ln w="12700">
            <a:noFill/>
          </a:ln>
        </p:spPr>
        <p:txBody>
          <a:bodyPr wrap="none" lIns="45719" rIns="45719">
            <a:spAutoFit/>
          </a:bodyPr>
          <a:p>
            <a:pPr eaLnBrk="1">
              <a:buNone/>
            </a:pPr>
            <a:r>
              <a:rPr lang="en-US" altLang="zh-CN" sz="2400">
                <a:latin typeface="Times New Roman" panose="02020703060505090304" pitchFamily="18" charset="0"/>
                <a:cs typeface="Times New Roman" panose="02020703060505090304" pitchFamily="18" charset="0"/>
                <a:sym typeface="Times New Roman" panose="02020703060505090304" pitchFamily="18" charset="0"/>
              </a:rPr>
              <a:t>v. not to have, to be without</a:t>
            </a:r>
            <a:endParaRPr lang="en-US" altLang="zh-CN" sz="2400">
              <a:latin typeface="Times New Roman" panose="02020703060505090304" pitchFamily="18" charset="0"/>
              <a:ea typeface="Times New Roman" panose="02020703060505090304" pitchFamily="18" charset="0"/>
              <a:sym typeface="Times New Roman" panose="02020703060505090304" pitchFamily="18" charset="0"/>
            </a:endParaRPr>
          </a:p>
        </p:txBody>
      </p:sp>
      <p:sp>
        <p:nvSpPr>
          <p:cNvPr id="135" name="Shape 135"/>
          <p:cNvSpPr/>
          <p:nvPr/>
        </p:nvSpPr>
        <p:spPr>
          <a:xfrm>
            <a:off x="2586038" y="5807075"/>
            <a:ext cx="1309370" cy="829945"/>
          </a:xfrm>
          <a:prstGeom prst="rect">
            <a:avLst/>
          </a:prstGeom>
          <a:noFill/>
          <a:ln w="12700">
            <a:noFill/>
          </a:ln>
        </p:spPr>
        <p:txBody>
          <a:bodyPr wrap="none" lIns="45719" rIns="45719">
            <a:spAutoFit/>
          </a:bodyPr>
          <a:p>
            <a:pPr eaLnBrk="1">
              <a:buNone/>
            </a:pPr>
            <a:r>
              <a:rPr lang="zh-CN" altLang="en-US" sz="2400">
                <a:latin typeface="华文细黑" pitchFamily="2" charset="-122"/>
                <a:ea typeface="华文细黑" pitchFamily="2" charset="-122"/>
                <a:sym typeface="华文细黑" pitchFamily="2" charset="-122"/>
              </a:rPr>
              <a:t>无</a:t>
            </a:r>
            <a:endParaRPr lang="zh-CN" altLang="en-US" sz="2400">
              <a:latin typeface="华文细黑" pitchFamily="2" charset="-122"/>
              <a:ea typeface="华文细黑" pitchFamily="2" charset="-122"/>
              <a:sym typeface="华文细黑" pitchFamily="2" charset="-122"/>
            </a:endParaRPr>
          </a:p>
          <a:p>
            <a:pPr eaLnBrk="1">
              <a:buNone/>
            </a:pPr>
            <a:r>
              <a:rPr lang="zh-CN" altLang="en-US" sz="2400">
                <a:latin typeface="华文细黑" pitchFamily="2" charset="-122"/>
                <a:ea typeface="华文细黑" pitchFamily="2" charset="-122"/>
                <a:sym typeface="华文细黑" pitchFamily="2" charset="-122"/>
              </a:rPr>
              <a:t>无法无天</a:t>
            </a:r>
            <a:endParaRPr lang="zh-CN" altLang="en-US" sz="2400">
              <a:latin typeface="华文细黑" pitchFamily="2" charset="-122"/>
              <a:ea typeface="华文细黑" pitchFamily="2" charset="-122"/>
              <a:sym typeface="华文细黑" pitchFamily="2" charset="-122"/>
            </a:endParaRPr>
          </a:p>
        </p:txBody>
      </p:sp>
      <p:sp>
        <p:nvSpPr>
          <p:cNvPr id="136" name="Shape 136"/>
          <p:cNvSpPr/>
          <p:nvPr/>
        </p:nvSpPr>
        <p:spPr>
          <a:xfrm>
            <a:off x="4051300" y="5024438"/>
            <a:ext cx="833120" cy="460375"/>
          </a:xfrm>
          <a:prstGeom prst="rect">
            <a:avLst/>
          </a:prstGeom>
          <a:noFill/>
          <a:ln w="12700">
            <a:noFill/>
          </a:ln>
        </p:spPr>
        <p:txBody>
          <a:bodyPr wrap="none" lIns="45719" rIns="45719">
            <a:spAutoFit/>
          </a:bodyPr>
          <a:p>
            <a:pPr eaLnBrk="1">
              <a:buNone/>
            </a:pPr>
            <a:r>
              <a:rPr lang="en-US" altLang="zh-CN" sz="2400">
                <a:latin typeface="华文细黑" pitchFamily="2" charset="-122"/>
                <a:ea typeface="华文细黑" pitchFamily="2" charset="-122"/>
                <a:sym typeface="华文细黑" pitchFamily="2" charset="-122"/>
              </a:rPr>
              <a:t>wúfǎ</a:t>
            </a:r>
            <a:endParaRPr lang="en-US" altLang="zh-CN" sz="2400">
              <a:latin typeface="华文细黑" pitchFamily="2" charset="-122"/>
              <a:ea typeface="华文细黑" pitchFamily="2" charset="-122"/>
              <a:sym typeface="华文细黑" pitchFamily="2" charset="-122"/>
            </a:endParaRPr>
          </a:p>
        </p:txBody>
      </p:sp>
      <p:sp>
        <p:nvSpPr>
          <p:cNvPr id="137" name="Shape 137"/>
          <p:cNvSpPr/>
          <p:nvPr/>
        </p:nvSpPr>
        <p:spPr>
          <a:xfrm>
            <a:off x="4051300" y="5799138"/>
            <a:ext cx="528955" cy="460375"/>
          </a:xfrm>
          <a:prstGeom prst="rect">
            <a:avLst/>
          </a:prstGeom>
          <a:noFill/>
          <a:ln w="12700">
            <a:noFill/>
          </a:ln>
        </p:spPr>
        <p:txBody>
          <a:bodyPr wrap="none" lIns="45719" rIns="45719">
            <a:spAutoFit/>
          </a:bodyPr>
          <a:p>
            <a:pPr eaLnBrk="1">
              <a:buNone/>
            </a:pPr>
            <a:r>
              <a:rPr lang="en-US" altLang="zh-CN" sz="2400">
                <a:latin typeface="华文细黑" pitchFamily="2" charset="-122"/>
                <a:ea typeface="华文细黑" pitchFamily="2" charset="-122"/>
                <a:sym typeface="华文细黑" pitchFamily="2" charset="-122"/>
              </a:rPr>
              <a:t>wú</a:t>
            </a:r>
            <a:endParaRPr lang="en-US" altLang="zh-CN" sz="2400">
              <a:latin typeface="华文细黑" pitchFamily="2" charset="-122"/>
              <a:ea typeface="华文细黑" pitchFamily="2" charset="-122"/>
              <a:sym typeface="华文细黑" pitchFamily="2" charset="-12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fill="hold" nodeType="tmRoot"/>
      </p:par>
    </p:tnLst>
    <p:bldLst>
      <p:bldP spid="120" grpId="0" animBg="1" advAuto="1000"/>
      <p:bldP spid="121" grpId="0" animBg="1" advAuto="1000"/>
      <p:bldP spid="122" grpId="0" animBg="1" advAuto="1000"/>
      <p:bldP spid="123" grpId="0" animBg="1" advAuto="1000"/>
      <p:bldP spid="124" grpId="0" animBg="1" advAuto="1000"/>
      <p:bldP spid="125" grpId="0" animBg="1" advAuto="1000"/>
      <p:bldP spid="126" grpId="0" animBg="1" advAuto="1000"/>
      <p:bldP spid="127" grpId="0" animBg="1" advAuto="1000"/>
      <p:bldP spid="128" grpId="0" animBg="1" advAuto="1000"/>
      <p:bldP spid="129" grpId="0" animBg="1" advAuto="1000"/>
      <p:bldP spid="130" grpId="0" animBg="1" advAuto="1000"/>
      <p:bldP spid="131" grpId="0" animBg="1" advAuto="1000"/>
      <p:bldP spid="132" grpId="0" animBg="1" advAuto="1000"/>
      <p:bldP spid="133" grpId="0" animBg="1" advAuto="1000"/>
      <p:bldP spid="134" grpId="0" animBg="1" advAuto="1000"/>
      <p:bldP spid="135" grpId="0" animBg="1" advAuto="1000"/>
      <p:bldP spid="136" grpId="0" animBg="1" advAuto="1000"/>
      <p:bldP spid="137" grpId="0" animBg="1" advAuto="100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10820400" cy="1822904"/>
          </a:xfrm>
        </p:spPr>
        <p:txBody>
          <a:bodyPr>
            <a:normAutofit/>
          </a:bodyPr>
          <a:lstStyle/>
          <a:p>
            <a:r>
              <a:rPr lang="zh-TW" altLang="en-US" sz="5400" dirty="0"/>
              <a:t>保护</a:t>
            </a:r>
            <a:r>
              <a:rPr lang="en-US" altLang="zh-TW" sz="5400" dirty="0"/>
              <a:t>.V</a:t>
            </a:r>
            <a:br>
              <a:rPr lang="en-US" altLang="zh-TW" sz="5400" dirty="0"/>
            </a:br>
            <a:endParaRPr lang="zh-TW" altLang="en-US" sz="5400" dirty="0"/>
          </a:p>
        </p:txBody>
      </p:sp>
      <p:sp>
        <p:nvSpPr>
          <p:cNvPr id="5" name="標題 1"/>
          <p:cNvSpPr txBox="1"/>
          <p:nvPr/>
        </p:nvSpPr>
        <p:spPr>
          <a:xfrm>
            <a:off x="48217" y="1160122"/>
            <a:ext cx="1209556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600" dirty="0"/>
              <a:t>为了保护自己，她很少会发表自己的看法</a:t>
            </a:r>
            <a:endParaRPr lang="en-US" altLang="zh-TW" sz="3600" dirty="0"/>
          </a:p>
        </p:txBody>
      </p:sp>
      <p:pic>
        <p:nvPicPr>
          <p:cNvPr id="6146" name="Picture 2" descr="北市立委補選1月4日公辦政見會王鴻薇：沒辯論非常可惜| 台北市立委補選| 要聞| 聯合新聞網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6039" y="2485685"/>
            <a:ext cx="6593490" cy="4394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962025"/>
            <a:ext cx="10515600" cy="4351338"/>
          </a:xfrm>
        </p:spPr>
        <p:txBody>
          <a:bodyPr/>
          <a:p>
            <a:r>
              <a:rPr lang="zh-CN" altLang="en-US" sz="3200">
                <a:sym typeface="+mn-ea"/>
              </a:rPr>
              <a:t>很多人在网络上发表自己的看法会</a:t>
            </a:r>
            <a:r>
              <a:rPr lang="zh-CN" altLang="en-US" sz="4400">
                <a:latin typeface="Aa楷书拼音" panose="02010600010101010101" charset="-122"/>
                <a:ea typeface="Aa楷书拼音" panose="02010600010101010101" charset="-122"/>
                <a:sym typeface="+mn-ea"/>
              </a:rPr>
              <a:t>遭到</a:t>
            </a:r>
            <a:r>
              <a:rPr lang="zh-CN" altLang="en-US" sz="3200">
                <a:sym typeface="+mn-ea"/>
              </a:rPr>
              <a:t>攻击，我们应该如何保护自己？</a:t>
            </a:r>
            <a:endParaRPr lang="zh-CN" altLang="en-US" sz="3200">
              <a:sym typeface="+mn-ea"/>
            </a:endParaRPr>
          </a:p>
          <a:p>
            <a:endParaRPr lang="zh-CN" altLang="en-US" sz="3200">
              <a:sym typeface="+mn-ea"/>
            </a:endParaRPr>
          </a:p>
          <a:p>
            <a:r>
              <a:rPr lang="zh-CN" altLang="en-US" sz="3200">
                <a:sym typeface="+mn-ea"/>
              </a:rPr>
              <a:t>你认为我们应该在网上多多发表自己的观点吗？</a:t>
            </a:r>
            <a:endParaRPr lang="zh-CN" altLang="en-US" sz="3200">
              <a:sym typeface="+mn-ea"/>
            </a:endParaRPr>
          </a:p>
          <a:p>
            <a:endParaRPr lang="zh-CN" altLang="en-US" sz="3200">
              <a:sym typeface="+mn-ea"/>
            </a:endParaRPr>
          </a:p>
          <a:p>
            <a:r>
              <a:rPr lang="zh-CN" altLang="en-US" sz="3200">
                <a:sym typeface="+mn-ea"/>
              </a:rPr>
              <a:t>你如何看待“网络实名制”？</a:t>
            </a:r>
            <a:endParaRPr lang="zh-CN" altLang="en-US" sz="3200"/>
          </a:p>
          <a:p>
            <a:endParaRPr lang="zh-CN" altLang="en-US" sz="320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338" name="Shape 160"/>
          <p:cNvSpPr/>
          <p:nvPr/>
        </p:nvSpPr>
        <p:spPr>
          <a:xfrm>
            <a:off x="2595563" y="487363"/>
            <a:ext cx="8072437" cy="706755"/>
          </a:xfrm>
          <a:prstGeom prst="rect">
            <a:avLst/>
          </a:prstGeom>
          <a:noFill/>
          <a:ln w="12700">
            <a:noFill/>
          </a:ln>
        </p:spPr>
        <p:txBody>
          <a:bodyPr lIns="45719" rIns="45719">
            <a:spAutoFit/>
          </a:bodyPr>
          <a:p>
            <a:pPr eaLnBrk="1">
              <a:buNone/>
            </a:pPr>
            <a:r>
              <a:rPr lang="zh-CN" altLang="en-US" sz="4000">
                <a:solidFill>
                  <a:srgbClr val="A6A6A6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语言点</a:t>
            </a:r>
            <a:endParaRPr lang="zh-CN" altLang="en-US" sz="4000">
              <a:solidFill>
                <a:srgbClr val="A6A6A6"/>
              </a:solidFill>
              <a:latin typeface="黑体" panose="02010609060101010101" pitchFamily="49" charset="-122"/>
              <a:ea typeface="黑体" panose="02010609060101010101" pitchFamily="49" charset="-122"/>
              <a:sym typeface="黑体" panose="02010609060101010101" pitchFamily="49" charset="-122"/>
            </a:endParaRPr>
          </a:p>
        </p:txBody>
      </p:sp>
      <p:grpSp>
        <p:nvGrpSpPr>
          <p:cNvPr id="14339" name="Group 163"/>
          <p:cNvGrpSpPr/>
          <p:nvPr/>
        </p:nvGrpSpPr>
        <p:grpSpPr>
          <a:xfrm>
            <a:off x="1811338" y="228600"/>
            <a:ext cx="608012" cy="919163"/>
            <a:chOff x="0" y="0"/>
            <a:chExt cx="607419" cy="919824"/>
          </a:xfrm>
        </p:grpSpPr>
        <p:sp>
          <p:nvSpPr>
            <p:cNvPr id="14344" name="Shape 161"/>
            <p:cNvSpPr/>
            <p:nvPr/>
          </p:nvSpPr>
          <p:spPr>
            <a:xfrm>
              <a:off x="0" y="0"/>
              <a:ext cx="607420" cy="919825"/>
            </a:xfrm>
            <a:custGeom>
              <a:avLst/>
              <a:gdLst/>
              <a:ahLst/>
              <a:cxnLst>
                <a:cxn ang="0">
                  <a:pos x="303710" y="459913"/>
                </a:cxn>
                <a:cxn ang="5898240">
                  <a:pos x="303710" y="459913"/>
                </a:cxn>
                <a:cxn ang="11796480">
                  <a:pos x="303710" y="459913"/>
                </a:cxn>
                <a:cxn ang="17694720">
                  <a:pos x="303710" y="459913"/>
                </a:cxn>
              </a:cxnLst>
              <a:pathLst>
                <a:path w="21600" h="21600">
                  <a:moveTo>
                    <a:pt x="10786" y="21600"/>
                  </a:moveTo>
                  <a:lnTo>
                    <a:pt x="11178" y="21600"/>
                  </a:lnTo>
                  <a:lnTo>
                    <a:pt x="11516" y="21565"/>
                  </a:lnTo>
                  <a:lnTo>
                    <a:pt x="11881" y="21495"/>
                  </a:lnTo>
                  <a:lnTo>
                    <a:pt x="12220" y="21425"/>
                  </a:lnTo>
                  <a:lnTo>
                    <a:pt x="12585" y="21319"/>
                  </a:lnTo>
                  <a:lnTo>
                    <a:pt x="12871" y="21196"/>
                  </a:lnTo>
                  <a:lnTo>
                    <a:pt x="13132" y="21056"/>
                  </a:lnTo>
                  <a:lnTo>
                    <a:pt x="13367" y="20881"/>
                  </a:lnTo>
                  <a:lnTo>
                    <a:pt x="13627" y="20722"/>
                  </a:lnTo>
                  <a:lnTo>
                    <a:pt x="13835" y="20511"/>
                  </a:lnTo>
                  <a:lnTo>
                    <a:pt x="14018" y="20318"/>
                  </a:lnTo>
                  <a:lnTo>
                    <a:pt x="14174" y="20107"/>
                  </a:lnTo>
                  <a:lnTo>
                    <a:pt x="14330" y="19879"/>
                  </a:lnTo>
                  <a:lnTo>
                    <a:pt x="14434" y="19634"/>
                  </a:lnTo>
                  <a:lnTo>
                    <a:pt x="14487" y="19370"/>
                  </a:lnTo>
                  <a:lnTo>
                    <a:pt x="14487" y="15664"/>
                  </a:lnTo>
                  <a:lnTo>
                    <a:pt x="14591" y="15454"/>
                  </a:lnTo>
                  <a:lnTo>
                    <a:pt x="14669" y="15260"/>
                  </a:lnTo>
                  <a:lnTo>
                    <a:pt x="14774" y="15050"/>
                  </a:lnTo>
                  <a:lnTo>
                    <a:pt x="15138" y="14646"/>
                  </a:lnTo>
                  <a:lnTo>
                    <a:pt x="15581" y="14242"/>
                  </a:lnTo>
                  <a:lnTo>
                    <a:pt x="16728" y="13469"/>
                  </a:lnTo>
                  <a:lnTo>
                    <a:pt x="18030" y="12591"/>
                  </a:lnTo>
                  <a:lnTo>
                    <a:pt x="18734" y="12118"/>
                  </a:lnTo>
                  <a:lnTo>
                    <a:pt x="19333" y="11573"/>
                  </a:lnTo>
                  <a:lnTo>
                    <a:pt x="19932" y="11028"/>
                  </a:lnTo>
                  <a:lnTo>
                    <a:pt x="20479" y="10396"/>
                  </a:lnTo>
                  <a:lnTo>
                    <a:pt x="20740" y="10097"/>
                  </a:lnTo>
                  <a:lnTo>
                    <a:pt x="20948" y="9729"/>
                  </a:lnTo>
                  <a:lnTo>
                    <a:pt x="21130" y="9378"/>
                  </a:lnTo>
                  <a:lnTo>
                    <a:pt x="21287" y="8974"/>
                  </a:lnTo>
                  <a:lnTo>
                    <a:pt x="21443" y="8605"/>
                  </a:lnTo>
                  <a:lnTo>
                    <a:pt x="21548" y="8166"/>
                  </a:lnTo>
                  <a:lnTo>
                    <a:pt x="21600" y="7727"/>
                  </a:lnTo>
                  <a:lnTo>
                    <a:pt x="21600" y="6884"/>
                  </a:lnTo>
                  <a:lnTo>
                    <a:pt x="21548" y="6515"/>
                  </a:lnTo>
                  <a:lnTo>
                    <a:pt x="21496" y="6182"/>
                  </a:lnTo>
                  <a:lnTo>
                    <a:pt x="21391" y="5812"/>
                  </a:lnTo>
                  <a:lnTo>
                    <a:pt x="21287" y="5479"/>
                  </a:lnTo>
                  <a:lnTo>
                    <a:pt x="21130" y="5093"/>
                  </a:lnTo>
                  <a:lnTo>
                    <a:pt x="20948" y="4760"/>
                  </a:lnTo>
                  <a:lnTo>
                    <a:pt x="20740" y="4425"/>
                  </a:lnTo>
                  <a:lnTo>
                    <a:pt x="20531" y="4127"/>
                  </a:lnTo>
                  <a:lnTo>
                    <a:pt x="20296" y="3811"/>
                  </a:lnTo>
                  <a:lnTo>
                    <a:pt x="20036" y="3513"/>
                  </a:lnTo>
                  <a:lnTo>
                    <a:pt x="19775" y="3214"/>
                  </a:lnTo>
                  <a:lnTo>
                    <a:pt x="19124" y="2634"/>
                  </a:lnTo>
                  <a:lnTo>
                    <a:pt x="18447" y="2125"/>
                  </a:lnTo>
                  <a:lnTo>
                    <a:pt x="17691" y="1669"/>
                  </a:lnTo>
                  <a:lnTo>
                    <a:pt x="16832" y="1229"/>
                  </a:lnTo>
                  <a:lnTo>
                    <a:pt x="16388" y="1054"/>
                  </a:lnTo>
                  <a:lnTo>
                    <a:pt x="15920" y="879"/>
                  </a:lnTo>
                  <a:lnTo>
                    <a:pt x="15477" y="720"/>
                  </a:lnTo>
                  <a:lnTo>
                    <a:pt x="15034" y="580"/>
                  </a:lnTo>
                  <a:lnTo>
                    <a:pt x="14539" y="439"/>
                  </a:lnTo>
                  <a:lnTo>
                    <a:pt x="14018" y="316"/>
                  </a:lnTo>
                  <a:lnTo>
                    <a:pt x="13471" y="211"/>
                  </a:lnTo>
                  <a:lnTo>
                    <a:pt x="12975" y="140"/>
                  </a:lnTo>
                  <a:lnTo>
                    <a:pt x="12428" y="71"/>
                  </a:lnTo>
                  <a:lnTo>
                    <a:pt x="11934" y="35"/>
                  </a:lnTo>
                  <a:lnTo>
                    <a:pt x="11387" y="0"/>
                  </a:lnTo>
                  <a:lnTo>
                    <a:pt x="10213" y="0"/>
                  </a:lnTo>
                  <a:lnTo>
                    <a:pt x="9666" y="35"/>
                  </a:lnTo>
                  <a:lnTo>
                    <a:pt x="9172" y="71"/>
                  </a:lnTo>
                  <a:lnTo>
                    <a:pt x="8625" y="140"/>
                  </a:lnTo>
                  <a:lnTo>
                    <a:pt x="8129" y="211"/>
                  </a:lnTo>
                  <a:lnTo>
                    <a:pt x="7582" y="316"/>
                  </a:lnTo>
                  <a:lnTo>
                    <a:pt x="7061" y="439"/>
                  </a:lnTo>
                  <a:lnTo>
                    <a:pt x="6566" y="580"/>
                  </a:lnTo>
                  <a:lnTo>
                    <a:pt x="6123" y="720"/>
                  </a:lnTo>
                  <a:lnTo>
                    <a:pt x="5680" y="879"/>
                  </a:lnTo>
                  <a:lnTo>
                    <a:pt x="5212" y="1054"/>
                  </a:lnTo>
                  <a:lnTo>
                    <a:pt x="4768" y="1229"/>
                  </a:lnTo>
                  <a:lnTo>
                    <a:pt x="3909" y="1669"/>
                  </a:lnTo>
                  <a:lnTo>
                    <a:pt x="3153" y="2125"/>
                  </a:lnTo>
                  <a:lnTo>
                    <a:pt x="2476" y="2634"/>
                  </a:lnTo>
                  <a:lnTo>
                    <a:pt x="1825" y="3214"/>
                  </a:lnTo>
                  <a:lnTo>
                    <a:pt x="1303" y="3811"/>
                  </a:lnTo>
                  <a:lnTo>
                    <a:pt x="1069" y="4127"/>
                  </a:lnTo>
                  <a:lnTo>
                    <a:pt x="860" y="4425"/>
                  </a:lnTo>
                  <a:lnTo>
                    <a:pt x="651" y="4760"/>
                  </a:lnTo>
                  <a:lnTo>
                    <a:pt x="470" y="5093"/>
                  </a:lnTo>
                  <a:lnTo>
                    <a:pt x="313" y="5479"/>
                  </a:lnTo>
                  <a:lnTo>
                    <a:pt x="209" y="5812"/>
                  </a:lnTo>
                  <a:lnTo>
                    <a:pt x="104" y="6182"/>
                  </a:lnTo>
                  <a:lnTo>
                    <a:pt x="52" y="6515"/>
                  </a:lnTo>
                  <a:lnTo>
                    <a:pt x="0" y="6884"/>
                  </a:lnTo>
                  <a:lnTo>
                    <a:pt x="0" y="7727"/>
                  </a:lnTo>
                  <a:lnTo>
                    <a:pt x="52" y="8166"/>
                  </a:lnTo>
                  <a:lnTo>
                    <a:pt x="157" y="8605"/>
                  </a:lnTo>
                  <a:lnTo>
                    <a:pt x="313" y="8974"/>
                  </a:lnTo>
                  <a:lnTo>
                    <a:pt x="470" y="9378"/>
                  </a:lnTo>
                  <a:lnTo>
                    <a:pt x="651" y="9729"/>
                  </a:lnTo>
                  <a:lnTo>
                    <a:pt x="860" y="10097"/>
                  </a:lnTo>
                  <a:lnTo>
                    <a:pt x="1121" y="10396"/>
                  </a:lnTo>
                  <a:lnTo>
                    <a:pt x="1668" y="11028"/>
                  </a:lnTo>
                  <a:lnTo>
                    <a:pt x="2267" y="11573"/>
                  </a:lnTo>
                  <a:lnTo>
                    <a:pt x="2866" y="12118"/>
                  </a:lnTo>
                  <a:lnTo>
                    <a:pt x="3570" y="12591"/>
                  </a:lnTo>
                  <a:lnTo>
                    <a:pt x="4872" y="13469"/>
                  </a:lnTo>
                  <a:lnTo>
                    <a:pt x="6019" y="14242"/>
                  </a:lnTo>
                  <a:lnTo>
                    <a:pt x="6462" y="14646"/>
                  </a:lnTo>
                  <a:lnTo>
                    <a:pt x="6826" y="15050"/>
                  </a:lnTo>
                  <a:lnTo>
                    <a:pt x="6931" y="15260"/>
                  </a:lnTo>
                  <a:lnTo>
                    <a:pt x="7009" y="15454"/>
                  </a:lnTo>
                  <a:lnTo>
                    <a:pt x="7113" y="15664"/>
                  </a:lnTo>
                  <a:lnTo>
                    <a:pt x="7113" y="19370"/>
                  </a:lnTo>
                  <a:lnTo>
                    <a:pt x="7166" y="19634"/>
                  </a:lnTo>
                  <a:lnTo>
                    <a:pt x="7270" y="19879"/>
                  </a:lnTo>
                  <a:lnTo>
                    <a:pt x="7425" y="20107"/>
                  </a:lnTo>
                  <a:lnTo>
                    <a:pt x="7582" y="20318"/>
                  </a:lnTo>
                  <a:lnTo>
                    <a:pt x="7765" y="20511"/>
                  </a:lnTo>
                  <a:lnTo>
                    <a:pt x="7973" y="20722"/>
                  </a:lnTo>
                  <a:lnTo>
                    <a:pt x="8233" y="20881"/>
                  </a:lnTo>
                  <a:lnTo>
                    <a:pt x="8468" y="21056"/>
                  </a:lnTo>
                  <a:lnTo>
                    <a:pt x="8729" y="21196"/>
                  </a:lnTo>
                  <a:lnTo>
                    <a:pt x="9015" y="21319"/>
                  </a:lnTo>
                  <a:lnTo>
                    <a:pt x="9380" y="21425"/>
                  </a:lnTo>
                  <a:lnTo>
                    <a:pt x="9719" y="21495"/>
                  </a:lnTo>
                  <a:lnTo>
                    <a:pt x="10084" y="21565"/>
                  </a:lnTo>
                  <a:lnTo>
                    <a:pt x="10422" y="21600"/>
                  </a:lnTo>
                  <a:lnTo>
                    <a:pt x="10786" y="21600"/>
                  </a:lnTo>
                  <a:close/>
                </a:path>
              </a:pathLst>
            </a:custGeom>
            <a:solidFill>
              <a:srgbClr val="FFFFCC">
                <a:alpha val="100000"/>
              </a:srgbClr>
            </a:solidFill>
            <a:ln w="57150" cap="flat" cmpd="sng">
              <a:solidFill>
                <a:srgbClr val="000000">
                  <a:alpha val="10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4345" name="Shape 162"/>
            <p:cNvSpPr/>
            <p:nvPr/>
          </p:nvSpPr>
          <p:spPr>
            <a:xfrm>
              <a:off x="192699" y="403848"/>
              <a:ext cx="224224" cy="408299"/>
            </a:xfrm>
            <a:custGeom>
              <a:avLst/>
              <a:gdLst/>
              <a:ahLst/>
              <a:cxnLst>
                <a:cxn ang="0">
                  <a:pos x="112112" y="204150"/>
                </a:cxn>
                <a:cxn ang="5898240">
                  <a:pos x="112112" y="204150"/>
                </a:cxn>
                <a:cxn ang="11796480">
                  <a:pos x="112112" y="204150"/>
                </a:cxn>
                <a:cxn ang="17694720">
                  <a:pos x="112112" y="204150"/>
                </a:cxn>
              </a:cxnLst>
              <a:pathLst>
                <a:path w="21600" h="21600">
                  <a:moveTo>
                    <a:pt x="6354" y="10918"/>
                  </a:moveTo>
                  <a:lnTo>
                    <a:pt x="4448" y="5578"/>
                  </a:lnTo>
                  <a:lnTo>
                    <a:pt x="1060" y="1305"/>
                  </a:lnTo>
                  <a:lnTo>
                    <a:pt x="0" y="235"/>
                  </a:lnTo>
                  <a:lnTo>
                    <a:pt x="4448" y="1424"/>
                  </a:lnTo>
                  <a:lnTo>
                    <a:pt x="7835" y="0"/>
                  </a:lnTo>
                  <a:lnTo>
                    <a:pt x="11647" y="1305"/>
                  </a:lnTo>
                  <a:lnTo>
                    <a:pt x="14610" y="0"/>
                  </a:lnTo>
                  <a:lnTo>
                    <a:pt x="17576" y="1186"/>
                  </a:lnTo>
                  <a:lnTo>
                    <a:pt x="21600" y="235"/>
                  </a:lnTo>
                  <a:lnTo>
                    <a:pt x="16304" y="6053"/>
                  </a:lnTo>
                  <a:lnTo>
                    <a:pt x="14822" y="10918"/>
                  </a:lnTo>
                  <a:moveTo>
                    <a:pt x="778" y="14359"/>
                  </a:moveTo>
                  <a:lnTo>
                    <a:pt x="20681" y="14359"/>
                  </a:lnTo>
                  <a:lnTo>
                    <a:pt x="20681" y="16852"/>
                  </a:lnTo>
                  <a:lnTo>
                    <a:pt x="778" y="16814"/>
                  </a:lnTo>
                  <a:lnTo>
                    <a:pt x="778" y="19226"/>
                  </a:lnTo>
                  <a:lnTo>
                    <a:pt x="20681" y="19304"/>
                  </a:lnTo>
                  <a:lnTo>
                    <a:pt x="20752" y="21600"/>
                  </a:lnTo>
                  <a:lnTo>
                    <a:pt x="848" y="21600"/>
                  </a:lnTo>
                </a:path>
              </a:pathLst>
            </a:custGeom>
            <a:noFill/>
            <a:ln w="57150" cap="flat" cmpd="sng">
              <a:solidFill>
                <a:srgbClr val="000000">
                  <a:alpha val="10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</p:grpSp>
      <p:sp>
        <p:nvSpPr>
          <p:cNvPr id="164" name="Shape 164"/>
          <p:cNvSpPr/>
          <p:nvPr/>
        </p:nvSpPr>
        <p:spPr>
          <a:xfrm>
            <a:off x="5486400" y="1372394"/>
            <a:ext cx="1209675" cy="460375"/>
          </a:xfrm>
          <a:prstGeom prst="rect">
            <a:avLst/>
          </a:prstGeom>
          <a:noFill/>
          <a:ln w="12700">
            <a:noFill/>
          </a:ln>
        </p:spPr>
        <p:txBody>
          <a:bodyPr wrap="none" lIns="45719" rIns="45719" anchor="ctr" anchorCtr="0">
            <a:spAutoFit/>
          </a:bodyPr>
          <a:p>
            <a:pPr eaLnBrk="1">
              <a:buNone/>
            </a:pPr>
            <a:r>
              <a:rPr lang="zh-CN" altLang="en-US" sz="2400">
                <a:solidFill>
                  <a:srgbClr val="FF0000"/>
                </a:solidFill>
                <a:latin typeface="Calibri" panose="020F0702030404030204" charset="0"/>
              </a:rPr>
              <a:t>再</a:t>
            </a:r>
            <a:r>
              <a:rPr lang="en-US" altLang="zh-CN" sz="2400">
                <a:solidFill>
                  <a:srgbClr val="FF0000"/>
                </a:solidFill>
                <a:latin typeface="Calibri" panose="020F0702030404030204" charset="0"/>
              </a:rPr>
              <a:t>…</a:t>
            </a:r>
            <a:r>
              <a:rPr lang="zh-CN" altLang="en-US" sz="2400">
                <a:solidFill>
                  <a:srgbClr val="FF0000"/>
                </a:solidFill>
                <a:latin typeface="Calibri" panose="020F0702030404030204" charset="0"/>
              </a:rPr>
              <a:t>也</a:t>
            </a:r>
            <a:r>
              <a:rPr lang="en-US" altLang="zh-CN" sz="2400">
                <a:solidFill>
                  <a:srgbClr val="FF0000"/>
                </a:solidFill>
                <a:latin typeface="Calibri" panose="020F0702030404030204" charset="0"/>
              </a:rPr>
              <a:t>... </a:t>
            </a:r>
            <a:endParaRPr lang="en-US" altLang="zh-CN" sz="2400">
              <a:solidFill>
                <a:srgbClr val="FF0000"/>
              </a:solidFill>
              <a:latin typeface="Calibri" panose="020F0702030404030204" charset="0"/>
            </a:endParaRPr>
          </a:p>
        </p:txBody>
      </p:sp>
      <p:sp>
        <p:nvSpPr>
          <p:cNvPr id="165" name="Shape 165"/>
          <p:cNvSpPr/>
          <p:nvPr/>
        </p:nvSpPr>
        <p:spPr>
          <a:xfrm>
            <a:off x="2235200" y="2498408"/>
            <a:ext cx="7467600" cy="645160"/>
          </a:xfrm>
          <a:prstGeom prst="rect">
            <a:avLst/>
          </a:prstGeom>
          <a:noFill/>
          <a:ln w="12700">
            <a:noFill/>
          </a:ln>
        </p:spPr>
        <p:txBody>
          <a:bodyPr lIns="45719" rIns="45719" anchor="ctr" anchorCtr="0">
            <a:spAutoFit/>
          </a:bodyPr>
          <a:p>
            <a:pPr eaLnBrk="1">
              <a:buNone/>
            </a:pPr>
            <a:r>
              <a:rPr lang="en-US" altLang="zh-CN" sz="2400">
                <a:latin typeface="华文细黑" pitchFamily="2" charset="-122"/>
                <a:ea typeface="华文细黑" pitchFamily="2" charset="-122"/>
                <a:sym typeface="华文细黑" pitchFamily="2" charset="-122"/>
              </a:rPr>
              <a:t>1.</a:t>
            </a:r>
            <a:r>
              <a:rPr lang="zh-CN" altLang="en-US" sz="2400">
                <a:latin typeface="Calibri" panose="020F0702030404030204" charset="0"/>
              </a:rPr>
              <a:t>事情已经发生了，你</a:t>
            </a:r>
            <a:r>
              <a:rPr lang="zh-CN" altLang="en-US" sz="2400">
                <a:solidFill>
                  <a:srgbClr val="FF0000"/>
                </a:solidFill>
                <a:latin typeface="Calibri" panose="020F0702030404030204" charset="0"/>
              </a:rPr>
              <a:t>再</a:t>
            </a:r>
            <a:r>
              <a:rPr lang="zh-CN" altLang="en-US" sz="3600">
                <a:latin typeface="Aa楷书拼音" panose="02010600010101010101" charset="-122"/>
                <a:ea typeface="Aa楷书拼音" panose="02010600010101010101" charset="-122"/>
              </a:rPr>
              <a:t>后悔</a:t>
            </a:r>
            <a:r>
              <a:rPr lang="zh-CN" altLang="en-US" sz="2400">
                <a:solidFill>
                  <a:srgbClr val="FF0000"/>
                </a:solidFill>
                <a:latin typeface="Calibri" panose="020F0702030404030204" charset="0"/>
              </a:rPr>
              <a:t>也</a:t>
            </a:r>
            <a:r>
              <a:rPr lang="zh-CN" altLang="en-US" sz="2400">
                <a:latin typeface="Calibri" panose="020F0702030404030204" charset="0"/>
              </a:rPr>
              <a:t>无法改变，别伤心了。</a:t>
            </a:r>
            <a:endParaRPr lang="zh-CN" altLang="en-US" sz="2400">
              <a:latin typeface="Calibri" panose="020F0702030404030204" charset="0"/>
            </a:endParaRPr>
          </a:p>
        </p:txBody>
      </p:sp>
      <p:sp>
        <p:nvSpPr>
          <p:cNvPr id="166" name="Shape 166"/>
          <p:cNvSpPr/>
          <p:nvPr/>
        </p:nvSpPr>
        <p:spPr>
          <a:xfrm>
            <a:off x="2235200" y="3347403"/>
            <a:ext cx="7983538" cy="829945"/>
          </a:xfrm>
          <a:prstGeom prst="rect">
            <a:avLst/>
          </a:prstGeom>
          <a:noFill/>
          <a:ln w="12700">
            <a:noFill/>
          </a:ln>
        </p:spPr>
        <p:txBody>
          <a:bodyPr lIns="45719" rIns="45719" anchor="ctr" anchorCtr="0">
            <a:spAutoFit/>
          </a:bodyPr>
          <a:p>
            <a:pPr eaLnBrk="1">
              <a:buNone/>
            </a:pPr>
            <a:r>
              <a:rPr lang="en-US" altLang="zh-CN" sz="2400">
                <a:latin typeface="华文细黑" pitchFamily="2" charset="-122"/>
                <a:ea typeface="华文细黑" pitchFamily="2" charset="-122"/>
                <a:sym typeface="华文细黑" pitchFamily="2" charset="-122"/>
              </a:rPr>
              <a:t>2.</a:t>
            </a:r>
            <a:r>
              <a:rPr lang="zh-CN" altLang="en-US" sz="2400">
                <a:latin typeface="Calibri" panose="020F0702030404030204" charset="0"/>
              </a:rPr>
              <a:t>用盐水来</a:t>
            </a:r>
            <a:r>
              <a:rPr lang="zh-CN" altLang="en-US" sz="2400">
                <a:latin typeface="Calibri" panose="020F0702030404030204" charset="0"/>
              </a:rPr>
              <a:t>洗新衣服，这样穿得</a:t>
            </a:r>
            <a:r>
              <a:rPr lang="zh-CN" altLang="en-US" sz="2400">
                <a:solidFill>
                  <a:srgbClr val="FF0000"/>
                </a:solidFill>
                <a:latin typeface="Calibri" panose="020F0702030404030204" charset="0"/>
              </a:rPr>
              <a:t>再</a:t>
            </a:r>
            <a:r>
              <a:rPr lang="zh-CN" altLang="en-US" sz="2400">
                <a:latin typeface="Calibri" panose="020F0702030404030204" charset="0"/>
              </a:rPr>
              <a:t>久、洗的次数</a:t>
            </a:r>
            <a:r>
              <a:rPr lang="zh-CN" altLang="en-US" sz="2400">
                <a:solidFill>
                  <a:srgbClr val="FF0000"/>
                </a:solidFill>
                <a:latin typeface="Calibri" panose="020F0702030404030204" charset="0"/>
              </a:rPr>
              <a:t>再</a:t>
            </a:r>
            <a:r>
              <a:rPr lang="zh-CN" altLang="en-US" sz="2400">
                <a:latin typeface="Calibri" panose="020F0702030404030204" charset="0"/>
              </a:rPr>
              <a:t>多，</a:t>
            </a:r>
            <a:endParaRPr lang="zh-CN" altLang="en-US" sz="2400">
              <a:latin typeface="Calibri" panose="020F0702030404030204" charset="0"/>
            </a:endParaRPr>
          </a:p>
          <a:p>
            <a:pPr eaLnBrk="1">
              <a:buNone/>
            </a:pPr>
            <a:r>
              <a:rPr lang="zh-CN" altLang="en-US" sz="2400">
                <a:latin typeface="Calibri" panose="020F0702030404030204" charset="0"/>
              </a:rPr>
              <a:t>   衣服</a:t>
            </a:r>
            <a:r>
              <a:rPr lang="zh-CN" altLang="en-US" sz="2400">
                <a:solidFill>
                  <a:srgbClr val="FF0000"/>
                </a:solidFill>
                <a:latin typeface="Calibri" panose="020F0702030404030204" charset="0"/>
              </a:rPr>
              <a:t>也</a:t>
            </a:r>
            <a:r>
              <a:rPr lang="zh-CN" altLang="en-US" sz="2400">
                <a:latin typeface="Calibri" panose="020F0702030404030204" charset="0"/>
              </a:rPr>
              <a:t>不容易掉颜色。</a:t>
            </a:r>
            <a:endParaRPr lang="zh-CN" altLang="en-US" sz="2400">
              <a:latin typeface="Calibri" panose="020F0702030404030204" charset="0"/>
            </a:endParaRPr>
          </a:p>
        </p:txBody>
      </p:sp>
      <p:sp>
        <p:nvSpPr>
          <p:cNvPr id="167" name="Shape 167"/>
          <p:cNvSpPr/>
          <p:nvPr/>
        </p:nvSpPr>
        <p:spPr>
          <a:xfrm>
            <a:off x="2247900" y="4287203"/>
            <a:ext cx="7983538" cy="829945"/>
          </a:xfrm>
          <a:prstGeom prst="rect">
            <a:avLst/>
          </a:prstGeom>
          <a:noFill/>
          <a:ln w="12700">
            <a:noFill/>
          </a:ln>
        </p:spPr>
        <p:txBody>
          <a:bodyPr lIns="45719" rIns="45719" anchor="ctr" anchorCtr="0">
            <a:spAutoFit/>
          </a:bodyPr>
          <a:p>
            <a:pPr eaLnBrk="1">
              <a:buNone/>
            </a:pPr>
            <a:r>
              <a:rPr lang="en-US" altLang="zh-CN" sz="2400">
                <a:latin typeface="华文细黑" pitchFamily="2" charset="-122"/>
                <a:ea typeface="华文细黑" pitchFamily="2" charset="-122"/>
                <a:sym typeface="华文细黑" pitchFamily="2" charset="-122"/>
              </a:rPr>
              <a:t>3.</a:t>
            </a:r>
            <a:r>
              <a:rPr lang="zh-CN" altLang="en-US" sz="2400">
                <a:latin typeface="Calibri" panose="020F0702030404030204" charset="0"/>
              </a:rPr>
              <a:t>如果我们有什么看法或者意见，不管别人</a:t>
            </a:r>
            <a:r>
              <a:rPr lang="zh-CN" altLang="en-US" sz="2400">
                <a:solidFill>
                  <a:srgbClr val="FF0000"/>
                </a:solidFill>
                <a:latin typeface="Calibri" panose="020F0702030404030204" charset="0"/>
              </a:rPr>
              <a:t>再</a:t>
            </a:r>
            <a:r>
              <a:rPr lang="zh-CN" altLang="en-US" sz="2400">
                <a:latin typeface="Calibri" panose="020F0702030404030204" charset="0"/>
              </a:rPr>
              <a:t>怎么不同意、不支持，</a:t>
            </a:r>
            <a:r>
              <a:rPr lang="zh-CN" altLang="en-US" sz="2400">
                <a:solidFill>
                  <a:srgbClr val="FF0000"/>
                </a:solidFill>
                <a:latin typeface="Calibri" panose="020F0702030404030204" charset="0"/>
              </a:rPr>
              <a:t>也</a:t>
            </a:r>
            <a:r>
              <a:rPr lang="zh-CN" altLang="en-US" sz="2400">
                <a:latin typeface="Calibri" panose="020F0702030404030204" charset="0"/>
              </a:rPr>
              <a:t>应该说出来，让别人知道我们的想法和态度。</a:t>
            </a:r>
            <a:endParaRPr lang="zh-CN" altLang="en-US" sz="2400">
              <a:latin typeface="Calibri" panose="020F070203040403020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fill="hold" nodeType="tmRoot"/>
      </p:par>
    </p:tnLst>
    <p:bldLst>
      <p:bldP spid="164" grpId="0" animBg="1" advAuto="1000"/>
      <p:bldP spid="165" grpId="0" animBg="1" advAuto="1000"/>
      <p:bldP spid="166" grpId="0" animBg="1" advAuto="1000"/>
      <p:bldP spid="167" grpId="0" animBg="1" advAuto="100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5362" name="Group 173"/>
          <p:cNvGrpSpPr/>
          <p:nvPr/>
        </p:nvGrpSpPr>
        <p:grpSpPr>
          <a:xfrm>
            <a:off x="1981200" y="190500"/>
            <a:ext cx="8359776" cy="993085"/>
            <a:chOff x="0" y="0"/>
            <a:chExt cx="8360602" cy="992086"/>
          </a:xfrm>
        </p:grpSpPr>
        <p:grpSp>
          <p:nvGrpSpPr>
            <p:cNvPr id="15373" name="Group 171"/>
            <p:cNvGrpSpPr/>
            <p:nvPr/>
          </p:nvGrpSpPr>
          <p:grpSpPr>
            <a:xfrm>
              <a:off x="0" y="0"/>
              <a:ext cx="607420" cy="919825"/>
              <a:chOff x="0" y="0"/>
              <a:chExt cx="607419" cy="919824"/>
            </a:xfrm>
          </p:grpSpPr>
          <p:sp>
            <p:nvSpPr>
              <p:cNvPr id="15375" name="Shape 169"/>
              <p:cNvSpPr/>
              <p:nvPr/>
            </p:nvSpPr>
            <p:spPr>
              <a:xfrm>
                <a:off x="0" y="0"/>
                <a:ext cx="607420" cy="919825"/>
              </a:xfrm>
              <a:custGeom>
                <a:avLst/>
                <a:gdLst/>
                <a:ahLst/>
                <a:cxnLst>
                  <a:cxn ang="0">
                    <a:pos x="303710" y="459913"/>
                  </a:cxn>
                  <a:cxn ang="5898240">
                    <a:pos x="303710" y="459913"/>
                  </a:cxn>
                  <a:cxn ang="11796480">
                    <a:pos x="303710" y="459913"/>
                  </a:cxn>
                  <a:cxn ang="17694720">
                    <a:pos x="303710" y="459913"/>
                  </a:cxn>
                </a:cxnLst>
                <a:pathLst>
                  <a:path w="21600" h="21600">
                    <a:moveTo>
                      <a:pt x="10786" y="21600"/>
                    </a:moveTo>
                    <a:lnTo>
                      <a:pt x="11178" y="21600"/>
                    </a:lnTo>
                    <a:lnTo>
                      <a:pt x="11516" y="21565"/>
                    </a:lnTo>
                    <a:lnTo>
                      <a:pt x="11881" y="21495"/>
                    </a:lnTo>
                    <a:lnTo>
                      <a:pt x="12220" y="21425"/>
                    </a:lnTo>
                    <a:lnTo>
                      <a:pt x="12585" y="21319"/>
                    </a:lnTo>
                    <a:lnTo>
                      <a:pt x="12871" y="21196"/>
                    </a:lnTo>
                    <a:lnTo>
                      <a:pt x="13132" y="21056"/>
                    </a:lnTo>
                    <a:lnTo>
                      <a:pt x="13367" y="20881"/>
                    </a:lnTo>
                    <a:lnTo>
                      <a:pt x="13627" y="20722"/>
                    </a:lnTo>
                    <a:lnTo>
                      <a:pt x="13835" y="20511"/>
                    </a:lnTo>
                    <a:lnTo>
                      <a:pt x="14018" y="20318"/>
                    </a:lnTo>
                    <a:lnTo>
                      <a:pt x="14174" y="20107"/>
                    </a:lnTo>
                    <a:lnTo>
                      <a:pt x="14330" y="19879"/>
                    </a:lnTo>
                    <a:lnTo>
                      <a:pt x="14434" y="19634"/>
                    </a:lnTo>
                    <a:lnTo>
                      <a:pt x="14487" y="19370"/>
                    </a:lnTo>
                    <a:lnTo>
                      <a:pt x="14487" y="15664"/>
                    </a:lnTo>
                    <a:lnTo>
                      <a:pt x="14591" y="15454"/>
                    </a:lnTo>
                    <a:lnTo>
                      <a:pt x="14669" y="15260"/>
                    </a:lnTo>
                    <a:lnTo>
                      <a:pt x="14774" y="15050"/>
                    </a:lnTo>
                    <a:lnTo>
                      <a:pt x="15138" y="14646"/>
                    </a:lnTo>
                    <a:lnTo>
                      <a:pt x="15581" y="14242"/>
                    </a:lnTo>
                    <a:lnTo>
                      <a:pt x="16728" y="13469"/>
                    </a:lnTo>
                    <a:lnTo>
                      <a:pt x="18030" y="12591"/>
                    </a:lnTo>
                    <a:lnTo>
                      <a:pt x="18734" y="12118"/>
                    </a:lnTo>
                    <a:lnTo>
                      <a:pt x="19333" y="11573"/>
                    </a:lnTo>
                    <a:lnTo>
                      <a:pt x="19932" y="11028"/>
                    </a:lnTo>
                    <a:lnTo>
                      <a:pt x="20479" y="10396"/>
                    </a:lnTo>
                    <a:lnTo>
                      <a:pt x="20740" y="10097"/>
                    </a:lnTo>
                    <a:lnTo>
                      <a:pt x="20948" y="9729"/>
                    </a:lnTo>
                    <a:lnTo>
                      <a:pt x="21130" y="9378"/>
                    </a:lnTo>
                    <a:lnTo>
                      <a:pt x="21287" y="8974"/>
                    </a:lnTo>
                    <a:lnTo>
                      <a:pt x="21443" y="8605"/>
                    </a:lnTo>
                    <a:lnTo>
                      <a:pt x="21548" y="8166"/>
                    </a:lnTo>
                    <a:lnTo>
                      <a:pt x="21600" y="7727"/>
                    </a:lnTo>
                    <a:lnTo>
                      <a:pt x="21600" y="6884"/>
                    </a:lnTo>
                    <a:lnTo>
                      <a:pt x="21548" y="6515"/>
                    </a:lnTo>
                    <a:lnTo>
                      <a:pt x="21496" y="6182"/>
                    </a:lnTo>
                    <a:lnTo>
                      <a:pt x="21391" y="5812"/>
                    </a:lnTo>
                    <a:lnTo>
                      <a:pt x="21287" y="5479"/>
                    </a:lnTo>
                    <a:lnTo>
                      <a:pt x="21130" y="5093"/>
                    </a:lnTo>
                    <a:lnTo>
                      <a:pt x="20948" y="4760"/>
                    </a:lnTo>
                    <a:lnTo>
                      <a:pt x="20740" y="4425"/>
                    </a:lnTo>
                    <a:lnTo>
                      <a:pt x="20531" y="4127"/>
                    </a:lnTo>
                    <a:lnTo>
                      <a:pt x="20296" y="3811"/>
                    </a:lnTo>
                    <a:lnTo>
                      <a:pt x="20036" y="3513"/>
                    </a:lnTo>
                    <a:lnTo>
                      <a:pt x="19775" y="3214"/>
                    </a:lnTo>
                    <a:lnTo>
                      <a:pt x="19124" y="2634"/>
                    </a:lnTo>
                    <a:lnTo>
                      <a:pt x="18447" y="2125"/>
                    </a:lnTo>
                    <a:lnTo>
                      <a:pt x="17691" y="1669"/>
                    </a:lnTo>
                    <a:lnTo>
                      <a:pt x="16832" y="1229"/>
                    </a:lnTo>
                    <a:lnTo>
                      <a:pt x="16388" y="1054"/>
                    </a:lnTo>
                    <a:lnTo>
                      <a:pt x="15920" y="879"/>
                    </a:lnTo>
                    <a:lnTo>
                      <a:pt x="15477" y="720"/>
                    </a:lnTo>
                    <a:lnTo>
                      <a:pt x="15034" y="580"/>
                    </a:lnTo>
                    <a:lnTo>
                      <a:pt x="14539" y="439"/>
                    </a:lnTo>
                    <a:lnTo>
                      <a:pt x="14018" y="316"/>
                    </a:lnTo>
                    <a:lnTo>
                      <a:pt x="13471" y="211"/>
                    </a:lnTo>
                    <a:lnTo>
                      <a:pt x="12975" y="140"/>
                    </a:lnTo>
                    <a:lnTo>
                      <a:pt x="12428" y="71"/>
                    </a:lnTo>
                    <a:lnTo>
                      <a:pt x="11934" y="35"/>
                    </a:lnTo>
                    <a:lnTo>
                      <a:pt x="11387" y="0"/>
                    </a:lnTo>
                    <a:lnTo>
                      <a:pt x="10213" y="0"/>
                    </a:lnTo>
                    <a:lnTo>
                      <a:pt x="9666" y="35"/>
                    </a:lnTo>
                    <a:lnTo>
                      <a:pt x="9172" y="71"/>
                    </a:lnTo>
                    <a:lnTo>
                      <a:pt x="8625" y="140"/>
                    </a:lnTo>
                    <a:lnTo>
                      <a:pt x="8129" y="211"/>
                    </a:lnTo>
                    <a:lnTo>
                      <a:pt x="7582" y="316"/>
                    </a:lnTo>
                    <a:lnTo>
                      <a:pt x="7061" y="439"/>
                    </a:lnTo>
                    <a:lnTo>
                      <a:pt x="6566" y="580"/>
                    </a:lnTo>
                    <a:lnTo>
                      <a:pt x="6123" y="720"/>
                    </a:lnTo>
                    <a:lnTo>
                      <a:pt x="5680" y="879"/>
                    </a:lnTo>
                    <a:lnTo>
                      <a:pt x="5212" y="1054"/>
                    </a:lnTo>
                    <a:lnTo>
                      <a:pt x="4768" y="1229"/>
                    </a:lnTo>
                    <a:lnTo>
                      <a:pt x="3909" y="1669"/>
                    </a:lnTo>
                    <a:lnTo>
                      <a:pt x="3153" y="2125"/>
                    </a:lnTo>
                    <a:lnTo>
                      <a:pt x="2476" y="2634"/>
                    </a:lnTo>
                    <a:lnTo>
                      <a:pt x="1825" y="3214"/>
                    </a:lnTo>
                    <a:lnTo>
                      <a:pt x="1303" y="3811"/>
                    </a:lnTo>
                    <a:lnTo>
                      <a:pt x="1069" y="4127"/>
                    </a:lnTo>
                    <a:lnTo>
                      <a:pt x="860" y="4425"/>
                    </a:lnTo>
                    <a:lnTo>
                      <a:pt x="651" y="4760"/>
                    </a:lnTo>
                    <a:lnTo>
                      <a:pt x="470" y="5093"/>
                    </a:lnTo>
                    <a:lnTo>
                      <a:pt x="313" y="5479"/>
                    </a:lnTo>
                    <a:lnTo>
                      <a:pt x="209" y="5812"/>
                    </a:lnTo>
                    <a:lnTo>
                      <a:pt x="104" y="6182"/>
                    </a:lnTo>
                    <a:lnTo>
                      <a:pt x="52" y="6515"/>
                    </a:lnTo>
                    <a:lnTo>
                      <a:pt x="0" y="6884"/>
                    </a:lnTo>
                    <a:lnTo>
                      <a:pt x="0" y="7727"/>
                    </a:lnTo>
                    <a:lnTo>
                      <a:pt x="52" y="8166"/>
                    </a:lnTo>
                    <a:lnTo>
                      <a:pt x="157" y="8605"/>
                    </a:lnTo>
                    <a:lnTo>
                      <a:pt x="313" y="8974"/>
                    </a:lnTo>
                    <a:lnTo>
                      <a:pt x="470" y="9378"/>
                    </a:lnTo>
                    <a:lnTo>
                      <a:pt x="651" y="9729"/>
                    </a:lnTo>
                    <a:lnTo>
                      <a:pt x="860" y="10097"/>
                    </a:lnTo>
                    <a:lnTo>
                      <a:pt x="1121" y="10396"/>
                    </a:lnTo>
                    <a:lnTo>
                      <a:pt x="1668" y="11028"/>
                    </a:lnTo>
                    <a:lnTo>
                      <a:pt x="2267" y="11573"/>
                    </a:lnTo>
                    <a:lnTo>
                      <a:pt x="2866" y="12118"/>
                    </a:lnTo>
                    <a:lnTo>
                      <a:pt x="3570" y="12591"/>
                    </a:lnTo>
                    <a:lnTo>
                      <a:pt x="4872" y="13469"/>
                    </a:lnTo>
                    <a:lnTo>
                      <a:pt x="6019" y="14242"/>
                    </a:lnTo>
                    <a:lnTo>
                      <a:pt x="6462" y="14646"/>
                    </a:lnTo>
                    <a:lnTo>
                      <a:pt x="6826" y="15050"/>
                    </a:lnTo>
                    <a:lnTo>
                      <a:pt x="6931" y="15260"/>
                    </a:lnTo>
                    <a:lnTo>
                      <a:pt x="7009" y="15454"/>
                    </a:lnTo>
                    <a:lnTo>
                      <a:pt x="7113" y="15664"/>
                    </a:lnTo>
                    <a:lnTo>
                      <a:pt x="7113" y="19370"/>
                    </a:lnTo>
                    <a:lnTo>
                      <a:pt x="7166" y="19634"/>
                    </a:lnTo>
                    <a:lnTo>
                      <a:pt x="7270" y="19879"/>
                    </a:lnTo>
                    <a:lnTo>
                      <a:pt x="7425" y="20107"/>
                    </a:lnTo>
                    <a:lnTo>
                      <a:pt x="7582" y="20318"/>
                    </a:lnTo>
                    <a:lnTo>
                      <a:pt x="7765" y="20511"/>
                    </a:lnTo>
                    <a:lnTo>
                      <a:pt x="7973" y="20722"/>
                    </a:lnTo>
                    <a:lnTo>
                      <a:pt x="8233" y="20881"/>
                    </a:lnTo>
                    <a:lnTo>
                      <a:pt x="8468" y="21056"/>
                    </a:lnTo>
                    <a:lnTo>
                      <a:pt x="8729" y="21196"/>
                    </a:lnTo>
                    <a:lnTo>
                      <a:pt x="9015" y="21319"/>
                    </a:lnTo>
                    <a:lnTo>
                      <a:pt x="9380" y="21425"/>
                    </a:lnTo>
                    <a:lnTo>
                      <a:pt x="9719" y="21495"/>
                    </a:lnTo>
                    <a:lnTo>
                      <a:pt x="10084" y="21565"/>
                    </a:lnTo>
                    <a:lnTo>
                      <a:pt x="10422" y="21600"/>
                    </a:lnTo>
                    <a:lnTo>
                      <a:pt x="10786" y="21600"/>
                    </a:lnTo>
                    <a:close/>
                  </a:path>
                </a:pathLst>
              </a:custGeom>
              <a:solidFill>
                <a:srgbClr val="FFFFCC">
                  <a:alpha val="100000"/>
                </a:srgbClr>
              </a:solidFill>
              <a:ln w="57150" cap="flat" cmpd="sng">
                <a:solidFill>
                  <a:srgbClr val="000000">
                    <a:alpha val="100000"/>
                  </a:srgb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5376" name="Shape 170"/>
              <p:cNvSpPr/>
              <p:nvPr/>
            </p:nvSpPr>
            <p:spPr>
              <a:xfrm>
                <a:off x="192699" y="403848"/>
                <a:ext cx="224224" cy="408299"/>
              </a:xfrm>
              <a:custGeom>
                <a:avLst/>
                <a:gdLst/>
                <a:ahLst/>
                <a:cxnLst>
                  <a:cxn ang="0">
                    <a:pos x="112112" y="204150"/>
                  </a:cxn>
                  <a:cxn ang="5898240">
                    <a:pos x="112112" y="204150"/>
                  </a:cxn>
                  <a:cxn ang="11796480">
                    <a:pos x="112112" y="204150"/>
                  </a:cxn>
                  <a:cxn ang="17694720">
                    <a:pos x="112112" y="204150"/>
                  </a:cxn>
                </a:cxnLst>
                <a:pathLst>
                  <a:path w="21600" h="21600">
                    <a:moveTo>
                      <a:pt x="6354" y="10918"/>
                    </a:moveTo>
                    <a:lnTo>
                      <a:pt x="4448" y="5578"/>
                    </a:lnTo>
                    <a:lnTo>
                      <a:pt x="1060" y="1305"/>
                    </a:lnTo>
                    <a:lnTo>
                      <a:pt x="0" y="235"/>
                    </a:lnTo>
                    <a:lnTo>
                      <a:pt x="4448" y="1424"/>
                    </a:lnTo>
                    <a:lnTo>
                      <a:pt x="7835" y="0"/>
                    </a:lnTo>
                    <a:lnTo>
                      <a:pt x="11647" y="1305"/>
                    </a:lnTo>
                    <a:lnTo>
                      <a:pt x="14610" y="0"/>
                    </a:lnTo>
                    <a:lnTo>
                      <a:pt x="17576" y="1186"/>
                    </a:lnTo>
                    <a:lnTo>
                      <a:pt x="21600" y="235"/>
                    </a:lnTo>
                    <a:lnTo>
                      <a:pt x="16304" y="6053"/>
                    </a:lnTo>
                    <a:lnTo>
                      <a:pt x="14822" y="10918"/>
                    </a:lnTo>
                    <a:moveTo>
                      <a:pt x="778" y="14359"/>
                    </a:moveTo>
                    <a:lnTo>
                      <a:pt x="20681" y="14359"/>
                    </a:lnTo>
                    <a:lnTo>
                      <a:pt x="20681" y="16852"/>
                    </a:lnTo>
                    <a:lnTo>
                      <a:pt x="778" y="16814"/>
                    </a:lnTo>
                    <a:lnTo>
                      <a:pt x="778" y="19226"/>
                    </a:lnTo>
                    <a:lnTo>
                      <a:pt x="20681" y="19304"/>
                    </a:lnTo>
                    <a:lnTo>
                      <a:pt x="20752" y="21600"/>
                    </a:lnTo>
                    <a:lnTo>
                      <a:pt x="848" y="21600"/>
                    </a:lnTo>
                  </a:path>
                </a:pathLst>
              </a:custGeom>
              <a:noFill/>
              <a:ln w="57150" cap="flat" cmpd="sng">
                <a:solidFill>
                  <a:srgbClr val="000000">
                    <a:alpha val="100000"/>
                  </a:srgb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</p:grpSp>
        <p:sp>
          <p:nvSpPr>
            <p:cNvPr id="15374" name="Shape 172"/>
            <p:cNvSpPr/>
            <p:nvPr/>
          </p:nvSpPr>
          <p:spPr>
            <a:xfrm>
              <a:off x="573891" y="287311"/>
              <a:ext cx="7786711" cy="704775"/>
            </a:xfrm>
            <a:prstGeom prst="rect">
              <a:avLst/>
            </a:prstGeom>
            <a:noFill/>
            <a:ln w="12700">
              <a:noFill/>
            </a:ln>
          </p:spPr>
          <p:txBody>
            <a:bodyPr lIns="45719" tIns="45719" rIns="45719" bIns="45719">
              <a:spAutoFit/>
            </a:bodyPr>
            <a:p>
              <a:pPr eaLnBrk="1">
                <a:buNone/>
              </a:pPr>
              <a:r>
                <a:rPr lang="zh-CN" altLang="en-US" sz="4000">
                  <a:solidFill>
                    <a:srgbClr val="A6A6A6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黑体" panose="02010609060101010101" pitchFamily="49" charset="-122"/>
                </a:rPr>
                <a:t>练习</a:t>
              </a:r>
              <a:endParaRPr lang="zh-CN" altLang="en-US" sz="4000">
                <a:solidFill>
                  <a:srgbClr val="A6A6A6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endParaRPr>
            </a:p>
          </p:txBody>
        </p:sp>
      </p:grpSp>
      <p:sp>
        <p:nvSpPr>
          <p:cNvPr id="15363" name="Shape 174"/>
          <p:cNvSpPr/>
          <p:nvPr/>
        </p:nvSpPr>
        <p:spPr>
          <a:xfrm>
            <a:off x="2133600" y="2173288"/>
            <a:ext cx="4302125" cy="398780"/>
          </a:xfrm>
          <a:prstGeom prst="rect">
            <a:avLst/>
          </a:prstGeom>
          <a:noFill/>
          <a:ln w="12700">
            <a:noFill/>
          </a:ln>
        </p:spPr>
        <p:txBody>
          <a:bodyPr wrap="none" lIns="45719" rIns="45719">
            <a:spAutoFit/>
          </a:bodyPr>
          <a:p>
            <a:pPr eaLnBrk="1">
              <a:buNone/>
            </a:pPr>
            <a:r>
              <a:rPr lang="en-US" altLang="zh-CN" sz="2000">
                <a:latin typeface="华文细黑" pitchFamily="2" charset="-122"/>
                <a:ea typeface="华文细黑" pitchFamily="2" charset="-122"/>
                <a:sym typeface="华文细黑" pitchFamily="2" charset="-122"/>
              </a:rPr>
              <a:t>1. </a:t>
            </a:r>
            <a:r>
              <a:rPr lang="zh-CN" altLang="en-US" sz="2000">
                <a:latin typeface="华文细黑" pitchFamily="2" charset="-122"/>
                <a:ea typeface="华文细黑" pitchFamily="2" charset="-122"/>
                <a:sym typeface="华文细黑" pitchFamily="2" charset="-122"/>
              </a:rPr>
              <a:t>如果一个人不积极，不努力</a:t>
            </a:r>
            <a:r>
              <a:rPr lang="en-US" altLang="zh-CN" sz="2000">
                <a:latin typeface="华文细黑" pitchFamily="2" charset="-122"/>
                <a:ea typeface="华文细黑" pitchFamily="2" charset="-122"/>
                <a:sym typeface="华文细黑" pitchFamily="2" charset="-122"/>
              </a:rPr>
              <a:t>_______</a:t>
            </a:r>
            <a:endParaRPr lang="en-US" altLang="zh-CN" sz="2000">
              <a:latin typeface="华文细黑" pitchFamily="2" charset="-122"/>
              <a:ea typeface="华文细黑" pitchFamily="2" charset="-122"/>
              <a:sym typeface="华文细黑" pitchFamily="2" charset="-122"/>
            </a:endParaRPr>
          </a:p>
        </p:txBody>
      </p:sp>
      <p:sp>
        <p:nvSpPr>
          <p:cNvPr id="175" name="Shape 175"/>
          <p:cNvSpPr/>
          <p:nvPr/>
        </p:nvSpPr>
        <p:spPr>
          <a:xfrm>
            <a:off x="2122488" y="2617788"/>
            <a:ext cx="6337300" cy="398780"/>
          </a:xfrm>
          <a:prstGeom prst="rect">
            <a:avLst/>
          </a:prstGeom>
          <a:ln w="12700">
            <a:miter lim="400000"/>
          </a:ln>
          <a:effectLst>
            <a:outerShdw blurRad="38100" dist="20000" dir="7020000" rotWithShape="0">
              <a:srgbClr val="FFFFFF">
                <a:alpha val="38000"/>
              </a:srgbClr>
            </a:outerShdw>
          </a:effectLst>
        </p:spPr>
        <p:txBody>
          <a:bodyPr lIns="45719" rIns="45719">
            <a:spAutoFit/>
          </a:bodyPr>
          <a:lstStyle>
            <a:lvl1pPr>
              <a:defRPr sz="2000">
                <a:latin typeface="华文细黑"/>
                <a:ea typeface="华文细黑"/>
                <a:cs typeface="华文细黑"/>
                <a:sym typeface="华文细黑"/>
              </a:defRPr>
            </a:lvl1pPr>
          </a:lstStyle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细黑"/>
                <a:ea typeface="华文细黑"/>
                <a:cs typeface="华文细黑"/>
                <a:sym typeface="华文细黑"/>
              </a:rPr>
              <a:t>2. 同学们只要平时认真学习，________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华文细黑"/>
              <a:ea typeface="华文细黑"/>
              <a:cs typeface="华文细黑"/>
              <a:sym typeface="华文细黑"/>
            </a:endParaRPr>
          </a:p>
        </p:txBody>
      </p:sp>
      <p:sp>
        <p:nvSpPr>
          <p:cNvPr id="176" name="Shape 176"/>
          <p:cNvSpPr/>
          <p:nvPr/>
        </p:nvSpPr>
        <p:spPr>
          <a:xfrm>
            <a:off x="2133600" y="4003675"/>
            <a:ext cx="2952115" cy="398780"/>
          </a:xfrm>
          <a:prstGeom prst="rect">
            <a:avLst/>
          </a:prstGeom>
          <a:ln w="12700">
            <a:miter lim="400000"/>
          </a:ln>
          <a:effectLst>
            <a:outerShdw blurRad="38100" dist="20000" dir="7020000" rotWithShape="0">
              <a:srgbClr val="FFFFFF">
                <a:alpha val="38000"/>
              </a:srgbClr>
            </a:outerShdw>
          </a:effectLst>
        </p:spPr>
        <p:txBody>
          <a:bodyPr wrap="none" lIns="45719" rIns="45719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2000">
                <a:latin typeface="华文细黑"/>
                <a:ea typeface="华文细黑"/>
                <a:cs typeface="华文细黑"/>
                <a:sym typeface="华文细黑"/>
              </a:defRPr>
            </a:pP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细黑"/>
                <a:ea typeface="华文细黑"/>
                <a:cs typeface="华文细黑"/>
                <a:sym typeface="华文细黑"/>
              </a:rPr>
              <a:t>A: 再怎么后悔也没办法。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华文细黑"/>
              <a:ea typeface="华文细黑"/>
              <a:cs typeface="华文细黑"/>
              <a:sym typeface="华文细黑"/>
            </a:endParaRPr>
          </a:p>
        </p:txBody>
      </p:sp>
      <p:sp>
        <p:nvSpPr>
          <p:cNvPr id="15366" name="Shape 177"/>
          <p:cNvSpPr/>
          <p:nvPr/>
        </p:nvSpPr>
        <p:spPr>
          <a:xfrm>
            <a:off x="2127250" y="5045075"/>
            <a:ext cx="5349875" cy="398780"/>
          </a:xfrm>
          <a:prstGeom prst="rect">
            <a:avLst/>
          </a:prstGeom>
          <a:noFill/>
          <a:ln w="12700">
            <a:noFill/>
          </a:ln>
        </p:spPr>
        <p:txBody>
          <a:bodyPr lIns="45719" rIns="45719">
            <a:spAutoFit/>
          </a:bodyPr>
          <a:p>
            <a:pPr eaLnBrk="1">
              <a:buNone/>
            </a:pPr>
            <a:r>
              <a:rPr lang="en-US" altLang="zh-CN" sz="2000">
                <a:latin typeface="华文细黑" pitchFamily="2" charset="-122"/>
                <a:ea typeface="华文细黑" pitchFamily="2" charset="-122"/>
                <a:sym typeface="华文细黑" pitchFamily="2" charset="-122"/>
              </a:rPr>
              <a:t>C: </a:t>
            </a:r>
            <a:r>
              <a:rPr lang="zh-CN" altLang="en-US" sz="2000">
                <a:latin typeface="华文细黑" pitchFamily="2" charset="-122"/>
                <a:ea typeface="华文细黑" pitchFamily="2" charset="-122"/>
                <a:sym typeface="华文细黑" pitchFamily="2" charset="-122"/>
              </a:rPr>
              <a:t>再难的考试也可以通过。</a:t>
            </a:r>
            <a:endParaRPr lang="zh-CN" altLang="en-US" sz="2000">
              <a:latin typeface="华文细黑" pitchFamily="2" charset="-122"/>
              <a:ea typeface="华文细黑" pitchFamily="2" charset="-122"/>
              <a:sym typeface="华文细黑" pitchFamily="2" charset="-122"/>
            </a:endParaRPr>
          </a:p>
        </p:txBody>
      </p:sp>
      <p:sp>
        <p:nvSpPr>
          <p:cNvPr id="178" name="Shape 178"/>
          <p:cNvSpPr/>
          <p:nvPr/>
        </p:nvSpPr>
        <p:spPr>
          <a:xfrm>
            <a:off x="2128838" y="3098800"/>
            <a:ext cx="5445125" cy="398780"/>
          </a:xfrm>
          <a:prstGeom prst="rect">
            <a:avLst/>
          </a:prstGeom>
          <a:ln w="12700">
            <a:miter lim="400000"/>
          </a:ln>
          <a:effectLst>
            <a:outerShdw blurRad="38100" dist="20000" dir="7020000" rotWithShape="0">
              <a:srgbClr val="FFFFFF">
                <a:alpha val="38000"/>
              </a:srgbClr>
            </a:outerShdw>
          </a:effectLst>
        </p:spPr>
        <p:txBody>
          <a:bodyPr wrap="none" lIns="45719" rIns="45719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2000">
                <a:latin typeface="华文细黑"/>
                <a:ea typeface="华文细黑"/>
                <a:cs typeface="华文细黑"/>
                <a:sym typeface="华文细黑"/>
              </a:defRPr>
            </a:pP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细黑"/>
                <a:ea typeface="华文细黑"/>
                <a:cs typeface="华文细黑"/>
                <a:sym typeface="华文细黑"/>
              </a:rPr>
              <a:t>3. 有些事情过去了就过去了，不要后悔________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华文细黑"/>
              <a:ea typeface="华文细黑"/>
              <a:cs typeface="华文细黑"/>
              <a:sym typeface="华文细黑"/>
            </a:endParaRPr>
          </a:p>
        </p:txBody>
      </p:sp>
      <p:sp>
        <p:nvSpPr>
          <p:cNvPr id="179" name="Shape 179"/>
          <p:cNvSpPr/>
          <p:nvPr/>
        </p:nvSpPr>
        <p:spPr>
          <a:xfrm>
            <a:off x="2178050" y="4530725"/>
            <a:ext cx="4824413" cy="398780"/>
          </a:xfrm>
          <a:prstGeom prst="rect">
            <a:avLst/>
          </a:prstGeom>
          <a:ln w="12700">
            <a:miter lim="400000"/>
          </a:ln>
          <a:effectLst>
            <a:outerShdw blurRad="38100" dist="20000" dir="7020000" rotWithShape="0">
              <a:srgbClr val="FFFFFF">
                <a:alpha val="38000"/>
              </a:srgbClr>
            </a:outerShdw>
          </a:effectLst>
        </p:spPr>
        <p:txBody>
          <a:bodyPr lIns="45719" rIns="45719">
            <a:spAutoFit/>
          </a:bodyPr>
          <a:lstStyle>
            <a:lvl1pPr>
              <a:defRPr sz="2000">
                <a:latin typeface="华文细黑"/>
                <a:ea typeface="华文细黑"/>
                <a:cs typeface="华文细黑"/>
                <a:sym typeface="华文细黑"/>
              </a:defRPr>
            </a:lvl1pPr>
          </a:lstStyle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细黑"/>
                <a:ea typeface="华文细黑"/>
                <a:cs typeface="华文细黑"/>
                <a:sym typeface="华文细黑"/>
              </a:rPr>
              <a:t>B: 再怎么相信他支持他，他也不会成功。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华文细黑"/>
              <a:ea typeface="华文细黑"/>
              <a:cs typeface="华文细黑"/>
              <a:sym typeface="华文细黑"/>
            </a:endParaRPr>
          </a:p>
        </p:txBody>
      </p:sp>
      <p:sp>
        <p:nvSpPr>
          <p:cNvPr id="180" name="Shape 180"/>
          <p:cNvSpPr/>
          <p:nvPr/>
        </p:nvSpPr>
        <p:spPr>
          <a:xfrm>
            <a:off x="5754688" y="2173288"/>
            <a:ext cx="342900" cy="398780"/>
          </a:xfrm>
          <a:prstGeom prst="rect">
            <a:avLst/>
          </a:prstGeom>
          <a:noFill/>
          <a:ln w="12700">
            <a:noFill/>
          </a:ln>
        </p:spPr>
        <p:txBody>
          <a:bodyPr lIns="45719" rIns="45719">
            <a:spAutoFit/>
          </a:bodyPr>
          <a:p>
            <a:pPr eaLnBrk="1">
              <a:buNone/>
            </a:pPr>
            <a:r>
              <a:rPr lang="en-US" altLang="zh-CN" sz="2000">
                <a:latin typeface="华文细黑" pitchFamily="2" charset="-122"/>
                <a:ea typeface="华文细黑" pitchFamily="2" charset="-122"/>
                <a:sym typeface="华文细黑" pitchFamily="2" charset="-122"/>
              </a:rPr>
              <a:t>B</a:t>
            </a:r>
            <a:endParaRPr lang="en-US" altLang="zh-CN" sz="2000">
              <a:latin typeface="华文细黑" pitchFamily="2" charset="-122"/>
              <a:ea typeface="华文细黑" pitchFamily="2" charset="-122"/>
              <a:sym typeface="华文细黑" pitchFamily="2" charset="-122"/>
            </a:endParaRPr>
          </a:p>
        </p:txBody>
      </p:sp>
      <p:sp>
        <p:nvSpPr>
          <p:cNvPr id="181" name="Shape 181"/>
          <p:cNvSpPr/>
          <p:nvPr/>
        </p:nvSpPr>
        <p:spPr>
          <a:xfrm>
            <a:off x="5886450" y="2478088"/>
            <a:ext cx="342900" cy="398780"/>
          </a:xfrm>
          <a:prstGeom prst="rect">
            <a:avLst/>
          </a:prstGeom>
          <a:noFill/>
          <a:ln w="12700">
            <a:noFill/>
          </a:ln>
        </p:spPr>
        <p:txBody>
          <a:bodyPr lIns="45719" rIns="45719">
            <a:spAutoFit/>
          </a:bodyPr>
          <a:p>
            <a:pPr eaLnBrk="1">
              <a:buNone/>
            </a:pPr>
            <a:r>
              <a:rPr lang="en-US" altLang="zh-CN" sz="2000">
                <a:latin typeface="华文细黑" pitchFamily="2" charset="-122"/>
                <a:ea typeface="华文细黑" pitchFamily="2" charset="-122"/>
                <a:sym typeface="华文细黑" pitchFamily="2" charset="-122"/>
              </a:rPr>
              <a:t>C</a:t>
            </a:r>
            <a:endParaRPr lang="en-US" altLang="zh-CN" sz="2000">
              <a:latin typeface="华文细黑" pitchFamily="2" charset="-122"/>
              <a:ea typeface="华文细黑" pitchFamily="2" charset="-122"/>
              <a:sym typeface="华文细黑" pitchFamily="2" charset="-122"/>
            </a:endParaRPr>
          </a:p>
        </p:txBody>
      </p:sp>
      <p:sp>
        <p:nvSpPr>
          <p:cNvPr id="182" name="Shape 182"/>
          <p:cNvSpPr/>
          <p:nvPr/>
        </p:nvSpPr>
        <p:spPr>
          <a:xfrm>
            <a:off x="6713538" y="3063875"/>
            <a:ext cx="342900" cy="398780"/>
          </a:xfrm>
          <a:prstGeom prst="rect">
            <a:avLst/>
          </a:prstGeom>
          <a:noFill/>
          <a:ln w="12700">
            <a:noFill/>
          </a:ln>
        </p:spPr>
        <p:txBody>
          <a:bodyPr lIns="45719" rIns="45719">
            <a:spAutoFit/>
          </a:bodyPr>
          <a:p>
            <a:pPr eaLnBrk="1">
              <a:buNone/>
            </a:pPr>
            <a:r>
              <a:rPr lang="en-US" altLang="zh-CN" sz="2000">
                <a:latin typeface="华文细黑" pitchFamily="2" charset="-122"/>
                <a:ea typeface="华文细黑" pitchFamily="2" charset="-122"/>
                <a:sym typeface="华文细黑" pitchFamily="2" charset="-122"/>
              </a:rPr>
              <a:t>A</a:t>
            </a:r>
            <a:endParaRPr lang="en-US" altLang="zh-CN" sz="2000">
              <a:latin typeface="华文细黑" pitchFamily="2" charset="-122"/>
              <a:ea typeface="华文细黑" pitchFamily="2" charset="-122"/>
              <a:sym typeface="华文细黑" pitchFamily="2" charset="-122"/>
            </a:endParaRPr>
          </a:p>
        </p:txBody>
      </p:sp>
      <p:sp>
        <p:nvSpPr>
          <p:cNvPr id="15372" name="Shape 183"/>
          <p:cNvSpPr/>
          <p:nvPr/>
        </p:nvSpPr>
        <p:spPr>
          <a:xfrm>
            <a:off x="2133600" y="1620838"/>
            <a:ext cx="1106170" cy="398780"/>
          </a:xfrm>
          <a:prstGeom prst="rect">
            <a:avLst/>
          </a:prstGeom>
          <a:noFill/>
          <a:ln w="12700">
            <a:noFill/>
          </a:ln>
        </p:spPr>
        <p:txBody>
          <a:bodyPr wrap="none" lIns="45719" rIns="45719">
            <a:spAutoFit/>
          </a:bodyPr>
          <a:p>
            <a:pPr eaLnBrk="1">
              <a:buNone/>
            </a:pPr>
            <a:r>
              <a:rPr lang="zh-CN" altLang="en-US" sz="2000">
                <a:latin typeface="华文细黑" pitchFamily="2" charset="-122"/>
                <a:ea typeface="华文细黑" pitchFamily="2" charset="-122"/>
                <a:sym typeface="华文细黑" pitchFamily="2" charset="-122"/>
              </a:rPr>
              <a:t>完成句子</a:t>
            </a:r>
            <a:endParaRPr lang="zh-CN" altLang="en-US" sz="2000">
              <a:latin typeface="华文细黑" pitchFamily="2" charset="-122"/>
              <a:ea typeface="华文细黑" pitchFamily="2" charset="-122"/>
              <a:sym typeface="华文细黑" pitchFamily="2" charset="-12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" grpId="0"/>
      <p:bldP spid="180" grpId="1"/>
      <p:bldP spid="181" grpId="0"/>
      <p:bldP spid="181" grpId="1"/>
      <p:bldP spid="182" grpId="0"/>
      <p:bldP spid="182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/>
          <p:cNvSpPr txBox="1"/>
          <p:nvPr/>
        </p:nvSpPr>
        <p:spPr>
          <a:xfrm>
            <a:off x="96434" y="1160122"/>
            <a:ext cx="1209556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TW" sz="3600" dirty="0"/>
              <a:t>BBC</a:t>
            </a:r>
            <a:r>
              <a:rPr lang="zh-TW" altLang="en-US" sz="3600" dirty="0"/>
              <a:t>是</a:t>
            </a:r>
            <a:r>
              <a:rPr lang="zh-TW" altLang="en-US" sz="3600" dirty="0">
                <a:solidFill>
                  <a:srgbClr val="FF0000"/>
                </a:solidFill>
              </a:rPr>
              <a:t>著名</a:t>
            </a:r>
            <a:r>
              <a:rPr lang="zh-TW" altLang="en-US" sz="3600" dirty="0"/>
              <a:t>的</a:t>
            </a:r>
            <a:r>
              <a:rPr lang="zh-CN" altLang="zh-TW" sz="3600" dirty="0"/>
              <a:t>新闻网站。</a:t>
            </a:r>
            <a:endParaRPr lang="zh-CN" altLang="zh-TW" sz="3600" dirty="0"/>
          </a:p>
        </p:txBody>
      </p:sp>
      <p:pic>
        <p:nvPicPr>
          <p:cNvPr id="18434" name="Picture 2" descr="BBC News - YouTube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9842" y="2485685"/>
            <a:ext cx="4372315" cy="4372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矩形 6"/>
          <p:cNvSpPr/>
          <p:nvPr/>
        </p:nvSpPr>
        <p:spPr>
          <a:xfrm>
            <a:off x="5050790" y="1483360"/>
            <a:ext cx="861695" cy="678180"/>
          </a:xfrm>
          <a:prstGeom prst="rect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xit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xit" presetSubtype="4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4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7" grpId="1" bldLvl="0" animBg="1"/>
      <p:bldP spid="7" grpId="2" bldLvl="0" animBg="1"/>
      <p:bldP spid="7" grpId="3" bldLvl="0" animBg="1"/>
      <p:bldP spid="7" grpId="4" bldLvl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434" name="Shape 205"/>
          <p:cNvSpPr/>
          <p:nvPr/>
        </p:nvSpPr>
        <p:spPr>
          <a:xfrm>
            <a:off x="2595563" y="487363"/>
            <a:ext cx="8072437" cy="706755"/>
          </a:xfrm>
          <a:prstGeom prst="rect">
            <a:avLst/>
          </a:prstGeom>
          <a:noFill/>
          <a:ln w="12700">
            <a:noFill/>
          </a:ln>
        </p:spPr>
        <p:txBody>
          <a:bodyPr lIns="45719" rIns="45719">
            <a:spAutoFit/>
          </a:bodyPr>
          <a:p>
            <a:pPr eaLnBrk="1">
              <a:buNone/>
            </a:pPr>
            <a:r>
              <a:rPr lang="zh-CN" altLang="en-US" sz="4000">
                <a:solidFill>
                  <a:srgbClr val="A6A6A6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语言点</a:t>
            </a:r>
            <a:endParaRPr lang="zh-CN" altLang="en-US" sz="4000">
              <a:solidFill>
                <a:srgbClr val="A6A6A6"/>
              </a:solidFill>
              <a:latin typeface="黑体" panose="02010609060101010101" pitchFamily="49" charset="-122"/>
              <a:ea typeface="黑体" panose="02010609060101010101" pitchFamily="49" charset="-122"/>
              <a:sym typeface="黑体" panose="02010609060101010101" pitchFamily="49" charset="-122"/>
            </a:endParaRPr>
          </a:p>
        </p:txBody>
      </p:sp>
      <p:grpSp>
        <p:nvGrpSpPr>
          <p:cNvPr id="18435" name="Group 208"/>
          <p:cNvGrpSpPr/>
          <p:nvPr/>
        </p:nvGrpSpPr>
        <p:grpSpPr>
          <a:xfrm>
            <a:off x="1811338" y="228600"/>
            <a:ext cx="608012" cy="919163"/>
            <a:chOff x="0" y="0"/>
            <a:chExt cx="607419" cy="919824"/>
          </a:xfrm>
        </p:grpSpPr>
        <p:sp>
          <p:nvSpPr>
            <p:cNvPr id="18440" name="Shape 206"/>
            <p:cNvSpPr/>
            <p:nvPr/>
          </p:nvSpPr>
          <p:spPr>
            <a:xfrm>
              <a:off x="0" y="0"/>
              <a:ext cx="607420" cy="919825"/>
            </a:xfrm>
            <a:custGeom>
              <a:avLst/>
              <a:gdLst/>
              <a:ahLst/>
              <a:cxnLst>
                <a:cxn ang="0">
                  <a:pos x="303710" y="459913"/>
                </a:cxn>
                <a:cxn ang="5898240">
                  <a:pos x="303710" y="459913"/>
                </a:cxn>
                <a:cxn ang="11796480">
                  <a:pos x="303710" y="459913"/>
                </a:cxn>
                <a:cxn ang="17694720">
                  <a:pos x="303710" y="459913"/>
                </a:cxn>
              </a:cxnLst>
              <a:pathLst>
                <a:path w="21600" h="21600">
                  <a:moveTo>
                    <a:pt x="10786" y="21600"/>
                  </a:moveTo>
                  <a:lnTo>
                    <a:pt x="11178" y="21600"/>
                  </a:lnTo>
                  <a:lnTo>
                    <a:pt x="11516" y="21565"/>
                  </a:lnTo>
                  <a:lnTo>
                    <a:pt x="11881" y="21495"/>
                  </a:lnTo>
                  <a:lnTo>
                    <a:pt x="12220" y="21425"/>
                  </a:lnTo>
                  <a:lnTo>
                    <a:pt x="12585" y="21319"/>
                  </a:lnTo>
                  <a:lnTo>
                    <a:pt x="12871" y="21196"/>
                  </a:lnTo>
                  <a:lnTo>
                    <a:pt x="13132" y="21056"/>
                  </a:lnTo>
                  <a:lnTo>
                    <a:pt x="13367" y="20881"/>
                  </a:lnTo>
                  <a:lnTo>
                    <a:pt x="13627" y="20722"/>
                  </a:lnTo>
                  <a:lnTo>
                    <a:pt x="13835" y="20511"/>
                  </a:lnTo>
                  <a:lnTo>
                    <a:pt x="14018" y="20318"/>
                  </a:lnTo>
                  <a:lnTo>
                    <a:pt x="14174" y="20107"/>
                  </a:lnTo>
                  <a:lnTo>
                    <a:pt x="14330" y="19879"/>
                  </a:lnTo>
                  <a:lnTo>
                    <a:pt x="14434" y="19634"/>
                  </a:lnTo>
                  <a:lnTo>
                    <a:pt x="14487" y="19370"/>
                  </a:lnTo>
                  <a:lnTo>
                    <a:pt x="14487" y="15664"/>
                  </a:lnTo>
                  <a:lnTo>
                    <a:pt x="14591" y="15454"/>
                  </a:lnTo>
                  <a:lnTo>
                    <a:pt x="14669" y="15260"/>
                  </a:lnTo>
                  <a:lnTo>
                    <a:pt x="14774" y="15050"/>
                  </a:lnTo>
                  <a:lnTo>
                    <a:pt x="15138" y="14646"/>
                  </a:lnTo>
                  <a:lnTo>
                    <a:pt x="15581" y="14242"/>
                  </a:lnTo>
                  <a:lnTo>
                    <a:pt x="16728" y="13469"/>
                  </a:lnTo>
                  <a:lnTo>
                    <a:pt x="18030" y="12591"/>
                  </a:lnTo>
                  <a:lnTo>
                    <a:pt x="18734" y="12118"/>
                  </a:lnTo>
                  <a:lnTo>
                    <a:pt x="19333" y="11573"/>
                  </a:lnTo>
                  <a:lnTo>
                    <a:pt x="19932" y="11028"/>
                  </a:lnTo>
                  <a:lnTo>
                    <a:pt x="20479" y="10396"/>
                  </a:lnTo>
                  <a:lnTo>
                    <a:pt x="20740" y="10097"/>
                  </a:lnTo>
                  <a:lnTo>
                    <a:pt x="20948" y="9729"/>
                  </a:lnTo>
                  <a:lnTo>
                    <a:pt x="21130" y="9378"/>
                  </a:lnTo>
                  <a:lnTo>
                    <a:pt x="21287" y="8974"/>
                  </a:lnTo>
                  <a:lnTo>
                    <a:pt x="21443" y="8605"/>
                  </a:lnTo>
                  <a:lnTo>
                    <a:pt x="21548" y="8166"/>
                  </a:lnTo>
                  <a:lnTo>
                    <a:pt x="21600" y="7727"/>
                  </a:lnTo>
                  <a:lnTo>
                    <a:pt x="21600" y="6884"/>
                  </a:lnTo>
                  <a:lnTo>
                    <a:pt x="21548" y="6515"/>
                  </a:lnTo>
                  <a:lnTo>
                    <a:pt x="21496" y="6182"/>
                  </a:lnTo>
                  <a:lnTo>
                    <a:pt x="21391" y="5812"/>
                  </a:lnTo>
                  <a:lnTo>
                    <a:pt x="21287" y="5479"/>
                  </a:lnTo>
                  <a:lnTo>
                    <a:pt x="21130" y="5093"/>
                  </a:lnTo>
                  <a:lnTo>
                    <a:pt x="20948" y="4760"/>
                  </a:lnTo>
                  <a:lnTo>
                    <a:pt x="20740" y="4425"/>
                  </a:lnTo>
                  <a:lnTo>
                    <a:pt x="20531" y="4127"/>
                  </a:lnTo>
                  <a:lnTo>
                    <a:pt x="20296" y="3811"/>
                  </a:lnTo>
                  <a:lnTo>
                    <a:pt x="20036" y="3513"/>
                  </a:lnTo>
                  <a:lnTo>
                    <a:pt x="19775" y="3214"/>
                  </a:lnTo>
                  <a:lnTo>
                    <a:pt x="19124" y="2634"/>
                  </a:lnTo>
                  <a:lnTo>
                    <a:pt x="18447" y="2125"/>
                  </a:lnTo>
                  <a:lnTo>
                    <a:pt x="17691" y="1669"/>
                  </a:lnTo>
                  <a:lnTo>
                    <a:pt x="16832" y="1229"/>
                  </a:lnTo>
                  <a:lnTo>
                    <a:pt x="16388" y="1054"/>
                  </a:lnTo>
                  <a:lnTo>
                    <a:pt x="15920" y="879"/>
                  </a:lnTo>
                  <a:lnTo>
                    <a:pt x="15477" y="720"/>
                  </a:lnTo>
                  <a:lnTo>
                    <a:pt x="15034" y="580"/>
                  </a:lnTo>
                  <a:lnTo>
                    <a:pt x="14539" y="439"/>
                  </a:lnTo>
                  <a:lnTo>
                    <a:pt x="14018" y="316"/>
                  </a:lnTo>
                  <a:lnTo>
                    <a:pt x="13471" y="211"/>
                  </a:lnTo>
                  <a:lnTo>
                    <a:pt x="12975" y="140"/>
                  </a:lnTo>
                  <a:lnTo>
                    <a:pt x="12428" y="71"/>
                  </a:lnTo>
                  <a:lnTo>
                    <a:pt x="11934" y="35"/>
                  </a:lnTo>
                  <a:lnTo>
                    <a:pt x="11387" y="0"/>
                  </a:lnTo>
                  <a:lnTo>
                    <a:pt x="10213" y="0"/>
                  </a:lnTo>
                  <a:lnTo>
                    <a:pt x="9666" y="35"/>
                  </a:lnTo>
                  <a:lnTo>
                    <a:pt x="9172" y="71"/>
                  </a:lnTo>
                  <a:lnTo>
                    <a:pt x="8625" y="140"/>
                  </a:lnTo>
                  <a:lnTo>
                    <a:pt x="8129" y="211"/>
                  </a:lnTo>
                  <a:lnTo>
                    <a:pt x="7582" y="316"/>
                  </a:lnTo>
                  <a:lnTo>
                    <a:pt x="7061" y="439"/>
                  </a:lnTo>
                  <a:lnTo>
                    <a:pt x="6566" y="580"/>
                  </a:lnTo>
                  <a:lnTo>
                    <a:pt x="6123" y="720"/>
                  </a:lnTo>
                  <a:lnTo>
                    <a:pt x="5680" y="879"/>
                  </a:lnTo>
                  <a:lnTo>
                    <a:pt x="5212" y="1054"/>
                  </a:lnTo>
                  <a:lnTo>
                    <a:pt x="4768" y="1229"/>
                  </a:lnTo>
                  <a:lnTo>
                    <a:pt x="3909" y="1669"/>
                  </a:lnTo>
                  <a:lnTo>
                    <a:pt x="3153" y="2125"/>
                  </a:lnTo>
                  <a:lnTo>
                    <a:pt x="2476" y="2634"/>
                  </a:lnTo>
                  <a:lnTo>
                    <a:pt x="1825" y="3214"/>
                  </a:lnTo>
                  <a:lnTo>
                    <a:pt x="1303" y="3811"/>
                  </a:lnTo>
                  <a:lnTo>
                    <a:pt x="1069" y="4127"/>
                  </a:lnTo>
                  <a:lnTo>
                    <a:pt x="860" y="4425"/>
                  </a:lnTo>
                  <a:lnTo>
                    <a:pt x="651" y="4760"/>
                  </a:lnTo>
                  <a:lnTo>
                    <a:pt x="470" y="5093"/>
                  </a:lnTo>
                  <a:lnTo>
                    <a:pt x="313" y="5479"/>
                  </a:lnTo>
                  <a:lnTo>
                    <a:pt x="209" y="5812"/>
                  </a:lnTo>
                  <a:lnTo>
                    <a:pt x="104" y="6182"/>
                  </a:lnTo>
                  <a:lnTo>
                    <a:pt x="52" y="6515"/>
                  </a:lnTo>
                  <a:lnTo>
                    <a:pt x="0" y="6884"/>
                  </a:lnTo>
                  <a:lnTo>
                    <a:pt x="0" y="7727"/>
                  </a:lnTo>
                  <a:lnTo>
                    <a:pt x="52" y="8166"/>
                  </a:lnTo>
                  <a:lnTo>
                    <a:pt x="157" y="8605"/>
                  </a:lnTo>
                  <a:lnTo>
                    <a:pt x="313" y="8974"/>
                  </a:lnTo>
                  <a:lnTo>
                    <a:pt x="470" y="9378"/>
                  </a:lnTo>
                  <a:lnTo>
                    <a:pt x="651" y="9729"/>
                  </a:lnTo>
                  <a:lnTo>
                    <a:pt x="860" y="10097"/>
                  </a:lnTo>
                  <a:lnTo>
                    <a:pt x="1121" y="10396"/>
                  </a:lnTo>
                  <a:lnTo>
                    <a:pt x="1668" y="11028"/>
                  </a:lnTo>
                  <a:lnTo>
                    <a:pt x="2267" y="11573"/>
                  </a:lnTo>
                  <a:lnTo>
                    <a:pt x="2866" y="12118"/>
                  </a:lnTo>
                  <a:lnTo>
                    <a:pt x="3570" y="12591"/>
                  </a:lnTo>
                  <a:lnTo>
                    <a:pt x="4872" y="13469"/>
                  </a:lnTo>
                  <a:lnTo>
                    <a:pt x="6019" y="14242"/>
                  </a:lnTo>
                  <a:lnTo>
                    <a:pt x="6462" y="14646"/>
                  </a:lnTo>
                  <a:lnTo>
                    <a:pt x="6826" y="15050"/>
                  </a:lnTo>
                  <a:lnTo>
                    <a:pt x="6931" y="15260"/>
                  </a:lnTo>
                  <a:lnTo>
                    <a:pt x="7009" y="15454"/>
                  </a:lnTo>
                  <a:lnTo>
                    <a:pt x="7113" y="15664"/>
                  </a:lnTo>
                  <a:lnTo>
                    <a:pt x="7113" y="19370"/>
                  </a:lnTo>
                  <a:lnTo>
                    <a:pt x="7166" y="19634"/>
                  </a:lnTo>
                  <a:lnTo>
                    <a:pt x="7270" y="19879"/>
                  </a:lnTo>
                  <a:lnTo>
                    <a:pt x="7425" y="20107"/>
                  </a:lnTo>
                  <a:lnTo>
                    <a:pt x="7582" y="20318"/>
                  </a:lnTo>
                  <a:lnTo>
                    <a:pt x="7765" y="20511"/>
                  </a:lnTo>
                  <a:lnTo>
                    <a:pt x="7973" y="20722"/>
                  </a:lnTo>
                  <a:lnTo>
                    <a:pt x="8233" y="20881"/>
                  </a:lnTo>
                  <a:lnTo>
                    <a:pt x="8468" y="21056"/>
                  </a:lnTo>
                  <a:lnTo>
                    <a:pt x="8729" y="21196"/>
                  </a:lnTo>
                  <a:lnTo>
                    <a:pt x="9015" y="21319"/>
                  </a:lnTo>
                  <a:lnTo>
                    <a:pt x="9380" y="21425"/>
                  </a:lnTo>
                  <a:lnTo>
                    <a:pt x="9719" y="21495"/>
                  </a:lnTo>
                  <a:lnTo>
                    <a:pt x="10084" y="21565"/>
                  </a:lnTo>
                  <a:lnTo>
                    <a:pt x="10422" y="21600"/>
                  </a:lnTo>
                  <a:lnTo>
                    <a:pt x="10786" y="21600"/>
                  </a:lnTo>
                  <a:close/>
                </a:path>
              </a:pathLst>
            </a:custGeom>
            <a:solidFill>
              <a:srgbClr val="FFFFCC">
                <a:alpha val="100000"/>
              </a:srgbClr>
            </a:solidFill>
            <a:ln w="57150" cap="flat" cmpd="sng">
              <a:solidFill>
                <a:srgbClr val="000000">
                  <a:alpha val="10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8441" name="Shape 207"/>
            <p:cNvSpPr/>
            <p:nvPr/>
          </p:nvSpPr>
          <p:spPr>
            <a:xfrm>
              <a:off x="192699" y="403848"/>
              <a:ext cx="224224" cy="408299"/>
            </a:xfrm>
            <a:custGeom>
              <a:avLst/>
              <a:gdLst/>
              <a:ahLst/>
              <a:cxnLst>
                <a:cxn ang="0">
                  <a:pos x="112112" y="204150"/>
                </a:cxn>
                <a:cxn ang="5898240">
                  <a:pos x="112112" y="204150"/>
                </a:cxn>
                <a:cxn ang="11796480">
                  <a:pos x="112112" y="204150"/>
                </a:cxn>
                <a:cxn ang="17694720">
                  <a:pos x="112112" y="204150"/>
                </a:cxn>
              </a:cxnLst>
              <a:pathLst>
                <a:path w="21600" h="21600">
                  <a:moveTo>
                    <a:pt x="6354" y="10918"/>
                  </a:moveTo>
                  <a:lnTo>
                    <a:pt x="4448" y="5578"/>
                  </a:lnTo>
                  <a:lnTo>
                    <a:pt x="1060" y="1305"/>
                  </a:lnTo>
                  <a:lnTo>
                    <a:pt x="0" y="235"/>
                  </a:lnTo>
                  <a:lnTo>
                    <a:pt x="4448" y="1424"/>
                  </a:lnTo>
                  <a:lnTo>
                    <a:pt x="7835" y="0"/>
                  </a:lnTo>
                  <a:lnTo>
                    <a:pt x="11647" y="1305"/>
                  </a:lnTo>
                  <a:lnTo>
                    <a:pt x="14610" y="0"/>
                  </a:lnTo>
                  <a:lnTo>
                    <a:pt x="17576" y="1186"/>
                  </a:lnTo>
                  <a:lnTo>
                    <a:pt x="21600" y="235"/>
                  </a:lnTo>
                  <a:lnTo>
                    <a:pt x="16304" y="6053"/>
                  </a:lnTo>
                  <a:lnTo>
                    <a:pt x="14822" y="10918"/>
                  </a:lnTo>
                  <a:moveTo>
                    <a:pt x="778" y="14359"/>
                  </a:moveTo>
                  <a:lnTo>
                    <a:pt x="20681" y="14359"/>
                  </a:lnTo>
                  <a:lnTo>
                    <a:pt x="20681" y="16852"/>
                  </a:lnTo>
                  <a:lnTo>
                    <a:pt x="778" y="16814"/>
                  </a:lnTo>
                  <a:lnTo>
                    <a:pt x="778" y="19226"/>
                  </a:lnTo>
                  <a:lnTo>
                    <a:pt x="20681" y="19304"/>
                  </a:lnTo>
                  <a:lnTo>
                    <a:pt x="20752" y="21600"/>
                  </a:lnTo>
                  <a:lnTo>
                    <a:pt x="848" y="21600"/>
                  </a:lnTo>
                </a:path>
              </a:pathLst>
            </a:custGeom>
            <a:noFill/>
            <a:ln w="57150" cap="flat" cmpd="sng">
              <a:solidFill>
                <a:srgbClr val="000000">
                  <a:alpha val="10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</p:grpSp>
      <p:sp>
        <p:nvSpPr>
          <p:cNvPr id="209" name="Shape 209"/>
          <p:cNvSpPr/>
          <p:nvPr/>
        </p:nvSpPr>
        <p:spPr>
          <a:xfrm>
            <a:off x="2438400" y="1422400"/>
            <a:ext cx="3442970" cy="460375"/>
          </a:xfrm>
          <a:prstGeom prst="rect">
            <a:avLst/>
          </a:prstGeom>
          <a:noFill/>
          <a:ln w="12700">
            <a:noFill/>
          </a:ln>
        </p:spPr>
        <p:txBody>
          <a:bodyPr wrap="none" lIns="45719" rIns="45719" anchor="ctr" anchorCtr="0">
            <a:spAutoFit/>
          </a:bodyPr>
          <a:p>
            <a:pPr eaLnBrk="1">
              <a:buNone/>
            </a:pPr>
            <a:r>
              <a:rPr lang="zh-CN" altLang="en-US" sz="2400">
                <a:solidFill>
                  <a:srgbClr val="FF0000"/>
                </a:solidFill>
                <a:latin typeface="Calibri" panose="020F0702030404030204" charset="0"/>
              </a:rPr>
              <a:t>用：信用卡、作用、使用</a:t>
            </a:r>
            <a:endParaRPr lang="zh-CN" altLang="en-US" sz="2400">
              <a:solidFill>
                <a:srgbClr val="FF0000"/>
              </a:solidFill>
              <a:latin typeface="Calibri" panose="020F0702030404030204" charset="0"/>
            </a:endParaRPr>
          </a:p>
        </p:txBody>
      </p:sp>
      <p:sp>
        <p:nvSpPr>
          <p:cNvPr id="210" name="Shape 210"/>
          <p:cNvSpPr/>
          <p:nvPr/>
        </p:nvSpPr>
        <p:spPr>
          <a:xfrm>
            <a:off x="2362200" y="2422367"/>
            <a:ext cx="7467600" cy="798830"/>
          </a:xfrm>
          <a:prstGeom prst="rect">
            <a:avLst/>
          </a:prstGeom>
          <a:noFill/>
          <a:ln w="12700">
            <a:noFill/>
          </a:ln>
        </p:spPr>
        <p:txBody>
          <a:bodyPr lIns="45719" rIns="45719" anchor="ctr" anchorCtr="0">
            <a:spAutoFit/>
          </a:bodyPr>
          <a:p>
            <a:pPr marL="294005" indent="-294005" eaLnBrk="1">
              <a:buSzPct val="100000"/>
              <a:buAutoNum type="arabicPeriod"/>
            </a:pPr>
            <a:r>
              <a:rPr lang="zh-CN" altLang="en-US" sz="2200">
                <a:latin typeface="Calibri" panose="020F0702030404030204" charset="0"/>
              </a:rPr>
              <a:t>有些年轻人申请了</a:t>
            </a:r>
            <a:r>
              <a:rPr lang="zh-CN" altLang="en-US" sz="2400">
                <a:solidFill>
                  <a:srgbClr val="FF0000"/>
                </a:solidFill>
                <a:latin typeface="Calibri" panose="020F0702030404030204" charset="0"/>
              </a:rPr>
              <a:t>信用卡</a:t>
            </a:r>
            <a:r>
              <a:rPr lang="zh-CN" altLang="en-US" sz="2200">
                <a:latin typeface="Calibri" panose="020F0702030404030204" charset="0"/>
              </a:rPr>
              <a:t>，但在购物时却没有考虑自己的经济能力，最后不能按时还银行的钱。</a:t>
            </a:r>
            <a:endParaRPr lang="zh-CN" altLang="en-US" sz="2200">
              <a:latin typeface="Calibri" panose="020F0702030404030204" charset="0"/>
            </a:endParaRPr>
          </a:p>
        </p:txBody>
      </p:sp>
      <p:sp>
        <p:nvSpPr>
          <p:cNvPr id="211" name="Shape 211"/>
          <p:cNvSpPr/>
          <p:nvPr/>
        </p:nvSpPr>
        <p:spPr>
          <a:xfrm>
            <a:off x="2362200" y="3401061"/>
            <a:ext cx="7731125" cy="798830"/>
          </a:xfrm>
          <a:prstGeom prst="rect">
            <a:avLst/>
          </a:prstGeom>
          <a:noFill/>
          <a:ln w="12700">
            <a:noFill/>
          </a:ln>
        </p:spPr>
        <p:txBody>
          <a:bodyPr lIns="45719" rIns="45719" anchor="ctr" anchorCtr="0">
            <a:spAutoFit/>
          </a:bodyPr>
          <a:p>
            <a:pPr eaLnBrk="1">
              <a:buNone/>
            </a:pPr>
            <a:r>
              <a:rPr lang="en-US" altLang="zh-CN" sz="2200">
                <a:latin typeface="华文细黑" pitchFamily="2" charset="-122"/>
                <a:ea typeface="华文细黑" pitchFamily="2" charset="-122"/>
                <a:sym typeface="华文细黑" pitchFamily="2" charset="-122"/>
              </a:rPr>
              <a:t>2. </a:t>
            </a:r>
            <a:r>
              <a:rPr lang="zh-CN" altLang="en-US" sz="2200">
                <a:latin typeface="Calibri" panose="020F0702030404030204" charset="0"/>
              </a:rPr>
              <a:t>有些故事不仅能给人带来快乐，还有教育的</a:t>
            </a:r>
            <a:r>
              <a:rPr lang="zh-CN" altLang="en-US" sz="2400">
                <a:solidFill>
                  <a:srgbClr val="FF0000"/>
                </a:solidFill>
                <a:latin typeface="Calibri" panose="020F0702030404030204" charset="0"/>
              </a:rPr>
              <a:t>作用</a:t>
            </a:r>
            <a:r>
              <a:rPr lang="zh-CN" altLang="en-US" sz="2200">
                <a:latin typeface="Calibri" panose="020F0702030404030204" charset="0"/>
              </a:rPr>
              <a:t>，能使人们</a:t>
            </a:r>
            <a:endParaRPr lang="zh-CN" altLang="en-US" sz="2200">
              <a:latin typeface="Calibri" panose="020F0702030404030204" charset="0"/>
            </a:endParaRPr>
          </a:p>
          <a:p>
            <a:pPr eaLnBrk="1">
              <a:buNone/>
            </a:pPr>
            <a:r>
              <a:rPr lang="zh-CN" altLang="en-US" sz="2200">
                <a:latin typeface="Calibri" panose="020F0702030404030204" charset="0"/>
              </a:rPr>
              <a:t>    重新认识到一些问题。</a:t>
            </a:r>
            <a:endParaRPr lang="zh-CN" altLang="en-US" sz="2200">
              <a:latin typeface="Calibri" panose="020F0702030404030204" charset="0"/>
            </a:endParaRPr>
          </a:p>
        </p:txBody>
      </p:sp>
      <p:sp>
        <p:nvSpPr>
          <p:cNvPr id="212" name="Shape 212"/>
          <p:cNvSpPr/>
          <p:nvPr/>
        </p:nvSpPr>
        <p:spPr>
          <a:xfrm>
            <a:off x="2387600" y="4512469"/>
            <a:ext cx="7932738" cy="460375"/>
          </a:xfrm>
          <a:prstGeom prst="rect">
            <a:avLst/>
          </a:prstGeom>
          <a:noFill/>
          <a:ln w="12700">
            <a:noFill/>
          </a:ln>
        </p:spPr>
        <p:txBody>
          <a:bodyPr lIns="45719" rIns="45719" anchor="ctr" anchorCtr="0">
            <a:spAutoFit/>
          </a:bodyPr>
          <a:p>
            <a:pPr eaLnBrk="1">
              <a:buNone/>
            </a:pPr>
            <a:r>
              <a:rPr lang="en-US" altLang="zh-CN" sz="2200">
                <a:latin typeface="华文细黑" pitchFamily="2" charset="-122"/>
                <a:ea typeface="华文细黑" pitchFamily="2" charset="-122"/>
                <a:sym typeface="华文细黑" pitchFamily="2" charset="-122"/>
              </a:rPr>
              <a:t>3. </a:t>
            </a:r>
            <a:r>
              <a:rPr lang="zh-CN" altLang="en-US" sz="2200">
                <a:latin typeface="Calibri" panose="020F0702030404030204" charset="0"/>
              </a:rPr>
              <a:t>医生提醒人们，在</a:t>
            </a:r>
            <a:r>
              <a:rPr lang="zh-CN" altLang="en-US" sz="2400">
                <a:solidFill>
                  <a:srgbClr val="FF0000"/>
                </a:solidFill>
                <a:latin typeface="Calibri" panose="020F0702030404030204" charset="0"/>
              </a:rPr>
              <a:t>使用</a:t>
            </a:r>
            <a:r>
              <a:rPr lang="zh-CN" altLang="en-US" sz="2200">
                <a:latin typeface="Calibri" panose="020F0702030404030204" charset="0"/>
              </a:rPr>
              <a:t>感冒药之前，一定要仔细阅读说明书。</a:t>
            </a:r>
            <a:endParaRPr lang="zh-CN" altLang="en-US" sz="2200">
              <a:latin typeface="Calibri" panose="020F070203040403020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fill="hold" nodeType="tmRoot"/>
      </p:par>
    </p:tnLst>
    <p:bldLst>
      <p:bldP spid="209" grpId="0" animBg="1" advAuto="1000"/>
      <p:bldP spid="210" grpId="0" animBg="1" advAuto="1000"/>
      <p:bldP spid="211" grpId="0" animBg="1" advAuto="1000"/>
      <p:bldP spid="212" grpId="0" animBg="1" advAuto="100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458" name="Shape 214"/>
          <p:cNvSpPr/>
          <p:nvPr/>
        </p:nvSpPr>
        <p:spPr>
          <a:xfrm>
            <a:off x="2122488" y="1438275"/>
            <a:ext cx="2439670" cy="398780"/>
          </a:xfrm>
          <a:prstGeom prst="rect">
            <a:avLst/>
          </a:prstGeom>
          <a:noFill/>
          <a:ln w="12700">
            <a:noFill/>
          </a:ln>
        </p:spPr>
        <p:txBody>
          <a:bodyPr wrap="none" lIns="45719" rIns="45719">
            <a:spAutoFit/>
          </a:bodyPr>
          <a:p>
            <a:pPr eaLnBrk="1">
              <a:buNone/>
            </a:pPr>
            <a:r>
              <a:rPr lang="zh-CN" altLang="en-US" sz="2000">
                <a:latin typeface="华文细黑" pitchFamily="2" charset="-122"/>
                <a:ea typeface="华文细黑" pitchFamily="2" charset="-122"/>
                <a:sym typeface="华文细黑" pitchFamily="2" charset="-122"/>
              </a:rPr>
              <a:t>选择合适的词语填空 </a:t>
            </a:r>
            <a:endParaRPr lang="zh-CN" altLang="en-US" sz="2000">
              <a:latin typeface="华文细黑" pitchFamily="2" charset="-122"/>
              <a:ea typeface="华文细黑" pitchFamily="2" charset="-122"/>
              <a:sym typeface="华文细黑" pitchFamily="2" charset="-122"/>
            </a:endParaRPr>
          </a:p>
        </p:txBody>
      </p:sp>
      <p:grpSp>
        <p:nvGrpSpPr>
          <p:cNvPr id="19459" name="Group 219"/>
          <p:cNvGrpSpPr/>
          <p:nvPr/>
        </p:nvGrpSpPr>
        <p:grpSpPr>
          <a:xfrm>
            <a:off x="1916113" y="127000"/>
            <a:ext cx="8359776" cy="1030905"/>
            <a:chOff x="0" y="0"/>
            <a:chExt cx="8360602" cy="1030876"/>
          </a:xfrm>
        </p:grpSpPr>
        <p:grpSp>
          <p:nvGrpSpPr>
            <p:cNvPr id="19466" name="Group 217"/>
            <p:cNvGrpSpPr/>
            <p:nvPr/>
          </p:nvGrpSpPr>
          <p:grpSpPr>
            <a:xfrm>
              <a:off x="0" y="0"/>
              <a:ext cx="607420" cy="919825"/>
              <a:chOff x="0" y="0"/>
              <a:chExt cx="607419" cy="919824"/>
            </a:xfrm>
          </p:grpSpPr>
          <p:sp>
            <p:nvSpPr>
              <p:cNvPr id="19468" name="Shape 215"/>
              <p:cNvSpPr/>
              <p:nvPr/>
            </p:nvSpPr>
            <p:spPr>
              <a:xfrm>
                <a:off x="0" y="0"/>
                <a:ext cx="607420" cy="919825"/>
              </a:xfrm>
              <a:custGeom>
                <a:avLst/>
                <a:gdLst/>
                <a:ahLst/>
                <a:cxnLst>
                  <a:cxn ang="0">
                    <a:pos x="303710" y="459913"/>
                  </a:cxn>
                  <a:cxn ang="5898240">
                    <a:pos x="303710" y="459913"/>
                  </a:cxn>
                  <a:cxn ang="11796480">
                    <a:pos x="303710" y="459913"/>
                  </a:cxn>
                  <a:cxn ang="17694720">
                    <a:pos x="303710" y="459913"/>
                  </a:cxn>
                </a:cxnLst>
                <a:pathLst>
                  <a:path w="21600" h="21600">
                    <a:moveTo>
                      <a:pt x="10786" y="21600"/>
                    </a:moveTo>
                    <a:lnTo>
                      <a:pt x="11178" y="21600"/>
                    </a:lnTo>
                    <a:lnTo>
                      <a:pt x="11516" y="21565"/>
                    </a:lnTo>
                    <a:lnTo>
                      <a:pt x="11881" y="21495"/>
                    </a:lnTo>
                    <a:lnTo>
                      <a:pt x="12220" y="21425"/>
                    </a:lnTo>
                    <a:lnTo>
                      <a:pt x="12585" y="21319"/>
                    </a:lnTo>
                    <a:lnTo>
                      <a:pt x="12871" y="21196"/>
                    </a:lnTo>
                    <a:lnTo>
                      <a:pt x="13132" y="21056"/>
                    </a:lnTo>
                    <a:lnTo>
                      <a:pt x="13367" y="20881"/>
                    </a:lnTo>
                    <a:lnTo>
                      <a:pt x="13627" y="20722"/>
                    </a:lnTo>
                    <a:lnTo>
                      <a:pt x="13835" y="20511"/>
                    </a:lnTo>
                    <a:lnTo>
                      <a:pt x="14018" y="20318"/>
                    </a:lnTo>
                    <a:lnTo>
                      <a:pt x="14174" y="20107"/>
                    </a:lnTo>
                    <a:lnTo>
                      <a:pt x="14330" y="19879"/>
                    </a:lnTo>
                    <a:lnTo>
                      <a:pt x="14434" y="19634"/>
                    </a:lnTo>
                    <a:lnTo>
                      <a:pt x="14487" y="19370"/>
                    </a:lnTo>
                    <a:lnTo>
                      <a:pt x="14487" y="15664"/>
                    </a:lnTo>
                    <a:lnTo>
                      <a:pt x="14591" y="15454"/>
                    </a:lnTo>
                    <a:lnTo>
                      <a:pt x="14669" y="15260"/>
                    </a:lnTo>
                    <a:lnTo>
                      <a:pt x="14774" y="15050"/>
                    </a:lnTo>
                    <a:lnTo>
                      <a:pt x="15138" y="14646"/>
                    </a:lnTo>
                    <a:lnTo>
                      <a:pt x="15581" y="14242"/>
                    </a:lnTo>
                    <a:lnTo>
                      <a:pt x="16728" y="13469"/>
                    </a:lnTo>
                    <a:lnTo>
                      <a:pt x="18030" y="12591"/>
                    </a:lnTo>
                    <a:lnTo>
                      <a:pt x="18734" y="12118"/>
                    </a:lnTo>
                    <a:lnTo>
                      <a:pt x="19333" y="11573"/>
                    </a:lnTo>
                    <a:lnTo>
                      <a:pt x="19932" y="11028"/>
                    </a:lnTo>
                    <a:lnTo>
                      <a:pt x="20479" y="10396"/>
                    </a:lnTo>
                    <a:lnTo>
                      <a:pt x="20740" y="10097"/>
                    </a:lnTo>
                    <a:lnTo>
                      <a:pt x="20948" y="9729"/>
                    </a:lnTo>
                    <a:lnTo>
                      <a:pt x="21130" y="9378"/>
                    </a:lnTo>
                    <a:lnTo>
                      <a:pt x="21287" y="8974"/>
                    </a:lnTo>
                    <a:lnTo>
                      <a:pt x="21443" y="8605"/>
                    </a:lnTo>
                    <a:lnTo>
                      <a:pt x="21548" y="8166"/>
                    </a:lnTo>
                    <a:lnTo>
                      <a:pt x="21600" y="7727"/>
                    </a:lnTo>
                    <a:lnTo>
                      <a:pt x="21600" y="6884"/>
                    </a:lnTo>
                    <a:lnTo>
                      <a:pt x="21548" y="6515"/>
                    </a:lnTo>
                    <a:lnTo>
                      <a:pt x="21496" y="6182"/>
                    </a:lnTo>
                    <a:lnTo>
                      <a:pt x="21391" y="5812"/>
                    </a:lnTo>
                    <a:lnTo>
                      <a:pt x="21287" y="5479"/>
                    </a:lnTo>
                    <a:lnTo>
                      <a:pt x="21130" y="5093"/>
                    </a:lnTo>
                    <a:lnTo>
                      <a:pt x="20948" y="4760"/>
                    </a:lnTo>
                    <a:lnTo>
                      <a:pt x="20740" y="4425"/>
                    </a:lnTo>
                    <a:lnTo>
                      <a:pt x="20531" y="4127"/>
                    </a:lnTo>
                    <a:lnTo>
                      <a:pt x="20296" y="3811"/>
                    </a:lnTo>
                    <a:lnTo>
                      <a:pt x="20036" y="3513"/>
                    </a:lnTo>
                    <a:lnTo>
                      <a:pt x="19775" y="3214"/>
                    </a:lnTo>
                    <a:lnTo>
                      <a:pt x="19124" y="2634"/>
                    </a:lnTo>
                    <a:lnTo>
                      <a:pt x="18447" y="2125"/>
                    </a:lnTo>
                    <a:lnTo>
                      <a:pt x="17691" y="1669"/>
                    </a:lnTo>
                    <a:lnTo>
                      <a:pt x="16832" y="1229"/>
                    </a:lnTo>
                    <a:lnTo>
                      <a:pt x="16388" y="1054"/>
                    </a:lnTo>
                    <a:lnTo>
                      <a:pt x="15920" y="879"/>
                    </a:lnTo>
                    <a:lnTo>
                      <a:pt x="15477" y="720"/>
                    </a:lnTo>
                    <a:lnTo>
                      <a:pt x="15034" y="580"/>
                    </a:lnTo>
                    <a:lnTo>
                      <a:pt x="14539" y="439"/>
                    </a:lnTo>
                    <a:lnTo>
                      <a:pt x="14018" y="316"/>
                    </a:lnTo>
                    <a:lnTo>
                      <a:pt x="13471" y="211"/>
                    </a:lnTo>
                    <a:lnTo>
                      <a:pt x="12975" y="140"/>
                    </a:lnTo>
                    <a:lnTo>
                      <a:pt x="12428" y="71"/>
                    </a:lnTo>
                    <a:lnTo>
                      <a:pt x="11934" y="35"/>
                    </a:lnTo>
                    <a:lnTo>
                      <a:pt x="11387" y="0"/>
                    </a:lnTo>
                    <a:lnTo>
                      <a:pt x="10213" y="0"/>
                    </a:lnTo>
                    <a:lnTo>
                      <a:pt x="9666" y="35"/>
                    </a:lnTo>
                    <a:lnTo>
                      <a:pt x="9172" y="71"/>
                    </a:lnTo>
                    <a:lnTo>
                      <a:pt x="8625" y="140"/>
                    </a:lnTo>
                    <a:lnTo>
                      <a:pt x="8129" y="211"/>
                    </a:lnTo>
                    <a:lnTo>
                      <a:pt x="7582" y="316"/>
                    </a:lnTo>
                    <a:lnTo>
                      <a:pt x="7061" y="439"/>
                    </a:lnTo>
                    <a:lnTo>
                      <a:pt x="6566" y="580"/>
                    </a:lnTo>
                    <a:lnTo>
                      <a:pt x="6123" y="720"/>
                    </a:lnTo>
                    <a:lnTo>
                      <a:pt x="5680" y="879"/>
                    </a:lnTo>
                    <a:lnTo>
                      <a:pt x="5212" y="1054"/>
                    </a:lnTo>
                    <a:lnTo>
                      <a:pt x="4768" y="1229"/>
                    </a:lnTo>
                    <a:lnTo>
                      <a:pt x="3909" y="1669"/>
                    </a:lnTo>
                    <a:lnTo>
                      <a:pt x="3153" y="2125"/>
                    </a:lnTo>
                    <a:lnTo>
                      <a:pt x="2476" y="2634"/>
                    </a:lnTo>
                    <a:lnTo>
                      <a:pt x="1825" y="3214"/>
                    </a:lnTo>
                    <a:lnTo>
                      <a:pt x="1303" y="3811"/>
                    </a:lnTo>
                    <a:lnTo>
                      <a:pt x="1069" y="4127"/>
                    </a:lnTo>
                    <a:lnTo>
                      <a:pt x="860" y="4425"/>
                    </a:lnTo>
                    <a:lnTo>
                      <a:pt x="651" y="4760"/>
                    </a:lnTo>
                    <a:lnTo>
                      <a:pt x="470" y="5093"/>
                    </a:lnTo>
                    <a:lnTo>
                      <a:pt x="313" y="5479"/>
                    </a:lnTo>
                    <a:lnTo>
                      <a:pt x="209" y="5812"/>
                    </a:lnTo>
                    <a:lnTo>
                      <a:pt x="104" y="6182"/>
                    </a:lnTo>
                    <a:lnTo>
                      <a:pt x="52" y="6515"/>
                    </a:lnTo>
                    <a:lnTo>
                      <a:pt x="0" y="6884"/>
                    </a:lnTo>
                    <a:lnTo>
                      <a:pt x="0" y="7727"/>
                    </a:lnTo>
                    <a:lnTo>
                      <a:pt x="52" y="8166"/>
                    </a:lnTo>
                    <a:lnTo>
                      <a:pt x="157" y="8605"/>
                    </a:lnTo>
                    <a:lnTo>
                      <a:pt x="313" y="8974"/>
                    </a:lnTo>
                    <a:lnTo>
                      <a:pt x="470" y="9378"/>
                    </a:lnTo>
                    <a:lnTo>
                      <a:pt x="651" y="9729"/>
                    </a:lnTo>
                    <a:lnTo>
                      <a:pt x="860" y="10097"/>
                    </a:lnTo>
                    <a:lnTo>
                      <a:pt x="1121" y="10396"/>
                    </a:lnTo>
                    <a:lnTo>
                      <a:pt x="1668" y="11028"/>
                    </a:lnTo>
                    <a:lnTo>
                      <a:pt x="2267" y="11573"/>
                    </a:lnTo>
                    <a:lnTo>
                      <a:pt x="2866" y="12118"/>
                    </a:lnTo>
                    <a:lnTo>
                      <a:pt x="3570" y="12591"/>
                    </a:lnTo>
                    <a:lnTo>
                      <a:pt x="4872" y="13469"/>
                    </a:lnTo>
                    <a:lnTo>
                      <a:pt x="6019" y="14242"/>
                    </a:lnTo>
                    <a:lnTo>
                      <a:pt x="6462" y="14646"/>
                    </a:lnTo>
                    <a:lnTo>
                      <a:pt x="6826" y="15050"/>
                    </a:lnTo>
                    <a:lnTo>
                      <a:pt x="6931" y="15260"/>
                    </a:lnTo>
                    <a:lnTo>
                      <a:pt x="7009" y="15454"/>
                    </a:lnTo>
                    <a:lnTo>
                      <a:pt x="7113" y="15664"/>
                    </a:lnTo>
                    <a:lnTo>
                      <a:pt x="7113" y="19370"/>
                    </a:lnTo>
                    <a:lnTo>
                      <a:pt x="7166" y="19634"/>
                    </a:lnTo>
                    <a:lnTo>
                      <a:pt x="7270" y="19879"/>
                    </a:lnTo>
                    <a:lnTo>
                      <a:pt x="7425" y="20107"/>
                    </a:lnTo>
                    <a:lnTo>
                      <a:pt x="7582" y="20318"/>
                    </a:lnTo>
                    <a:lnTo>
                      <a:pt x="7765" y="20511"/>
                    </a:lnTo>
                    <a:lnTo>
                      <a:pt x="7973" y="20722"/>
                    </a:lnTo>
                    <a:lnTo>
                      <a:pt x="8233" y="20881"/>
                    </a:lnTo>
                    <a:lnTo>
                      <a:pt x="8468" y="21056"/>
                    </a:lnTo>
                    <a:lnTo>
                      <a:pt x="8729" y="21196"/>
                    </a:lnTo>
                    <a:lnTo>
                      <a:pt x="9015" y="21319"/>
                    </a:lnTo>
                    <a:lnTo>
                      <a:pt x="9380" y="21425"/>
                    </a:lnTo>
                    <a:lnTo>
                      <a:pt x="9719" y="21495"/>
                    </a:lnTo>
                    <a:lnTo>
                      <a:pt x="10084" y="21565"/>
                    </a:lnTo>
                    <a:lnTo>
                      <a:pt x="10422" y="21600"/>
                    </a:lnTo>
                    <a:lnTo>
                      <a:pt x="10786" y="21600"/>
                    </a:lnTo>
                    <a:close/>
                  </a:path>
                </a:pathLst>
              </a:custGeom>
              <a:solidFill>
                <a:srgbClr val="FFFFCC">
                  <a:alpha val="100000"/>
                </a:srgbClr>
              </a:solidFill>
              <a:ln w="57150" cap="flat" cmpd="sng">
                <a:solidFill>
                  <a:srgbClr val="000000">
                    <a:alpha val="100000"/>
                  </a:srgb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9469" name="Shape 216"/>
              <p:cNvSpPr/>
              <p:nvPr/>
            </p:nvSpPr>
            <p:spPr>
              <a:xfrm>
                <a:off x="192699" y="403848"/>
                <a:ext cx="224224" cy="408299"/>
              </a:xfrm>
              <a:custGeom>
                <a:avLst/>
                <a:gdLst/>
                <a:ahLst/>
                <a:cxnLst>
                  <a:cxn ang="0">
                    <a:pos x="112112" y="204150"/>
                  </a:cxn>
                  <a:cxn ang="5898240">
                    <a:pos x="112112" y="204150"/>
                  </a:cxn>
                  <a:cxn ang="11796480">
                    <a:pos x="112112" y="204150"/>
                  </a:cxn>
                  <a:cxn ang="17694720">
                    <a:pos x="112112" y="204150"/>
                  </a:cxn>
                </a:cxnLst>
                <a:pathLst>
                  <a:path w="21600" h="21600">
                    <a:moveTo>
                      <a:pt x="6354" y="10918"/>
                    </a:moveTo>
                    <a:lnTo>
                      <a:pt x="4448" y="5578"/>
                    </a:lnTo>
                    <a:lnTo>
                      <a:pt x="1060" y="1305"/>
                    </a:lnTo>
                    <a:lnTo>
                      <a:pt x="0" y="235"/>
                    </a:lnTo>
                    <a:lnTo>
                      <a:pt x="4448" y="1424"/>
                    </a:lnTo>
                    <a:lnTo>
                      <a:pt x="7835" y="0"/>
                    </a:lnTo>
                    <a:lnTo>
                      <a:pt x="11647" y="1305"/>
                    </a:lnTo>
                    <a:lnTo>
                      <a:pt x="14610" y="0"/>
                    </a:lnTo>
                    <a:lnTo>
                      <a:pt x="17576" y="1186"/>
                    </a:lnTo>
                    <a:lnTo>
                      <a:pt x="21600" y="235"/>
                    </a:lnTo>
                    <a:lnTo>
                      <a:pt x="16304" y="6053"/>
                    </a:lnTo>
                    <a:lnTo>
                      <a:pt x="14822" y="10918"/>
                    </a:lnTo>
                    <a:moveTo>
                      <a:pt x="778" y="14359"/>
                    </a:moveTo>
                    <a:lnTo>
                      <a:pt x="20681" y="14359"/>
                    </a:lnTo>
                    <a:lnTo>
                      <a:pt x="20681" y="16852"/>
                    </a:lnTo>
                    <a:lnTo>
                      <a:pt x="778" y="16814"/>
                    </a:lnTo>
                    <a:lnTo>
                      <a:pt x="778" y="19226"/>
                    </a:lnTo>
                    <a:lnTo>
                      <a:pt x="20681" y="19304"/>
                    </a:lnTo>
                    <a:lnTo>
                      <a:pt x="20752" y="21600"/>
                    </a:lnTo>
                    <a:lnTo>
                      <a:pt x="848" y="21600"/>
                    </a:lnTo>
                  </a:path>
                </a:pathLst>
              </a:custGeom>
              <a:noFill/>
              <a:ln w="57150" cap="flat" cmpd="sng">
                <a:solidFill>
                  <a:srgbClr val="000000">
                    <a:alpha val="100000"/>
                  </a:srgb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</p:grpSp>
        <p:sp>
          <p:nvSpPr>
            <p:cNvPr id="19467" name="Shape 218"/>
            <p:cNvSpPr/>
            <p:nvPr/>
          </p:nvSpPr>
          <p:spPr>
            <a:xfrm>
              <a:off x="573891" y="325411"/>
              <a:ext cx="7786711" cy="705465"/>
            </a:xfrm>
            <a:prstGeom prst="rect">
              <a:avLst/>
            </a:prstGeom>
            <a:noFill/>
            <a:ln w="12700">
              <a:noFill/>
            </a:ln>
          </p:spPr>
          <p:txBody>
            <a:bodyPr lIns="45719" tIns="45719" rIns="45719" bIns="45719">
              <a:spAutoFit/>
            </a:bodyPr>
            <a:p>
              <a:pPr eaLnBrk="1">
                <a:buNone/>
              </a:pPr>
              <a:r>
                <a:rPr lang="zh-CN" altLang="en-US" sz="4000">
                  <a:solidFill>
                    <a:srgbClr val="A6A6A6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黑体" panose="02010609060101010101" pitchFamily="49" charset="-122"/>
                </a:rPr>
                <a:t>练习</a:t>
              </a:r>
              <a:endParaRPr lang="zh-CN" altLang="en-US" sz="4000">
                <a:solidFill>
                  <a:srgbClr val="A6A6A6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endParaRPr>
            </a:p>
          </p:txBody>
        </p:sp>
      </p:grpSp>
      <p:sp>
        <p:nvSpPr>
          <p:cNvPr id="220" name="Shape 220"/>
          <p:cNvSpPr/>
          <p:nvPr/>
        </p:nvSpPr>
        <p:spPr>
          <a:xfrm>
            <a:off x="4233863" y="1841500"/>
            <a:ext cx="648970" cy="429895"/>
          </a:xfrm>
          <a:prstGeom prst="rect">
            <a:avLst/>
          </a:prstGeom>
          <a:noFill/>
          <a:ln w="12700">
            <a:noFill/>
          </a:ln>
        </p:spPr>
        <p:txBody>
          <a:bodyPr wrap="none" lIns="45719" rIns="45719">
            <a:spAutoFit/>
          </a:bodyPr>
          <a:p>
            <a:pPr eaLnBrk="1">
              <a:buNone/>
            </a:pPr>
            <a:r>
              <a:rPr lang="zh-CN" altLang="en-US" sz="2200">
                <a:latin typeface="华文细黑" pitchFamily="2" charset="-122"/>
                <a:ea typeface="华文细黑" pitchFamily="2" charset="-122"/>
                <a:sym typeface="华文细黑" pitchFamily="2" charset="-122"/>
              </a:rPr>
              <a:t>作用</a:t>
            </a:r>
            <a:endParaRPr lang="zh-CN" altLang="en-US" sz="2200">
              <a:latin typeface="华文细黑" pitchFamily="2" charset="-122"/>
              <a:ea typeface="华文细黑" pitchFamily="2" charset="-122"/>
              <a:sym typeface="华文细黑" pitchFamily="2" charset="-122"/>
            </a:endParaRPr>
          </a:p>
        </p:txBody>
      </p:sp>
      <p:sp>
        <p:nvSpPr>
          <p:cNvPr id="221" name="Shape 221"/>
          <p:cNvSpPr/>
          <p:nvPr/>
        </p:nvSpPr>
        <p:spPr>
          <a:xfrm>
            <a:off x="3005138" y="1846263"/>
            <a:ext cx="928370" cy="429895"/>
          </a:xfrm>
          <a:prstGeom prst="rect">
            <a:avLst/>
          </a:prstGeom>
          <a:noFill/>
          <a:ln w="12700">
            <a:noFill/>
          </a:ln>
        </p:spPr>
        <p:txBody>
          <a:bodyPr wrap="none" lIns="45719" rIns="45719">
            <a:spAutoFit/>
          </a:bodyPr>
          <a:p>
            <a:pPr eaLnBrk="1">
              <a:buNone/>
            </a:pPr>
            <a:r>
              <a:rPr lang="zh-CN" altLang="en-US" sz="2200">
                <a:latin typeface="华文细黑" pitchFamily="2" charset="-122"/>
                <a:ea typeface="华文细黑" pitchFamily="2" charset="-122"/>
                <a:sym typeface="华文细黑" pitchFamily="2" charset="-122"/>
              </a:rPr>
              <a:t>信用卡</a:t>
            </a:r>
            <a:endParaRPr lang="zh-CN" altLang="en-US" sz="2200">
              <a:latin typeface="华文细黑" pitchFamily="2" charset="-122"/>
              <a:ea typeface="华文细黑" pitchFamily="2" charset="-122"/>
              <a:sym typeface="华文细黑" pitchFamily="2" charset="-122"/>
            </a:endParaRPr>
          </a:p>
        </p:txBody>
      </p:sp>
      <p:sp>
        <p:nvSpPr>
          <p:cNvPr id="222" name="Shape 222"/>
          <p:cNvSpPr/>
          <p:nvPr/>
        </p:nvSpPr>
        <p:spPr>
          <a:xfrm>
            <a:off x="5346700" y="1852613"/>
            <a:ext cx="718820" cy="429895"/>
          </a:xfrm>
          <a:prstGeom prst="rect">
            <a:avLst/>
          </a:prstGeom>
          <a:noFill/>
          <a:ln w="12700">
            <a:noFill/>
          </a:ln>
        </p:spPr>
        <p:txBody>
          <a:bodyPr wrap="none" lIns="45719" rIns="45719">
            <a:spAutoFit/>
          </a:bodyPr>
          <a:p>
            <a:pPr eaLnBrk="1">
              <a:buNone/>
            </a:pPr>
            <a:r>
              <a:rPr lang="zh-CN" altLang="en-US" sz="2200">
                <a:latin typeface="华文细黑" pitchFamily="2" charset="-122"/>
                <a:ea typeface="华文细黑" pitchFamily="2" charset="-122"/>
                <a:sym typeface="华文细黑" pitchFamily="2" charset="-122"/>
              </a:rPr>
              <a:t>使用 </a:t>
            </a:r>
            <a:endParaRPr lang="zh-CN" altLang="en-US" sz="2200">
              <a:latin typeface="华文细黑" pitchFamily="2" charset="-122"/>
              <a:ea typeface="华文细黑" pitchFamily="2" charset="-122"/>
              <a:sym typeface="华文细黑" pitchFamily="2" charset="-122"/>
            </a:endParaRPr>
          </a:p>
        </p:txBody>
      </p:sp>
      <p:sp>
        <p:nvSpPr>
          <p:cNvPr id="223" name="Shape 223"/>
          <p:cNvSpPr/>
          <p:nvPr/>
        </p:nvSpPr>
        <p:spPr>
          <a:xfrm>
            <a:off x="2159000" y="2497932"/>
            <a:ext cx="7846060" cy="768350"/>
          </a:xfrm>
          <a:prstGeom prst="rect">
            <a:avLst/>
          </a:prstGeom>
          <a:noFill/>
          <a:ln w="12700">
            <a:noFill/>
          </a:ln>
        </p:spPr>
        <p:txBody>
          <a:bodyPr wrap="none" lIns="45719" rIns="45719" anchor="ctr" anchorCtr="0">
            <a:spAutoFit/>
          </a:bodyPr>
          <a:p>
            <a:pPr eaLnBrk="1">
              <a:buNone/>
            </a:pPr>
            <a:r>
              <a:rPr lang="en-US" altLang="zh-CN" sz="2200">
                <a:latin typeface="Calibri" panose="020F0702030404030204" charset="0"/>
              </a:rPr>
              <a:t>1.</a:t>
            </a:r>
            <a:r>
              <a:rPr lang="zh-CN" altLang="en-US" sz="2200">
                <a:latin typeface="Calibri" panose="020F0702030404030204" charset="0"/>
              </a:rPr>
              <a:t>很多葡萄酒的瓶子都是深色的，这是因为太阳光会让酒的味道</a:t>
            </a:r>
            <a:endParaRPr lang="zh-CN" altLang="en-US" sz="2200">
              <a:latin typeface="Calibri" panose="020F0702030404030204" charset="0"/>
            </a:endParaRPr>
          </a:p>
          <a:p>
            <a:pPr eaLnBrk="1">
              <a:buNone/>
            </a:pPr>
            <a:r>
              <a:rPr lang="zh-CN" altLang="en-US" sz="2200">
                <a:latin typeface="Calibri" panose="020F0702030404030204" charset="0"/>
              </a:rPr>
              <a:t>   发生改变，而深色酒瓶能起到保护</a:t>
            </a:r>
            <a:r>
              <a:rPr lang="en-US" altLang="zh-CN" sz="2200">
                <a:latin typeface="Calibri" panose="020F0702030404030204" charset="0"/>
              </a:rPr>
              <a:t>_____</a:t>
            </a:r>
            <a:r>
              <a:rPr lang="zh-CN" altLang="en-US" sz="2200">
                <a:latin typeface="Calibri" panose="020F0702030404030204" charset="0"/>
              </a:rPr>
              <a:t>。</a:t>
            </a:r>
            <a:endParaRPr lang="zh-CN" altLang="en-US" sz="2200">
              <a:latin typeface="Calibri" panose="020F0702030404030204" charset="0"/>
            </a:endParaRPr>
          </a:p>
        </p:txBody>
      </p:sp>
      <p:sp>
        <p:nvSpPr>
          <p:cNvPr id="224" name="Shape 224"/>
          <p:cNvSpPr/>
          <p:nvPr/>
        </p:nvSpPr>
        <p:spPr>
          <a:xfrm>
            <a:off x="2146300" y="3479007"/>
            <a:ext cx="6994525" cy="768350"/>
          </a:xfrm>
          <a:prstGeom prst="rect">
            <a:avLst/>
          </a:prstGeom>
          <a:noFill/>
          <a:ln w="12700">
            <a:noFill/>
          </a:ln>
        </p:spPr>
        <p:txBody>
          <a:bodyPr wrap="none" lIns="45719" rIns="45719" anchor="ctr" anchorCtr="0">
            <a:spAutoFit/>
          </a:bodyPr>
          <a:p>
            <a:pPr eaLnBrk="1">
              <a:buNone/>
            </a:pPr>
            <a:r>
              <a:rPr lang="en-US" altLang="zh-CN" sz="2200">
                <a:latin typeface="Calibri" panose="020F0702030404030204" charset="0"/>
              </a:rPr>
              <a:t>2. A:</a:t>
            </a:r>
            <a:r>
              <a:rPr lang="zh-CN" altLang="en-US" sz="2200">
                <a:latin typeface="Calibri" panose="020F0702030404030204" charset="0"/>
              </a:rPr>
              <a:t>我的钱包怎么不见了？钱和</a:t>
            </a:r>
            <a:r>
              <a:rPr lang="en-US" altLang="zh-CN" sz="2200">
                <a:latin typeface="Calibri" panose="020F0702030404030204" charset="0"/>
              </a:rPr>
              <a:t>_______</a:t>
            </a:r>
            <a:r>
              <a:rPr lang="zh-CN" altLang="en-US" sz="2200">
                <a:latin typeface="Calibri" panose="020F0702030404030204" charset="0"/>
              </a:rPr>
              <a:t>都在里面呢。</a:t>
            </a:r>
            <a:endParaRPr lang="zh-CN" altLang="en-US" sz="2200">
              <a:latin typeface="Calibri" panose="020F0702030404030204" charset="0"/>
            </a:endParaRPr>
          </a:p>
          <a:p>
            <a:pPr eaLnBrk="1">
              <a:buNone/>
            </a:pPr>
            <a:r>
              <a:rPr lang="zh-CN" altLang="en-US" sz="2200">
                <a:latin typeface="Calibri" panose="020F0702030404030204" charset="0"/>
              </a:rPr>
              <a:t>    </a:t>
            </a:r>
            <a:r>
              <a:rPr lang="en-US" altLang="zh-CN" sz="2200">
                <a:latin typeface="Calibri" panose="020F0702030404030204" charset="0"/>
              </a:rPr>
              <a:t>B:</a:t>
            </a:r>
            <a:r>
              <a:rPr lang="zh-CN" altLang="en-US" sz="2200">
                <a:latin typeface="Calibri" panose="020F0702030404030204" charset="0"/>
              </a:rPr>
              <a:t>你先别着急，仔细回忆一下，你最后在哪儿用过它？</a:t>
            </a:r>
            <a:endParaRPr lang="zh-CN" altLang="en-US" sz="2200">
              <a:latin typeface="Calibri" panose="020F0702030404030204" charset="0"/>
            </a:endParaRPr>
          </a:p>
        </p:txBody>
      </p:sp>
      <p:sp>
        <p:nvSpPr>
          <p:cNvPr id="225" name="Shape 225"/>
          <p:cNvSpPr/>
          <p:nvPr/>
        </p:nvSpPr>
        <p:spPr>
          <a:xfrm>
            <a:off x="2146300" y="4393407"/>
            <a:ext cx="7982585" cy="768350"/>
          </a:xfrm>
          <a:prstGeom prst="rect">
            <a:avLst/>
          </a:prstGeom>
          <a:noFill/>
          <a:ln w="12700">
            <a:noFill/>
          </a:ln>
        </p:spPr>
        <p:txBody>
          <a:bodyPr wrap="none" lIns="45719" rIns="45719" anchor="ctr" anchorCtr="0">
            <a:spAutoFit/>
          </a:bodyPr>
          <a:p>
            <a:pPr eaLnBrk="1">
              <a:buNone/>
            </a:pPr>
            <a:r>
              <a:rPr lang="en-US" altLang="zh-CN" sz="2200">
                <a:latin typeface="Calibri" panose="020F0702030404030204" charset="0"/>
              </a:rPr>
              <a:t>3.</a:t>
            </a:r>
            <a:r>
              <a:rPr lang="zh-CN" altLang="en-US" sz="2200">
                <a:latin typeface="Calibri" panose="020F0702030404030204" charset="0"/>
              </a:rPr>
              <a:t>新闻往往</a:t>
            </a:r>
            <a:r>
              <a:rPr lang="en-US" altLang="zh-CN" sz="2200">
                <a:latin typeface="Calibri" panose="020F0702030404030204" charset="0"/>
              </a:rPr>
              <a:t>_____</a:t>
            </a:r>
            <a:r>
              <a:rPr lang="zh-CN" altLang="en-US" sz="2200">
                <a:latin typeface="Calibri" panose="020F0702030404030204" charset="0"/>
              </a:rPr>
              <a:t>数据来说明问题，所以这些</a:t>
            </a:r>
            <a:r>
              <a:rPr lang="zh-CN" altLang="en-US" sz="2200">
                <a:latin typeface="Calibri" panose="020F0702030404030204" charset="0"/>
              </a:rPr>
              <a:t>数据必须是准确的，</a:t>
            </a:r>
            <a:endParaRPr lang="zh-CN" altLang="en-US" sz="2200">
              <a:latin typeface="Calibri" panose="020F0702030404030204" charset="0"/>
            </a:endParaRPr>
          </a:p>
          <a:p>
            <a:pPr eaLnBrk="1">
              <a:buNone/>
            </a:pPr>
            <a:r>
              <a:rPr lang="zh-CN" altLang="en-US" sz="2200">
                <a:latin typeface="Calibri" panose="020F0702030404030204" charset="0"/>
              </a:rPr>
              <a:t>   只有这样，才能证明新闻的“真”，才是对读者负责。</a:t>
            </a:r>
            <a:endParaRPr lang="zh-CN" altLang="en-US" sz="2200">
              <a:latin typeface="Calibri" panose="020F070203040403020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fill="hold" nodeType="tmRoot"/>
      </p:par>
    </p:tnLst>
    <p:bldLst>
      <p:bldP spid="223" grpId="0" animBg="1" advAuto="1000"/>
      <p:bldP spid="224" grpId="0" animBg="1" advAuto="1000"/>
      <p:bldP spid="225" grpId="0" animBg="1" advAuto="100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6386" name="Group 189"/>
          <p:cNvGrpSpPr/>
          <p:nvPr/>
        </p:nvGrpSpPr>
        <p:grpSpPr>
          <a:xfrm>
            <a:off x="1811338" y="228600"/>
            <a:ext cx="8699501" cy="1012879"/>
            <a:chOff x="0" y="0"/>
            <a:chExt cx="8698937" cy="1013607"/>
          </a:xfrm>
        </p:grpSpPr>
        <p:sp>
          <p:nvSpPr>
            <p:cNvPr id="16395" name="Shape 185"/>
            <p:cNvSpPr/>
            <p:nvPr/>
          </p:nvSpPr>
          <p:spPr>
            <a:xfrm>
              <a:off x="626507" y="307615"/>
              <a:ext cx="8072430" cy="705992"/>
            </a:xfrm>
            <a:prstGeom prst="rect">
              <a:avLst/>
            </a:prstGeom>
            <a:noFill/>
            <a:ln w="12700">
              <a:noFill/>
            </a:ln>
          </p:spPr>
          <p:txBody>
            <a:bodyPr lIns="45719" tIns="45719" rIns="45719" bIns="45719">
              <a:spAutoFit/>
            </a:bodyPr>
            <a:p>
              <a:pPr eaLnBrk="1">
                <a:buNone/>
              </a:pPr>
              <a:r>
                <a:rPr lang="zh-CN" altLang="en-US" sz="4000">
                  <a:solidFill>
                    <a:srgbClr val="A6A6A6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黑体" panose="02010609060101010101" pitchFamily="49" charset="-122"/>
                </a:rPr>
                <a:t>课文（二）</a:t>
              </a:r>
              <a:endParaRPr lang="zh-CN" altLang="en-US" sz="4000">
                <a:solidFill>
                  <a:srgbClr val="A6A6A6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endParaRPr>
            </a:p>
          </p:txBody>
        </p:sp>
        <p:grpSp>
          <p:nvGrpSpPr>
            <p:cNvPr id="16396" name="Group 188"/>
            <p:cNvGrpSpPr/>
            <p:nvPr/>
          </p:nvGrpSpPr>
          <p:grpSpPr>
            <a:xfrm>
              <a:off x="0" y="0"/>
              <a:ext cx="607420" cy="919825"/>
              <a:chOff x="0" y="0"/>
              <a:chExt cx="607419" cy="919824"/>
            </a:xfrm>
          </p:grpSpPr>
          <p:sp>
            <p:nvSpPr>
              <p:cNvPr id="16397" name="Shape 186"/>
              <p:cNvSpPr/>
              <p:nvPr/>
            </p:nvSpPr>
            <p:spPr>
              <a:xfrm>
                <a:off x="0" y="0"/>
                <a:ext cx="607420" cy="919825"/>
              </a:xfrm>
              <a:custGeom>
                <a:avLst/>
                <a:gdLst/>
                <a:ahLst/>
                <a:cxnLst>
                  <a:cxn ang="0">
                    <a:pos x="303710" y="459913"/>
                  </a:cxn>
                  <a:cxn ang="5898240">
                    <a:pos x="303710" y="459913"/>
                  </a:cxn>
                  <a:cxn ang="11796480">
                    <a:pos x="303710" y="459913"/>
                  </a:cxn>
                  <a:cxn ang="17694720">
                    <a:pos x="303710" y="459913"/>
                  </a:cxn>
                </a:cxnLst>
                <a:pathLst>
                  <a:path w="21600" h="21600">
                    <a:moveTo>
                      <a:pt x="10786" y="21600"/>
                    </a:moveTo>
                    <a:lnTo>
                      <a:pt x="11178" y="21600"/>
                    </a:lnTo>
                    <a:lnTo>
                      <a:pt x="11516" y="21565"/>
                    </a:lnTo>
                    <a:lnTo>
                      <a:pt x="11881" y="21495"/>
                    </a:lnTo>
                    <a:lnTo>
                      <a:pt x="12220" y="21425"/>
                    </a:lnTo>
                    <a:lnTo>
                      <a:pt x="12585" y="21319"/>
                    </a:lnTo>
                    <a:lnTo>
                      <a:pt x="12871" y="21196"/>
                    </a:lnTo>
                    <a:lnTo>
                      <a:pt x="13132" y="21056"/>
                    </a:lnTo>
                    <a:lnTo>
                      <a:pt x="13367" y="20881"/>
                    </a:lnTo>
                    <a:lnTo>
                      <a:pt x="13627" y="20722"/>
                    </a:lnTo>
                    <a:lnTo>
                      <a:pt x="13835" y="20511"/>
                    </a:lnTo>
                    <a:lnTo>
                      <a:pt x="14018" y="20318"/>
                    </a:lnTo>
                    <a:lnTo>
                      <a:pt x="14174" y="20107"/>
                    </a:lnTo>
                    <a:lnTo>
                      <a:pt x="14330" y="19879"/>
                    </a:lnTo>
                    <a:lnTo>
                      <a:pt x="14434" y="19634"/>
                    </a:lnTo>
                    <a:lnTo>
                      <a:pt x="14487" y="19370"/>
                    </a:lnTo>
                    <a:lnTo>
                      <a:pt x="14487" y="15664"/>
                    </a:lnTo>
                    <a:lnTo>
                      <a:pt x="14591" y="15454"/>
                    </a:lnTo>
                    <a:lnTo>
                      <a:pt x="14669" y="15260"/>
                    </a:lnTo>
                    <a:lnTo>
                      <a:pt x="14774" y="15050"/>
                    </a:lnTo>
                    <a:lnTo>
                      <a:pt x="15138" y="14646"/>
                    </a:lnTo>
                    <a:lnTo>
                      <a:pt x="15581" y="14242"/>
                    </a:lnTo>
                    <a:lnTo>
                      <a:pt x="16728" y="13469"/>
                    </a:lnTo>
                    <a:lnTo>
                      <a:pt x="18030" y="12591"/>
                    </a:lnTo>
                    <a:lnTo>
                      <a:pt x="18734" y="12118"/>
                    </a:lnTo>
                    <a:lnTo>
                      <a:pt x="19333" y="11573"/>
                    </a:lnTo>
                    <a:lnTo>
                      <a:pt x="19932" y="11028"/>
                    </a:lnTo>
                    <a:lnTo>
                      <a:pt x="20479" y="10396"/>
                    </a:lnTo>
                    <a:lnTo>
                      <a:pt x="20740" y="10097"/>
                    </a:lnTo>
                    <a:lnTo>
                      <a:pt x="20948" y="9729"/>
                    </a:lnTo>
                    <a:lnTo>
                      <a:pt x="21130" y="9378"/>
                    </a:lnTo>
                    <a:lnTo>
                      <a:pt x="21287" y="8974"/>
                    </a:lnTo>
                    <a:lnTo>
                      <a:pt x="21443" y="8605"/>
                    </a:lnTo>
                    <a:lnTo>
                      <a:pt x="21548" y="8166"/>
                    </a:lnTo>
                    <a:lnTo>
                      <a:pt x="21600" y="7727"/>
                    </a:lnTo>
                    <a:lnTo>
                      <a:pt x="21600" y="6884"/>
                    </a:lnTo>
                    <a:lnTo>
                      <a:pt x="21548" y="6515"/>
                    </a:lnTo>
                    <a:lnTo>
                      <a:pt x="21496" y="6182"/>
                    </a:lnTo>
                    <a:lnTo>
                      <a:pt x="21391" y="5812"/>
                    </a:lnTo>
                    <a:lnTo>
                      <a:pt x="21287" y="5479"/>
                    </a:lnTo>
                    <a:lnTo>
                      <a:pt x="21130" y="5093"/>
                    </a:lnTo>
                    <a:lnTo>
                      <a:pt x="20948" y="4760"/>
                    </a:lnTo>
                    <a:lnTo>
                      <a:pt x="20740" y="4425"/>
                    </a:lnTo>
                    <a:lnTo>
                      <a:pt x="20531" y="4127"/>
                    </a:lnTo>
                    <a:lnTo>
                      <a:pt x="20296" y="3811"/>
                    </a:lnTo>
                    <a:lnTo>
                      <a:pt x="20036" y="3513"/>
                    </a:lnTo>
                    <a:lnTo>
                      <a:pt x="19775" y="3214"/>
                    </a:lnTo>
                    <a:lnTo>
                      <a:pt x="19124" y="2634"/>
                    </a:lnTo>
                    <a:lnTo>
                      <a:pt x="18447" y="2125"/>
                    </a:lnTo>
                    <a:lnTo>
                      <a:pt x="17691" y="1669"/>
                    </a:lnTo>
                    <a:lnTo>
                      <a:pt x="16832" y="1229"/>
                    </a:lnTo>
                    <a:lnTo>
                      <a:pt x="16388" y="1054"/>
                    </a:lnTo>
                    <a:lnTo>
                      <a:pt x="15920" y="879"/>
                    </a:lnTo>
                    <a:lnTo>
                      <a:pt x="15477" y="720"/>
                    </a:lnTo>
                    <a:lnTo>
                      <a:pt x="15034" y="580"/>
                    </a:lnTo>
                    <a:lnTo>
                      <a:pt x="14539" y="439"/>
                    </a:lnTo>
                    <a:lnTo>
                      <a:pt x="14018" y="316"/>
                    </a:lnTo>
                    <a:lnTo>
                      <a:pt x="13471" y="211"/>
                    </a:lnTo>
                    <a:lnTo>
                      <a:pt x="12975" y="140"/>
                    </a:lnTo>
                    <a:lnTo>
                      <a:pt x="12428" y="71"/>
                    </a:lnTo>
                    <a:lnTo>
                      <a:pt x="11934" y="35"/>
                    </a:lnTo>
                    <a:lnTo>
                      <a:pt x="11387" y="0"/>
                    </a:lnTo>
                    <a:lnTo>
                      <a:pt x="10213" y="0"/>
                    </a:lnTo>
                    <a:lnTo>
                      <a:pt x="9666" y="35"/>
                    </a:lnTo>
                    <a:lnTo>
                      <a:pt x="9172" y="71"/>
                    </a:lnTo>
                    <a:lnTo>
                      <a:pt x="8625" y="140"/>
                    </a:lnTo>
                    <a:lnTo>
                      <a:pt x="8129" y="211"/>
                    </a:lnTo>
                    <a:lnTo>
                      <a:pt x="7582" y="316"/>
                    </a:lnTo>
                    <a:lnTo>
                      <a:pt x="7061" y="439"/>
                    </a:lnTo>
                    <a:lnTo>
                      <a:pt x="6566" y="580"/>
                    </a:lnTo>
                    <a:lnTo>
                      <a:pt x="6123" y="720"/>
                    </a:lnTo>
                    <a:lnTo>
                      <a:pt x="5680" y="879"/>
                    </a:lnTo>
                    <a:lnTo>
                      <a:pt x="5212" y="1054"/>
                    </a:lnTo>
                    <a:lnTo>
                      <a:pt x="4768" y="1229"/>
                    </a:lnTo>
                    <a:lnTo>
                      <a:pt x="3909" y="1669"/>
                    </a:lnTo>
                    <a:lnTo>
                      <a:pt x="3153" y="2125"/>
                    </a:lnTo>
                    <a:lnTo>
                      <a:pt x="2476" y="2634"/>
                    </a:lnTo>
                    <a:lnTo>
                      <a:pt x="1825" y="3214"/>
                    </a:lnTo>
                    <a:lnTo>
                      <a:pt x="1303" y="3811"/>
                    </a:lnTo>
                    <a:lnTo>
                      <a:pt x="1069" y="4127"/>
                    </a:lnTo>
                    <a:lnTo>
                      <a:pt x="860" y="4425"/>
                    </a:lnTo>
                    <a:lnTo>
                      <a:pt x="651" y="4760"/>
                    </a:lnTo>
                    <a:lnTo>
                      <a:pt x="470" y="5093"/>
                    </a:lnTo>
                    <a:lnTo>
                      <a:pt x="313" y="5479"/>
                    </a:lnTo>
                    <a:lnTo>
                      <a:pt x="209" y="5812"/>
                    </a:lnTo>
                    <a:lnTo>
                      <a:pt x="104" y="6182"/>
                    </a:lnTo>
                    <a:lnTo>
                      <a:pt x="52" y="6515"/>
                    </a:lnTo>
                    <a:lnTo>
                      <a:pt x="0" y="6884"/>
                    </a:lnTo>
                    <a:lnTo>
                      <a:pt x="0" y="7727"/>
                    </a:lnTo>
                    <a:lnTo>
                      <a:pt x="52" y="8166"/>
                    </a:lnTo>
                    <a:lnTo>
                      <a:pt x="157" y="8605"/>
                    </a:lnTo>
                    <a:lnTo>
                      <a:pt x="313" y="8974"/>
                    </a:lnTo>
                    <a:lnTo>
                      <a:pt x="470" y="9378"/>
                    </a:lnTo>
                    <a:lnTo>
                      <a:pt x="651" y="9729"/>
                    </a:lnTo>
                    <a:lnTo>
                      <a:pt x="860" y="10097"/>
                    </a:lnTo>
                    <a:lnTo>
                      <a:pt x="1121" y="10396"/>
                    </a:lnTo>
                    <a:lnTo>
                      <a:pt x="1668" y="11028"/>
                    </a:lnTo>
                    <a:lnTo>
                      <a:pt x="2267" y="11573"/>
                    </a:lnTo>
                    <a:lnTo>
                      <a:pt x="2866" y="12118"/>
                    </a:lnTo>
                    <a:lnTo>
                      <a:pt x="3570" y="12591"/>
                    </a:lnTo>
                    <a:lnTo>
                      <a:pt x="4872" y="13469"/>
                    </a:lnTo>
                    <a:lnTo>
                      <a:pt x="6019" y="14242"/>
                    </a:lnTo>
                    <a:lnTo>
                      <a:pt x="6462" y="14646"/>
                    </a:lnTo>
                    <a:lnTo>
                      <a:pt x="6826" y="15050"/>
                    </a:lnTo>
                    <a:lnTo>
                      <a:pt x="6931" y="15260"/>
                    </a:lnTo>
                    <a:lnTo>
                      <a:pt x="7009" y="15454"/>
                    </a:lnTo>
                    <a:lnTo>
                      <a:pt x="7113" y="15664"/>
                    </a:lnTo>
                    <a:lnTo>
                      <a:pt x="7113" y="19370"/>
                    </a:lnTo>
                    <a:lnTo>
                      <a:pt x="7166" y="19634"/>
                    </a:lnTo>
                    <a:lnTo>
                      <a:pt x="7270" y="19879"/>
                    </a:lnTo>
                    <a:lnTo>
                      <a:pt x="7425" y="20107"/>
                    </a:lnTo>
                    <a:lnTo>
                      <a:pt x="7582" y="20318"/>
                    </a:lnTo>
                    <a:lnTo>
                      <a:pt x="7765" y="20511"/>
                    </a:lnTo>
                    <a:lnTo>
                      <a:pt x="7973" y="20722"/>
                    </a:lnTo>
                    <a:lnTo>
                      <a:pt x="8233" y="20881"/>
                    </a:lnTo>
                    <a:lnTo>
                      <a:pt x="8468" y="21056"/>
                    </a:lnTo>
                    <a:lnTo>
                      <a:pt x="8729" y="21196"/>
                    </a:lnTo>
                    <a:lnTo>
                      <a:pt x="9015" y="21319"/>
                    </a:lnTo>
                    <a:lnTo>
                      <a:pt x="9380" y="21425"/>
                    </a:lnTo>
                    <a:lnTo>
                      <a:pt x="9719" y="21495"/>
                    </a:lnTo>
                    <a:lnTo>
                      <a:pt x="10084" y="21565"/>
                    </a:lnTo>
                    <a:lnTo>
                      <a:pt x="10422" y="21600"/>
                    </a:lnTo>
                    <a:lnTo>
                      <a:pt x="10786" y="21600"/>
                    </a:lnTo>
                    <a:close/>
                  </a:path>
                </a:pathLst>
              </a:custGeom>
              <a:solidFill>
                <a:srgbClr val="FFFFCC">
                  <a:alpha val="100000"/>
                </a:srgbClr>
              </a:solidFill>
              <a:ln w="57150" cap="flat" cmpd="sng">
                <a:solidFill>
                  <a:srgbClr val="000000">
                    <a:alpha val="100000"/>
                  </a:srgb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6398" name="Shape 187"/>
              <p:cNvSpPr/>
              <p:nvPr/>
            </p:nvSpPr>
            <p:spPr>
              <a:xfrm>
                <a:off x="192699" y="403848"/>
                <a:ext cx="224224" cy="408299"/>
              </a:xfrm>
              <a:custGeom>
                <a:avLst/>
                <a:gdLst/>
                <a:ahLst/>
                <a:cxnLst>
                  <a:cxn ang="0">
                    <a:pos x="112112" y="204150"/>
                  </a:cxn>
                  <a:cxn ang="5898240">
                    <a:pos x="112112" y="204150"/>
                  </a:cxn>
                  <a:cxn ang="11796480">
                    <a:pos x="112112" y="204150"/>
                  </a:cxn>
                  <a:cxn ang="17694720">
                    <a:pos x="112112" y="204150"/>
                  </a:cxn>
                </a:cxnLst>
                <a:pathLst>
                  <a:path w="21600" h="21600">
                    <a:moveTo>
                      <a:pt x="6354" y="10918"/>
                    </a:moveTo>
                    <a:lnTo>
                      <a:pt x="4448" y="5578"/>
                    </a:lnTo>
                    <a:lnTo>
                      <a:pt x="1060" y="1305"/>
                    </a:lnTo>
                    <a:lnTo>
                      <a:pt x="0" y="235"/>
                    </a:lnTo>
                    <a:lnTo>
                      <a:pt x="4448" y="1424"/>
                    </a:lnTo>
                    <a:lnTo>
                      <a:pt x="7835" y="0"/>
                    </a:lnTo>
                    <a:lnTo>
                      <a:pt x="11647" y="1305"/>
                    </a:lnTo>
                    <a:lnTo>
                      <a:pt x="14610" y="0"/>
                    </a:lnTo>
                    <a:lnTo>
                      <a:pt x="17576" y="1186"/>
                    </a:lnTo>
                    <a:lnTo>
                      <a:pt x="21600" y="235"/>
                    </a:lnTo>
                    <a:lnTo>
                      <a:pt x="16304" y="6053"/>
                    </a:lnTo>
                    <a:lnTo>
                      <a:pt x="14822" y="10918"/>
                    </a:lnTo>
                    <a:moveTo>
                      <a:pt x="778" y="14359"/>
                    </a:moveTo>
                    <a:lnTo>
                      <a:pt x="20681" y="14359"/>
                    </a:lnTo>
                    <a:lnTo>
                      <a:pt x="20681" y="16852"/>
                    </a:lnTo>
                    <a:lnTo>
                      <a:pt x="778" y="16814"/>
                    </a:lnTo>
                    <a:lnTo>
                      <a:pt x="778" y="19226"/>
                    </a:lnTo>
                    <a:lnTo>
                      <a:pt x="20681" y="19304"/>
                    </a:lnTo>
                    <a:lnTo>
                      <a:pt x="20752" y="21600"/>
                    </a:lnTo>
                    <a:lnTo>
                      <a:pt x="848" y="21600"/>
                    </a:lnTo>
                  </a:path>
                </a:pathLst>
              </a:custGeom>
              <a:noFill/>
              <a:ln w="57150" cap="flat" cmpd="sng">
                <a:solidFill>
                  <a:srgbClr val="000000">
                    <a:alpha val="100000"/>
                  </a:srgb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</p:grpSp>
      </p:grpSp>
      <p:sp>
        <p:nvSpPr>
          <p:cNvPr id="190" name="Shape 190"/>
          <p:cNvSpPr/>
          <p:nvPr/>
        </p:nvSpPr>
        <p:spPr>
          <a:xfrm>
            <a:off x="4419600" y="1233488"/>
            <a:ext cx="4052570" cy="460375"/>
          </a:xfrm>
          <a:prstGeom prst="rect">
            <a:avLst/>
          </a:prstGeom>
          <a:noFill/>
          <a:ln w="12700">
            <a:noFill/>
          </a:ln>
        </p:spPr>
        <p:txBody>
          <a:bodyPr wrap="none" lIns="45719" rIns="45719" anchor="ctr" anchorCtr="0">
            <a:spAutoFit/>
          </a:bodyPr>
          <a:p>
            <a:pPr eaLnBrk="1">
              <a:buNone/>
            </a:pPr>
            <a:r>
              <a:rPr lang="zh-CN" altLang="en-US" sz="2400">
                <a:latin typeface="华文细黑" pitchFamily="2" charset="-122"/>
                <a:ea typeface="华文细黑" pitchFamily="2" charset="-122"/>
                <a:sym typeface="华文细黑" pitchFamily="2" charset="-122"/>
              </a:rPr>
              <a:t>高老师告诉女儿洗衣服的方法</a:t>
            </a:r>
            <a:endParaRPr lang="zh-CN" altLang="en-US" sz="2400">
              <a:latin typeface="华文细黑" pitchFamily="2" charset="-122"/>
              <a:ea typeface="华文细黑" pitchFamily="2" charset="-122"/>
              <a:sym typeface="华文细黑" pitchFamily="2" charset="-122"/>
            </a:endParaRPr>
          </a:p>
        </p:txBody>
      </p:sp>
      <p:sp>
        <p:nvSpPr>
          <p:cNvPr id="191" name="Shape 191"/>
          <p:cNvSpPr/>
          <p:nvPr/>
        </p:nvSpPr>
        <p:spPr>
          <a:xfrm>
            <a:off x="2082800" y="1797050"/>
            <a:ext cx="8192770" cy="768350"/>
          </a:xfrm>
          <a:prstGeom prst="rect">
            <a:avLst/>
          </a:prstGeom>
          <a:ln>
            <a:solidFill>
              <a:srgbClr val="4A7EBB"/>
            </a:solidFill>
          </a:ln>
          <a:effectLst>
            <a:outerShdw blurRad="38100" dist="20000" dir="5400000" rotWithShape="0">
              <a:srgbClr val="FFFFFF">
                <a:alpha val="38000"/>
              </a:srgbClr>
            </a:outerShdw>
          </a:effectLst>
        </p:spPr>
        <p:txBody>
          <a:bodyPr wrap="none" lIns="45719" rIns="45719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2200">
                <a:latin typeface="华文细黑"/>
                <a:ea typeface="华文细黑"/>
                <a:cs typeface="华文细黑"/>
                <a:sym typeface="华文细黑"/>
              </a:defRPr>
            </a:pPr>
            <a:r>
              <a:rPr kumimoji="0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细黑"/>
                <a:ea typeface="华文细黑"/>
                <a:cs typeface="华文细黑"/>
                <a:sym typeface="华文细黑"/>
              </a:rPr>
              <a:t>女    儿：妈，您看我刚买的裤子，洗完以后颜色怎么变得这么难看</a:t>
            </a:r>
            <a:endParaRPr kumimoji="0" sz="2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华文细黑"/>
              <a:ea typeface="华文细黑"/>
              <a:cs typeface="华文细黑"/>
              <a:sym typeface="华文细黑"/>
            </a:endParaRP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2200">
                <a:latin typeface="华文细黑"/>
                <a:ea typeface="华文细黑"/>
                <a:cs typeface="华文细黑"/>
                <a:sym typeface="华文细黑"/>
              </a:defRPr>
            </a:pPr>
            <a:r>
              <a:rPr kumimoji="0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细黑"/>
                <a:ea typeface="华文细黑"/>
                <a:cs typeface="华文细黑"/>
                <a:sym typeface="华文细黑"/>
              </a:rPr>
              <a:t>                呢？</a:t>
            </a:r>
            <a:endParaRPr kumimoji="0" sz="2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华文细黑"/>
              <a:ea typeface="华文细黑"/>
              <a:cs typeface="华文细黑"/>
              <a:sym typeface="华文细黑"/>
            </a:endParaRPr>
          </a:p>
        </p:txBody>
      </p:sp>
      <p:sp>
        <p:nvSpPr>
          <p:cNvPr id="192" name="Shape 192"/>
          <p:cNvSpPr/>
          <p:nvPr/>
        </p:nvSpPr>
        <p:spPr>
          <a:xfrm>
            <a:off x="2078038" y="2540000"/>
            <a:ext cx="8277225" cy="768350"/>
          </a:xfrm>
          <a:prstGeom prst="rect">
            <a:avLst/>
          </a:prstGeom>
          <a:ln>
            <a:solidFill>
              <a:srgbClr val="BE4B48"/>
            </a:solidFill>
          </a:ln>
          <a:effectLst>
            <a:outerShdw blurRad="38100" dist="20000" dir="5400000" rotWithShape="0">
              <a:srgbClr val="FFFFFF">
                <a:alpha val="38000"/>
              </a:srgbClr>
            </a:outerShdw>
          </a:effectLst>
        </p:spPr>
        <p:txBody>
          <a:bodyPr lIns="45719" rIns="45719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2200">
                <a:latin typeface="华文细黑"/>
                <a:ea typeface="华文细黑"/>
                <a:cs typeface="华文细黑"/>
                <a:sym typeface="华文细黑"/>
              </a:defRPr>
            </a:pPr>
            <a:r>
              <a:rPr kumimoji="0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细黑"/>
                <a:ea typeface="华文细黑"/>
                <a:cs typeface="华文细黑"/>
                <a:sym typeface="华文细黑"/>
              </a:rPr>
              <a:t>高老师：看来是掉颜色了，你洗的时候在水里加点儿盐就不会这样     </a:t>
            </a:r>
            <a:endParaRPr kumimoji="0" sz="2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华文细黑"/>
              <a:ea typeface="华文细黑"/>
              <a:cs typeface="华文细黑"/>
              <a:sym typeface="华文细黑"/>
            </a:endParaRP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2200">
                <a:latin typeface="华文细黑"/>
                <a:ea typeface="华文细黑"/>
                <a:cs typeface="华文细黑"/>
                <a:sym typeface="华文细黑"/>
              </a:defRPr>
            </a:pPr>
            <a:r>
              <a:rPr kumimoji="0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细黑"/>
                <a:ea typeface="华文细黑"/>
                <a:cs typeface="华文细黑"/>
                <a:sym typeface="华文细黑"/>
              </a:rPr>
              <a:t>                了。        </a:t>
            </a:r>
            <a:endParaRPr kumimoji="0" sz="2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华文细黑"/>
              <a:ea typeface="华文细黑"/>
              <a:cs typeface="华文细黑"/>
              <a:sym typeface="华文细黑"/>
            </a:endParaRPr>
          </a:p>
        </p:txBody>
      </p:sp>
      <p:sp>
        <p:nvSpPr>
          <p:cNvPr id="193" name="Shape 193"/>
          <p:cNvSpPr/>
          <p:nvPr/>
        </p:nvSpPr>
        <p:spPr>
          <a:xfrm>
            <a:off x="2070100" y="3295650"/>
            <a:ext cx="8472170" cy="429895"/>
          </a:xfrm>
          <a:prstGeom prst="rect">
            <a:avLst/>
          </a:prstGeom>
          <a:ln>
            <a:solidFill>
              <a:srgbClr val="4A7EBB"/>
            </a:solidFill>
          </a:ln>
          <a:effectLst>
            <a:outerShdw blurRad="38100" dist="20000" dir="5400000" rotWithShape="0">
              <a:srgbClr val="FFFFFF">
                <a:alpha val="38000"/>
              </a:srgbClr>
            </a:outerShdw>
          </a:effectLst>
        </p:spPr>
        <p:txBody>
          <a:bodyPr wrap="none" lIns="45719" rIns="45719">
            <a:spAutoFit/>
          </a:bodyPr>
          <a:lstStyle>
            <a:lvl1pPr>
              <a:defRPr sz="2200">
                <a:latin typeface="华文细黑"/>
                <a:ea typeface="华文细黑"/>
                <a:cs typeface="华文细黑"/>
                <a:sym typeface="华文细黑"/>
              </a:defRPr>
            </a:lvl1pPr>
          </a:lstStyle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细黑"/>
                <a:ea typeface="华文细黑"/>
                <a:cs typeface="华文细黑"/>
                <a:sym typeface="华文细黑"/>
              </a:rPr>
              <a:t>女    儿：放盐？盐不是用来做饭的吗？难道它还能让衣服不掉颜色？</a:t>
            </a:r>
            <a:endParaRPr kumimoji="0" sz="2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华文细黑"/>
              <a:ea typeface="华文细黑"/>
              <a:cs typeface="华文细黑"/>
              <a:sym typeface="华文细黑"/>
            </a:endParaRPr>
          </a:p>
        </p:txBody>
      </p:sp>
      <p:sp>
        <p:nvSpPr>
          <p:cNvPr id="194" name="Shape 194"/>
          <p:cNvSpPr/>
          <p:nvPr/>
        </p:nvSpPr>
        <p:spPr>
          <a:xfrm>
            <a:off x="2057400" y="3773488"/>
            <a:ext cx="8192770" cy="1445260"/>
          </a:xfrm>
          <a:prstGeom prst="rect">
            <a:avLst/>
          </a:prstGeom>
          <a:ln>
            <a:solidFill>
              <a:srgbClr val="BE4B48"/>
            </a:solidFill>
          </a:ln>
          <a:effectLst>
            <a:outerShdw blurRad="38100" dist="20000" dir="5400000" rotWithShape="0">
              <a:srgbClr val="FFFFFF">
                <a:alpha val="38000"/>
              </a:srgbClr>
            </a:outerShdw>
          </a:effectLst>
        </p:spPr>
        <p:txBody>
          <a:bodyPr wrap="none" lIns="45719" rIns="45719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2200">
                <a:latin typeface="华文细黑"/>
                <a:ea typeface="华文细黑"/>
                <a:cs typeface="华文细黑"/>
                <a:sym typeface="华文细黑"/>
              </a:defRPr>
            </a:pPr>
            <a:r>
              <a:rPr kumimoji="0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细黑"/>
                <a:ea typeface="华文细黑"/>
                <a:cs typeface="华文细黑"/>
                <a:sym typeface="华文细黑"/>
              </a:rPr>
              <a:t>高老师：当然，有些衣服第一次洗的时候会掉颜色，其实，有很多</a:t>
            </a:r>
            <a:endParaRPr kumimoji="0" sz="2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华文细黑"/>
              <a:ea typeface="华文细黑"/>
              <a:cs typeface="华文细黑"/>
              <a:sym typeface="华文细黑"/>
            </a:endParaRP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2200">
                <a:latin typeface="华文细黑"/>
                <a:ea typeface="华文细黑"/>
                <a:cs typeface="华文细黑"/>
                <a:sym typeface="华文细黑"/>
              </a:defRPr>
            </a:pPr>
            <a:r>
              <a:rPr kumimoji="0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细黑"/>
                <a:ea typeface="华文细黑"/>
                <a:cs typeface="华文细黑"/>
                <a:sym typeface="华文细黑"/>
              </a:rPr>
              <a:t>                方法可以解决这个问题。在水里加勺盐再洗是最简单的方</a:t>
            </a:r>
            <a:endParaRPr kumimoji="0" sz="2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华文细黑"/>
              <a:ea typeface="华文细黑"/>
              <a:cs typeface="华文细黑"/>
              <a:sym typeface="华文细黑"/>
            </a:endParaRP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2200">
                <a:latin typeface="华文细黑"/>
                <a:ea typeface="华文细黑"/>
                <a:cs typeface="华文细黑"/>
                <a:sym typeface="华文细黑"/>
              </a:defRPr>
            </a:pPr>
            <a:r>
              <a:rPr kumimoji="0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细黑"/>
                <a:ea typeface="华文细黑"/>
                <a:cs typeface="华文细黑"/>
                <a:sym typeface="华文细黑"/>
              </a:rPr>
              <a:t>                法。用盐水来</a:t>
            </a:r>
            <a:r>
              <a:rPr kumimoji="0" lang="zh-CN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细黑"/>
                <a:ea typeface="华文细黑"/>
                <a:cs typeface="华文细黑"/>
                <a:sym typeface="华文细黑"/>
              </a:rPr>
              <a:t>洗</a:t>
            </a:r>
            <a:r>
              <a:rPr kumimoji="0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细黑"/>
                <a:ea typeface="华文细黑"/>
                <a:cs typeface="华文细黑"/>
                <a:sym typeface="华文细黑"/>
              </a:rPr>
              <a:t>新衣服，这样穿得再久、洗的次数再多也</a:t>
            </a:r>
            <a:endParaRPr kumimoji="0" sz="2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华文细黑"/>
              <a:ea typeface="华文细黑"/>
              <a:cs typeface="华文细黑"/>
              <a:sym typeface="华文细黑"/>
            </a:endParaRP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2200">
                <a:latin typeface="华文细黑"/>
                <a:ea typeface="华文细黑"/>
                <a:cs typeface="华文细黑"/>
                <a:sym typeface="华文细黑"/>
              </a:defRPr>
            </a:pPr>
            <a:r>
              <a:rPr kumimoji="0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细黑"/>
                <a:ea typeface="华文细黑"/>
                <a:cs typeface="华文细黑"/>
                <a:sym typeface="华文细黑"/>
              </a:rPr>
              <a:t>                不容易掉颜色。</a:t>
            </a:r>
            <a:endParaRPr kumimoji="0" sz="2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华文细黑"/>
              <a:ea typeface="华文细黑"/>
              <a:cs typeface="华文细黑"/>
              <a:sym typeface="华文细黑"/>
            </a:endParaRPr>
          </a:p>
        </p:txBody>
      </p:sp>
      <p:sp>
        <p:nvSpPr>
          <p:cNvPr id="195" name="Shape 195"/>
          <p:cNvSpPr/>
          <p:nvPr/>
        </p:nvSpPr>
        <p:spPr>
          <a:xfrm>
            <a:off x="2052638" y="5087938"/>
            <a:ext cx="8277225" cy="768350"/>
          </a:xfrm>
          <a:prstGeom prst="rect">
            <a:avLst/>
          </a:prstGeom>
          <a:ln>
            <a:solidFill>
              <a:srgbClr val="4A7EBB"/>
            </a:solidFill>
          </a:ln>
          <a:effectLst>
            <a:outerShdw blurRad="38100" dist="20000" dir="5400000" rotWithShape="0">
              <a:srgbClr val="FFFFFF">
                <a:alpha val="38000"/>
              </a:srgbClr>
            </a:outerShdw>
          </a:effectLst>
        </p:spPr>
        <p:txBody>
          <a:bodyPr lIns="45719" rIns="45719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2200">
                <a:latin typeface="华文细黑"/>
                <a:ea typeface="华文细黑"/>
                <a:cs typeface="华文细黑"/>
                <a:sym typeface="华文细黑"/>
              </a:defRPr>
            </a:pPr>
            <a:r>
              <a:rPr kumimoji="0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细黑"/>
                <a:ea typeface="华文细黑"/>
                <a:cs typeface="华文细黑"/>
                <a:sym typeface="华文细黑"/>
              </a:rPr>
              <a:t>女    儿：我第一次听说盐有保护衣服颜色的作用，生活中还真有不</a:t>
            </a:r>
            <a:endParaRPr kumimoji="0" sz="2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华文细黑"/>
              <a:ea typeface="华文细黑"/>
              <a:cs typeface="华文细黑"/>
              <a:sym typeface="华文细黑"/>
            </a:endParaRP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2200">
                <a:latin typeface="华文细黑"/>
                <a:ea typeface="华文细黑"/>
                <a:cs typeface="华文细黑"/>
                <a:sym typeface="华文细黑"/>
              </a:defRPr>
            </a:pPr>
            <a:r>
              <a:rPr kumimoji="0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细黑"/>
                <a:ea typeface="华文细黑"/>
                <a:cs typeface="华文细黑"/>
                <a:sym typeface="华文细黑"/>
              </a:rPr>
              <a:t>                少课本上无法学到的知识。</a:t>
            </a:r>
            <a:endParaRPr kumimoji="0" sz="2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华文细黑"/>
              <a:ea typeface="华文细黑"/>
              <a:cs typeface="华文细黑"/>
              <a:sym typeface="华文细黑"/>
            </a:endParaRPr>
          </a:p>
        </p:txBody>
      </p:sp>
      <p:sp>
        <p:nvSpPr>
          <p:cNvPr id="196" name="Shape 196"/>
          <p:cNvSpPr/>
          <p:nvPr/>
        </p:nvSpPr>
        <p:spPr>
          <a:xfrm>
            <a:off x="2076450" y="5857875"/>
            <a:ext cx="8280400" cy="768350"/>
          </a:xfrm>
          <a:prstGeom prst="rect">
            <a:avLst/>
          </a:prstGeom>
          <a:ln>
            <a:solidFill>
              <a:srgbClr val="BE4B48"/>
            </a:solidFill>
          </a:ln>
          <a:effectLst>
            <a:outerShdw blurRad="38100" dist="20000" dir="5400000" rotWithShape="0">
              <a:srgbClr val="FFFFFF">
                <a:alpha val="38000"/>
              </a:srgbClr>
            </a:outerShdw>
          </a:effectLst>
        </p:spPr>
        <p:txBody>
          <a:bodyPr lIns="45719" rIns="45719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2200">
                <a:latin typeface="华文细黑"/>
                <a:ea typeface="华文细黑"/>
                <a:cs typeface="华文细黑"/>
                <a:sym typeface="华文细黑"/>
              </a:defRPr>
            </a:pPr>
            <a:r>
              <a:rPr kumimoji="0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细黑"/>
                <a:ea typeface="华文细黑"/>
                <a:cs typeface="华文细黑"/>
                <a:sym typeface="华文细黑"/>
              </a:rPr>
              <a:t>高老师：实际上，很多问题的答案都可以从生活中找到。但这需要   </a:t>
            </a:r>
            <a:endParaRPr kumimoji="0" sz="2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华文细黑"/>
              <a:ea typeface="华文细黑"/>
              <a:cs typeface="华文细黑"/>
              <a:sym typeface="华文细黑"/>
            </a:endParaRP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2200">
                <a:latin typeface="华文细黑"/>
                <a:ea typeface="华文细黑"/>
                <a:cs typeface="华文细黑"/>
                <a:sym typeface="华文细黑"/>
              </a:defRPr>
            </a:pPr>
            <a:r>
              <a:rPr kumimoji="0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细黑"/>
                <a:ea typeface="华文细黑"/>
                <a:cs typeface="华文细黑"/>
                <a:sym typeface="华文细黑"/>
              </a:rPr>
              <a:t>                你用眼睛去发现，用心去总结。</a:t>
            </a:r>
            <a:endParaRPr kumimoji="0" sz="2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华文细黑"/>
              <a:ea typeface="华文细黑"/>
              <a:cs typeface="华文细黑"/>
              <a:sym typeface="华文细黑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fill="hold" nodeType="tmRoot"/>
      </p:par>
    </p:tnLst>
    <p:bldLst>
      <p:bldP spid="190" grpId="0" animBg="1" advAuto="1000"/>
      <p:bldP spid="191" grpId="0" animBg="1" advAuto="1000"/>
      <p:bldP spid="192" grpId="0" animBg="1" advAuto="1000"/>
      <p:bldP spid="193" grpId="0" animBg="1" advAuto="1000"/>
      <p:bldP spid="194" grpId="0" animBg="1" advAuto="1000"/>
      <p:bldP spid="195" grpId="0" animBg="1" advAuto="1000"/>
      <p:bldP spid="196" grpId="0" animBg="1" advAuto="100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410" name="Shape 199"/>
          <p:cNvSpPr/>
          <p:nvPr/>
        </p:nvSpPr>
        <p:spPr>
          <a:xfrm>
            <a:off x="2595563" y="487363"/>
            <a:ext cx="8072437" cy="706755"/>
          </a:xfrm>
          <a:prstGeom prst="rect">
            <a:avLst/>
          </a:prstGeom>
          <a:noFill/>
          <a:ln w="12700">
            <a:noFill/>
          </a:ln>
        </p:spPr>
        <p:txBody>
          <a:bodyPr lIns="45719" rIns="45719">
            <a:spAutoFit/>
          </a:bodyPr>
          <a:p>
            <a:pPr eaLnBrk="1">
              <a:buNone/>
            </a:pPr>
            <a:r>
              <a:rPr lang="zh-CN" altLang="en-US" sz="4000">
                <a:solidFill>
                  <a:srgbClr val="A6A6A6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课文</a:t>
            </a:r>
            <a:endParaRPr lang="zh-CN" altLang="en-US" sz="4000">
              <a:solidFill>
                <a:srgbClr val="A6A6A6"/>
              </a:solidFill>
              <a:latin typeface="黑体" panose="02010609060101010101" pitchFamily="49" charset="-122"/>
              <a:ea typeface="黑体" panose="02010609060101010101" pitchFamily="49" charset="-122"/>
              <a:sym typeface="黑体" panose="02010609060101010101" pitchFamily="49" charset="-122"/>
            </a:endParaRPr>
          </a:p>
        </p:txBody>
      </p:sp>
      <p:grpSp>
        <p:nvGrpSpPr>
          <p:cNvPr id="17411" name="Group 202"/>
          <p:cNvGrpSpPr/>
          <p:nvPr/>
        </p:nvGrpSpPr>
        <p:grpSpPr>
          <a:xfrm>
            <a:off x="1811338" y="228600"/>
            <a:ext cx="608012" cy="919163"/>
            <a:chOff x="0" y="0"/>
            <a:chExt cx="607419" cy="919824"/>
          </a:xfrm>
        </p:grpSpPr>
        <p:sp>
          <p:nvSpPr>
            <p:cNvPr id="17413" name="Shape 200"/>
            <p:cNvSpPr/>
            <p:nvPr/>
          </p:nvSpPr>
          <p:spPr>
            <a:xfrm>
              <a:off x="0" y="0"/>
              <a:ext cx="607420" cy="919825"/>
            </a:xfrm>
            <a:custGeom>
              <a:avLst/>
              <a:gdLst/>
              <a:ahLst/>
              <a:cxnLst>
                <a:cxn ang="0">
                  <a:pos x="303710" y="459913"/>
                </a:cxn>
                <a:cxn ang="5898240">
                  <a:pos x="303710" y="459913"/>
                </a:cxn>
                <a:cxn ang="11796480">
                  <a:pos x="303710" y="459913"/>
                </a:cxn>
                <a:cxn ang="17694720">
                  <a:pos x="303710" y="459913"/>
                </a:cxn>
              </a:cxnLst>
              <a:pathLst>
                <a:path w="21600" h="21600">
                  <a:moveTo>
                    <a:pt x="10786" y="21600"/>
                  </a:moveTo>
                  <a:lnTo>
                    <a:pt x="11178" y="21600"/>
                  </a:lnTo>
                  <a:lnTo>
                    <a:pt x="11516" y="21565"/>
                  </a:lnTo>
                  <a:lnTo>
                    <a:pt x="11881" y="21495"/>
                  </a:lnTo>
                  <a:lnTo>
                    <a:pt x="12220" y="21425"/>
                  </a:lnTo>
                  <a:lnTo>
                    <a:pt x="12585" y="21319"/>
                  </a:lnTo>
                  <a:lnTo>
                    <a:pt x="12871" y="21196"/>
                  </a:lnTo>
                  <a:lnTo>
                    <a:pt x="13132" y="21056"/>
                  </a:lnTo>
                  <a:lnTo>
                    <a:pt x="13367" y="20881"/>
                  </a:lnTo>
                  <a:lnTo>
                    <a:pt x="13627" y="20722"/>
                  </a:lnTo>
                  <a:lnTo>
                    <a:pt x="13835" y="20511"/>
                  </a:lnTo>
                  <a:lnTo>
                    <a:pt x="14018" y="20318"/>
                  </a:lnTo>
                  <a:lnTo>
                    <a:pt x="14174" y="20107"/>
                  </a:lnTo>
                  <a:lnTo>
                    <a:pt x="14330" y="19879"/>
                  </a:lnTo>
                  <a:lnTo>
                    <a:pt x="14434" y="19634"/>
                  </a:lnTo>
                  <a:lnTo>
                    <a:pt x="14487" y="19370"/>
                  </a:lnTo>
                  <a:lnTo>
                    <a:pt x="14487" y="15664"/>
                  </a:lnTo>
                  <a:lnTo>
                    <a:pt x="14591" y="15454"/>
                  </a:lnTo>
                  <a:lnTo>
                    <a:pt x="14669" y="15260"/>
                  </a:lnTo>
                  <a:lnTo>
                    <a:pt x="14774" y="15050"/>
                  </a:lnTo>
                  <a:lnTo>
                    <a:pt x="15138" y="14646"/>
                  </a:lnTo>
                  <a:lnTo>
                    <a:pt x="15581" y="14242"/>
                  </a:lnTo>
                  <a:lnTo>
                    <a:pt x="16728" y="13469"/>
                  </a:lnTo>
                  <a:lnTo>
                    <a:pt x="18030" y="12591"/>
                  </a:lnTo>
                  <a:lnTo>
                    <a:pt x="18734" y="12118"/>
                  </a:lnTo>
                  <a:lnTo>
                    <a:pt x="19333" y="11573"/>
                  </a:lnTo>
                  <a:lnTo>
                    <a:pt x="19932" y="11028"/>
                  </a:lnTo>
                  <a:lnTo>
                    <a:pt x="20479" y="10396"/>
                  </a:lnTo>
                  <a:lnTo>
                    <a:pt x="20740" y="10097"/>
                  </a:lnTo>
                  <a:lnTo>
                    <a:pt x="20948" y="9729"/>
                  </a:lnTo>
                  <a:lnTo>
                    <a:pt x="21130" y="9378"/>
                  </a:lnTo>
                  <a:lnTo>
                    <a:pt x="21287" y="8974"/>
                  </a:lnTo>
                  <a:lnTo>
                    <a:pt x="21443" y="8605"/>
                  </a:lnTo>
                  <a:lnTo>
                    <a:pt x="21548" y="8166"/>
                  </a:lnTo>
                  <a:lnTo>
                    <a:pt x="21600" y="7727"/>
                  </a:lnTo>
                  <a:lnTo>
                    <a:pt x="21600" y="6884"/>
                  </a:lnTo>
                  <a:lnTo>
                    <a:pt x="21548" y="6515"/>
                  </a:lnTo>
                  <a:lnTo>
                    <a:pt x="21496" y="6182"/>
                  </a:lnTo>
                  <a:lnTo>
                    <a:pt x="21391" y="5812"/>
                  </a:lnTo>
                  <a:lnTo>
                    <a:pt x="21287" y="5479"/>
                  </a:lnTo>
                  <a:lnTo>
                    <a:pt x="21130" y="5093"/>
                  </a:lnTo>
                  <a:lnTo>
                    <a:pt x="20948" y="4760"/>
                  </a:lnTo>
                  <a:lnTo>
                    <a:pt x="20740" y="4425"/>
                  </a:lnTo>
                  <a:lnTo>
                    <a:pt x="20531" y="4127"/>
                  </a:lnTo>
                  <a:lnTo>
                    <a:pt x="20296" y="3811"/>
                  </a:lnTo>
                  <a:lnTo>
                    <a:pt x="20036" y="3513"/>
                  </a:lnTo>
                  <a:lnTo>
                    <a:pt x="19775" y="3214"/>
                  </a:lnTo>
                  <a:lnTo>
                    <a:pt x="19124" y="2634"/>
                  </a:lnTo>
                  <a:lnTo>
                    <a:pt x="18447" y="2125"/>
                  </a:lnTo>
                  <a:lnTo>
                    <a:pt x="17691" y="1669"/>
                  </a:lnTo>
                  <a:lnTo>
                    <a:pt x="16832" y="1229"/>
                  </a:lnTo>
                  <a:lnTo>
                    <a:pt x="16388" y="1054"/>
                  </a:lnTo>
                  <a:lnTo>
                    <a:pt x="15920" y="879"/>
                  </a:lnTo>
                  <a:lnTo>
                    <a:pt x="15477" y="720"/>
                  </a:lnTo>
                  <a:lnTo>
                    <a:pt x="15034" y="580"/>
                  </a:lnTo>
                  <a:lnTo>
                    <a:pt x="14539" y="439"/>
                  </a:lnTo>
                  <a:lnTo>
                    <a:pt x="14018" y="316"/>
                  </a:lnTo>
                  <a:lnTo>
                    <a:pt x="13471" y="211"/>
                  </a:lnTo>
                  <a:lnTo>
                    <a:pt x="12975" y="140"/>
                  </a:lnTo>
                  <a:lnTo>
                    <a:pt x="12428" y="71"/>
                  </a:lnTo>
                  <a:lnTo>
                    <a:pt x="11934" y="35"/>
                  </a:lnTo>
                  <a:lnTo>
                    <a:pt x="11387" y="0"/>
                  </a:lnTo>
                  <a:lnTo>
                    <a:pt x="10213" y="0"/>
                  </a:lnTo>
                  <a:lnTo>
                    <a:pt x="9666" y="35"/>
                  </a:lnTo>
                  <a:lnTo>
                    <a:pt x="9172" y="71"/>
                  </a:lnTo>
                  <a:lnTo>
                    <a:pt x="8625" y="140"/>
                  </a:lnTo>
                  <a:lnTo>
                    <a:pt x="8129" y="211"/>
                  </a:lnTo>
                  <a:lnTo>
                    <a:pt x="7582" y="316"/>
                  </a:lnTo>
                  <a:lnTo>
                    <a:pt x="7061" y="439"/>
                  </a:lnTo>
                  <a:lnTo>
                    <a:pt x="6566" y="580"/>
                  </a:lnTo>
                  <a:lnTo>
                    <a:pt x="6123" y="720"/>
                  </a:lnTo>
                  <a:lnTo>
                    <a:pt x="5680" y="879"/>
                  </a:lnTo>
                  <a:lnTo>
                    <a:pt x="5212" y="1054"/>
                  </a:lnTo>
                  <a:lnTo>
                    <a:pt x="4768" y="1229"/>
                  </a:lnTo>
                  <a:lnTo>
                    <a:pt x="3909" y="1669"/>
                  </a:lnTo>
                  <a:lnTo>
                    <a:pt x="3153" y="2125"/>
                  </a:lnTo>
                  <a:lnTo>
                    <a:pt x="2476" y="2634"/>
                  </a:lnTo>
                  <a:lnTo>
                    <a:pt x="1825" y="3214"/>
                  </a:lnTo>
                  <a:lnTo>
                    <a:pt x="1303" y="3811"/>
                  </a:lnTo>
                  <a:lnTo>
                    <a:pt x="1069" y="4127"/>
                  </a:lnTo>
                  <a:lnTo>
                    <a:pt x="860" y="4425"/>
                  </a:lnTo>
                  <a:lnTo>
                    <a:pt x="651" y="4760"/>
                  </a:lnTo>
                  <a:lnTo>
                    <a:pt x="470" y="5093"/>
                  </a:lnTo>
                  <a:lnTo>
                    <a:pt x="313" y="5479"/>
                  </a:lnTo>
                  <a:lnTo>
                    <a:pt x="209" y="5812"/>
                  </a:lnTo>
                  <a:lnTo>
                    <a:pt x="104" y="6182"/>
                  </a:lnTo>
                  <a:lnTo>
                    <a:pt x="52" y="6515"/>
                  </a:lnTo>
                  <a:lnTo>
                    <a:pt x="0" y="6884"/>
                  </a:lnTo>
                  <a:lnTo>
                    <a:pt x="0" y="7727"/>
                  </a:lnTo>
                  <a:lnTo>
                    <a:pt x="52" y="8166"/>
                  </a:lnTo>
                  <a:lnTo>
                    <a:pt x="157" y="8605"/>
                  </a:lnTo>
                  <a:lnTo>
                    <a:pt x="313" y="8974"/>
                  </a:lnTo>
                  <a:lnTo>
                    <a:pt x="470" y="9378"/>
                  </a:lnTo>
                  <a:lnTo>
                    <a:pt x="651" y="9729"/>
                  </a:lnTo>
                  <a:lnTo>
                    <a:pt x="860" y="10097"/>
                  </a:lnTo>
                  <a:lnTo>
                    <a:pt x="1121" y="10396"/>
                  </a:lnTo>
                  <a:lnTo>
                    <a:pt x="1668" y="11028"/>
                  </a:lnTo>
                  <a:lnTo>
                    <a:pt x="2267" y="11573"/>
                  </a:lnTo>
                  <a:lnTo>
                    <a:pt x="2866" y="12118"/>
                  </a:lnTo>
                  <a:lnTo>
                    <a:pt x="3570" y="12591"/>
                  </a:lnTo>
                  <a:lnTo>
                    <a:pt x="4872" y="13469"/>
                  </a:lnTo>
                  <a:lnTo>
                    <a:pt x="6019" y="14242"/>
                  </a:lnTo>
                  <a:lnTo>
                    <a:pt x="6462" y="14646"/>
                  </a:lnTo>
                  <a:lnTo>
                    <a:pt x="6826" y="15050"/>
                  </a:lnTo>
                  <a:lnTo>
                    <a:pt x="6931" y="15260"/>
                  </a:lnTo>
                  <a:lnTo>
                    <a:pt x="7009" y="15454"/>
                  </a:lnTo>
                  <a:lnTo>
                    <a:pt x="7113" y="15664"/>
                  </a:lnTo>
                  <a:lnTo>
                    <a:pt x="7113" y="19370"/>
                  </a:lnTo>
                  <a:lnTo>
                    <a:pt x="7166" y="19634"/>
                  </a:lnTo>
                  <a:lnTo>
                    <a:pt x="7270" y="19879"/>
                  </a:lnTo>
                  <a:lnTo>
                    <a:pt x="7425" y="20107"/>
                  </a:lnTo>
                  <a:lnTo>
                    <a:pt x="7582" y="20318"/>
                  </a:lnTo>
                  <a:lnTo>
                    <a:pt x="7765" y="20511"/>
                  </a:lnTo>
                  <a:lnTo>
                    <a:pt x="7973" y="20722"/>
                  </a:lnTo>
                  <a:lnTo>
                    <a:pt x="8233" y="20881"/>
                  </a:lnTo>
                  <a:lnTo>
                    <a:pt x="8468" y="21056"/>
                  </a:lnTo>
                  <a:lnTo>
                    <a:pt x="8729" y="21196"/>
                  </a:lnTo>
                  <a:lnTo>
                    <a:pt x="9015" y="21319"/>
                  </a:lnTo>
                  <a:lnTo>
                    <a:pt x="9380" y="21425"/>
                  </a:lnTo>
                  <a:lnTo>
                    <a:pt x="9719" y="21495"/>
                  </a:lnTo>
                  <a:lnTo>
                    <a:pt x="10084" y="21565"/>
                  </a:lnTo>
                  <a:lnTo>
                    <a:pt x="10422" y="21600"/>
                  </a:lnTo>
                  <a:lnTo>
                    <a:pt x="10786" y="21600"/>
                  </a:lnTo>
                  <a:close/>
                </a:path>
              </a:pathLst>
            </a:custGeom>
            <a:solidFill>
              <a:srgbClr val="FFFFCC">
                <a:alpha val="100000"/>
              </a:srgbClr>
            </a:solidFill>
            <a:ln w="57150" cap="flat" cmpd="sng">
              <a:solidFill>
                <a:srgbClr val="000000">
                  <a:alpha val="10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14" name="Shape 201"/>
            <p:cNvSpPr/>
            <p:nvPr/>
          </p:nvSpPr>
          <p:spPr>
            <a:xfrm>
              <a:off x="192699" y="403848"/>
              <a:ext cx="224224" cy="408299"/>
            </a:xfrm>
            <a:custGeom>
              <a:avLst/>
              <a:gdLst/>
              <a:ahLst/>
              <a:cxnLst>
                <a:cxn ang="0">
                  <a:pos x="112112" y="204150"/>
                </a:cxn>
                <a:cxn ang="5898240">
                  <a:pos x="112112" y="204150"/>
                </a:cxn>
                <a:cxn ang="11796480">
                  <a:pos x="112112" y="204150"/>
                </a:cxn>
                <a:cxn ang="17694720">
                  <a:pos x="112112" y="204150"/>
                </a:cxn>
              </a:cxnLst>
              <a:pathLst>
                <a:path w="21600" h="21600">
                  <a:moveTo>
                    <a:pt x="6354" y="10918"/>
                  </a:moveTo>
                  <a:lnTo>
                    <a:pt x="4448" y="5578"/>
                  </a:lnTo>
                  <a:lnTo>
                    <a:pt x="1060" y="1305"/>
                  </a:lnTo>
                  <a:lnTo>
                    <a:pt x="0" y="235"/>
                  </a:lnTo>
                  <a:lnTo>
                    <a:pt x="4448" y="1424"/>
                  </a:lnTo>
                  <a:lnTo>
                    <a:pt x="7835" y="0"/>
                  </a:lnTo>
                  <a:lnTo>
                    <a:pt x="11647" y="1305"/>
                  </a:lnTo>
                  <a:lnTo>
                    <a:pt x="14610" y="0"/>
                  </a:lnTo>
                  <a:lnTo>
                    <a:pt x="17576" y="1186"/>
                  </a:lnTo>
                  <a:lnTo>
                    <a:pt x="21600" y="235"/>
                  </a:lnTo>
                  <a:lnTo>
                    <a:pt x="16304" y="6053"/>
                  </a:lnTo>
                  <a:lnTo>
                    <a:pt x="14822" y="10918"/>
                  </a:lnTo>
                  <a:moveTo>
                    <a:pt x="778" y="14359"/>
                  </a:moveTo>
                  <a:lnTo>
                    <a:pt x="20681" y="14359"/>
                  </a:lnTo>
                  <a:lnTo>
                    <a:pt x="20681" y="16852"/>
                  </a:lnTo>
                  <a:lnTo>
                    <a:pt x="778" y="16814"/>
                  </a:lnTo>
                  <a:lnTo>
                    <a:pt x="778" y="19226"/>
                  </a:lnTo>
                  <a:lnTo>
                    <a:pt x="20681" y="19304"/>
                  </a:lnTo>
                  <a:lnTo>
                    <a:pt x="20752" y="21600"/>
                  </a:lnTo>
                  <a:lnTo>
                    <a:pt x="848" y="21600"/>
                  </a:lnTo>
                </a:path>
              </a:pathLst>
            </a:custGeom>
            <a:noFill/>
            <a:ln w="57150" cap="flat" cmpd="sng">
              <a:solidFill>
                <a:srgbClr val="000000">
                  <a:alpha val="10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</p:grpSp>
      <p:sp>
        <p:nvSpPr>
          <p:cNvPr id="203" name="Shape 203"/>
          <p:cNvSpPr/>
          <p:nvPr/>
        </p:nvSpPr>
        <p:spPr>
          <a:xfrm>
            <a:off x="1645920" y="1878965"/>
            <a:ext cx="8030845" cy="3969385"/>
          </a:xfrm>
          <a:prstGeom prst="rect">
            <a:avLst/>
          </a:prstGeom>
          <a:ln w="12700">
            <a:miter lim="400000"/>
          </a:ln>
          <a:effectLst>
            <a:outerShdw blurRad="38100" dist="20000" dir="7020000" rotWithShape="0">
              <a:srgbClr val="FFFFFF">
                <a:alpha val="38000"/>
              </a:srgbClr>
            </a:outerShdw>
          </a:effectLst>
        </p:spPr>
        <p:txBody>
          <a:bodyPr wrap="none" lIns="45719" rIns="45719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2000">
                <a:latin typeface="华文细黑"/>
                <a:ea typeface="华文细黑"/>
                <a:cs typeface="华文细黑"/>
                <a:sym typeface="华文细黑"/>
              </a:defRPr>
            </a:pP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细黑"/>
                <a:ea typeface="华文细黑"/>
                <a:cs typeface="华文细黑"/>
                <a:sym typeface="华文细黑"/>
              </a:rPr>
              <a:t>说一说：</a:t>
            </a: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华文细黑"/>
              <a:ea typeface="华文细黑"/>
              <a:cs typeface="华文细黑"/>
              <a:sym typeface="华文细黑"/>
            </a:endParaRP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2000">
                <a:latin typeface="华文细黑"/>
                <a:ea typeface="华文细黑"/>
                <a:cs typeface="华文细黑"/>
                <a:sym typeface="华文细黑"/>
              </a:defRPr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华文细黑"/>
              <a:ea typeface="华文细黑"/>
              <a:cs typeface="华文细黑"/>
              <a:sym typeface="华文细黑"/>
            </a:endParaRP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2000">
                <a:latin typeface="华文细黑"/>
                <a:ea typeface="华文细黑"/>
                <a:cs typeface="华文细黑"/>
                <a:sym typeface="华文细黑"/>
              </a:defRPr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华文细黑"/>
              <a:ea typeface="华文细黑"/>
              <a:cs typeface="华文细黑"/>
              <a:sym typeface="华文细黑"/>
            </a:endParaRPr>
          </a:p>
          <a:p>
            <a:pPr marL="457200" marR="0" lvl="0" indent="-45720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AutoNum type="arabicPeriod"/>
              <a:defRPr sz="2000">
                <a:latin typeface="华文细黑"/>
                <a:ea typeface="华文细黑"/>
                <a:cs typeface="华文细黑"/>
                <a:sym typeface="华文细黑"/>
              </a:defRPr>
            </a:pP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细黑"/>
                <a:ea typeface="华文细黑"/>
                <a:cs typeface="华文细黑"/>
                <a:sym typeface="华文细黑"/>
              </a:rPr>
              <a:t>哪种方法可以保护衣服不掉颜色？</a:t>
            </a: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华文细黑"/>
              <a:ea typeface="华文细黑"/>
              <a:cs typeface="华文细黑"/>
              <a:sym typeface="华文细黑"/>
            </a:endParaRP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2000">
                <a:latin typeface="华文细黑"/>
                <a:ea typeface="华文细黑"/>
                <a:cs typeface="华文细黑"/>
                <a:sym typeface="华文细黑"/>
              </a:defRPr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华文细黑"/>
              <a:ea typeface="华文细黑"/>
              <a:cs typeface="华文细黑"/>
              <a:sym typeface="华文细黑"/>
            </a:endParaRPr>
          </a:p>
          <a:p>
            <a:pPr marL="457200" marR="0" lvl="0" indent="-45720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AutoNum type="arabicPeriod" startAt="2"/>
              <a:defRPr sz="2000">
                <a:latin typeface="华文细黑"/>
                <a:ea typeface="华文细黑"/>
                <a:cs typeface="华文细黑"/>
                <a:sym typeface="华文细黑"/>
              </a:defRPr>
            </a:pP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细黑"/>
                <a:ea typeface="华文细黑"/>
                <a:cs typeface="华文细黑"/>
                <a:sym typeface="华文细黑"/>
              </a:rPr>
              <a:t>说说你知道的别的方法。</a:t>
            </a: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华文细黑"/>
              <a:ea typeface="华文细黑"/>
              <a:cs typeface="华文细黑"/>
              <a:sym typeface="华文细黑"/>
            </a:endParaRP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2000">
                <a:latin typeface="华文细黑"/>
                <a:ea typeface="华文细黑"/>
                <a:cs typeface="华文细黑"/>
                <a:sym typeface="华文细黑"/>
              </a:defRPr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华文细黑"/>
              <a:ea typeface="华文细黑"/>
              <a:cs typeface="华文细黑"/>
              <a:sym typeface="华文细黑"/>
            </a:endParaRP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2000">
                <a:latin typeface="华文细黑"/>
                <a:ea typeface="华文细黑"/>
                <a:cs typeface="华文细黑"/>
                <a:sym typeface="华文细黑"/>
              </a:defRPr>
            </a:pP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细黑"/>
                <a:ea typeface="华文细黑"/>
                <a:cs typeface="华文细黑"/>
                <a:sym typeface="华文细黑"/>
              </a:rPr>
              <a:t>3.  你从生活中还学到了哪些课本上学不到的知识</a:t>
            </a:r>
            <a:r>
              <a:rPr kumimoji="0" lang="zh-CN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细黑"/>
                <a:ea typeface="华文细黑"/>
                <a:cs typeface="华文细黑"/>
                <a:sym typeface="华文细黑"/>
              </a:rPr>
              <a:t>？</a:t>
            </a:r>
            <a:endParaRPr kumimoji="0" lang="zh-CN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华文细黑"/>
              <a:ea typeface="华文细黑"/>
              <a:cs typeface="华文细黑"/>
              <a:sym typeface="华文细黑"/>
            </a:endParaRP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2000">
                <a:latin typeface="华文细黑"/>
                <a:ea typeface="华文细黑"/>
                <a:cs typeface="华文细黑"/>
                <a:sym typeface="华文细黑"/>
              </a:defRPr>
            </a:pPr>
            <a:r>
              <a:rPr kumimoji="0" lang="zh-CN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细黑"/>
                <a:ea typeface="华文细黑"/>
                <a:cs typeface="华文细黑"/>
                <a:sym typeface="华文细黑"/>
              </a:rPr>
              <a:t>仅代表我自己（只代表我自己的</a:t>
            </a:r>
            <a:r>
              <a:rPr kumimoji="0" lang="zh-CN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细黑"/>
                <a:ea typeface="华文细黑"/>
                <a:cs typeface="华文细黑"/>
                <a:sym typeface="华文细黑"/>
              </a:rPr>
              <a:t>个人看法）</a:t>
            </a:r>
            <a:endParaRPr kumimoji="0" lang="zh-CN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华文细黑"/>
              <a:ea typeface="华文细黑"/>
              <a:cs typeface="华文细黑"/>
              <a:sym typeface="华文细黑"/>
            </a:endParaRPr>
          </a:p>
        </p:txBody>
      </p:sp>
    </p:spTree>
  </p:cSld>
  <p:clrMapOvr>
    <a:masterClrMapping/>
  </p:clrMapOvr>
  <p:transition spd="slow"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周二</a:t>
            </a:r>
            <a:r>
              <a:rPr lang="zh-CN" altLang="en-US"/>
              <a:t>到这里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/>
          <p:cNvSpPr txBox="1"/>
          <p:nvPr/>
        </p:nvSpPr>
        <p:spPr>
          <a:xfrm>
            <a:off x="96434" y="1160122"/>
            <a:ext cx="1209556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600" dirty="0"/>
              <a:t>欧巴马是</a:t>
            </a:r>
            <a:r>
              <a:rPr lang="zh-TW" altLang="en-US" sz="3600" dirty="0">
                <a:solidFill>
                  <a:srgbClr val="FF0000"/>
                </a:solidFill>
              </a:rPr>
              <a:t>著名</a:t>
            </a:r>
            <a:r>
              <a:rPr lang="zh-TW" altLang="en-US" sz="3600" dirty="0"/>
              <a:t>的政治人物</a:t>
            </a:r>
            <a:endParaRPr lang="en-US" altLang="zh-TW" sz="3600" dirty="0"/>
          </a:p>
        </p:txBody>
      </p:sp>
      <p:pic>
        <p:nvPicPr>
          <p:cNvPr id="19460" name="Picture 4" descr="歐巴馬將建議美國更積極保護本土IC產業？ - 電子工程專輯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8087" y="2534187"/>
            <a:ext cx="5575826" cy="3163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矩形 6"/>
          <p:cNvSpPr/>
          <p:nvPr/>
        </p:nvSpPr>
        <p:spPr>
          <a:xfrm>
            <a:off x="5534660" y="1459865"/>
            <a:ext cx="823595" cy="678180"/>
          </a:xfrm>
          <a:prstGeom prst="rect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xit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xit" presetSubtype="4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4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7" grpId="1" bldLvl="0" animBg="1"/>
      <p:bldP spid="7" grpId="2" bldLvl="0" animBg="1"/>
      <p:bldP spid="7" grpId="3" bldLvl="0" animBg="1"/>
      <p:bldP spid="7" grpId="4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2517548"/>
            <a:ext cx="10820400" cy="1822904"/>
          </a:xfrm>
        </p:spPr>
        <p:txBody>
          <a:bodyPr>
            <a:normAutofit fontScale="90000"/>
          </a:bodyPr>
          <a:lstStyle/>
          <a:p>
            <a:pPr algn="ctr"/>
            <a:r>
              <a:rPr lang="zh-CN" altLang="en-US" dirty="0"/>
              <a:t>你去过哪些著名的旅游景点？</a:t>
            </a:r>
            <a:br>
              <a:rPr lang="zh-CN" altLang="en-US" dirty="0"/>
            </a:br>
            <a:br>
              <a:rPr lang="zh-CN" altLang="en-US" dirty="0"/>
            </a:br>
            <a:r>
              <a:rPr lang="zh-CN" altLang="en-US" dirty="0"/>
              <a:t>历史</a:t>
            </a:r>
            <a:r>
              <a:rPr lang="zh-CN" altLang="en-US" sz="5335" dirty="0">
                <a:latin typeface="Aa楷书拼音" panose="02010600010101010101" charset="-122"/>
                <a:ea typeface="Aa楷书拼音" panose="02010600010101010101" charset="-122"/>
              </a:rPr>
              <a:t>悠久</a:t>
            </a:r>
            <a:endParaRPr lang="zh-CN" altLang="en-US" sz="5335" dirty="0">
              <a:latin typeface="Aa楷书拼音" panose="02010600010101010101" charset="-122"/>
              <a:ea typeface="Aa楷书拼音" panose="02010600010101010101" charset="-122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348387d8b64ec61723e411a292fe03d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11645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6461</Words>
  <Application>WPS 演示</Application>
  <PresentationFormat>寬螢幕</PresentationFormat>
  <Paragraphs>793</Paragraphs>
  <Slides>64</Slides>
  <Notes>6</Notes>
  <HiddenSlides>0</HiddenSlides>
  <MMClips>0</MMClips>
  <ScaleCrop>false</ScaleCrop>
  <HeadingPairs>
    <vt:vector size="6" baseType="variant">
      <vt:variant>
        <vt:lpstr>已用的字体</vt:lpstr>
      </vt:variant>
      <vt:variant>
        <vt:i4>37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64</vt:i4>
      </vt:variant>
    </vt:vector>
  </HeadingPairs>
  <TitlesOfParts>
    <vt:vector size="103" baseType="lpstr">
      <vt:lpstr>Arial</vt:lpstr>
      <vt:lpstr>宋体</vt:lpstr>
      <vt:lpstr>Wingdings</vt:lpstr>
      <vt:lpstr>Calibri</vt:lpstr>
      <vt:lpstr>Helvetica</vt:lpstr>
      <vt:lpstr>黑体</vt:lpstr>
      <vt:lpstr>Calibri</vt:lpstr>
      <vt:lpstr>华文细黑</vt:lpstr>
      <vt:lpstr>黑体-简</vt:lpstr>
      <vt:lpstr>华文细黑</vt:lpstr>
      <vt:lpstr>Times New Roman</vt:lpstr>
      <vt:lpstr>宋体-简</vt:lpstr>
      <vt:lpstr>微软雅黑</vt:lpstr>
      <vt:lpstr>Arial Unicode MS</vt:lpstr>
      <vt:lpstr>Calibri Light</vt:lpstr>
      <vt:lpstr>Helvetica Neue</vt:lpstr>
      <vt:lpstr>新細明體</vt:lpstr>
      <vt:lpstr>等线</vt:lpstr>
      <vt:lpstr>汉仪中等线KW</vt:lpstr>
      <vt:lpstr>等线 Light</vt:lpstr>
      <vt:lpstr>Arial</vt:lpstr>
      <vt:lpstr>Play</vt:lpstr>
      <vt:lpstr>Thonburi</vt:lpstr>
      <vt:lpstr>Helvetica Neue</vt:lpstr>
      <vt:lpstr>Microsoft Yahei</vt:lpstr>
      <vt:lpstr>Aa楷书拼音</vt:lpstr>
      <vt:lpstr>儷宋 Pro</vt:lpstr>
      <vt:lpstr>Play</vt:lpstr>
      <vt:lpstr>华文细黑</vt:lpstr>
      <vt:lpstr>苹方-简</vt:lpstr>
      <vt:lpstr>Apple Color Emoji</vt:lpstr>
      <vt:lpstr>Gurmukhi Sangam MN Regular</vt:lpstr>
      <vt:lpstr>华文仿宋</vt:lpstr>
      <vt:lpstr>STHeiti Light</vt:lpstr>
      <vt:lpstr>Gujarati Sangam MN Regular</vt:lpstr>
      <vt:lpstr>Apple SD Gothic Neo Regular</vt:lpstr>
      <vt:lpstr>报隶-简</vt:lpstr>
      <vt:lpstr>Office 佈景主題</vt:lpstr>
      <vt:lpstr>1_Office 佈景主題</vt:lpstr>
      <vt:lpstr>第十一课  读书好，读好书，好读书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你去过哪些著名的旅游景点？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之 </vt:lpstr>
      <vt:lpstr>之 </vt:lpstr>
      <vt:lpstr>帝国之鹰</vt:lpstr>
      <vt:lpstr>人群当中的龙</vt:lpstr>
      <vt:lpstr>PowerPoint 演示文稿</vt:lpstr>
      <vt:lpstr>你如何看待社会公平? 会有绝对公平的社会吗？请说说你的看法。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表示.V   represent </vt:lpstr>
      <vt:lpstr>如果你想摸一摸猫，你会怎么跟牠表示呢?      （表示亲近、表示你很友好，表达善意）</vt:lpstr>
      <vt:lpstr>养成.V </vt:lpstr>
      <vt:lpstr>PowerPoint 演示文稿</vt:lpstr>
      <vt:lpstr>精彩.ADJ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第十二课  用心发现世界</vt:lpstr>
      <vt:lpstr>PowerPoint 演示文稿</vt:lpstr>
      <vt:lpstr>规定 n rule,regulation </vt:lpstr>
      <vt:lpstr>死.ADJ </vt:lpstr>
      <vt:lpstr>死.ADJ </vt:lpstr>
      <vt:lpstr>全部 n. all whole</vt:lpstr>
      <vt:lpstr>全部.N </vt:lpstr>
      <vt:lpstr>PowerPoint 演示文稿</vt:lpstr>
      <vt:lpstr>可怜/可惜</vt:lpstr>
      <vt:lpstr>PowerPoint 演示文稿</vt:lpstr>
      <vt:lpstr>PowerPoint 演示文稿</vt:lpstr>
      <vt:lpstr>PowerPoint 演示文稿</vt:lpstr>
      <vt:lpstr>PowerPoint 演示文稿</vt:lpstr>
      <vt:lpstr>第十二课  用心发现世界</vt:lpstr>
      <vt:lpstr>PowerPoint 演示文稿</vt:lpstr>
      <vt:lpstr>保护.V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2021/11/26</dc:title>
  <dc:creator>伊健 杜</dc:creator>
  <cp:lastModifiedBy>WPS_1337180402</cp:lastModifiedBy>
  <cp:revision>82</cp:revision>
  <dcterms:created xsi:type="dcterms:W3CDTF">2024-03-05T20:48:05Z</dcterms:created>
  <dcterms:modified xsi:type="dcterms:W3CDTF">2024-03-05T20:48:05Z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0x010100BEB89AE9B726E84DBBBF69A881ED4B3A</vt:lpwstr>
  </property>
  <property fmtid="{D5CDD505-2E9C-101B-9397-08002B2CF9AE}" pid="3" name="ICV">
    <vt:lpwstr>8F2F944411CC824B33A9DC65BCFA073D_42</vt:lpwstr>
  </property>
  <property fmtid="{D5CDD505-2E9C-101B-9397-08002B2CF9AE}" pid="4" name="KSOProductBuildVer">
    <vt:lpwstr>2052-6.5.2.8766</vt:lpwstr>
  </property>
</Properties>
</file>