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8"/>
  </p:notesMasterIdLst>
  <p:sldIdLst>
    <p:sldId id="429" r:id="rId3"/>
    <p:sldId id="666" r:id="rId4"/>
    <p:sldId id="664" r:id="rId5"/>
    <p:sldId id="430" r:id="rId6"/>
    <p:sldId id="431" r:id="rId7"/>
    <p:sldId id="432" r:id="rId9"/>
    <p:sldId id="665" r:id="rId10"/>
    <p:sldId id="433" r:id="rId11"/>
    <p:sldId id="434" r:id="rId12"/>
    <p:sldId id="585" r:id="rId13"/>
    <p:sldId id="438" r:id="rId14"/>
    <p:sldId id="439" r:id="rId15"/>
    <p:sldId id="440" r:id="rId16"/>
    <p:sldId id="441" r:id="rId17"/>
    <p:sldId id="667" r:id="rId18"/>
    <p:sldId id="442" r:id="rId19"/>
    <p:sldId id="443" r:id="rId20"/>
    <p:sldId id="444" r:id="rId21"/>
    <p:sldId id="445" r:id="rId22"/>
    <p:sldId id="599" r:id="rId23"/>
    <p:sldId id="569" r:id="rId24"/>
    <p:sldId id="600" r:id="rId25"/>
    <p:sldId id="446" r:id="rId26"/>
    <p:sldId id="671" r:id="rId27"/>
    <p:sldId id="672" r:id="rId28"/>
    <p:sldId id="668" r:id="rId29"/>
    <p:sldId id="669" r:id="rId30"/>
    <p:sldId id="673" r:id="rId31"/>
    <p:sldId id="447" r:id="rId32"/>
    <p:sldId id="448" r:id="rId33"/>
    <p:sldId id="449" r:id="rId34"/>
    <p:sldId id="450" r:id="rId35"/>
    <p:sldId id="451" r:id="rId36"/>
    <p:sldId id="452" r:id="rId37"/>
    <p:sldId id="453" r:id="rId38"/>
    <p:sldId id="615" r:id="rId39"/>
    <p:sldId id="616" r:id="rId40"/>
    <p:sldId id="618" r:id="rId41"/>
    <p:sldId id="619" r:id="rId42"/>
    <p:sldId id="620" r:id="rId43"/>
    <p:sldId id="621" r:id="rId44"/>
    <p:sldId id="622" r:id="rId45"/>
    <p:sldId id="623" r:id="rId46"/>
    <p:sldId id="624" r:id="rId47"/>
    <p:sldId id="454" r:id="rId48"/>
    <p:sldId id="734" r:id="rId49"/>
    <p:sldId id="455" r:id="rId50"/>
    <p:sldId id="670" r:id="rId51"/>
    <p:sldId id="456" r:id="rId52"/>
    <p:sldId id="457" r:id="rId53"/>
    <p:sldId id="458" r:id="rId54"/>
    <p:sldId id="459" r:id="rId55"/>
    <p:sldId id="629" r:id="rId56"/>
    <p:sldId id="630" r:id="rId57"/>
    <p:sldId id="674" r:id="rId58"/>
    <p:sldId id="631" r:id="rId59"/>
    <p:sldId id="632" r:id="rId60"/>
    <p:sldId id="675" r:id="rId61"/>
    <p:sldId id="676" r:id="rId62"/>
    <p:sldId id="677" r:id="rId63"/>
    <p:sldId id="684" r:id="rId64"/>
    <p:sldId id="685" r:id="rId65"/>
    <p:sldId id="686" r:id="rId66"/>
    <p:sldId id="678" r:id="rId67"/>
    <p:sldId id="687" r:id="rId68"/>
    <p:sldId id="679" r:id="rId69"/>
    <p:sldId id="680" r:id="rId70"/>
    <p:sldId id="681" r:id="rId71"/>
    <p:sldId id="759" r:id="rId72"/>
    <p:sldId id="683" r:id="rId73"/>
    <p:sldId id="682" r:id="rId74"/>
  </p:sldIdLst>
  <p:sldSz cx="12192000" cy="6858000"/>
  <p:notesSz cx="6858000" cy="9144000"/>
  <p:embeddedFontLst>
    <p:embeddedFont>
      <p:font typeface="宋体" panose="02010600030101010101" pitchFamily="2" charset="-122"/>
      <p:regular r:id="rId78"/>
    </p:embeddedFont>
    <p:embeddedFont>
      <p:font typeface="Play" panose="00000500000000000000"/>
      <p:regular r:id="rId79"/>
    </p:embeddedFont>
    <p:embeddedFont>
      <p:font typeface="Calibri" panose="020F0702030404030204" charset="0"/>
      <p:regular r:id="rId80"/>
    </p:embeddedFont>
    <p:embeddedFont>
      <p:font typeface="黑体" panose="02010609060101010101" pitchFamily="49" charset="-122"/>
      <p:regular r:id="rId81"/>
    </p:embeddedFont>
    <p:embeddedFont>
      <p:font typeface="Aa楷书拼音" panose="02010600010101010101" charset="-122"/>
      <p:regular r:id="rId82"/>
    </p:embeddedFont>
    <p:embeddedFont>
      <p:font typeface="新細明體" panose="02020500000000000000" charset="-120"/>
      <p:regular r:id="rId8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1pPr>
    <a:lvl2pPr marR="0" lvl="1"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2pPr>
    <a:lvl3pPr marR="0" lvl="2"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3pPr>
    <a:lvl4pPr marR="0" lvl="3"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4pPr>
    <a:lvl5pPr marR="0" lvl="4"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5pPr>
    <a:lvl6pPr marR="0" lvl="5"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6pPr>
    <a:lvl7pPr marR="0" lvl="6"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7pPr>
    <a:lvl8pPr marR="0" lvl="7"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8pPr>
    <a:lvl9pPr marR="0" lvl="8"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3" Type="http://schemas.openxmlformats.org/officeDocument/2006/relationships/font" Target="fonts/font6.fntdata"/><Relationship Id="rId82" Type="http://schemas.openxmlformats.org/officeDocument/2006/relationships/font" Target="fonts/font5.fntdata"/><Relationship Id="rId81" Type="http://schemas.openxmlformats.org/officeDocument/2006/relationships/font" Target="fonts/font4.fntdata"/><Relationship Id="rId80" Type="http://schemas.openxmlformats.org/officeDocument/2006/relationships/font" Target="fonts/font3.fntdata"/><Relationship Id="rId8" Type="http://schemas.openxmlformats.org/officeDocument/2006/relationships/notesMaster" Target="notesMasters/notesMaster1.xml"/><Relationship Id="rId79" Type="http://schemas.openxmlformats.org/officeDocument/2006/relationships/font" Target="fonts/font2.fntdata"/><Relationship Id="rId78" Type="http://schemas.openxmlformats.org/officeDocument/2006/relationships/font" Target="fonts/font1.fntdata"/><Relationship Id="rId77" Type="http://schemas.openxmlformats.org/officeDocument/2006/relationships/tableStyles" Target="tableStyles.xml"/><Relationship Id="rId76" Type="http://schemas.openxmlformats.org/officeDocument/2006/relationships/viewProps" Target="viewProps.xml"/><Relationship Id="rId75" Type="http://schemas.openxmlformats.org/officeDocument/2006/relationships/presProps" Target="presProps.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5.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2" name="Shape 2"/>
        <p:cNvGrpSpPr/>
        <p:nvPr/>
      </p:nvGrpSpPr>
      <p:grpSpPr>
        <a:xfrm>
          <a:off x="0" y="0"/>
          <a:ext cx="0" cy="0"/>
          <a:chOff x="0" y="0"/>
          <a:chExt cx="0" cy="0"/>
        </a:xfrm>
      </p:grpSpPr>
      <p:sp>
        <p:nvSpPr>
          <p:cNvPr id="3" name="Google Shape;3;n"/>
          <p:cNvSpPr txBox="1"/>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panose="020B0604020202090204"/>
                <a:ea typeface="Arial" panose="020B0604020202090204"/>
                <a:cs typeface="Arial" panose="020B0604020202090204"/>
                <a:sym typeface="Arial" panose="020B0604020202090204"/>
              </a:defRPr>
            </a:lvl1pPr>
            <a:lvl2pPr marR="0" lvl="1" algn="l" rtl="0">
              <a:spcBef>
                <a:spcPts val="0"/>
              </a:spcBef>
              <a:spcAft>
                <a:spcPts val="0"/>
              </a:spcAft>
              <a:buSzPts val="1400"/>
              <a:buNone/>
              <a:defRPr sz="1800" b="0" i="0" u="none" strike="noStrike" cap="none">
                <a:solidFill>
                  <a:schemeClr val="dk1"/>
                </a:solidFill>
                <a:latin typeface="Arial" panose="020B0604020202090204"/>
                <a:ea typeface="Arial" panose="020B0604020202090204"/>
                <a:cs typeface="Arial" panose="020B0604020202090204"/>
                <a:sym typeface="Arial" panose="020B0604020202090204"/>
              </a:defRPr>
            </a:lvl2pPr>
            <a:lvl3pPr marR="0" lvl="2" algn="l" rtl="0">
              <a:spcBef>
                <a:spcPts val="0"/>
              </a:spcBef>
              <a:spcAft>
                <a:spcPts val="0"/>
              </a:spcAft>
              <a:buSzPts val="1400"/>
              <a:buNone/>
              <a:defRPr sz="1800" b="0" i="0" u="none" strike="noStrike" cap="none">
                <a:solidFill>
                  <a:schemeClr val="dk1"/>
                </a:solidFill>
                <a:latin typeface="Arial" panose="020B0604020202090204"/>
                <a:ea typeface="Arial" panose="020B0604020202090204"/>
                <a:cs typeface="Arial" panose="020B0604020202090204"/>
                <a:sym typeface="Arial" panose="020B0604020202090204"/>
              </a:defRPr>
            </a:lvl3pPr>
            <a:lvl4pPr marR="0" lvl="3" algn="l" rtl="0">
              <a:spcBef>
                <a:spcPts val="0"/>
              </a:spcBef>
              <a:spcAft>
                <a:spcPts val="0"/>
              </a:spcAft>
              <a:buSzPts val="1400"/>
              <a:buNone/>
              <a:defRPr sz="1800" b="0" i="0" u="none" strike="noStrike" cap="none">
                <a:solidFill>
                  <a:schemeClr val="dk1"/>
                </a:solidFill>
                <a:latin typeface="Arial" panose="020B0604020202090204"/>
                <a:ea typeface="Arial" panose="020B0604020202090204"/>
                <a:cs typeface="Arial" panose="020B0604020202090204"/>
                <a:sym typeface="Arial" panose="020B0604020202090204"/>
              </a:defRPr>
            </a:lvl4pPr>
            <a:lvl5pPr marR="0" lvl="4" algn="l" rtl="0">
              <a:spcBef>
                <a:spcPts val="0"/>
              </a:spcBef>
              <a:spcAft>
                <a:spcPts val="0"/>
              </a:spcAft>
              <a:buSzPts val="1400"/>
              <a:buNone/>
              <a:defRPr sz="1800" b="0" i="0" u="none" strike="noStrike" cap="none">
                <a:solidFill>
                  <a:schemeClr val="dk1"/>
                </a:solidFill>
                <a:latin typeface="Arial" panose="020B0604020202090204"/>
                <a:ea typeface="Arial" panose="020B0604020202090204"/>
                <a:cs typeface="Arial" panose="020B0604020202090204"/>
                <a:sym typeface="Arial" panose="020B0604020202090204"/>
              </a:defRPr>
            </a:lvl5pPr>
            <a:lvl6pPr marR="0" lvl="5" algn="l" rtl="0">
              <a:spcBef>
                <a:spcPts val="0"/>
              </a:spcBef>
              <a:spcAft>
                <a:spcPts val="0"/>
              </a:spcAft>
              <a:buSzPts val="1400"/>
              <a:buNone/>
              <a:defRPr sz="1800" b="0" i="0" u="none" strike="noStrike" cap="none">
                <a:solidFill>
                  <a:schemeClr val="dk1"/>
                </a:solidFill>
                <a:latin typeface="Arial" panose="020B0604020202090204"/>
                <a:ea typeface="Arial" panose="020B0604020202090204"/>
                <a:cs typeface="Arial" panose="020B0604020202090204"/>
                <a:sym typeface="Arial" panose="020B0604020202090204"/>
              </a:defRPr>
            </a:lvl6pPr>
            <a:lvl7pPr marR="0" lvl="6" algn="l" rtl="0">
              <a:spcBef>
                <a:spcPts val="0"/>
              </a:spcBef>
              <a:spcAft>
                <a:spcPts val="0"/>
              </a:spcAft>
              <a:buSzPts val="1400"/>
              <a:buNone/>
              <a:defRPr sz="1800" b="0" i="0" u="none" strike="noStrike" cap="none">
                <a:solidFill>
                  <a:schemeClr val="dk1"/>
                </a:solidFill>
                <a:latin typeface="Arial" panose="020B0604020202090204"/>
                <a:ea typeface="Arial" panose="020B0604020202090204"/>
                <a:cs typeface="Arial" panose="020B0604020202090204"/>
                <a:sym typeface="Arial" panose="020B0604020202090204"/>
              </a:defRPr>
            </a:lvl7pPr>
            <a:lvl8pPr marR="0" lvl="7" algn="l" rtl="0">
              <a:spcBef>
                <a:spcPts val="0"/>
              </a:spcBef>
              <a:spcAft>
                <a:spcPts val="0"/>
              </a:spcAft>
              <a:buSzPts val="1400"/>
              <a:buNone/>
              <a:defRPr sz="1800" b="0" i="0" u="none" strike="noStrike" cap="none">
                <a:solidFill>
                  <a:schemeClr val="dk1"/>
                </a:solidFill>
                <a:latin typeface="Arial" panose="020B0604020202090204"/>
                <a:ea typeface="Arial" panose="020B0604020202090204"/>
                <a:cs typeface="Arial" panose="020B0604020202090204"/>
                <a:sym typeface="Arial" panose="020B0604020202090204"/>
              </a:defRPr>
            </a:lvl8pPr>
            <a:lvl9pPr marR="0" lvl="8" algn="l" rtl="0">
              <a:spcBef>
                <a:spcPts val="0"/>
              </a:spcBef>
              <a:spcAft>
                <a:spcPts val="0"/>
              </a:spcAft>
              <a:buSzPts val="1400"/>
              <a:buNone/>
              <a:defRPr sz="1800" b="0" i="0" u="none" strike="noStrike" cap="none">
                <a:solidFill>
                  <a:schemeClr val="dk1"/>
                </a:solidFill>
                <a:latin typeface="Arial" panose="020B0604020202090204"/>
                <a:ea typeface="Arial" panose="020B0604020202090204"/>
                <a:cs typeface="Arial" panose="020B0604020202090204"/>
                <a:sym typeface="Arial" panose="020B0604020202090204"/>
              </a:defRPr>
            </a:lvl9pPr>
          </a:lstStyle>
          <a:p/>
        </p:txBody>
      </p:sp>
      <p:sp>
        <p:nvSpPr>
          <p:cNvPr id="4" name="Google Shape;4;n"/>
          <p:cNvSpPr txBox="1"/>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panose="020B0604020202090204"/>
                <a:ea typeface="Arial" panose="020B0604020202090204"/>
                <a:cs typeface="Arial" panose="020B0604020202090204"/>
                <a:sym typeface="Arial" panose="020B0604020202090204"/>
              </a:defRPr>
            </a:lvl1pPr>
            <a:lvl2pPr marR="0" lvl="1" algn="l" rtl="0">
              <a:spcBef>
                <a:spcPts val="0"/>
              </a:spcBef>
              <a:spcAft>
                <a:spcPts val="0"/>
              </a:spcAft>
              <a:buSzPts val="1400"/>
              <a:buNone/>
              <a:defRPr sz="1800" b="0" i="0" u="none" strike="noStrike" cap="none">
                <a:solidFill>
                  <a:schemeClr val="dk1"/>
                </a:solidFill>
                <a:latin typeface="Arial" panose="020B0604020202090204"/>
                <a:ea typeface="Arial" panose="020B0604020202090204"/>
                <a:cs typeface="Arial" panose="020B0604020202090204"/>
                <a:sym typeface="Arial" panose="020B0604020202090204"/>
              </a:defRPr>
            </a:lvl2pPr>
            <a:lvl3pPr marR="0" lvl="2" algn="l" rtl="0">
              <a:spcBef>
                <a:spcPts val="0"/>
              </a:spcBef>
              <a:spcAft>
                <a:spcPts val="0"/>
              </a:spcAft>
              <a:buSzPts val="1400"/>
              <a:buNone/>
              <a:defRPr sz="1800" b="0" i="0" u="none" strike="noStrike" cap="none">
                <a:solidFill>
                  <a:schemeClr val="dk1"/>
                </a:solidFill>
                <a:latin typeface="Arial" panose="020B0604020202090204"/>
                <a:ea typeface="Arial" panose="020B0604020202090204"/>
                <a:cs typeface="Arial" panose="020B0604020202090204"/>
                <a:sym typeface="Arial" panose="020B0604020202090204"/>
              </a:defRPr>
            </a:lvl3pPr>
            <a:lvl4pPr marR="0" lvl="3" algn="l" rtl="0">
              <a:spcBef>
                <a:spcPts val="0"/>
              </a:spcBef>
              <a:spcAft>
                <a:spcPts val="0"/>
              </a:spcAft>
              <a:buSzPts val="1400"/>
              <a:buNone/>
              <a:defRPr sz="1800" b="0" i="0" u="none" strike="noStrike" cap="none">
                <a:solidFill>
                  <a:schemeClr val="dk1"/>
                </a:solidFill>
                <a:latin typeface="Arial" panose="020B0604020202090204"/>
                <a:ea typeface="Arial" panose="020B0604020202090204"/>
                <a:cs typeface="Arial" panose="020B0604020202090204"/>
                <a:sym typeface="Arial" panose="020B0604020202090204"/>
              </a:defRPr>
            </a:lvl4pPr>
            <a:lvl5pPr marR="0" lvl="4" algn="l" rtl="0">
              <a:spcBef>
                <a:spcPts val="0"/>
              </a:spcBef>
              <a:spcAft>
                <a:spcPts val="0"/>
              </a:spcAft>
              <a:buSzPts val="1400"/>
              <a:buNone/>
              <a:defRPr sz="1800" b="0" i="0" u="none" strike="noStrike" cap="none">
                <a:solidFill>
                  <a:schemeClr val="dk1"/>
                </a:solidFill>
                <a:latin typeface="Arial" panose="020B0604020202090204"/>
                <a:ea typeface="Arial" panose="020B0604020202090204"/>
                <a:cs typeface="Arial" panose="020B0604020202090204"/>
                <a:sym typeface="Arial" panose="020B0604020202090204"/>
              </a:defRPr>
            </a:lvl5pPr>
            <a:lvl6pPr marR="0" lvl="5" algn="l" rtl="0">
              <a:spcBef>
                <a:spcPts val="0"/>
              </a:spcBef>
              <a:spcAft>
                <a:spcPts val="0"/>
              </a:spcAft>
              <a:buSzPts val="1400"/>
              <a:buNone/>
              <a:defRPr sz="1800" b="0" i="0" u="none" strike="noStrike" cap="none">
                <a:solidFill>
                  <a:schemeClr val="dk1"/>
                </a:solidFill>
                <a:latin typeface="Arial" panose="020B0604020202090204"/>
                <a:ea typeface="Arial" panose="020B0604020202090204"/>
                <a:cs typeface="Arial" panose="020B0604020202090204"/>
                <a:sym typeface="Arial" panose="020B0604020202090204"/>
              </a:defRPr>
            </a:lvl6pPr>
            <a:lvl7pPr marR="0" lvl="6" algn="l" rtl="0">
              <a:spcBef>
                <a:spcPts val="0"/>
              </a:spcBef>
              <a:spcAft>
                <a:spcPts val="0"/>
              </a:spcAft>
              <a:buSzPts val="1400"/>
              <a:buNone/>
              <a:defRPr sz="1800" b="0" i="0" u="none" strike="noStrike" cap="none">
                <a:solidFill>
                  <a:schemeClr val="dk1"/>
                </a:solidFill>
                <a:latin typeface="Arial" panose="020B0604020202090204"/>
                <a:ea typeface="Arial" panose="020B0604020202090204"/>
                <a:cs typeface="Arial" panose="020B0604020202090204"/>
                <a:sym typeface="Arial" panose="020B0604020202090204"/>
              </a:defRPr>
            </a:lvl7pPr>
            <a:lvl8pPr marR="0" lvl="7" algn="l" rtl="0">
              <a:spcBef>
                <a:spcPts val="0"/>
              </a:spcBef>
              <a:spcAft>
                <a:spcPts val="0"/>
              </a:spcAft>
              <a:buSzPts val="1400"/>
              <a:buNone/>
              <a:defRPr sz="1800" b="0" i="0" u="none" strike="noStrike" cap="none">
                <a:solidFill>
                  <a:schemeClr val="dk1"/>
                </a:solidFill>
                <a:latin typeface="Arial" panose="020B0604020202090204"/>
                <a:ea typeface="Arial" panose="020B0604020202090204"/>
                <a:cs typeface="Arial" panose="020B0604020202090204"/>
                <a:sym typeface="Arial" panose="020B0604020202090204"/>
              </a:defRPr>
            </a:lvl8pPr>
            <a:lvl9pPr marR="0" lvl="8" algn="l" rtl="0">
              <a:spcBef>
                <a:spcPts val="0"/>
              </a:spcBef>
              <a:spcAft>
                <a:spcPts val="0"/>
              </a:spcAft>
              <a:buSzPts val="1400"/>
              <a:buNone/>
              <a:defRPr sz="1800" b="0" i="0" u="none" strike="noStrike" cap="none">
                <a:solidFill>
                  <a:schemeClr val="dk1"/>
                </a:solidFill>
                <a:latin typeface="Arial" panose="020B0604020202090204"/>
                <a:ea typeface="Arial" panose="020B0604020202090204"/>
                <a:cs typeface="Arial" panose="020B0604020202090204"/>
                <a:sym typeface="Arial" panose="020B0604020202090204"/>
              </a:defRPr>
            </a:lvl9pPr>
          </a:lstStyle>
          <a:p/>
        </p:txBody>
      </p:sp>
      <p:sp>
        <p:nvSpPr>
          <p:cNvPr id="5" name="Google Shape;5;n"/>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panose="020B0604020202090204"/>
                <a:ea typeface="Arial" panose="020B0604020202090204"/>
                <a:cs typeface="Arial" panose="020B0604020202090204"/>
                <a:sym typeface="Arial" panose="020B0604020202090204"/>
              </a:defRPr>
            </a:lvl1pPr>
            <a:lvl2pPr marL="914400" marR="0" lvl="1" indent="-228600" algn="l" rtl="0">
              <a:spcBef>
                <a:spcPts val="0"/>
              </a:spcBef>
              <a:spcAft>
                <a:spcPts val="0"/>
              </a:spcAft>
              <a:buSzPts val="1400"/>
              <a:buNone/>
              <a:defRPr sz="1200" b="0" i="0" u="none" strike="noStrike" cap="none">
                <a:solidFill>
                  <a:schemeClr val="dk1"/>
                </a:solidFill>
                <a:latin typeface="Arial" panose="020B0604020202090204"/>
                <a:ea typeface="Arial" panose="020B0604020202090204"/>
                <a:cs typeface="Arial" panose="020B0604020202090204"/>
                <a:sym typeface="Arial" panose="020B0604020202090204"/>
              </a:defRPr>
            </a:lvl2pPr>
            <a:lvl3pPr marL="1371600" marR="0" lvl="2" indent="-228600" algn="l" rtl="0">
              <a:spcBef>
                <a:spcPts val="0"/>
              </a:spcBef>
              <a:spcAft>
                <a:spcPts val="0"/>
              </a:spcAft>
              <a:buSzPts val="1400"/>
              <a:buNone/>
              <a:defRPr sz="1200" b="0" i="0" u="none" strike="noStrike" cap="none">
                <a:solidFill>
                  <a:schemeClr val="dk1"/>
                </a:solidFill>
                <a:latin typeface="Arial" panose="020B0604020202090204"/>
                <a:ea typeface="Arial" panose="020B0604020202090204"/>
                <a:cs typeface="Arial" panose="020B0604020202090204"/>
                <a:sym typeface="Arial" panose="020B0604020202090204"/>
              </a:defRPr>
            </a:lvl3pPr>
            <a:lvl4pPr marL="1828800" marR="0" lvl="3" indent="-228600" algn="l" rtl="0">
              <a:spcBef>
                <a:spcPts val="0"/>
              </a:spcBef>
              <a:spcAft>
                <a:spcPts val="0"/>
              </a:spcAft>
              <a:buSzPts val="1400"/>
              <a:buNone/>
              <a:defRPr sz="1200" b="0" i="0" u="none" strike="noStrike" cap="none">
                <a:solidFill>
                  <a:schemeClr val="dk1"/>
                </a:solidFill>
                <a:latin typeface="Arial" panose="020B0604020202090204"/>
                <a:ea typeface="Arial" panose="020B0604020202090204"/>
                <a:cs typeface="Arial" panose="020B0604020202090204"/>
                <a:sym typeface="Arial" panose="020B0604020202090204"/>
              </a:defRPr>
            </a:lvl4pPr>
            <a:lvl5pPr marL="2286000" marR="0" lvl="4" indent="-228600" algn="l" rtl="0">
              <a:spcBef>
                <a:spcPts val="0"/>
              </a:spcBef>
              <a:spcAft>
                <a:spcPts val="0"/>
              </a:spcAft>
              <a:buSzPts val="1400"/>
              <a:buNone/>
              <a:defRPr sz="1200" b="0" i="0" u="none" strike="noStrike" cap="none">
                <a:solidFill>
                  <a:schemeClr val="dk1"/>
                </a:solidFill>
                <a:latin typeface="Arial" panose="020B0604020202090204"/>
                <a:ea typeface="Arial" panose="020B0604020202090204"/>
                <a:cs typeface="Arial" panose="020B0604020202090204"/>
                <a:sym typeface="Arial" panose="020B0604020202090204"/>
              </a:defRPr>
            </a:lvl5pPr>
            <a:lvl6pPr marL="2743200" marR="0" lvl="5" indent="-228600" algn="l" rtl="0">
              <a:spcBef>
                <a:spcPts val="0"/>
              </a:spcBef>
              <a:spcAft>
                <a:spcPts val="0"/>
              </a:spcAft>
              <a:buSzPts val="1400"/>
              <a:buNone/>
              <a:defRPr sz="1200" b="0" i="0" u="none" strike="noStrike" cap="none">
                <a:solidFill>
                  <a:schemeClr val="dk1"/>
                </a:solidFill>
                <a:latin typeface="Arial" panose="020B0604020202090204"/>
                <a:ea typeface="Arial" panose="020B0604020202090204"/>
                <a:cs typeface="Arial" panose="020B0604020202090204"/>
                <a:sym typeface="Arial" panose="020B0604020202090204"/>
              </a:defRPr>
            </a:lvl6pPr>
            <a:lvl7pPr marL="3200400" marR="0" lvl="6" indent="-228600" algn="l" rtl="0">
              <a:spcBef>
                <a:spcPts val="0"/>
              </a:spcBef>
              <a:spcAft>
                <a:spcPts val="0"/>
              </a:spcAft>
              <a:buSzPts val="1400"/>
              <a:buNone/>
              <a:defRPr sz="1200" b="0" i="0" u="none" strike="noStrike" cap="none">
                <a:solidFill>
                  <a:schemeClr val="dk1"/>
                </a:solidFill>
                <a:latin typeface="Arial" panose="020B0604020202090204"/>
                <a:ea typeface="Arial" panose="020B0604020202090204"/>
                <a:cs typeface="Arial" panose="020B0604020202090204"/>
                <a:sym typeface="Arial" panose="020B0604020202090204"/>
              </a:defRPr>
            </a:lvl7pPr>
            <a:lvl8pPr marL="3657600" marR="0" lvl="7" indent="-228600" algn="l" rtl="0">
              <a:spcBef>
                <a:spcPts val="0"/>
              </a:spcBef>
              <a:spcAft>
                <a:spcPts val="0"/>
              </a:spcAft>
              <a:buSzPts val="1400"/>
              <a:buNone/>
              <a:defRPr sz="1200" b="0" i="0" u="none" strike="noStrike" cap="none">
                <a:solidFill>
                  <a:schemeClr val="dk1"/>
                </a:solidFill>
                <a:latin typeface="Arial" panose="020B0604020202090204"/>
                <a:ea typeface="Arial" panose="020B0604020202090204"/>
                <a:cs typeface="Arial" panose="020B0604020202090204"/>
                <a:sym typeface="Arial" panose="020B0604020202090204"/>
              </a:defRPr>
            </a:lvl8pPr>
            <a:lvl9pPr marL="4114800" marR="0" lvl="8" indent="-228600" algn="l" rtl="0">
              <a:spcBef>
                <a:spcPts val="0"/>
              </a:spcBef>
              <a:spcAft>
                <a:spcPts val="0"/>
              </a:spcAft>
              <a:buSzPts val="1400"/>
              <a:buNone/>
              <a:defRPr sz="1200" b="0" i="0" u="none" strike="noStrike" cap="none">
                <a:solidFill>
                  <a:schemeClr val="dk1"/>
                </a:solidFill>
                <a:latin typeface="Arial" panose="020B0604020202090204"/>
                <a:ea typeface="Arial" panose="020B0604020202090204"/>
                <a:cs typeface="Arial" panose="020B0604020202090204"/>
                <a:sym typeface="Arial" panose="020B0604020202090204"/>
              </a:defRPr>
            </a:lvl9pPr>
          </a:lstStyle>
          <a:p/>
        </p:txBody>
      </p:sp>
      <p:sp>
        <p:nvSpPr>
          <p:cNvPr id="7" name="Google Shape;7;n"/>
          <p:cNvSpPr txBox="1"/>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panose="020B0604020202090204"/>
                <a:ea typeface="Arial" panose="020B0604020202090204"/>
                <a:cs typeface="Arial" panose="020B0604020202090204"/>
                <a:sym typeface="Arial" panose="020B0604020202090204"/>
              </a:defRPr>
            </a:lvl1pPr>
            <a:lvl2pPr marR="0" lvl="1" algn="l" rtl="0">
              <a:spcBef>
                <a:spcPts val="0"/>
              </a:spcBef>
              <a:spcAft>
                <a:spcPts val="0"/>
              </a:spcAft>
              <a:buSzPts val="1400"/>
              <a:buNone/>
              <a:defRPr sz="1800" b="0" i="0" u="none" strike="noStrike" cap="none">
                <a:solidFill>
                  <a:schemeClr val="dk1"/>
                </a:solidFill>
                <a:latin typeface="Arial" panose="020B0604020202090204"/>
                <a:ea typeface="Arial" panose="020B0604020202090204"/>
                <a:cs typeface="Arial" panose="020B0604020202090204"/>
                <a:sym typeface="Arial" panose="020B0604020202090204"/>
              </a:defRPr>
            </a:lvl2pPr>
            <a:lvl3pPr marR="0" lvl="2" algn="l" rtl="0">
              <a:spcBef>
                <a:spcPts val="0"/>
              </a:spcBef>
              <a:spcAft>
                <a:spcPts val="0"/>
              </a:spcAft>
              <a:buSzPts val="1400"/>
              <a:buNone/>
              <a:defRPr sz="1800" b="0" i="0" u="none" strike="noStrike" cap="none">
                <a:solidFill>
                  <a:schemeClr val="dk1"/>
                </a:solidFill>
                <a:latin typeface="Arial" panose="020B0604020202090204"/>
                <a:ea typeface="Arial" panose="020B0604020202090204"/>
                <a:cs typeface="Arial" panose="020B0604020202090204"/>
                <a:sym typeface="Arial" panose="020B0604020202090204"/>
              </a:defRPr>
            </a:lvl3pPr>
            <a:lvl4pPr marR="0" lvl="3" algn="l" rtl="0">
              <a:spcBef>
                <a:spcPts val="0"/>
              </a:spcBef>
              <a:spcAft>
                <a:spcPts val="0"/>
              </a:spcAft>
              <a:buSzPts val="1400"/>
              <a:buNone/>
              <a:defRPr sz="1800" b="0" i="0" u="none" strike="noStrike" cap="none">
                <a:solidFill>
                  <a:schemeClr val="dk1"/>
                </a:solidFill>
                <a:latin typeface="Arial" panose="020B0604020202090204"/>
                <a:ea typeface="Arial" panose="020B0604020202090204"/>
                <a:cs typeface="Arial" panose="020B0604020202090204"/>
                <a:sym typeface="Arial" panose="020B0604020202090204"/>
              </a:defRPr>
            </a:lvl4pPr>
            <a:lvl5pPr marR="0" lvl="4" algn="l" rtl="0">
              <a:spcBef>
                <a:spcPts val="0"/>
              </a:spcBef>
              <a:spcAft>
                <a:spcPts val="0"/>
              </a:spcAft>
              <a:buSzPts val="1400"/>
              <a:buNone/>
              <a:defRPr sz="1800" b="0" i="0" u="none" strike="noStrike" cap="none">
                <a:solidFill>
                  <a:schemeClr val="dk1"/>
                </a:solidFill>
                <a:latin typeface="Arial" panose="020B0604020202090204"/>
                <a:ea typeface="Arial" panose="020B0604020202090204"/>
                <a:cs typeface="Arial" panose="020B0604020202090204"/>
                <a:sym typeface="Arial" panose="020B0604020202090204"/>
              </a:defRPr>
            </a:lvl5pPr>
            <a:lvl6pPr marR="0" lvl="5" algn="l" rtl="0">
              <a:spcBef>
                <a:spcPts val="0"/>
              </a:spcBef>
              <a:spcAft>
                <a:spcPts val="0"/>
              </a:spcAft>
              <a:buSzPts val="1400"/>
              <a:buNone/>
              <a:defRPr sz="1800" b="0" i="0" u="none" strike="noStrike" cap="none">
                <a:solidFill>
                  <a:schemeClr val="dk1"/>
                </a:solidFill>
                <a:latin typeface="Arial" panose="020B0604020202090204"/>
                <a:ea typeface="Arial" panose="020B0604020202090204"/>
                <a:cs typeface="Arial" panose="020B0604020202090204"/>
                <a:sym typeface="Arial" panose="020B0604020202090204"/>
              </a:defRPr>
            </a:lvl6pPr>
            <a:lvl7pPr marR="0" lvl="6" algn="l" rtl="0">
              <a:spcBef>
                <a:spcPts val="0"/>
              </a:spcBef>
              <a:spcAft>
                <a:spcPts val="0"/>
              </a:spcAft>
              <a:buSzPts val="1400"/>
              <a:buNone/>
              <a:defRPr sz="1800" b="0" i="0" u="none" strike="noStrike" cap="none">
                <a:solidFill>
                  <a:schemeClr val="dk1"/>
                </a:solidFill>
                <a:latin typeface="Arial" panose="020B0604020202090204"/>
                <a:ea typeface="Arial" panose="020B0604020202090204"/>
                <a:cs typeface="Arial" panose="020B0604020202090204"/>
                <a:sym typeface="Arial" panose="020B0604020202090204"/>
              </a:defRPr>
            </a:lvl7pPr>
            <a:lvl8pPr marR="0" lvl="7" algn="l" rtl="0">
              <a:spcBef>
                <a:spcPts val="0"/>
              </a:spcBef>
              <a:spcAft>
                <a:spcPts val="0"/>
              </a:spcAft>
              <a:buSzPts val="1400"/>
              <a:buNone/>
              <a:defRPr sz="1800" b="0" i="0" u="none" strike="noStrike" cap="none">
                <a:solidFill>
                  <a:schemeClr val="dk1"/>
                </a:solidFill>
                <a:latin typeface="Arial" panose="020B0604020202090204"/>
                <a:ea typeface="Arial" panose="020B0604020202090204"/>
                <a:cs typeface="Arial" panose="020B0604020202090204"/>
                <a:sym typeface="Arial" panose="020B0604020202090204"/>
              </a:defRPr>
            </a:lvl8pPr>
            <a:lvl9pPr marR="0" lvl="8" algn="l" rtl="0">
              <a:spcBef>
                <a:spcPts val="0"/>
              </a:spcBef>
              <a:spcAft>
                <a:spcPts val="0"/>
              </a:spcAft>
              <a:buSzPts val="1400"/>
              <a:buNone/>
              <a:defRPr sz="1800" b="0" i="0" u="none" strike="noStrike" cap="none">
                <a:solidFill>
                  <a:schemeClr val="dk1"/>
                </a:solidFill>
                <a:latin typeface="Arial" panose="020B0604020202090204"/>
                <a:ea typeface="Arial" panose="020B0604020202090204"/>
                <a:cs typeface="Arial" panose="020B0604020202090204"/>
                <a:sym typeface="Arial" panose="020B0604020202090204"/>
              </a:defRPr>
            </a:lvl9pPr>
          </a:lstStyle>
          <a:p/>
        </p:txBody>
      </p:sp>
      <p:sp>
        <p:nvSpPr>
          <p:cNvPr id="8" name="Google Shape;8;n"/>
          <p:cNvSpPr txBox="1"/>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zh-TW" sz="1200" b="0" i="0" u="none" strike="noStrike" cap="none">
                <a:solidFill>
                  <a:schemeClr val="dk1"/>
                </a:solidFill>
                <a:latin typeface="Arial" panose="020B0604020202090204"/>
                <a:ea typeface="Arial" panose="020B0604020202090204"/>
                <a:cs typeface="Arial" panose="020B0604020202090204"/>
                <a:sym typeface="Arial" panose="020B0604020202090204"/>
              </a:rPr>
            </a:fld>
            <a:endParaRPr sz="1200" b="0" i="0" u="none" strike="noStrike" cap="none">
              <a:solidFill>
                <a:schemeClr val="dk1"/>
              </a:solidFill>
              <a:latin typeface="Arial" panose="020B0604020202090204"/>
              <a:ea typeface="Arial" panose="020B0604020202090204"/>
              <a:cs typeface="Arial" panose="020B0604020202090204"/>
              <a:sym typeface="Arial" panose="020B0604020202090204"/>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1pPr>
    <a:lvl2pPr marR="0" lvl="1"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2pPr>
    <a:lvl3pPr marR="0" lvl="2"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3pPr>
    <a:lvl4pPr marR="0" lvl="3"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4pPr>
    <a:lvl5pPr marR="0" lvl="4"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5pPr>
    <a:lvl6pPr marR="0" lvl="5"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6pPr>
    <a:lvl7pPr marR="0" lvl="6"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7pPr>
    <a:lvl8pPr marR="0" lvl="7"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8pPr>
    <a:lvl9pPr marR="0" lvl="8"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544" name="Shape 544"/>
        <p:cNvGrpSpPr/>
        <p:nvPr/>
      </p:nvGrpSpPr>
      <p:grpSpPr>
        <a:xfrm>
          <a:off x="0" y="0"/>
          <a:ext cx="0" cy="0"/>
          <a:chOff x="0" y="0"/>
          <a:chExt cx="0" cy="0"/>
        </a:xfrm>
      </p:grpSpPr>
      <p:sp>
        <p:nvSpPr>
          <p:cNvPr id="545" name="Google Shape;545;g2bf0977ba06_1_51: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2bf0977ba06_1_51:notes"/>
          <p:cNvSpPr txBox="1"/>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547" name="Google Shape;547;g2bf0977ba06_1_51:notes"/>
          <p:cNvSpPr txBox="1"/>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panose="020B0604020202090204"/>
              <a:buNone/>
            </a:pPr>
            <a:fld id="{00000000-1234-1234-1234-123412341234}" type="slidenum">
              <a:rPr lang="zh-TW"/>
            </a:fld>
            <a:endParaRPr lang="zh-TW"/>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326" name="Shape 1326"/>
        <p:cNvGrpSpPr/>
        <p:nvPr/>
      </p:nvGrpSpPr>
      <p:grpSpPr>
        <a:xfrm>
          <a:off x="0" y="0"/>
          <a:ext cx="0" cy="0"/>
          <a:chOff x="0" y="0"/>
          <a:chExt cx="0" cy="0"/>
        </a:xfrm>
      </p:grpSpPr>
      <p:sp>
        <p:nvSpPr>
          <p:cNvPr id="1327" name="Google Shape;1327;p146: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328" name="Google Shape;1328;p146: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334" name="Shape 1334"/>
        <p:cNvGrpSpPr/>
        <p:nvPr/>
      </p:nvGrpSpPr>
      <p:grpSpPr>
        <a:xfrm>
          <a:off x="0" y="0"/>
          <a:ext cx="0" cy="0"/>
          <a:chOff x="0" y="0"/>
          <a:chExt cx="0" cy="0"/>
        </a:xfrm>
      </p:grpSpPr>
      <p:sp>
        <p:nvSpPr>
          <p:cNvPr id="1335" name="Google Shape;1335;p147: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336" name="Google Shape;1336;p147: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309" name="Shape 1309"/>
        <p:cNvGrpSpPr/>
        <p:nvPr/>
      </p:nvGrpSpPr>
      <p:grpSpPr>
        <a:xfrm>
          <a:off x="0" y="0"/>
          <a:ext cx="0" cy="0"/>
          <a:chOff x="0" y="0"/>
          <a:chExt cx="0" cy="0"/>
        </a:xfrm>
      </p:grpSpPr>
      <p:sp>
        <p:nvSpPr>
          <p:cNvPr id="1310" name="Google Shape;1310;p144: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1" name="Google Shape;1311;p144: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TW"/>
              <a:t>试试</a:t>
            </a:r>
            <a:endParaRPr lang="zh-TW"/>
          </a:p>
        </p:txBody>
      </p:sp>
      <p:sp>
        <p:nvSpPr>
          <p:cNvPr id="1312" name="Google Shape;1312;p144:notes"/>
          <p:cNvSpPr txBox="1"/>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zh-TW"/>
            </a:fld>
            <a:endParaRPr lang="zh-TW"/>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318" name="Shape 1318"/>
        <p:cNvGrpSpPr/>
        <p:nvPr/>
      </p:nvGrpSpPr>
      <p:grpSpPr>
        <a:xfrm>
          <a:off x="0" y="0"/>
          <a:ext cx="0" cy="0"/>
          <a:chOff x="0" y="0"/>
          <a:chExt cx="0" cy="0"/>
        </a:xfrm>
      </p:grpSpPr>
      <p:sp>
        <p:nvSpPr>
          <p:cNvPr id="1319" name="Google Shape;1319;p145: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320" name="Google Shape;1320;p145: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348" name="Shape 1348"/>
        <p:cNvGrpSpPr/>
        <p:nvPr/>
      </p:nvGrpSpPr>
      <p:grpSpPr>
        <a:xfrm>
          <a:off x="0" y="0"/>
          <a:ext cx="0" cy="0"/>
          <a:chOff x="0" y="0"/>
          <a:chExt cx="0" cy="0"/>
        </a:xfrm>
      </p:grpSpPr>
      <p:sp>
        <p:nvSpPr>
          <p:cNvPr id="1349" name="Google Shape;1349;p149: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350" name="Google Shape;1350;p149: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846" name="Shape 846"/>
        <p:cNvGrpSpPr/>
        <p:nvPr/>
      </p:nvGrpSpPr>
      <p:grpSpPr>
        <a:xfrm>
          <a:off x="0" y="0"/>
          <a:ext cx="0" cy="0"/>
          <a:chOff x="0" y="0"/>
          <a:chExt cx="0" cy="0"/>
        </a:xfrm>
      </p:grpSpPr>
      <p:sp>
        <p:nvSpPr>
          <p:cNvPr id="847" name="Google Shape;847;p89: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848" name="Google Shape;848;p89: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853" name="Shape 853"/>
        <p:cNvGrpSpPr/>
        <p:nvPr/>
      </p:nvGrpSpPr>
      <p:grpSpPr>
        <a:xfrm>
          <a:off x="0" y="0"/>
          <a:ext cx="0" cy="0"/>
          <a:chOff x="0" y="0"/>
          <a:chExt cx="0" cy="0"/>
        </a:xfrm>
      </p:grpSpPr>
      <p:sp>
        <p:nvSpPr>
          <p:cNvPr id="854" name="Google Shape;854;p91: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5" name="Google Shape;855;p91: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TW" b="0" i="0">
                <a:solidFill>
                  <a:srgbClr val="0D0D0D"/>
                </a:solidFill>
                <a:latin typeface="Arial" panose="020B0604020202090204"/>
                <a:ea typeface="Arial" panose="020B0604020202090204"/>
                <a:cs typeface="Arial" panose="020B0604020202090204"/>
                <a:sym typeface="Arial" panose="020B0604020202090204"/>
              </a:rPr>
              <a:t>的」在汉语中有多种用法，其中之一是用来表明所属、关系或修饰名词</a:t>
            </a:r>
            <a:endParaRPr b="0" i="0">
              <a:solidFill>
                <a:srgbClr val="0D0D0D"/>
              </a:solidFill>
              <a:latin typeface="Arial" panose="020B0604020202090204"/>
              <a:ea typeface="Arial" panose="020B0604020202090204"/>
              <a:cs typeface="Arial" panose="020B0604020202090204"/>
              <a:sym typeface="Arial" panose="020B0604020202090204"/>
            </a:endParaRPr>
          </a:p>
          <a:p>
            <a:pPr marL="0" lvl="0" indent="0" algn="l" rtl="0">
              <a:spcBef>
                <a:spcPts val="0"/>
              </a:spcBef>
              <a:spcAft>
                <a:spcPts val="0"/>
              </a:spcAft>
              <a:buNone/>
            </a:pPr>
            <a:r>
              <a:rPr lang="zh-TW" b="0" i="0">
                <a:solidFill>
                  <a:srgbClr val="0D0D0D"/>
                </a:solidFill>
                <a:latin typeface="Arial" panose="020B0604020202090204"/>
                <a:ea typeface="Arial" panose="020B0604020202090204"/>
                <a:cs typeface="Arial" panose="020B0604020202090204"/>
                <a:sym typeface="Arial" panose="020B0604020202090204"/>
              </a:rPr>
              <a:t>的」还可以用在形容词后面，用来修饰名词</a:t>
            </a:r>
            <a:endParaRPr b="0" i="0">
              <a:solidFill>
                <a:srgbClr val="0D0D0D"/>
              </a:solidFill>
              <a:latin typeface="Arial" panose="020B0604020202090204"/>
              <a:ea typeface="Arial" panose="020B0604020202090204"/>
              <a:cs typeface="Arial" panose="020B0604020202090204"/>
              <a:sym typeface="Arial" panose="020B0604020202090204"/>
            </a:endParaRPr>
          </a:p>
          <a:p>
            <a:pPr marL="0" lvl="0" indent="0" algn="l" rtl="0">
              <a:spcBef>
                <a:spcPts val="0"/>
              </a:spcBef>
              <a:spcAft>
                <a:spcPts val="0"/>
              </a:spcAft>
              <a:buNone/>
            </a:pPr>
            <a:r>
              <a:rPr lang="zh-TW" b="0" i="0">
                <a:solidFill>
                  <a:srgbClr val="0D0D0D"/>
                </a:solidFill>
                <a:latin typeface="Arial" panose="020B0604020202090204"/>
                <a:ea typeface="Arial" panose="020B0604020202090204"/>
                <a:cs typeface="Arial" panose="020B0604020202090204"/>
                <a:sym typeface="Arial" panose="020B0604020202090204"/>
              </a:rPr>
              <a:t>地」一般用在动词之后，用来标示动作的方式、状态、特征等</a:t>
            </a:r>
            <a:endParaRPr b="0" i="0">
              <a:solidFill>
                <a:srgbClr val="0D0D0D"/>
              </a:solidFill>
              <a:latin typeface="Arial" panose="020B0604020202090204"/>
              <a:ea typeface="Arial" panose="020B0604020202090204"/>
              <a:cs typeface="Arial" panose="020B0604020202090204"/>
              <a:sym typeface="Arial" panose="020B0604020202090204"/>
            </a:endParaRPr>
          </a:p>
          <a:p>
            <a:pPr marL="0" lvl="0" indent="0" algn="l" rtl="0">
              <a:spcBef>
                <a:spcPts val="0"/>
              </a:spcBef>
              <a:spcAft>
                <a:spcPts val="0"/>
              </a:spcAft>
              <a:buNone/>
            </a:pPr>
            <a:r>
              <a:rPr lang="zh-TW" b="0" i="0">
                <a:solidFill>
                  <a:srgbClr val="0D0D0D"/>
                </a:solidFill>
                <a:latin typeface="Arial" panose="020B0604020202090204"/>
                <a:ea typeface="Arial" panose="020B0604020202090204"/>
                <a:cs typeface="Arial" panose="020B0604020202090204"/>
                <a:sym typeface="Arial" panose="020B0604020202090204"/>
              </a:rPr>
              <a:t>良好」一词通常用于强调事物的优良质量或表现</a:t>
            </a:r>
            <a:endParaRPr lang="zh-TW" b="0" i="0">
              <a:solidFill>
                <a:srgbClr val="0D0D0D"/>
              </a:solidFill>
              <a:latin typeface="Arial" panose="020B0604020202090204"/>
              <a:ea typeface="Arial" panose="020B0604020202090204"/>
              <a:cs typeface="Arial" panose="020B0604020202090204"/>
              <a:sym typeface="Arial" panose="020B0604020202090204"/>
            </a:endParaRPr>
          </a:p>
        </p:txBody>
      </p:sp>
      <p:sp>
        <p:nvSpPr>
          <p:cNvPr id="856" name="Google Shape;856;p91:notes"/>
          <p:cNvSpPr txBox="1"/>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zh-TW"/>
            </a:fld>
            <a:endParaRPr lang="zh-TW"/>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876" name="Shape 876"/>
        <p:cNvGrpSpPr/>
        <p:nvPr/>
      </p:nvGrpSpPr>
      <p:grpSpPr>
        <a:xfrm>
          <a:off x="0" y="0"/>
          <a:ext cx="0" cy="0"/>
          <a:chOff x="0" y="0"/>
          <a:chExt cx="0" cy="0"/>
        </a:xfrm>
      </p:grpSpPr>
      <p:sp>
        <p:nvSpPr>
          <p:cNvPr id="877" name="Google Shape;877;p94: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8" name="Google Shape;878;p94: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879" name="Google Shape;879;p94:notes"/>
          <p:cNvSpPr txBox="1"/>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zh-TW"/>
            </a:fld>
            <a:endParaRPr lang="zh-TW"/>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885" name="Shape 885"/>
        <p:cNvGrpSpPr/>
        <p:nvPr/>
      </p:nvGrpSpPr>
      <p:grpSpPr>
        <a:xfrm>
          <a:off x="0" y="0"/>
          <a:ext cx="0" cy="0"/>
          <a:chOff x="0" y="0"/>
          <a:chExt cx="0" cy="0"/>
        </a:xfrm>
      </p:grpSpPr>
      <p:sp>
        <p:nvSpPr>
          <p:cNvPr id="886" name="Google Shape;886;p93: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7" name="Google Shape;887;p93: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888" name="Google Shape;888;p93:notes"/>
          <p:cNvSpPr txBox="1"/>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zh-TW"/>
            </a:fld>
            <a:endParaRPr lang="zh-TW"/>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PhAnim="0" showMasterSp="0">
  <p:cSld>
    <p:spTree>
      <p:nvGrpSpPr>
        <p:cNvPr id="893" name="Shape 893"/>
        <p:cNvGrpSpPr/>
        <p:nvPr/>
      </p:nvGrpSpPr>
      <p:grpSpPr>
        <a:xfrm>
          <a:off x="0" y="0"/>
          <a:ext cx="0" cy="0"/>
          <a:chOff x="0" y="0"/>
          <a:chExt cx="0" cy="0"/>
        </a:xfrm>
      </p:grpSpPr>
      <p:sp>
        <p:nvSpPr>
          <p:cNvPr id="894" name="Google Shape;894;p95: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5" name="Google Shape;895;p95: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896" name="Google Shape;896;p95:notes"/>
          <p:cNvSpPr txBox="1"/>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zh-TW"/>
            </a:fld>
            <a:endParaRPr lang="zh-TW"/>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559" name="Shape 559"/>
        <p:cNvGrpSpPr/>
        <p:nvPr/>
      </p:nvGrpSpPr>
      <p:grpSpPr>
        <a:xfrm>
          <a:off x="0" y="0"/>
          <a:ext cx="0" cy="0"/>
          <a:chOff x="0" y="0"/>
          <a:chExt cx="0" cy="0"/>
        </a:xfrm>
      </p:grpSpPr>
      <p:sp>
        <p:nvSpPr>
          <p:cNvPr id="560" name="Google Shape;560;p55: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561" name="Google Shape;561;p55: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PhAnim="0" showMasterSp="0">
  <p:cSld>
    <p:spTree>
      <p:nvGrpSpPr>
        <p:cNvPr id="901" name="Shape 901"/>
        <p:cNvGrpSpPr/>
        <p:nvPr/>
      </p:nvGrpSpPr>
      <p:grpSpPr>
        <a:xfrm>
          <a:off x="0" y="0"/>
          <a:ext cx="0" cy="0"/>
          <a:chOff x="0" y="0"/>
          <a:chExt cx="0" cy="0"/>
        </a:xfrm>
      </p:grpSpPr>
      <p:sp>
        <p:nvSpPr>
          <p:cNvPr id="902" name="Google Shape;902;p96: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903" name="Google Shape;903;p96: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PhAnim="0" showMasterSp="0">
  <p:cSld>
    <p:spTree>
      <p:nvGrpSpPr>
        <p:cNvPr id="908" name="Shape 908"/>
        <p:cNvGrpSpPr/>
        <p:nvPr/>
      </p:nvGrpSpPr>
      <p:grpSpPr>
        <a:xfrm>
          <a:off x="0" y="0"/>
          <a:ext cx="0" cy="0"/>
          <a:chOff x="0" y="0"/>
          <a:chExt cx="0" cy="0"/>
        </a:xfrm>
      </p:grpSpPr>
      <p:sp>
        <p:nvSpPr>
          <p:cNvPr id="909" name="Google Shape;909;p97: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910" name="Google Shape;910;p97: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PhAnim="0" showMasterSp="0">
  <p:cSld>
    <p:spTree>
      <p:nvGrpSpPr>
        <p:cNvPr id="948" name="Shape 948"/>
        <p:cNvGrpSpPr/>
        <p:nvPr/>
      </p:nvGrpSpPr>
      <p:grpSpPr>
        <a:xfrm>
          <a:off x="0" y="0"/>
          <a:ext cx="0" cy="0"/>
          <a:chOff x="0" y="0"/>
          <a:chExt cx="0" cy="0"/>
        </a:xfrm>
      </p:grpSpPr>
      <p:sp>
        <p:nvSpPr>
          <p:cNvPr id="949" name="Google Shape;949;p102: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0" name="Google Shape;950;p102: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TW" b="0" i="0">
                <a:solidFill>
                  <a:srgbClr val="0D0D0D"/>
                </a:solidFill>
                <a:latin typeface="Arial" panose="020B0604020202090204"/>
                <a:ea typeface="Arial" panose="020B0604020202090204"/>
                <a:cs typeface="Arial" panose="020B0604020202090204"/>
                <a:sym typeface="Arial" panose="020B0604020202090204"/>
              </a:rPr>
              <a:t>「仔细」通常用来形容做事情时的小心和细心程度。这个词强调的是注意事情的细节、不马虎、不草率</a:t>
            </a:r>
            <a:endParaRPr b="0" i="0">
              <a:solidFill>
                <a:srgbClr val="0D0D0D"/>
              </a:solidFill>
              <a:latin typeface="Arial" panose="020B0604020202090204"/>
              <a:ea typeface="Arial" panose="020B0604020202090204"/>
              <a:cs typeface="Arial" panose="020B0604020202090204"/>
              <a:sym typeface="Arial" panose="020B0604020202090204"/>
            </a:endParaRPr>
          </a:p>
          <a:p>
            <a:pPr marL="0" lvl="0" indent="0" algn="l" rtl="0">
              <a:spcBef>
                <a:spcPts val="0"/>
              </a:spcBef>
              <a:spcAft>
                <a:spcPts val="0"/>
              </a:spcAft>
              <a:buNone/>
            </a:pPr>
            <a:r>
              <a:rPr lang="zh-TW" b="0" i="0">
                <a:solidFill>
                  <a:srgbClr val="0D0D0D"/>
                </a:solidFill>
                <a:latin typeface="Arial" panose="020B0604020202090204"/>
                <a:ea typeface="Arial" panose="020B0604020202090204"/>
                <a:cs typeface="Arial" panose="020B0604020202090204"/>
                <a:sym typeface="Arial" panose="020B0604020202090204"/>
              </a:rPr>
              <a:t>「详细」对事情进行深入的、全面的了解或描述</a:t>
            </a:r>
            <a:endParaRPr lang="zh-TW" b="0" i="0">
              <a:solidFill>
                <a:srgbClr val="0D0D0D"/>
              </a:solidFill>
              <a:latin typeface="Arial" panose="020B0604020202090204"/>
              <a:ea typeface="Arial" panose="020B0604020202090204"/>
              <a:cs typeface="Arial" panose="020B0604020202090204"/>
              <a:sym typeface="Arial" panose="020B0604020202090204"/>
            </a:endParaRPr>
          </a:p>
        </p:txBody>
      </p:sp>
      <p:sp>
        <p:nvSpPr>
          <p:cNvPr id="951" name="Google Shape;951;p102:notes"/>
          <p:cNvSpPr txBox="1"/>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zh-TW"/>
            </a:fld>
            <a:endParaRPr lang="zh-TW"/>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PhAnim="0" showMasterSp="0">
  <p:cSld>
    <p:spTree>
      <p:nvGrpSpPr>
        <p:cNvPr id="956" name="Shape 956"/>
        <p:cNvGrpSpPr/>
        <p:nvPr/>
      </p:nvGrpSpPr>
      <p:grpSpPr>
        <a:xfrm>
          <a:off x="0" y="0"/>
          <a:ext cx="0" cy="0"/>
          <a:chOff x="0" y="0"/>
          <a:chExt cx="0" cy="0"/>
        </a:xfrm>
      </p:grpSpPr>
      <p:sp>
        <p:nvSpPr>
          <p:cNvPr id="957" name="Google Shape;957;p103: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8" name="Google Shape;958;p103: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TW" b="0" i="0">
                <a:solidFill>
                  <a:srgbClr val="0D0D0D"/>
                </a:solidFill>
                <a:latin typeface="Arial" panose="020B0604020202090204"/>
                <a:ea typeface="Arial" panose="020B0604020202090204"/>
                <a:cs typeface="Arial" panose="020B0604020202090204"/>
                <a:sym typeface="Arial" panose="020B0604020202090204"/>
              </a:rPr>
              <a:t>「仔细」通常用来形容做事情时的小心和细心程度。这个词强调的是注意事情的细节、不马虎、不草率</a:t>
            </a:r>
            <a:endParaRPr b="0" i="0">
              <a:solidFill>
                <a:srgbClr val="0D0D0D"/>
              </a:solidFill>
              <a:latin typeface="Arial" panose="020B0604020202090204"/>
              <a:ea typeface="Arial" panose="020B0604020202090204"/>
              <a:cs typeface="Arial" panose="020B0604020202090204"/>
              <a:sym typeface="Arial" panose="020B0604020202090204"/>
            </a:endParaRPr>
          </a:p>
          <a:p>
            <a:pPr marL="0" lvl="0" indent="0" algn="l" rtl="0">
              <a:spcBef>
                <a:spcPts val="0"/>
              </a:spcBef>
              <a:spcAft>
                <a:spcPts val="0"/>
              </a:spcAft>
              <a:buNone/>
            </a:pPr>
            <a:r>
              <a:rPr lang="zh-TW" b="0" i="0">
                <a:solidFill>
                  <a:srgbClr val="0D0D0D"/>
                </a:solidFill>
                <a:latin typeface="Arial" panose="020B0604020202090204"/>
                <a:ea typeface="Arial" panose="020B0604020202090204"/>
                <a:cs typeface="Arial" panose="020B0604020202090204"/>
                <a:sym typeface="Arial" panose="020B0604020202090204"/>
              </a:rPr>
              <a:t>「详细」对事情进行深入的、全面的了解或描述</a:t>
            </a:r>
            <a:endParaRPr lang="zh-TW" b="0" i="0">
              <a:solidFill>
                <a:srgbClr val="0D0D0D"/>
              </a:solidFill>
              <a:latin typeface="Arial" panose="020B0604020202090204"/>
              <a:ea typeface="Arial" panose="020B0604020202090204"/>
              <a:cs typeface="Arial" panose="020B0604020202090204"/>
              <a:sym typeface="Arial" panose="020B0604020202090204"/>
            </a:endParaRPr>
          </a:p>
        </p:txBody>
      </p:sp>
      <p:sp>
        <p:nvSpPr>
          <p:cNvPr id="959" name="Google Shape;959;p103:notes"/>
          <p:cNvSpPr txBox="1"/>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zh-TW"/>
            </a:fld>
            <a:endParaRPr lang="zh-TW"/>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PhAnim="0" showMasterSp="0">
  <p:cSld>
    <p:spTree>
      <p:nvGrpSpPr>
        <p:cNvPr id="924" name="Shape 924"/>
        <p:cNvGrpSpPr/>
        <p:nvPr/>
      </p:nvGrpSpPr>
      <p:grpSpPr>
        <a:xfrm>
          <a:off x="0" y="0"/>
          <a:ext cx="0" cy="0"/>
          <a:chOff x="0" y="0"/>
          <a:chExt cx="0" cy="0"/>
        </a:xfrm>
      </p:grpSpPr>
      <p:sp>
        <p:nvSpPr>
          <p:cNvPr id="925" name="Google Shape;925;p99: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6" name="Google Shape;926;p99: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TW" b="0" i="0">
                <a:solidFill>
                  <a:srgbClr val="040C28"/>
                </a:solidFill>
                <a:latin typeface="Arial" panose="020B0604020202090204"/>
                <a:ea typeface="Arial" panose="020B0604020202090204"/>
                <a:cs typeface="Arial" panose="020B0604020202090204"/>
                <a:sym typeface="Arial" panose="020B0604020202090204"/>
              </a:rPr>
              <a:t>意见是指对某件事或某个人有不同的看法或不满意的地方，</a:t>
            </a:r>
            <a:endParaRPr b="0" i="0">
              <a:solidFill>
                <a:srgbClr val="040C28"/>
              </a:solidFill>
              <a:latin typeface="Arial" panose="020B0604020202090204"/>
              <a:ea typeface="Arial" panose="020B0604020202090204"/>
              <a:cs typeface="Arial" panose="020B0604020202090204"/>
              <a:sym typeface="Arial" panose="020B0604020202090204"/>
            </a:endParaRPr>
          </a:p>
          <a:p>
            <a:pPr marL="0" lvl="0" indent="0" algn="l" rtl="0">
              <a:spcBef>
                <a:spcPts val="0"/>
              </a:spcBef>
              <a:spcAft>
                <a:spcPts val="0"/>
              </a:spcAft>
              <a:buNone/>
            </a:pPr>
            <a:r>
              <a:rPr lang="zh-TW" b="0" i="0">
                <a:solidFill>
                  <a:srgbClr val="040C28"/>
                </a:solidFill>
                <a:latin typeface="Arial" panose="020B0604020202090204"/>
                <a:ea typeface="Arial" panose="020B0604020202090204"/>
                <a:cs typeface="Arial" panose="020B0604020202090204"/>
                <a:sym typeface="Arial" panose="020B0604020202090204"/>
              </a:rPr>
              <a:t>建议则是对不满意的方面提出自己的看法或解决方案，希望向这个方面发展或改变</a:t>
            </a:r>
            <a:r>
              <a:rPr lang="zh-TW" b="0" i="0">
                <a:solidFill>
                  <a:srgbClr val="202124"/>
                </a:solidFill>
                <a:latin typeface="Arial" panose="020B0604020202090204"/>
                <a:ea typeface="Arial" panose="020B0604020202090204"/>
                <a:cs typeface="Arial" panose="020B0604020202090204"/>
                <a:sym typeface="Arial" panose="020B0604020202090204"/>
              </a:rPr>
              <a:t>。</a:t>
            </a:r>
            <a:endParaRPr b="0" i="0">
              <a:solidFill>
                <a:srgbClr val="202124"/>
              </a:solidFill>
              <a:latin typeface="Arial" panose="020B0604020202090204"/>
              <a:ea typeface="Arial" panose="020B0604020202090204"/>
              <a:cs typeface="Arial" panose="020B0604020202090204"/>
              <a:sym typeface="Arial" panose="020B0604020202090204"/>
            </a:endParaRPr>
          </a:p>
          <a:p>
            <a:pPr marL="0" lvl="0" indent="0" algn="l" rtl="0">
              <a:spcBef>
                <a:spcPts val="0"/>
              </a:spcBef>
              <a:spcAft>
                <a:spcPts val="0"/>
              </a:spcAft>
              <a:buNone/>
            </a:pPr>
            <a:r>
              <a:rPr lang="zh-TW" b="0" i="0">
                <a:solidFill>
                  <a:srgbClr val="202124"/>
                </a:solidFill>
                <a:latin typeface="Arial" panose="020B0604020202090204"/>
                <a:ea typeface="Arial" panose="020B0604020202090204"/>
                <a:cs typeface="Arial" panose="020B0604020202090204"/>
                <a:sym typeface="Arial" panose="020B0604020202090204"/>
              </a:rPr>
              <a:t>意见是提出了自己的观点和看法，</a:t>
            </a:r>
            <a:endParaRPr b="0" i="0">
              <a:solidFill>
                <a:srgbClr val="202124"/>
              </a:solidFill>
              <a:latin typeface="Arial" panose="020B0604020202090204"/>
              <a:ea typeface="Arial" panose="020B0604020202090204"/>
              <a:cs typeface="Arial" panose="020B0604020202090204"/>
              <a:sym typeface="Arial" panose="020B0604020202090204"/>
            </a:endParaRPr>
          </a:p>
          <a:p>
            <a:pPr marL="0" lvl="0" indent="0" algn="l" rtl="0">
              <a:spcBef>
                <a:spcPts val="0"/>
              </a:spcBef>
              <a:spcAft>
                <a:spcPts val="0"/>
              </a:spcAft>
              <a:buNone/>
            </a:pPr>
            <a:r>
              <a:rPr lang="zh-TW" b="0" i="0">
                <a:solidFill>
                  <a:srgbClr val="202124"/>
                </a:solidFill>
                <a:latin typeface="Arial" panose="020B0604020202090204"/>
                <a:ea typeface="Arial" panose="020B0604020202090204"/>
                <a:cs typeface="Arial" panose="020B0604020202090204"/>
                <a:sym typeface="Arial" panose="020B0604020202090204"/>
              </a:rPr>
              <a:t>建议是对问题和意见提出的改变方法或方向。</a:t>
            </a:r>
            <a:endParaRPr lang="zh-TW" b="0" i="0">
              <a:solidFill>
                <a:srgbClr val="202124"/>
              </a:solidFill>
              <a:latin typeface="Arial" panose="020B0604020202090204"/>
              <a:ea typeface="Arial" panose="020B0604020202090204"/>
              <a:cs typeface="Arial" panose="020B0604020202090204"/>
              <a:sym typeface="Arial" panose="020B0604020202090204"/>
            </a:endParaRPr>
          </a:p>
        </p:txBody>
      </p:sp>
      <p:sp>
        <p:nvSpPr>
          <p:cNvPr id="927" name="Google Shape;927;p99:notes"/>
          <p:cNvSpPr txBox="1"/>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zh-TW"/>
            </a:fld>
            <a:endParaRPr lang="zh-TW"/>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386" name="Shape 1386"/>
        <p:cNvGrpSpPr/>
        <p:nvPr/>
      </p:nvGrpSpPr>
      <p:grpSpPr>
        <a:xfrm>
          <a:off x="0" y="0"/>
          <a:ext cx="0" cy="0"/>
          <a:chOff x="0" y="0"/>
          <a:chExt cx="0" cy="0"/>
        </a:xfrm>
      </p:grpSpPr>
      <p:sp>
        <p:nvSpPr>
          <p:cNvPr id="1387" name="Google Shape;1387;p153: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388" name="Google Shape;1388;p153: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049" name="Shape 1049"/>
        <p:cNvGrpSpPr/>
        <p:nvPr/>
      </p:nvGrpSpPr>
      <p:grpSpPr>
        <a:xfrm>
          <a:off x="0" y="0"/>
          <a:ext cx="0" cy="0"/>
          <a:chOff x="0" y="0"/>
          <a:chExt cx="0" cy="0"/>
        </a:xfrm>
      </p:grpSpPr>
      <p:sp>
        <p:nvSpPr>
          <p:cNvPr id="1050" name="Google Shape;1050;p116: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051" name="Google Shape;1051;p116: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PhAnim="0" showMasterSp="0">
  <p:cSld>
    <p:spTree>
      <p:nvGrpSpPr>
        <p:cNvPr id="645" name="Shape 645"/>
        <p:cNvGrpSpPr/>
        <p:nvPr/>
      </p:nvGrpSpPr>
      <p:grpSpPr>
        <a:xfrm>
          <a:off x="0" y="0"/>
          <a:ext cx="0" cy="0"/>
          <a:chOff x="0" y="0"/>
          <a:chExt cx="0" cy="0"/>
        </a:xfrm>
      </p:grpSpPr>
      <p:sp>
        <p:nvSpPr>
          <p:cNvPr id="646" name="Google Shape;646;p64: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647" name="Google Shape;647;p64: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078" name="Shape 1078"/>
        <p:cNvGrpSpPr/>
        <p:nvPr/>
      </p:nvGrpSpPr>
      <p:grpSpPr>
        <a:xfrm>
          <a:off x="0" y="0"/>
          <a:ext cx="0" cy="0"/>
          <a:chOff x="0" y="0"/>
          <a:chExt cx="0" cy="0"/>
        </a:xfrm>
      </p:grpSpPr>
      <p:sp>
        <p:nvSpPr>
          <p:cNvPr id="1079" name="Google Shape;1079;p120: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080" name="Google Shape;1080;p120: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086" name="Shape 1086"/>
        <p:cNvGrpSpPr/>
        <p:nvPr/>
      </p:nvGrpSpPr>
      <p:grpSpPr>
        <a:xfrm>
          <a:off x="0" y="0"/>
          <a:ext cx="0" cy="0"/>
          <a:chOff x="0" y="0"/>
          <a:chExt cx="0" cy="0"/>
        </a:xfrm>
      </p:grpSpPr>
      <p:sp>
        <p:nvSpPr>
          <p:cNvPr id="1087" name="Google Shape;1087;p122: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088" name="Google Shape;1088;p122: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578" name="Shape 578"/>
        <p:cNvGrpSpPr/>
        <p:nvPr/>
      </p:nvGrpSpPr>
      <p:grpSpPr>
        <a:xfrm>
          <a:off x="0" y="0"/>
          <a:ext cx="0" cy="0"/>
          <a:chOff x="0" y="0"/>
          <a:chExt cx="0" cy="0"/>
        </a:xfrm>
      </p:grpSpPr>
      <p:sp>
        <p:nvSpPr>
          <p:cNvPr id="579" name="Google Shape;579;g2bf0977ba06_1_58: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2bf0977ba06_1_58:notes"/>
          <p:cNvSpPr txBox="1"/>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581" name="Google Shape;581;g2bf0977ba06_1_58:notes"/>
          <p:cNvSpPr txBox="1"/>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panose="020B0604020202090204"/>
              <a:buNone/>
            </a:pPr>
            <a:fld id="{00000000-1234-1234-1234-123412341234}" type="slidenum">
              <a:rPr lang="zh-TW"/>
            </a:fld>
            <a:endParaRPr lang="zh-TW"/>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103" name="Shape 1103"/>
        <p:cNvGrpSpPr/>
        <p:nvPr/>
      </p:nvGrpSpPr>
      <p:grpSpPr>
        <a:xfrm>
          <a:off x="0" y="0"/>
          <a:ext cx="0" cy="0"/>
          <a:chOff x="0" y="0"/>
          <a:chExt cx="0" cy="0"/>
        </a:xfrm>
      </p:grpSpPr>
      <p:sp>
        <p:nvSpPr>
          <p:cNvPr id="1104" name="Google Shape;1104;p121: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105" name="Google Shape;1105;p121: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09" name="Shape 109"/>
        <p:cNvGrpSpPr/>
        <p:nvPr/>
      </p:nvGrpSpPr>
      <p:grpSpPr>
        <a:xfrm>
          <a:off x="0" y="0"/>
          <a:ext cx="0" cy="0"/>
          <a:chOff x="0" y="0"/>
          <a:chExt cx="0" cy="0"/>
        </a:xfrm>
      </p:grpSpPr>
      <p:sp>
        <p:nvSpPr>
          <p:cNvPr id="110" name="Google Shape;110;p5: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5: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12" name="Google Shape;112;p5:notes"/>
          <p:cNvSpPr txBox="1"/>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zh-TW"/>
            </a:fld>
            <a:endParaRPr lang="zh-TW"/>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25" name="Shape 125"/>
        <p:cNvGrpSpPr/>
        <p:nvPr/>
      </p:nvGrpSpPr>
      <p:grpSpPr>
        <a:xfrm>
          <a:off x="0" y="0"/>
          <a:ext cx="0" cy="0"/>
          <a:chOff x="0" y="0"/>
          <a:chExt cx="0" cy="0"/>
        </a:xfrm>
      </p:grpSpPr>
      <p:sp>
        <p:nvSpPr>
          <p:cNvPr id="126" name="Google Shape;126;p7: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27" name="Google Shape;127;p7: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50" name="Shape 150"/>
        <p:cNvGrpSpPr/>
        <p:nvPr/>
      </p:nvGrpSpPr>
      <p:grpSpPr>
        <a:xfrm>
          <a:off x="0" y="0"/>
          <a:ext cx="0" cy="0"/>
          <a:chOff x="0" y="0"/>
          <a:chExt cx="0" cy="0"/>
        </a:xfrm>
      </p:grpSpPr>
      <p:sp>
        <p:nvSpPr>
          <p:cNvPr id="151" name="Google Shape;151;p10: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52" name="Google Shape;152;p10: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98" name="Shape 198"/>
        <p:cNvGrpSpPr/>
        <p:nvPr/>
      </p:nvGrpSpPr>
      <p:grpSpPr>
        <a:xfrm>
          <a:off x="0" y="0"/>
          <a:ext cx="0" cy="0"/>
          <a:chOff x="0" y="0"/>
          <a:chExt cx="0" cy="0"/>
        </a:xfrm>
      </p:grpSpPr>
      <p:sp>
        <p:nvSpPr>
          <p:cNvPr id="199" name="Google Shape;199;p16: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200" name="Google Shape;200;p16: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597" name="Shape 597"/>
        <p:cNvGrpSpPr/>
        <p:nvPr/>
      </p:nvGrpSpPr>
      <p:grpSpPr>
        <a:xfrm>
          <a:off x="0" y="0"/>
          <a:ext cx="0" cy="0"/>
          <a:chOff x="0" y="0"/>
          <a:chExt cx="0" cy="0"/>
        </a:xfrm>
      </p:grpSpPr>
      <p:sp>
        <p:nvSpPr>
          <p:cNvPr id="598" name="Google Shape;598;g2bf0977ba06_1_64:notes"/>
          <p:cNvSpPr txBox="1"/>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599" name="Google Shape;599;g2bf0977ba06_1_64: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744" name="Shape 744"/>
        <p:cNvGrpSpPr/>
        <p:nvPr/>
      </p:nvGrpSpPr>
      <p:grpSpPr>
        <a:xfrm>
          <a:off x="0" y="0"/>
          <a:ext cx="0" cy="0"/>
          <a:chOff x="0" y="0"/>
          <a:chExt cx="0" cy="0"/>
        </a:xfrm>
      </p:grpSpPr>
      <p:sp>
        <p:nvSpPr>
          <p:cNvPr id="745" name="Google Shape;745;p76: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746" name="Google Shape;746;p76: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198" name="Shape 1198"/>
        <p:cNvGrpSpPr/>
        <p:nvPr/>
      </p:nvGrpSpPr>
      <p:grpSpPr>
        <a:xfrm>
          <a:off x="0" y="0"/>
          <a:ext cx="0" cy="0"/>
          <a:chOff x="0" y="0"/>
          <a:chExt cx="0" cy="0"/>
        </a:xfrm>
      </p:grpSpPr>
      <p:sp>
        <p:nvSpPr>
          <p:cNvPr id="1199" name="Google Shape;1199;p134: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200" name="Google Shape;1200;p134: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783" name="Shape 783"/>
        <p:cNvGrpSpPr/>
        <p:nvPr/>
      </p:nvGrpSpPr>
      <p:grpSpPr>
        <a:xfrm>
          <a:off x="0" y="0"/>
          <a:ext cx="0" cy="0"/>
          <a:chOff x="0" y="0"/>
          <a:chExt cx="0" cy="0"/>
        </a:xfrm>
      </p:grpSpPr>
      <p:sp>
        <p:nvSpPr>
          <p:cNvPr id="784" name="Google Shape;784;p81: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5" name="Google Shape;785;p81: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TW"/>
              <a:t>引起：</a:t>
            </a:r>
            <a:r>
              <a:rPr lang="zh-TW" b="0" i="0">
                <a:solidFill>
                  <a:srgbClr val="0D0D0D"/>
                </a:solidFill>
                <a:latin typeface="Arial" panose="020B0604020202090204"/>
                <a:ea typeface="Arial" panose="020B0604020202090204"/>
                <a:cs typeface="Arial" panose="020B0604020202090204"/>
                <a:sym typeface="Arial" panose="020B0604020202090204"/>
              </a:rPr>
              <a:t>因为什么原因而使什么东西上升</a:t>
            </a:r>
            <a:endParaRPr lang="zh-TW" b="0" i="0">
              <a:solidFill>
                <a:srgbClr val="0D0D0D"/>
              </a:solidFill>
              <a:latin typeface="Arial" panose="020B0604020202090204"/>
              <a:ea typeface="Arial" panose="020B0604020202090204"/>
              <a:cs typeface="Arial" panose="020B0604020202090204"/>
              <a:sym typeface="Arial" panose="020B0604020202090204"/>
            </a:endParaRPr>
          </a:p>
        </p:txBody>
      </p:sp>
      <p:sp>
        <p:nvSpPr>
          <p:cNvPr id="786" name="Google Shape;786;p81:notes"/>
          <p:cNvSpPr txBox="1"/>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zh-TW"/>
            </a:fld>
            <a:endParaRPr lang="zh-TW"/>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807" name="Shape 807"/>
        <p:cNvGrpSpPr/>
        <p:nvPr/>
      </p:nvGrpSpPr>
      <p:grpSpPr>
        <a:xfrm>
          <a:off x="0" y="0"/>
          <a:ext cx="0" cy="0"/>
          <a:chOff x="0" y="0"/>
          <a:chExt cx="0" cy="0"/>
        </a:xfrm>
      </p:grpSpPr>
      <p:sp>
        <p:nvSpPr>
          <p:cNvPr id="808" name="Google Shape;808;p84: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9" name="Google Shape;809;p84: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panose="020B0604020202090204"/>
              <a:buNone/>
            </a:pPr>
            <a:r>
              <a:rPr lang="zh-TW"/>
              <a:t>错误的了解</a:t>
            </a:r>
            <a:endParaRPr lang="zh-TW"/>
          </a:p>
          <a:p>
            <a:pPr marL="0" lvl="0" indent="0" algn="l" rtl="0">
              <a:spcBef>
                <a:spcPts val="0"/>
              </a:spcBef>
              <a:spcAft>
                <a:spcPts val="0"/>
              </a:spcAft>
              <a:buNone/>
            </a:pPr>
          </a:p>
        </p:txBody>
      </p:sp>
      <p:sp>
        <p:nvSpPr>
          <p:cNvPr id="810" name="Google Shape;810;p84:notes"/>
          <p:cNvSpPr txBox="1"/>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zh-TW"/>
            </a:fld>
            <a:endParaRPr lang="zh-TW"/>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815" name="Shape 815"/>
        <p:cNvGrpSpPr/>
        <p:nvPr/>
      </p:nvGrpSpPr>
      <p:grpSpPr>
        <a:xfrm>
          <a:off x="0" y="0"/>
          <a:ext cx="0" cy="0"/>
          <a:chOff x="0" y="0"/>
          <a:chExt cx="0" cy="0"/>
        </a:xfrm>
      </p:grpSpPr>
      <p:sp>
        <p:nvSpPr>
          <p:cNvPr id="816" name="Google Shape;816;p85: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7" name="Google Shape;817;p85: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TW"/>
              <a:t>错误的了解</a:t>
            </a:r>
            <a:endParaRPr lang="zh-TW"/>
          </a:p>
        </p:txBody>
      </p:sp>
      <p:sp>
        <p:nvSpPr>
          <p:cNvPr id="818" name="Google Shape;818;p85:notes"/>
          <p:cNvSpPr txBox="1"/>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zh-TW"/>
            </a:fld>
            <a:endParaRPr lang="zh-TW"/>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標題投影片">
  <p:cSld name="TITLE">
    <p:spTree>
      <p:nvGrpSpPr>
        <p:cNvPr id="15" name="Shape 15"/>
        <p:cNvGrpSpPr/>
        <p:nvPr/>
      </p:nvGrpSpPr>
      <p:grpSpPr>
        <a:xfrm>
          <a:off x="0" y="0"/>
          <a:ext cx="0" cy="0"/>
          <a:chOff x="0" y="0"/>
          <a:chExt cx="0" cy="0"/>
        </a:xfrm>
      </p:grpSpPr>
      <p:sp>
        <p:nvSpPr>
          <p:cNvPr id="16" name="Google Shape;16;p159"/>
          <p:cNvSpPr txBox="1"/>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panose="00000500000000000000"/>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159"/>
          <p:cNvSpPr txBox="1"/>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159"/>
          <p:cNvSpPr txBox="1"/>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159"/>
          <p:cNvSpPr txBox="1"/>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159"/>
          <p:cNvSpPr txBox="1"/>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fld>
            <a:endParaRPr lang="zh-TW"/>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matchingName="標題及直排文字">
  <p:cSld name="VERTICAL_TEXT">
    <p:spTree>
      <p:nvGrpSpPr>
        <p:cNvPr id="72" name="Shape 72"/>
        <p:cNvGrpSpPr/>
        <p:nvPr/>
      </p:nvGrpSpPr>
      <p:grpSpPr>
        <a:xfrm>
          <a:off x="0" y="0"/>
          <a:ext cx="0" cy="0"/>
          <a:chOff x="0" y="0"/>
          <a:chExt cx="0" cy="0"/>
        </a:xfrm>
      </p:grpSpPr>
      <p:sp>
        <p:nvSpPr>
          <p:cNvPr id="73" name="Google Shape;73;p168"/>
          <p:cNvSpPr txBox="1"/>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68"/>
          <p:cNvSpPr txBox="1"/>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75" name="Google Shape;75;p168"/>
          <p:cNvSpPr txBox="1"/>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68"/>
          <p:cNvSpPr txBox="1"/>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68"/>
          <p:cNvSpPr txBox="1"/>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fld>
            <a:endParaRPr lang="zh-TW"/>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matchingName="直排標題及文字">
  <p:cSld name="VERTICAL_TITLE_AND_VERTICAL_TEXT">
    <p:spTree>
      <p:nvGrpSpPr>
        <p:cNvPr id="78" name="Shape 78"/>
        <p:cNvGrpSpPr/>
        <p:nvPr/>
      </p:nvGrpSpPr>
      <p:grpSpPr>
        <a:xfrm>
          <a:off x="0" y="0"/>
          <a:ext cx="0" cy="0"/>
          <a:chOff x="0" y="0"/>
          <a:chExt cx="0" cy="0"/>
        </a:xfrm>
      </p:grpSpPr>
      <p:sp>
        <p:nvSpPr>
          <p:cNvPr id="79" name="Google Shape;79;p169"/>
          <p:cNvSpPr txBox="1"/>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69"/>
          <p:cNvSpPr txBox="1"/>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81" name="Google Shape;81;p169"/>
          <p:cNvSpPr txBox="1"/>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69"/>
          <p:cNvSpPr txBox="1"/>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69"/>
          <p:cNvSpPr txBox="1"/>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fld>
            <a:endParaRPr lang="zh-TW"/>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标题和内容">
    <p:spTree>
      <p:nvGrpSpPr>
        <p:cNvPr id="1" name=""/>
        <p:cNvGrpSpPr/>
        <p:nvPr/>
      </p:nvGrpSpPr>
      <p:grpSpPr>
        <a:xfrm>
          <a:off x="0" y="0"/>
          <a:ext cx="0" cy="0"/>
          <a:chOff x="0" y="0"/>
          <a:chExt cx="0" cy="0"/>
        </a:xfrm>
      </p:grpSpPr>
      <p:sp>
        <p:nvSpPr>
          <p:cNvPr id="20" name="Shape 20"/>
          <p:cNvSpPr>
            <a:spLocks noGrp="1"/>
          </p:cNvSpPr>
          <p:nvPr>
            <p:ph type="title" hasCustomPrompt="1"/>
          </p:nvPr>
        </p:nvSpPr>
        <p:spPr>
          <a:prstGeom prst="rect">
            <a:avLst/>
          </a:prstGeom>
        </p:spPr>
        <p:txBody>
          <a:bodyPr/>
          <a:lstStyle/>
          <a:p>
            <a:pPr fontAlgn="base"/>
            <a:r>
              <a:t>标题文本</a:t>
            </a:r>
          </a:p>
        </p:txBody>
      </p:sp>
      <p:sp>
        <p:nvSpPr>
          <p:cNvPr id="21" name="Shape 21"/>
          <p:cNvSpPr>
            <a:spLocks noGrp="1"/>
          </p:cNvSpPr>
          <p:nvPr>
            <p:ph type="body" idx="1" hasCustomPrompt="1"/>
          </p:nvPr>
        </p:nvSpPr>
        <p:spPr>
          <a:prstGeom prst="rect">
            <a:avLst/>
          </a:prstGeom>
        </p:spPr>
        <p:txBody>
          <a:bodyPr/>
          <a:lstStyle/>
          <a:p>
            <a:pPr fontAlgn="base"/>
            <a:r>
              <a:t>正文级别 1</a:t>
            </a:r>
          </a:p>
          <a:p>
            <a:pPr lvl="1" fontAlgn="base"/>
            <a:r>
              <a:t>正文级别 2</a:t>
            </a:r>
          </a:p>
          <a:p>
            <a:pPr lvl="2" fontAlgn="base"/>
            <a:r>
              <a:t>正文级别 3</a:t>
            </a:r>
          </a:p>
          <a:p>
            <a:pPr lvl="3" fontAlgn="base"/>
            <a:r>
              <a:t>正文级别 4</a:t>
            </a:r>
          </a:p>
          <a:p>
            <a:pPr lvl="4" fontAlgn="base"/>
            <a:r>
              <a:t>正文级别 5</a:t>
            </a:r>
          </a:p>
        </p:txBody>
      </p:sp>
      <p:sp>
        <p:nvSpPr>
          <p:cNvPr id="2" name="灯片编号占位符 1"/>
          <p:cNvSpPr>
            <a:spLocks noGrp="1"/>
          </p:cNvSpPr>
          <p:nvPr>
            <p:ph type="sldNum" sz="quarter" idx="10"/>
          </p:nvPr>
        </p:nvSpPr>
        <p:spPr/>
        <p:txBody>
          <a:bodyPr/>
          <a:p>
            <a:pPr lvl="0" eaLnBrk="1" fontAlgn="base"/>
            <a:fld id="{9A0DB2DC-4C9A-4742-B13C-FB6460FD3503}" type="slidenum">
              <a:rPr lang="zh-CN" altLang="zh-CN" strike="noStrike" noProof="1" dirty="0">
                <a:latin typeface="Calibri" panose="020F0702030404030204" charset="0"/>
                <a:ea typeface="+mn-ea"/>
                <a:cs typeface="+mn-cs"/>
                <a:sym typeface="Calibri" panose="020F0702030404030204" charset="0"/>
              </a:rPr>
            </a:fld>
            <a:endParaRPr lang="zh-CN" altLang="zh-CN" strike="noStrike" noProof="1" dirty="0">
              <a:latin typeface="Helvetica" pitchFamily="34" charset="0"/>
              <a:sym typeface="Calibri" panose="020F0702030404030204" charset="0"/>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matchingName="標題及內容">
  <p:cSld name="OBJECT">
    <p:spTree>
      <p:nvGrpSpPr>
        <p:cNvPr id="21" name="Shape 21"/>
        <p:cNvGrpSpPr/>
        <p:nvPr/>
      </p:nvGrpSpPr>
      <p:grpSpPr>
        <a:xfrm>
          <a:off x="0" y="0"/>
          <a:ext cx="0" cy="0"/>
          <a:chOff x="0" y="0"/>
          <a:chExt cx="0" cy="0"/>
        </a:xfrm>
      </p:grpSpPr>
      <p:sp>
        <p:nvSpPr>
          <p:cNvPr id="22" name="Google Shape;22;p160"/>
          <p:cNvSpPr txBox="1"/>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160"/>
          <p:cNvSpPr txBox="1"/>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24" name="Google Shape;24;p160"/>
          <p:cNvSpPr txBox="1"/>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160"/>
          <p:cNvSpPr txBox="1"/>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160"/>
          <p:cNvSpPr txBox="1"/>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fld>
            <a:endParaRPr lang="zh-TW"/>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matchingName="章節標題">
  <p:cSld name="SECTION_HEADER">
    <p:spTree>
      <p:nvGrpSpPr>
        <p:cNvPr id="27" name="Shape 27"/>
        <p:cNvGrpSpPr/>
        <p:nvPr/>
      </p:nvGrpSpPr>
      <p:grpSpPr>
        <a:xfrm>
          <a:off x="0" y="0"/>
          <a:ext cx="0" cy="0"/>
          <a:chOff x="0" y="0"/>
          <a:chExt cx="0" cy="0"/>
        </a:xfrm>
      </p:grpSpPr>
      <p:sp>
        <p:nvSpPr>
          <p:cNvPr id="28" name="Google Shape;28;p161"/>
          <p:cNvSpPr txBox="1"/>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panose="00000500000000000000"/>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161"/>
          <p:cNvSpPr txBox="1"/>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p:txBody>
      </p:sp>
      <p:sp>
        <p:nvSpPr>
          <p:cNvPr id="30" name="Google Shape;30;p161"/>
          <p:cNvSpPr txBox="1"/>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161"/>
          <p:cNvSpPr txBox="1"/>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161"/>
          <p:cNvSpPr txBox="1"/>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fld>
            <a:endParaRPr lang="zh-TW"/>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matchingName="兩個內容">
  <p:cSld name="TWO_OBJECTS">
    <p:spTree>
      <p:nvGrpSpPr>
        <p:cNvPr id="33" name="Shape 33"/>
        <p:cNvGrpSpPr/>
        <p:nvPr/>
      </p:nvGrpSpPr>
      <p:grpSpPr>
        <a:xfrm>
          <a:off x="0" y="0"/>
          <a:ext cx="0" cy="0"/>
          <a:chOff x="0" y="0"/>
          <a:chExt cx="0" cy="0"/>
        </a:xfrm>
      </p:grpSpPr>
      <p:sp>
        <p:nvSpPr>
          <p:cNvPr id="34" name="Google Shape;34;p162"/>
          <p:cNvSpPr txBox="1"/>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162"/>
          <p:cNvSpPr txBox="1"/>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36" name="Google Shape;36;p162"/>
          <p:cNvSpPr txBox="1"/>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37" name="Google Shape;37;p162"/>
          <p:cNvSpPr txBox="1"/>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162"/>
          <p:cNvSpPr txBox="1"/>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162"/>
          <p:cNvSpPr txBox="1"/>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fld>
            <a:endParaRPr lang="zh-TW"/>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matchingName="比較">
  <p:cSld name="TWO_OBJECTS_WITH_TEXT">
    <p:spTree>
      <p:nvGrpSpPr>
        <p:cNvPr id="40" name="Shape 40"/>
        <p:cNvGrpSpPr/>
        <p:nvPr/>
      </p:nvGrpSpPr>
      <p:grpSpPr>
        <a:xfrm>
          <a:off x="0" y="0"/>
          <a:ext cx="0" cy="0"/>
          <a:chOff x="0" y="0"/>
          <a:chExt cx="0" cy="0"/>
        </a:xfrm>
      </p:grpSpPr>
      <p:sp>
        <p:nvSpPr>
          <p:cNvPr id="41" name="Google Shape;41;p163"/>
          <p:cNvSpPr txBox="1"/>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163"/>
          <p:cNvSpPr txBox="1"/>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p:txBody>
      </p:sp>
      <p:sp>
        <p:nvSpPr>
          <p:cNvPr id="43" name="Google Shape;43;p163"/>
          <p:cNvSpPr txBox="1"/>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44" name="Google Shape;44;p163"/>
          <p:cNvSpPr txBox="1"/>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p:txBody>
      </p:sp>
      <p:sp>
        <p:nvSpPr>
          <p:cNvPr id="45" name="Google Shape;45;p163"/>
          <p:cNvSpPr txBox="1"/>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46" name="Google Shape;46;p163"/>
          <p:cNvSpPr txBox="1"/>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163"/>
          <p:cNvSpPr txBox="1"/>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163"/>
          <p:cNvSpPr txBox="1"/>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fld>
            <a:endParaRPr lang="zh-TW"/>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matchingName="只有標題">
  <p:cSld name="TITLE_ONLY">
    <p:spTree>
      <p:nvGrpSpPr>
        <p:cNvPr id="49" name="Shape 49"/>
        <p:cNvGrpSpPr/>
        <p:nvPr/>
      </p:nvGrpSpPr>
      <p:grpSpPr>
        <a:xfrm>
          <a:off x="0" y="0"/>
          <a:ext cx="0" cy="0"/>
          <a:chOff x="0" y="0"/>
          <a:chExt cx="0" cy="0"/>
        </a:xfrm>
      </p:grpSpPr>
      <p:sp>
        <p:nvSpPr>
          <p:cNvPr id="50" name="Google Shape;50;p164"/>
          <p:cNvSpPr txBox="1"/>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164"/>
          <p:cNvSpPr txBox="1"/>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164"/>
          <p:cNvSpPr txBox="1"/>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164"/>
          <p:cNvSpPr txBox="1"/>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fld>
            <a:endParaRPr lang="zh-TW"/>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matchingName="空白">
  <p:cSld name="BLANK">
    <p:spTree>
      <p:nvGrpSpPr>
        <p:cNvPr id="54" name="Shape 54"/>
        <p:cNvGrpSpPr/>
        <p:nvPr/>
      </p:nvGrpSpPr>
      <p:grpSpPr>
        <a:xfrm>
          <a:off x="0" y="0"/>
          <a:ext cx="0" cy="0"/>
          <a:chOff x="0" y="0"/>
          <a:chExt cx="0" cy="0"/>
        </a:xfrm>
      </p:grpSpPr>
      <p:sp>
        <p:nvSpPr>
          <p:cNvPr id="55" name="Google Shape;55;p165"/>
          <p:cNvSpPr txBox="1"/>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165"/>
          <p:cNvSpPr txBox="1"/>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165"/>
          <p:cNvSpPr txBox="1"/>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fld>
            <a:endParaRPr lang="zh-TW"/>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matchingName="含輔助字幕的內容">
  <p:cSld name="OBJECT_WITH_CAPTION_TEXT">
    <p:spTree>
      <p:nvGrpSpPr>
        <p:cNvPr id="58" name="Shape 58"/>
        <p:cNvGrpSpPr/>
        <p:nvPr/>
      </p:nvGrpSpPr>
      <p:grpSpPr>
        <a:xfrm>
          <a:off x="0" y="0"/>
          <a:ext cx="0" cy="0"/>
          <a:chOff x="0" y="0"/>
          <a:chExt cx="0" cy="0"/>
        </a:xfrm>
      </p:grpSpPr>
      <p:sp>
        <p:nvSpPr>
          <p:cNvPr id="59" name="Google Shape;59;p166"/>
          <p:cNvSpPr txBox="1"/>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panose="00000500000000000000"/>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166"/>
          <p:cNvSpPr txBox="1"/>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p:txBody>
      </p:sp>
      <p:sp>
        <p:nvSpPr>
          <p:cNvPr id="61" name="Google Shape;61;p166"/>
          <p:cNvSpPr txBox="1"/>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p:txBody>
      </p:sp>
      <p:sp>
        <p:nvSpPr>
          <p:cNvPr id="62" name="Google Shape;62;p166"/>
          <p:cNvSpPr txBox="1"/>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166"/>
          <p:cNvSpPr txBox="1"/>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166"/>
          <p:cNvSpPr txBox="1"/>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fld>
            <a:endParaRPr lang="zh-TW"/>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matchingName="含輔助字幕的圖片">
  <p:cSld name="PICTURE_WITH_CAPTION_TEXT">
    <p:spTree>
      <p:nvGrpSpPr>
        <p:cNvPr id="65" name="Shape 65"/>
        <p:cNvGrpSpPr/>
        <p:nvPr/>
      </p:nvGrpSpPr>
      <p:grpSpPr>
        <a:xfrm>
          <a:off x="0" y="0"/>
          <a:ext cx="0" cy="0"/>
          <a:chOff x="0" y="0"/>
          <a:chExt cx="0" cy="0"/>
        </a:xfrm>
      </p:grpSpPr>
      <p:sp>
        <p:nvSpPr>
          <p:cNvPr id="66" name="Google Shape;66;p167"/>
          <p:cNvSpPr txBox="1"/>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panose="00000500000000000000"/>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67"/>
          <p:cNvSpPr/>
          <p:nvPr>
            <p:ph type="pic" idx="2"/>
          </p:nvPr>
        </p:nvSpPr>
        <p:spPr>
          <a:xfrm>
            <a:off x="5183188" y="987425"/>
            <a:ext cx="6172200" cy="4873625"/>
          </a:xfrm>
          <a:prstGeom prst="rect">
            <a:avLst/>
          </a:prstGeom>
          <a:noFill/>
          <a:ln>
            <a:noFill/>
          </a:ln>
        </p:spPr>
      </p:sp>
      <p:sp>
        <p:nvSpPr>
          <p:cNvPr id="68" name="Google Shape;68;p167"/>
          <p:cNvSpPr txBox="1"/>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p:txBody>
      </p:sp>
      <p:sp>
        <p:nvSpPr>
          <p:cNvPr id="69" name="Google Shape;69;p167"/>
          <p:cNvSpPr txBox="1"/>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67"/>
          <p:cNvSpPr txBox="1"/>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67"/>
          <p:cNvSpPr txBox="1"/>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fld>
            <a:endParaRPr lang="zh-TW"/>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9" name="Shape 9"/>
        <p:cNvGrpSpPr/>
        <p:nvPr/>
      </p:nvGrpSpPr>
      <p:grpSpPr>
        <a:xfrm>
          <a:off x="0" y="0"/>
          <a:ext cx="0" cy="0"/>
          <a:chOff x="0" y="0"/>
          <a:chExt cx="0" cy="0"/>
        </a:xfrm>
      </p:grpSpPr>
      <p:sp>
        <p:nvSpPr>
          <p:cNvPr id="10" name="Google Shape;10;p158"/>
          <p:cNvSpPr txBox="1"/>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panose="00000500000000000000"/>
              <a:buNone/>
              <a:defRPr sz="4400" b="0" i="0" u="none" strike="noStrike" cap="none">
                <a:solidFill>
                  <a:schemeClr val="dk1"/>
                </a:solidFill>
                <a:latin typeface="Play" panose="00000500000000000000"/>
                <a:ea typeface="Play" panose="00000500000000000000"/>
                <a:cs typeface="Play" panose="00000500000000000000"/>
                <a:sym typeface="Play" panose="00000500000000000000"/>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58"/>
          <p:cNvSpPr txBox="1"/>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panose="020B0604020202090204"/>
              <a:buChar char="•"/>
              <a:defRPr sz="2800" b="0" i="0" u="none" strike="noStrike" cap="none">
                <a:solidFill>
                  <a:schemeClr val="dk1"/>
                </a:solidFill>
                <a:latin typeface="Arial" panose="020B0604020202090204"/>
                <a:ea typeface="Arial" panose="020B0604020202090204"/>
                <a:cs typeface="Arial" panose="020B0604020202090204"/>
                <a:sym typeface="Arial" panose="020B0604020202090204"/>
              </a:defRPr>
            </a:lvl1pPr>
            <a:lvl2pPr marL="914400" marR="0" lvl="1" indent="-381000" algn="l" rtl="0">
              <a:lnSpc>
                <a:spcPct val="90000"/>
              </a:lnSpc>
              <a:spcBef>
                <a:spcPts val="500"/>
              </a:spcBef>
              <a:spcAft>
                <a:spcPts val="0"/>
              </a:spcAft>
              <a:buClr>
                <a:schemeClr val="dk1"/>
              </a:buClr>
              <a:buSzPts val="2400"/>
              <a:buFont typeface="Arial" panose="020B0604020202090204"/>
              <a:buChar char="•"/>
              <a:defRPr sz="2400" b="0" i="0" u="none" strike="noStrike" cap="none">
                <a:solidFill>
                  <a:schemeClr val="dk1"/>
                </a:solidFill>
                <a:latin typeface="Arial" panose="020B0604020202090204"/>
                <a:ea typeface="Arial" panose="020B0604020202090204"/>
                <a:cs typeface="Arial" panose="020B0604020202090204"/>
                <a:sym typeface="Arial" panose="020B0604020202090204"/>
              </a:defRPr>
            </a:lvl2pPr>
            <a:lvl3pPr marL="1371600" marR="0" lvl="2" indent="-355600" algn="l" rtl="0">
              <a:lnSpc>
                <a:spcPct val="90000"/>
              </a:lnSpc>
              <a:spcBef>
                <a:spcPts val="500"/>
              </a:spcBef>
              <a:spcAft>
                <a:spcPts val="0"/>
              </a:spcAft>
              <a:buClr>
                <a:schemeClr val="dk1"/>
              </a:buClr>
              <a:buSzPts val="2000"/>
              <a:buFont typeface="Arial" panose="020B0604020202090204"/>
              <a:buChar char="•"/>
              <a:defRPr sz="2000" b="0" i="0" u="none" strike="noStrike" cap="none">
                <a:solidFill>
                  <a:schemeClr val="dk1"/>
                </a:solidFill>
                <a:latin typeface="Arial" panose="020B0604020202090204"/>
                <a:ea typeface="Arial" panose="020B0604020202090204"/>
                <a:cs typeface="Arial" panose="020B0604020202090204"/>
                <a:sym typeface="Arial" panose="020B0604020202090204"/>
              </a:defRPr>
            </a:lvl3pPr>
            <a:lvl4pPr marL="1828800" marR="0" lvl="3" indent="-342900" algn="l" rtl="0">
              <a:lnSpc>
                <a:spcPct val="90000"/>
              </a:lnSpc>
              <a:spcBef>
                <a:spcPts val="500"/>
              </a:spcBef>
              <a:spcAft>
                <a:spcPts val="0"/>
              </a:spcAft>
              <a:buClr>
                <a:schemeClr val="dk1"/>
              </a:buClr>
              <a:buSzPts val="1800"/>
              <a:buFont typeface="Arial" panose="020B0604020202090204"/>
              <a:buChar char="•"/>
              <a:defRPr sz="1800" b="0" i="0" u="none" strike="noStrike" cap="none">
                <a:solidFill>
                  <a:schemeClr val="dk1"/>
                </a:solidFill>
                <a:latin typeface="Arial" panose="020B0604020202090204"/>
                <a:ea typeface="Arial" panose="020B0604020202090204"/>
                <a:cs typeface="Arial" panose="020B0604020202090204"/>
                <a:sym typeface="Arial" panose="020B0604020202090204"/>
              </a:defRPr>
            </a:lvl4pPr>
            <a:lvl5pPr marL="2286000" marR="0" lvl="4" indent="-342900" algn="l" rtl="0">
              <a:lnSpc>
                <a:spcPct val="90000"/>
              </a:lnSpc>
              <a:spcBef>
                <a:spcPts val="500"/>
              </a:spcBef>
              <a:spcAft>
                <a:spcPts val="0"/>
              </a:spcAft>
              <a:buClr>
                <a:schemeClr val="dk1"/>
              </a:buClr>
              <a:buSzPts val="1800"/>
              <a:buFont typeface="Arial" panose="020B0604020202090204"/>
              <a:buChar char="•"/>
              <a:defRPr sz="1800" b="0" i="0" u="none" strike="noStrike" cap="none">
                <a:solidFill>
                  <a:schemeClr val="dk1"/>
                </a:solidFill>
                <a:latin typeface="Arial" panose="020B0604020202090204"/>
                <a:ea typeface="Arial" panose="020B0604020202090204"/>
                <a:cs typeface="Arial" panose="020B0604020202090204"/>
                <a:sym typeface="Arial" panose="020B0604020202090204"/>
              </a:defRPr>
            </a:lvl5pPr>
            <a:lvl6pPr marL="2743200" marR="0" lvl="5" indent="-342900" algn="l" rtl="0">
              <a:lnSpc>
                <a:spcPct val="90000"/>
              </a:lnSpc>
              <a:spcBef>
                <a:spcPts val="500"/>
              </a:spcBef>
              <a:spcAft>
                <a:spcPts val="0"/>
              </a:spcAft>
              <a:buClr>
                <a:schemeClr val="dk1"/>
              </a:buClr>
              <a:buSzPts val="1800"/>
              <a:buFont typeface="Arial" panose="020B0604020202090204"/>
              <a:buChar char="•"/>
              <a:defRPr sz="1800" b="0" i="0" u="none" strike="noStrike" cap="none">
                <a:solidFill>
                  <a:schemeClr val="dk1"/>
                </a:solidFill>
                <a:latin typeface="Arial" panose="020B0604020202090204"/>
                <a:ea typeface="Arial" panose="020B0604020202090204"/>
                <a:cs typeface="Arial" panose="020B0604020202090204"/>
                <a:sym typeface="Arial" panose="020B0604020202090204"/>
              </a:defRPr>
            </a:lvl6pPr>
            <a:lvl7pPr marL="3200400" marR="0" lvl="6" indent="-342900" algn="l" rtl="0">
              <a:lnSpc>
                <a:spcPct val="90000"/>
              </a:lnSpc>
              <a:spcBef>
                <a:spcPts val="500"/>
              </a:spcBef>
              <a:spcAft>
                <a:spcPts val="0"/>
              </a:spcAft>
              <a:buClr>
                <a:schemeClr val="dk1"/>
              </a:buClr>
              <a:buSzPts val="1800"/>
              <a:buFont typeface="Arial" panose="020B0604020202090204"/>
              <a:buChar char="•"/>
              <a:defRPr sz="1800" b="0" i="0" u="none" strike="noStrike" cap="none">
                <a:solidFill>
                  <a:schemeClr val="dk1"/>
                </a:solidFill>
                <a:latin typeface="Arial" panose="020B0604020202090204"/>
                <a:ea typeface="Arial" panose="020B0604020202090204"/>
                <a:cs typeface="Arial" panose="020B0604020202090204"/>
                <a:sym typeface="Arial" panose="020B0604020202090204"/>
              </a:defRPr>
            </a:lvl7pPr>
            <a:lvl8pPr marL="3657600" marR="0" lvl="7" indent="-342900" algn="l" rtl="0">
              <a:lnSpc>
                <a:spcPct val="90000"/>
              </a:lnSpc>
              <a:spcBef>
                <a:spcPts val="500"/>
              </a:spcBef>
              <a:spcAft>
                <a:spcPts val="0"/>
              </a:spcAft>
              <a:buClr>
                <a:schemeClr val="dk1"/>
              </a:buClr>
              <a:buSzPts val="1800"/>
              <a:buFont typeface="Arial" panose="020B0604020202090204"/>
              <a:buChar char="•"/>
              <a:defRPr sz="1800" b="0" i="0" u="none" strike="noStrike" cap="none">
                <a:solidFill>
                  <a:schemeClr val="dk1"/>
                </a:solidFill>
                <a:latin typeface="Arial" panose="020B0604020202090204"/>
                <a:ea typeface="Arial" panose="020B0604020202090204"/>
                <a:cs typeface="Arial" panose="020B0604020202090204"/>
                <a:sym typeface="Arial" panose="020B0604020202090204"/>
              </a:defRPr>
            </a:lvl8pPr>
            <a:lvl9pPr marL="4114800" marR="0" lvl="8" indent="-342900" algn="l" rtl="0">
              <a:lnSpc>
                <a:spcPct val="90000"/>
              </a:lnSpc>
              <a:spcBef>
                <a:spcPts val="500"/>
              </a:spcBef>
              <a:spcAft>
                <a:spcPts val="0"/>
              </a:spcAft>
              <a:buClr>
                <a:schemeClr val="dk1"/>
              </a:buClr>
              <a:buSzPts val="1800"/>
              <a:buFont typeface="Arial" panose="020B0604020202090204"/>
              <a:buChar char="•"/>
              <a:defRPr sz="1800" b="0" i="0" u="none" strike="noStrike" cap="none">
                <a:solidFill>
                  <a:schemeClr val="dk1"/>
                </a:solidFill>
                <a:latin typeface="Arial" panose="020B0604020202090204"/>
                <a:ea typeface="Arial" panose="020B0604020202090204"/>
                <a:cs typeface="Arial" panose="020B0604020202090204"/>
                <a:sym typeface="Arial" panose="020B0604020202090204"/>
              </a:defRPr>
            </a:lvl9pPr>
          </a:lstStyle>
          <a:p/>
        </p:txBody>
      </p:sp>
      <p:sp>
        <p:nvSpPr>
          <p:cNvPr id="12" name="Google Shape;12;p158"/>
          <p:cNvSpPr txBox="1"/>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757575"/>
                </a:solidFill>
                <a:latin typeface="Arial" panose="020B0604020202090204"/>
                <a:ea typeface="Arial" panose="020B0604020202090204"/>
                <a:cs typeface="Arial" panose="020B0604020202090204"/>
                <a:sym typeface="Arial" panose="020B0604020202090204"/>
              </a:defRPr>
            </a:lvl1pPr>
            <a:lvl2pPr marR="0" lvl="1" algn="l" rtl="0">
              <a:spcBef>
                <a:spcPts val="0"/>
              </a:spcBef>
              <a:spcAft>
                <a:spcPts val="0"/>
              </a:spcAft>
              <a:buSzPts val="1400"/>
              <a:buNone/>
              <a:defRPr sz="1800" b="0" i="0" u="none" strike="noStrike" cap="none">
                <a:solidFill>
                  <a:schemeClr val="dk1"/>
                </a:solidFill>
                <a:latin typeface="Arial" panose="020B0604020202090204"/>
                <a:ea typeface="Arial" panose="020B0604020202090204"/>
                <a:cs typeface="Arial" panose="020B0604020202090204"/>
                <a:sym typeface="Arial" panose="020B0604020202090204"/>
              </a:defRPr>
            </a:lvl2pPr>
            <a:lvl3pPr marR="0" lvl="2" algn="l" rtl="0">
              <a:spcBef>
                <a:spcPts val="0"/>
              </a:spcBef>
              <a:spcAft>
                <a:spcPts val="0"/>
              </a:spcAft>
              <a:buSzPts val="1400"/>
              <a:buNone/>
              <a:defRPr sz="1800" b="0" i="0" u="none" strike="noStrike" cap="none">
                <a:solidFill>
                  <a:schemeClr val="dk1"/>
                </a:solidFill>
                <a:latin typeface="Arial" panose="020B0604020202090204"/>
                <a:ea typeface="Arial" panose="020B0604020202090204"/>
                <a:cs typeface="Arial" panose="020B0604020202090204"/>
                <a:sym typeface="Arial" panose="020B0604020202090204"/>
              </a:defRPr>
            </a:lvl3pPr>
            <a:lvl4pPr marR="0" lvl="3" algn="l" rtl="0">
              <a:spcBef>
                <a:spcPts val="0"/>
              </a:spcBef>
              <a:spcAft>
                <a:spcPts val="0"/>
              </a:spcAft>
              <a:buSzPts val="1400"/>
              <a:buNone/>
              <a:defRPr sz="1800" b="0" i="0" u="none" strike="noStrike" cap="none">
                <a:solidFill>
                  <a:schemeClr val="dk1"/>
                </a:solidFill>
                <a:latin typeface="Arial" panose="020B0604020202090204"/>
                <a:ea typeface="Arial" panose="020B0604020202090204"/>
                <a:cs typeface="Arial" panose="020B0604020202090204"/>
                <a:sym typeface="Arial" panose="020B0604020202090204"/>
              </a:defRPr>
            </a:lvl4pPr>
            <a:lvl5pPr marR="0" lvl="4" algn="l" rtl="0">
              <a:spcBef>
                <a:spcPts val="0"/>
              </a:spcBef>
              <a:spcAft>
                <a:spcPts val="0"/>
              </a:spcAft>
              <a:buSzPts val="1400"/>
              <a:buNone/>
              <a:defRPr sz="1800" b="0" i="0" u="none" strike="noStrike" cap="none">
                <a:solidFill>
                  <a:schemeClr val="dk1"/>
                </a:solidFill>
                <a:latin typeface="Arial" panose="020B0604020202090204"/>
                <a:ea typeface="Arial" panose="020B0604020202090204"/>
                <a:cs typeface="Arial" panose="020B0604020202090204"/>
                <a:sym typeface="Arial" panose="020B0604020202090204"/>
              </a:defRPr>
            </a:lvl5pPr>
            <a:lvl6pPr marR="0" lvl="5" algn="l" rtl="0">
              <a:spcBef>
                <a:spcPts val="0"/>
              </a:spcBef>
              <a:spcAft>
                <a:spcPts val="0"/>
              </a:spcAft>
              <a:buSzPts val="1400"/>
              <a:buNone/>
              <a:defRPr sz="1800" b="0" i="0" u="none" strike="noStrike" cap="none">
                <a:solidFill>
                  <a:schemeClr val="dk1"/>
                </a:solidFill>
                <a:latin typeface="Arial" panose="020B0604020202090204"/>
                <a:ea typeface="Arial" panose="020B0604020202090204"/>
                <a:cs typeface="Arial" panose="020B0604020202090204"/>
                <a:sym typeface="Arial" panose="020B0604020202090204"/>
              </a:defRPr>
            </a:lvl6pPr>
            <a:lvl7pPr marR="0" lvl="6" algn="l" rtl="0">
              <a:spcBef>
                <a:spcPts val="0"/>
              </a:spcBef>
              <a:spcAft>
                <a:spcPts val="0"/>
              </a:spcAft>
              <a:buSzPts val="1400"/>
              <a:buNone/>
              <a:defRPr sz="1800" b="0" i="0" u="none" strike="noStrike" cap="none">
                <a:solidFill>
                  <a:schemeClr val="dk1"/>
                </a:solidFill>
                <a:latin typeface="Arial" panose="020B0604020202090204"/>
                <a:ea typeface="Arial" panose="020B0604020202090204"/>
                <a:cs typeface="Arial" panose="020B0604020202090204"/>
                <a:sym typeface="Arial" panose="020B0604020202090204"/>
              </a:defRPr>
            </a:lvl7pPr>
            <a:lvl8pPr marR="0" lvl="7" algn="l" rtl="0">
              <a:spcBef>
                <a:spcPts val="0"/>
              </a:spcBef>
              <a:spcAft>
                <a:spcPts val="0"/>
              </a:spcAft>
              <a:buSzPts val="1400"/>
              <a:buNone/>
              <a:defRPr sz="1800" b="0" i="0" u="none" strike="noStrike" cap="none">
                <a:solidFill>
                  <a:schemeClr val="dk1"/>
                </a:solidFill>
                <a:latin typeface="Arial" panose="020B0604020202090204"/>
                <a:ea typeface="Arial" panose="020B0604020202090204"/>
                <a:cs typeface="Arial" panose="020B0604020202090204"/>
                <a:sym typeface="Arial" panose="020B0604020202090204"/>
              </a:defRPr>
            </a:lvl8pPr>
            <a:lvl9pPr marR="0" lvl="8" algn="l" rtl="0">
              <a:spcBef>
                <a:spcPts val="0"/>
              </a:spcBef>
              <a:spcAft>
                <a:spcPts val="0"/>
              </a:spcAft>
              <a:buSzPts val="1400"/>
              <a:buNone/>
              <a:defRPr sz="1800" b="0" i="0" u="none" strike="noStrike" cap="none">
                <a:solidFill>
                  <a:schemeClr val="dk1"/>
                </a:solidFill>
                <a:latin typeface="Arial" panose="020B0604020202090204"/>
                <a:ea typeface="Arial" panose="020B0604020202090204"/>
                <a:cs typeface="Arial" panose="020B0604020202090204"/>
                <a:sym typeface="Arial" panose="020B0604020202090204"/>
              </a:defRPr>
            </a:lvl9pPr>
          </a:lstStyle>
          <a:p/>
        </p:txBody>
      </p:sp>
      <p:sp>
        <p:nvSpPr>
          <p:cNvPr id="13" name="Google Shape;13;p158"/>
          <p:cNvSpPr txBox="1"/>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757575"/>
                </a:solidFill>
                <a:latin typeface="Arial" panose="020B0604020202090204"/>
                <a:ea typeface="Arial" panose="020B0604020202090204"/>
                <a:cs typeface="Arial" panose="020B0604020202090204"/>
                <a:sym typeface="Arial" panose="020B0604020202090204"/>
              </a:defRPr>
            </a:lvl1pPr>
            <a:lvl2pPr marR="0" lvl="1" algn="l" rtl="0">
              <a:spcBef>
                <a:spcPts val="0"/>
              </a:spcBef>
              <a:spcAft>
                <a:spcPts val="0"/>
              </a:spcAft>
              <a:buSzPts val="1400"/>
              <a:buNone/>
              <a:defRPr sz="1800" b="0" i="0" u="none" strike="noStrike" cap="none">
                <a:solidFill>
                  <a:schemeClr val="dk1"/>
                </a:solidFill>
                <a:latin typeface="Arial" panose="020B0604020202090204"/>
                <a:ea typeface="Arial" panose="020B0604020202090204"/>
                <a:cs typeface="Arial" panose="020B0604020202090204"/>
                <a:sym typeface="Arial" panose="020B0604020202090204"/>
              </a:defRPr>
            </a:lvl2pPr>
            <a:lvl3pPr marR="0" lvl="2" algn="l" rtl="0">
              <a:spcBef>
                <a:spcPts val="0"/>
              </a:spcBef>
              <a:spcAft>
                <a:spcPts val="0"/>
              </a:spcAft>
              <a:buSzPts val="1400"/>
              <a:buNone/>
              <a:defRPr sz="1800" b="0" i="0" u="none" strike="noStrike" cap="none">
                <a:solidFill>
                  <a:schemeClr val="dk1"/>
                </a:solidFill>
                <a:latin typeface="Arial" panose="020B0604020202090204"/>
                <a:ea typeface="Arial" panose="020B0604020202090204"/>
                <a:cs typeface="Arial" panose="020B0604020202090204"/>
                <a:sym typeface="Arial" panose="020B0604020202090204"/>
              </a:defRPr>
            </a:lvl3pPr>
            <a:lvl4pPr marR="0" lvl="3" algn="l" rtl="0">
              <a:spcBef>
                <a:spcPts val="0"/>
              </a:spcBef>
              <a:spcAft>
                <a:spcPts val="0"/>
              </a:spcAft>
              <a:buSzPts val="1400"/>
              <a:buNone/>
              <a:defRPr sz="1800" b="0" i="0" u="none" strike="noStrike" cap="none">
                <a:solidFill>
                  <a:schemeClr val="dk1"/>
                </a:solidFill>
                <a:latin typeface="Arial" panose="020B0604020202090204"/>
                <a:ea typeface="Arial" panose="020B0604020202090204"/>
                <a:cs typeface="Arial" panose="020B0604020202090204"/>
                <a:sym typeface="Arial" panose="020B0604020202090204"/>
              </a:defRPr>
            </a:lvl4pPr>
            <a:lvl5pPr marR="0" lvl="4" algn="l" rtl="0">
              <a:spcBef>
                <a:spcPts val="0"/>
              </a:spcBef>
              <a:spcAft>
                <a:spcPts val="0"/>
              </a:spcAft>
              <a:buSzPts val="1400"/>
              <a:buNone/>
              <a:defRPr sz="1800" b="0" i="0" u="none" strike="noStrike" cap="none">
                <a:solidFill>
                  <a:schemeClr val="dk1"/>
                </a:solidFill>
                <a:latin typeface="Arial" panose="020B0604020202090204"/>
                <a:ea typeface="Arial" panose="020B0604020202090204"/>
                <a:cs typeface="Arial" panose="020B0604020202090204"/>
                <a:sym typeface="Arial" panose="020B0604020202090204"/>
              </a:defRPr>
            </a:lvl5pPr>
            <a:lvl6pPr marR="0" lvl="5" algn="l" rtl="0">
              <a:spcBef>
                <a:spcPts val="0"/>
              </a:spcBef>
              <a:spcAft>
                <a:spcPts val="0"/>
              </a:spcAft>
              <a:buSzPts val="1400"/>
              <a:buNone/>
              <a:defRPr sz="1800" b="0" i="0" u="none" strike="noStrike" cap="none">
                <a:solidFill>
                  <a:schemeClr val="dk1"/>
                </a:solidFill>
                <a:latin typeface="Arial" panose="020B0604020202090204"/>
                <a:ea typeface="Arial" panose="020B0604020202090204"/>
                <a:cs typeface="Arial" panose="020B0604020202090204"/>
                <a:sym typeface="Arial" panose="020B0604020202090204"/>
              </a:defRPr>
            </a:lvl6pPr>
            <a:lvl7pPr marR="0" lvl="6" algn="l" rtl="0">
              <a:spcBef>
                <a:spcPts val="0"/>
              </a:spcBef>
              <a:spcAft>
                <a:spcPts val="0"/>
              </a:spcAft>
              <a:buSzPts val="1400"/>
              <a:buNone/>
              <a:defRPr sz="1800" b="0" i="0" u="none" strike="noStrike" cap="none">
                <a:solidFill>
                  <a:schemeClr val="dk1"/>
                </a:solidFill>
                <a:latin typeface="Arial" panose="020B0604020202090204"/>
                <a:ea typeface="Arial" panose="020B0604020202090204"/>
                <a:cs typeface="Arial" panose="020B0604020202090204"/>
                <a:sym typeface="Arial" panose="020B0604020202090204"/>
              </a:defRPr>
            </a:lvl7pPr>
            <a:lvl8pPr marR="0" lvl="7" algn="l" rtl="0">
              <a:spcBef>
                <a:spcPts val="0"/>
              </a:spcBef>
              <a:spcAft>
                <a:spcPts val="0"/>
              </a:spcAft>
              <a:buSzPts val="1400"/>
              <a:buNone/>
              <a:defRPr sz="1800" b="0" i="0" u="none" strike="noStrike" cap="none">
                <a:solidFill>
                  <a:schemeClr val="dk1"/>
                </a:solidFill>
                <a:latin typeface="Arial" panose="020B0604020202090204"/>
                <a:ea typeface="Arial" panose="020B0604020202090204"/>
                <a:cs typeface="Arial" panose="020B0604020202090204"/>
                <a:sym typeface="Arial" panose="020B0604020202090204"/>
              </a:defRPr>
            </a:lvl8pPr>
            <a:lvl9pPr marR="0" lvl="8" algn="l" rtl="0">
              <a:spcBef>
                <a:spcPts val="0"/>
              </a:spcBef>
              <a:spcAft>
                <a:spcPts val="0"/>
              </a:spcAft>
              <a:buSzPts val="1400"/>
              <a:buNone/>
              <a:defRPr sz="1800" b="0" i="0" u="none" strike="noStrike" cap="none">
                <a:solidFill>
                  <a:schemeClr val="dk1"/>
                </a:solidFill>
                <a:latin typeface="Arial" panose="020B0604020202090204"/>
                <a:ea typeface="Arial" panose="020B0604020202090204"/>
                <a:cs typeface="Arial" panose="020B0604020202090204"/>
                <a:sym typeface="Arial" panose="020B0604020202090204"/>
              </a:defRPr>
            </a:lvl9pPr>
          </a:lstStyle>
          <a:p/>
        </p:txBody>
      </p:sp>
      <p:sp>
        <p:nvSpPr>
          <p:cNvPr id="14" name="Google Shape;14;p158"/>
          <p:cNvSpPr txBox="1"/>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757575"/>
                </a:solidFill>
                <a:latin typeface="Arial" panose="020B0604020202090204"/>
                <a:ea typeface="Arial" panose="020B0604020202090204"/>
                <a:cs typeface="Arial" panose="020B0604020202090204"/>
                <a:sym typeface="Arial" panose="020B0604020202090204"/>
              </a:defRPr>
            </a:lvl1pPr>
            <a:lvl2pPr marL="0" marR="0" lvl="1" indent="0" algn="r" rtl="0">
              <a:spcBef>
                <a:spcPts val="0"/>
              </a:spcBef>
              <a:buNone/>
              <a:defRPr sz="1200" b="0" i="0" u="none" strike="noStrike" cap="none">
                <a:solidFill>
                  <a:srgbClr val="757575"/>
                </a:solidFill>
                <a:latin typeface="Arial" panose="020B0604020202090204"/>
                <a:ea typeface="Arial" panose="020B0604020202090204"/>
                <a:cs typeface="Arial" panose="020B0604020202090204"/>
                <a:sym typeface="Arial" panose="020B0604020202090204"/>
              </a:defRPr>
            </a:lvl2pPr>
            <a:lvl3pPr marL="0" marR="0" lvl="2" indent="0" algn="r" rtl="0">
              <a:spcBef>
                <a:spcPts val="0"/>
              </a:spcBef>
              <a:buNone/>
              <a:defRPr sz="1200" b="0" i="0" u="none" strike="noStrike" cap="none">
                <a:solidFill>
                  <a:srgbClr val="757575"/>
                </a:solidFill>
                <a:latin typeface="Arial" panose="020B0604020202090204"/>
                <a:ea typeface="Arial" panose="020B0604020202090204"/>
                <a:cs typeface="Arial" panose="020B0604020202090204"/>
                <a:sym typeface="Arial" panose="020B0604020202090204"/>
              </a:defRPr>
            </a:lvl3pPr>
            <a:lvl4pPr marL="0" marR="0" lvl="3" indent="0" algn="r" rtl="0">
              <a:spcBef>
                <a:spcPts val="0"/>
              </a:spcBef>
              <a:buNone/>
              <a:defRPr sz="1200" b="0" i="0" u="none" strike="noStrike" cap="none">
                <a:solidFill>
                  <a:srgbClr val="757575"/>
                </a:solidFill>
                <a:latin typeface="Arial" panose="020B0604020202090204"/>
                <a:ea typeface="Arial" panose="020B0604020202090204"/>
                <a:cs typeface="Arial" panose="020B0604020202090204"/>
                <a:sym typeface="Arial" panose="020B0604020202090204"/>
              </a:defRPr>
            </a:lvl4pPr>
            <a:lvl5pPr marL="0" marR="0" lvl="4" indent="0" algn="r" rtl="0">
              <a:spcBef>
                <a:spcPts val="0"/>
              </a:spcBef>
              <a:buNone/>
              <a:defRPr sz="1200" b="0" i="0" u="none" strike="noStrike" cap="none">
                <a:solidFill>
                  <a:srgbClr val="757575"/>
                </a:solidFill>
                <a:latin typeface="Arial" panose="020B0604020202090204"/>
                <a:ea typeface="Arial" panose="020B0604020202090204"/>
                <a:cs typeface="Arial" panose="020B0604020202090204"/>
                <a:sym typeface="Arial" panose="020B0604020202090204"/>
              </a:defRPr>
            </a:lvl5pPr>
            <a:lvl6pPr marL="0" marR="0" lvl="5" indent="0" algn="r" rtl="0">
              <a:spcBef>
                <a:spcPts val="0"/>
              </a:spcBef>
              <a:buNone/>
              <a:defRPr sz="1200" b="0" i="0" u="none" strike="noStrike" cap="none">
                <a:solidFill>
                  <a:srgbClr val="757575"/>
                </a:solidFill>
                <a:latin typeface="Arial" panose="020B0604020202090204"/>
                <a:ea typeface="Arial" panose="020B0604020202090204"/>
                <a:cs typeface="Arial" panose="020B0604020202090204"/>
                <a:sym typeface="Arial" panose="020B0604020202090204"/>
              </a:defRPr>
            </a:lvl6pPr>
            <a:lvl7pPr marL="0" marR="0" lvl="6" indent="0" algn="r" rtl="0">
              <a:spcBef>
                <a:spcPts val="0"/>
              </a:spcBef>
              <a:buNone/>
              <a:defRPr sz="1200" b="0" i="0" u="none" strike="noStrike" cap="none">
                <a:solidFill>
                  <a:srgbClr val="757575"/>
                </a:solidFill>
                <a:latin typeface="Arial" panose="020B0604020202090204"/>
                <a:ea typeface="Arial" panose="020B0604020202090204"/>
                <a:cs typeface="Arial" panose="020B0604020202090204"/>
                <a:sym typeface="Arial" panose="020B0604020202090204"/>
              </a:defRPr>
            </a:lvl7pPr>
            <a:lvl8pPr marL="0" marR="0" lvl="7" indent="0" algn="r" rtl="0">
              <a:spcBef>
                <a:spcPts val="0"/>
              </a:spcBef>
              <a:buNone/>
              <a:defRPr sz="1200" b="0" i="0" u="none" strike="noStrike" cap="none">
                <a:solidFill>
                  <a:srgbClr val="757575"/>
                </a:solidFill>
                <a:latin typeface="Arial" panose="020B0604020202090204"/>
                <a:ea typeface="Arial" panose="020B0604020202090204"/>
                <a:cs typeface="Arial" panose="020B0604020202090204"/>
                <a:sym typeface="Arial" panose="020B0604020202090204"/>
              </a:defRPr>
            </a:lvl8pPr>
            <a:lvl9pPr marL="0" marR="0" lvl="8" indent="0" algn="r" rtl="0">
              <a:spcBef>
                <a:spcPts val="0"/>
              </a:spcBef>
              <a:buNone/>
              <a:defRPr sz="1200" b="0" i="0" u="none" strike="noStrike" cap="none">
                <a:solidFill>
                  <a:srgbClr val="757575"/>
                </a:solidFill>
                <a:latin typeface="Arial" panose="020B0604020202090204"/>
                <a:ea typeface="Arial" panose="020B0604020202090204"/>
                <a:cs typeface="Arial" panose="020B0604020202090204"/>
                <a:sym typeface="Arial" panose="020B0604020202090204"/>
              </a:defRPr>
            </a:lvl9pPr>
          </a:lstStyle>
          <a:p>
            <a:pPr marL="0" lvl="0" indent="0" algn="r" rtl="0">
              <a:spcBef>
                <a:spcPts val="0"/>
              </a:spcBef>
              <a:spcAft>
                <a:spcPts val="0"/>
              </a:spcAft>
              <a:buNone/>
            </a:pPr>
            <a:fld id="{00000000-1234-1234-1234-123412341234}" type="slidenum">
              <a:rPr lang="zh-TW"/>
            </a:fld>
            <a:endParaRPr lang="zh-TW"/>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1pPr>
      <a:lvl2pPr marR="0" lvl="1"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2pPr>
      <a:lvl3pPr marR="0" lvl="2"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3pPr>
      <a:lvl4pPr marR="0" lvl="3"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4pPr>
      <a:lvl5pPr marR="0" lvl="4"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5pPr>
      <a:lvl6pPr marR="0" lvl="5"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6pPr>
      <a:lvl7pPr marR="0" lvl="6"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7pPr>
      <a:lvl8pPr marR="0" lvl="7"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8pPr>
      <a:lvl9pPr marR="0" lvl="8"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1pPr>
      <a:lvl2pPr marR="0" lvl="1"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2pPr>
      <a:lvl3pPr marR="0" lvl="2"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3pPr>
      <a:lvl4pPr marR="0" lvl="3"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4pPr>
      <a:lvl5pPr marR="0" lvl="4"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5pPr>
      <a:lvl6pPr marR="0" lvl="5"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6pPr>
      <a:lvl7pPr marR="0" lvl="6"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7pPr>
      <a:lvl8pPr marR="0" lvl="7"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8pPr>
      <a:lvl9pPr marR="0" lvl="8"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1pPr>
      <a:lvl2pPr marR="0" lvl="1"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2pPr>
      <a:lvl3pPr marR="0" lvl="2"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3pPr>
      <a:lvl4pPr marR="0" lvl="3"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4pPr>
      <a:lvl5pPr marR="0" lvl="4"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5pPr>
      <a:lvl6pPr marR="0" lvl="5"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6pPr>
      <a:lvl7pPr marR="0" lvl="6"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7pPr>
      <a:lvl8pPr marR="0" lvl="7"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8pPr>
      <a:lvl9pPr marR="0" lvl="8"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2.xml"/><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image" Target="../media/image4.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6.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hyperlink" Target="https://youtube.com/shorts/s1yRjIvjDlo?si=TNr-7LbSLJOxDHhD"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image" Target="../media/image1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image" Target="../media/image13.jpeg"/></Relationships>
</file>

<file path=ppt/slides/_rels/slide38.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2.xml"/><Relationship Id="rId2" Type="http://schemas.openxmlformats.org/officeDocument/2006/relationships/image" Target="../media/image15.jpeg"/><Relationship Id="rId1" Type="http://schemas.openxmlformats.org/officeDocument/2006/relationships/image" Target="../media/image14.jpeg"/></Relationships>
</file>

<file path=ppt/slides/_rels/slide39.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2.xml"/><Relationship Id="rId2" Type="http://schemas.openxmlformats.org/officeDocument/2006/relationships/tags" Target="../tags/tag9.xml"/><Relationship Id="rId1" Type="http://schemas.openxmlformats.org/officeDocument/2006/relationships/image" Target="../media/image1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2.xml"/><Relationship Id="rId2" Type="http://schemas.openxmlformats.org/officeDocument/2006/relationships/tags" Target="../tags/tag10.xml"/><Relationship Id="rId1" Type="http://schemas.openxmlformats.org/officeDocument/2006/relationships/image" Target="../media/image17.jpeg"/></Relationships>
</file>

<file path=ppt/slides/_rels/slide41.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2.xml"/><Relationship Id="rId2" Type="http://schemas.openxmlformats.org/officeDocument/2006/relationships/tags" Target="../tags/tag11.xml"/><Relationship Id="rId1" Type="http://schemas.openxmlformats.org/officeDocument/2006/relationships/image" Target="../media/image18.jpeg"/></Relationships>
</file>

<file path=ppt/slides/_rels/slide42.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2.xml"/><Relationship Id="rId2" Type="http://schemas.openxmlformats.org/officeDocument/2006/relationships/tags" Target="../tags/tag12.xml"/><Relationship Id="rId1" Type="http://schemas.openxmlformats.org/officeDocument/2006/relationships/image" Target="../media/image19.png"/></Relationships>
</file>

<file path=ppt/slides/_rels/slide43.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2.xml"/><Relationship Id="rId2" Type="http://schemas.openxmlformats.org/officeDocument/2006/relationships/tags" Target="../tags/tag13.xml"/><Relationship Id="rId1" Type="http://schemas.openxmlformats.org/officeDocument/2006/relationships/image" Target="../media/image20.jpeg"/></Relationships>
</file>

<file path=ppt/slides/_rels/slide44.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2.xml"/><Relationship Id="rId2" Type="http://schemas.openxmlformats.org/officeDocument/2006/relationships/tags" Target="../tags/tag14.xml"/><Relationship Id="rId1" Type="http://schemas.openxmlformats.org/officeDocument/2006/relationships/image" Target="../media/image21.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image" Target="../media/image22.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2.xml"/><Relationship Id="rId2" Type="http://schemas.openxmlformats.org/officeDocument/2006/relationships/tags" Target="../tags/tag15.xml"/><Relationship Id="rId1" Type="http://schemas.openxmlformats.org/officeDocument/2006/relationships/image" Target="../media/image23.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2.xml"/><Relationship Id="rId2" Type="http://schemas.openxmlformats.org/officeDocument/2006/relationships/tags" Target="../tags/tag16.xml"/><Relationship Id="rId1" Type="http://schemas.openxmlformats.org/officeDocument/2006/relationships/image" Target="../media/image24.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2.xml"/><Relationship Id="rId2" Type="http://schemas.openxmlformats.org/officeDocument/2006/relationships/image" Target="../media/image26.jpeg"/><Relationship Id="rId1" Type="http://schemas.openxmlformats.org/officeDocument/2006/relationships/image" Target="../media/image25.jpeg"/></Relationships>
</file>

<file path=ppt/slides/_rels/slide56.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2.xml"/><Relationship Id="rId2" Type="http://schemas.openxmlformats.org/officeDocument/2006/relationships/image" Target="../media/image28.png"/><Relationship Id="rId1" Type="http://schemas.openxmlformats.org/officeDocument/2006/relationships/image" Target="../media/image27.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image" Target="../media/image29.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image" Target="../media/image30.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image" Target="../media/image31.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2.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482" name="Shape 112"/>
          <p:cNvSpPr/>
          <p:nvPr/>
        </p:nvSpPr>
        <p:spPr>
          <a:xfrm>
            <a:off x="1524000" y="1061403"/>
            <a:ext cx="9144000" cy="1353820"/>
          </a:xfrm>
          <a:prstGeom prst="rect">
            <a:avLst/>
          </a:prstGeom>
          <a:noFill/>
          <a:ln w="12700">
            <a:noFill/>
          </a:ln>
        </p:spPr>
        <p:txBody>
          <a:bodyPr lIns="0" tIns="0" rIns="0" bIns="0" anchor="ctr" anchorCtr="0">
            <a:spAutoFit/>
          </a:bodyPr>
          <a:p>
            <a:pPr algn="ctr" eaLnBrk="1">
              <a:lnSpc>
                <a:spcPct val="110000"/>
              </a:lnSpc>
              <a:buNone/>
            </a:pPr>
            <a:r>
              <a:rPr lang="en-US" altLang="zh-CN" sz="4000">
                <a:solidFill>
                  <a:srgbClr val="FEBDBE"/>
                </a:solidFill>
                <a:latin typeface="Calibri" panose="020F0702030404030204" charset="0"/>
              </a:rPr>
              <a:t>STANDARD COURSE </a:t>
            </a:r>
            <a:endParaRPr lang="en-US" altLang="zh-CN" sz="4000">
              <a:solidFill>
                <a:srgbClr val="FEBDBE"/>
              </a:solidFill>
              <a:latin typeface="Calibri" panose="020F0702030404030204" charset="0"/>
            </a:endParaRPr>
          </a:p>
          <a:p>
            <a:pPr algn="ctr" eaLnBrk="1">
              <a:lnSpc>
                <a:spcPct val="110000"/>
              </a:lnSpc>
              <a:buNone/>
            </a:pPr>
            <a:r>
              <a:rPr lang="en-US" altLang="zh-CN" sz="4000">
                <a:solidFill>
                  <a:srgbClr val="FEBDBE"/>
                </a:solidFill>
                <a:latin typeface="Calibri" panose="020F0702030404030204" charset="0"/>
              </a:rPr>
              <a:t>HSK 4 A</a:t>
            </a:r>
            <a:endParaRPr lang="en-US" altLang="zh-CN" sz="4000">
              <a:solidFill>
                <a:srgbClr val="FEBDBE"/>
              </a:solidFill>
              <a:latin typeface="Calibri" panose="020F0702030404030204" charset="0"/>
            </a:endParaRPr>
          </a:p>
        </p:txBody>
      </p:sp>
      <p:sp>
        <p:nvSpPr>
          <p:cNvPr id="20483" name="Shape 113"/>
          <p:cNvSpPr/>
          <p:nvPr/>
        </p:nvSpPr>
        <p:spPr>
          <a:xfrm>
            <a:off x="1524000" y="4521200"/>
            <a:ext cx="9144000" cy="583565"/>
          </a:xfrm>
          <a:prstGeom prst="rect">
            <a:avLst/>
          </a:prstGeom>
          <a:noFill/>
          <a:ln w="12700">
            <a:noFill/>
          </a:ln>
        </p:spPr>
        <p:txBody>
          <a:bodyPr lIns="45719" rIns="45719">
            <a:spAutoFit/>
          </a:bodyPr>
          <a:p>
            <a:pPr algn="ctr" eaLnBrk="1">
              <a:buNone/>
            </a:pPr>
            <a:r>
              <a:rPr lang="en-US" altLang="zh-CN" sz="3200">
                <a:solidFill>
                  <a:srgbClr val="A6A6A6"/>
                </a:solidFill>
                <a:latin typeface="Calibri" panose="020F0702030404030204" charset="0"/>
              </a:rPr>
              <a:t>Part3 </a:t>
            </a:r>
            <a:r>
              <a:rPr lang="zh-CN" altLang="en-US" sz="3200">
                <a:solidFill>
                  <a:srgbClr val="A6A6A6"/>
                </a:solidFill>
                <a:latin typeface="黑体" panose="02010609060101010101" pitchFamily="49" charset="-122"/>
                <a:ea typeface="黑体" panose="02010609060101010101" pitchFamily="49" charset="-122"/>
                <a:sym typeface="黑体" panose="02010609060101010101" pitchFamily="49" charset="-122"/>
              </a:rPr>
              <a:t>课文</a:t>
            </a:r>
            <a:r>
              <a:rPr lang="zh-CN" altLang="en-US" sz="3200">
                <a:solidFill>
                  <a:srgbClr val="A6A6A6"/>
                </a:solidFill>
                <a:latin typeface="Calibri" panose="020F0702030404030204" charset="0"/>
              </a:rPr>
              <a:t> </a:t>
            </a:r>
            <a:r>
              <a:rPr lang="en-US" altLang="zh-CN" sz="3200">
                <a:solidFill>
                  <a:srgbClr val="A6A6A6"/>
                </a:solidFill>
                <a:latin typeface="Calibri" panose="020F0702030404030204" charset="0"/>
              </a:rPr>
              <a:t>3</a:t>
            </a:r>
            <a:endParaRPr lang="en-US" altLang="zh-CN" sz="3200">
              <a:solidFill>
                <a:srgbClr val="A6A6A6"/>
              </a:solidFill>
              <a:latin typeface="Calibri" panose="020F0702030404030204" charset="0"/>
            </a:endParaRPr>
          </a:p>
        </p:txBody>
      </p:sp>
      <p:sp>
        <p:nvSpPr>
          <p:cNvPr id="114" name="Shape 114"/>
          <p:cNvSpPr>
            <a:spLocks noGrp="1"/>
          </p:cNvSpPr>
          <p:nvPr>
            <p:ph type="title" hasCustomPrompt="1"/>
          </p:nvPr>
        </p:nvSpPr>
        <p:spPr>
          <a:xfrm>
            <a:off x="1524000" y="2916238"/>
            <a:ext cx="9144000" cy="798513"/>
          </a:xfrm>
        </p:spPr>
        <p:txBody>
          <a:bodyPr lIns="45719" rIns="45719" anchor="t">
            <a:normAutofit fontScale="90000"/>
          </a:bodyPr>
          <a:lstStyle>
            <a:lvl1pPr defTabSz="895985">
              <a:defRPr sz="4705">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defRPr>
            </a:lvl1pPr>
          </a:lstStyle>
          <a:p>
            <a:pPr marL="0" marR="0" lvl="0" indent="0" algn="ctr" defTabSz="895985" rtl="0" eaLnBrk="1" fontAlgn="auto" latinLnBrk="0" hangingPunct="1">
              <a:lnSpc>
                <a:spcPct val="100000"/>
              </a:lnSpc>
              <a:spcBef>
                <a:spcPts val="0"/>
              </a:spcBef>
              <a:spcAft>
                <a:spcPts val="0"/>
              </a:spcAft>
              <a:buClrTx/>
              <a:buSzTx/>
              <a:buFontTx/>
              <a:buNone/>
              <a:defRPr/>
            </a:pPr>
            <a:r>
              <a:rPr kumimoji="0" sz="4705" b="0" i="0" u="none" strike="noStrike" kern="0" cap="none" spc="0" normalizeH="0" baseline="0" noProof="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rPr>
              <a:t>第十二课  用心发现世界</a:t>
            </a:r>
            <a:endParaRPr kumimoji="0" sz="4705" b="0" i="0" u="none" strike="noStrike" kern="0" cap="none" spc="0" normalizeH="0" baseline="0" noProof="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747" name="Shape 747"/>
        <p:cNvGrpSpPr/>
        <p:nvPr/>
      </p:nvGrpSpPr>
      <p:grpSpPr>
        <a:xfrm>
          <a:off x="0" y="0"/>
          <a:ext cx="0" cy="0"/>
          <a:chOff x="0" y="0"/>
          <a:chExt cx="0" cy="0"/>
        </a:xfrm>
      </p:grpSpPr>
      <p:sp>
        <p:nvSpPr>
          <p:cNvPr id="748" name="Google Shape;748;p76"/>
          <p:cNvSpPr txBox="1"/>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panose="00000500000000000000"/>
              <a:buNone/>
            </a:pPr>
            <a:r>
              <a:rPr lang="zh-TW"/>
              <a:t>v.</a:t>
            </a:r>
            <a:r>
              <a:rPr lang="en-US" altLang="zh-CN">
                <a:latin typeface="Times New Roman" panose="02020703060505090304" pitchFamily="18" charset="0"/>
                <a:cs typeface="Times New Roman" panose="02020703060505090304" pitchFamily="18" charset="0"/>
                <a:sym typeface="Times New Roman" panose="02020703060505090304" pitchFamily="18" charset="0"/>
              </a:rPr>
              <a:t>to educate</a:t>
            </a:r>
            <a:endParaRPr lang="zh-TW"/>
          </a:p>
        </p:txBody>
      </p:sp>
      <p:sp>
        <p:nvSpPr>
          <p:cNvPr id="749" name="Google Shape;749;p76"/>
          <p:cNvSpPr txBox="1"/>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111111"/>
              </a:buClr>
              <a:buSzPts val="2800"/>
              <a:buChar char="•"/>
            </a:pPr>
            <a:r>
              <a:rPr lang="zh-TW" b="0" i="0">
                <a:solidFill>
                  <a:srgbClr val="111111"/>
                </a:solidFill>
                <a:latin typeface="Arial" panose="020B0604020202090204"/>
                <a:ea typeface="Arial" panose="020B0604020202090204"/>
                <a:cs typeface="Arial" panose="020B0604020202090204"/>
                <a:sym typeface="Arial" panose="020B0604020202090204"/>
              </a:rPr>
              <a:t>他因为犯错</a:t>
            </a:r>
            <a:r>
              <a:rPr lang="zh-TW">
                <a:solidFill>
                  <a:srgbClr val="111111"/>
                </a:solidFill>
              </a:rPr>
              <a:t>而</a:t>
            </a:r>
            <a:r>
              <a:rPr lang="zh-TW" b="0" i="0">
                <a:solidFill>
                  <a:srgbClr val="111111"/>
                </a:solidFill>
                <a:latin typeface="Arial" panose="020B0604020202090204"/>
                <a:ea typeface="Arial" panose="020B0604020202090204"/>
                <a:cs typeface="Arial" panose="020B0604020202090204"/>
                <a:sym typeface="Arial" panose="020B0604020202090204"/>
              </a:rPr>
              <a:t>受到爸爸的教育</a:t>
            </a:r>
            <a:r>
              <a:rPr lang="zh-TW"/>
              <a:t>。</a:t>
            </a:r>
            <a:r>
              <a:rPr lang="en-US" altLang="zh-TW"/>
              <a:t>        </a:t>
            </a:r>
            <a:r>
              <a:rPr lang="en-US" altLang="zh-TW" sz="4400">
                <a:latin typeface="Aa楷书拼音" panose="02010600010101010101" charset="-122"/>
                <a:ea typeface="Aa楷书拼音" panose="02010600010101010101" charset="-122"/>
                <a:cs typeface="Aa楷书拼音" panose="02010600010101010101" charset="-122"/>
              </a:rPr>
              <a:t>    </a:t>
            </a:r>
            <a:r>
              <a:rPr lang="zh-CN" altLang="en-US" sz="4400">
                <a:latin typeface="Aa楷书拼音" panose="02010600010101010101" charset="-122"/>
                <a:ea typeface="Aa楷书拼音" panose="02010600010101010101" charset="-122"/>
                <a:cs typeface="Aa楷书拼音" panose="02010600010101010101" charset="-122"/>
              </a:rPr>
              <a:t>惩罚</a:t>
            </a:r>
            <a:endParaRPr lang="zh-CN" altLang="en-US" sz="4400">
              <a:latin typeface="Aa楷书拼音" panose="02010600010101010101" charset="-122"/>
              <a:ea typeface="Aa楷书拼音" panose="02010600010101010101" charset="-122"/>
              <a:cs typeface="Aa楷书拼音" panose="02010600010101010101" charset="-122"/>
            </a:endParaRPr>
          </a:p>
        </p:txBody>
      </p:sp>
      <p:pic>
        <p:nvPicPr>
          <p:cNvPr id="750" name="Google Shape;750;p76" descr="只有沒本事的父母，才和孩子說這些話，為什麼還不改掉？ - 每日頭條"/>
          <p:cNvPicPr preferRelativeResize="0"/>
          <p:nvPr/>
        </p:nvPicPr>
        <p:blipFill rotWithShape="1">
          <a:blip r:embed="rId1"/>
          <a:srcRect/>
          <a:stretch>
            <a:fillRect/>
          </a:stretch>
        </p:blipFill>
        <p:spPr>
          <a:xfrm>
            <a:off x="170284" y="2618257"/>
            <a:ext cx="6658364" cy="4354626"/>
          </a:xfrm>
          <a:prstGeom prst="rect">
            <a:avLst/>
          </a:prstGeom>
          <a:noFill/>
          <a:ln>
            <a:noFill/>
          </a:ln>
        </p:spPr>
      </p:pic>
      <p:sp>
        <p:nvSpPr>
          <p:cNvPr id="751" name="Google Shape;751;p76"/>
          <p:cNvSpPr txBox="1"/>
          <p:nvPr/>
        </p:nvSpPr>
        <p:spPr>
          <a:xfrm>
            <a:off x="5609900" y="4375186"/>
            <a:ext cx="6340200" cy="708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4000">
                <a:solidFill>
                  <a:schemeClr val="dk1"/>
                </a:solidFill>
                <a:latin typeface="Arial" panose="020B0604020202090204"/>
                <a:ea typeface="Arial" panose="020B0604020202090204"/>
                <a:cs typeface="Arial" panose="020B0604020202090204"/>
                <a:sym typeface="Arial" panose="020B0604020202090204"/>
              </a:rPr>
              <a:t>你觉得教育的目的是什么？</a:t>
            </a:r>
            <a:endParaRPr sz="8000">
              <a:solidFill>
                <a:schemeClr val="dk1"/>
              </a:solidFill>
              <a:latin typeface="Arial" panose="020B0604020202090204"/>
              <a:ea typeface="Arial" panose="020B0604020202090204"/>
              <a:cs typeface="Arial" panose="020B0604020202090204"/>
              <a:sym typeface="Arial" panose="020B0604020202090204"/>
            </a:endParaRPr>
          </a:p>
        </p:txBody>
      </p:sp>
      <p:sp>
        <p:nvSpPr>
          <p:cNvPr id="3" name="矩形 2"/>
          <p:cNvSpPr/>
          <p:nvPr>
            <p:custDataLst>
              <p:tags r:id="rId2"/>
            </p:custDataLst>
          </p:nvPr>
        </p:nvSpPr>
        <p:spPr>
          <a:xfrm>
            <a:off x="5087620" y="1825625"/>
            <a:ext cx="781685" cy="57594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矩形 1"/>
          <p:cNvSpPr/>
          <p:nvPr>
            <p:custDataLst>
              <p:tags r:id="rId3"/>
            </p:custDataLst>
          </p:nvPr>
        </p:nvSpPr>
        <p:spPr>
          <a:xfrm>
            <a:off x="7247890" y="4437380"/>
            <a:ext cx="991870" cy="57594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2"/>
                                        </p:tgtEl>
                                        <p:attrNameLst>
                                          <p:attrName>ppt_x</p:attrName>
                                        </p:attrNameLst>
                                      </p:cBhvr>
                                      <p:tavLst>
                                        <p:tav tm="0">
                                          <p:val>
                                            <p:strVal val="ppt_x"/>
                                          </p:val>
                                        </p:tav>
                                        <p:tav tm="100000">
                                          <p:val>
                                            <p:strVal val="ppt_x"/>
                                          </p:val>
                                        </p:tav>
                                      </p:tavLst>
                                    </p:anim>
                                    <p:anim calcmode="lin" valueType="num">
                                      <p:cBhvr additive="base">
                                        <p:cTn id="13" dur="500"/>
                                        <p:tgtEl>
                                          <p:spTgt spid="2"/>
                                        </p:tgtEl>
                                        <p:attrNameLst>
                                          <p:attrName>ppt_y</p:attrName>
                                        </p:attrNameLst>
                                      </p:cBhvr>
                                      <p:tavLst>
                                        <p:tav tm="0">
                                          <p:val>
                                            <p:strVal val="ppt_y"/>
                                          </p:val>
                                        </p:tav>
                                        <p:tav tm="100000">
                                          <p:val>
                                            <p:strVal val="1+ppt_h/2"/>
                                          </p:val>
                                        </p:tav>
                                      </p:tavLst>
                                    </p:anim>
                                    <p:set>
                                      <p:cBhvr>
                                        <p:cTn id="14"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2" grpId="0" bldLvl="0" animBg="1"/>
      <p:bldP spid="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4" name="Shape 160"/>
          <p:cNvSpPr/>
          <p:nvPr/>
        </p:nvSpPr>
        <p:spPr>
          <a:xfrm>
            <a:off x="2595563" y="487363"/>
            <a:ext cx="8072437" cy="706755"/>
          </a:xfrm>
          <a:prstGeom prst="rect">
            <a:avLst/>
          </a:prstGeom>
          <a:noFill/>
          <a:ln w="12700">
            <a:noFill/>
          </a:ln>
        </p:spPr>
        <p:txBody>
          <a:bodyPr lIns="45719" rIns="45719">
            <a:spAutoFit/>
          </a:bodyPr>
          <a:p>
            <a:pPr eaLnBrk="1">
              <a:buNone/>
            </a:pPr>
            <a:r>
              <a:rPr lang="zh-CN" altLang="en-US" sz="4000">
                <a:solidFill>
                  <a:srgbClr val="A6A6A6"/>
                </a:solidFill>
                <a:latin typeface="黑体" panose="02010609060101010101" pitchFamily="49" charset="-122"/>
                <a:ea typeface="黑体" panose="02010609060101010101" pitchFamily="49" charset="-122"/>
                <a:sym typeface="黑体" panose="02010609060101010101" pitchFamily="49" charset="-122"/>
              </a:rPr>
              <a:t>语言点</a:t>
            </a:r>
            <a:endParaRPr lang="zh-CN" altLang="en-US" sz="4000">
              <a:solidFill>
                <a:srgbClr val="A6A6A6"/>
              </a:solidFill>
              <a:latin typeface="黑体" panose="02010609060101010101" pitchFamily="49" charset="-122"/>
              <a:ea typeface="黑体" panose="02010609060101010101" pitchFamily="49" charset="-122"/>
              <a:sym typeface="黑体" panose="02010609060101010101" pitchFamily="49" charset="-122"/>
            </a:endParaRPr>
          </a:p>
        </p:txBody>
      </p:sp>
      <p:grpSp>
        <p:nvGrpSpPr>
          <p:cNvPr id="23555" name="Group 163"/>
          <p:cNvGrpSpPr/>
          <p:nvPr/>
        </p:nvGrpSpPr>
        <p:grpSpPr>
          <a:xfrm>
            <a:off x="1811338" y="228600"/>
            <a:ext cx="608012" cy="919163"/>
            <a:chOff x="0" y="0"/>
            <a:chExt cx="607419" cy="919824"/>
          </a:xfrm>
        </p:grpSpPr>
        <p:sp>
          <p:nvSpPr>
            <p:cNvPr id="23560" name="Shape 161"/>
            <p:cNvSpPr/>
            <p:nvPr/>
          </p:nvSpPr>
          <p:spPr>
            <a:xfrm>
              <a:off x="0" y="0"/>
              <a:ext cx="607420" cy="919825"/>
            </a:xfrm>
            <a:custGeom>
              <a:avLst/>
              <a:gdLst/>
              <a:ahLst/>
              <a:cxnLst>
                <a:cxn ang="0">
                  <a:pos x="303710" y="459913"/>
                </a:cxn>
                <a:cxn ang="5898240">
                  <a:pos x="303710" y="459913"/>
                </a:cxn>
                <a:cxn ang="11796480">
                  <a:pos x="303710" y="459913"/>
                </a:cxn>
                <a:cxn ang="17694720">
                  <a:pos x="303710" y="459913"/>
                </a:cxn>
              </a:cxnLst>
              <a:pathLst>
                <a:path w="21600" h="21600">
                  <a:moveTo>
                    <a:pt x="10786" y="21600"/>
                  </a:moveTo>
                  <a:lnTo>
                    <a:pt x="11178" y="21600"/>
                  </a:lnTo>
                  <a:lnTo>
                    <a:pt x="11516" y="21565"/>
                  </a:lnTo>
                  <a:lnTo>
                    <a:pt x="11881" y="21495"/>
                  </a:lnTo>
                  <a:lnTo>
                    <a:pt x="12220" y="21425"/>
                  </a:lnTo>
                  <a:lnTo>
                    <a:pt x="12585" y="21319"/>
                  </a:lnTo>
                  <a:lnTo>
                    <a:pt x="12871" y="21196"/>
                  </a:lnTo>
                  <a:lnTo>
                    <a:pt x="13132" y="21056"/>
                  </a:lnTo>
                  <a:lnTo>
                    <a:pt x="13367" y="20881"/>
                  </a:lnTo>
                  <a:lnTo>
                    <a:pt x="13627" y="20722"/>
                  </a:lnTo>
                  <a:lnTo>
                    <a:pt x="13835" y="20511"/>
                  </a:lnTo>
                  <a:lnTo>
                    <a:pt x="14018" y="20318"/>
                  </a:lnTo>
                  <a:lnTo>
                    <a:pt x="14174" y="20107"/>
                  </a:lnTo>
                  <a:lnTo>
                    <a:pt x="14330" y="19879"/>
                  </a:lnTo>
                  <a:lnTo>
                    <a:pt x="14434" y="19634"/>
                  </a:lnTo>
                  <a:lnTo>
                    <a:pt x="14487" y="19370"/>
                  </a:lnTo>
                  <a:lnTo>
                    <a:pt x="14487" y="15664"/>
                  </a:lnTo>
                  <a:lnTo>
                    <a:pt x="14591" y="15454"/>
                  </a:lnTo>
                  <a:lnTo>
                    <a:pt x="14669" y="15260"/>
                  </a:lnTo>
                  <a:lnTo>
                    <a:pt x="14774" y="15050"/>
                  </a:lnTo>
                  <a:lnTo>
                    <a:pt x="15138" y="14646"/>
                  </a:lnTo>
                  <a:lnTo>
                    <a:pt x="15581" y="14242"/>
                  </a:lnTo>
                  <a:lnTo>
                    <a:pt x="16728" y="13469"/>
                  </a:lnTo>
                  <a:lnTo>
                    <a:pt x="18030" y="12591"/>
                  </a:lnTo>
                  <a:lnTo>
                    <a:pt x="18734" y="12118"/>
                  </a:lnTo>
                  <a:lnTo>
                    <a:pt x="19333" y="11573"/>
                  </a:lnTo>
                  <a:lnTo>
                    <a:pt x="19932" y="11028"/>
                  </a:lnTo>
                  <a:lnTo>
                    <a:pt x="20479" y="10396"/>
                  </a:lnTo>
                  <a:lnTo>
                    <a:pt x="20740" y="10097"/>
                  </a:lnTo>
                  <a:lnTo>
                    <a:pt x="20948" y="9729"/>
                  </a:lnTo>
                  <a:lnTo>
                    <a:pt x="21130" y="9378"/>
                  </a:lnTo>
                  <a:lnTo>
                    <a:pt x="21287" y="8974"/>
                  </a:lnTo>
                  <a:lnTo>
                    <a:pt x="21443" y="8605"/>
                  </a:lnTo>
                  <a:lnTo>
                    <a:pt x="21548" y="8166"/>
                  </a:lnTo>
                  <a:lnTo>
                    <a:pt x="21600" y="7727"/>
                  </a:lnTo>
                  <a:lnTo>
                    <a:pt x="21600" y="6884"/>
                  </a:lnTo>
                  <a:lnTo>
                    <a:pt x="21548" y="6515"/>
                  </a:lnTo>
                  <a:lnTo>
                    <a:pt x="21496" y="6182"/>
                  </a:lnTo>
                  <a:lnTo>
                    <a:pt x="21391" y="5812"/>
                  </a:lnTo>
                  <a:lnTo>
                    <a:pt x="21287" y="5479"/>
                  </a:lnTo>
                  <a:lnTo>
                    <a:pt x="21130" y="5093"/>
                  </a:lnTo>
                  <a:lnTo>
                    <a:pt x="20948" y="4760"/>
                  </a:lnTo>
                  <a:lnTo>
                    <a:pt x="20740" y="4425"/>
                  </a:lnTo>
                  <a:lnTo>
                    <a:pt x="20531" y="4127"/>
                  </a:lnTo>
                  <a:lnTo>
                    <a:pt x="20296" y="3811"/>
                  </a:lnTo>
                  <a:lnTo>
                    <a:pt x="20036" y="3513"/>
                  </a:lnTo>
                  <a:lnTo>
                    <a:pt x="19775" y="3214"/>
                  </a:lnTo>
                  <a:lnTo>
                    <a:pt x="19124" y="2634"/>
                  </a:lnTo>
                  <a:lnTo>
                    <a:pt x="18447" y="2125"/>
                  </a:lnTo>
                  <a:lnTo>
                    <a:pt x="17691" y="1669"/>
                  </a:lnTo>
                  <a:lnTo>
                    <a:pt x="16832" y="1229"/>
                  </a:lnTo>
                  <a:lnTo>
                    <a:pt x="16388" y="1054"/>
                  </a:lnTo>
                  <a:lnTo>
                    <a:pt x="15920" y="879"/>
                  </a:lnTo>
                  <a:lnTo>
                    <a:pt x="15477" y="720"/>
                  </a:lnTo>
                  <a:lnTo>
                    <a:pt x="15034" y="580"/>
                  </a:lnTo>
                  <a:lnTo>
                    <a:pt x="14539" y="439"/>
                  </a:lnTo>
                  <a:lnTo>
                    <a:pt x="14018" y="316"/>
                  </a:lnTo>
                  <a:lnTo>
                    <a:pt x="13471" y="211"/>
                  </a:lnTo>
                  <a:lnTo>
                    <a:pt x="12975" y="140"/>
                  </a:lnTo>
                  <a:lnTo>
                    <a:pt x="12428" y="71"/>
                  </a:lnTo>
                  <a:lnTo>
                    <a:pt x="11934" y="35"/>
                  </a:lnTo>
                  <a:lnTo>
                    <a:pt x="11387" y="0"/>
                  </a:lnTo>
                  <a:lnTo>
                    <a:pt x="10213" y="0"/>
                  </a:lnTo>
                  <a:lnTo>
                    <a:pt x="9666" y="35"/>
                  </a:lnTo>
                  <a:lnTo>
                    <a:pt x="9172" y="71"/>
                  </a:lnTo>
                  <a:lnTo>
                    <a:pt x="8625" y="140"/>
                  </a:lnTo>
                  <a:lnTo>
                    <a:pt x="8129" y="211"/>
                  </a:lnTo>
                  <a:lnTo>
                    <a:pt x="7582" y="316"/>
                  </a:lnTo>
                  <a:lnTo>
                    <a:pt x="7061" y="439"/>
                  </a:lnTo>
                  <a:lnTo>
                    <a:pt x="6566" y="580"/>
                  </a:lnTo>
                  <a:lnTo>
                    <a:pt x="6123" y="720"/>
                  </a:lnTo>
                  <a:lnTo>
                    <a:pt x="5680" y="879"/>
                  </a:lnTo>
                  <a:lnTo>
                    <a:pt x="5212" y="1054"/>
                  </a:lnTo>
                  <a:lnTo>
                    <a:pt x="4768" y="1229"/>
                  </a:lnTo>
                  <a:lnTo>
                    <a:pt x="3909" y="1669"/>
                  </a:lnTo>
                  <a:lnTo>
                    <a:pt x="3153" y="2125"/>
                  </a:lnTo>
                  <a:lnTo>
                    <a:pt x="2476" y="2634"/>
                  </a:lnTo>
                  <a:lnTo>
                    <a:pt x="1825" y="3214"/>
                  </a:lnTo>
                  <a:lnTo>
                    <a:pt x="1303" y="3811"/>
                  </a:lnTo>
                  <a:lnTo>
                    <a:pt x="1069" y="4127"/>
                  </a:lnTo>
                  <a:lnTo>
                    <a:pt x="860" y="4425"/>
                  </a:lnTo>
                  <a:lnTo>
                    <a:pt x="651" y="4760"/>
                  </a:lnTo>
                  <a:lnTo>
                    <a:pt x="470" y="5093"/>
                  </a:lnTo>
                  <a:lnTo>
                    <a:pt x="313" y="5479"/>
                  </a:lnTo>
                  <a:lnTo>
                    <a:pt x="209" y="5812"/>
                  </a:lnTo>
                  <a:lnTo>
                    <a:pt x="104" y="6182"/>
                  </a:lnTo>
                  <a:lnTo>
                    <a:pt x="52" y="6515"/>
                  </a:lnTo>
                  <a:lnTo>
                    <a:pt x="0" y="6884"/>
                  </a:lnTo>
                  <a:lnTo>
                    <a:pt x="0" y="7727"/>
                  </a:lnTo>
                  <a:lnTo>
                    <a:pt x="52" y="8166"/>
                  </a:lnTo>
                  <a:lnTo>
                    <a:pt x="157" y="8605"/>
                  </a:lnTo>
                  <a:lnTo>
                    <a:pt x="313" y="8974"/>
                  </a:lnTo>
                  <a:lnTo>
                    <a:pt x="470" y="9378"/>
                  </a:lnTo>
                  <a:lnTo>
                    <a:pt x="651" y="9729"/>
                  </a:lnTo>
                  <a:lnTo>
                    <a:pt x="860" y="10097"/>
                  </a:lnTo>
                  <a:lnTo>
                    <a:pt x="1121" y="10396"/>
                  </a:lnTo>
                  <a:lnTo>
                    <a:pt x="1668" y="11028"/>
                  </a:lnTo>
                  <a:lnTo>
                    <a:pt x="2267" y="11573"/>
                  </a:lnTo>
                  <a:lnTo>
                    <a:pt x="2866" y="12118"/>
                  </a:lnTo>
                  <a:lnTo>
                    <a:pt x="3570" y="12591"/>
                  </a:lnTo>
                  <a:lnTo>
                    <a:pt x="4872" y="13469"/>
                  </a:lnTo>
                  <a:lnTo>
                    <a:pt x="6019" y="14242"/>
                  </a:lnTo>
                  <a:lnTo>
                    <a:pt x="6462" y="14646"/>
                  </a:lnTo>
                  <a:lnTo>
                    <a:pt x="6826" y="15050"/>
                  </a:lnTo>
                  <a:lnTo>
                    <a:pt x="6931" y="15260"/>
                  </a:lnTo>
                  <a:lnTo>
                    <a:pt x="7009" y="15454"/>
                  </a:lnTo>
                  <a:lnTo>
                    <a:pt x="7113" y="15664"/>
                  </a:lnTo>
                  <a:lnTo>
                    <a:pt x="7113" y="19370"/>
                  </a:lnTo>
                  <a:lnTo>
                    <a:pt x="7166" y="19634"/>
                  </a:lnTo>
                  <a:lnTo>
                    <a:pt x="7270" y="19879"/>
                  </a:lnTo>
                  <a:lnTo>
                    <a:pt x="7425" y="20107"/>
                  </a:lnTo>
                  <a:lnTo>
                    <a:pt x="7582" y="20318"/>
                  </a:lnTo>
                  <a:lnTo>
                    <a:pt x="7765" y="20511"/>
                  </a:lnTo>
                  <a:lnTo>
                    <a:pt x="7973" y="20722"/>
                  </a:lnTo>
                  <a:lnTo>
                    <a:pt x="8233" y="20881"/>
                  </a:lnTo>
                  <a:lnTo>
                    <a:pt x="8468" y="21056"/>
                  </a:lnTo>
                  <a:lnTo>
                    <a:pt x="8729" y="21196"/>
                  </a:lnTo>
                  <a:lnTo>
                    <a:pt x="9015" y="21319"/>
                  </a:lnTo>
                  <a:lnTo>
                    <a:pt x="9380" y="21425"/>
                  </a:lnTo>
                  <a:lnTo>
                    <a:pt x="9719" y="21495"/>
                  </a:lnTo>
                  <a:lnTo>
                    <a:pt x="10084" y="21565"/>
                  </a:lnTo>
                  <a:lnTo>
                    <a:pt x="10422" y="21600"/>
                  </a:lnTo>
                  <a:lnTo>
                    <a:pt x="10786" y="21600"/>
                  </a:lnTo>
                  <a:close/>
                </a:path>
              </a:pathLst>
            </a:custGeom>
            <a:solidFill>
              <a:srgbClr val="FFFFCC">
                <a:alpha val="100000"/>
              </a:srgbClr>
            </a:solidFill>
            <a:ln w="57150" cap="flat" cmpd="sng">
              <a:solidFill>
                <a:srgbClr val="000000">
                  <a:alpha val="100000"/>
                </a:srgbClr>
              </a:solidFill>
              <a:prstDash val="solid"/>
              <a:miter lim="800000"/>
              <a:headEnd type="none" w="med" len="med"/>
              <a:tailEnd type="none" w="med" len="med"/>
            </a:ln>
          </p:spPr>
          <p:txBody>
            <a:bodyPr/>
            <a:p>
              <a:endParaRPr lang="zh-CN" altLang="en-US"/>
            </a:p>
          </p:txBody>
        </p:sp>
        <p:sp>
          <p:nvSpPr>
            <p:cNvPr id="23561" name="Shape 162"/>
            <p:cNvSpPr/>
            <p:nvPr/>
          </p:nvSpPr>
          <p:spPr>
            <a:xfrm>
              <a:off x="192699" y="403848"/>
              <a:ext cx="224224" cy="408299"/>
            </a:xfrm>
            <a:custGeom>
              <a:avLst/>
              <a:gdLst/>
              <a:ahLst/>
              <a:cxnLst>
                <a:cxn ang="0">
                  <a:pos x="112112" y="204150"/>
                </a:cxn>
                <a:cxn ang="5898240">
                  <a:pos x="112112" y="204150"/>
                </a:cxn>
                <a:cxn ang="11796480">
                  <a:pos x="112112" y="204150"/>
                </a:cxn>
                <a:cxn ang="17694720">
                  <a:pos x="112112" y="204150"/>
                </a:cxn>
              </a:cxnLst>
              <a:pathLst>
                <a:path w="21600" h="21600">
                  <a:moveTo>
                    <a:pt x="6354" y="10918"/>
                  </a:moveTo>
                  <a:lnTo>
                    <a:pt x="4448" y="5578"/>
                  </a:lnTo>
                  <a:lnTo>
                    <a:pt x="1060" y="1305"/>
                  </a:lnTo>
                  <a:lnTo>
                    <a:pt x="0" y="235"/>
                  </a:lnTo>
                  <a:lnTo>
                    <a:pt x="4448" y="1424"/>
                  </a:lnTo>
                  <a:lnTo>
                    <a:pt x="7835" y="0"/>
                  </a:lnTo>
                  <a:lnTo>
                    <a:pt x="11647" y="1305"/>
                  </a:lnTo>
                  <a:lnTo>
                    <a:pt x="14610" y="0"/>
                  </a:lnTo>
                  <a:lnTo>
                    <a:pt x="17576" y="1186"/>
                  </a:lnTo>
                  <a:lnTo>
                    <a:pt x="21600" y="235"/>
                  </a:lnTo>
                  <a:lnTo>
                    <a:pt x="16304" y="6053"/>
                  </a:lnTo>
                  <a:lnTo>
                    <a:pt x="14822" y="10918"/>
                  </a:lnTo>
                  <a:moveTo>
                    <a:pt x="778" y="14359"/>
                  </a:moveTo>
                  <a:lnTo>
                    <a:pt x="20681" y="14359"/>
                  </a:lnTo>
                  <a:lnTo>
                    <a:pt x="20681" y="16852"/>
                  </a:lnTo>
                  <a:lnTo>
                    <a:pt x="778" y="16814"/>
                  </a:lnTo>
                  <a:lnTo>
                    <a:pt x="778" y="19226"/>
                  </a:lnTo>
                  <a:lnTo>
                    <a:pt x="20681" y="19304"/>
                  </a:lnTo>
                  <a:lnTo>
                    <a:pt x="20752" y="21600"/>
                  </a:lnTo>
                  <a:lnTo>
                    <a:pt x="848" y="21600"/>
                  </a:lnTo>
                </a:path>
              </a:pathLst>
            </a:custGeom>
            <a:noFill/>
            <a:ln w="57150" cap="flat" cmpd="sng">
              <a:solidFill>
                <a:srgbClr val="000000">
                  <a:alpha val="100000"/>
                </a:srgbClr>
              </a:solidFill>
              <a:prstDash val="solid"/>
              <a:miter lim="800000"/>
              <a:headEnd type="none" w="med" len="med"/>
              <a:tailEnd type="none" w="med" len="med"/>
            </a:ln>
          </p:spPr>
          <p:txBody>
            <a:bodyPr/>
            <a:p>
              <a:endParaRPr lang="zh-CN" altLang="en-US"/>
            </a:p>
          </p:txBody>
        </p:sp>
      </p:grpSp>
      <p:sp>
        <p:nvSpPr>
          <p:cNvPr id="164" name="Shape 164"/>
          <p:cNvSpPr/>
          <p:nvPr/>
        </p:nvSpPr>
        <p:spPr>
          <a:xfrm>
            <a:off x="3791585" y="1484630"/>
            <a:ext cx="768985" cy="407670"/>
          </a:xfrm>
          <a:prstGeom prst="rect">
            <a:avLst/>
          </a:prstGeom>
          <a:noFill/>
          <a:ln w="12700">
            <a:noFill/>
          </a:ln>
        </p:spPr>
        <p:txBody>
          <a:bodyPr wrap="none" lIns="45719" rIns="45719" anchor="ctr" anchorCtr="0">
            <a:noAutofit/>
          </a:bodyPr>
          <a:p>
            <a:pPr eaLnBrk="1">
              <a:buNone/>
            </a:pPr>
            <a:r>
              <a:rPr lang="zh-CN" altLang="en-US" sz="3600">
                <a:solidFill>
                  <a:srgbClr val="FF0000"/>
                </a:solidFill>
                <a:latin typeface="Calibri" panose="020F0702030404030204" charset="0"/>
              </a:rPr>
              <a:t>对于</a:t>
            </a:r>
            <a:r>
              <a:rPr lang="zh-CN" altLang="en-US" sz="3600">
                <a:solidFill>
                  <a:srgbClr val="FF0000"/>
                </a:solidFill>
                <a:latin typeface="Calibri" panose="020F0702030404030204" charset="0"/>
              </a:rPr>
              <a:t> </a:t>
            </a:r>
            <a:endParaRPr lang="zh-CN" altLang="en-US" sz="3600">
              <a:solidFill>
                <a:srgbClr val="FF0000"/>
              </a:solidFill>
              <a:latin typeface="Calibri" panose="020F0702030404030204" charset="0"/>
            </a:endParaRPr>
          </a:p>
        </p:txBody>
      </p:sp>
      <p:sp>
        <p:nvSpPr>
          <p:cNvPr id="165" name="Shape 165"/>
          <p:cNvSpPr/>
          <p:nvPr/>
        </p:nvSpPr>
        <p:spPr>
          <a:xfrm>
            <a:off x="2362200" y="2560797"/>
            <a:ext cx="7467600" cy="521970"/>
          </a:xfrm>
          <a:prstGeom prst="rect">
            <a:avLst/>
          </a:prstGeom>
          <a:noFill/>
          <a:ln w="12700">
            <a:noFill/>
          </a:ln>
        </p:spPr>
        <p:txBody>
          <a:bodyPr lIns="45719" rIns="45719" anchor="ctr" anchorCtr="0">
            <a:spAutoFit/>
          </a:bodyPr>
          <a:p>
            <a:pPr eaLnBrk="1">
              <a:buNone/>
            </a:pPr>
            <a:r>
              <a:rPr lang="en-US" altLang="zh-CN" sz="2800">
                <a:latin typeface="华文细黑" pitchFamily="2" charset="-122"/>
                <a:ea typeface="华文细黑" pitchFamily="2" charset="-122"/>
                <a:sym typeface="华文细黑" pitchFamily="2" charset="-122"/>
              </a:rPr>
              <a:t>1.</a:t>
            </a:r>
            <a:r>
              <a:rPr lang="en-US" altLang="zh-CN" sz="2800">
                <a:latin typeface="Calibri" panose="020F0702030404030204" charset="0"/>
              </a:rPr>
              <a:t> </a:t>
            </a:r>
            <a:r>
              <a:rPr lang="zh-CN" altLang="en-US" sz="2800">
                <a:solidFill>
                  <a:srgbClr val="FF0000"/>
                </a:solidFill>
                <a:latin typeface="Calibri" panose="020F0702030404030204" charset="0"/>
              </a:rPr>
              <a:t>对于</a:t>
            </a:r>
            <a:r>
              <a:rPr lang="zh-CN" altLang="en-US" sz="2800">
                <a:latin typeface="Calibri" panose="020F0702030404030204" charset="0"/>
              </a:rPr>
              <a:t>这件事，我跟大家的看法不同。</a:t>
            </a:r>
            <a:endParaRPr lang="zh-CN" altLang="en-US" sz="2800">
              <a:latin typeface="Calibri" panose="020F0702030404030204" charset="0"/>
            </a:endParaRPr>
          </a:p>
        </p:txBody>
      </p:sp>
      <p:sp>
        <p:nvSpPr>
          <p:cNvPr id="166" name="Shape 166"/>
          <p:cNvSpPr/>
          <p:nvPr/>
        </p:nvSpPr>
        <p:spPr>
          <a:xfrm>
            <a:off x="2374900" y="3655536"/>
            <a:ext cx="7731125" cy="1383665"/>
          </a:xfrm>
          <a:prstGeom prst="rect">
            <a:avLst/>
          </a:prstGeom>
          <a:noFill/>
          <a:ln w="12700">
            <a:noFill/>
          </a:ln>
        </p:spPr>
        <p:txBody>
          <a:bodyPr lIns="45719" rIns="45719" anchor="ctr" anchorCtr="0">
            <a:spAutoFit/>
          </a:bodyPr>
          <a:p>
            <a:pPr eaLnBrk="1">
              <a:buNone/>
            </a:pPr>
            <a:r>
              <a:rPr lang="en-US" altLang="zh-CN" sz="2800">
                <a:latin typeface="华文细黑" pitchFamily="2" charset="-122"/>
                <a:ea typeface="华文细黑" pitchFamily="2" charset="-122"/>
                <a:sym typeface="华文细黑" pitchFamily="2" charset="-122"/>
              </a:rPr>
              <a:t>2. </a:t>
            </a:r>
            <a:r>
              <a:rPr lang="zh-CN" altLang="en-US" sz="2800">
                <a:solidFill>
                  <a:srgbClr val="FF0000"/>
                </a:solidFill>
                <a:latin typeface="Calibri" panose="020F0702030404030204" charset="0"/>
              </a:rPr>
              <a:t>对于</a:t>
            </a:r>
            <a:r>
              <a:rPr lang="zh-CN" altLang="en-US" sz="2800">
                <a:latin typeface="Calibri" panose="020F0702030404030204" charset="0"/>
              </a:rPr>
              <a:t>中国人</a:t>
            </a:r>
            <a:r>
              <a:rPr lang="zh-CN" altLang="en-US" sz="2800">
                <a:solidFill>
                  <a:srgbClr val="FF0000"/>
                </a:solidFill>
                <a:latin typeface="Calibri" panose="020F0702030404030204" charset="0"/>
              </a:rPr>
              <a:t>来说</a:t>
            </a:r>
            <a:r>
              <a:rPr lang="zh-CN" altLang="en-US" sz="2800">
                <a:latin typeface="Calibri" panose="020F0702030404030204" charset="0"/>
              </a:rPr>
              <a:t>，春节是一年之中最重要的节日，春节的时候人们会举行各种各样的迎新年活动。</a:t>
            </a:r>
            <a:endParaRPr lang="zh-CN" altLang="en-US" sz="2800">
              <a:latin typeface="Calibri" panose="020F0702030404030204" charset="0"/>
            </a:endParaRPr>
          </a:p>
        </p:txBody>
      </p:sp>
      <p:sp>
        <p:nvSpPr>
          <p:cNvPr id="167" name="Shape 167"/>
          <p:cNvSpPr/>
          <p:nvPr/>
        </p:nvSpPr>
        <p:spPr>
          <a:xfrm>
            <a:off x="2374900" y="5341621"/>
            <a:ext cx="7731125" cy="521970"/>
          </a:xfrm>
          <a:prstGeom prst="rect">
            <a:avLst/>
          </a:prstGeom>
          <a:noFill/>
          <a:ln w="12700">
            <a:noFill/>
          </a:ln>
        </p:spPr>
        <p:txBody>
          <a:bodyPr lIns="45719" rIns="45719" anchor="ctr" anchorCtr="0">
            <a:spAutoFit/>
          </a:bodyPr>
          <a:p>
            <a:pPr eaLnBrk="1">
              <a:buNone/>
            </a:pPr>
            <a:r>
              <a:rPr lang="en-US" altLang="zh-CN" sz="2800">
                <a:latin typeface="华文细黑" pitchFamily="2" charset="-122"/>
                <a:ea typeface="华文细黑" pitchFamily="2" charset="-122"/>
                <a:sym typeface="华文细黑" pitchFamily="2" charset="-122"/>
              </a:rPr>
              <a:t>3. </a:t>
            </a:r>
            <a:r>
              <a:rPr lang="zh-CN" altLang="en-US" sz="2800">
                <a:latin typeface="Calibri" panose="020F0702030404030204" charset="0"/>
              </a:rPr>
              <a:t>您认为</a:t>
            </a:r>
            <a:r>
              <a:rPr lang="zh-CN" altLang="en-US" sz="2800">
                <a:solidFill>
                  <a:srgbClr val="FF0000"/>
                </a:solidFill>
                <a:latin typeface="Calibri" panose="020F0702030404030204" charset="0"/>
              </a:rPr>
              <a:t>对于</a:t>
            </a:r>
            <a:r>
              <a:rPr lang="zh-CN" altLang="en-US" sz="2800">
                <a:latin typeface="Calibri" panose="020F0702030404030204" charset="0"/>
              </a:rPr>
              <a:t>老师</a:t>
            </a:r>
            <a:r>
              <a:rPr lang="zh-CN" altLang="en-US" sz="2800">
                <a:solidFill>
                  <a:srgbClr val="FF0000"/>
                </a:solidFill>
                <a:latin typeface="Calibri" panose="020F0702030404030204" charset="0"/>
              </a:rPr>
              <a:t>来说</a:t>
            </a:r>
            <a:r>
              <a:rPr lang="zh-CN" altLang="en-US" sz="2800">
                <a:latin typeface="Calibri" panose="020F0702030404030204" charset="0"/>
              </a:rPr>
              <a:t>，什么</a:t>
            </a:r>
            <a:r>
              <a:rPr lang="zh-CN" altLang="en-US" sz="2800">
                <a:latin typeface="Calibri" panose="020F0702030404030204" charset="0"/>
              </a:rPr>
              <a:t>是最难做到的？</a:t>
            </a:r>
            <a:endParaRPr lang="zh-CN" altLang="en-US" sz="2800">
              <a:latin typeface="Calibri" panose="020F0702030404030204" charset="0"/>
            </a:endParaRPr>
          </a:p>
        </p:txBody>
      </p:sp>
      <p:sp>
        <p:nvSpPr>
          <p:cNvPr id="1146" name="Google Shape;1146;p126"/>
          <p:cNvSpPr txBox="1"/>
          <p:nvPr>
            <p:custDataLst>
              <p:tags r:id="rId1"/>
            </p:custDataLst>
          </p:nvPr>
        </p:nvSpPr>
        <p:spPr>
          <a:xfrm>
            <a:off x="5087662" y="1412569"/>
            <a:ext cx="6987145" cy="646331"/>
          </a:xfrm>
          <a:prstGeom prst="rect">
            <a:avLst/>
          </a:prstGeom>
          <a:noFill/>
          <a:ln>
            <a:noFill/>
          </a:ln>
        </p:spPr>
        <p:txBody>
          <a:bodyPr spcFirstLastPara="1" wrap="square" lIns="91425" tIns="45700" rIns="91425" bIns="45700" anchor="t" anchorCtr="0">
            <a:spAutoFit/>
          </a:bodyPr>
          <a:p>
            <a:pPr marL="0" marR="0" lvl="0" indent="0" algn="l" rtl="0">
              <a:spcBef>
                <a:spcPts val="0"/>
              </a:spcBef>
              <a:spcAft>
                <a:spcPts val="0"/>
              </a:spcAft>
              <a:buNone/>
            </a:pPr>
            <a:r>
              <a:rPr lang="zh-TW" sz="3600" b="0" i="0">
                <a:solidFill>
                  <a:srgbClr val="0D0D0D"/>
                </a:solidFill>
                <a:latin typeface="Arial" panose="020B0604020202090204"/>
                <a:ea typeface="Arial" panose="020B0604020202090204"/>
                <a:cs typeface="Arial" panose="020B0604020202090204"/>
                <a:sym typeface="Arial" panose="020B0604020202090204"/>
              </a:rPr>
              <a:t>对某事物的态度、观点或感受</a:t>
            </a:r>
            <a:endParaRPr sz="3600" b="0" i="0">
              <a:solidFill>
                <a:srgbClr val="0D0D0D"/>
              </a:solidFill>
              <a:latin typeface="Arial" panose="020B0604020202090204"/>
              <a:ea typeface="Arial" panose="020B0604020202090204"/>
              <a:cs typeface="Arial" panose="020B0604020202090204"/>
              <a:sym typeface="Arial" panose="020B0604020202090204"/>
            </a:endParaRPr>
          </a:p>
        </p:txBody>
      </p:sp>
    </p:spTree>
  </p:cSld>
  <p:clrMapOvr>
    <a:masterClrMapping/>
  </p:clrMapOvr>
  <p:transition spd="slow"/>
  <p:timing>
    <p:tnLst>
      <p:par>
        <p:cTn id="1" dur="indefinite" restart="never" fill="hold" nodeType="tmRoot"/>
      </p:par>
    </p:tnLst>
    <p:bldLst>
      <p:bldP spid="164" grpId="0" animBg="1" advAuto="1000"/>
      <p:bldP spid="165" grpId="0" animBg="1" advAuto="1000"/>
      <p:bldP spid="166" grpId="0" animBg="1" advAuto="1000"/>
      <p:bldP spid="167" grpId="0" animBg="1" advAuto="100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8" name="Shape 169"/>
          <p:cNvSpPr/>
          <p:nvPr/>
        </p:nvSpPr>
        <p:spPr>
          <a:xfrm>
            <a:off x="2595563" y="487363"/>
            <a:ext cx="8072437" cy="706755"/>
          </a:xfrm>
          <a:prstGeom prst="rect">
            <a:avLst/>
          </a:prstGeom>
          <a:noFill/>
          <a:ln w="12700">
            <a:noFill/>
          </a:ln>
        </p:spPr>
        <p:txBody>
          <a:bodyPr lIns="45719" rIns="45719">
            <a:spAutoFit/>
          </a:bodyPr>
          <a:p>
            <a:pPr eaLnBrk="1">
              <a:buNone/>
            </a:pPr>
            <a:r>
              <a:rPr lang="zh-CN" altLang="en-US" sz="4000">
                <a:solidFill>
                  <a:srgbClr val="A6A6A6"/>
                </a:solidFill>
                <a:latin typeface="黑体" panose="02010609060101010101" pitchFamily="49" charset="-122"/>
                <a:ea typeface="黑体" panose="02010609060101010101" pitchFamily="49" charset="-122"/>
                <a:sym typeface="黑体" panose="02010609060101010101" pitchFamily="49" charset="-122"/>
              </a:rPr>
              <a:t>语言点</a:t>
            </a:r>
            <a:endParaRPr lang="zh-CN" altLang="en-US" sz="4000">
              <a:solidFill>
                <a:srgbClr val="A6A6A6"/>
              </a:solidFill>
              <a:latin typeface="黑体" panose="02010609060101010101" pitchFamily="49" charset="-122"/>
              <a:ea typeface="黑体" panose="02010609060101010101" pitchFamily="49" charset="-122"/>
              <a:sym typeface="黑体" panose="02010609060101010101" pitchFamily="49" charset="-122"/>
            </a:endParaRPr>
          </a:p>
        </p:txBody>
      </p:sp>
      <p:grpSp>
        <p:nvGrpSpPr>
          <p:cNvPr id="24579" name="Group 172"/>
          <p:cNvGrpSpPr/>
          <p:nvPr/>
        </p:nvGrpSpPr>
        <p:grpSpPr>
          <a:xfrm>
            <a:off x="1811338" y="228600"/>
            <a:ext cx="608012" cy="919163"/>
            <a:chOff x="0" y="0"/>
            <a:chExt cx="607419" cy="919824"/>
          </a:xfrm>
        </p:grpSpPr>
        <p:sp>
          <p:nvSpPr>
            <p:cNvPr id="24584" name="Shape 170"/>
            <p:cNvSpPr/>
            <p:nvPr/>
          </p:nvSpPr>
          <p:spPr>
            <a:xfrm>
              <a:off x="0" y="0"/>
              <a:ext cx="607420" cy="919825"/>
            </a:xfrm>
            <a:custGeom>
              <a:avLst/>
              <a:gdLst/>
              <a:ahLst/>
              <a:cxnLst>
                <a:cxn ang="0">
                  <a:pos x="303710" y="459913"/>
                </a:cxn>
                <a:cxn ang="5898240">
                  <a:pos x="303710" y="459913"/>
                </a:cxn>
                <a:cxn ang="11796480">
                  <a:pos x="303710" y="459913"/>
                </a:cxn>
                <a:cxn ang="17694720">
                  <a:pos x="303710" y="459913"/>
                </a:cxn>
              </a:cxnLst>
              <a:pathLst>
                <a:path w="21600" h="21600">
                  <a:moveTo>
                    <a:pt x="10786" y="21600"/>
                  </a:moveTo>
                  <a:lnTo>
                    <a:pt x="11178" y="21600"/>
                  </a:lnTo>
                  <a:lnTo>
                    <a:pt x="11516" y="21565"/>
                  </a:lnTo>
                  <a:lnTo>
                    <a:pt x="11881" y="21495"/>
                  </a:lnTo>
                  <a:lnTo>
                    <a:pt x="12220" y="21425"/>
                  </a:lnTo>
                  <a:lnTo>
                    <a:pt x="12585" y="21319"/>
                  </a:lnTo>
                  <a:lnTo>
                    <a:pt x="12871" y="21196"/>
                  </a:lnTo>
                  <a:lnTo>
                    <a:pt x="13132" y="21056"/>
                  </a:lnTo>
                  <a:lnTo>
                    <a:pt x="13367" y="20881"/>
                  </a:lnTo>
                  <a:lnTo>
                    <a:pt x="13627" y="20722"/>
                  </a:lnTo>
                  <a:lnTo>
                    <a:pt x="13835" y="20511"/>
                  </a:lnTo>
                  <a:lnTo>
                    <a:pt x="14018" y="20318"/>
                  </a:lnTo>
                  <a:lnTo>
                    <a:pt x="14174" y="20107"/>
                  </a:lnTo>
                  <a:lnTo>
                    <a:pt x="14330" y="19879"/>
                  </a:lnTo>
                  <a:lnTo>
                    <a:pt x="14434" y="19634"/>
                  </a:lnTo>
                  <a:lnTo>
                    <a:pt x="14487" y="19370"/>
                  </a:lnTo>
                  <a:lnTo>
                    <a:pt x="14487" y="15664"/>
                  </a:lnTo>
                  <a:lnTo>
                    <a:pt x="14591" y="15454"/>
                  </a:lnTo>
                  <a:lnTo>
                    <a:pt x="14669" y="15260"/>
                  </a:lnTo>
                  <a:lnTo>
                    <a:pt x="14774" y="15050"/>
                  </a:lnTo>
                  <a:lnTo>
                    <a:pt x="15138" y="14646"/>
                  </a:lnTo>
                  <a:lnTo>
                    <a:pt x="15581" y="14242"/>
                  </a:lnTo>
                  <a:lnTo>
                    <a:pt x="16728" y="13469"/>
                  </a:lnTo>
                  <a:lnTo>
                    <a:pt x="18030" y="12591"/>
                  </a:lnTo>
                  <a:lnTo>
                    <a:pt x="18734" y="12118"/>
                  </a:lnTo>
                  <a:lnTo>
                    <a:pt x="19333" y="11573"/>
                  </a:lnTo>
                  <a:lnTo>
                    <a:pt x="19932" y="11028"/>
                  </a:lnTo>
                  <a:lnTo>
                    <a:pt x="20479" y="10396"/>
                  </a:lnTo>
                  <a:lnTo>
                    <a:pt x="20740" y="10097"/>
                  </a:lnTo>
                  <a:lnTo>
                    <a:pt x="20948" y="9729"/>
                  </a:lnTo>
                  <a:lnTo>
                    <a:pt x="21130" y="9378"/>
                  </a:lnTo>
                  <a:lnTo>
                    <a:pt x="21287" y="8974"/>
                  </a:lnTo>
                  <a:lnTo>
                    <a:pt x="21443" y="8605"/>
                  </a:lnTo>
                  <a:lnTo>
                    <a:pt x="21548" y="8166"/>
                  </a:lnTo>
                  <a:lnTo>
                    <a:pt x="21600" y="7727"/>
                  </a:lnTo>
                  <a:lnTo>
                    <a:pt x="21600" y="6884"/>
                  </a:lnTo>
                  <a:lnTo>
                    <a:pt x="21548" y="6515"/>
                  </a:lnTo>
                  <a:lnTo>
                    <a:pt x="21496" y="6182"/>
                  </a:lnTo>
                  <a:lnTo>
                    <a:pt x="21391" y="5812"/>
                  </a:lnTo>
                  <a:lnTo>
                    <a:pt x="21287" y="5479"/>
                  </a:lnTo>
                  <a:lnTo>
                    <a:pt x="21130" y="5093"/>
                  </a:lnTo>
                  <a:lnTo>
                    <a:pt x="20948" y="4760"/>
                  </a:lnTo>
                  <a:lnTo>
                    <a:pt x="20740" y="4425"/>
                  </a:lnTo>
                  <a:lnTo>
                    <a:pt x="20531" y="4127"/>
                  </a:lnTo>
                  <a:lnTo>
                    <a:pt x="20296" y="3811"/>
                  </a:lnTo>
                  <a:lnTo>
                    <a:pt x="20036" y="3513"/>
                  </a:lnTo>
                  <a:lnTo>
                    <a:pt x="19775" y="3214"/>
                  </a:lnTo>
                  <a:lnTo>
                    <a:pt x="19124" y="2634"/>
                  </a:lnTo>
                  <a:lnTo>
                    <a:pt x="18447" y="2125"/>
                  </a:lnTo>
                  <a:lnTo>
                    <a:pt x="17691" y="1669"/>
                  </a:lnTo>
                  <a:lnTo>
                    <a:pt x="16832" y="1229"/>
                  </a:lnTo>
                  <a:lnTo>
                    <a:pt x="16388" y="1054"/>
                  </a:lnTo>
                  <a:lnTo>
                    <a:pt x="15920" y="879"/>
                  </a:lnTo>
                  <a:lnTo>
                    <a:pt x="15477" y="720"/>
                  </a:lnTo>
                  <a:lnTo>
                    <a:pt x="15034" y="580"/>
                  </a:lnTo>
                  <a:lnTo>
                    <a:pt x="14539" y="439"/>
                  </a:lnTo>
                  <a:lnTo>
                    <a:pt x="14018" y="316"/>
                  </a:lnTo>
                  <a:lnTo>
                    <a:pt x="13471" y="211"/>
                  </a:lnTo>
                  <a:lnTo>
                    <a:pt x="12975" y="140"/>
                  </a:lnTo>
                  <a:lnTo>
                    <a:pt x="12428" y="71"/>
                  </a:lnTo>
                  <a:lnTo>
                    <a:pt x="11934" y="35"/>
                  </a:lnTo>
                  <a:lnTo>
                    <a:pt x="11387" y="0"/>
                  </a:lnTo>
                  <a:lnTo>
                    <a:pt x="10213" y="0"/>
                  </a:lnTo>
                  <a:lnTo>
                    <a:pt x="9666" y="35"/>
                  </a:lnTo>
                  <a:lnTo>
                    <a:pt x="9172" y="71"/>
                  </a:lnTo>
                  <a:lnTo>
                    <a:pt x="8625" y="140"/>
                  </a:lnTo>
                  <a:lnTo>
                    <a:pt x="8129" y="211"/>
                  </a:lnTo>
                  <a:lnTo>
                    <a:pt x="7582" y="316"/>
                  </a:lnTo>
                  <a:lnTo>
                    <a:pt x="7061" y="439"/>
                  </a:lnTo>
                  <a:lnTo>
                    <a:pt x="6566" y="580"/>
                  </a:lnTo>
                  <a:lnTo>
                    <a:pt x="6123" y="720"/>
                  </a:lnTo>
                  <a:lnTo>
                    <a:pt x="5680" y="879"/>
                  </a:lnTo>
                  <a:lnTo>
                    <a:pt x="5212" y="1054"/>
                  </a:lnTo>
                  <a:lnTo>
                    <a:pt x="4768" y="1229"/>
                  </a:lnTo>
                  <a:lnTo>
                    <a:pt x="3909" y="1669"/>
                  </a:lnTo>
                  <a:lnTo>
                    <a:pt x="3153" y="2125"/>
                  </a:lnTo>
                  <a:lnTo>
                    <a:pt x="2476" y="2634"/>
                  </a:lnTo>
                  <a:lnTo>
                    <a:pt x="1825" y="3214"/>
                  </a:lnTo>
                  <a:lnTo>
                    <a:pt x="1303" y="3811"/>
                  </a:lnTo>
                  <a:lnTo>
                    <a:pt x="1069" y="4127"/>
                  </a:lnTo>
                  <a:lnTo>
                    <a:pt x="860" y="4425"/>
                  </a:lnTo>
                  <a:lnTo>
                    <a:pt x="651" y="4760"/>
                  </a:lnTo>
                  <a:lnTo>
                    <a:pt x="470" y="5093"/>
                  </a:lnTo>
                  <a:lnTo>
                    <a:pt x="313" y="5479"/>
                  </a:lnTo>
                  <a:lnTo>
                    <a:pt x="209" y="5812"/>
                  </a:lnTo>
                  <a:lnTo>
                    <a:pt x="104" y="6182"/>
                  </a:lnTo>
                  <a:lnTo>
                    <a:pt x="52" y="6515"/>
                  </a:lnTo>
                  <a:lnTo>
                    <a:pt x="0" y="6884"/>
                  </a:lnTo>
                  <a:lnTo>
                    <a:pt x="0" y="7727"/>
                  </a:lnTo>
                  <a:lnTo>
                    <a:pt x="52" y="8166"/>
                  </a:lnTo>
                  <a:lnTo>
                    <a:pt x="157" y="8605"/>
                  </a:lnTo>
                  <a:lnTo>
                    <a:pt x="313" y="8974"/>
                  </a:lnTo>
                  <a:lnTo>
                    <a:pt x="470" y="9378"/>
                  </a:lnTo>
                  <a:lnTo>
                    <a:pt x="651" y="9729"/>
                  </a:lnTo>
                  <a:lnTo>
                    <a:pt x="860" y="10097"/>
                  </a:lnTo>
                  <a:lnTo>
                    <a:pt x="1121" y="10396"/>
                  </a:lnTo>
                  <a:lnTo>
                    <a:pt x="1668" y="11028"/>
                  </a:lnTo>
                  <a:lnTo>
                    <a:pt x="2267" y="11573"/>
                  </a:lnTo>
                  <a:lnTo>
                    <a:pt x="2866" y="12118"/>
                  </a:lnTo>
                  <a:lnTo>
                    <a:pt x="3570" y="12591"/>
                  </a:lnTo>
                  <a:lnTo>
                    <a:pt x="4872" y="13469"/>
                  </a:lnTo>
                  <a:lnTo>
                    <a:pt x="6019" y="14242"/>
                  </a:lnTo>
                  <a:lnTo>
                    <a:pt x="6462" y="14646"/>
                  </a:lnTo>
                  <a:lnTo>
                    <a:pt x="6826" y="15050"/>
                  </a:lnTo>
                  <a:lnTo>
                    <a:pt x="6931" y="15260"/>
                  </a:lnTo>
                  <a:lnTo>
                    <a:pt x="7009" y="15454"/>
                  </a:lnTo>
                  <a:lnTo>
                    <a:pt x="7113" y="15664"/>
                  </a:lnTo>
                  <a:lnTo>
                    <a:pt x="7113" y="19370"/>
                  </a:lnTo>
                  <a:lnTo>
                    <a:pt x="7166" y="19634"/>
                  </a:lnTo>
                  <a:lnTo>
                    <a:pt x="7270" y="19879"/>
                  </a:lnTo>
                  <a:lnTo>
                    <a:pt x="7425" y="20107"/>
                  </a:lnTo>
                  <a:lnTo>
                    <a:pt x="7582" y="20318"/>
                  </a:lnTo>
                  <a:lnTo>
                    <a:pt x="7765" y="20511"/>
                  </a:lnTo>
                  <a:lnTo>
                    <a:pt x="7973" y="20722"/>
                  </a:lnTo>
                  <a:lnTo>
                    <a:pt x="8233" y="20881"/>
                  </a:lnTo>
                  <a:lnTo>
                    <a:pt x="8468" y="21056"/>
                  </a:lnTo>
                  <a:lnTo>
                    <a:pt x="8729" y="21196"/>
                  </a:lnTo>
                  <a:lnTo>
                    <a:pt x="9015" y="21319"/>
                  </a:lnTo>
                  <a:lnTo>
                    <a:pt x="9380" y="21425"/>
                  </a:lnTo>
                  <a:lnTo>
                    <a:pt x="9719" y="21495"/>
                  </a:lnTo>
                  <a:lnTo>
                    <a:pt x="10084" y="21565"/>
                  </a:lnTo>
                  <a:lnTo>
                    <a:pt x="10422" y="21600"/>
                  </a:lnTo>
                  <a:lnTo>
                    <a:pt x="10786" y="21600"/>
                  </a:lnTo>
                  <a:close/>
                </a:path>
              </a:pathLst>
            </a:custGeom>
            <a:solidFill>
              <a:srgbClr val="FFFFCC">
                <a:alpha val="100000"/>
              </a:srgbClr>
            </a:solidFill>
            <a:ln w="57150" cap="flat" cmpd="sng">
              <a:solidFill>
                <a:srgbClr val="000000">
                  <a:alpha val="100000"/>
                </a:srgbClr>
              </a:solidFill>
              <a:prstDash val="solid"/>
              <a:miter lim="800000"/>
              <a:headEnd type="none" w="med" len="med"/>
              <a:tailEnd type="none" w="med" len="med"/>
            </a:ln>
          </p:spPr>
          <p:txBody>
            <a:bodyPr/>
            <a:p>
              <a:endParaRPr lang="zh-CN" altLang="en-US"/>
            </a:p>
          </p:txBody>
        </p:sp>
        <p:sp>
          <p:nvSpPr>
            <p:cNvPr id="24585" name="Shape 171"/>
            <p:cNvSpPr/>
            <p:nvPr/>
          </p:nvSpPr>
          <p:spPr>
            <a:xfrm>
              <a:off x="192699" y="403848"/>
              <a:ext cx="224224" cy="408299"/>
            </a:xfrm>
            <a:custGeom>
              <a:avLst/>
              <a:gdLst/>
              <a:ahLst/>
              <a:cxnLst>
                <a:cxn ang="0">
                  <a:pos x="112112" y="204150"/>
                </a:cxn>
                <a:cxn ang="5898240">
                  <a:pos x="112112" y="204150"/>
                </a:cxn>
                <a:cxn ang="11796480">
                  <a:pos x="112112" y="204150"/>
                </a:cxn>
                <a:cxn ang="17694720">
                  <a:pos x="112112" y="204150"/>
                </a:cxn>
              </a:cxnLst>
              <a:pathLst>
                <a:path w="21600" h="21600">
                  <a:moveTo>
                    <a:pt x="6354" y="10918"/>
                  </a:moveTo>
                  <a:lnTo>
                    <a:pt x="4448" y="5578"/>
                  </a:lnTo>
                  <a:lnTo>
                    <a:pt x="1060" y="1305"/>
                  </a:lnTo>
                  <a:lnTo>
                    <a:pt x="0" y="235"/>
                  </a:lnTo>
                  <a:lnTo>
                    <a:pt x="4448" y="1424"/>
                  </a:lnTo>
                  <a:lnTo>
                    <a:pt x="7835" y="0"/>
                  </a:lnTo>
                  <a:lnTo>
                    <a:pt x="11647" y="1305"/>
                  </a:lnTo>
                  <a:lnTo>
                    <a:pt x="14610" y="0"/>
                  </a:lnTo>
                  <a:lnTo>
                    <a:pt x="17576" y="1186"/>
                  </a:lnTo>
                  <a:lnTo>
                    <a:pt x="21600" y="235"/>
                  </a:lnTo>
                  <a:lnTo>
                    <a:pt x="16304" y="6053"/>
                  </a:lnTo>
                  <a:lnTo>
                    <a:pt x="14822" y="10918"/>
                  </a:lnTo>
                  <a:moveTo>
                    <a:pt x="778" y="14359"/>
                  </a:moveTo>
                  <a:lnTo>
                    <a:pt x="20681" y="14359"/>
                  </a:lnTo>
                  <a:lnTo>
                    <a:pt x="20681" y="16852"/>
                  </a:lnTo>
                  <a:lnTo>
                    <a:pt x="778" y="16814"/>
                  </a:lnTo>
                  <a:lnTo>
                    <a:pt x="778" y="19226"/>
                  </a:lnTo>
                  <a:lnTo>
                    <a:pt x="20681" y="19304"/>
                  </a:lnTo>
                  <a:lnTo>
                    <a:pt x="20752" y="21600"/>
                  </a:lnTo>
                  <a:lnTo>
                    <a:pt x="848" y="21600"/>
                  </a:lnTo>
                </a:path>
              </a:pathLst>
            </a:custGeom>
            <a:noFill/>
            <a:ln w="57150" cap="flat" cmpd="sng">
              <a:solidFill>
                <a:srgbClr val="000000">
                  <a:alpha val="100000"/>
                </a:srgbClr>
              </a:solidFill>
              <a:prstDash val="solid"/>
              <a:miter lim="800000"/>
              <a:headEnd type="none" w="med" len="med"/>
              <a:tailEnd type="none" w="med" len="med"/>
            </a:ln>
          </p:spPr>
          <p:txBody>
            <a:bodyPr/>
            <a:p>
              <a:endParaRPr lang="zh-CN" altLang="en-US"/>
            </a:p>
          </p:txBody>
        </p:sp>
      </p:grpSp>
      <p:sp>
        <p:nvSpPr>
          <p:cNvPr id="173" name="Shape 173"/>
          <p:cNvSpPr/>
          <p:nvPr/>
        </p:nvSpPr>
        <p:spPr>
          <a:xfrm>
            <a:off x="5015865" y="1268889"/>
            <a:ext cx="1840230" cy="583565"/>
          </a:xfrm>
          <a:prstGeom prst="rect">
            <a:avLst/>
          </a:prstGeom>
          <a:noFill/>
          <a:ln w="12700">
            <a:noFill/>
          </a:ln>
        </p:spPr>
        <p:txBody>
          <a:bodyPr wrap="none" lIns="45719" rIns="45719" anchor="ctr" anchorCtr="0">
            <a:spAutoFit/>
          </a:bodyPr>
          <a:p>
            <a:pPr eaLnBrk="1">
              <a:buNone/>
            </a:pPr>
            <a:r>
              <a:rPr lang="zh-CN" altLang="en-US" sz="3200">
                <a:solidFill>
                  <a:srgbClr val="FF0000"/>
                </a:solidFill>
                <a:latin typeface="Calibri" panose="020F0702030404030204" charset="0"/>
              </a:rPr>
              <a:t>对于</a:t>
            </a:r>
            <a:r>
              <a:rPr lang="en-US" altLang="zh-CN" sz="3200">
                <a:solidFill>
                  <a:srgbClr val="FF0000"/>
                </a:solidFill>
                <a:latin typeface="Calibri" panose="020F0702030404030204" charset="0"/>
              </a:rPr>
              <a:t>-</a:t>
            </a:r>
            <a:r>
              <a:rPr lang="zh-CN" altLang="en-US" sz="3200">
                <a:solidFill>
                  <a:srgbClr val="FF0000"/>
                </a:solidFill>
                <a:latin typeface="Calibri" panose="020F0702030404030204" charset="0"/>
              </a:rPr>
              <a:t>关于</a:t>
            </a:r>
            <a:endParaRPr lang="zh-CN" altLang="en-US" sz="3200">
              <a:solidFill>
                <a:srgbClr val="FF0000"/>
              </a:solidFill>
              <a:latin typeface="Calibri" panose="020F0702030404030204" charset="0"/>
            </a:endParaRPr>
          </a:p>
        </p:txBody>
      </p:sp>
      <p:sp>
        <p:nvSpPr>
          <p:cNvPr id="174" name="Shape 174"/>
          <p:cNvSpPr/>
          <p:nvPr/>
        </p:nvSpPr>
        <p:spPr>
          <a:xfrm>
            <a:off x="2362200" y="2560797"/>
            <a:ext cx="7467600" cy="521970"/>
          </a:xfrm>
          <a:prstGeom prst="rect">
            <a:avLst/>
          </a:prstGeom>
          <a:noFill/>
          <a:ln w="12700">
            <a:noFill/>
          </a:ln>
        </p:spPr>
        <p:txBody>
          <a:bodyPr lIns="45719" rIns="45719" anchor="ctr" anchorCtr="0">
            <a:spAutoFit/>
          </a:bodyPr>
          <a:p>
            <a:pPr eaLnBrk="1">
              <a:buNone/>
            </a:pPr>
            <a:r>
              <a:rPr lang="en-US" altLang="zh-CN" sz="2800">
                <a:latin typeface="华文细黑" pitchFamily="2" charset="-122"/>
                <a:ea typeface="华文细黑" pitchFamily="2" charset="-122"/>
                <a:sym typeface="华文细黑" pitchFamily="2" charset="-122"/>
              </a:rPr>
              <a:t>1.</a:t>
            </a:r>
            <a:r>
              <a:rPr lang="en-US" altLang="zh-CN" sz="2800">
                <a:latin typeface="Calibri" panose="020F0702030404030204" charset="0"/>
              </a:rPr>
              <a:t> </a:t>
            </a:r>
            <a:r>
              <a:rPr lang="zh-CN" altLang="en-US" sz="2800">
                <a:solidFill>
                  <a:srgbClr val="FF0000"/>
                </a:solidFill>
                <a:latin typeface="Calibri" panose="020F0702030404030204" charset="0"/>
              </a:rPr>
              <a:t>对于</a:t>
            </a:r>
            <a:r>
              <a:rPr lang="zh-CN" altLang="en-US" sz="2800">
                <a:latin typeface="Calibri" panose="020F0702030404030204" charset="0"/>
              </a:rPr>
              <a:t>这次的</a:t>
            </a:r>
            <a:r>
              <a:rPr lang="zh-CN" altLang="en-US" sz="2800">
                <a:latin typeface="Calibri" panose="020F0702030404030204" charset="0"/>
              </a:rPr>
              <a:t>成果，经理特别满意。</a:t>
            </a:r>
            <a:endParaRPr lang="zh-CN" altLang="en-US" sz="2800">
              <a:latin typeface="Calibri" panose="020F0702030404030204" charset="0"/>
            </a:endParaRPr>
          </a:p>
        </p:txBody>
      </p:sp>
      <p:sp>
        <p:nvSpPr>
          <p:cNvPr id="175" name="Shape 175"/>
          <p:cNvSpPr/>
          <p:nvPr/>
        </p:nvSpPr>
        <p:spPr>
          <a:xfrm>
            <a:off x="2362200" y="3501708"/>
            <a:ext cx="8794115" cy="521970"/>
          </a:xfrm>
          <a:prstGeom prst="rect">
            <a:avLst/>
          </a:prstGeom>
          <a:noFill/>
          <a:ln w="12700">
            <a:noFill/>
          </a:ln>
        </p:spPr>
        <p:txBody>
          <a:bodyPr wrap="square" lIns="45719" rIns="45719" anchor="ctr" anchorCtr="0">
            <a:spAutoFit/>
          </a:bodyPr>
          <a:p>
            <a:pPr eaLnBrk="1">
              <a:buNone/>
            </a:pPr>
            <a:r>
              <a:rPr lang="en-US" altLang="zh-CN" sz="2800">
                <a:latin typeface="华文细黑" pitchFamily="2" charset="-122"/>
                <a:ea typeface="华文细黑" pitchFamily="2" charset="-122"/>
                <a:sym typeface="华文细黑" pitchFamily="2" charset="-122"/>
              </a:rPr>
              <a:t>2. </a:t>
            </a:r>
            <a:r>
              <a:rPr lang="zh-CN" altLang="en-US" sz="2800">
                <a:solidFill>
                  <a:srgbClr val="FF0000"/>
                </a:solidFill>
                <a:latin typeface="Calibri" panose="020F0702030404030204" charset="0"/>
              </a:rPr>
              <a:t>关于</a:t>
            </a:r>
            <a:r>
              <a:rPr lang="zh-CN" altLang="en-US" sz="2800">
                <a:latin typeface="Calibri" panose="020F0702030404030204" charset="0"/>
              </a:rPr>
              <a:t>这次调查计划，经理说有很多不清楚的地方。</a:t>
            </a:r>
            <a:endParaRPr lang="zh-CN" altLang="en-US" sz="2800">
              <a:latin typeface="Calibri" panose="020F0702030404030204" charset="0"/>
            </a:endParaRPr>
          </a:p>
        </p:txBody>
      </p:sp>
      <p:sp>
        <p:nvSpPr>
          <p:cNvPr id="176" name="Shape 176"/>
          <p:cNvSpPr/>
          <p:nvPr/>
        </p:nvSpPr>
        <p:spPr>
          <a:xfrm>
            <a:off x="2362200" y="4509136"/>
            <a:ext cx="7731125" cy="521970"/>
          </a:xfrm>
          <a:prstGeom prst="rect">
            <a:avLst/>
          </a:prstGeom>
          <a:noFill/>
          <a:ln w="12700">
            <a:noFill/>
          </a:ln>
        </p:spPr>
        <p:txBody>
          <a:bodyPr lIns="45719" rIns="45719" anchor="ctr" anchorCtr="0">
            <a:spAutoFit/>
          </a:bodyPr>
          <a:p>
            <a:pPr eaLnBrk="1">
              <a:buNone/>
            </a:pPr>
            <a:r>
              <a:rPr lang="en-US" altLang="zh-CN" sz="2800">
                <a:latin typeface="华文细黑" pitchFamily="2" charset="-122"/>
                <a:ea typeface="华文细黑" pitchFamily="2" charset="-122"/>
                <a:sym typeface="华文细黑" pitchFamily="2" charset="-122"/>
              </a:rPr>
              <a:t>3. 《</a:t>
            </a:r>
            <a:r>
              <a:rPr lang="zh-CN" altLang="en-US" sz="2800">
                <a:solidFill>
                  <a:srgbClr val="FF0000"/>
                </a:solidFill>
                <a:latin typeface="Calibri" panose="020F0702030404030204" charset="0"/>
              </a:rPr>
              <a:t>关于</a:t>
            </a:r>
            <a:r>
              <a:rPr lang="zh-CN" altLang="en-US" sz="2800">
                <a:latin typeface="Calibri" panose="020F0702030404030204" charset="0"/>
              </a:rPr>
              <a:t>中国经济的几个问题</a:t>
            </a:r>
            <a:r>
              <a:rPr lang="en-US" altLang="zh-CN" sz="2800">
                <a:latin typeface="华文细黑" pitchFamily="2" charset="-122"/>
                <a:ea typeface="华文细黑" pitchFamily="2" charset="-122"/>
                <a:sym typeface="华文细黑" pitchFamily="2" charset="-122"/>
              </a:rPr>
              <a:t>》</a:t>
            </a:r>
            <a:endParaRPr lang="en-US" altLang="zh-CN" sz="2800">
              <a:latin typeface="华文细黑" pitchFamily="2" charset="-122"/>
              <a:ea typeface="华文细黑" pitchFamily="2" charset="-122"/>
              <a:sym typeface="华文细黑" pitchFamily="2" charset="-122"/>
            </a:endParaRPr>
          </a:p>
        </p:txBody>
      </p:sp>
      <p:sp>
        <p:nvSpPr>
          <p:cNvPr id="1236" name="Google Shape;1236;p136"/>
          <p:cNvSpPr txBox="1"/>
          <p:nvPr>
            <p:custDataLst>
              <p:tags r:id="rId1"/>
            </p:custDataLst>
          </p:nvPr>
        </p:nvSpPr>
        <p:spPr>
          <a:xfrm>
            <a:off x="2150302" y="5692766"/>
            <a:ext cx="7956124" cy="643890"/>
          </a:xfrm>
          <a:prstGeom prst="rect">
            <a:avLst/>
          </a:prstGeom>
          <a:noFill/>
          <a:ln>
            <a:noFill/>
          </a:ln>
        </p:spPr>
        <p:txBody>
          <a:bodyPr spcFirstLastPara="1" wrap="square" lIns="91425" tIns="45700" rIns="91425" bIns="45700" anchor="t" anchorCtr="0">
            <a:spAutoFit/>
          </a:bodyPr>
          <a:p>
            <a:pPr marL="0" marR="0" lvl="0" indent="0" algn="l" rtl="0">
              <a:spcBef>
                <a:spcPts val="0"/>
              </a:spcBef>
              <a:spcAft>
                <a:spcPts val="0"/>
              </a:spcAft>
              <a:buNone/>
            </a:pPr>
            <a:r>
              <a:rPr lang="zh-CN" altLang="zh-TW" sz="3600" b="0" i="0">
                <a:solidFill>
                  <a:srgbClr val="FF0000"/>
                </a:solidFill>
                <a:latin typeface="Arial" panose="020B0604020202090204"/>
                <a:ea typeface="Arial" panose="020B0604020202090204"/>
                <a:cs typeface="Arial" panose="020B0604020202090204"/>
                <a:sym typeface="Arial" panose="020B0604020202090204"/>
              </a:rPr>
              <a:t>关于</a:t>
            </a:r>
            <a:r>
              <a:rPr lang="zh-CN" altLang="zh-TW" sz="3600" b="0" i="0">
                <a:solidFill>
                  <a:srgbClr val="0D0D0D"/>
                </a:solidFill>
                <a:latin typeface="Arial" panose="020B0604020202090204"/>
                <a:ea typeface="Arial" panose="020B0604020202090204"/>
                <a:cs typeface="Arial" panose="020B0604020202090204"/>
                <a:sym typeface="Arial" panose="020B0604020202090204"/>
              </a:rPr>
              <a:t>—</a:t>
            </a:r>
            <a:r>
              <a:rPr lang="zh-TW" sz="3600" b="0" i="0">
                <a:solidFill>
                  <a:srgbClr val="0D0D0D"/>
                </a:solidFill>
                <a:latin typeface="Arial" panose="020B0604020202090204"/>
                <a:ea typeface="Arial" panose="020B0604020202090204"/>
                <a:cs typeface="Arial" panose="020B0604020202090204"/>
                <a:sym typeface="Arial" panose="020B0604020202090204"/>
              </a:rPr>
              <a:t>对某个主题或事物的讨论或描述</a:t>
            </a:r>
            <a:endParaRPr sz="3600">
              <a:solidFill>
                <a:schemeClr val="dk1"/>
              </a:solidFill>
              <a:latin typeface="Arial" panose="020B0604020202090204"/>
              <a:ea typeface="Arial" panose="020B0604020202090204"/>
              <a:cs typeface="Arial" panose="020B0604020202090204"/>
              <a:sym typeface="Arial" panose="020B0604020202090204"/>
            </a:endParaRPr>
          </a:p>
        </p:txBody>
      </p:sp>
    </p:spTree>
  </p:cSld>
  <p:clrMapOvr>
    <a:masterClrMapping/>
  </p:clrMapOvr>
  <p:transition spd="slow"/>
  <p:timing>
    <p:tnLst>
      <p:par>
        <p:cTn id="1" dur="indefinite" restart="never" fill="hold" nodeType="tmRoot"/>
      </p:par>
    </p:tnLst>
    <p:bldLst>
      <p:bldP spid="173" grpId="0" animBg="1" advAuto="1000"/>
      <p:bldP spid="174" grpId="0" animBg="1" advAuto="1000"/>
      <p:bldP spid="175" grpId="0" animBg="1" advAuto="1000"/>
      <p:bldP spid="176" grpId="0" animBg="1" advAuto="100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602" name="Shape 178"/>
          <p:cNvSpPr/>
          <p:nvPr/>
        </p:nvSpPr>
        <p:spPr>
          <a:xfrm>
            <a:off x="2595563" y="487363"/>
            <a:ext cx="8072437" cy="706755"/>
          </a:xfrm>
          <a:prstGeom prst="rect">
            <a:avLst/>
          </a:prstGeom>
          <a:noFill/>
          <a:ln w="12700">
            <a:noFill/>
          </a:ln>
        </p:spPr>
        <p:txBody>
          <a:bodyPr lIns="45719" rIns="45719">
            <a:spAutoFit/>
          </a:bodyPr>
          <a:p>
            <a:pPr eaLnBrk="1">
              <a:buNone/>
            </a:pPr>
            <a:r>
              <a:rPr lang="zh-CN" altLang="en-US" sz="4000">
                <a:solidFill>
                  <a:srgbClr val="A6A6A6"/>
                </a:solidFill>
                <a:latin typeface="黑体" panose="02010609060101010101" pitchFamily="49" charset="-122"/>
                <a:ea typeface="黑体" panose="02010609060101010101" pitchFamily="49" charset="-122"/>
                <a:sym typeface="黑体" panose="02010609060101010101" pitchFamily="49" charset="-122"/>
              </a:rPr>
              <a:t>语言点</a:t>
            </a:r>
            <a:endParaRPr lang="zh-CN" altLang="en-US" sz="4000">
              <a:solidFill>
                <a:srgbClr val="A6A6A6"/>
              </a:solidFill>
              <a:latin typeface="黑体" panose="02010609060101010101" pitchFamily="49" charset="-122"/>
              <a:ea typeface="黑体" panose="02010609060101010101" pitchFamily="49" charset="-122"/>
              <a:sym typeface="黑体" panose="02010609060101010101" pitchFamily="49" charset="-122"/>
            </a:endParaRPr>
          </a:p>
        </p:txBody>
      </p:sp>
      <p:grpSp>
        <p:nvGrpSpPr>
          <p:cNvPr id="25603" name="Group 181"/>
          <p:cNvGrpSpPr/>
          <p:nvPr/>
        </p:nvGrpSpPr>
        <p:grpSpPr>
          <a:xfrm>
            <a:off x="1811338" y="228600"/>
            <a:ext cx="608012" cy="919163"/>
            <a:chOff x="0" y="0"/>
            <a:chExt cx="607419" cy="919824"/>
          </a:xfrm>
        </p:grpSpPr>
        <p:sp>
          <p:nvSpPr>
            <p:cNvPr id="25608" name="Shape 179"/>
            <p:cNvSpPr/>
            <p:nvPr/>
          </p:nvSpPr>
          <p:spPr>
            <a:xfrm>
              <a:off x="0" y="0"/>
              <a:ext cx="607420" cy="919825"/>
            </a:xfrm>
            <a:custGeom>
              <a:avLst/>
              <a:gdLst/>
              <a:ahLst/>
              <a:cxnLst>
                <a:cxn ang="0">
                  <a:pos x="303710" y="459913"/>
                </a:cxn>
                <a:cxn ang="5898240">
                  <a:pos x="303710" y="459913"/>
                </a:cxn>
                <a:cxn ang="11796480">
                  <a:pos x="303710" y="459913"/>
                </a:cxn>
                <a:cxn ang="17694720">
                  <a:pos x="303710" y="459913"/>
                </a:cxn>
              </a:cxnLst>
              <a:pathLst>
                <a:path w="21600" h="21600">
                  <a:moveTo>
                    <a:pt x="10786" y="21600"/>
                  </a:moveTo>
                  <a:lnTo>
                    <a:pt x="11178" y="21600"/>
                  </a:lnTo>
                  <a:lnTo>
                    <a:pt x="11516" y="21565"/>
                  </a:lnTo>
                  <a:lnTo>
                    <a:pt x="11881" y="21495"/>
                  </a:lnTo>
                  <a:lnTo>
                    <a:pt x="12220" y="21425"/>
                  </a:lnTo>
                  <a:lnTo>
                    <a:pt x="12585" y="21319"/>
                  </a:lnTo>
                  <a:lnTo>
                    <a:pt x="12871" y="21196"/>
                  </a:lnTo>
                  <a:lnTo>
                    <a:pt x="13132" y="21056"/>
                  </a:lnTo>
                  <a:lnTo>
                    <a:pt x="13367" y="20881"/>
                  </a:lnTo>
                  <a:lnTo>
                    <a:pt x="13627" y="20722"/>
                  </a:lnTo>
                  <a:lnTo>
                    <a:pt x="13835" y="20511"/>
                  </a:lnTo>
                  <a:lnTo>
                    <a:pt x="14018" y="20318"/>
                  </a:lnTo>
                  <a:lnTo>
                    <a:pt x="14174" y="20107"/>
                  </a:lnTo>
                  <a:lnTo>
                    <a:pt x="14330" y="19879"/>
                  </a:lnTo>
                  <a:lnTo>
                    <a:pt x="14434" y="19634"/>
                  </a:lnTo>
                  <a:lnTo>
                    <a:pt x="14487" y="19370"/>
                  </a:lnTo>
                  <a:lnTo>
                    <a:pt x="14487" y="15664"/>
                  </a:lnTo>
                  <a:lnTo>
                    <a:pt x="14591" y="15454"/>
                  </a:lnTo>
                  <a:lnTo>
                    <a:pt x="14669" y="15260"/>
                  </a:lnTo>
                  <a:lnTo>
                    <a:pt x="14774" y="15050"/>
                  </a:lnTo>
                  <a:lnTo>
                    <a:pt x="15138" y="14646"/>
                  </a:lnTo>
                  <a:lnTo>
                    <a:pt x="15581" y="14242"/>
                  </a:lnTo>
                  <a:lnTo>
                    <a:pt x="16728" y="13469"/>
                  </a:lnTo>
                  <a:lnTo>
                    <a:pt x="18030" y="12591"/>
                  </a:lnTo>
                  <a:lnTo>
                    <a:pt x="18734" y="12118"/>
                  </a:lnTo>
                  <a:lnTo>
                    <a:pt x="19333" y="11573"/>
                  </a:lnTo>
                  <a:lnTo>
                    <a:pt x="19932" y="11028"/>
                  </a:lnTo>
                  <a:lnTo>
                    <a:pt x="20479" y="10396"/>
                  </a:lnTo>
                  <a:lnTo>
                    <a:pt x="20740" y="10097"/>
                  </a:lnTo>
                  <a:lnTo>
                    <a:pt x="20948" y="9729"/>
                  </a:lnTo>
                  <a:lnTo>
                    <a:pt x="21130" y="9378"/>
                  </a:lnTo>
                  <a:lnTo>
                    <a:pt x="21287" y="8974"/>
                  </a:lnTo>
                  <a:lnTo>
                    <a:pt x="21443" y="8605"/>
                  </a:lnTo>
                  <a:lnTo>
                    <a:pt x="21548" y="8166"/>
                  </a:lnTo>
                  <a:lnTo>
                    <a:pt x="21600" y="7727"/>
                  </a:lnTo>
                  <a:lnTo>
                    <a:pt x="21600" y="6884"/>
                  </a:lnTo>
                  <a:lnTo>
                    <a:pt x="21548" y="6515"/>
                  </a:lnTo>
                  <a:lnTo>
                    <a:pt x="21496" y="6182"/>
                  </a:lnTo>
                  <a:lnTo>
                    <a:pt x="21391" y="5812"/>
                  </a:lnTo>
                  <a:lnTo>
                    <a:pt x="21287" y="5479"/>
                  </a:lnTo>
                  <a:lnTo>
                    <a:pt x="21130" y="5093"/>
                  </a:lnTo>
                  <a:lnTo>
                    <a:pt x="20948" y="4760"/>
                  </a:lnTo>
                  <a:lnTo>
                    <a:pt x="20740" y="4425"/>
                  </a:lnTo>
                  <a:lnTo>
                    <a:pt x="20531" y="4127"/>
                  </a:lnTo>
                  <a:lnTo>
                    <a:pt x="20296" y="3811"/>
                  </a:lnTo>
                  <a:lnTo>
                    <a:pt x="20036" y="3513"/>
                  </a:lnTo>
                  <a:lnTo>
                    <a:pt x="19775" y="3214"/>
                  </a:lnTo>
                  <a:lnTo>
                    <a:pt x="19124" y="2634"/>
                  </a:lnTo>
                  <a:lnTo>
                    <a:pt x="18447" y="2125"/>
                  </a:lnTo>
                  <a:lnTo>
                    <a:pt x="17691" y="1669"/>
                  </a:lnTo>
                  <a:lnTo>
                    <a:pt x="16832" y="1229"/>
                  </a:lnTo>
                  <a:lnTo>
                    <a:pt x="16388" y="1054"/>
                  </a:lnTo>
                  <a:lnTo>
                    <a:pt x="15920" y="879"/>
                  </a:lnTo>
                  <a:lnTo>
                    <a:pt x="15477" y="720"/>
                  </a:lnTo>
                  <a:lnTo>
                    <a:pt x="15034" y="580"/>
                  </a:lnTo>
                  <a:lnTo>
                    <a:pt x="14539" y="439"/>
                  </a:lnTo>
                  <a:lnTo>
                    <a:pt x="14018" y="316"/>
                  </a:lnTo>
                  <a:lnTo>
                    <a:pt x="13471" y="211"/>
                  </a:lnTo>
                  <a:lnTo>
                    <a:pt x="12975" y="140"/>
                  </a:lnTo>
                  <a:lnTo>
                    <a:pt x="12428" y="71"/>
                  </a:lnTo>
                  <a:lnTo>
                    <a:pt x="11934" y="35"/>
                  </a:lnTo>
                  <a:lnTo>
                    <a:pt x="11387" y="0"/>
                  </a:lnTo>
                  <a:lnTo>
                    <a:pt x="10213" y="0"/>
                  </a:lnTo>
                  <a:lnTo>
                    <a:pt x="9666" y="35"/>
                  </a:lnTo>
                  <a:lnTo>
                    <a:pt x="9172" y="71"/>
                  </a:lnTo>
                  <a:lnTo>
                    <a:pt x="8625" y="140"/>
                  </a:lnTo>
                  <a:lnTo>
                    <a:pt x="8129" y="211"/>
                  </a:lnTo>
                  <a:lnTo>
                    <a:pt x="7582" y="316"/>
                  </a:lnTo>
                  <a:lnTo>
                    <a:pt x="7061" y="439"/>
                  </a:lnTo>
                  <a:lnTo>
                    <a:pt x="6566" y="580"/>
                  </a:lnTo>
                  <a:lnTo>
                    <a:pt x="6123" y="720"/>
                  </a:lnTo>
                  <a:lnTo>
                    <a:pt x="5680" y="879"/>
                  </a:lnTo>
                  <a:lnTo>
                    <a:pt x="5212" y="1054"/>
                  </a:lnTo>
                  <a:lnTo>
                    <a:pt x="4768" y="1229"/>
                  </a:lnTo>
                  <a:lnTo>
                    <a:pt x="3909" y="1669"/>
                  </a:lnTo>
                  <a:lnTo>
                    <a:pt x="3153" y="2125"/>
                  </a:lnTo>
                  <a:lnTo>
                    <a:pt x="2476" y="2634"/>
                  </a:lnTo>
                  <a:lnTo>
                    <a:pt x="1825" y="3214"/>
                  </a:lnTo>
                  <a:lnTo>
                    <a:pt x="1303" y="3811"/>
                  </a:lnTo>
                  <a:lnTo>
                    <a:pt x="1069" y="4127"/>
                  </a:lnTo>
                  <a:lnTo>
                    <a:pt x="860" y="4425"/>
                  </a:lnTo>
                  <a:lnTo>
                    <a:pt x="651" y="4760"/>
                  </a:lnTo>
                  <a:lnTo>
                    <a:pt x="470" y="5093"/>
                  </a:lnTo>
                  <a:lnTo>
                    <a:pt x="313" y="5479"/>
                  </a:lnTo>
                  <a:lnTo>
                    <a:pt x="209" y="5812"/>
                  </a:lnTo>
                  <a:lnTo>
                    <a:pt x="104" y="6182"/>
                  </a:lnTo>
                  <a:lnTo>
                    <a:pt x="52" y="6515"/>
                  </a:lnTo>
                  <a:lnTo>
                    <a:pt x="0" y="6884"/>
                  </a:lnTo>
                  <a:lnTo>
                    <a:pt x="0" y="7727"/>
                  </a:lnTo>
                  <a:lnTo>
                    <a:pt x="52" y="8166"/>
                  </a:lnTo>
                  <a:lnTo>
                    <a:pt x="157" y="8605"/>
                  </a:lnTo>
                  <a:lnTo>
                    <a:pt x="313" y="8974"/>
                  </a:lnTo>
                  <a:lnTo>
                    <a:pt x="470" y="9378"/>
                  </a:lnTo>
                  <a:lnTo>
                    <a:pt x="651" y="9729"/>
                  </a:lnTo>
                  <a:lnTo>
                    <a:pt x="860" y="10097"/>
                  </a:lnTo>
                  <a:lnTo>
                    <a:pt x="1121" y="10396"/>
                  </a:lnTo>
                  <a:lnTo>
                    <a:pt x="1668" y="11028"/>
                  </a:lnTo>
                  <a:lnTo>
                    <a:pt x="2267" y="11573"/>
                  </a:lnTo>
                  <a:lnTo>
                    <a:pt x="2866" y="12118"/>
                  </a:lnTo>
                  <a:lnTo>
                    <a:pt x="3570" y="12591"/>
                  </a:lnTo>
                  <a:lnTo>
                    <a:pt x="4872" y="13469"/>
                  </a:lnTo>
                  <a:lnTo>
                    <a:pt x="6019" y="14242"/>
                  </a:lnTo>
                  <a:lnTo>
                    <a:pt x="6462" y="14646"/>
                  </a:lnTo>
                  <a:lnTo>
                    <a:pt x="6826" y="15050"/>
                  </a:lnTo>
                  <a:lnTo>
                    <a:pt x="6931" y="15260"/>
                  </a:lnTo>
                  <a:lnTo>
                    <a:pt x="7009" y="15454"/>
                  </a:lnTo>
                  <a:lnTo>
                    <a:pt x="7113" y="15664"/>
                  </a:lnTo>
                  <a:lnTo>
                    <a:pt x="7113" y="19370"/>
                  </a:lnTo>
                  <a:lnTo>
                    <a:pt x="7166" y="19634"/>
                  </a:lnTo>
                  <a:lnTo>
                    <a:pt x="7270" y="19879"/>
                  </a:lnTo>
                  <a:lnTo>
                    <a:pt x="7425" y="20107"/>
                  </a:lnTo>
                  <a:lnTo>
                    <a:pt x="7582" y="20318"/>
                  </a:lnTo>
                  <a:lnTo>
                    <a:pt x="7765" y="20511"/>
                  </a:lnTo>
                  <a:lnTo>
                    <a:pt x="7973" y="20722"/>
                  </a:lnTo>
                  <a:lnTo>
                    <a:pt x="8233" y="20881"/>
                  </a:lnTo>
                  <a:lnTo>
                    <a:pt x="8468" y="21056"/>
                  </a:lnTo>
                  <a:lnTo>
                    <a:pt x="8729" y="21196"/>
                  </a:lnTo>
                  <a:lnTo>
                    <a:pt x="9015" y="21319"/>
                  </a:lnTo>
                  <a:lnTo>
                    <a:pt x="9380" y="21425"/>
                  </a:lnTo>
                  <a:lnTo>
                    <a:pt x="9719" y="21495"/>
                  </a:lnTo>
                  <a:lnTo>
                    <a:pt x="10084" y="21565"/>
                  </a:lnTo>
                  <a:lnTo>
                    <a:pt x="10422" y="21600"/>
                  </a:lnTo>
                  <a:lnTo>
                    <a:pt x="10786" y="21600"/>
                  </a:lnTo>
                  <a:close/>
                </a:path>
              </a:pathLst>
            </a:custGeom>
            <a:solidFill>
              <a:srgbClr val="FFFFCC">
                <a:alpha val="100000"/>
              </a:srgbClr>
            </a:solidFill>
            <a:ln w="57150" cap="flat" cmpd="sng">
              <a:solidFill>
                <a:srgbClr val="000000">
                  <a:alpha val="100000"/>
                </a:srgbClr>
              </a:solidFill>
              <a:prstDash val="solid"/>
              <a:miter lim="800000"/>
              <a:headEnd type="none" w="med" len="med"/>
              <a:tailEnd type="none" w="med" len="med"/>
            </a:ln>
          </p:spPr>
          <p:txBody>
            <a:bodyPr/>
            <a:p>
              <a:endParaRPr lang="zh-CN" altLang="en-US"/>
            </a:p>
          </p:txBody>
        </p:sp>
        <p:sp>
          <p:nvSpPr>
            <p:cNvPr id="25609" name="Shape 180"/>
            <p:cNvSpPr/>
            <p:nvPr/>
          </p:nvSpPr>
          <p:spPr>
            <a:xfrm>
              <a:off x="192699" y="403848"/>
              <a:ext cx="224224" cy="408299"/>
            </a:xfrm>
            <a:custGeom>
              <a:avLst/>
              <a:gdLst/>
              <a:ahLst/>
              <a:cxnLst>
                <a:cxn ang="0">
                  <a:pos x="112112" y="204150"/>
                </a:cxn>
                <a:cxn ang="5898240">
                  <a:pos x="112112" y="204150"/>
                </a:cxn>
                <a:cxn ang="11796480">
                  <a:pos x="112112" y="204150"/>
                </a:cxn>
                <a:cxn ang="17694720">
                  <a:pos x="112112" y="204150"/>
                </a:cxn>
              </a:cxnLst>
              <a:pathLst>
                <a:path w="21600" h="21600">
                  <a:moveTo>
                    <a:pt x="6354" y="10918"/>
                  </a:moveTo>
                  <a:lnTo>
                    <a:pt x="4448" y="5578"/>
                  </a:lnTo>
                  <a:lnTo>
                    <a:pt x="1060" y="1305"/>
                  </a:lnTo>
                  <a:lnTo>
                    <a:pt x="0" y="235"/>
                  </a:lnTo>
                  <a:lnTo>
                    <a:pt x="4448" y="1424"/>
                  </a:lnTo>
                  <a:lnTo>
                    <a:pt x="7835" y="0"/>
                  </a:lnTo>
                  <a:lnTo>
                    <a:pt x="11647" y="1305"/>
                  </a:lnTo>
                  <a:lnTo>
                    <a:pt x="14610" y="0"/>
                  </a:lnTo>
                  <a:lnTo>
                    <a:pt x="17576" y="1186"/>
                  </a:lnTo>
                  <a:lnTo>
                    <a:pt x="21600" y="235"/>
                  </a:lnTo>
                  <a:lnTo>
                    <a:pt x="16304" y="6053"/>
                  </a:lnTo>
                  <a:lnTo>
                    <a:pt x="14822" y="10918"/>
                  </a:lnTo>
                  <a:moveTo>
                    <a:pt x="778" y="14359"/>
                  </a:moveTo>
                  <a:lnTo>
                    <a:pt x="20681" y="14359"/>
                  </a:lnTo>
                  <a:lnTo>
                    <a:pt x="20681" y="16852"/>
                  </a:lnTo>
                  <a:lnTo>
                    <a:pt x="778" y="16814"/>
                  </a:lnTo>
                  <a:lnTo>
                    <a:pt x="778" y="19226"/>
                  </a:lnTo>
                  <a:lnTo>
                    <a:pt x="20681" y="19304"/>
                  </a:lnTo>
                  <a:lnTo>
                    <a:pt x="20752" y="21600"/>
                  </a:lnTo>
                  <a:lnTo>
                    <a:pt x="848" y="21600"/>
                  </a:lnTo>
                </a:path>
              </a:pathLst>
            </a:custGeom>
            <a:noFill/>
            <a:ln w="57150" cap="flat" cmpd="sng">
              <a:solidFill>
                <a:srgbClr val="000000">
                  <a:alpha val="100000"/>
                </a:srgbClr>
              </a:solidFill>
              <a:prstDash val="solid"/>
              <a:miter lim="800000"/>
              <a:headEnd type="none" w="med" len="med"/>
              <a:tailEnd type="none" w="med" len="med"/>
            </a:ln>
          </p:spPr>
          <p:txBody>
            <a:bodyPr/>
            <a:p>
              <a:endParaRPr lang="zh-CN" altLang="en-US"/>
            </a:p>
          </p:txBody>
        </p:sp>
      </p:grpSp>
      <p:sp>
        <p:nvSpPr>
          <p:cNvPr id="182" name="Shape 182"/>
          <p:cNvSpPr/>
          <p:nvPr/>
        </p:nvSpPr>
        <p:spPr>
          <a:xfrm>
            <a:off x="5087620" y="1280002"/>
            <a:ext cx="2127885" cy="645160"/>
          </a:xfrm>
          <a:prstGeom prst="rect">
            <a:avLst/>
          </a:prstGeom>
          <a:noFill/>
          <a:ln w="12700">
            <a:noFill/>
          </a:ln>
        </p:spPr>
        <p:txBody>
          <a:bodyPr wrap="none" lIns="45719" rIns="45719" anchor="ctr" anchorCtr="0">
            <a:spAutoFit/>
          </a:bodyPr>
          <a:p>
            <a:pPr eaLnBrk="1">
              <a:buNone/>
            </a:pPr>
            <a:r>
              <a:rPr lang="zh-CN" altLang="en-US" sz="3600">
                <a:solidFill>
                  <a:srgbClr val="FF0000"/>
                </a:solidFill>
                <a:latin typeface="Calibri" panose="020F0702030404030204" charset="0"/>
              </a:rPr>
              <a:t>对于</a:t>
            </a:r>
            <a:r>
              <a:rPr lang="en-US" altLang="zh-CN" sz="3600">
                <a:solidFill>
                  <a:srgbClr val="FF0000"/>
                </a:solidFill>
                <a:latin typeface="Calibri" panose="020F0702030404030204" charset="0"/>
              </a:rPr>
              <a:t>-</a:t>
            </a:r>
            <a:r>
              <a:rPr lang="zh-CN" altLang="en-US" sz="3600">
                <a:solidFill>
                  <a:srgbClr val="FF0000"/>
                </a:solidFill>
                <a:latin typeface="Calibri" panose="020F0702030404030204" charset="0"/>
              </a:rPr>
              <a:t>关于</a:t>
            </a:r>
            <a:r>
              <a:rPr lang="zh-CN" altLang="en-US" sz="2400">
                <a:solidFill>
                  <a:srgbClr val="FF0000"/>
                </a:solidFill>
                <a:latin typeface="Calibri" panose="020F0702030404030204" charset="0"/>
              </a:rPr>
              <a:t> </a:t>
            </a:r>
            <a:endParaRPr lang="zh-CN" altLang="en-US" sz="2400">
              <a:solidFill>
                <a:srgbClr val="FF0000"/>
              </a:solidFill>
              <a:latin typeface="Calibri" panose="020F0702030404030204" charset="0"/>
            </a:endParaRPr>
          </a:p>
        </p:txBody>
      </p:sp>
      <p:sp>
        <p:nvSpPr>
          <p:cNvPr id="183" name="Shape 183"/>
          <p:cNvSpPr/>
          <p:nvPr/>
        </p:nvSpPr>
        <p:spPr>
          <a:xfrm>
            <a:off x="2362200" y="2344421"/>
            <a:ext cx="7467600" cy="953135"/>
          </a:xfrm>
          <a:prstGeom prst="rect">
            <a:avLst/>
          </a:prstGeom>
          <a:noFill/>
          <a:ln w="12700">
            <a:noFill/>
          </a:ln>
        </p:spPr>
        <p:txBody>
          <a:bodyPr lIns="45719" rIns="45719" anchor="ctr" anchorCtr="0">
            <a:spAutoFit/>
          </a:bodyPr>
          <a:p>
            <a:pPr eaLnBrk="1">
              <a:buNone/>
            </a:pPr>
            <a:r>
              <a:rPr lang="zh-CN" altLang="en-US" sz="2800">
                <a:solidFill>
                  <a:srgbClr val="FF0000"/>
                </a:solidFill>
                <a:latin typeface="Calibri" panose="020F0702030404030204" charset="0"/>
              </a:rPr>
              <a:t>对于</a:t>
            </a:r>
            <a:r>
              <a:rPr lang="zh-CN" altLang="en-US" sz="2800">
                <a:latin typeface="华文细黑" pitchFamily="2" charset="-122"/>
                <a:ea typeface="华文细黑" pitchFamily="2" charset="-122"/>
                <a:sym typeface="华文细黑" pitchFamily="2" charset="-122"/>
              </a:rPr>
              <a:t>每个需要帮助的人，他都会热情、耐心地提供帮助。</a:t>
            </a:r>
            <a:r>
              <a:rPr lang="zh-CN" altLang="en-US" sz="2800">
                <a:solidFill>
                  <a:srgbClr val="FF0000"/>
                </a:solidFill>
                <a:latin typeface="华文细黑" pitchFamily="2" charset="-122"/>
                <a:ea typeface="华文细黑" pitchFamily="2" charset="-122"/>
                <a:sym typeface="华文细黑" pitchFamily="2" charset="-122"/>
              </a:rPr>
              <a:t>（有具体的对象）</a:t>
            </a:r>
            <a:endParaRPr lang="zh-CN" altLang="en-US" sz="2800">
              <a:solidFill>
                <a:srgbClr val="FF0000"/>
              </a:solidFill>
              <a:latin typeface="华文细黑" pitchFamily="2" charset="-122"/>
              <a:ea typeface="华文细黑" pitchFamily="2" charset="-122"/>
              <a:sym typeface="华文细黑" pitchFamily="2" charset="-122"/>
            </a:endParaRPr>
          </a:p>
        </p:txBody>
      </p:sp>
      <p:sp>
        <p:nvSpPr>
          <p:cNvPr id="184" name="Shape 184"/>
          <p:cNvSpPr/>
          <p:nvPr/>
        </p:nvSpPr>
        <p:spPr>
          <a:xfrm>
            <a:off x="2336800" y="3644583"/>
            <a:ext cx="7467600" cy="953135"/>
          </a:xfrm>
          <a:prstGeom prst="rect">
            <a:avLst/>
          </a:prstGeom>
          <a:noFill/>
          <a:ln w="12700">
            <a:noFill/>
          </a:ln>
        </p:spPr>
        <p:txBody>
          <a:bodyPr lIns="45719" rIns="45719" anchor="ctr" anchorCtr="0">
            <a:spAutoFit/>
          </a:bodyPr>
          <a:p>
            <a:pPr eaLnBrk="1">
              <a:buNone/>
            </a:pPr>
            <a:r>
              <a:rPr lang="zh-CN" altLang="en-US" sz="2800">
                <a:latin typeface="Calibri" panose="020F0702030404030204" charset="0"/>
              </a:rPr>
              <a:t>他</a:t>
            </a:r>
            <a:r>
              <a:rPr lang="zh-CN" altLang="en-US" sz="2800">
                <a:solidFill>
                  <a:srgbClr val="FF0000"/>
                </a:solidFill>
                <a:latin typeface="Calibri" panose="020F0702030404030204" charset="0"/>
              </a:rPr>
              <a:t>对于</a:t>
            </a:r>
            <a:r>
              <a:rPr lang="zh-CN" altLang="en-US" sz="2800">
                <a:latin typeface="Calibri" panose="020F0702030404030204" charset="0"/>
              </a:rPr>
              <a:t>每个需要帮助的人都会热情、耐心地提供帮助。</a:t>
            </a:r>
            <a:r>
              <a:rPr lang="zh-CN" altLang="en-US" sz="2800">
                <a:solidFill>
                  <a:srgbClr val="FF0000"/>
                </a:solidFill>
                <a:latin typeface="Calibri" panose="020F0702030404030204" charset="0"/>
              </a:rPr>
              <a:t>（可以放在主语前或</a:t>
            </a:r>
            <a:r>
              <a:rPr lang="zh-CN" altLang="en-US" sz="2800">
                <a:solidFill>
                  <a:srgbClr val="FF0000"/>
                </a:solidFill>
                <a:latin typeface="Calibri" panose="020F0702030404030204" charset="0"/>
              </a:rPr>
              <a:t>后）</a:t>
            </a:r>
            <a:endParaRPr lang="zh-CN" altLang="en-US" sz="2800">
              <a:solidFill>
                <a:srgbClr val="FF0000"/>
              </a:solidFill>
              <a:latin typeface="Calibri" panose="020F0702030404030204" charset="0"/>
            </a:endParaRPr>
          </a:p>
        </p:txBody>
      </p:sp>
      <p:sp>
        <p:nvSpPr>
          <p:cNvPr id="185" name="Shape 185"/>
          <p:cNvSpPr/>
          <p:nvPr/>
        </p:nvSpPr>
        <p:spPr>
          <a:xfrm>
            <a:off x="2362200" y="5155884"/>
            <a:ext cx="7731125" cy="953135"/>
          </a:xfrm>
          <a:prstGeom prst="rect">
            <a:avLst/>
          </a:prstGeom>
          <a:noFill/>
          <a:ln w="12700">
            <a:noFill/>
          </a:ln>
        </p:spPr>
        <p:txBody>
          <a:bodyPr lIns="45719" rIns="45719" anchor="ctr" anchorCtr="0">
            <a:spAutoFit/>
          </a:bodyPr>
          <a:p>
            <a:pPr eaLnBrk="1">
              <a:buNone/>
            </a:pPr>
            <a:r>
              <a:rPr lang="zh-CN" altLang="en-US" sz="2800">
                <a:solidFill>
                  <a:srgbClr val="FF0000"/>
                </a:solidFill>
                <a:latin typeface="Calibri" panose="020F0702030404030204" charset="0"/>
              </a:rPr>
              <a:t>关于</a:t>
            </a:r>
            <a:r>
              <a:rPr lang="zh-CN" altLang="en-US" sz="2800">
                <a:latin typeface="Calibri" panose="020F0702030404030204" charset="0"/>
              </a:rPr>
              <a:t>什么</a:t>
            </a:r>
            <a:r>
              <a:rPr lang="zh-CN" altLang="en-US" sz="2800">
                <a:latin typeface="Calibri" panose="020F0702030404030204" charset="0"/>
              </a:rPr>
              <a:t>是幸福，每个人都有自己不同的看法。</a:t>
            </a:r>
            <a:endParaRPr lang="zh-CN" altLang="en-US" sz="2800">
              <a:latin typeface="Calibri" panose="020F0702030404030204" charset="0"/>
            </a:endParaRPr>
          </a:p>
          <a:p>
            <a:pPr eaLnBrk="1">
              <a:buNone/>
            </a:pPr>
            <a:r>
              <a:rPr lang="zh-CN" altLang="en-US" sz="2800">
                <a:solidFill>
                  <a:srgbClr val="FF0000"/>
                </a:solidFill>
                <a:latin typeface="Calibri" panose="020F0702030404030204" charset="0"/>
              </a:rPr>
              <a:t>（讨论或描述）</a:t>
            </a:r>
            <a:endParaRPr lang="zh-CN" altLang="en-US" sz="2800">
              <a:solidFill>
                <a:srgbClr val="FF0000"/>
              </a:solidFill>
              <a:latin typeface="Calibri" panose="020F0702030404030204" charset="0"/>
            </a:endParaRPr>
          </a:p>
        </p:txBody>
      </p:sp>
    </p:spTree>
  </p:cSld>
  <p:clrMapOvr>
    <a:masterClrMapping/>
  </p:clrMapOvr>
  <p:transition spd="slow"/>
  <p:timing>
    <p:tnLst>
      <p:par>
        <p:cTn id="1" dur="indefinite" restart="never" fill="hold" nodeType="tmRoot"/>
      </p:par>
    </p:tnLst>
    <p:bldLst>
      <p:bldP spid="182" grpId="0" animBg="1" advAuto="1000"/>
      <p:bldP spid="183" grpId="0" animBg="1" advAuto="1000"/>
      <p:bldP spid="184" grpId="0" animBg="1" advAuto="1000"/>
      <p:bldP spid="185" grpId="0" animBg="1" advAuto="100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6626" name="表格 26625"/>
          <p:cNvGraphicFramePr/>
          <p:nvPr/>
        </p:nvGraphicFramePr>
        <p:xfrm>
          <a:off x="2038985" y="1752600"/>
          <a:ext cx="8106410" cy="4179570"/>
        </p:xfrm>
        <a:graphic>
          <a:graphicData uri="http://schemas.openxmlformats.org/drawingml/2006/table">
            <a:tbl>
              <a:tblPr/>
              <a:tblGrid>
                <a:gridCol w="6263005"/>
                <a:gridCol w="898525"/>
                <a:gridCol w="944880"/>
              </a:tblGrid>
              <a:tr h="69723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000000"/>
                          </a:solidFill>
                          <a:latin typeface="Calibri" panose="020F0702030404030204" charset="0"/>
                          <a:ea typeface="+mn-ea"/>
                          <a:sym typeface="Calibri" panose="020F0702030404030204" charset="0"/>
                        </a:defRPr>
                      </a:lvl1pPr>
                      <a:lvl2pPr marL="0" lvl="1" indent="4572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2pPr>
                      <a:lvl3pPr marL="0" lvl="2" indent="9144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3pPr>
                      <a:lvl4pPr marL="0" lvl="3" indent="13716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4pPr>
                      <a:lvl5pPr marL="0" lvl="4" indent="18288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5pPr>
                    </a:lstStyle>
                    <a:p>
                      <a:pPr lvl="0" eaLnBrk="1" hangingPunct="1">
                        <a:buNone/>
                      </a:pPr>
                      <a:endParaRPr lang="zh-CN" altLang="en-US" b="1">
                        <a:solidFill>
                          <a:srgbClr val="FFFFFF"/>
                        </a:solidFill>
                        <a:latin typeface="Calibri" panose="020F0702030404030204" charset="0"/>
                      </a:endParaRPr>
                    </a:p>
                  </a:txBody>
                  <a:tcPr marL="45720" marR="4572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chemeClr val="accent1"/>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000000"/>
                          </a:solidFill>
                          <a:latin typeface="Calibri" panose="020F0702030404030204" charset="0"/>
                          <a:ea typeface="+mn-ea"/>
                          <a:sym typeface="Calibri" panose="020F0702030404030204" charset="0"/>
                        </a:defRPr>
                      </a:lvl1pPr>
                      <a:lvl2pPr marL="0" lvl="1" indent="4572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2pPr>
                      <a:lvl3pPr marL="0" lvl="2" indent="9144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3pPr>
                      <a:lvl4pPr marL="0" lvl="3" indent="13716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4pPr>
                      <a:lvl5pPr marL="0" lvl="4" indent="18288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5pPr>
                    </a:lstStyle>
                    <a:p>
                      <a:pPr lvl="0" eaLnBrk="1" hangingPunct="1">
                        <a:buNone/>
                      </a:pPr>
                      <a:endParaRPr lang="zh-CN" altLang="en-US" b="1">
                        <a:solidFill>
                          <a:srgbClr val="FFFFFF"/>
                        </a:solidFill>
                        <a:latin typeface="Calibri" panose="020F0702030404030204" charset="0"/>
                      </a:endParaRPr>
                    </a:p>
                  </a:txBody>
                  <a:tcPr marL="45720" marR="4572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chemeClr val="accent1"/>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000000"/>
                          </a:solidFill>
                          <a:latin typeface="Calibri" panose="020F0702030404030204" charset="0"/>
                          <a:ea typeface="+mn-ea"/>
                          <a:sym typeface="Calibri" panose="020F0702030404030204" charset="0"/>
                        </a:defRPr>
                      </a:lvl1pPr>
                      <a:lvl2pPr marL="0" lvl="1" indent="4572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2pPr>
                      <a:lvl3pPr marL="0" lvl="2" indent="9144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3pPr>
                      <a:lvl4pPr marL="0" lvl="3" indent="13716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4pPr>
                      <a:lvl5pPr marL="0" lvl="4" indent="18288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5pPr>
                    </a:lstStyle>
                    <a:p>
                      <a:pPr lvl="0" eaLnBrk="1" hangingPunct="1">
                        <a:buNone/>
                      </a:pPr>
                      <a:endParaRPr lang="zh-CN" altLang="en-US" b="1">
                        <a:solidFill>
                          <a:srgbClr val="FFFFFF"/>
                        </a:solidFill>
                        <a:latin typeface="Calibri" panose="020F0702030404030204" charset="0"/>
                      </a:endParaRPr>
                    </a:p>
                  </a:txBody>
                  <a:tcPr marL="45720" marR="4572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chemeClr val="accent1"/>
                    </a:solidFill>
                  </a:tcPr>
                </a:tc>
              </a:tr>
              <a:tr h="69659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000000"/>
                          </a:solidFill>
                          <a:latin typeface="Calibri" panose="020F0702030404030204" charset="0"/>
                          <a:ea typeface="+mn-ea"/>
                          <a:sym typeface="Calibri" panose="020F0702030404030204" charset="0"/>
                        </a:defRPr>
                      </a:lvl1pPr>
                      <a:lvl2pPr marL="0" lvl="1" indent="4572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2pPr>
                      <a:lvl3pPr marL="0" lvl="2" indent="9144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3pPr>
                      <a:lvl4pPr marL="0" lvl="3" indent="13716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4pPr>
                      <a:lvl5pPr marL="0" lvl="4" indent="18288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5pPr>
                    </a:lstStyle>
                    <a:p>
                      <a:pPr lvl="0" eaLnBrk="1" hangingPunct="1">
                        <a:buNone/>
                      </a:pPr>
                      <a:endParaRPr lang="zh-CN" altLang="en-US">
                        <a:latin typeface="Calibri" panose="020F0702030404030204" charset="0"/>
                      </a:endParaRPr>
                    </a:p>
                  </a:txBody>
                  <a:tcPr marL="45720" marR="4572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CFD7E7"/>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000000"/>
                          </a:solidFill>
                          <a:latin typeface="Calibri" panose="020F0702030404030204" charset="0"/>
                          <a:ea typeface="+mn-ea"/>
                          <a:sym typeface="Calibri" panose="020F0702030404030204" charset="0"/>
                        </a:defRPr>
                      </a:lvl1pPr>
                      <a:lvl2pPr marL="0" lvl="1" indent="4572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2pPr>
                      <a:lvl3pPr marL="0" lvl="2" indent="9144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3pPr>
                      <a:lvl4pPr marL="0" lvl="3" indent="13716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4pPr>
                      <a:lvl5pPr marL="0" lvl="4" indent="18288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5pPr>
                    </a:lstStyle>
                    <a:p>
                      <a:pPr lvl="0" eaLnBrk="1" hangingPunct="1">
                        <a:buNone/>
                      </a:pPr>
                      <a:endParaRPr lang="zh-CN" altLang="en-US">
                        <a:latin typeface="Calibri" panose="020F0702030404030204" charset="0"/>
                      </a:endParaRPr>
                    </a:p>
                  </a:txBody>
                  <a:tcPr marL="45720" marR="4572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CFD7E7"/>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000000"/>
                          </a:solidFill>
                          <a:latin typeface="Calibri" panose="020F0702030404030204" charset="0"/>
                          <a:ea typeface="+mn-ea"/>
                          <a:sym typeface="Calibri" panose="020F0702030404030204" charset="0"/>
                        </a:defRPr>
                      </a:lvl1pPr>
                      <a:lvl2pPr marL="0" lvl="1" indent="4572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2pPr>
                      <a:lvl3pPr marL="0" lvl="2" indent="9144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3pPr>
                      <a:lvl4pPr marL="0" lvl="3" indent="13716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4pPr>
                      <a:lvl5pPr marL="0" lvl="4" indent="18288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5pPr>
                    </a:lstStyle>
                    <a:p>
                      <a:pPr lvl="0" eaLnBrk="1" hangingPunct="1">
                        <a:buNone/>
                      </a:pPr>
                      <a:endParaRPr lang="zh-CN" altLang="en-US">
                        <a:latin typeface="Calibri" panose="020F0702030404030204" charset="0"/>
                      </a:endParaRPr>
                    </a:p>
                  </a:txBody>
                  <a:tcPr marL="45720" marR="4572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CFD7E7"/>
                    </a:solidFill>
                  </a:tcPr>
                </a:tc>
              </a:tr>
              <a:tr h="69659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000000"/>
                          </a:solidFill>
                          <a:latin typeface="Calibri" panose="020F0702030404030204" charset="0"/>
                          <a:ea typeface="+mn-ea"/>
                          <a:sym typeface="Calibri" panose="020F0702030404030204" charset="0"/>
                        </a:defRPr>
                      </a:lvl1pPr>
                      <a:lvl2pPr marL="0" lvl="1" indent="4572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2pPr>
                      <a:lvl3pPr marL="0" lvl="2" indent="9144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3pPr>
                      <a:lvl4pPr marL="0" lvl="3" indent="13716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4pPr>
                      <a:lvl5pPr marL="0" lvl="4" indent="18288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5pPr>
                    </a:lstStyle>
                    <a:p>
                      <a:pPr lvl="0" eaLnBrk="1" hangingPunct="1">
                        <a:buNone/>
                      </a:pPr>
                      <a:endParaRPr lang="zh-CN" altLang="en-US">
                        <a:latin typeface="Calibri" panose="020F0702030404030204" charset="0"/>
                      </a:endParaRPr>
                    </a:p>
                  </a:txBody>
                  <a:tcPr marL="45720" marR="4572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8ECF4"/>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000000"/>
                          </a:solidFill>
                          <a:latin typeface="Calibri" panose="020F0702030404030204" charset="0"/>
                          <a:ea typeface="+mn-ea"/>
                          <a:sym typeface="Calibri" panose="020F0702030404030204" charset="0"/>
                        </a:defRPr>
                      </a:lvl1pPr>
                      <a:lvl2pPr marL="0" lvl="1" indent="4572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2pPr>
                      <a:lvl3pPr marL="0" lvl="2" indent="9144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3pPr>
                      <a:lvl4pPr marL="0" lvl="3" indent="13716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4pPr>
                      <a:lvl5pPr marL="0" lvl="4" indent="18288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5pPr>
                    </a:lstStyle>
                    <a:p>
                      <a:pPr lvl="0" eaLnBrk="1" hangingPunct="1">
                        <a:buNone/>
                      </a:pPr>
                      <a:endParaRPr lang="zh-CN" altLang="en-US">
                        <a:latin typeface="Calibri" panose="020F0702030404030204" charset="0"/>
                      </a:endParaRPr>
                    </a:p>
                  </a:txBody>
                  <a:tcPr marL="45720" marR="4572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8ECF4"/>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000000"/>
                          </a:solidFill>
                          <a:latin typeface="Calibri" panose="020F0702030404030204" charset="0"/>
                          <a:ea typeface="+mn-ea"/>
                          <a:sym typeface="Calibri" panose="020F0702030404030204" charset="0"/>
                        </a:defRPr>
                      </a:lvl1pPr>
                      <a:lvl2pPr marL="0" lvl="1" indent="4572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2pPr>
                      <a:lvl3pPr marL="0" lvl="2" indent="9144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3pPr>
                      <a:lvl4pPr marL="0" lvl="3" indent="13716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4pPr>
                      <a:lvl5pPr marL="0" lvl="4" indent="18288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5pPr>
                    </a:lstStyle>
                    <a:p>
                      <a:pPr lvl="0" eaLnBrk="1" hangingPunct="1">
                        <a:buNone/>
                      </a:pPr>
                      <a:endParaRPr lang="zh-CN" altLang="en-US">
                        <a:latin typeface="Calibri" panose="020F0702030404030204" charset="0"/>
                      </a:endParaRPr>
                    </a:p>
                  </a:txBody>
                  <a:tcPr marL="45720" marR="4572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8ECF4"/>
                    </a:solidFill>
                  </a:tcPr>
                </a:tc>
              </a:tr>
              <a:tr h="69723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000000"/>
                          </a:solidFill>
                          <a:latin typeface="Calibri" panose="020F0702030404030204" charset="0"/>
                          <a:ea typeface="+mn-ea"/>
                          <a:sym typeface="Calibri" panose="020F0702030404030204" charset="0"/>
                        </a:defRPr>
                      </a:lvl1pPr>
                      <a:lvl2pPr marL="0" lvl="1" indent="4572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2pPr>
                      <a:lvl3pPr marL="0" lvl="2" indent="9144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3pPr>
                      <a:lvl4pPr marL="0" lvl="3" indent="13716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4pPr>
                      <a:lvl5pPr marL="0" lvl="4" indent="18288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5pPr>
                    </a:lstStyle>
                    <a:p>
                      <a:pPr lvl="0" eaLnBrk="1" hangingPunct="1">
                        <a:buNone/>
                      </a:pPr>
                      <a:endParaRPr lang="zh-CN" altLang="en-US">
                        <a:latin typeface="Calibri" panose="020F0702030404030204" charset="0"/>
                      </a:endParaRPr>
                    </a:p>
                  </a:txBody>
                  <a:tcPr marL="45720" marR="4572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CFD7E7"/>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000000"/>
                          </a:solidFill>
                          <a:latin typeface="Calibri" panose="020F0702030404030204" charset="0"/>
                          <a:ea typeface="+mn-ea"/>
                          <a:sym typeface="Calibri" panose="020F0702030404030204" charset="0"/>
                        </a:defRPr>
                      </a:lvl1pPr>
                      <a:lvl2pPr marL="0" lvl="1" indent="4572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2pPr>
                      <a:lvl3pPr marL="0" lvl="2" indent="9144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3pPr>
                      <a:lvl4pPr marL="0" lvl="3" indent="13716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4pPr>
                      <a:lvl5pPr marL="0" lvl="4" indent="18288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5pPr>
                    </a:lstStyle>
                    <a:p>
                      <a:pPr lvl="0" eaLnBrk="1" hangingPunct="1">
                        <a:buNone/>
                      </a:pPr>
                      <a:endParaRPr lang="zh-CN" altLang="en-US">
                        <a:latin typeface="Calibri" panose="020F0702030404030204" charset="0"/>
                      </a:endParaRPr>
                    </a:p>
                  </a:txBody>
                  <a:tcPr marL="45720" marR="4572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CFD7E7"/>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000000"/>
                          </a:solidFill>
                          <a:latin typeface="Calibri" panose="020F0702030404030204" charset="0"/>
                          <a:ea typeface="+mn-ea"/>
                          <a:sym typeface="Calibri" panose="020F0702030404030204" charset="0"/>
                        </a:defRPr>
                      </a:lvl1pPr>
                      <a:lvl2pPr marL="0" lvl="1" indent="4572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2pPr>
                      <a:lvl3pPr marL="0" lvl="2" indent="9144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3pPr>
                      <a:lvl4pPr marL="0" lvl="3" indent="13716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4pPr>
                      <a:lvl5pPr marL="0" lvl="4" indent="18288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5pPr>
                    </a:lstStyle>
                    <a:p>
                      <a:pPr lvl="0" eaLnBrk="1" hangingPunct="1">
                        <a:buNone/>
                      </a:pPr>
                      <a:endParaRPr lang="zh-CN" altLang="en-US">
                        <a:latin typeface="Calibri" panose="020F0702030404030204" charset="0"/>
                      </a:endParaRPr>
                    </a:p>
                  </a:txBody>
                  <a:tcPr marL="45720" marR="4572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CFD7E7"/>
                    </a:solidFill>
                  </a:tcPr>
                </a:tc>
              </a:tr>
            </a:tbl>
          </a:graphicData>
        </a:graphic>
      </p:graphicFrame>
      <p:sp>
        <p:nvSpPr>
          <p:cNvPr id="26656" name="Shape 188"/>
          <p:cNvSpPr/>
          <p:nvPr/>
        </p:nvSpPr>
        <p:spPr>
          <a:xfrm>
            <a:off x="4065588" y="862013"/>
            <a:ext cx="1106170" cy="398780"/>
          </a:xfrm>
          <a:prstGeom prst="rect">
            <a:avLst/>
          </a:prstGeom>
          <a:noFill/>
          <a:ln w="12700">
            <a:noFill/>
          </a:ln>
        </p:spPr>
        <p:txBody>
          <a:bodyPr wrap="none" lIns="45719" rIns="45719">
            <a:spAutoFit/>
          </a:bodyPr>
          <a:p>
            <a:pPr eaLnBrk="1">
              <a:buNone/>
            </a:pPr>
            <a:r>
              <a:rPr lang="zh-CN" altLang="en-US" sz="2000">
                <a:latin typeface="华文细黑" pitchFamily="2" charset="-122"/>
                <a:ea typeface="华文细黑" pitchFamily="2" charset="-122"/>
                <a:sym typeface="华文细黑" pitchFamily="2" charset="-122"/>
              </a:rPr>
              <a:t>选词填空</a:t>
            </a:r>
            <a:endParaRPr lang="zh-CN" altLang="en-US" sz="2000">
              <a:latin typeface="华文细黑" pitchFamily="2" charset="-122"/>
              <a:ea typeface="华文细黑" pitchFamily="2" charset="-122"/>
              <a:sym typeface="华文细黑" pitchFamily="2" charset="-122"/>
            </a:endParaRPr>
          </a:p>
        </p:txBody>
      </p:sp>
      <p:grpSp>
        <p:nvGrpSpPr>
          <p:cNvPr id="26657" name="Group 193"/>
          <p:cNvGrpSpPr/>
          <p:nvPr/>
        </p:nvGrpSpPr>
        <p:grpSpPr>
          <a:xfrm>
            <a:off x="1993900" y="304800"/>
            <a:ext cx="8359776" cy="993085"/>
            <a:chOff x="0" y="0"/>
            <a:chExt cx="8360602" cy="992086"/>
          </a:xfrm>
        </p:grpSpPr>
        <p:grpSp>
          <p:nvGrpSpPr>
            <p:cNvPr id="26677" name="Group 191"/>
            <p:cNvGrpSpPr/>
            <p:nvPr/>
          </p:nvGrpSpPr>
          <p:grpSpPr>
            <a:xfrm>
              <a:off x="0" y="0"/>
              <a:ext cx="607420" cy="919825"/>
              <a:chOff x="0" y="0"/>
              <a:chExt cx="607419" cy="919824"/>
            </a:xfrm>
          </p:grpSpPr>
          <p:sp>
            <p:nvSpPr>
              <p:cNvPr id="26679" name="Shape 189"/>
              <p:cNvSpPr/>
              <p:nvPr/>
            </p:nvSpPr>
            <p:spPr>
              <a:xfrm>
                <a:off x="0" y="0"/>
                <a:ext cx="607420" cy="919825"/>
              </a:xfrm>
              <a:custGeom>
                <a:avLst/>
                <a:gdLst/>
                <a:ahLst/>
                <a:cxnLst>
                  <a:cxn ang="0">
                    <a:pos x="303710" y="459913"/>
                  </a:cxn>
                  <a:cxn ang="5898240">
                    <a:pos x="303710" y="459913"/>
                  </a:cxn>
                  <a:cxn ang="11796480">
                    <a:pos x="303710" y="459913"/>
                  </a:cxn>
                  <a:cxn ang="17694720">
                    <a:pos x="303710" y="459913"/>
                  </a:cxn>
                </a:cxnLst>
                <a:pathLst>
                  <a:path w="21600" h="21600">
                    <a:moveTo>
                      <a:pt x="10786" y="21600"/>
                    </a:moveTo>
                    <a:lnTo>
                      <a:pt x="11178" y="21600"/>
                    </a:lnTo>
                    <a:lnTo>
                      <a:pt x="11516" y="21565"/>
                    </a:lnTo>
                    <a:lnTo>
                      <a:pt x="11881" y="21495"/>
                    </a:lnTo>
                    <a:lnTo>
                      <a:pt x="12220" y="21425"/>
                    </a:lnTo>
                    <a:lnTo>
                      <a:pt x="12585" y="21319"/>
                    </a:lnTo>
                    <a:lnTo>
                      <a:pt x="12871" y="21196"/>
                    </a:lnTo>
                    <a:lnTo>
                      <a:pt x="13132" y="21056"/>
                    </a:lnTo>
                    <a:lnTo>
                      <a:pt x="13367" y="20881"/>
                    </a:lnTo>
                    <a:lnTo>
                      <a:pt x="13627" y="20722"/>
                    </a:lnTo>
                    <a:lnTo>
                      <a:pt x="13835" y="20511"/>
                    </a:lnTo>
                    <a:lnTo>
                      <a:pt x="14018" y="20318"/>
                    </a:lnTo>
                    <a:lnTo>
                      <a:pt x="14174" y="20107"/>
                    </a:lnTo>
                    <a:lnTo>
                      <a:pt x="14330" y="19879"/>
                    </a:lnTo>
                    <a:lnTo>
                      <a:pt x="14434" y="19634"/>
                    </a:lnTo>
                    <a:lnTo>
                      <a:pt x="14487" y="19370"/>
                    </a:lnTo>
                    <a:lnTo>
                      <a:pt x="14487" y="15664"/>
                    </a:lnTo>
                    <a:lnTo>
                      <a:pt x="14591" y="15454"/>
                    </a:lnTo>
                    <a:lnTo>
                      <a:pt x="14669" y="15260"/>
                    </a:lnTo>
                    <a:lnTo>
                      <a:pt x="14774" y="15050"/>
                    </a:lnTo>
                    <a:lnTo>
                      <a:pt x="15138" y="14646"/>
                    </a:lnTo>
                    <a:lnTo>
                      <a:pt x="15581" y="14242"/>
                    </a:lnTo>
                    <a:lnTo>
                      <a:pt x="16728" y="13469"/>
                    </a:lnTo>
                    <a:lnTo>
                      <a:pt x="18030" y="12591"/>
                    </a:lnTo>
                    <a:lnTo>
                      <a:pt x="18734" y="12118"/>
                    </a:lnTo>
                    <a:lnTo>
                      <a:pt x="19333" y="11573"/>
                    </a:lnTo>
                    <a:lnTo>
                      <a:pt x="19932" y="11028"/>
                    </a:lnTo>
                    <a:lnTo>
                      <a:pt x="20479" y="10396"/>
                    </a:lnTo>
                    <a:lnTo>
                      <a:pt x="20740" y="10097"/>
                    </a:lnTo>
                    <a:lnTo>
                      <a:pt x="20948" y="9729"/>
                    </a:lnTo>
                    <a:lnTo>
                      <a:pt x="21130" y="9378"/>
                    </a:lnTo>
                    <a:lnTo>
                      <a:pt x="21287" y="8974"/>
                    </a:lnTo>
                    <a:lnTo>
                      <a:pt x="21443" y="8605"/>
                    </a:lnTo>
                    <a:lnTo>
                      <a:pt x="21548" y="8166"/>
                    </a:lnTo>
                    <a:lnTo>
                      <a:pt x="21600" y="7727"/>
                    </a:lnTo>
                    <a:lnTo>
                      <a:pt x="21600" y="6884"/>
                    </a:lnTo>
                    <a:lnTo>
                      <a:pt x="21548" y="6515"/>
                    </a:lnTo>
                    <a:lnTo>
                      <a:pt x="21496" y="6182"/>
                    </a:lnTo>
                    <a:lnTo>
                      <a:pt x="21391" y="5812"/>
                    </a:lnTo>
                    <a:lnTo>
                      <a:pt x="21287" y="5479"/>
                    </a:lnTo>
                    <a:lnTo>
                      <a:pt x="21130" y="5093"/>
                    </a:lnTo>
                    <a:lnTo>
                      <a:pt x="20948" y="4760"/>
                    </a:lnTo>
                    <a:lnTo>
                      <a:pt x="20740" y="4425"/>
                    </a:lnTo>
                    <a:lnTo>
                      <a:pt x="20531" y="4127"/>
                    </a:lnTo>
                    <a:lnTo>
                      <a:pt x="20296" y="3811"/>
                    </a:lnTo>
                    <a:lnTo>
                      <a:pt x="20036" y="3513"/>
                    </a:lnTo>
                    <a:lnTo>
                      <a:pt x="19775" y="3214"/>
                    </a:lnTo>
                    <a:lnTo>
                      <a:pt x="19124" y="2634"/>
                    </a:lnTo>
                    <a:lnTo>
                      <a:pt x="18447" y="2125"/>
                    </a:lnTo>
                    <a:lnTo>
                      <a:pt x="17691" y="1669"/>
                    </a:lnTo>
                    <a:lnTo>
                      <a:pt x="16832" y="1229"/>
                    </a:lnTo>
                    <a:lnTo>
                      <a:pt x="16388" y="1054"/>
                    </a:lnTo>
                    <a:lnTo>
                      <a:pt x="15920" y="879"/>
                    </a:lnTo>
                    <a:lnTo>
                      <a:pt x="15477" y="720"/>
                    </a:lnTo>
                    <a:lnTo>
                      <a:pt x="15034" y="580"/>
                    </a:lnTo>
                    <a:lnTo>
                      <a:pt x="14539" y="439"/>
                    </a:lnTo>
                    <a:lnTo>
                      <a:pt x="14018" y="316"/>
                    </a:lnTo>
                    <a:lnTo>
                      <a:pt x="13471" y="211"/>
                    </a:lnTo>
                    <a:lnTo>
                      <a:pt x="12975" y="140"/>
                    </a:lnTo>
                    <a:lnTo>
                      <a:pt x="12428" y="71"/>
                    </a:lnTo>
                    <a:lnTo>
                      <a:pt x="11934" y="35"/>
                    </a:lnTo>
                    <a:lnTo>
                      <a:pt x="11387" y="0"/>
                    </a:lnTo>
                    <a:lnTo>
                      <a:pt x="10213" y="0"/>
                    </a:lnTo>
                    <a:lnTo>
                      <a:pt x="9666" y="35"/>
                    </a:lnTo>
                    <a:lnTo>
                      <a:pt x="9172" y="71"/>
                    </a:lnTo>
                    <a:lnTo>
                      <a:pt x="8625" y="140"/>
                    </a:lnTo>
                    <a:lnTo>
                      <a:pt x="8129" y="211"/>
                    </a:lnTo>
                    <a:lnTo>
                      <a:pt x="7582" y="316"/>
                    </a:lnTo>
                    <a:lnTo>
                      <a:pt x="7061" y="439"/>
                    </a:lnTo>
                    <a:lnTo>
                      <a:pt x="6566" y="580"/>
                    </a:lnTo>
                    <a:lnTo>
                      <a:pt x="6123" y="720"/>
                    </a:lnTo>
                    <a:lnTo>
                      <a:pt x="5680" y="879"/>
                    </a:lnTo>
                    <a:lnTo>
                      <a:pt x="5212" y="1054"/>
                    </a:lnTo>
                    <a:lnTo>
                      <a:pt x="4768" y="1229"/>
                    </a:lnTo>
                    <a:lnTo>
                      <a:pt x="3909" y="1669"/>
                    </a:lnTo>
                    <a:lnTo>
                      <a:pt x="3153" y="2125"/>
                    </a:lnTo>
                    <a:lnTo>
                      <a:pt x="2476" y="2634"/>
                    </a:lnTo>
                    <a:lnTo>
                      <a:pt x="1825" y="3214"/>
                    </a:lnTo>
                    <a:lnTo>
                      <a:pt x="1303" y="3811"/>
                    </a:lnTo>
                    <a:lnTo>
                      <a:pt x="1069" y="4127"/>
                    </a:lnTo>
                    <a:lnTo>
                      <a:pt x="860" y="4425"/>
                    </a:lnTo>
                    <a:lnTo>
                      <a:pt x="651" y="4760"/>
                    </a:lnTo>
                    <a:lnTo>
                      <a:pt x="470" y="5093"/>
                    </a:lnTo>
                    <a:lnTo>
                      <a:pt x="313" y="5479"/>
                    </a:lnTo>
                    <a:lnTo>
                      <a:pt x="209" y="5812"/>
                    </a:lnTo>
                    <a:lnTo>
                      <a:pt x="104" y="6182"/>
                    </a:lnTo>
                    <a:lnTo>
                      <a:pt x="52" y="6515"/>
                    </a:lnTo>
                    <a:lnTo>
                      <a:pt x="0" y="6884"/>
                    </a:lnTo>
                    <a:lnTo>
                      <a:pt x="0" y="7727"/>
                    </a:lnTo>
                    <a:lnTo>
                      <a:pt x="52" y="8166"/>
                    </a:lnTo>
                    <a:lnTo>
                      <a:pt x="157" y="8605"/>
                    </a:lnTo>
                    <a:lnTo>
                      <a:pt x="313" y="8974"/>
                    </a:lnTo>
                    <a:lnTo>
                      <a:pt x="470" y="9378"/>
                    </a:lnTo>
                    <a:lnTo>
                      <a:pt x="651" y="9729"/>
                    </a:lnTo>
                    <a:lnTo>
                      <a:pt x="860" y="10097"/>
                    </a:lnTo>
                    <a:lnTo>
                      <a:pt x="1121" y="10396"/>
                    </a:lnTo>
                    <a:lnTo>
                      <a:pt x="1668" y="11028"/>
                    </a:lnTo>
                    <a:lnTo>
                      <a:pt x="2267" y="11573"/>
                    </a:lnTo>
                    <a:lnTo>
                      <a:pt x="2866" y="12118"/>
                    </a:lnTo>
                    <a:lnTo>
                      <a:pt x="3570" y="12591"/>
                    </a:lnTo>
                    <a:lnTo>
                      <a:pt x="4872" y="13469"/>
                    </a:lnTo>
                    <a:lnTo>
                      <a:pt x="6019" y="14242"/>
                    </a:lnTo>
                    <a:lnTo>
                      <a:pt x="6462" y="14646"/>
                    </a:lnTo>
                    <a:lnTo>
                      <a:pt x="6826" y="15050"/>
                    </a:lnTo>
                    <a:lnTo>
                      <a:pt x="6931" y="15260"/>
                    </a:lnTo>
                    <a:lnTo>
                      <a:pt x="7009" y="15454"/>
                    </a:lnTo>
                    <a:lnTo>
                      <a:pt x="7113" y="15664"/>
                    </a:lnTo>
                    <a:lnTo>
                      <a:pt x="7113" y="19370"/>
                    </a:lnTo>
                    <a:lnTo>
                      <a:pt x="7166" y="19634"/>
                    </a:lnTo>
                    <a:lnTo>
                      <a:pt x="7270" y="19879"/>
                    </a:lnTo>
                    <a:lnTo>
                      <a:pt x="7425" y="20107"/>
                    </a:lnTo>
                    <a:lnTo>
                      <a:pt x="7582" y="20318"/>
                    </a:lnTo>
                    <a:lnTo>
                      <a:pt x="7765" y="20511"/>
                    </a:lnTo>
                    <a:lnTo>
                      <a:pt x="7973" y="20722"/>
                    </a:lnTo>
                    <a:lnTo>
                      <a:pt x="8233" y="20881"/>
                    </a:lnTo>
                    <a:lnTo>
                      <a:pt x="8468" y="21056"/>
                    </a:lnTo>
                    <a:lnTo>
                      <a:pt x="8729" y="21196"/>
                    </a:lnTo>
                    <a:lnTo>
                      <a:pt x="9015" y="21319"/>
                    </a:lnTo>
                    <a:lnTo>
                      <a:pt x="9380" y="21425"/>
                    </a:lnTo>
                    <a:lnTo>
                      <a:pt x="9719" y="21495"/>
                    </a:lnTo>
                    <a:lnTo>
                      <a:pt x="10084" y="21565"/>
                    </a:lnTo>
                    <a:lnTo>
                      <a:pt x="10422" y="21600"/>
                    </a:lnTo>
                    <a:lnTo>
                      <a:pt x="10786" y="21600"/>
                    </a:lnTo>
                    <a:close/>
                  </a:path>
                </a:pathLst>
              </a:custGeom>
              <a:solidFill>
                <a:srgbClr val="FFFFCC">
                  <a:alpha val="100000"/>
                </a:srgbClr>
              </a:solidFill>
              <a:ln w="57150" cap="flat" cmpd="sng">
                <a:solidFill>
                  <a:srgbClr val="000000">
                    <a:alpha val="100000"/>
                  </a:srgbClr>
                </a:solidFill>
                <a:prstDash val="solid"/>
                <a:miter lim="800000"/>
                <a:headEnd type="none" w="med" len="med"/>
                <a:tailEnd type="none" w="med" len="med"/>
              </a:ln>
            </p:spPr>
            <p:txBody>
              <a:bodyPr/>
              <a:p>
                <a:endParaRPr lang="zh-CN" altLang="en-US"/>
              </a:p>
            </p:txBody>
          </p:sp>
          <p:sp>
            <p:nvSpPr>
              <p:cNvPr id="26680" name="Shape 190"/>
              <p:cNvSpPr/>
              <p:nvPr/>
            </p:nvSpPr>
            <p:spPr>
              <a:xfrm>
                <a:off x="192699" y="403848"/>
                <a:ext cx="224224" cy="408299"/>
              </a:xfrm>
              <a:custGeom>
                <a:avLst/>
                <a:gdLst/>
                <a:ahLst/>
                <a:cxnLst>
                  <a:cxn ang="0">
                    <a:pos x="112112" y="204150"/>
                  </a:cxn>
                  <a:cxn ang="5898240">
                    <a:pos x="112112" y="204150"/>
                  </a:cxn>
                  <a:cxn ang="11796480">
                    <a:pos x="112112" y="204150"/>
                  </a:cxn>
                  <a:cxn ang="17694720">
                    <a:pos x="112112" y="204150"/>
                  </a:cxn>
                </a:cxnLst>
                <a:pathLst>
                  <a:path w="21600" h="21600">
                    <a:moveTo>
                      <a:pt x="6354" y="10918"/>
                    </a:moveTo>
                    <a:lnTo>
                      <a:pt x="4448" y="5578"/>
                    </a:lnTo>
                    <a:lnTo>
                      <a:pt x="1060" y="1305"/>
                    </a:lnTo>
                    <a:lnTo>
                      <a:pt x="0" y="235"/>
                    </a:lnTo>
                    <a:lnTo>
                      <a:pt x="4448" y="1424"/>
                    </a:lnTo>
                    <a:lnTo>
                      <a:pt x="7835" y="0"/>
                    </a:lnTo>
                    <a:lnTo>
                      <a:pt x="11647" y="1305"/>
                    </a:lnTo>
                    <a:lnTo>
                      <a:pt x="14610" y="0"/>
                    </a:lnTo>
                    <a:lnTo>
                      <a:pt x="17576" y="1186"/>
                    </a:lnTo>
                    <a:lnTo>
                      <a:pt x="21600" y="235"/>
                    </a:lnTo>
                    <a:lnTo>
                      <a:pt x="16304" y="6053"/>
                    </a:lnTo>
                    <a:lnTo>
                      <a:pt x="14822" y="10918"/>
                    </a:lnTo>
                    <a:moveTo>
                      <a:pt x="778" y="14359"/>
                    </a:moveTo>
                    <a:lnTo>
                      <a:pt x="20681" y="14359"/>
                    </a:lnTo>
                    <a:lnTo>
                      <a:pt x="20681" y="16852"/>
                    </a:lnTo>
                    <a:lnTo>
                      <a:pt x="778" y="16814"/>
                    </a:lnTo>
                    <a:lnTo>
                      <a:pt x="778" y="19226"/>
                    </a:lnTo>
                    <a:lnTo>
                      <a:pt x="20681" y="19304"/>
                    </a:lnTo>
                    <a:lnTo>
                      <a:pt x="20752" y="21600"/>
                    </a:lnTo>
                    <a:lnTo>
                      <a:pt x="848" y="21600"/>
                    </a:lnTo>
                  </a:path>
                </a:pathLst>
              </a:custGeom>
              <a:noFill/>
              <a:ln w="57150" cap="flat" cmpd="sng">
                <a:solidFill>
                  <a:srgbClr val="000000">
                    <a:alpha val="100000"/>
                  </a:srgbClr>
                </a:solidFill>
                <a:prstDash val="solid"/>
                <a:miter lim="800000"/>
                <a:headEnd type="none" w="med" len="med"/>
                <a:tailEnd type="none" w="med" len="med"/>
              </a:ln>
            </p:spPr>
            <p:txBody>
              <a:bodyPr/>
              <a:p>
                <a:endParaRPr lang="zh-CN" altLang="en-US"/>
              </a:p>
            </p:txBody>
          </p:sp>
        </p:grpSp>
        <p:sp>
          <p:nvSpPr>
            <p:cNvPr id="26678" name="Shape 192"/>
            <p:cNvSpPr/>
            <p:nvPr/>
          </p:nvSpPr>
          <p:spPr>
            <a:xfrm>
              <a:off x="573891" y="287311"/>
              <a:ext cx="7786711" cy="704775"/>
            </a:xfrm>
            <a:prstGeom prst="rect">
              <a:avLst/>
            </a:prstGeom>
            <a:noFill/>
            <a:ln w="12700">
              <a:noFill/>
            </a:ln>
          </p:spPr>
          <p:txBody>
            <a:bodyPr lIns="45719" tIns="45719" rIns="45719" bIns="45719">
              <a:spAutoFit/>
            </a:bodyPr>
            <a:p>
              <a:pPr eaLnBrk="1">
                <a:buNone/>
              </a:pPr>
              <a:r>
                <a:rPr lang="zh-CN" altLang="en-US" sz="4000">
                  <a:solidFill>
                    <a:srgbClr val="A6A6A6"/>
                  </a:solidFill>
                  <a:latin typeface="黑体" panose="02010609060101010101" pitchFamily="49" charset="-122"/>
                  <a:ea typeface="黑体" panose="02010609060101010101" pitchFamily="49" charset="-122"/>
                  <a:sym typeface="黑体" panose="02010609060101010101" pitchFamily="49" charset="-122"/>
                </a:rPr>
                <a:t>练习</a:t>
              </a:r>
              <a:endParaRPr lang="zh-CN" altLang="en-US" sz="4000">
                <a:solidFill>
                  <a:srgbClr val="A6A6A6"/>
                </a:solidFill>
                <a:latin typeface="黑体" panose="02010609060101010101" pitchFamily="49" charset="-122"/>
                <a:ea typeface="黑体" panose="02010609060101010101" pitchFamily="49" charset="-122"/>
                <a:sym typeface="黑体" panose="02010609060101010101" pitchFamily="49" charset="-122"/>
              </a:endParaRPr>
            </a:p>
          </p:txBody>
        </p:sp>
      </p:grpSp>
      <p:sp>
        <p:nvSpPr>
          <p:cNvPr id="194" name="Shape 194"/>
          <p:cNvSpPr/>
          <p:nvPr/>
        </p:nvSpPr>
        <p:spPr>
          <a:xfrm>
            <a:off x="2247900" y="2470150"/>
            <a:ext cx="6057900" cy="398780"/>
          </a:xfrm>
          <a:prstGeom prst="rect">
            <a:avLst/>
          </a:prstGeom>
          <a:ln w="12700">
            <a:miter lim="400000"/>
          </a:ln>
          <a:effectLst>
            <a:outerShdw blurRad="50800" dist="50800" dir="16200000" rotWithShape="0">
              <a:srgbClr val="FFFFFF">
                <a:alpha val="0"/>
              </a:srgbClr>
            </a:outerShdw>
          </a:effectLst>
        </p:spPr>
        <p:txBody>
          <a:bodyPr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defRPr sz="2000">
                <a:latin typeface="华文细黑"/>
                <a:ea typeface="华文细黑"/>
                <a:cs typeface="华文细黑"/>
                <a:sym typeface="华文细黑"/>
              </a:defRPr>
            </a:pPr>
            <a:r>
              <a:rPr kumimoji="0" sz="2000" b="0" i="0" u="none" strike="noStrike" kern="0" cap="none" spc="0" normalizeH="0" baseline="0" noProof="0">
                <a:ln>
                  <a:noFill/>
                </a:ln>
                <a:solidFill>
                  <a:srgbClr val="000000"/>
                </a:solidFill>
                <a:effectLst/>
                <a:uLnTx/>
                <a:uFillTx/>
                <a:latin typeface="华文细黑"/>
                <a:ea typeface="华文细黑"/>
                <a:cs typeface="华文细黑"/>
                <a:sym typeface="华文细黑"/>
              </a:rPr>
              <a:t>1. </a:t>
            </a:r>
            <a:r>
              <a:rPr kumimoji="0" sz="2000" b="0" i="0" u="sng" strike="noStrike" kern="0" cap="none" spc="0" normalizeH="0" baseline="0" noProof="0">
                <a:ln>
                  <a:noFill/>
                </a:ln>
                <a:solidFill>
                  <a:srgbClr val="000000"/>
                </a:solidFill>
                <a:effectLst/>
                <a:uLnTx/>
                <a:uFillTx/>
                <a:latin typeface="华文细黑"/>
                <a:ea typeface="华文细黑"/>
                <a:cs typeface="华文细黑"/>
                <a:sym typeface="华文细黑"/>
              </a:rPr>
              <a:t>        </a:t>
            </a:r>
            <a:r>
              <a:rPr kumimoji="0" sz="2000" b="0" i="0" u="none" strike="noStrike" kern="0" cap="none" spc="0" normalizeH="0" baseline="0" noProof="0">
                <a:ln>
                  <a:noFill/>
                </a:ln>
                <a:solidFill>
                  <a:srgbClr val="000000"/>
                </a:solidFill>
                <a:effectLst/>
                <a:uLnTx/>
                <a:uFillTx/>
                <a:latin typeface="华文细黑"/>
                <a:ea typeface="华文细黑"/>
                <a:cs typeface="华文细黑"/>
                <a:sym typeface="华文细黑"/>
              </a:rPr>
              <a:t>这个问题，你应该</a:t>
            </a:r>
            <a:r>
              <a:rPr kumimoji="0" lang="zh-CN" sz="2000" b="0" i="0" u="none" strike="noStrike" kern="0" cap="none" spc="0" normalizeH="0" baseline="0" noProof="0">
                <a:ln>
                  <a:noFill/>
                </a:ln>
                <a:solidFill>
                  <a:srgbClr val="000000"/>
                </a:solidFill>
                <a:effectLst/>
                <a:uLnTx/>
                <a:uFillTx/>
                <a:latin typeface="华文细黑"/>
                <a:ea typeface="华文细黑"/>
                <a:cs typeface="华文细黑"/>
                <a:sym typeface="华文细黑"/>
              </a:rPr>
              <a:t>再</a:t>
            </a:r>
            <a:r>
              <a:rPr kumimoji="0" sz="2000" b="0" i="0" u="none" strike="noStrike" kern="0" cap="none" spc="0" normalizeH="0" baseline="0" noProof="0">
                <a:ln>
                  <a:noFill/>
                </a:ln>
                <a:solidFill>
                  <a:srgbClr val="000000"/>
                </a:solidFill>
                <a:effectLst/>
                <a:uLnTx/>
                <a:uFillTx/>
                <a:latin typeface="华文细黑"/>
                <a:ea typeface="华文细黑"/>
                <a:cs typeface="华文细黑"/>
                <a:sym typeface="华文细黑"/>
              </a:rPr>
              <a:t>认真地考虑一下。</a:t>
            </a:r>
            <a:endParaRPr kumimoji="0" sz="20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p:txBody>
      </p:sp>
      <p:sp>
        <p:nvSpPr>
          <p:cNvPr id="195" name="Shape 195"/>
          <p:cNvSpPr/>
          <p:nvPr/>
        </p:nvSpPr>
        <p:spPr>
          <a:xfrm>
            <a:off x="8434388" y="1858963"/>
            <a:ext cx="598170" cy="398780"/>
          </a:xfrm>
          <a:prstGeom prst="rect">
            <a:avLst/>
          </a:prstGeom>
          <a:ln w="12700">
            <a:miter lim="400000"/>
          </a:ln>
          <a:effectLst>
            <a:outerShdw blurRad="50800" dist="50800" dir="16200000" rotWithShape="0">
              <a:srgbClr val="FFFFFF">
                <a:alpha val="0"/>
              </a:srgbClr>
            </a:outerShdw>
          </a:effectLst>
        </p:spPr>
        <p:txBody>
          <a:bodyPr wrap="none" lIns="45719" rIns="45719">
            <a:spAutoFit/>
          </a:bodyPr>
          <a:lstStyle>
            <a:lvl1pPr>
              <a:defRPr sz="2000">
                <a:solidFill>
                  <a:srgbClr val="FFFFFF"/>
                </a:solidFill>
                <a:latin typeface="华文细黑"/>
                <a:ea typeface="华文细黑"/>
                <a:cs typeface="华文细黑"/>
                <a:sym typeface="华文细黑"/>
              </a:defRPr>
            </a:lvl1pPr>
          </a:lstStyle>
          <a:p>
            <a:pPr marL="0" marR="0" lvl="0" indent="0" algn="l" defTabSz="914400" rtl="0" eaLnBrk="1" fontAlgn="auto" latinLnBrk="0" hangingPunct="0">
              <a:lnSpc>
                <a:spcPct val="100000"/>
              </a:lnSpc>
              <a:spcBef>
                <a:spcPts val="0"/>
              </a:spcBef>
              <a:spcAft>
                <a:spcPts val="0"/>
              </a:spcAft>
              <a:buClrTx/>
              <a:buSzTx/>
              <a:buFontTx/>
              <a:buNone/>
              <a:defRPr/>
            </a:pPr>
            <a:r>
              <a:rPr kumimoji="0" sz="2000" b="0" i="0" u="none" strike="noStrike" kern="0" cap="none" spc="0" normalizeH="0" baseline="0" noProof="0">
                <a:ln>
                  <a:noFill/>
                </a:ln>
                <a:solidFill>
                  <a:srgbClr val="FFFFFF"/>
                </a:solidFill>
                <a:effectLst/>
                <a:uLnTx/>
                <a:uFillTx/>
                <a:latin typeface="华文细黑"/>
                <a:ea typeface="华文细黑"/>
                <a:cs typeface="华文细黑"/>
                <a:sym typeface="华文细黑"/>
              </a:rPr>
              <a:t>对于</a:t>
            </a:r>
            <a:endParaRPr kumimoji="0" sz="2000" b="0" i="0" u="none" strike="noStrike" kern="0" cap="none" spc="0" normalizeH="0" baseline="0" noProof="0">
              <a:ln>
                <a:noFill/>
              </a:ln>
              <a:solidFill>
                <a:srgbClr val="FFFFFF"/>
              </a:solidFill>
              <a:effectLst/>
              <a:uLnTx/>
              <a:uFillTx/>
              <a:latin typeface="华文细黑"/>
              <a:ea typeface="华文细黑"/>
              <a:cs typeface="华文细黑"/>
              <a:sym typeface="华文细黑"/>
            </a:endParaRPr>
          </a:p>
        </p:txBody>
      </p:sp>
      <p:sp>
        <p:nvSpPr>
          <p:cNvPr id="196" name="Shape 196"/>
          <p:cNvSpPr/>
          <p:nvPr/>
        </p:nvSpPr>
        <p:spPr>
          <a:xfrm>
            <a:off x="9323388" y="1863725"/>
            <a:ext cx="598170" cy="398780"/>
          </a:xfrm>
          <a:prstGeom prst="rect">
            <a:avLst/>
          </a:prstGeom>
          <a:ln w="12700">
            <a:miter lim="400000"/>
          </a:ln>
          <a:effectLst>
            <a:outerShdw blurRad="50800" dist="50800" dir="16200000" rotWithShape="0">
              <a:srgbClr val="FFFFFF">
                <a:alpha val="0"/>
              </a:srgbClr>
            </a:outerShdw>
          </a:effectLst>
        </p:spPr>
        <p:txBody>
          <a:bodyPr wrap="none" lIns="45719" rIns="45719">
            <a:spAutoFit/>
          </a:bodyPr>
          <a:lstStyle>
            <a:lvl1pPr>
              <a:defRPr sz="2000">
                <a:solidFill>
                  <a:srgbClr val="FFFFFF"/>
                </a:solidFill>
                <a:latin typeface="华文细黑"/>
                <a:ea typeface="华文细黑"/>
                <a:cs typeface="华文细黑"/>
                <a:sym typeface="华文细黑"/>
              </a:defRPr>
            </a:lvl1pPr>
          </a:lstStyle>
          <a:p>
            <a:pPr marL="0" marR="0" lvl="0" indent="0" algn="l" defTabSz="914400" rtl="0" eaLnBrk="1" fontAlgn="auto" latinLnBrk="0" hangingPunct="0">
              <a:lnSpc>
                <a:spcPct val="100000"/>
              </a:lnSpc>
              <a:spcBef>
                <a:spcPts val="0"/>
              </a:spcBef>
              <a:spcAft>
                <a:spcPts val="0"/>
              </a:spcAft>
              <a:buClrTx/>
              <a:buSzTx/>
              <a:buFontTx/>
              <a:buNone/>
              <a:defRPr/>
            </a:pPr>
            <a:r>
              <a:rPr kumimoji="0" sz="2000" b="0" i="0" u="none" strike="noStrike" kern="0" cap="none" spc="0" normalizeH="0" baseline="0" noProof="0">
                <a:ln>
                  <a:noFill/>
                </a:ln>
                <a:solidFill>
                  <a:srgbClr val="FFFFFF"/>
                </a:solidFill>
                <a:effectLst/>
                <a:uLnTx/>
                <a:uFillTx/>
                <a:latin typeface="华文细黑"/>
                <a:ea typeface="华文细黑"/>
                <a:cs typeface="华文细黑"/>
                <a:sym typeface="华文细黑"/>
              </a:rPr>
              <a:t>关于</a:t>
            </a:r>
            <a:endParaRPr kumimoji="0" sz="2000" b="0" i="0" u="none" strike="noStrike" kern="0" cap="none" spc="0" normalizeH="0" baseline="0" noProof="0">
              <a:ln>
                <a:noFill/>
              </a:ln>
              <a:solidFill>
                <a:srgbClr val="FFFFFF"/>
              </a:solidFill>
              <a:effectLst/>
              <a:uLnTx/>
              <a:uFillTx/>
              <a:latin typeface="华文细黑"/>
              <a:ea typeface="华文细黑"/>
              <a:cs typeface="华文细黑"/>
              <a:sym typeface="华文细黑"/>
            </a:endParaRPr>
          </a:p>
        </p:txBody>
      </p:sp>
      <p:sp>
        <p:nvSpPr>
          <p:cNvPr id="199" name="Shape 199"/>
          <p:cNvSpPr/>
          <p:nvPr/>
        </p:nvSpPr>
        <p:spPr>
          <a:xfrm>
            <a:off x="2186305" y="3229293"/>
            <a:ext cx="5824538" cy="398780"/>
          </a:xfrm>
          <a:prstGeom prst="rect">
            <a:avLst/>
          </a:prstGeom>
          <a:ln w="12700">
            <a:miter lim="400000"/>
          </a:ln>
          <a:effectLst>
            <a:outerShdw blurRad="50800" dist="50800" dir="16200000" rotWithShape="0">
              <a:srgbClr val="FFFFFF">
                <a:alpha val="0"/>
              </a:srgbClr>
            </a:outerShdw>
          </a:effectLst>
        </p:spPr>
        <p:txBody>
          <a:bodyPr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defRPr sz="2000">
                <a:latin typeface="华文细黑"/>
                <a:ea typeface="华文细黑"/>
                <a:cs typeface="华文细黑"/>
                <a:sym typeface="华文细黑"/>
              </a:defRPr>
            </a:pPr>
            <a:r>
              <a:rPr kumimoji="0" lang="en-US" sz="2000" b="0" i="0" u="none" strike="noStrike" kern="0" cap="none" spc="0" normalizeH="0" baseline="0" noProof="0">
                <a:ln>
                  <a:noFill/>
                </a:ln>
                <a:solidFill>
                  <a:srgbClr val="000000"/>
                </a:solidFill>
                <a:effectLst/>
                <a:uLnTx/>
                <a:uFillTx/>
                <a:latin typeface="华文细黑"/>
                <a:ea typeface="华文细黑"/>
                <a:cs typeface="华文细黑"/>
                <a:sym typeface="华文细黑"/>
              </a:rPr>
              <a:t>2</a:t>
            </a:r>
            <a:r>
              <a:rPr kumimoji="0" sz="2000" b="0" i="0" u="none" strike="noStrike" kern="0" cap="none" spc="0" normalizeH="0" baseline="0" noProof="0">
                <a:ln>
                  <a:noFill/>
                </a:ln>
                <a:solidFill>
                  <a:srgbClr val="000000"/>
                </a:solidFill>
                <a:effectLst/>
                <a:uLnTx/>
                <a:uFillTx/>
                <a:latin typeface="华文细黑"/>
                <a:ea typeface="华文细黑"/>
                <a:cs typeface="华文细黑"/>
                <a:sym typeface="华文细黑"/>
              </a:rPr>
              <a:t>. 现在人们____自然环境越来越</a:t>
            </a:r>
            <a:r>
              <a:rPr kumimoji="0" lang="zh-CN" sz="2000" b="0" i="0" u="none" strike="noStrike" kern="0" cap="none" spc="0" normalizeH="0" baseline="0" noProof="0">
                <a:ln>
                  <a:noFill/>
                </a:ln>
                <a:solidFill>
                  <a:srgbClr val="000000"/>
                </a:solidFill>
                <a:effectLst/>
                <a:uLnTx/>
                <a:uFillTx/>
                <a:latin typeface="华文细黑"/>
                <a:ea typeface="华文细黑"/>
                <a:cs typeface="华文细黑"/>
                <a:sym typeface="华文细黑"/>
              </a:rPr>
              <a:t>热爱了</a:t>
            </a:r>
            <a:r>
              <a:rPr kumimoji="0" sz="2000" b="0" i="0" u="none" strike="noStrike" kern="0" cap="none" spc="0" normalizeH="0" baseline="0" noProof="0">
                <a:ln>
                  <a:noFill/>
                </a:ln>
                <a:solidFill>
                  <a:srgbClr val="000000"/>
                </a:solidFill>
                <a:effectLst/>
                <a:uLnTx/>
                <a:uFillTx/>
                <a:latin typeface="华文细黑"/>
                <a:ea typeface="华文细黑"/>
                <a:cs typeface="华文细黑"/>
                <a:sym typeface="华文细黑"/>
              </a:rPr>
              <a:t>。</a:t>
            </a:r>
            <a:endParaRPr kumimoji="0" sz="20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p:txBody>
      </p:sp>
      <p:sp>
        <p:nvSpPr>
          <p:cNvPr id="200" name="Shape 200"/>
          <p:cNvSpPr/>
          <p:nvPr/>
        </p:nvSpPr>
        <p:spPr>
          <a:xfrm>
            <a:off x="2186305" y="3833495"/>
            <a:ext cx="6054725" cy="706755"/>
          </a:xfrm>
          <a:prstGeom prst="rect">
            <a:avLst/>
          </a:prstGeom>
          <a:ln w="12700">
            <a:miter lim="400000"/>
          </a:ln>
          <a:effectLst>
            <a:outerShdw blurRad="50800" dist="50800" dir="16200000" rotWithShape="0">
              <a:srgbClr val="FFFFFF">
                <a:alpha val="0"/>
              </a:srgbClr>
            </a:outerShdw>
          </a:effectLst>
        </p:spPr>
        <p:txBody>
          <a:bodyPr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defRPr sz="2000">
                <a:latin typeface="华文细黑"/>
                <a:ea typeface="华文细黑"/>
                <a:cs typeface="华文细黑"/>
                <a:sym typeface="华文细黑"/>
              </a:defRPr>
            </a:pPr>
            <a:r>
              <a:rPr kumimoji="0" lang="en-US" sz="2000" b="0" i="0" u="none" strike="noStrike" kern="0" cap="none" spc="0" normalizeH="0" baseline="0" noProof="0">
                <a:ln>
                  <a:noFill/>
                </a:ln>
                <a:solidFill>
                  <a:srgbClr val="000000"/>
                </a:solidFill>
                <a:effectLst/>
                <a:uLnTx/>
                <a:uFillTx/>
                <a:latin typeface="华文细黑"/>
                <a:ea typeface="华文细黑"/>
                <a:cs typeface="华文细黑"/>
                <a:sym typeface="华文细黑"/>
              </a:rPr>
              <a:t>3</a:t>
            </a:r>
            <a:r>
              <a:rPr kumimoji="0" sz="2000" b="0" i="0" u="none" strike="noStrike" kern="0" cap="none" spc="0" normalizeH="0" baseline="0" noProof="0">
                <a:ln>
                  <a:noFill/>
                </a:ln>
                <a:solidFill>
                  <a:srgbClr val="000000"/>
                </a:solidFill>
                <a:effectLst/>
                <a:uLnTx/>
                <a:uFillTx/>
                <a:latin typeface="华文细黑"/>
                <a:ea typeface="华文细黑"/>
                <a:cs typeface="华文细黑"/>
                <a:sym typeface="华文细黑"/>
              </a:rPr>
              <a:t>. 昨天</a:t>
            </a:r>
            <a:r>
              <a:rPr kumimoji="0" lang="zh-CN" sz="2000" b="0" i="0" u="none" strike="noStrike" kern="0" cap="none" spc="0" normalizeH="0" baseline="0" noProof="0">
                <a:ln>
                  <a:noFill/>
                </a:ln>
                <a:solidFill>
                  <a:srgbClr val="000000"/>
                </a:solidFill>
                <a:effectLst/>
                <a:uLnTx/>
                <a:uFillTx/>
                <a:latin typeface="华文细黑"/>
                <a:ea typeface="华文细黑"/>
                <a:cs typeface="华文细黑"/>
                <a:sym typeface="华文细黑"/>
              </a:rPr>
              <a:t>我</a:t>
            </a:r>
            <a:r>
              <a:rPr kumimoji="0" sz="2000" b="0" i="0" u="none" strike="noStrike" kern="0" cap="none" spc="0" normalizeH="0" baseline="0" noProof="0">
                <a:ln>
                  <a:noFill/>
                </a:ln>
                <a:solidFill>
                  <a:srgbClr val="000000"/>
                </a:solidFill>
                <a:effectLst/>
                <a:uLnTx/>
                <a:uFillTx/>
                <a:latin typeface="华文细黑"/>
                <a:ea typeface="华文细黑"/>
                <a:cs typeface="华文细黑"/>
                <a:sym typeface="华文细黑"/>
              </a:rPr>
              <a:t>在报纸上看到一篇____这位明星的新闻，才知道她竟然还只是一位在校大学生。</a:t>
            </a:r>
            <a:endParaRPr kumimoji="0" sz="20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p:txBody>
      </p:sp>
      <p:sp>
        <p:nvSpPr>
          <p:cNvPr id="26665" name="Shape 201"/>
          <p:cNvSpPr/>
          <p:nvPr/>
        </p:nvSpPr>
        <p:spPr>
          <a:xfrm>
            <a:off x="5410200" y="862013"/>
            <a:ext cx="280670" cy="398780"/>
          </a:xfrm>
          <a:prstGeom prst="rect">
            <a:avLst/>
          </a:prstGeom>
          <a:noFill/>
          <a:ln w="12700">
            <a:noFill/>
          </a:ln>
        </p:spPr>
        <p:txBody>
          <a:bodyPr wrap="none" lIns="45719" rIns="45719">
            <a:spAutoFit/>
          </a:bodyPr>
          <a:p>
            <a:pPr eaLnBrk="1">
              <a:buNone/>
            </a:pPr>
            <a:r>
              <a:rPr lang="en-US" altLang="zh-CN" sz="2000">
                <a:latin typeface="Times New Roman" panose="02020703060505090304" pitchFamily="18" charset="0"/>
                <a:cs typeface="Times New Roman" panose="02020703060505090304" pitchFamily="18" charset="0"/>
                <a:sym typeface="Times New Roman" panose="02020703060505090304" pitchFamily="18" charset="0"/>
              </a:rPr>
              <a:t>✓</a:t>
            </a:r>
            <a:endParaRPr lang="en-US" altLang="zh-CN" sz="2000">
              <a:latin typeface="Times New Roman" panose="02020703060505090304" pitchFamily="18" charset="0"/>
              <a:ea typeface="Times New Roman" panose="02020703060505090304" pitchFamily="18" charset="0"/>
              <a:sym typeface="Times New Roman" panose="02020703060505090304" pitchFamily="18" charset="0"/>
            </a:endParaRPr>
          </a:p>
        </p:txBody>
      </p:sp>
      <p:sp>
        <p:nvSpPr>
          <p:cNvPr id="26666" name="Shape 202"/>
          <p:cNvSpPr/>
          <p:nvPr/>
        </p:nvSpPr>
        <p:spPr>
          <a:xfrm>
            <a:off x="6019800" y="862013"/>
            <a:ext cx="283845" cy="398780"/>
          </a:xfrm>
          <a:prstGeom prst="rect">
            <a:avLst/>
          </a:prstGeom>
          <a:noFill/>
          <a:ln w="12700">
            <a:noFill/>
          </a:ln>
        </p:spPr>
        <p:txBody>
          <a:bodyPr wrap="none" lIns="45719" rIns="45719">
            <a:spAutoFit/>
          </a:bodyPr>
          <a:p>
            <a:pPr eaLnBrk="1">
              <a:buNone/>
            </a:pPr>
            <a:r>
              <a:rPr lang="en-US" altLang="zh-CN" sz="2000">
                <a:latin typeface="Times New Roman" panose="02020703060505090304" pitchFamily="18" charset="0"/>
                <a:cs typeface="Times New Roman" panose="02020703060505090304" pitchFamily="18" charset="0"/>
                <a:sym typeface="Times New Roman" panose="02020703060505090304" pitchFamily="18" charset="0"/>
              </a:rPr>
              <a:t>✕</a:t>
            </a:r>
            <a:endParaRPr lang="en-US" altLang="zh-CN" sz="2000">
              <a:latin typeface="Times New Roman" panose="02020703060505090304" pitchFamily="18" charset="0"/>
              <a:ea typeface="Times New Roman" panose="02020703060505090304" pitchFamily="18" charset="0"/>
              <a:sym typeface="Times New Roman" panose="02020703060505090304" pitchFamily="18" charset="0"/>
            </a:endParaRPr>
          </a:p>
        </p:txBody>
      </p:sp>
      <p:sp>
        <p:nvSpPr>
          <p:cNvPr id="204" name="Shape 204"/>
          <p:cNvSpPr/>
          <p:nvPr/>
        </p:nvSpPr>
        <p:spPr>
          <a:xfrm>
            <a:off x="8534400" y="2579688"/>
            <a:ext cx="280670" cy="398780"/>
          </a:xfrm>
          <a:prstGeom prst="rect">
            <a:avLst/>
          </a:prstGeom>
          <a:noFill/>
          <a:ln w="12700">
            <a:noFill/>
          </a:ln>
        </p:spPr>
        <p:txBody>
          <a:bodyPr wrap="none" lIns="45719" rIns="45719">
            <a:spAutoFit/>
          </a:bodyPr>
          <a:p>
            <a:pPr eaLnBrk="1">
              <a:buNone/>
            </a:pPr>
            <a:r>
              <a:rPr lang="en-US" altLang="zh-CN" sz="2000">
                <a:latin typeface="Times New Roman" panose="02020703060505090304" pitchFamily="18" charset="0"/>
                <a:cs typeface="Times New Roman" panose="02020703060505090304" pitchFamily="18" charset="0"/>
                <a:sym typeface="Times New Roman" panose="02020703060505090304" pitchFamily="18" charset="0"/>
              </a:rPr>
              <a:t>✓</a:t>
            </a:r>
            <a:endParaRPr lang="en-US" altLang="zh-CN" sz="2000">
              <a:latin typeface="Times New Roman" panose="02020703060505090304" pitchFamily="18" charset="0"/>
              <a:ea typeface="Times New Roman" panose="02020703060505090304" pitchFamily="18" charset="0"/>
              <a:sym typeface="Times New Roman" panose="02020703060505090304" pitchFamily="18" charset="0"/>
            </a:endParaRPr>
          </a:p>
        </p:txBody>
      </p:sp>
      <p:sp>
        <p:nvSpPr>
          <p:cNvPr id="205" name="Shape 205"/>
          <p:cNvSpPr/>
          <p:nvPr/>
        </p:nvSpPr>
        <p:spPr>
          <a:xfrm>
            <a:off x="9464675" y="2579688"/>
            <a:ext cx="280670" cy="398780"/>
          </a:xfrm>
          <a:prstGeom prst="rect">
            <a:avLst/>
          </a:prstGeom>
          <a:noFill/>
          <a:ln w="12700">
            <a:noFill/>
          </a:ln>
        </p:spPr>
        <p:txBody>
          <a:bodyPr wrap="none" lIns="45719" rIns="45719">
            <a:spAutoFit/>
          </a:bodyPr>
          <a:p>
            <a:pPr eaLnBrk="1">
              <a:buNone/>
            </a:pPr>
            <a:r>
              <a:rPr lang="en-US" altLang="zh-CN" sz="2000">
                <a:latin typeface="Times New Roman" panose="02020703060505090304" pitchFamily="18" charset="0"/>
                <a:cs typeface="Times New Roman" panose="02020703060505090304" pitchFamily="18" charset="0"/>
                <a:sym typeface="Times New Roman" panose="02020703060505090304" pitchFamily="18" charset="0"/>
              </a:rPr>
              <a:t>✓</a:t>
            </a:r>
            <a:endParaRPr lang="en-US" altLang="zh-CN" sz="2000">
              <a:latin typeface="Times New Roman" panose="02020703060505090304" pitchFamily="18" charset="0"/>
              <a:ea typeface="Times New Roman" panose="02020703060505090304" pitchFamily="18" charset="0"/>
              <a:sym typeface="Times New Roman" panose="02020703060505090304" pitchFamily="18" charset="0"/>
            </a:endParaRPr>
          </a:p>
        </p:txBody>
      </p:sp>
      <p:sp>
        <p:nvSpPr>
          <p:cNvPr id="209" name="Shape 209"/>
          <p:cNvSpPr/>
          <p:nvPr/>
        </p:nvSpPr>
        <p:spPr>
          <a:xfrm>
            <a:off x="8547100" y="3300413"/>
            <a:ext cx="280670" cy="398780"/>
          </a:xfrm>
          <a:prstGeom prst="rect">
            <a:avLst/>
          </a:prstGeom>
          <a:noFill/>
          <a:ln w="12700">
            <a:noFill/>
          </a:ln>
        </p:spPr>
        <p:txBody>
          <a:bodyPr wrap="none" lIns="45719" rIns="45719">
            <a:spAutoFit/>
          </a:bodyPr>
          <a:p>
            <a:pPr eaLnBrk="1">
              <a:buNone/>
            </a:pPr>
            <a:r>
              <a:rPr lang="en-US" altLang="zh-CN" sz="2000">
                <a:latin typeface="Times New Roman" panose="02020703060505090304" pitchFamily="18" charset="0"/>
                <a:cs typeface="Times New Roman" panose="02020703060505090304" pitchFamily="18" charset="0"/>
                <a:sym typeface="Times New Roman" panose="02020703060505090304" pitchFamily="18" charset="0"/>
              </a:rPr>
              <a:t>✓</a:t>
            </a:r>
            <a:endParaRPr lang="en-US" altLang="zh-CN" sz="2000">
              <a:latin typeface="Times New Roman" panose="02020703060505090304" pitchFamily="18" charset="0"/>
              <a:ea typeface="Times New Roman" panose="02020703060505090304" pitchFamily="18" charset="0"/>
              <a:sym typeface="Times New Roman" panose="02020703060505090304" pitchFamily="18" charset="0"/>
            </a:endParaRPr>
          </a:p>
        </p:txBody>
      </p:sp>
      <p:sp>
        <p:nvSpPr>
          <p:cNvPr id="210" name="Shape 210"/>
          <p:cNvSpPr/>
          <p:nvPr/>
        </p:nvSpPr>
        <p:spPr>
          <a:xfrm>
            <a:off x="9426575" y="3371533"/>
            <a:ext cx="283845" cy="398780"/>
          </a:xfrm>
          <a:prstGeom prst="rect">
            <a:avLst/>
          </a:prstGeom>
          <a:noFill/>
          <a:ln w="12700">
            <a:noFill/>
          </a:ln>
        </p:spPr>
        <p:txBody>
          <a:bodyPr wrap="none" lIns="45719" rIns="45719">
            <a:spAutoFit/>
          </a:bodyPr>
          <a:p>
            <a:pPr eaLnBrk="1">
              <a:buNone/>
            </a:pPr>
            <a:r>
              <a:rPr lang="en-US" altLang="zh-CN" sz="2000">
                <a:latin typeface="Times New Roman" panose="02020703060505090304" pitchFamily="18" charset="0"/>
                <a:cs typeface="Times New Roman" panose="02020703060505090304" pitchFamily="18" charset="0"/>
                <a:sym typeface="Times New Roman" panose="02020703060505090304" pitchFamily="18" charset="0"/>
              </a:rPr>
              <a:t>✕</a:t>
            </a:r>
            <a:endParaRPr lang="en-US" altLang="zh-CN" sz="2000">
              <a:latin typeface="Times New Roman" panose="02020703060505090304" pitchFamily="18" charset="0"/>
              <a:ea typeface="Times New Roman" panose="02020703060505090304" pitchFamily="18" charset="0"/>
              <a:sym typeface="Times New Roman" panose="02020703060505090304" pitchFamily="18" charset="0"/>
            </a:endParaRPr>
          </a:p>
        </p:txBody>
      </p:sp>
      <p:sp>
        <p:nvSpPr>
          <p:cNvPr id="211" name="Shape 211"/>
          <p:cNvSpPr/>
          <p:nvPr/>
        </p:nvSpPr>
        <p:spPr>
          <a:xfrm>
            <a:off x="8547100" y="4021138"/>
            <a:ext cx="283845" cy="398780"/>
          </a:xfrm>
          <a:prstGeom prst="rect">
            <a:avLst/>
          </a:prstGeom>
          <a:noFill/>
          <a:ln w="12700">
            <a:noFill/>
          </a:ln>
        </p:spPr>
        <p:txBody>
          <a:bodyPr wrap="none" lIns="45719" rIns="45719">
            <a:spAutoFit/>
          </a:bodyPr>
          <a:p>
            <a:pPr eaLnBrk="1">
              <a:buNone/>
            </a:pPr>
            <a:r>
              <a:rPr lang="en-US" altLang="zh-CN" sz="2000">
                <a:latin typeface="Times New Roman" panose="02020703060505090304" pitchFamily="18" charset="0"/>
                <a:cs typeface="Times New Roman" panose="02020703060505090304" pitchFamily="18" charset="0"/>
                <a:sym typeface="Times New Roman" panose="02020703060505090304" pitchFamily="18" charset="0"/>
              </a:rPr>
              <a:t>✕</a:t>
            </a:r>
            <a:endParaRPr lang="en-US" altLang="zh-CN" sz="2000">
              <a:latin typeface="Times New Roman" panose="02020703060505090304" pitchFamily="18" charset="0"/>
              <a:ea typeface="Times New Roman" panose="02020703060505090304" pitchFamily="18" charset="0"/>
              <a:sym typeface="Times New Roman" panose="02020703060505090304" pitchFamily="18" charset="0"/>
            </a:endParaRPr>
          </a:p>
        </p:txBody>
      </p:sp>
      <p:sp>
        <p:nvSpPr>
          <p:cNvPr id="212" name="Shape 212"/>
          <p:cNvSpPr/>
          <p:nvPr/>
        </p:nvSpPr>
        <p:spPr>
          <a:xfrm>
            <a:off x="9464675" y="3992563"/>
            <a:ext cx="280670" cy="398780"/>
          </a:xfrm>
          <a:prstGeom prst="rect">
            <a:avLst/>
          </a:prstGeom>
          <a:noFill/>
          <a:ln w="12700">
            <a:noFill/>
          </a:ln>
        </p:spPr>
        <p:txBody>
          <a:bodyPr wrap="none" lIns="45719" rIns="45719">
            <a:spAutoFit/>
          </a:bodyPr>
          <a:p>
            <a:pPr eaLnBrk="1">
              <a:buNone/>
            </a:pPr>
            <a:r>
              <a:rPr lang="en-US" altLang="zh-CN" sz="2000">
                <a:latin typeface="Times New Roman" panose="02020703060505090304" pitchFamily="18" charset="0"/>
                <a:cs typeface="Times New Roman" panose="02020703060505090304" pitchFamily="18" charset="0"/>
                <a:sym typeface="Times New Roman" panose="02020703060505090304" pitchFamily="18" charset="0"/>
              </a:rPr>
              <a:t>✓</a:t>
            </a:r>
            <a:endParaRPr lang="en-US" altLang="zh-CN" sz="2000">
              <a:latin typeface="Times New Roman" panose="02020703060505090304" pitchFamily="18" charset="0"/>
              <a:ea typeface="Times New Roman" panose="02020703060505090304" pitchFamily="18" charset="0"/>
              <a:sym typeface="Times New Roman" panose="02020703060505090304" pitchFamily="18" charset="0"/>
            </a:endParaRPr>
          </a:p>
        </p:txBody>
      </p:sp>
      <p:sp>
        <p:nvSpPr>
          <p:cNvPr id="2" name="文本框 1"/>
          <p:cNvSpPr txBox="1"/>
          <p:nvPr/>
        </p:nvSpPr>
        <p:spPr>
          <a:xfrm>
            <a:off x="8305800" y="2583815"/>
            <a:ext cx="1840230" cy="483235"/>
          </a:xfrm>
          <a:prstGeom prst="rect">
            <a:avLst/>
          </a:prstGeom>
          <a:solidFill>
            <a:schemeClr val="tx1">
              <a:lumMod val="65000"/>
              <a:lumOff val="35000"/>
            </a:schemeClr>
          </a:solidFill>
        </p:spPr>
        <p:txBody>
          <a:bodyPr wrap="square" rtlCol="0">
            <a:noAutofit/>
          </a:bodyPr>
          <a:p>
            <a:endParaRPr lang="zh-CN" altLang="en-US"/>
          </a:p>
        </p:txBody>
      </p:sp>
      <p:sp>
        <p:nvSpPr>
          <p:cNvPr id="5" name="文本框 4"/>
          <p:cNvSpPr txBox="1"/>
          <p:nvPr/>
        </p:nvSpPr>
        <p:spPr>
          <a:xfrm>
            <a:off x="8305800" y="3281680"/>
            <a:ext cx="1840230" cy="407670"/>
          </a:xfrm>
          <a:prstGeom prst="rect">
            <a:avLst/>
          </a:prstGeom>
          <a:solidFill>
            <a:schemeClr val="tx1">
              <a:lumMod val="65000"/>
              <a:lumOff val="35000"/>
            </a:schemeClr>
          </a:solidFill>
        </p:spPr>
        <p:txBody>
          <a:bodyPr wrap="square" rtlCol="0">
            <a:noAutofit/>
          </a:bodyPr>
          <a:p>
            <a:endParaRPr lang="zh-CN" altLang="en-US"/>
          </a:p>
        </p:txBody>
      </p:sp>
      <p:sp>
        <p:nvSpPr>
          <p:cNvPr id="6" name="文本框 5"/>
          <p:cNvSpPr txBox="1"/>
          <p:nvPr/>
        </p:nvSpPr>
        <p:spPr>
          <a:xfrm>
            <a:off x="8241030" y="3949065"/>
            <a:ext cx="1840230" cy="483235"/>
          </a:xfrm>
          <a:prstGeom prst="rect">
            <a:avLst/>
          </a:prstGeom>
          <a:solidFill>
            <a:schemeClr val="tx1">
              <a:lumMod val="65000"/>
              <a:lumOff val="35000"/>
            </a:schemeClr>
          </a:solidFill>
        </p:spPr>
        <p:txBody>
          <a:bodyPr wrap="square" rtlCol="0">
            <a:noAutofit/>
          </a:bodyPr>
          <a:p>
            <a:endParaRPr lang="zh-CN" altLang="en-US"/>
          </a:p>
        </p:txBody>
      </p:sp>
    </p:spTree>
  </p:cSld>
  <p:clrMapOvr>
    <a:masterClrMapping/>
  </p:clrMapOvr>
  <p:transition spd="slow"/>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5"/>
                                        </p:tgtEl>
                                        <p:attrNameLst>
                                          <p:attrName>ppt_x</p:attrName>
                                        </p:attrNameLst>
                                      </p:cBhvr>
                                      <p:tavLst>
                                        <p:tav tm="0">
                                          <p:val>
                                            <p:strVal val="ppt_x"/>
                                          </p:val>
                                        </p:tav>
                                        <p:tav tm="100000">
                                          <p:val>
                                            <p:strVal val="ppt_x"/>
                                          </p:val>
                                        </p:tav>
                                      </p:tavLst>
                                    </p:anim>
                                    <p:anim calcmode="lin" valueType="num">
                                      <p:cBhvr additive="base">
                                        <p:cTn id="13" dur="500"/>
                                        <p:tgtEl>
                                          <p:spTgt spid="5"/>
                                        </p:tgtEl>
                                        <p:attrNameLst>
                                          <p:attrName>ppt_y</p:attrName>
                                        </p:attrNameLst>
                                      </p:cBhvr>
                                      <p:tavLst>
                                        <p:tav tm="0">
                                          <p:val>
                                            <p:strVal val="ppt_y"/>
                                          </p:val>
                                        </p:tav>
                                        <p:tav tm="100000">
                                          <p:val>
                                            <p:strVal val="1+ppt_h/2"/>
                                          </p:val>
                                        </p:tav>
                                      </p:tavLst>
                                    </p:anim>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6"/>
                                        </p:tgtEl>
                                        <p:attrNameLst>
                                          <p:attrName>ppt_x</p:attrName>
                                        </p:attrNameLst>
                                      </p:cBhvr>
                                      <p:tavLst>
                                        <p:tav tm="0">
                                          <p:val>
                                            <p:strVal val="ppt_x"/>
                                          </p:val>
                                        </p:tav>
                                        <p:tav tm="100000">
                                          <p:val>
                                            <p:strVal val="ppt_x"/>
                                          </p:val>
                                        </p:tav>
                                      </p:tavLst>
                                    </p:anim>
                                    <p:anim calcmode="lin" valueType="num">
                                      <p:cBhvr additive="base">
                                        <p:cTn id="19" dur="500"/>
                                        <p:tgtEl>
                                          <p:spTgt spid="6"/>
                                        </p:tgtEl>
                                        <p:attrNameLst>
                                          <p:attrName>ppt_y</p:attrName>
                                        </p:attrNameLst>
                                      </p:cBhvr>
                                      <p:tavLst>
                                        <p:tav tm="0">
                                          <p:val>
                                            <p:strVal val="ppt_y"/>
                                          </p:val>
                                        </p:tav>
                                        <p:tav tm="100000">
                                          <p:val>
                                            <p:strVal val="1+ppt_h/2"/>
                                          </p:val>
                                        </p:tav>
                                      </p:tavLst>
                                    </p:anim>
                                    <p:set>
                                      <p:cBhvr>
                                        <p:cTn id="2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animBg="1" advAuto="1000"/>
      <p:bldP spid="199" grpId="0" animBg="1" advAuto="1000"/>
      <p:bldP spid="200" grpId="0" animBg="1" advAuto="1000"/>
      <p:bldP spid="204" grpId="0" animBg="1" advAuto="1000"/>
      <p:bldP spid="205" grpId="0" animBg="1" advAuto="1000"/>
      <p:bldP spid="209" grpId="0" animBg="1" advAuto="1000"/>
      <p:bldP spid="210" grpId="0" animBg="1" advAuto="1000"/>
      <p:bldP spid="211" grpId="0" animBg="1" advAuto="1000"/>
      <p:bldP spid="212" grpId="0" animBg="1" advAuto="1000"/>
      <p:bldP spid="2" grpId="0" bldLvl="0" animBg="1"/>
      <p:bldP spid="2" grpId="1" animBg="1"/>
      <p:bldP spid="5" grpId="0" bldLvl="0" animBg="1"/>
      <p:bldP spid="5" grpId="1" animBg="1"/>
      <p:bldP spid="6" grpId="0" bldLvl="0" animBg="1"/>
      <p:bldP spid="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201" name="Shape 1201"/>
        <p:cNvGrpSpPr/>
        <p:nvPr/>
      </p:nvGrpSpPr>
      <p:grpSpPr>
        <a:xfrm>
          <a:off x="0" y="0"/>
          <a:ext cx="0" cy="0"/>
          <a:chOff x="0" y="0"/>
          <a:chExt cx="0" cy="0"/>
        </a:xfrm>
      </p:grpSpPr>
      <p:sp>
        <p:nvSpPr>
          <p:cNvPr id="1202" name="Google Shape;1202;p134"/>
          <p:cNvSpPr txBox="1"/>
          <p:nvPr>
            <p:ph type="ctrTitle"/>
          </p:nvPr>
        </p:nvSpPr>
        <p:spPr>
          <a:xfrm>
            <a:off x="-313012" y="4725328"/>
            <a:ext cx="12891684" cy="890954"/>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ts val="4800"/>
              <a:buFont typeface="Play" panose="00000500000000000000"/>
              <a:buNone/>
            </a:pPr>
            <a:r>
              <a:rPr lang="zh-TW" sz="4800"/>
              <a:t>对于你来说，</a:t>
            </a:r>
            <a:br>
              <a:rPr lang="zh-TW" sz="4800"/>
            </a:br>
            <a:r>
              <a:rPr lang="zh-CN" altLang="zh-TW" sz="4800"/>
              <a:t>找一份好工作的必备条件是什么？</a:t>
            </a:r>
            <a:br>
              <a:rPr lang="zh-CN" altLang="zh-TW" sz="4800"/>
            </a:br>
            <a:br>
              <a:rPr lang="zh-CN" altLang="zh-TW" sz="4800"/>
            </a:br>
            <a:r>
              <a:rPr lang="zh-CN" altLang="zh-TW" sz="4800"/>
              <a:t>学历、简历、录取</a:t>
            </a:r>
            <a:br>
              <a:rPr lang="zh-CN" altLang="zh-TW" sz="4800"/>
            </a:br>
            <a:br>
              <a:rPr lang="zh-CN" altLang="zh-TW" sz="4800"/>
            </a:br>
            <a:r>
              <a:rPr lang="zh-CN" altLang="zh-TW">
                <a:latin typeface="Aa楷书拼音" panose="02010600010101010101" charset="-122"/>
                <a:ea typeface="Aa楷书拼音" panose="02010600010101010101" charset="-122"/>
              </a:rPr>
              <a:t>沟通</a:t>
            </a:r>
            <a:r>
              <a:rPr lang="zh-CN" altLang="zh-TW" sz="4800"/>
              <a:t>能力</a:t>
            </a:r>
            <a:br>
              <a:rPr lang="zh-CN" altLang="zh-TW" sz="4800"/>
            </a:br>
            <a:r>
              <a:rPr lang="zh-CN" altLang="zh-TW" sz="4800"/>
              <a:t>学习</a:t>
            </a:r>
            <a:r>
              <a:rPr lang="zh-CN" altLang="zh-TW" sz="4800"/>
              <a:t>能力</a:t>
            </a:r>
            <a:endParaRPr lang="zh-CN" altLang="zh-TW" sz="48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8674" name="Group 225"/>
          <p:cNvGrpSpPr/>
          <p:nvPr/>
        </p:nvGrpSpPr>
        <p:grpSpPr>
          <a:xfrm>
            <a:off x="1811338" y="228600"/>
            <a:ext cx="8699501" cy="1012879"/>
            <a:chOff x="0" y="0"/>
            <a:chExt cx="8698937" cy="1013607"/>
          </a:xfrm>
        </p:grpSpPr>
        <p:sp>
          <p:nvSpPr>
            <p:cNvPr id="28682" name="Shape 221"/>
            <p:cNvSpPr/>
            <p:nvPr/>
          </p:nvSpPr>
          <p:spPr>
            <a:xfrm>
              <a:off x="626507" y="307615"/>
              <a:ext cx="8072430" cy="705992"/>
            </a:xfrm>
            <a:prstGeom prst="rect">
              <a:avLst/>
            </a:prstGeom>
            <a:noFill/>
            <a:ln w="12700">
              <a:noFill/>
            </a:ln>
          </p:spPr>
          <p:txBody>
            <a:bodyPr lIns="45719" tIns="45719" rIns="45719" bIns="45719">
              <a:spAutoFit/>
            </a:bodyPr>
            <a:p>
              <a:pPr eaLnBrk="1">
                <a:buNone/>
              </a:pPr>
              <a:r>
                <a:rPr lang="zh-CN" altLang="en-US" sz="4000">
                  <a:solidFill>
                    <a:srgbClr val="A6A6A6"/>
                  </a:solidFill>
                  <a:latin typeface="黑体" panose="02010609060101010101" pitchFamily="49" charset="-122"/>
                  <a:ea typeface="黑体" panose="02010609060101010101" pitchFamily="49" charset="-122"/>
                  <a:sym typeface="黑体" panose="02010609060101010101" pitchFamily="49" charset="-122"/>
                </a:rPr>
                <a:t>课文（三）</a:t>
              </a:r>
              <a:endParaRPr lang="zh-CN" altLang="en-US" sz="4000">
                <a:solidFill>
                  <a:srgbClr val="A6A6A6"/>
                </a:solidFill>
                <a:latin typeface="黑体" panose="02010609060101010101" pitchFamily="49" charset="-122"/>
                <a:ea typeface="黑体" panose="02010609060101010101" pitchFamily="49" charset="-122"/>
                <a:sym typeface="黑体" panose="02010609060101010101" pitchFamily="49" charset="-122"/>
              </a:endParaRPr>
            </a:p>
          </p:txBody>
        </p:sp>
        <p:grpSp>
          <p:nvGrpSpPr>
            <p:cNvPr id="28683" name="Group 224"/>
            <p:cNvGrpSpPr/>
            <p:nvPr/>
          </p:nvGrpSpPr>
          <p:grpSpPr>
            <a:xfrm>
              <a:off x="0" y="0"/>
              <a:ext cx="607420" cy="919825"/>
              <a:chOff x="0" y="0"/>
              <a:chExt cx="607419" cy="919824"/>
            </a:xfrm>
          </p:grpSpPr>
          <p:sp>
            <p:nvSpPr>
              <p:cNvPr id="28684" name="Shape 222"/>
              <p:cNvSpPr/>
              <p:nvPr/>
            </p:nvSpPr>
            <p:spPr>
              <a:xfrm>
                <a:off x="0" y="0"/>
                <a:ext cx="607420" cy="919825"/>
              </a:xfrm>
              <a:custGeom>
                <a:avLst/>
                <a:gdLst/>
                <a:ahLst/>
                <a:cxnLst>
                  <a:cxn ang="0">
                    <a:pos x="303710" y="459913"/>
                  </a:cxn>
                  <a:cxn ang="5898240">
                    <a:pos x="303710" y="459913"/>
                  </a:cxn>
                  <a:cxn ang="11796480">
                    <a:pos x="303710" y="459913"/>
                  </a:cxn>
                  <a:cxn ang="17694720">
                    <a:pos x="303710" y="459913"/>
                  </a:cxn>
                </a:cxnLst>
                <a:pathLst>
                  <a:path w="21600" h="21600">
                    <a:moveTo>
                      <a:pt x="10786" y="21600"/>
                    </a:moveTo>
                    <a:lnTo>
                      <a:pt x="11178" y="21600"/>
                    </a:lnTo>
                    <a:lnTo>
                      <a:pt x="11516" y="21565"/>
                    </a:lnTo>
                    <a:lnTo>
                      <a:pt x="11881" y="21495"/>
                    </a:lnTo>
                    <a:lnTo>
                      <a:pt x="12220" y="21425"/>
                    </a:lnTo>
                    <a:lnTo>
                      <a:pt x="12585" y="21319"/>
                    </a:lnTo>
                    <a:lnTo>
                      <a:pt x="12871" y="21196"/>
                    </a:lnTo>
                    <a:lnTo>
                      <a:pt x="13132" y="21056"/>
                    </a:lnTo>
                    <a:lnTo>
                      <a:pt x="13367" y="20881"/>
                    </a:lnTo>
                    <a:lnTo>
                      <a:pt x="13627" y="20722"/>
                    </a:lnTo>
                    <a:lnTo>
                      <a:pt x="13835" y="20511"/>
                    </a:lnTo>
                    <a:lnTo>
                      <a:pt x="14018" y="20318"/>
                    </a:lnTo>
                    <a:lnTo>
                      <a:pt x="14174" y="20107"/>
                    </a:lnTo>
                    <a:lnTo>
                      <a:pt x="14330" y="19879"/>
                    </a:lnTo>
                    <a:lnTo>
                      <a:pt x="14434" y="19634"/>
                    </a:lnTo>
                    <a:lnTo>
                      <a:pt x="14487" y="19370"/>
                    </a:lnTo>
                    <a:lnTo>
                      <a:pt x="14487" y="15664"/>
                    </a:lnTo>
                    <a:lnTo>
                      <a:pt x="14591" y="15454"/>
                    </a:lnTo>
                    <a:lnTo>
                      <a:pt x="14669" y="15260"/>
                    </a:lnTo>
                    <a:lnTo>
                      <a:pt x="14774" y="15050"/>
                    </a:lnTo>
                    <a:lnTo>
                      <a:pt x="15138" y="14646"/>
                    </a:lnTo>
                    <a:lnTo>
                      <a:pt x="15581" y="14242"/>
                    </a:lnTo>
                    <a:lnTo>
                      <a:pt x="16728" y="13469"/>
                    </a:lnTo>
                    <a:lnTo>
                      <a:pt x="18030" y="12591"/>
                    </a:lnTo>
                    <a:lnTo>
                      <a:pt x="18734" y="12118"/>
                    </a:lnTo>
                    <a:lnTo>
                      <a:pt x="19333" y="11573"/>
                    </a:lnTo>
                    <a:lnTo>
                      <a:pt x="19932" y="11028"/>
                    </a:lnTo>
                    <a:lnTo>
                      <a:pt x="20479" y="10396"/>
                    </a:lnTo>
                    <a:lnTo>
                      <a:pt x="20740" y="10097"/>
                    </a:lnTo>
                    <a:lnTo>
                      <a:pt x="20948" y="9729"/>
                    </a:lnTo>
                    <a:lnTo>
                      <a:pt x="21130" y="9378"/>
                    </a:lnTo>
                    <a:lnTo>
                      <a:pt x="21287" y="8974"/>
                    </a:lnTo>
                    <a:lnTo>
                      <a:pt x="21443" y="8605"/>
                    </a:lnTo>
                    <a:lnTo>
                      <a:pt x="21548" y="8166"/>
                    </a:lnTo>
                    <a:lnTo>
                      <a:pt x="21600" y="7727"/>
                    </a:lnTo>
                    <a:lnTo>
                      <a:pt x="21600" y="6884"/>
                    </a:lnTo>
                    <a:lnTo>
                      <a:pt x="21548" y="6515"/>
                    </a:lnTo>
                    <a:lnTo>
                      <a:pt x="21496" y="6182"/>
                    </a:lnTo>
                    <a:lnTo>
                      <a:pt x="21391" y="5812"/>
                    </a:lnTo>
                    <a:lnTo>
                      <a:pt x="21287" y="5479"/>
                    </a:lnTo>
                    <a:lnTo>
                      <a:pt x="21130" y="5093"/>
                    </a:lnTo>
                    <a:lnTo>
                      <a:pt x="20948" y="4760"/>
                    </a:lnTo>
                    <a:lnTo>
                      <a:pt x="20740" y="4425"/>
                    </a:lnTo>
                    <a:lnTo>
                      <a:pt x="20531" y="4127"/>
                    </a:lnTo>
                    <a:lnTo>
                      <a:pt x="20296" y="3811"/>
                    </a:lnTo>
                    <a:lnTo>
                      <a:pt x="20036" y="3513"/>
                    </a:lnTo>
                    <a:lnTo>
                      <a:pt x="19775" y="3214"/>
                    </a:lnTo>
                    <a:lnTo>
                      <a:pt x="19124" y="2634"/>
                    </a:lnTo>
                    <a:lnTo>
                      <a:pt x="18447" y="2125"/>
                    </a:lnTo>
                    <a:lnTo>
                      <a:pt x="17691" y="1669"/>
                    </a:lnTo>
                    <a:lnTo>
                      <a:pt x="16832" y="1229"/>
                    </a:lnTo>
                    <a:lnTo>
                      <a:pt x="16388" y="1054"/>
                    </a:lnTo>
                    <a:lnTo>
                      <a:pt x="15920" y="879"/>
                    </a:lnTo>
                    <a:lnTo>
                      <a:pt x="15477" y="720"/>
                    </a:lnTo>
                    <a:lnTo>
                      <a:pt x="15034" y="580"/>
                    </a:lnTo>
                    <a:lnTo>
                      <a:pt x="14539" y="439"/>
                    </a:lnTo>
                    <a:lnTo>
                      <a:pt x="14018" y="316"/>
                    </a:lnTo>
                    <a:lnTo>
                      <a:pt x="13471" y="211"/>
                    </a:lnTo>
                    <a:lnTo>
                      <a:pt x="12975" y="140"/>
                    </a:lnTo>
                    <a:lnTo>
                      <a:pt x="12428" y="71"/>
                    </a:lnTo>
                    <a:lnTo>
                      <a:pt x="11934" y="35"/>
                    </a:lnTo>
                    <a:lnTo>
                      <a:pt x="11387" y="0"/>
                    </a:lnTo>
                    <a:lnTo>
                      <a:pt x="10213" y="0"/>
                    </a:lnTo>
                    <a:lnTo>
                      <a:pt x="9666" y="35"/>
                    </a:lnTo>
                    <a:lnTo>
                      <a:pt x="9172" y="71"/>
                    </a:lnTo>
                    <a:lnTo>
                      <a:pt x="8625" y="140"/>
                    </a:lnTo>
                    <a:lnTo>
                      <a:pt x="8129" y="211"/>
                    </a:lnTo>
                    <a:lnTo>
                      <a:pt x="7582" y="316"/>
                    </a:lnTo>
                    <a:lnTo>
                      <a:pt x="7061" y="439"/>
                    </a:lnTo>
                    <a:lnTo>
                      <a:pt x="6566" y="580"/>
                    </a:lnTo>
                    <a:lnTo>
                      <a:pt x="6123" y="720"/>
                    </a:lnTo>
                    <a:lnTo>
                      <a:pt x="5680" y="879"/>
                    </a:lnTo>
                    <a:lnTo>
                      <a:pt x="5212" y="1054"/>
                    </a:lnTo>
                    <a:lnTo>
                      <a:pt x="4768" y="1229"/>
                    </a:lnTo>
                    <a:lnTo>
                      <a:pt x="3909" y="1669"/>
                    </a:lnTo>
                    <a:lnTo>
                      <a:pt x="3153" y="2125"/>
                    </a:lnTo>
                    <a:lnTo>
                      <a:pt x="2476" y="2634"/>
                    </a:lnTo>
                    <a:lnTo>
                      <a:pt x="1825" y="3214"/>
                    </a:lnTo>
                    <a:lnTo>
                      <a:pt x="1303" y="3811"/>
                    </a:lnTo>
                    <a:lnTo>
                      <a:pt x="1069" y="4127"/>
                    </a:lnTo>
                    <a:lnTo>
                      <a:pt x="860" y="4425"/>
                    </a:lnTo>
                    <a:lnTo>
                      <a:pt x="651" y="4760"/>
                    </a:lnTo>
                    <a:lnTo>
                      <a:pt x="470" y="5093"/>
                    </a:lnTo>
                    <a:lnTo>
                      <a:pt x="313" y="5479"/>
                    </a:lnTo>
                    <a:lnTo>
                      <a:pt x="209" y="5812"/>
                    </a:lnTo>
                    <a:lnTo>
                      <a:pt x="104" y="6182"/>
                    </a:lnTo>
                    <a:lnTo>
                      <a:pt x="52" y="6515"/>
                    </a:lnTo>
                    <a:lnTo>
                      <a:pt x="0" y="6884"/>
                    </a:lnTo>
                    <a:lnTo>
                      <a:pt x="0" y="7727"/>
                    </a:lnTo>
                    <a:lnTo>
                      <a:pt x="52" y="8166"/>
                    </a:lnTo>
                    <a:lnTo>
                      <a:pt x="157" y="8605"/>
                    </a:lnTo>
                    <a:lnTo>
                      <a:pt x="313" y="8974"/>
                    </a:lnTo>
                    <a:lnTo>
                      <a:pt x="470" y="9378"/>
                    </a:lnTo>
                    <a:lnTo>
                      <a:pt x="651" y="9729"/>
                    </a:lnTo>
                    <a:lnTo>
                      <a:pt x="860" y="10097"/>
                    </a:lnTo>
                    <a:lnTo>
                      <a:pt x="1121" y="10396"/>
                    </a:lnTo>
                    <a:lnTo>
                      <a:pt x="1668" y="11028"/>
                    </a:lnTo>
                    <a:lnTo>
                      <a:pt x="2267" y="11573"/>
                    </a:lnTo>
                    <a:lnTo>
                      <a:pt x="2866" y="12118"/>
                    </a:lnTo>
                    <a:lnTo>
                      <a:pt x="3570" y="12591"/>
                    </a:lnTo>
                    <a:lnTo>
                      <a:pt x="4872" y="13469"/>
                    </a:lnTo>
                    <a:lnTo>
                      <a:pt x="6019" y="14242"/>
                    </a:lnTo>
                    <a:lnTo>
                      <a:pt x="6462" y="14646"/>
                    </a:lnTo>
                    <a:lnTo>
                      <a:pt x="6826" y="15050"/>
                    </a:lnTo>
                    <a:lnTo>
                      <a:pt x="6931" y="15260"/>
                    </a:lnTo>
                    <a:lnTo>
                      <a:pt x="7009" y="15454"/>
                    </a:lnTo>
                    <a:lnTo>
                      <a:pt x="7113" y="15664"/>
                    </a:lnTo>
                    <a:lnTo>
                      <a:pt x="7113" y="19370"/>
                    </a:lnTo>
                    <a:lnTo>
                      <a:pt x="7166" y="19634"/>
                    </a:lnTo>
                    <a:lnTo>
                      <a:pt x="7270" y="19879"/>
                    </a:lnTo>
                    <a:lnTo>
                      <a:pt x="7425" y="20107"/>
                    </a:lnTo>
                    <a:lnTo>
                      <a:pt x="7582" y="20318"/>
                    </a:lnTo>
                    <a:lnTo>
                      <a:pt x="7765" y="20511"/>
                    </a:lnTo>
                    <a:lnTo>
                      <a:pt x="7973" y="20722"/>
                    </a:lnTo>
                    <a:lnTo>
                      <a:pt x="8233" y="20881"/>
                    </a:lnTo>
                    <a:lnTo>
                      <a:pt x="8468" y="21056"/>
                    </a:lnTo>
                    <a:lnTo>
                      <a:pt x="8729" y="21196"/>
                    </a:lnTo>
                    <a:lnTo>
                      <a:pt x="9015" y="21319"/>
                    </a:lnTo>
                    <a:lnTo>
                      <a:pt x="9380" y="21425"/>
                    </a:lnTo>
                    <a:lnTo>
                      <a:pt x="9719" y="21495"/>
                    </a:lnTo>
                    <a:lnTo>
                      <a:pt x="10084" y="21565"/>
                    </a:lnTo>
                    <a:lnTo>
                      <a:pt x="10422" y="21600"/>
                    </a:lnTo>
                    <a:lnTo>
                      <a:pt x="10786" y="21600"/>
                    </a:lnTo>
                    <a:close/>
                  </a:path>
                </a:pathLst>
              </a:custGeom>
              <a:solidFill>
                <a:srgbClr val="FFFFCC">
                  <a:alpha val="100000"/>
                </a:srgbClr>
              </a:solidFill>
              <a:ln w="57150" cap="flat" cmpd="sng">
                <a:solidFill>
                  <a:srgbClr val="000000">
                    <a:alpha val="100000"/>
                  </a:srgbClr>
                </a:solidFill>
                <a:prstDash val="solid"/>
                <a:miter lim="800000"/>
                <a:headEnd type="none" w="med" len="med"/>
                <a:tailEnd type="none" w="med" len="med"/>
              </a:ln>
            </p:spPr>
            <p:txBody>
              <a:bodyPr/>
              <a:p>
                <a:endParaRPr lang="zh-CN" altLang="en-US"/>
              </a:p>
            </p:txBody>
          </p:sp>
          <p:sp>
            <p:nvSpPr>
              <p:cNvPr id="28685" name="Shape 223"/>
              <p:cNvSpPr/>
              <p:nvPr/>
            </p:nvSpPr>
            <p:spPr>
              <a:xfrm>
                <a:off x="192699" y="403848"/>
                <a:ext cx="224224" cy="408299"/>
              </a:xfrm>
              <a:custGeom>
                <a:avLst/>
                <a:gdLst/>
                <a:ahLst/>
                <a:cxnLst>
                  <a:cxn ang="0">
                    <a:pos x="112112" y="204150"/>
                  </a:cxn>
                  <a:cxn ang="5898240">
                    <a:pos x="112112" y="204150"/>
                  </a:cxn>
                  <a:cxn ang="11796480">
                    <a:pos x="112112" y="204150"/>
                  </a:cxn>
                  <a:cxn ang="17694720">
                    <a:pos x="112112" y="204150"/>
                  </a:cxn>
                </a:cxnLst>
                <a:pathLst>
                  <a:path w="21600" h="21600">
                    <a:moveTo>
                      <a:pt x="6354" y="10918"/>
                    </a:moveTo>
                    <a:lnTo>
                      <a:pt x="4448" y="5578"/>
                    </a:lnTo>
                    <a:lnTo>
                      <a:pt x="1060" y="1305"/>
                    </a:lnTo>
                    <a:lnTo>
                      <a:pt x="0" y="235"/>
                    </a:lnTo>
                    <a:lnTo>
                      <a:pt x="4448" y="1424"/>
                    </a:lnTo>
                    <a:lnTo>
                      <a:pt x="7835" y="0"/>
                    </a:lnTo>
                    <a:lnTo>
                      <a:pt x="11647" y="1305"/>
                    </a:lnTo>
                    <a:lnTo>
                      <a:pt x="14610" y="0"/>
                    </a:lnTo>
                    <a:lnTo>
                      <a:pt x="17576" y="1186"/>
                    </a:lnTo>
                    <a:lnTo>
                      <a:pt x="21600" y="235"/>
                    </a:lnTo>
                    <a:lnTo>
                      <a:pt x="16304" y="6053"/>
                    </a:lnTo>
                    <a:lnTo>
                      <a:pt x="14822" y="10918"/>
                    </a:lnTo>
                    <a:moveTo>
                      <a:pt x="778" y="14359"/>
                    </a:moveTo>
                    <a:lnTo>
                      <a:pt x="20681" y="14359"/>
                    </a:lnTo>
                    <a:lnTo>
                      <a:pt x="20681" y="16852"/>
                    </a:lnTo>
                    <a:lnTo>
                      <a:pt x="778" y="16814"/>
                    </a:lnTo>
                    <a:lnTo>
                      <a:pt x="778" y="19226"/>
                    </a:lnTo>
                    <a:lnTo>
                      <a:pt x="20681" y="19304"/>
                    </a:lnTo>
                    <a:lnTo>
                      <a:pt x="20752" y="21600"/>
                    </a:lnTo>
                    <a:lnTo>
                      <a:pt x="848" y="21600"/>
                    </a:lnTo>
                  </a:path>
                </a:pathLst>
              </a:custGeom>
              <a:noFill/>
              <a:ln w="57150" cap="flat" cmpd="sng">
                <a:solidFill>
                  <a:srgbClr val="000000">
                    <a:alpha val="100000"/>
                  </a:srgbClr>
                </a:solidFill>
                <a:prstDash val="solid"/>
                <a:miter lim="800000"/>
                <a:headEnd type="none" w="med" len="med"/>
                <a:tailEnd type="none" w="med" len="med"/>
              </a:ln>
            </p:spPr>
            <p:txBody>
              <a:bodyPr/>
              <a:p>
                <a:endParaRPr lang="zh-CN" altLang="en-US"/>
              </a:p>
            </p:txBody>
          </p:sp>
        </p:grpSp>
      </p:grpSp>
      <p:sp>
        <p:nvSpPr>
          <p:cNvPr id="226" name="Shape 226"/>
          <p:cNvSpPr/>
          <p:nvPr/>
        </p:nvSpPr>
        <p:spPr>
          <a:xfrm>
            <a:off x="4419600" y="1233488"/>
            <a:ext cx="4052570" cy="460375"/>
          </a:xfrm>
          <a:prstGeom prst="rect">
            <a:avLst/>
          </a:prstGeom>
          <a:noFill/>
          <a:ln w="12700">
            <a:noFill/>
          </a:ln>
        </p:spPr>
        <p:txBody>
          <a:bodyPr wrap="none" lIns="45719" rIns="45719" anchor="ctr" anchorCtr="0">
            <a:spAutoFit/>
          </a:bodyPr>
          <a:p>
            <a:pPr eaLnBrk="1">
              <a:buNone/>
            </a:pPr>
            <a:r>
              <a:rPr lang="zh-CN" altLang="en-US" sz="2400">
                <a:latin typeface="华文细黑" pitchFamily="2" charset="-122"/>
                <a:ea typeface="华文细黑" pitchFamily="2" charset="-122"/>
                <a:sym typeface="华文细黑" pitchFamily="2" charset="-122"/>
              </a:rPr>
              <a:t>高老师学习王教授的教育方法</a:t>
            </a:r>
            <a:endParaRPr lang="zh-CN" altLang="en-US" sz="2400">
              <a:latin typeface="华文细黑" pitchFamily="2" charset="-122"/>
              <a:ea typeface="华文细黑" pitchFamily="2" charset="-122"/>
              <a:sym typeface="华文细黑" pitchFamily="2" charset="-122"/>
            </a:endParaRPr>
          </a:p>
        </p:txBody>
      </p:sp>
      <p:sp>
        <p:nvSpPr>
          <p:cNvPr id="227" name="Shape 227"/>
          <p:cNvSpPr/>
          <p:nvPr/>
        </p:nvSpPr>
        <p:spPr>
          <a:xfrm>
            <a:off x="2082800" y="1797050"/>
            <a:ext cx="8192770" cy="768350"/>
          </a:xfrm>
          <a:prstGeom prst="rect">
            <a:avLst/>
          </a:prstGeom>
          <a:ln>
            <a:solidFill>
              <a:srgbClr val="4A7EBB"/>
            </a:solidFill>
          </a:ln>
          <a:effectLst>
            <a:outerShdw blurRad="38100" dist="20000" dir="5400000" rotWithShape="0">
              <a:srgbClr val="FFFFFF">
                <a:alpha val="38000"/>
              </a:srgbClr>
            </a:outerShdw>
          </a:effectLst>
        </p:spPr>
        <p:txBody>
          <a:bodyPr wrap="none"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defRPr sz="2200">
                <a:latin typeface="华文细黑"/>
                <a:ea typeface="华文细黑"/>
                <a:cs typeface="华文细黑"/>
                <a:sym typeface="华文细黑"/>
              </a:defRPr>
            </a:pPr>
            <a:r>
              <a:rPr kumimoji="0" sz="2200" b="0" i="0" u="none" strike="noStrike" kern="0" cap="none" spc="0" normalizeH="0" baseline="0" noProof="0">
                <a:ln>
                  <a:noFill/>
                </a:ln>
                <a:solidFill>
                  <a:srgbClr val="000000"/>
                </a:solidFill>
                <a:effectLst/>
                <a:uLnTx/>
                <a:uFillTx/>
                <a:latin typeface="华文细黑"/>
                <a:ea typeface="华文细黑"/>
                <a:cs typeface="华文细黑"/>
                <a:sym typeface="华文细黑"/>
              </a:rPr>
              <a:t>高老师：王教授，今天听完您的这节课，我终于明白为什么您的课</a:t>
            </a:r>
            <a:endParaRPr kumimoji="0" sz="22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a:p>
            <a:pPr marL="0" marR="0" lvl="0" indent="0" algn="l" defTabSz="914400" rtl="0" eaLnBrk="1" fontAlgn="auto" latinLnBrk="0" hangingPunct="0">
              <a:lnSpc>
                <a:spcPct val="100000"/>
              </a:lnSpc>
              <a:spcBef>
                <a:spcPts val="0"/>
              </a:spcBef>
              <a:spcAft>
                <a:spcPts val="0"/>
              </a:spcAft>
              <a:buClrTx/>
              <a:buSzTx/>
              <a:buFontTx/>
              <a:buNone/>
              <a:defRPr sz="2200">
                <a:latin typeface="华文细黑"/>
                <a:ea typeface="华文细黑"/>
                <a:cs typeface="华文细黑"/>
                <a:sym typeface="华文细黑"/>
              </a:defRPr>
            </a:pPr>
            <a:r>
              <a:rPr kumimoji="0" sz="2200" b="0" i="0" u="none" strike="noStrike" kern="0" cap="none" spc="0" normalizeH="0" baseline="0" noProof="0">
                <a:ln>
                  <a:noFill/>
                </a:ln>
                <a:solidFill>
                  <a:srgbClr val="000000"/>
                </a:solidFill>
                <a:effectLst/>
                <a:uLnTx/>
                <a:uFillTx/>
                <a:latin typeface="华文细黑"/>
                <a:ea typeface="华文细黑"/>
                <a:cs typeface="华文细黑"/>
                <a:sym typeface="华文细黑"/>
              </a:rPr>
              <a:t>                那么受学生欢迎了。</a:t>
            </a:r>
            <a:endParaRPr kumimoji="0" sz="22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p:txBody>
      </p:sp>
      <p:sp>
        <p:nvSpPr>
          <p:cNvPr id="228" name="Shape 228"/>
          <p:cNvSpPr/>
          <p:nvPr/>
        </p:nvSpPr>
        <p:spPr>
          <a:xfrm>
            <a:off x="2078038" y="2540000"/>
            <a:ext cx="8277225" cy="429895"/>
          </a:xfrm>
          <a:prstGeom prst="rect">
            <a:avLst/>
          </a:prstGeom>
          <a:ln>
            <a:solidFill>
              <a:srgbClr val="BE4B48"/>
            </a:solidFill>
          </a:ln>
          <a:effectLst>
            <a:outerShdw blurRad="38100" dist="20000" dir="5400000" rotWithShape="0">
              <a:srgbClr val="FFFFFF">
                <a:alpha val="38000"/>
              </a:srgbClr>
            </a:outerShdw>
          </a:effectLst>
        </p:spPr>
        <p:txBody>
          <a:bodyPr lIns="45719" rIns="45719">
            <a:spAutoFit/>
          </a:bodyPr>
          <a:lstStyle>
            <a:lvl1pPr>
              <a:defRPr sz="2200">
                <a:latin typeface="华文细黑"/>
                <a:ea typeface="华文细黑"/>
                <a:cs typeface="华文细黑"/>
                <a:sym typeface="华文细黑"/>
              </a:defRPr>
            </a:lvl1pPr>
          </a:lstStyle>
          <a:p>
            <a:pPr marL="0" marR="0" lvl="0" indent="0" algn="l" defTabSz="914400" rtl="0" eaLnBrk="1" fontAlgn="auto" latinLnBrk="0" hangingPunct="0">
              <a:lnSpc>
                <a:spcPct val="100000"/>
              </a:lnSpc>
              <a:spcBef>
                <a:spcPts val="0"/>
              </a:spcBef>
              <a:spcAft>
                <a:spcPts val="0"/>
              </a:spcAft>
              <a:buClrTx/>
              <a:buSzTx/>
              <a:buFontTx/>
              <a:buNone/>
              <a:defRPr/>
            </a:pPr>
            <a:r>
              <a:rPr kumimoji="0" sz="2200" b="0" i="0" u="none" strike="noStrike" kern="0" cap="none" spc="0" normalizeH="0" baseline="0" noProof="0">
                <a:ln>
                  <a:noFill/>
                </a:ln>
                <a:solidFill>
                  <a:srgbClr val="000000"/>
                </a:solidFill>
                <a:effectLst/>
                <a:uLnTx/>
                <a:uFillTx/>
                <a:latin typeface="华文细黑"/>
                <a:ea typeface="华文细黑"/>
                <a:cs typeface="华文细黑"/>
                <a:sym typeface="华文细黑"/>
              </a:rPr>
              <a:t>王教授：谢谢！你能详细谈谈对我的课的看法吗？       </a:t>
            </a:r>
            <a:endParaRPr kumimoji="0" sz="22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p:txBody>
      </p:sp>
      <p:sp>
        <p:nvSpPr>
          <p:cNvPr id="229" name="Shape 229"/>
          <p:cNvSpPr/>
          <p:nvPr/>
        </p:nvSpPr>
        <p:spPr>
          <a:xfrm>
            <a:off x="2070100" y="3028950"/>
            <a:ext cx="8192770" cy="1106805"/>
          </a:xfrm>
          <a:prstGeom prst="rect">
            <a:avLst/>
          </a:prstGeom>
          <a:ln>
            <a:solidFill>
              <a:srgbClr val="4A7EBB"/>
            </a:solidFill>
          </a:ln>
          <a:effectLst>
            <a:outerShdw blurRad="38100" dist="20000" dir="5400000" rotWithShape="0">
              <a:srgbClr val="FFFFFF">
                <a:alpha val="38000"/>
              </a:srgbClr>
            </a:outerShdw>
          </a:effectLst>
        </p:spPr>
        <p:txBody>
          <a:bodyPr wrap="none"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defRPr sz="2200">
                <a:latin typeface="华文细黑"/>
                <a:ea typeface="华文细黑"/>
                <a:cs typeface="华文细黑"/>
                <a:sym typeface="华文细黑"/>
              </a:defRPr>
            </a:pPr>
            <a:r>
              <a:rPr kumimoji="0" sz="2200" b="0" i="0" u="none" strike="noStrike" kern="0" cap="none" spc="0" normalizeH="0" baseline="0" noProof="0">
                <a:ln>
                  <a:noFill/>
                </a:ln>
                <a:solidFill>
                  <a:srgbClr val="000000"/>
                </a:solidFill>
                <a:effectLst/>
                <a:uLnTx/>
                <a:uFillTx/>
                <a:latin typeface="华文细黑"/>
                <a:ea typeface="华文细黑"/>
                <a:cs typeface="华文细黑"/>
                <a:sym typeface="华文细黑"/>
              </a:rPr>
              <a:t>高老师：我发现您对学生特别了解，而且总是能用最简单的方法把</a:t>
            </a:r>
            <a:endParaRPr kumimoji="0" sz="22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a:p>
            <a:pPr marL="0" marR="0" lvl="0" indent="0" algn="l" defTabSz="914400" rtl="0" eaLnBrk="1" fontAlgn="auto" latinLnBrk="0" hangingPunct="0">
              <a:lnSpc>
                <a:spcPct val="100000"/>
              </a:lnSpc>
              <a:spcBef>
                <a:spcPts val="0"/>
              </a:spcBef>
              <a:spcAft>
                <a:spcPts val="0"/>
              </a:spcAft>
              <a:buClrTx/>
              <a:buSzTx/>
              <a:buFontTx/>
              <a:buNone/>
              <a:defRPr sz="2200">
                <a:latin typeface="华文细黑"/>
                <a:ea typeface="华文细黑"/>
                <a:cs typeface="华文细黑"/>
                <a:sym typeface="华文细黑"/>
              </a:defRPr>
            </a:pPr>
            <a:r>
              <a:rPr kumimoji="0" sz="2200" b="0" i="0" u="none" strike="noStrike" kern="0" cap="none" spc="0" normalizeH="0" baseline="0" noProof="0">
                <a:ln>
                  <a:noFill/>
                </a:ln>
                <a:solidFill>
                  <a:srgbClr val="000000"/>
                </a:solidFill>
                <a:effectLst/>
                <a:uLnTx/>
                <a:uFillTx/>
                <a:latin typeface="华文细黑"/>
                <a:ea typeface="华文细黑"/>
                <a:cs typeface="华文细黑"/>
                <a:sym typeface="华文细黑"/>
              </a:rPr>
              <a:t>                复杂的问题解释清楚，让每个学生都能听懂，这一点真是</a:t>
            </a:r>
            <a:endParaRPr kumimoji="0" sz="22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a:p>
            <a:pPr marL="0" marR="0" lvl="0" indent="0" algn="l" defTabSz="914400" rtl="0" eaLnBrk="1" fontAlgn="auto" latinLnBrk="0" hangingPunct="0">
              <a:lnSpc>
                <a:spcPct val="100000"/>
              </a:lnSpc>
              <a:spcBef>
                <a:spcPts val="0"/>
              </a:spcBef>
              <a:spcAft>
                <a:spcPts val="0"/>
              </a:spcAft>
              <a:buClrTx/>
              <a:buSzTx/>
              <a:buFontTx/>
              <a:buNone/>
              <a:defRPr sz="2200">
                <a:latin typeface="华文细黑"/>
                <a:ea typeface="华文细黑"/>
                <a:cs typeface="华文细黑"/>
                <a:sym typeface="华文细黑"/>
              </a:defRPr>
            </a:pPr>
            <a:r>
              <a:rPr kumimoji="0" sz="2200" b="0" i="0" u="none" strike="noStrike" kern="0" cap="none" spc="0" normalizeH="0" baseline="0" noProof="0">
                <a:ln>
                  <a:noFill/>
                </a:ln>
                <a:solidFill>
                  <a:srgbClr val="000000"/>
                </a:solidFill>
                <a:effectLst/>
                <a:uLnTx/>
                <a:uFillTx/>
                <a:latin typeface="华文细黑"/>
                <a:ea typeface="华文细黑"/>
                <a:cs typeface="华文细黑"/>
                <a:sym typeface="华文细黑"/>
              </a:rPr>
              <a:t>                值得我们好好儿学习。</a:t>
            </a:r>
            <a:endParaRPr kumimoji="0" sz="22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p:txBody>
      </p:sp>
      <p:sp>
        <p:nvSpPr>
          <p:cNvPr id="230" name="Shape 230"/>
          <p:cNvSpPr/>
          <p:nvPr/>
        </p:nvSpPr>
        <p:spPr>
          <a:xfrm>
            <a:off x="2057400" y="4103688"/>
            <a:ext cx="8472170" cy="429895"/>
          </a:xfrm>
          <a:prstGeom prst="rect">
            <a:avLst/>
          </a:prstGeom>
          <a:ln>
            <a:solidFill>
              <a:srgbClr val="BE4B48"/>
            </a:solidFill>
          </a:ln>
          <a:effectLst>
            <a:outerShdw blurRad="38100" dist="20000" dir="5400000" rotWithShape="0">
              <a:srgbClr val="FFFFFF">
                <a:alpha val="38000"/>
              </a:srgbClr>
            </a:outerShdw>
          </a:effectLst>
        </p:spPr>
        <p:txBody>
          <a:bodyPr wrap="none" lIns="45719" rIns="45719">
            <a:spAutoFit/>
          </a:bodyPr>
          <a:lstStyle>
            <a:lvl1pPr>
              <a:defRPr sz="2200">
                <a:latin typeface="华文细黑"/>
                <a:ea typeface="华文细黑"/>
                <a:cs typeface="华文细黑"/>
                <a:sym typeface="华文细黑"/>
              </a:defRPr>
            </a:lvl1pPr>
          </a:lstStyle>
          <a:p>
            <a:pPr marL="0" marR="0" lvl="0" indent="0" algn="l" defTabSz="914400" rtl="0" eaLnBrk="1" fontAlgn="auto" latinLnBrk="0" hangingPunct="0">
              <a:lnSpc>
                <a:spcPct val="100000"/>
              </a:lnSpc>
              <a:spcBef>
                <a:spcPts val="0"/>
              </a:spcBef>
              <a:spcAft>
                <a:spcPts val="0"/>
              </a:spcAft>
              <a:buClrTx/>
              <a:buSzTx/>
              <a:buFontTx/>
              <a:buNone/>
              <a:defRPr/>
            </a:pPr>
            <a:r>
              <a:rPr kumimoji="0" sz="2200" b="0" i="0" u="none" strike="noStrike" kern="0" cap="none" spc="0" normalizeH="0" baseline="0" noProof="0">
                <a:ln>
                  <a:noFill/>
                </a:ln>
                <a:solidFill>
                  <a:srgbClr val="000000"/>
                </a:solidFill>
                <a:effectLst/>
                <a:uLnTx/>
                <a:uFillTx/>
                <a:latin typeface="华文细黑"/>
                <a:ea typeface="华文细黑"/>
                <a:cs typeface="华文细黑"/>
                <a:sym typeface="华文细黑"/>
              </a:rPr>
              <a:t>王教授：哪里哪里，这只是因为我对每个学生的能力水平比较了解。</a:t>
            </a:r>
            <a:endParaRPr kumimoji="0" sz="22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p:txBody>
      </p:sp>
      <p:sp>
        <p:nvSpPr>
          <p:cNvPr id="231" name="Shape 231"/>
          <p:cNvSpPr/>
          <p:nvPr/>
        </p:nvSpPr>
        <p:spPr>
          <a:xfrm>
            <a:off x="2065338" y="4622800"/>
            <a:ext cx="8277225" cy="429895"/>
          </a:xfrm>
          <a:prstGeom prst="rect">
            <a:avLst/>
          </a:prstGeom>
          <a:ln>
            <a:solidFill>
              <a:srgbClr val="4A7EBB"/>
            </a:solidFill>
          </a:ln>
          <a:effectLst>
            <a:outerShdw blurRad="38100" dist="20000" dir="5400000" rotWithShape="0">
              <a:srgbClr val="FFFFFF">
                <a:alpha val="38000"/>
              </a:srgbClr>
            </a:outerShdw>
          </a:effectLst>
        </p:spPr>
        <p:txBody>
          <a:bodyPr lIns="45719" rIns="45719">
            <a:spAutoFit/>
          </a:bodyPr>
          <a:lstStyle>
            <a:lvl1pPr>
              <a:defRPr sz="2200">
                <a:latin typeface="华文细黑"/>
                <a:ea typeface="华文细黑"/>
                <a:cs typeface="华文细黑"/>
                <a:sym typeface="华文细黑"/>
              </a:defRPr>
            </a:lvl1pPr>
          </a:lstStyle>
          <a:p>
            <a:pPr marL="0" marR="0" lvl="0" indent="0" algn="l" defTabSz="914400" rtl="0" eaLnBrk="1" fontAlgn="auto" latinLnBrk="0" hangingPunct="0">
              <a:lnSpc>
                <a:spcPct val="100000"/>
              </a:lnSpc>
              <a:spcBef>
                <a:spcPts val="0"/>
              </a:spcBef>
              <a:spcAft>
                <a:spcPts val="0"/>
              </a:spcAft>
              <a:buClrTx/>
              <a:buSzTx/>
              <a:buFontTx/>
              <a:buNone/>
              <a:defRPr/>
            </a:pPr>
            <a:r>
              <a:rPr kumimoji="0" sz="2200" b="0" i="0" u="none" strike="noStrike" kern="0" cap="none" spc="0" normalizeH="0" baseline="0" noProof="0">
                <a:ln>
                  <a:noFill/>
                </a:ln>
                <a:solidFill>
                  <a:srgbClr val="000000"/>
                </a:solidFill>
                <a:effectLst/>
                <a:uLnTx/>
                <a:uFillTx/>
                <a:latin typeface="华文细黑"/>
                <a:ea typeface="华文细黑"/>
                <a:cs typeface="华文细黑"/>
                <a:sym typeface="华文细黑"/>
              </a:rPr>
              <a:t>高老师：那您认为对于老师来说，什么是最难做到的？</a:t>
            </a:r>
            <a:endParaRPr kumimoji="0" sz="22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p:txBody>
      </p:sp>
      <p:sp>
        <p:nvSpPr>
          <p:cNvPr id="232" name="Shape 232"/>
          <p:cNvSpPr/>
          <p:nvPr/>
        </p:nvSpPr>
        <p:spPr>
          <a:xfrm>
            <a:off x="2063750" y="5143500"/>
            <a:ext cx="8280400" cy="1106805"/>
          </a:xfrm>
          <a:prstGeom prst="rect">
            <a:avLst/>
          </a:prstGeom>
          <a:ln>
            <a:solidFill>
              <a:srgbClr val="BE4B48"/>
            </a:solidFill>
          </a:ln>
          <a:effectLst>
            <a:outerShdw blurRad="38100" dist="20000" dir="5400000" rotWithShape="0">
              <a:srgbClr val="FFFFFF">
                <a:alpha val="38000"/>
              </a:srgbClr>
            </a:outerShdw>
          </a:effectLst>
        </p:spPr>
        <p:txBody>
          <a:bodyPr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defRPr sz="2200">
                <a:latin typeface="华文细黑"/>
                <a:ea typeface="华文细黑"/>
                <a:cs typeface="华文细黑"/>
                <a:sym typeface="华文细黑"/>
              </a:defRPr>
            </a:pPr>
            <a:r>
              <a:rPr kumimoji="0" sz="2200" b="0" i="0" u="none" strike="noStrike" kern="0" cap="none" spc="0" normalizeH="0" baseline="0" noProof="0">
                <a:ln>
                  <a:noFill/>
                </a:ln>
                <a:solidFill>
                  <a:srgbClr val="000000"/>
                </a:solidFill>
                <a:effectLst/>
                <a:uLnTx/>
                <a:uFillTx/>
                <a:latin typeface="华文细黑"/>
                <a:ea typeface="华文细黑"/>
                <a:cs typeface="华文细黑"/>
                <a:sym typeface="华文细黑"/>
              </a:rPr>
              <a:t>王教授：世界上没有完全相同的叶子，同样地，世界上也没有完全</a:t>
            </a:r>
            <a:endParaRPr kumimoji="0" sz="22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a:p>
            <a:pPr marL="0" marR="0" lvl="0" indent="0" algn="l" defTabSz="914400" rtl="0" eaLnBrk="1" fontAlgn="auto" latinLnBrk="0" hangingPunct="0">
              <a:lnSpc>
                <a:spcPct val="100000"/>
              </a:lnSpc>
              <a:spcBef>
                <a:spcPts val="0"/>
              </a:spcBef>
              <a:spcAft>
                <a:spcPts val="0"/>
              </a:spcAft>
              <a:buClrTx/>
              <a:buSzTx/>
              <a:buFontTx/>
              <a:buNone/>
              <a:defRPr sz="2200">
                <a:latin typeface="华文细黑"/>
                <a:ea typeface="华文细黑"/>
                <a:cs typeface="华文细黑"/>
                <a:sym typeface="华文细黑"/>
              </a:defRPr>
            </a:pPr>
            <a:r>
              <a:rPr kumimoji="0" sz="2200" b="0" i="0" u="none" strike="noStrike" kern="0" cap="none" spc="0" normalizeH="0" baseline="0" noProof="0">
                <a:ln>
                  <a:noFill/>
                </a:ln>
                <a:solidFill>
                  <a:srgbClr val="000000"/>
                </a:solidFill>
                <a:effectLst/>
                <a:uLnTx/>
                <a:uFillTx/>
                <a:latin typeface="华文细黑"/>
                <a:ea typeface="华文细黑"/>
                <a:cs typeface="华文细黑"/>
                <a:sym typeface="华文细黑"/>
              </a:rPr>
              <a:t>                一样的人，所以，在教育学生时，要根据学生的特点选择</a:t>
            </a:r>
            <a:endParaRPr kumimoji="0" sz="22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a:p>
            <a:pPr marL="0" marR="0" lvl="0" indent="0" algn="l" defTabSz="914400" rtl="0" eaLnBrk="1" fontAlgn="auto" latinLnBrk="0" hangingPunct="0">
              <a:lnSpc>
                <a:spcPct val="100000"/>
              </a:lnSpc>
              <a:spcBef>
                <a:spcPts val="0"/>
              </a:spcBef>
              <a:spcAft>
                <a:spcPts val="0"/>
              </a:spcAft>
              <a:buClrTx/>
              <a:buSzTx/>
              <a:buFontTx/>
              <a:buNone/>
              <a:defRPr sz="2200">
                <a:latin typeface="华文细黑"/>
                <a:ea typeface="华文细黑"/>
                <a:cs typeface="华文细黑"/>
                <a:sym typeface="华文细黑"/>
              </a:defRPr>
            </a:pPr>
            <a:r>
              <a:rPr kumimoji="0" sz="2200" b="0" i="0" u="none" strike="noStrike" kern="0" cap="none" spc="0" normalizeH="0" baseline="0" noProof="0">
                <a:ln>
                  <a:noFill/>
                </a:ln>
                <a:solidFill>
                  <a:srgbClr val="000000"/>
                </a:solidFill>
                <a:effectLst/>
                <a:uLnTx/>
                <a:uFillTx/>
                <a:latin typeface="华文细黑"/>
                <a:ea typeface="华文细黑"/>
                <a:cs typeface="华文细黑"/>
                <a:sym typeface="华文细黑"/>
              </a:rPr>
              <a:t>                不同的方法，我想这应该是最不容易做到的。</a:t>
            </a:r>
            <a:endParaRPr kumimoji="0" sz="22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p:txBody>
      </p:sp>
    </p:spTree>
  </p:cSld>
  <p:clrMapOvr>
    <a:masterClrMapping/>
  </p:clrMapOvr>
  <p:transition spd="slow"/>
  <p:timing>
    <p:tnLst>
      <p:par>
        <p:cTn id="1" dur="indefinite" restart="never" fill="hold" nodeType="tmRoot"/>
      </p:par>
    </p:tnLst>
    <p:bldLst>
      <p:bldP spid="226" grpId="0" animBg="1" advAuto="1000"/>
      <p:bldP spid="227" grpId="0" animBg="1" advAuto="1000"/>
      <p:bldP spid="228" grpId="0" animBg="1" advAuto="1000"/>
      <p:bldP spid="229" grpId="0" animBg="1" advAuto="1000"/>
      <p:bldP spid="230" grpId="0" animBg="1" advAuto="1000"/>
      <p:bldP spid="231" grpId="0" animBg="1" advAuto="1000"/>
      <p:bldP spid="232" grpId="0" animBg="1" advAuto="100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50" name="Shape 214"/>
          <p:cNvSpPr/>
          <p:nvPr/>
        </p:nvSpPr>
        <p:spPr>
          <a:xfrm>
            <a:off x="2595563" y="487363"/>
            <a:ext cx="8072437" cy="706755"/>
          </a:xfrm>
          <a:prstGeom prst="rect">
            <a:avLst/>
          </a:prstGeom>
          <a:noFill/>
          <a:ln w="12700">
            <a:noFill/>
          </a:ln>
        </p:spPr>
        <p:txBody>
          <a:bodyPr lIns="45719" rIns="45719">
            <a:spAutoFit/>
          </a:bodyPr>
          <a:p>
            <a:pPr eaLnBrk="1">
              <a:buNone/>
            </a:pPr>
            <a:r>
              <a:rPr lang="zh-CN" altLang="en-US" sz="4000">
                <a:solidFill>
                  <a:srgbClr val="A6A6A6"/>
                </a:solidFill>
                <a:latin typeface="黑体" panose="02010609060101010101" pitchFamily="49" charset="-122"/>
                <a:ea typeface="黑体" panose="02010609060101010101" pitchFamily="49" charset="-122"/>
                <a:sym typeface="黑体" panose="02010609060101010101" pitchFamily="49" charset="-122"/>
              </a:rPr>
              <a:t>课文</a:t>
            </a:r>
            <a:endParaRPr lang="zh-CN" altLang="en-US" sz="4000">
              <a:solidFill>
                <a:srgbClr val="A6A6A6"/>
              </a:solidFill>
              <a:latin typeface="黑体" panose="02010609060101010101" pitchFamily="49" charset="-122"/>
              <a:ea typeface="黑体" panose="02010609060101010101" pitchFamily="49" charset="-122"/>
              <a:sym typeface="黑体" panose="02010609060101010101" pitchFamily="49" charset="-122"/>
            </a:endParaRPr>
          </a:p>
        </p:txBody>
      </p:sp>
      <p:grpSp>
        <p:nvGrpSpPr>
          <p:cNvPr id="27651" name="Group 217"/>
          <p:cNvGrpSpPr/>
          <p:nvPr/>
        </p:nvGrpSpPr>
        <p:grpSpPr>
          <a:xfrm>
            <a:off x="1811338" y="228600"/>
            <a:ext cx="608012" cy="919163"/>
            <a:chOff x="0" y="0"/>
            <a:chExt cx="607419" cy="919824"/>
          </a:xfrm>
        </p:grpSpPr>
        <p:sp>
          <p:nvSpPr>
            <p:cNvPr id="27654" name="Shape 215"/>
            <p:cNvSpPr/>
            <p:nvPr/>
          </p:nvSpPr>
          <p:spPr>
            <a:xfrm>
              <a:off x="0" y="0"/>
              <a:ext cx="607420" cy="919825"/>
            </a:xfrm>
            <a:custGeom>
              <a:avLst/>
              <a:gdLst/>
              <a:ahLst/>
              <a:cxnLst>
                <a:cxn ang="0">
                  <a:pos x="303710" y="459913"/>
                </a:cxn>
                <a:cxn ang="5898240">
                  <a:pos x="303710" y="459913"/>
                </a:cxn>
                <a:cxn ang="11796480">
                  <a:pos x="303710" y="459913"/>
                </a:cxn>
                <a:cxn ang="17694720">
                  <a:pos x="303710" y="459913"/>
                </a:cxn>
              </a:cxnLst>
              <a:pathLst>
                <a:path w="21600" h="21600">
                  <a:moveTo>
                    <a:pt x="10786" y="21600"/>
                  </a:moveTo>
                  <a:lnTo>
                    <a:pt x="11178" y="21600"/>
                  </a:lnTo>
                  <a:lnTo>
                    <a:pt x="11516" y="21565"/>
                  </a:lnTo>
                  <a:lnTo>
                    <a:pt x="11881" y="21495"/>
                  </a:lnTo>
                  <a:lnTo>
                    <a:pt x="12220" y="21425"/>
                  </a:lnTo>
                  <a:lnTo>
                    <a:pt x="12585" y="21319"/>
                  </a:lnTo>
                  <a:lnTo>
                    <a:pt x="12871" y="21196"/>
                  </a:lnTo>
                  <a:lnTo>
                    <a:pt x="13132" y="21056"/>
                  </a:lnTo>
                  <a:lnTo>
                    <a:pt x="13367" y="20881"/>
                  </a:lnTo>
                  <a:lnTo>
                    <a:pt x="13627" y="20722"/>
                  </a:lnTo>
                  <a:lnTo>
                    <a:pt x="13835" y="20511"/>
                  </a:lnTo>
                  <a:lnTo>
                    <a:pt x="14018" y="20318"/>
                  </a:lnTo>
                  <a:lnTo>
                    <a:pt x="14174" y="20107"/>
                  </a:lnTo>
                  <a:lnTo>
                    <a:pt x="14330" y="19879"/>
                  </a:lnTo>
                  <a:lnTo>
                    <a:pt x="14434" y="19634"/>
                  </a:lnTo>
                  <a:lnTo>
                    <a:pt x="14487" y="19370"/>
                  </a:lnTo>
                  <a:lnTo>
                    <a:pt x="14487" y="15664"/>
                  </a:lnTo>
                  <a:lnTo>
                    <a:pt x="14591" y="15454"/>
                  </a:lnTo>
                  <a:lnTo>
                    <a:pt x="14669" y="15260"/>
                  </a:lnTo>
                  <a:lnTo>
                    <a:pt x="14774" y="15050"/>
                  </a:lnTo>
                  <a:lnTo>
                    <a:pt x="15138" y="14646"/>
                  </a:lnTo>
                  <a:lnTo>
                    <a:pt x="15581" y="14242"/>
                  </a:lnTo>
                  <a:lnTo>
                    <a:pt x="16728" y="13469"/>
                  </a:lnTo>
                  <a:lnTo>
                    <a:pt x="18030" y="12591"/>
                  </a:lnTo>
                  <a:lnTo>
                    <a:pt x="18734" y="12118"/>
                  </a:lnTo>
                  <a:lnTo>
                    <a:pt x="19333" y="11573"/>
                  </a:lnTo>
                  <a:lnTo>
                    <a:pt x="19932" y="11028"/>
                  </a:lnTo>
                  <a:lnTo>
                    <a:pt x="20479" y="10396"/>
                  </a:lnTo>
                  <a:lnTo>
                    <a:pt x="20740" y="10097"/>
                  </a:lnTo>
                  <a:lnTo>
                    <a:pt x="20948" y="9729"/>
                  </a:lnTo>
                  <a:lnTo>
                    <a:pt x="21130" y="9378"/>
                  </a:lnTo>
                  <a:lnTo>
                    <a:pt x="21287" y="8974"/>
                  </a:lnTo>
                  <a:lnTo>
                    <a:pt x="21443" y="8605"/>
                  </a:lnTo>
                  <a:lnTo>
                    <a:pt x="21548" y="8166"/>
                  </a:lnTo>
                  <a:lnTo>
                    <a:pt x="21600" y="7727"/>
                  </a:lnTo>
                  <a:lnTo>
                    <a:pt x="21600" y="6884"/>
                  </a:lnTo>
                  <a:lnTo>
                    <a:pt x="21548" y="6515"/>
                  </a:lnTo>
                  <a:lnTo>
                    <a:pt x="21496" y="6182"/>
                  </a:lnTo>
                  <a:lnTo>
                    <a:pt x="21391" y="5812"/>
                  </a:lnTo>
                  <a:lnTo>
                    <a:pt x="21287" y="5479"/>
                  </a:lnTo>
                  <a:lnTo>
                    <a:pt x="21130" y="5093"/>
                  </a:lnTo>
                  <a:lnTo>
                    <a:pt x="20948" y="4760"/>
                  </a:lnTo>
                  <a:lnTo>
                    <a:pt x="20740" y="4425"/>
                  </a:lnTo>
                  <a:lnTo>
                    <a:pt x="20531" y="4127"/>
                  </a:lnTo>
                  <a:lnTo>
                    <a:pt x="20296" y="3811"/>
                  </a:lnTo>
                  <a:lnTo>
                    <a:pt x="20036" y="3513"/>
                  </a:lnTo>
                  <a:lnTo>
                    <a:pt x="19775" y="3214"/>
                  </a:lnTo>
                  <a:lnTo>
                    <a:pt x="19124" y="2634"/>
                  </a:lnTo>
                  <a:lnTo>
                    <a:pt x="18447" y="2125"/>
                  </a:lnTo>
                  <a:lnTo>
                    <a:pt x="17691" y="1669"/>
                  </a:lnTo>
                  <a:lnTo>
                    <a:pt x="16832" y="1229"/>
                  </a:lnTo>
                  <a:lnTo>
                    <a:pt x="16388" y="1054"/>
                  </a:lnTo>
                  <a:lnTo>
                    <a:pt x="15920" y="879"/>
                  </a:lnTo>
                  <a:lnTo>
                    <a:pt x="15477" y="720"/>
                  </a:lnTo>
                  <a:lnTo>
                    <a:pt x="15034" y="580"/>
                  </a:lnTo>
                  <a:lnTo>
                    <a:pt x="14539" y="439"/>
                  </a:lnTo>
                  <a:lnTo>
                    <a:pt x="14018" y="316"/>
                  </a:lnTo>
                  <a:lnTo>
                    <a:pt x="13471" y="211"/>
                  </a:lnTo>
                  <a:lnTo>
                    <a:pt x="12975" y="140"/>
                  </a:lnTo>
                  <a:lnTo>
                    <a:pt x="12428" y="71"/>
                  </a:lnTo>
                  <a:lnTo>
                    <a:pt x="11934" y="35"/>
                  </a:lnTo>
                  <a:lnTo>
                    <a:pt x="11387" y="0"/>
                  </a:lnTo>
                  <a:lnTo>
                    <a:pt x="10213" y="0"/>
                  </a:lnTo>
                  <a:lnTo>
                    <a:pt x="9666" y="35"/>
                  </a:lnTo>
                  <a:lnTo>
                    <a:pt x="9172" y="71"/>
                  </a:lnTo>
                  <a:lnTo>
                    <a:pt x="8625" y="140"/>
                  </a:lnTo>
                  <a:lnTo>
                    <a:pt x="8129" y="211"/>
                  </a:lnTo>
                  <a:lnTo>
                    <a:pt x="7582" y="316"/>
                  </a:lnTo>
                  <a:lnTo>
                    <a:pt x="7061" y="439"/>
                  </a:lnTo>
                  <a:lnTo>
                    <a:pt x="6566" y="580"/>
                  </a:lnTo>
                  <a:lnTo>
                    <a:pt x="6123" y="720"/>
                  </a:lnTo>
                  <a:lnTo>
                    <a:pt x="5680" y="879"/>
                  </a:lnTo>
                  <a:lnTo>
                    <a:pt x="5212" y="1054"/>
                  </a:lnTo>
                  <a:lnTo>
                    <a:pt x="4768" y="1229"/>
                  </a:lnTo>
                  <a:lnTo>
                    <a:pt x="3909" y="1669"/>
                  </a:lnTo>
                  <a:lnTo>
                    <a:pt x="3153" y="2125"/>
                  </a:lnTo>
                  <a:lnTo>
                    <a:pt x="2476" y="2634"/>
                  </a:lnTo>
                  <a:lnTo>
                    <a:pt x="1825" y="3214"/>
                  </a:lnTo>
                  <a:lnTo>
                    <a:pt x="1303" y="3811"/>
                  </a:lnTo>
                  <a:lnTo>
                    <a:pt x="1069" y="4127"/>
                  </a:lnTo>
                  <a:lnTo>
                    <a:pt x="860" y="4425"/>
                  </a:lnTo>
                  <a:lnTo>
                    <a:pt x="651" y="4760"/>
                  </a:lnTo>
                  <a:lnTo>
                    <a:pt x="470" y="5093"/>
                  </a:lnTo>
                  <a:lnTo>
                    <a:pt x="313" y="5479"/>
                  </a:lnTo>
                  <a:lnTo>
                    <a:pt x="209" y="5812"/>
                  </a:lnTo>
                  <a:lnTo>
                    <a:pt x="104" y="6182"/>
                  </a:lnTo>
                  <a:lnTo>
                    <a:pt x="52" y="6515"/>
                  </a:lnTo>
                  <a:lnTo>
                    <a:pt x="0" y="6884"/>
                  </a:lnTo>
                  <a:lnTo>
                    <a:pt x="0" y="7727"/>
                  </a:lnTo>
                  <a:lnTo>
                    <a:pt x="52" y="8166"/>
                  </a:lnTo>
                  <a:lnTo>
                    <a:pt x="157" y="8605"/>
                  </a:lnTo>
                  <a:lnTo>
                    <a:pt x="313" y="8974"/>
                  </a:lnTo>
                  <a:lnTo>
                    <a:pt x="470" y="9378"/>
                  </a:lnTo>
                  <a:lnTo>
                    <a:pt x="651" y="9729"/>
                  </a:lnTo>
                  <a:lnTo>
                    <a:pt x="860" y="10097"/>
                  </a:lnTo>
                  <a:lnTo>
                    <a:pt x="1121" y="10396"/>
                  </a:lnTo>
                  <a:lnTo>
                    <a:pt x="1668" y="11028"/>
                  </a:lnTo>
                  <a:lnTo>
                    <a:pt x="2267" y="11573"/>
                  </a:lnTo>
                  <a:lnTo>
                    <a:pt x="2866" y="12118"/>
                  </a:lnTo>
                  <a:lnTo>
                    <a:pt x="3570" y="12591"/>
                  </a:lnTo>
                  <a:lnTo>
                    <a:pt x="4872" y="13469"/>
                  </a:lnTo>
                  <a:lnTo>
                    <a:pt x="6019" y="14242"/>
                  </a:lnTo>
                  <a:lnTo>
                    <a:pt x="6462" y="14646"/>
                  </a:lnTo>
                  <a:lnTo>
                    <a:pt x="6826" y="15050"/>
                  </a:lnTo>
                  <a:lnTo>
                    <a:pt x="6931" y="15260"/>
                  </a:lnTo>
                  <a:lnTo>
                    <a:pt x="7009" y="15454"/>
                  </a:lnTo>
                  <a:lnTo>
                    <a:pt x="7113" y="15664"/>
                  </a:lnTo>
                  <a:lnTo>
                    <a:pt x="7113" y="19370"/>
                  </a:lnTo>
                  <a:lnTo>
                    <a:pt x="7166" y="19634"/>
                  </a:lnTo>
                  <a:lnTo>
                    <a:pt x="7270" y="19879"/>
                  </a:lnTo>
                  <a:lnTo>
                    <a:pt x="7425" y="20107"/>
                  </a:lnTo>
                  <a:lnTo>
                    <a:pt x="7582" y="20318"/>
                  </a:lnTo>
                  <a:lnTo>
                    <a:pt x="7765" y="20511"/>
                  </a:lnTo>
                  <a:lnTo>
                    <a:pt x="7973" y="20722"/>
                  </a:lnTo>
                  <a:lnTo>
                    <a:pt x="8233" y="20881"/>
                  </a:lnTo>
                  <a:lnTo>
                    <a:pt x="8468" y="21056"/>
                  </a:lnTo>
                  <a:lnTo>
                    <a:pt x="8729" y="21196"/>
                  </a:lnTo>
                  <a:lnTo>
                    <a:pt x="9015" y="21319"/>
                  </a:lnTo>
                  <a:lnTo>
                    <a:pt x="9380" y="21425"/>
                  </a:lnTo>
                  <a:lnTo>
                    <a:pt x="9719" y="21495"/>
                  </a:lnTo>
                  <a:lnTo>
                    <a:pt x="10084" y="21565"/>
                  </a:lnTo>
                  <a:lnTo>
                    <a:pt x="10422" y="21600"/>
                  </a:lnTo>
                  <a:lnTo>
                    <a:pt x="10786" y="21600"/>
                  </a:lnTo>
                  <a:close/>
                </a:path>
              </a:pathLst>
            </a:custGeom>
            <a:solidFill>
              <a:srgbClr val="FFFFCC">
                <a:alpha val="100000"/>
              </a:srgbClr>
            </a:solidFill>
            <a:ln w="57150" cap="flat" cmpd="sng">
              <a:solidFill>
                <a:srgbClr val="000000">
                  <a:alpha val="100000"/>
                </a:srgbClr>
              </a:solidFill>
              <a:prstDash val="solid"/>
              <a:miter lim="800000"/>
              <a:headEnd type="none" w="med" len="med"/>
              <a:tailEnd type="none" w="med" len="med"/>
            </a:ln>
          </p:spPr>
          <p:txBody>
            <a:bodyPr/>
            <a:p>
              <a:endParaRPr lang="zh-CN" altLang="en-US"/>
            </a:p>
          </p:txBody>
        </p:sp>
        <p:sp>
          <p:nvSpPr>
            <p:cNvPr id="27655" name="Shape 216"/>
            <p:cNvSpPr/>
            <p:nvPr/>
          </p:nvSpPr>
          <p:spPr>
            <a:xfrm>
              <a:off x="192699" y="403848"/>
              <a:ext cx="224224" cy="408299"/>
            </a:xfrm>
            <a:custGeom>
              <a:avLst/>
              <a:gdLst/>
              <a:ahLst/>
              <a:cxnLst>
                <a:cxn ang="0">
                  <a:pos x="112112" y="204150"/>
                </a:cxn>
                <a:cxn ang="5898240">
                  <a:pos x="112112" y="204150"/>
                </a:cxn>
                <a:cxn ang="11796480">
                  <a:pos x="112112" y="204150"/>
                </a:cxn>
                <a:cxn ang="17694720">
                  <a:pos x="112112" y="204150"/>
                </a:cxn>
              </a:cxnLst>
              <a:pathLst>
                <a:path w="21600" h="21600">
                  <a:moveTo>
                    <a:pt x="6354" y="10918"/>
                  </a:moveTo>
                  <a:lnTo>
                    <a:pt x="4448" y="5578"/>
                  </a:lnTo>
                  <a:lnTo>
                    <a:pt x="1060" y="1305"/>
                  </a:lnTo>
                  <a:lnTo>
                    <a:pt x="0" y="235"/>
                  </a:lnTo>
                  <a:lnTo>
                    <a:pt x="4448" y="1424"/>
                  </a:lnTo>
                  <a:lnTo>
                    <a:pt x="7835" y="0"/>
                  </a:lnTo>
                  <a:lnTo>
                    <a:pt x="11647" y="1305"/>
                  </a:lnTo>
                  <a:lnTo>
                    <a:pt x="14610" y="0"/>
                  </a:lnTo>
                  <a:lnTo>
                    <a:pt x="17576" y="1186"/>
                  </a:lnTo>
                  <a:lnTo>
                    <a:pt x="21600" y="235"/>
                  </a:lnTo>
                  <a:lnTo>
                    <a:pt x="16304" y="6053"/>
                  </a:lnTo>
                  <a:lnTo>
                    <a:pt x="14822" y="10918"/>
                  </a:lnTo>
                  <a:moveTo>
                    <a:pt x="778" y="14359"/>
                  </a:moveTo>
                  <a:lnTo>
                    <a:pt x="20681" y="14359"/>
                  </a:lnTo>
                  <a:lnTo>
                    <a:pt x="20681" y="16852"/>
                  </a:lnTo>
                  <a:lnTo>
                    <a:pt x="778" y="16814"/>
                  </a:lnTo>
                  <a:lnTo>
                    <a:pt x="778" y="19226"/>
                  </a:lnTo>
                  <a:lnTo>
                    <a:pt x="20681" y="19304"/>
                  </a:lnTo>
                  <a:lnTo>
                    <a:pt x="20752" y="21600"/>
                  </a:lnTo>
                  <a:lnTo>
                    <a:pt x="848" y="21600"/>
                  </a:lnTo>
                </a:path>
              </a:pathLst>
            </a:custGeom>
            <a:noFill/>
            <a:ln w="57150" cap="flat" cmpd="sng">
              <a:solidFill>
                <a:srgbClr val="000000">
                  <a:alpha val="100000"/>
                </a:srgbClr>
              </a:solidFill>
              <a:prstDash val="solid"/>
              <a:miter lim="800000"/>
              <a:headEnd type="none" w="med" len="med"/>
              <a:tailEnd type="none" w="med" len="med"/>
            </a:ln>
          </p:spPr>
          <p:txBody>
            <a:bodyPr/>
            <a:p>
              <a:endParaRPr lang="zh-CN" altLang="en-US"/>
            </a:p>
          </p:txBody>
        </p:sp>
      </p:grpSp>
      <p:sp>
        <p:nvSpPr>
          <p:cNvPr id="218" name="Shape 218"/>
          <p:cNvSpPr/>
          <p:nvPr/>
        </p:nvSpPr>
        <p:spPr>
          <a:xfrm>
            <a:off x="1127125" y="2420620"/>
            <a:ext cx="10148570" cy="3907790"/>
          </a:xfrm>
          <a:prstGeom prst="rect">
            <a:avLst/>
          </a:prstGeom>
          <a:ln w="12700">
            <a:miter lim="400000"/>
          </a:ln>
          <a:effectLst>
            <a:outerShdw blurRad="38100" dist="20000" dir="7020000" rotWithShape="0">
              <a:srgbClr val="FFFFFF">
                <a:alpha val="38000"/>
              </a:srgbClr>
            </a:outerShdw>
          </a:effectLst>
        </p:spPr>
        <p:txBody>
          <a:bodyPr wrap="none"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defRPr sz="2000">
                <a:latin typeface="华文细黑"/>
                <a:ea typeface="华文细黑"/>
                <a:cs typeface="华文细黑"/>
                <a:sym typeface="华文细黑"/>
              </a:defRPr>
            </a:pPr>
            <a:endParaRPr kumimoji="0" sz="28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a:p>
            <a:pPr marL="457200" marR="0" lvl="0" indent="-457200" algn="l" defTabSz="914400" rtl="0" eaLnBrk="1" fontAlgn="auto" latinLnBrk="0" hangingPunct="0">
              <a:lnSpc>
                <a:spcPct val="100000"/>
              </a:lnSpc>
              <a:spcBef>
                <a:spcPts val="0"/>
              </a:spcBef>
              <a:spcAft>
                <a:spcPts val="0"/>
              </a:spcAft>
              <a:buClrTx/>
              <a:buSzPct val="100000"/>
              <a:buFontTx/>
              <a:buAutoNum type="arabicPeriod"/>
              <a:defRPr sz="2000">
                <a:latin typeface="华文细黑"/>
                <a:ea typeface="华文细黑"/>
                <a:cs typeface="华文细黑"/>
                <a:sym typeface="华文细黑"/>
              </a:defRPr>
            </a:pPr>
            <a:r>
              <a:rPr kumimoji="0" sz="2800" b="0" i="0" u="none" strike="noStrike" kern="0" cap="none" spc="0" normalizeH="0" baseline="0" noProof="0">
                <a:ln>
                  <a:noFill/>
                </a:ln>
                <a:solidFill>
                  <a:srgbClr val="000000"/>
                </a:solidFill>
                <a:effectLst/>
                <a:uLnTx/>
                <a:uFillTx/>
                <a:latin typeface="华文细黑"/>
                <a:ea typeface="华文细黑"/>
                <a:cs typeface="华文细黑"/>
                <a:sym typeface="华文细黑"/>
              </a:rPr>
              <a:t>高老师认为王教授上课成功有哪些方面的原因？</a:t>
            </a:r>
            <a:endParaRPr kumimoji="0" sz="28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a:p>
            <a:pPr marL="457200" marR="0" lvl="0" indent="-457200" algn="l" defTabSz="914400" rtl="0" eaLnBrk="1" fontAlgn="auto" latinLnBrk="0" hangingPunct="0">
              <a:lnSpc>
                <a:spcPct val="100000"/>
              </a:lnSpc>
              <a:spcBef>
                <a:spcPts val="0"/>
              </a:spcBef>
              <a:spcAft>
                <a:spcPts val="0"/>
              </a:spcAft>
              <a:buClrTx/>
              <a:buSzPct val="100000"/>
              <a:buFontTx/>
              <a:buAutoNum type="arabicPeriod"/>
              <a:defRPr sz="2000">
                <a:latin typeface="华文细黑"/>
                <a:ea typeface="华文细黑"/>
                <a:cs typeface="华文细黑"/>
                <a:sym typeface="华文细黑"/>
              </a:defRPr>
            </a:pPr>
            <a:endParaRPr kumimoji="0" sz="28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a:p>
            <a:pPr marL="457200" marR="0" lvl="0" indent="-457200" algn="l" defTabSz="914400" rtl="0" eaLnBrk="1" fontAlgn="auto" latinLnBrk="0" hangingPunct="0">
              <a:lnSpc>
                <a:spcPct val="100000"/>
              </a:lnSpc>
              <a:spcBef>
                <a:spcPts val="0"/>
              </a:spcBef>
              <a:spcAft>
                <a:spcPts val="0"/>
              </a:spcAft>
              <a:buClrTx/>
              <a:buSzPct val="100000"/>
              <a:buFontTx/>
              <a:buAutoNum type="arabicPeriod" startAt="3"/>
              <a:defRPr sz="2000">
                <a:latin typeface="华文细黑"/>
                <a:ea typeface="华文细黑"/>
                <a:cs typeface="华文细黑"/>
                <a:sym typeface="华文细黑"/>
              </a:defRPr>
            </a:pPr>
            <a:endParaRPr kumimoji="0" sz="28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a:p>
            <a:pPr marL="457200" marR="0" lvl="0" indent="-457200" algn="l" defTabSz="914400" rtl="0" eaLnBrk="1" fontAlgn="auto" latinLnBrk="0" hangingPunct="0">
              <a:lnSpc>
                <a:spcPct val="100000"/>
              </a:lnSpc>
              <a:spcBef>
                <a:spcPts val="0"/>
              </a:spcBef>
              <a:spcAft>
                <a:spcPts val="0"/>
              </a:spcAft>
              <a:buClrTx/>
              <a:buSzPct val="100000"/>
              <a:buFontTx/>
              <a:buAutoNum type="arabicPeriod" startAt="2"/>
              <a:defRPr sz="2000">
                <a:latin typeface="华文细黑"/>
                <a:ea typeface="华文细黑"/>
                <a:cs typeface="华文细黑"/>
                <a:sym typeface="华文细黑"/>
              </a:defRPr>
            </a:pPr>
            <a:r>
              <a:rPr kumimoji="0" sz="2800" b="0" i="0" u="none" strike="noStrike" kern="0" cap="none" spc="0" normalizeH="0" baseline="0" noProof="0">
                <a:ln>
                  <a:noFill/>
                </a:ln>
                <a:solidFill>
                  <a:srgbClr val="000000"/>
                </a:solidFill>
                <a:effectLst/>
                <a:uLnTx/>
                <a:uFillTx/>
                <a:latin typeface="华文细黑"/>
                <a:ea typeface="华文细黑"/>
                <a:cs typeface="华文细黑"/>
                <a:sym typeface="华文细黑"/>
              </a:rPr>
              <a:t>从“世界上没有完全相同的叶子”这句话，你可以学到什么？</a:t>
            </a:r>
            <a:endParaRPr kumimoji="0" sz="28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a:p>
            <a:pPr marL="457200" marR="0" lvl="0" indent="-457200" algn="l" defTabSz="914400" rtl="0" eaLnBrk="1" fontAlgn="auto" latinLnBrk="0" hangingPunct="0">
              <a:lnSpc>
                <a:spcPct val="100000"/>
              </a:lnSpc>
              <a:spcBef>
                <a:spcPts val="0"/>
              </a:spcBef>
              <a:spcAft>
                <a:spcPts val="0"/>
              </a:spcAft>
              <a:buClrTx/>
              <a:buSzPct val="100000"/>
              <a:buFontTx/>
              <a:buAutoNum type="arabicPeriod" startAt="2"/>
              <a:defRPr sz="2000">
                <a:latin typeface="华文细黑"/>
                <a:ea typeface="华文细黑"/>
                <a:cs typeface="华文细黑"/>
                <a:sym typeface="华文细黑"/>
              </a:defRPr>
            </a:pPr>
            <a:endParaRPr kumimoji="0" sz="28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a:p>
            <a:pPr marL="0" marR="0" lvl="0" indent="0" algn="l" defTabSz="914400" rtl="0" eaLnBrk="1" fontAlgn="auto" latinLnBrk="0" hangingPunct="0">
              <a:lnSpc>
                <a:spcPct val="100000"/>
              </a:lnSpc>
              <a:spcBef>
                <a:spcPts val="0"/>
              </a:spcBef>
              <a:spcAft>
                <a:spcPts val="0"/>
              </a:spcAft>
              <a:buClrTx/>
              <a:buSzPct val="100000"/>
              <a:buFontTx/>
              <a:buNone/>
              <a:defRPr sz="2000">
                <a:latin typeface="华文细黑"/>
                <a:ea typeface="华文细黑"/>
                <a:cs typeface="华文细黑"/>
                <a:sym typeface="华文细黑"/>
              </a:defRPr>
            </a:pPr>
            <a:r>
              <a:rPr kumimoji="0" lang="zh-CN" sz="2800" b="0" i="0" u="none" strike="noStrike" kern="0" cap="none" spc="0" normalizeH="0" baseline="0" noProof="0">
                <a:ln>
                  <a:noFill/>
                </a:ln>
                <a:solidFill>
                  <a:srgbClr val="000000"/>
                </a:solidFill>
                <a:effectLst/>
                <a:uLnTx/>
                <a:uFillTx/>
                <a:latin typeface="华文细黑"/>
                <a:ea typeface="华文细黑"/>
                <a:cs typeface="华文细黑"/>
                <a:sym typeface="华文细黑"/>
              </a:rPr>
              <a:t>每个人都是不一样的，</a:t>
            </a:r>
            <a:r>
              <a:rPr kumimoji="0" lang="zh-CN" sz="4000" b="0" i="0" u="none" strike="noStrike" kern="0" cap="none" spc="0" normalizeH="0" baseline="0" noProof="0">
                <a:ln>
                  <a:noFill/>
                </a:ln>
                <a:solidFill>
                  <a:srgbClr val="000000"/>
                </a:solidFill>
                <a:effectLst/>
                <a:uLnTx/>
                <a:uFillTx/>
                <a:latin typeface="Aa楷书拼音" panose="02010600010101010101" charset="-122"/>
                <a:ea typeface="Aa楷书拼音" panose="02010600010101010101" charset="-122"/>
                <a:cs typeface="华文细黑"/>
                <a:sym typeface="华文细黑"/>
              </a:rPr>
              <a:t>因材施教</a:t>
            </a:r>
            <a:endParaRPr kumimoji="0" sz="4000" b="0" i="0" u="none" strike="noStrike" kern="0" cap="none" spc="0" normalizeH="0" baseline="0" noProof="0">
              <a:ln>
                <a:noFill/>
              </a:ln>
              <a:solidFill>
                <a:srgbClr val="000000"/>
              </a:solidFill>
              <a:effectLst/>
              <a:uLnTx/>
              <a:uFillTx/>
              <a:latin typeface="Aa楷书拼音" panose="02010600010101010101" charset="-122"/>
              <a:ea typeface="Aa楷书拼音" panose="02010600010101010101" charset="-122"/>
              <a:cs typeface="华文细黑"/>
              <a:sym typeface="华文细黑"/>
            </a:endParaRPr>
          </a:p>
          <a:p>
            <a:pPr marL="457200" marR="0" lvl="0" indent="-457200" algn="l" defTabSz="914400" rtl="0" eaLnBrk="1" fontAlgn="auto" latinLnBrk="0" hangingPunct="0">
              <a:lnSpc>
                <a:spcPct val="100000"/>
              </a:lnSpc>
              <a:spcBef>
                <a:spcPts val="0"/>
              </a:spcBef>
              <a:spcAft>
                <a:spcPts val="0"/>
              </a:spcAft>
              <a:buClrTx/>
              <a:buSzPct val="100000"/>
              <a:buFontTx/>
              <a:buAutoNum type="arabicPeriod" startAt="2"/>
              <a:defRPr sz="2000">
                <a:latin typeface="华文细黑"/>
                <a:ea typeface="华文细黑"/>
                <a:cs typeface="华文细黑"/>
                <a:sym typeface="华文细黑"/>
              </a:defRPr>
            </a:pPr>
            <a:endParaRPr kumimoji="0" sz="4000" b="0" i="0" u="none" strike="noStrike" kern="0" cap="none" spc="0" normalizeH="0" baseline="0" noProof="0">
              <a:ln>
                <a:noFill/>
              </a:ln>
              <a:solidFill>
                <a:srgbClr val="000000"/>
              </a:solidFill>
              <a:effectLst/>
              <a:uLnTx/>
              <a:uFillTx/>
              <a:latin typeface="Aa楷书拼音" panose="02010600010101010101" charset="-122"/>
              <a:ea typeface="Aa楷书拼音" panose="02010600010101010101" charset="-122"/>
              <a:cs typeface="华文细黑"/>
              <a:sym typeface="华文细黑"/>
            </a:endParaRP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9698" name="Shape 112"/>
          <p:cNvSpPr/>
          <p:nvPr/>
        </p:nvSpPr>
        <p:spPr>
          <a:xfrm>
            <a:off x="1524000" y="1061403"/>
            <a:ext cx="9144000" cy="1353820"/>
          </a:xfrm>
          <a:prstGeom prst="rect">
            <a:avLst/>
          </a:prstGeom>
          <a:noFill/>
          <a:ln w="12700">
            <a:noFill/>
          </a:ln>
        </p:spPr>
        <p:txBody>
          <a:bodyPr lIns="0" tIns="0" rIns="0" bIns="0" anchor="ctr" anchorCtr="0">
            <a:spAutoFit/>
          </a:bodyPr>
          <a:p>
            <a:pPr algn="ctr" eaLnBrk="1">
              <a:lnSpc>
                <a:spcPct val="110000"/>
              </a:lnSpc>
              <a:buNone/>
            </a:pPr>
            <a:r>
              <a:rPr lang="en-US" altLang="zh-CN" sz="4000">
                <a:solidFill>
                  <a:srgbClr val="FEBDBE"/>
                </a:solidFill>
                <a:latin typeface="Calibri" panose="020F0702030404030204" charset="0"/>
              </a:rPr>
              <a:t>STANDARD COURSE </a:t>
            </a:r>
            <a:endParaRPr lang="en-US" altLang="zh-CN" sz="4000">
              <a:solidFill>
                <a:srgbClr val="FEBDBE"/>
              </a:solidFill>
              <a:latin typeface="Calibri" panose="020F0702030404030204" charset="0"/>
            </a:endParaRPr>
          </a:p>
          <a:p>
            <a:pPr algn="ctr" eaLnBrk="1">
              <a:lnSpc>
                <a:spcPct val="110000"/>
              </a:lnSpc>
              <a:buNone/>
            </a:pPr>
            <a:r>
              <a:rPr lang="en-US" altLang="zh-CN" sz="4000">
                <a:solidFill>
                  <a:srgbClr val="FEBDBE"/>
                </a:solidFill>
                <a:latin typeface="Calibri" panose="020F0702030404030204" charset="0"/>
              </a:rPr>
              <a:t>HSK 4 A</a:t>
            </a:r>
            <a:endParaRPr lang="en-US" altLang="zh-CN" sz="4000">
              <a:solidFill>
                <a:srgbClr val="FEBDBE"/>
              </a:solidFill>
              <a:latin typeface="Calibri" panose="020F0702030404030204" charset="0"/>
            </a:endParaRPr>
          </a:p>
        </p:txBody>
      </p:sp>
      <p:sp>
        <p:nvSpPr>
          <p:cNvPr id="29699" name="Shape 113"/>
          <p:cNvSpPr/>
          <p:nvPr/>
        </p:nvSpPr>
        <p:spPr>
          <a:xfrm>
            <a:off x="1524000" y="4521200"/>
            <a:ext cx="9144000" cy="583565"/>
          </a:xfrm>
          <a:prstGeom prst="rect">
            <a:avLst/>
          </a:prstGeom>
          <a:noFill/>
          <a:ln w="12700">
            <a:noFill/>
          </a:ln>
        </p:spPr>
        <p:txBody>
          <a:bodyPr lIns="45719" rIns="45719">
            <a:spAutoFit/>
          </a:bodyPr>
          <a:p>
            <a:pPr algn="ctr" eaLnBrk="1">
              <a:buNone/>
            </a:pPr>
            <a:r>
              <a:rPr lang="en-US" altLang="zh-CN" sz="3200">
                <a:solidFill>
                  <a:srgbClr val="A6A6A6"/>
                </a:solidFill>
                <a:latin typeface="Calibri" panose="020F0702030404030204" charset="0"/>
              </a:rPr>
              <a:t>Part4 </a:t>
            </a:r>
            <a:r>
              <a:rPr lang="zh-CN" altLang="en-US" sz="3200">
                <a:solidFill>
                  <a:srgbClr val="A6A6A6"/>
                </a:solidFill>
                <a:latin typeface="黑体" panose="02010609060101010101" pitchFamily="49" charset="-122"/>
                <a:ea typeface="黑体" panose="02010609060101010101" pitchFamily="49" charset="-122"/>
                <a:sym typeface="黑体" panose="02010609060101010101" pitchFamily="49" charset="-122"/>
              </a:rPr>
              <a:t>课文</a:t>
            </a:r>
            <a:r>
              <a:rPr lang="zh-CN" altLang="en-US" sz="3200">
                <a:solidFill>
                  <a:srgbClr val="A6A6A6"/>
                </a:solidFill>
                <a:latin typeface="Calibri" panose="020F0702030404030204" charset="0"/>
              </a:rPr>
              <a:t> </a:t>
            </a:r>
            <a:r>
              <a:rPr lang="en-US" altLang="zh-CN" sz="3200">
                <a:solidFill>
                  <a:srgbClr val="A6A6A6"/>
                </a:solidFill>
                <a:latin typeface="Calibri" panose="020F0702030404030204" charset="0"/>
              </a:rPr>
              <a:t>4</a:t>
            </a:r>
            <a:endParaRPr lang="en-US" altLang="zh-CN" sz="3200">
              <a:solidFill>
                <a:srgbClr val="A6A6A6"/>
              </a:solidFill>
              <a:latin typeface="Calibri" panose="020F0702030404030204" charset="0"/>
            </a:endParaRPr>
          </a:p>
        </p:txBody>
      </p:sp>
      <p:sp>
        <p:nvSpPr>
          <p:cNvPr id="114" name="Shape 114"/>
          <p:cNvSpPr>
            <a:spLocks noGrp="1"/>
          </p:cNvSpPr>
          <p:nvPr>
            <p:ph type="title" hasCustomPrompt="1"/>
          </p:nvPr>
        </p:nvSpPr>
        <p:spPr>
          <a:xfrm>
            <a:off x="1524000" y="2916238"/>
            <a:ext cx="9144000" cy="798513"/>
          </a:xfrm>
        </p:spPr>
        <p:txBody>
          <a:bodyPr lIns="45719" rIns="45719" anchor="t">
            <a:normAutofit fontScale="90000"/>
          </a:bodyPr>
          <a:lstStyle>
            <a:lvl1pPr defTabSz="895985">
              <a:defRPr sz="4705">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defRPr>
            </a:lvl1pPr>
          </a:lstStyle>
          <a:p>
            <a:pPr marL="0" marR="0" lvl="0" indent="0" algn="ctr" defTabSz="895985" rtl="0" eaLnBrk="1" fontAlgn="auto" latinLnBrk="0" hangingPunct="1">
              <a:lnSpc>
                <a:spcPct val="100000"/>
              </a:lnSpc>
              <a:spcBef>
                <a:spcPts val="0"/>
              </a:spcBef>
              <a:spcAft>
                <a:spcPts val="0"/>
              </a:spcAft>
              <a:buClrTx/>
              <a:buSzTx/>
              <a:buFontTx/>
              <a:buNone/>
              <a:defRPr/>
            </a:pPr>
            <a:r>
              <a:rPr kumimoji="0" sz="4705" b="0" i="0" u="none" strike="noStrike" kern="0" cap="none" spc="0" normalizeH="0" baseline="0" noProof="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rPr>
              <a:t>第十二课  用心发现世界</a:t>
            </a:r>
            <a:endParaRPr kumimoji="0" sz="4705" b="0" i="0" u="none" strike="noStrike" kern="0" cap="none" spc="0" normalizeH="0" baseline="0" noProof="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2" name="Shape 116"/>
          <p:cNvSpPr/>
          <p:nvPr/>
        </p:nvSpPr>
        <p:spPr>
          <a:xfrm>
            <a:off x="2595563" y="487363"/>
            <a:ext cx="8072437" cy="706755"/>
          </a:xfrm>
          <a:prstGeom prst="rect">
            <a:avLst/>
          </a:prstGeom>
          <a:noFill/>
          <a:ln w="12700">
            <a:noFill/>
          </a:ln>
        </p:spPr>
        <p:txBody>
          <a:bodyPr lIns="45719" rIns="45719">
            <a:spAutoFit/>
          </a:bodyPr>
          <a:p>
            <a:pPr eaLnBrk="1">
              <a:buNone/>
            </a:pPr>
            <a:r>
              <a:rPr lang="zh-CN" altLang="en-US" sz="4000">
                <a:solidFill>
                  <a:srgbClr val="A6A6A6"/>
                </a:solidFill>
                <a:latin typeface="黑体" panose="02010609060101010101" pitchFamily="49" charset="-122"/>
                <a:ea typeface="黑体" panose="02010609060101010101" pitchFamily="49" charset="-122"/>
                <a:sym typeface="黑体" panose="02010609060101010101" pitchFamily="49" charset="-122"/>
              </a:rPr>
              <a:t>词汇（四）</a:t>
            </a:r>
            <a:endParaRPr lang="zh-CN" altLang="en-US" sz="4000">
              <a:solidFill>
                <a:srgbClr val="A6A6A6"/>
              </a:solidFill>
              <a:latin typeface="黑体" panose="02010609060101010101" pitchFamily="49" charset="-122"/>
              <a:ea typeface="黑体" panose="02010609060101010101" pitchFamily="49" charset="-122"/>
              <a:sym typeface="黑体" panose="02010609060101010101" pitchFamily="49" charset="-122"/>
            </a:endParaRPr>
          </a:p>
        </p:txBody>
      </p:sp>
      <p:grpSp>
        <p:nvGrpSpPr>
          <p:cNvPr id="30723" name="Group 119"/>
          <p:cNvGrpSpPr/>
          <p:nvPr/>
        </p:nvGrpSpPr>
        <p:grpSpPr>
          <a:xfrm>
            <a:off x="1811338" y="228600"/>
            <a:ext cx="608012" cy="919163"/>
            <a:chOff x="0" y="0"/>
            <a:chExt cx="607419" cy="919824"/>
          </a:xfrm>
        </p:grpSpPr>
        <p:sp>
          <p:nvSpPr>
            <p:cNvPr id="30742" name="Shape 117"/>
            <p:cNvSpPr/>
            <p:nvPr/>
          </p:nvSpPr>
          <p:spPr>
            <a:xfrm>
              <a:off x="0" y="0"/>
              <a:ext cx="607420" cy="919825"/>
            </a:xfrm>
            <a:custGeom>
              <a:avLst/>
              <a:gdLst/>
              <a:ahLst/>
              <a:cxnLst>
                <a:cxn ang="0">
                  <a:pos x="303710" y="459913"/>
                </a:cxn>
                <a:cxn ang="5898240">
                  <a:pos x="303710" y="459913"/>
                </a:cxn>
                <a:cxn ang="11796480">
                  <a:pos x="303710" y="459913"/>
                </a:cxn>
                <a:cxn ang="17694720">
                  <a:pos x="303710" y="459913"/>
                </a:cxn>
              </a:cxnLst>
              <a:pathLst>
                <a:path w="21600" h="21600">
                  <a:moveTo>
                    <a:pt x="10786" y="21600"/>
                  </a:moveTo>
                  <a:lnTo>
                    <a:pt x="11178" y="21600"/>
                  </a:lnTo>
                  <a:lnTo>
                    <a:pt x="11516" y="21565"/>
                  </a:lnTo>
                  <a:lnTo>
                    <a:pt x="11881" y="21495"/>
                  </a:lnTo>
                  <a:lnTo>
                    <a:pt x="12220" y="21425"/>
                  </a:lnTo>
                  <a:lnTo>
                    <a:pt x="12585" y="21319"/>
                  </a:lnTo>
                  <a:lnTo>
                    <a:pt x="12871" y="21196"/>
                  </a:lnTo>
                  <a:lnTo>
                    <a:pt x="13132" y="21056"/>
                  </a:lnTo>
                  <a:lnTo>
                    <a:pt x="13367" y="20881"/>
                  </a:lnTo>
                  <a:lnTo>
                    <a:pt x="13627" y="20722"/>
                  </a:lnTo>
                  <a:lnTo>
                    <a:pt x="13835" y="20511"/>
                  </a:lnTo>
                  <a:lnTo>
                    <a:pt x="14018" y="20318"/>
                  </a:lnTo>
                  <a:lnTo>
                    <a:pt x="14174" y="20107"/>
                  </a:lnTo>
                  <a:lnTo>
                    <a:pt x="14330" y="19879"/>
                  </a:lnTo>
                  <a:lnTo>
                    <a:pt x="14434" y="19634"/>
                  </a:lnTo>
                  <a:lnTo>
                    <a:pt x="14487" y="19370"/>
                  </a:lnTo>
                  <a:lnTo>
                    <a:pt x="14487" y="15664"/>
                  </a:lnTo>
                  <a:lnTo>
                    <a:pt x="14591" y="15454"/>
                  </a:lnTo>
                  <a:lnTo>
                    <a:pt x="14669" y="15260"/>
                  </a:lnTo>
                  <a:lnTo>
                    <a:pt x="14774" y="15050"/>
                  </a:lnTo>
                  <a:lnTo>
                    <a:pt x="15138" y="14646"/>
                  </a:lnTo>
                  <a:lnTo>
                    <a:pt x="15581" y="14242"/>
                  </a:lnTo>
                  <a:lnTo>
                    <a:pt x="16728" y="13469"/>
                  </a:lnTo>
                  <a:lnTo>
                    <a:pt x="18030" y="12591"/>
                  </a:lnTo>
                  <a:lnTo>
                    <a:pt x="18734" y="12118"/>
                  </a:lnTo>
                  <a:lnTo>
                    <a:pt x="19333" y="11573"/>
                  </a:lnTo>
                  <a:lnTo>
                    <a:pt x="19932" y="11028"/>
                  </a:lnTo>
                  <a:lnTo>
                    <a:pt x="20479" y="10396"/>
                  </a:lnTo>
                  <a:lnTo>
                    <a:pt x="20740" y="10097"/>
                  </a:lnTo>
                  <a:lnTo>
                    <a:pt x="20948" y="9729"/>
                  </a:lnTo>
                  <a:lnTo>
                    <a:pt x="21130" y="9378"/>
                  </a:lnTo>
                  <a:lnTo>
                    <a:pt x="21287" y="8974"/>
                  </a:lnTo>
                  <a:lnTo>
                    <a:pt x="21443" y="8605"/>
                  </a:lnTo>
                  <a:lnTo>
                    <a:pt x="21548" y="8166"/>
                  </a:lnTo>
                  <a:lnTo>
                    <a:pt x="21600" y="7727"/>
                  </a:lnTo>
                  <a:lnTo>
                    <a:pt x="21600" y="6884"/>
                  </a:lnTo>
                  <a:lnTo>
                    <a:pt x="21548" y="6515"/>
                  </a:lnTo>
                  <a:lnTo>
                    <a:pt x="21496" y="6182"/>
                  </a:lnTo>
                  <a:lnTo>
                    <a:pt x="21391" y="5812"/>
                  </a:lnTo>
                  <a:lnTo>
                    <a:pt x="21287" y="5479"/>
                  </a:lnTo>
                  <a:lnTo>
                    <a:pt x="21130" y="5093"/>
                  </a:lnTo>
                  <a:lnTo>
                    <a:pt x="20948" y="4760"/>
                  </a:lnTo>
                  <a:lnTo>
                    <a:pt x="20740" y="4425"/>
                  </a:lnTo>
                  <a:lnTo>
                    <a:pt x="20531" y="4127"/>
                  </a:lnTo>
                  <a:lnTo>
                    <a:pt x="20296" y="3811"/>
                  </a:lnTo>
                  <a:lnTo>
                    <a:pt x="20036" y="3513"/>
                  </a:lnTo>
                  <a:lnTo>
                    <a:pt x="19775" y="3214"/>
                  </a:lnTo>
                  <a:lnTo>
                    <a:pt x="19124" y="2634"/>
                  </a:lnTo>
                  <a:lnTo>
                    <a:pt x="18447" y="2125"/>
                  </a:lnTo>
                  <a:lnTo>
                    <a:pt x="17691" y="1669"/>
                  </a:lnTo>
                  <a:lnTo>
                    <a:pt x="16832" y="1229"/>
                  </a:lnTo>
                  <a:lnTo>
                    <a:pt x="16388" y="1054"/>
                  </a:lnTo>
                  <a:lnTo>
                    <a:pt x="15920" y="879"/>
                  </a:lnTo>
                  <a:lnTo>
                    <a:pt x="15477" y="720"/>
                  </a:lnTo>
                  <a:lnTo>
                    <a:pt x="15034" y="580"/>
                  </a:lnTo>
                  <a:lnTo>
                    <a:pt x="14539" y="439"/>
                  </a:lnTo>
                  <a:lnTo>
                    <a:pt x="14018" y="316"/>
                  </a:lnTo>
                  <a:lnTo>
                    <a:pt x="13471" y="211"/>
                  </a:lnTo>
                  <a:lnTo>
                    <a:pt x="12975" y="140"/>
                  </a:lnTo>
                  <a:lnTo>
                    <a:pt x="12428" y="71"/>
                  </a:lnTo>
                  <a:lnTo>
                    <a:pt x="11934" y="35"/>
                  </a:lnTo>
                  <a:lnTo>
                    <a:pt x="11387" y="0"/>
                  </a:lnTo>
                  <a:lnTo>
                    <a:pt x="10213" y="0"/>
                  </a:lnTo>
                  <a:lnTo>
                    <a:pt x="9666" y="35"/>
                  </a:lnTo>
                  <a:lnTo>
                    <a:pt x="9172" y="71"/>
                  </a:lnTo>
                  <a:lnTo>
                    <a:pt x="8625" y="140"/>
                  </a:lnTo>
                  <a:lnTo>
                    <a:pt x="8129" y="211"/>
                  </a:lnTo>
                  <a:lnTo>
                    <a:pt x="7582" y="316"/>
                  </a:lnTo>
                  <a:lnTo>
                    <a:pt x="7061" y="439"/>
                  </a:lnTo>
                  <a:lnTo>
                    <a:pt x="6566" y="580"/>
                  </a:lnTo>
                  <a:lnTo>
                    <a:pt x="6123" y="720"/>
                  </a:lnTo>
                  <a:lnTo>
                    <a:pt x="5680" y="879"/>
                  </a:lnTo>
                  <a:lnTo>
                    <a:pt x="5212" y="1054"/>
                  </a:lnTo>
                  <a:lnTo>
                    <a:pt x="4768" y="1229"/>
                  </a:lnTo>
                  <a:lnTo>
                    <a:pt x="3909" y="1669"/>
                  </a:lnTo>
                  <a:lnTo>
                    <a:pt x="3153" y="2125"/>
                  </a:lnTo>
                  <a:lnTo>
                    <a:pt x="2476" y="2634"/>
                  </a:lnTo>
                  <a:lnTo>
                    <a:pt x="1825" y="3214"/>
                  </a:lnTo>
                  <a:lnTo>
                    <a:pt x="1303" y="3811"/>
                  </a:lnTo>
                  <a:lnTo>
                    <a:pt x="1069" y="4127"/>
                  </a:lnTo>
                  <a:lnTo>
                    <a:pt x="860" y="4425"/>
                  </a:lnTo>
                  <a:lnTo>
                    <a:pt x="651" y="4760"/>
                  </a:lnTo>
                  <a:lnTo>
                    <a:pt x="470" y="5093"/>
                  </a:lnTo>
                  <a:lnTo>
                    <a:pt x="313" y="5479"/>
                  </a:lnTo>
                  <a:lnTo>
                    <a:pt x="209" y="5812"/>
                  </a:lnTo>
                  <a:lnTo>
                    <a:pt x="104" y="6182"/>
                  </a:lnTo>
                  <a:lnTo>
                    <a:pt x="52" y="6515"/>
                  </a:lnTo>
                  <a:lnTo>
                    <a:pt x="0" y="6884"/>
                  </a:lnTo>
                  <a:lnTo>
                    <a:pt x="0" y="7727"/>
                  </a:lnTo>
                  <a:lnTo>
                    <a:pt x="52" y="8166"/>
                  </a:lnTo>
                  <a:lnTo>
                    <a:pt x="157" y="8605"/>
                  </a:lnTo>
                  <a:lnTo>
                    <a:pt x="313" y="8974"/>
                  </a:lnTo>
                  <a:lnTo>
                    <a:pt x="470" y="9378"/>
                  </a:lnTo>
                  <a:lnTo>
                    <a:pt x="651" y="9729"/>
                  </a:lnTo>
                  <a:lnTo>
                    <a:pt x="860" y="10097"/>
                  </a:lnTo>
                  <a:lnTo>
                    <a:pt x="1121" y="10396"/>
                  </a:lnTo>
                  <a:lnTo>
                    <a:pt x="1668" y="11028"/>
                  </a:lnTo>
                  <a:lnTo>
                    <a:pt x="2267" y="11573"/>
                  </a:lnTo>
                  <a:lnTo>
                    <a:pt x="2866" y="12118"/>
                  </a:lnTo>
                  <a:lnTo>
                    <a:pt x="3570" y="12591"/>
                  </a:lnTo>
                  <a:lnTo>
                    <a:pt x="4872" y="13469"/>
                  </a:lnTo>
                  <a:lnTo>
                    <a:pt x="6019" y="14242"/>
                  </a:lnTo>
                  <a:lnTo>
                    <a:pt x="6462" y="14646"/>
                  </a:lnTo>
                  <a:lnTo>
                    <a:pt x="6826" y="15050"/>
                  </a:lnTo>
                  <a:lnTo>
                    <a:pt x="6931" y="15260"/>
                  </a:lnTo>
                  <a:lnTo>
                    <a:pt x="7009" y="15454"/>
                  </a:lnTo>
                  <a:lnTo>
                    <a:pt x="7113" y="15664"/>
                  </a:lnTo>
                  <a:lnTo>
                    <a:pt x="7113" y="19370"/>
                  </a:lnTo>
                  <a:lnTo>
                    <a:pt x="7166" y="19634"/>
                  </a:lnTo>
                  <a:lnTo>
                    <a:pt x="7270" y="19879"/>
                  </a:lnTo>
                  <a:lnTo>
                    <a:pt x="7425" y="20107"/>
                  </a:lnTo>
                  <a:lnTo>
                    <a:pt x="7582" y="20318"/>
                  </a:lnTo>
                  <a:lnTo>
                    <a:pt x="7765" y="20511"/>
                  </a:lnTo>
                  <a:lnTo>
                    <a:pt x="7973" y="20722"/>
                  </a:lnTo>
                  <a:lnTo>
                    <a:pt x="8233" y="20881"/>
                  </a:lnTo>
                  <a:lnTo>
                    <a:pt x="8468" y="21056"/>
                  </a:lnTo>
                  <a:lnTo>
                    <a:pt x="8729" y="21196"/>
                  </a:lnTo>
                  <a:lnTo>
                    <a:pt x="9015" y="21319"/>
                  </a:lnTo>
                  <a:lnTo>
                    <a:pt x="9380" y="21425"/>
                  </a:lnTo>
                  <a:lnTo>
                    <a:pt x="9719" y="21495"/>
                  </a:lnTo>
                  <a:lnTo>
                    <a:pt x="10084" y="21565"/>
                  </a:lnTo>
                  <a:lnTo>
                    <a:pt x="10422" y="21600"/>
                  </a:lnTo>
                  <a:lnTo>
                    <a:pt x="10786" y="21600"/>
                  </a:lnTo>
                  <a:close/>
                </a:path>
              </a:pathLst>
            </a:custGeom>
            <a:solidFill>
              <a:srgbClr val="FFFFCC">
                <a:alpha val="100000"/>
              </a:srgbClr>
            </a:solidFill>
            <a:ln w="57150" cap="flat" cmpd="sng">
              <a:solidFill>
                <a:srgbClr val="000000">
                  <a:alpha val="100000"/>
                </a:srgbClr>
              </a:solidFill>
              <a:prstDash val="solid"/>
              <a:miter lim="800000"/>
              <a:headEnd type="none" w="med" len="med"/>
              <a:tailEnd type="none" w="med" len="med"/>
            </a:ln>
          </p:spPr>
          <p:txBody>
            <a:bodyPr/>
            <a:p>
              <a:endParaRPr lang="zh-CN" altLang="en-US"/>
            </a:p>
          </p:txBody>
        </p:sp>
        <p:sp>
          <p:nvSpPr>
            <p:cNvPr id="30743" name="Shape 118"/>
            <p:cNvSpPr/>
            <p:nvPr/>
          </p:nvSpPr>
          <p:spPr>
            <a:xfrm>
              <a:off x="192699" y="403848"/>
              <a:ext cx="224224" cy="408299"/>
            </a:xfrm>
            <a:custGeom>
              <a:avLst/>
              <a:gdLst/>
              <a:ahLst/>
              <a:cxnLst>
                <a:cxn ang="0">
                  <a:pos x="112112" y="204150"/>
                </a:cxn>
                <a:cxn ang="5898240">
                  <a:pos x="112112" y="204150"/>
                </a:cxn>
                <a:cxn ang="11796480">
                  <a:pos x="112112" y="204150"/>
                </a:cxn>
                <a:cxn ang="17694720">
                  <a:pos x="112112" y="204150"/>
                </a:cxn>
              </a:cxnLst>
              <a:pathLst>
                <a:path w="21600" h="21600">
                  <a:moveTo>
                    <a:pt x="6354" y="10918"/>
                  </a:moveTo>
                  <a:lnTo>
                    <a:pt x="4448" y="5578"/>
                  </a:lnTo>
                  <a:lnTo>
                    <a:pt x="1060" y="1305"/>
                  </a:lnTo>
                  <a:lnTo>
                    <a:pt x="0" y="235"/>
                  </a:lnTo>
                  <a:lnTo>
                    <a:pt x="4448" y="1424"/>
                  </a:lnTo>
                  <a:lnTo>
                    <a:pt x="7835" y="0"/>
                  </a:lnTo>
                  <a:lnTo>
                    <a:pt x="11647" y="1305"/>
                  </a:lnTo>
                  <a:lnTo>
                    <a:pt x="14610" y="0"/>
                  </a:lnTo>
                  <a:lnTo>
                    <a:pt x="17576" y="1186"/>
                  </a:lnTo>
                  <a:lnTo>
                    <a:pt x="21600" y="235"/>
                  </a:lnTo>
                  <a:lnTo>
                    <a:pt x="16304" y="6053"/>
                  </a:lnTo>
                  <a:lnTo>
                    <a:pt x="14822" y="10918"/>
                  </a:lnTo>
                  <a:moveTo>
                    <a:pt x="778" y="14359"/>
                  </a:moveTo>
                  <a:lnTo>
                    <a:pt x="20681" y="14359"/>
                  </a:lnTo>
                  <a:lnTo>
                    <a:pt x="20681" y="16852"/>
                  </a:lnTo>
                  <a:lnTo>
                    <a:pt x="778" y="16814"/>
                  </a:lnTo>
                  <a:lnTo>
                    <a:pt x="778" y="19226"/>
                  </a:lnTo>
                  <a:lnTo>
                    <a:pt x="20681" y="19304"/>
                  </a:lnTo>
                  <a:lnTo>
                    <a:pt x="20752" y="21600"/>
                  </a:lnTo>
                  <a:lnTo>
                    <a:pt x="848" y="21600"/>
                  </a:lnTo>
                </a:path>
              </a:pathLst>
            </a:custGeom>
            <a:noFill/>
            <a:ln w="57150" cap="flat" cmpd="sng">
              <a:solidFill>
                <a:srgbClr val="000000">
                  <a:alpha val="100000"/>
                </a:srgbClr>
              </a:solidFill>
              <a:prstDash val="solid"/>
              <a:miter lim="800000"/>
              <a:headEnd type="none" w="med" len="med"/>
              <a:tailEnd type="none" w="med" len="med"/>
            </a:ln>
          </p:spPr>
          <p:txBody>
            <a:bodyPr/>
            <a:p>
              <a:endParaRPr lang="zh-CN" altLang="en-US"/>
            </a:p>
          </p:txBody>
        </p:sp>
      </p:grpSp>
      <p:sp>
        <p:nvSpPr>
          <p:cNvPr id="120" name="Shape 120"/>
          <p:cNvSpPr/>
          <p:nvPr/>
        </p:nvSpPr>
        <p:spPr>
          <a:xfrm>
            <a:off x="6546850" y="1892300"/>
            <a:ext cx="1114425" cy="460375"/>
          </a:xfrm>
          <a:prstGeom prst="rect">
            <a:avLst/>
          </a:prstGeom>
          <a:noFill/>
          <a:ln w="12700">
            <a:noFill/>
          </a:ln>
        </p:spPr>
        <p:txBody>
          <a:bodyPr wrap="none" lIns="45719" rIns="45719">
            <a:spAutoFit/>
          </a:bodyPr>
          <a:p>
            <a:pPr eaLnBrk="1">
              <a:buNone/>
            </a:pPr>
            <a:r>
              <a:rPr lang="en-US" altLang="zh-CN" sz="2400">
                <a:latin typeface="Times New Roman" panose="02020703060505090304" pitchFamily="18" charset="0"/>
                <a:cs typeface="Times New Roman" panose="02020703060505090304" pitchFamily="18" charset="0"/>
                <a:sym typeface="Times New Roman" panose="02020703060505090304" pitchFamily="18" charset="0"/>
              </a:rPr>
              <a:t>v. to use</a:t>
            </a:r>
            <a:endParaRPr lang="en-US" altLang="zh-CN" sz="2400">
              <a:latin typeface="Times New Roman" panose="02020703060505090304" pitchFamily="18" charset="0"/>
              <a:ea typeface="Times New Roman" panose="02020703060505090304" pitchFamily="18" charset="0"/>
              <a:sym typeface="Times New Roman" panose="02020703060505090304" pitchFamily="18" charset="0"/>
            </a:endParaRPr>
          </a:p>
        </p:txBody>
      </p:sp>
      <p:sp>
        <p:nvSpPr>
          <p:cNvPr id="121" name="Shape 121"/>
          <p:cNvSpPr/>
          <p:nvPr/>
        </p:nvSpPr>
        <p:spPr>
          <a:xfrm>
            <a:off x="2573338" y="1900238"/>
            <a:ext cx="699770" cy="460375"/>
          </a:xfrm>
          <a:prstGeom prst="rect">
            <a:avLst/>
          </a:prstGeom>
          <a:noFill/>
          <a:ln w="12700">
            <a:noFill/>
          </a:ln>
        </p:spPr>
        <p:txBody>
          <a:bodyPr wrap="none" lIns="45719" rIns="45719">
            <a:spAutoFit/>
          </a:bodyPr>
          <a:p>
            <a:pPr eaLnBrk="1">
              <a:buNone/>
            </a:pPr>
            <a:r>
              <a:rPr lang="zh-CN" altLang="en-US" sz="2400">
                <a:latin typeface="华文细黑" pitchFamily="2" charset="-122"/>
                <a:ea typeface="华文细黑" pitchFamily="2" charset="-122"/>
                <a:sym typeface="华文细黑" pitchFamily="2" charset="-122"/>
              </a:rPr>
              <a:t>使用</a:t>
            </a:r>
            <a:endParaRPr lang="zh-CN" altLang="en-US" sz="2400">
              <a:latin typeface="华文细黑" pitchFamily="2" charset="-122"/>
              <a:ea typeface="华文细黑" pitchFamily="2" charset="-122"/>
              <a:sym typeface="华文细黑" pitchFamily="2" charset="-122"/>
            </a:endParaRPr>
          </a:p>
        </p:txBody>
      </p:sp>
      <p:sp>
        <p:nvSpPr>
          <p:cNvPr id="122" name="Shape 122"/>
          <p:cNvSpPr/>
          <p:nvPr/>
        </p:nvSpPr>
        <p:spPr>
          <a:xfrm>
            <a:off x="6562725" y="2667000"/>
            <a:ext cx="1494790" cy="460375"/>
          </a:xfrm>
          <a:prstGeom prst="rect">
            <a:avLst/>
          </a:prstGeom>
          <a:noFill/>
          <a:ln w="12700">
            <a:noFill/>
          </a:ln>
        </p:spPr>
        <p:txBody>
          <a:bodyPr wrap="none" lIns="45719" rIns="45719">
            <a:spAutoFit/>
          </a:bodyPr>
          <a:p>
            <a:pPr eaLnBrk="1">
              <a:buNone/>
            </a:pPr>
            <a:r>
              <a:rPr lang="en-US" altLang="zh-CN" sz="2400">
                <a:latin typeface="Times New Roman" panose="02020703060505090304" pitchFamily="18" charset="0"/>
                <a:cs typeface="Times New Roman" panose="02020703060505090304" pitchFamily="18" charset="0"/>
                <a:sym typeface="Times New Roman" panose="02020703060505090304" pitchFamily="18" charset="0"/>
              </a:rPr>
              <a:t>n. language</a:t>
            </a:r>
            <a:endParaRPr lang="en-US" altLang="zh-CN" sz="2400">
              <a:latin typeface="Times New Roman" panose="02020703060505090304" pitchFamily="18" charset="0"/>
              <a:ea typeface="Times New Roman" panose="02020703060505090304" pitchFamily="18" charset="0"/>
              <a:sym typeface="Times New Roman" panose="02020703060505090304" pitchFamily="18" charset="0"/>
            </a:endParaRPr>
          </a:p>
        </p:txBody>
      </p:sp>
      <p:sp>
        <p:nvSpPr>
          <p:cNvPr id="123" name="Shape 123"/>
          <p:cNvSpPr/>
          <p:nvPr/>
        </p:nvSpPr>
        <p:spPr>
          <a:xfrm>
            <a:off x="2573338" y="2679700"/>
            <a:ext cx="699770" cy="460375"/>
          </a:xfrm>
          <a:prstGeom prst="rect">
            <a:avLst/>
          </a:prstGeom>
          <a:noFill/>
          <a:ln w="12700">
            <a:noFill/>
          </a:ln>
        </p:spPr>
        <p:txBody>
          <a:bodyPr wrap="none" lIns="45719" rIns="45719">
            <a:spAutoFit/>
          </a:bodyPr>
          <a:p>
            <a:pPr eaLnBrk="1">
              <a:buNone/>
            </a:pPr>
            <a:r>
              <a:rPr lang="zh-CN" altLang="en-US" sz="2400">
                <a:latin typeface="华文细黑" pitchFamily="2" charset="-122"/>
                <a:ea typeface="华文细黑" pitchFamily="2" charset="-122"/>
                <a:sym typeface="华文细黑" pitchFamily="2" charset="-122"/>
              </a:rPr>
              <a:t>语言</a:t>
            </a:r>
            <a:endParaRPr lang="zh-CN" altLang="en-US" sz="2400">
              <a:latin typeface="华文细黑" pitchFamily="2" charset="-122"/>
              <a:ea typeface="华文细黑" pitchFamily="2" charset="-122"/>
              <a:sym typeface="华文细黑" pitchFamily="2" charset="-122"/>
            </a:endParaRPr>
          </a:p>
        </p:txBody>
      </p:sp>
      <p:sp>
        <p:nvSpPr>
          <p:cNvPr id="124" name="Shape 124"/>
          <p:cNvSpPr/>
          <p:nvPr/>
        </p:nvSpPr>
        <p:spPr>
          <a:xfrm>
            <a:off x="6562725" y="3454400"/>
            <a:ext cx="2374265" cy="460375"/>
          </a:xfrm>
          <a:prstGeom prst="rect">
            <a:avLst/>
          </a:prstGeom>
          <a:noFill/>
          <a:ln w="12700">
            <a:noFill/>
          </a:ln>
        </p:spPr>
        <p:txBody>
          <a:bodyPr wrap="none" lIns="45719" rIns="45719">
            <a:spAutoFit/>
          </a:bodyPr>
          <a:p>
            <a:pPr eaLnBrk="1">
              <a:buNone/>
            </a:pPr>
            <a:r>
              <a:rPr lang="en-US" altLang="zh-CN" sz="2400">
                <a:latin typeface="Times New Roman" panose="02020703060505090304" pitchFamily="18" charset="0"/>
                <a:cs typeface="Times New Roman" panose="02020703060505090304" pitchFamily="18" charset="0"/>
                <a:sym typeface="Times New Roman" panose="02020703060505090304" pitchFamily="18" charset="0"/>
              </a:rPr>
              <a:t>adj. direct, straight</a:t>
            </a:r>
            <a:endParaRPr lang="en-US" altLang="zh-CN" sz="2400">
              <a:latin typeface="Times New Roman" panose="02020703060505090304" pitchFamily="18" charset="0"/>
              <a:ea typeface="Times New Roman" panose="02020703060505090304" pitchFamily="18" charset="0"/>
              <a:sym typeface="Times New Roman" panose="02020703060505090304" pitchFamily="18" charset="0"/>
            </a:endParaRPr>
          </a:p>
        </p:txBody>
      </p:sp>
      <p:sp>
        <p:nvSpPr>
          <p:cNvPr id="125" name="Shape 125"/>
          <p:cNvSpPr/>
          <p:nvPr/>
        </p:nvSpPr>
        <p:spPr>
          <a:xfrm>
            <a:off x="2952433" y="3356293"/>
            <a:ext cx="1106170" cy="706755"/>
          </a:xfrm>
          <a:prstGeom prst="rect">
            <a:avLst/>
          </a:prstGeom>
          <a:noFill/>
          <a:ln w="12700">
            <a:noFill/>
          </a:ln>
        </p:spPr>
        <p:txBody>
          <a:bodyPr wrap="none" lIns="45719" rIns="45719">
            <a:spAutoFit/>
          </a:bodyPr>
          <a:p>
            <a:pPr eaLnBrk="1">
              <a:buNone/>
            </a:pPr>
            <a:r>
              <a:rPr lang="zh-CN" altLang="en-US" sz="4000">
                <a:latin typeface="Aa楷书拼音" panose="02010600010101010101" charset="-122"/>
                <a:ea typeface="Aa楷书拼音" panose="02010600010101010101" charset="-122"/>
                <a:sym typeface="华文细黑" pitchFamily="2" charset="-122"/>
              </a:rPr>
              <a:t>直接</a:t>
            </a:r>
            <a:endParaRPr lang="zh-CN" altLang="en-US" sz="4000">
              <a:latin typeface="Aa楷书拼音" panose="02010600010101010101" charset="-122"/>
              <a:ea typeface="Aa楷书拼音" panose="02010600010101010101" charset="-122"/>
              <a:sym typeface="华文细黑" pitchFamily="2" charset="-122"/>
            </a:endParaRPr>
          </a:p>
        </p:txBody>
      </p:sp>
      <p:sp>
        <p:nvSpPr>
          <p:cNvPr id="126" name="Shape 126"/>
          <p:cNvSpPr/>
          <p:nvPr/>
        </p:nvSpPr>
        <p:spPr>
          <a:xfrm>
            <a:off x="6562725" y="4229100"/>
            <a:ext cx="2670810" cy="460375"/>
          </a:xfrm>
          <a:prstGeom prst="rect">
            <a:avLst/>
          </a:prstGeom>
          <a:noFill/>
          <a:ln w="12700">
            <a:noFill/>
          </a:ln>
        </p:spPr>
        <p:txBody>
          <a:bodyPr wrap="none" lIns="45719" rIns="45719">
            <a:spAutoFit/>
          </a:bodyPr>
          <a:p>
            <a:pPr eaLnBrk="1">
              <a:buNone/>
            </a:pPr>
            <a:r>
              <a:rPr lang="en-US" altLang="zh-CN" sz="2400">
                <a:latin typeface="Times New Roman" panose="02020703060505090304" pitchFamily="18" charset="0"/>
                <a:cs typeface="Times New Roman" panose="02020703060505090304" pitchFamily="18" charset="0"/>
                <a:sym typeface="Times New Roman" panose="02020703060505090304" pitchFamily="18" charset="0"/>
              </a:rPr>
              <a:t>v. to cause, to lead to</a:t>
            </a:r>
            <a:endParaRPr lang="en-US" altLang="zh-CN" sz="2400">
              <a:latin typeface="Times New Roman" panose="02020703060505090304" pitchFamily="18" charset="0"/>
              <a:ea typeface="Times New Roman" panose="02020703060505090304" pitchFamily="18" charset="0"/>
              <a:sym typeface="Times New Roman" panose="02020703060505090304" pitchFamily="18" charset="0"/>
            </a:endParaRPr>
          </a:p>
        </p:txBody>
      </p:sp>
      <p:sp>
        <p:nvSpPr>
          <p:cNvPr id="127" name="Shape 127"/>
          <p:cNvSpPr/>
          <p:nvPr/>
        </p:nvSpPr>
        <p:spPr>
          <a:xfrm>
            <a:off x="2573338" y="4237038"/>
            <a:ext cx="699770" cy="460375"/>
          </a:xfrm>
          <a:prstGeom prst="rect">
            <a:avLst/>
          </a:prstGeom>
          <a:noFill/>
          <a:ln w="12700">
            <a:noFill/>
          </a:ln>
        </p:spPr>
        <p:txBody>
          <a:bodyPr wrap="none" lIns="45719" rIns="45719">
            <a:spAutoFit/>
          </a:bodyPr>
          <a:p>
            <a:pPr eaLnBrk="1">
              <a:buNone/>
            </a:pPr>
            <a:r>
              <a:rPr lang="zh-CN" altLang="en-US" sz="2400">
                <a:latin typeface="华文细黑" pitchFamily="2" charset="-122"/>
                <a:ea typeface="华文细黑" pitchFamily="2" charset="-122"/>
                <a:sym typeface="华文细黑" pitchFamily="2" charset="-122"/>
              </a:rPr>
              <a:t>引起</a:t>
            </a:r>
            <a:endParaRPr lang="zh-CN" altLang="en-US" sz="2400">
              <a:latin typeface="华文细黑" pitchFamily="2" charset="-122"/>
              <a:ea typeface="华文细黑" pitchFamily="2" charset="-122"/>
              <a:sym typeface="华文细黑" pitchFamily="2" charset="-122"/>
            </a:endParaRPr>
          </a:p>
        </p:txBody>
      </p:sp>
      <p:sp>
        <p:nvSpPr>
          <p:cNvPr id="128" name="Shape 128"/>
          <p:cNvSpPr/>
          <p:nvPr/>
        </p:nvSpPr>
        <p:spPr>
          <a:xfrm>
            <a:off x="4043363" y="1903413"/>
            <a:ext cx="1248410" cy="460375"/>
          </a:xfrm>
          <a:prstGeom prst="rect">
            <a:avLst/>
          </a:prstGeom>
          <a:noFill/>
          <a:ln w="12700">
            <a:noFill/>
          </a:ln>
        </p:spPr>
        <p:txBody>
          <a:bodyPr wrap="none" lIns="45719" rIns="45719">
            <a:spAutoFit/>
          </a:bodyPr>
          <a:p>
            <a:pPr eaLnBrk="1">
              <a:buNone/>
            </a:pPr>
            <a:r>
              <a:rPr lang="en-US" altLang="zh-CN" sz="2400">
                <a:latin typeface="华文细黑" pitchFamily="2" charset="-122"/>
                <a:ea typeface="华文细黑" pitchFamily="2" charset="-122"/>
                <a:sym typeface="华文细黑" pitchFamily="2" charset="-122"/>
              </a:rPr>
              <a:t>shǐyòng</a:t>
            </a:r>
            <a:endParaRPr lang="en-US" altLang="zh-CN" sz="2400">
              <a:latin typeface="华文细黑" pitchFamily="2" charset="-122"/>
              <a:ea typeface="华文细黑" pitchFamily="2" charset="-122"/>
              <a:sym typeface="华文细黑" pitchFamily="2" charset="-122"/>
            </a:endParaRPr>
          </a:p>
        </p:txBody>
      </p:sp>
      <p:sp>
        <p:nvSpPr>
          <p:cNvPr id="129" name="Shape 129"/>
          <p:cNvSpPr/>
          <p:nvPr/>
        </p:nvSpPr>
        <p:spPr>
          <a:xfrm>
            <a:off x="4038600" y="2671763"/>
            <a:ext cx="996315" cy="460375"/>
          </a:xfrm>
          <a:prstGeom prst="rect">
            <a:avLst/>
          </a:prstGeom>
          <a:noFill/>
          <a:ln w="12700">
            <a:noFill/>
          </a:ln>
        </p:spPr>
        <p:txBody>
          <a:bodyPr wrap="none" lIns="45719" rIns="45719">
            <a:spAutoFit/>
          </a:bodyPr>
          <a:p>
            <a:pPr eaLnBrk="1">
              <a:buNone/>
            </a:pPr>
            <a:r>
              <a:rPr lang="en-US" altLang="zh-CN" sz="2400">
                <a:latin typeface="华文细黑" pitchFamily="2" charset="-122"/>
                <a:ea typeface="华文细黑" pitchFamily="2" charset="-122"/>
                <a:sym typeface="华文细黑" pitchFamily="2" charset="-122"/>
              </a:rPr>
              <a:t>yǔyán</a:t>
            </a:r>
            <a:endParaRPr lang="en-US" altLang="zh-CN" sz="2400">
              <a:latin typeface="华文细黑" pitchFamily="2" charset="-122"/>
              <a:ea typeface="华文细黑" pitchFamily="2" charset="-122"/>
              <a:sym typeface="华文细黑" pitchFamily="2" charset="-122"/>
            </a:endParaRPr>
          </a:p>
        </p:txBody>
      </p:sp>
      <p:sp>
        <p:nvSpPr>
          <p:cNvPr id="131" name="Shape 131"/>
          <p:cNvSpPr/>
          <p:nvPr/>
        </p:nvSpPr>
        <p:spPr>
          <a:xfrm>
            <a:off x="4038600" y="4229100"/>
            <a:ext cx="865505" cy="460375"/>
          </a:xfrm>
          <a:prstGeom prst="rect">
            <a:avLst/>
          </a:prstGeom>
          <a:noFill/>
          <a:ln w="12700">
            <a:noFill/>
          </a:ln>
        </p:spPr>
        <p:txBody>
          <a:bodyPr wrap="none" lIns="45719" rIns="45719">
            <a:spAutoFit/>
          </a:bodyPr>
          <a:p>
            <a:pPr eaLnBrk="1">
              <a:buNone/>
            </a:pPr>
            <a:r>
              <a:rPr lang="en-US" altLang="zh-CN" sz="2400">
                <a:latin typeface="华文细黑" pitchFamily="2" charset="-122"/>
                <a:ea typeface="华文细黑" pitchFamily="2" charset="-122"/>
                <a:sym typeface="华文细黑" pitchFamily="2" charset="-122"/>
              </a:rPr>
              <a:t>yǐnqǐ</a:t>
            </a:r>
            <a:endParaRPr lang="en-US" altLang="zh-CN" sz="2400">
              <a:latin typeface="华文细黑" pitchFamily="2" charset="-122"/>
              <a:ea typeface="华文细黑" pitchFamily="2" charset="-122"/>
              <a:sym typeface="华文细黑" pitchFamily="2" charset="-122"/>
            </a:endParaRPr>
          </a:p>
        </p:txBody>
      </p:sp>
      <p:sp>
        <p:nvSpPr>
          <p:cNvPr id="132" name="Shape 132"/>
          <p:cNvSpPr/>
          <p:nvPr/>
        </p:nvSpPr>
        <p:spPr>
          <a:xfrm>
            <a:off x="6562725" y="4927600"/>
            <a:ext cx="2561590" cy="460375"/>
          </a:xfrm>
          <a:prstGeom prst="rect">
            <a:avLst/>
          </a:prstGeom>
          <a:noFill/>
          <a:ln w="12700">
            <a:noFill/>
          </a:ln>
        </p:spPr>
        <p:txBody>
          <a:bodyPr wrap="none" lIns="45719" rIns="45719">
            <a:spAutoFit/>
          </a:bodyPr>
          <a:p>
            <a:pPr eaLnBrk="1">
              <a:buNone/>
            </a:pPr>
            <a:r>
              <a:rPr lang="en-US" altLang="zh-CN" sz="2400">
                <a:latin typeface="Times New Roman" panose="02020703060505090304" pitchFamily="18" charset="0"/>
                <a:cs typeface="Times New Roman" panose="02020703060505090304" pitchFamily="18" charset="0"/>
                <a:sym typeface="Times New Roman" panose="02020703060505090304" pitchFamily="18" charset="0"/>
              </a:rPr>
              <a:t>n. misunderstanding</a:t>
            </a:r>
            <a:endParaRPr lang="en-US" altLang="zh-CN" sz="2400">
              <a:latin typeface="Times New Roman" panose="02020703060505090304" pitchFamily="18" charset="0"/>
              <a:ea typeface="Times New Roman" panose="02020703060505090304" pitchFamily="18" charset="0"/>
              <a:sym typeface="Times New Roman" panose="02020703060505090304" pitchFamily="18" charset="0"/>
            </a:endParaRPr>
          </a:p>
        </p:txBody>
      </p:sp>
      <p:sp>
        <p:nvSpPr>
          <p:cNvPr id="133" name="Shape 133"/>
          <p:cNvSpPr/>
          <p:nvPr/>
        </p:nvSpPr>
        <p:spPr>
          <a:xfrm>
            <a:off x="2573338" y="4935538"/>
            <a:ext cx="699770" cy="460375"/>
          </a:xfrm>
          <a:prstGeom prst="rect">
            <a:avLst/>
          </a:prstGeom>
          <a:noFill/>
          <a:ln w="12700">
            <a:noFill/>
          </a:ln>
        </p:spPr>
        <p:txBody>
          <a:bodyPr wrap="none" lIns="45719" rIns="45719">
            <a:spAutoFit/>
          </a:bodyPr>
          <a:p>
            <a:pPr eaLnBrk="1">
              <a:buNone/>
            </a:pPr>
            <a:r>
              <a:rPr lang="zh-CN" altLang="en-US" sz="2400">
                <a:latin typeface="华文细黑" pitchFamily="2" charset="-122"/>
                <a:ea typeface="华文细黑" pitchFamily="2" charset="-122"/>
                <a:sym typeface="华文细黑" pitchFamily="2" charset="-122"/>
              </a:rPr>
              <a:t>误会</a:t>
            </a:r>
            <a:endParaRPr lang="zh-CN" altLang="en-US" sz="2400">
              <a:latin typeface="华文细黑" pitchFamily="2" charset="-122"/>
              <a:ea typeface="华文细黑" pitchFamily="2" charset="-122"/>
              <a:sym typeface="华文细黑" pitchFamily="2" charset="-122"/>
            </a:endParaRPr>
          </a:p>
        </p:txBody>
      </p:sp>
      <p:sp>
        <p:nvSpPr>
          <p:cNvPr id="134" name="Shape 134"/>
          <p:cNvSpPr/>
          <p:nvPr/>
        </p:nvSpPr>
        <p:spPr>
          <a:xfrm>
            <a:off x="4038600" y="4927600"/>
            <a:ext cx="961390" cy="460375"/>
          </a:xfrm>
          <a:prstGeom prst="rect">
            <a:avLst/>
          </a:prstGeom>
          <a:noFill/>
          <a:ln w="12700">
            <a:noFill/>
          </a:ln>
        </p:spPr>
        <p:txBody>
          <a:bodyPr wrap="none" lIns="45719" rIns="45719">
            <a:spAutoFit/>
          </a:bodyPr>
          <a:p>
            <a:pPr eaLnBrk="1">
              <a:buNone/>
            </a:pPr>
            <a:r>
              <a:rPr lang="en-US" altLang="zh-CN" sz="2400">
                <a:latin typeface="华文细黑" pitchFamily="2" charset="-122"/>
                <a:ea typeface="华文细黑" pitchFamily="2" charset="-122"/>
                <a:sym typeface="华文细黑" pitchFamily="2" charset="-122"/>
              </a:rPr>
              <a:t>wùhuì</a:t>
            </a:r>
            <a:endParaRPr lang="en-US" altLang="zh-CN" sz="2400">
              <a:latin typeface="华文细黑" pitchFamily="2" charset="-122"/>
              <a:ea typeface="华文细黑" pitchFamily="2" charset="-122"/>
              <a:sym typeface="华文细黑" pitchFamily="2" charset="-122"/>
            </a:endParaRPr>
          </a:p>
        </p:txBody>
      </p:sp>
      <p:sp>
        <p:nvSpPr>
          <p:cNvPr id="135" name="Shape 135"/>
          <p:cNvSpPr/>
          <p:nvPr/>
        </p:nvSpPr>
        <p:spPr>
          <a:xfrm>
            <a:off x="6575425" y="5626100"/>
            <a:ext cx="1579245" cy="460375"/>
          </a:xfrm>
          <a:prstGeom prst="rect">
            <a:avLst/>
          </a:prstGeom>
          <a:noFill/>
          <a:ln w="12700">
            <a:noFill/>
          </a:ln>
        </p:spPr>
        <p:txBody>
          <a:bodyPr wrap="none" lIns="45719" rIns="45719">
            <a:spAutoFit/>
          </a:bodyPr>
          <a:p>
            <a:pPr eaLnBrk="1">
              <a:buNone/>
            </a:pPr>
            <a:r>
              <a:rPr lang="en-US" altLang="zh-CN" sz="2400">
                <a:latin typeface="Times New Roman" panose="02020703060505090304" pitchFamily="18" charset="0"/>
                <a:cs typeface="Times New Roman" panose="02020703060505090304" pitchFamily="18" charset="0"/>
                <a:sym typeface="Times New Roman" panose="02020703060505090304" pitchFamily="18" charset="0"/>
              </a:rPr>
              <a:t>adj. friendly</a:t>
            </a:r>
            <a:endParaRPr lang="en-US" altLang="zh-CN" sz="2400">
              <a:latin typeface="Times New Roman" panose="02020703060505090304" pitchFamily="18" charset="0"/>
              <a:ea typeface="Times New Roman" panose="02020703060505090304" pitchFamily="18" charset="0"/>
              <a:sym typeface="Times New Roman" panose="02020703060505090304" pitchFamily="18" charset="0"/>
            </a:endParaRPr>
          </a:p>
        </p:txBody>
      </p:sp>
      <p:sp>
        <p:nvSpPr>
          <p:cNvPr id="136" name="Shape 136"/>
          <p:cNvSpPr/>
          <p:nvPr/>
        </p:nvSpPr>
        <p:spPr>
          <a:xfrm>
            <a:off x="2586038" y="5634038"/>
            <a:ext cx="699770" cy="460375"/>
          </a:xfrm>
          <a:prstGeom prst="rect">
            <a:avLst/>
          </a:prstGeom>
          <a:noFill/>
          <a:ln w="12700">
            <a:noFill/>
          </a:ln>
        </p:spPr>
        <p:txBody>
          <a:bodyPr wrap="none" lIns="45719" rIns="45719">
            <a:spAutoFit/>
          </a:bodyPr>
          <a:p>
            <a:pPr eaLnBrk="1">
              <a:buNone/>
            </a:pPr>
            <a:r>
              <a:rPr lang="zh-CN" altLang="en-US" sz="2400">
                <a:latin typeface="华文细黑" pitchFamily="2" charset="-122"/>
                <a:ea typeface="华文细黑" pitchFamily="2" charset="-122"/>
                <a:sym typeface="华文细黑" pitchFamily="2" charset="-122"/>
              </a:rPr>
              <a:t>友好</a:t>
            </a:r>
            <a:endParaRPr lang="zh-CN" altLang="en-US" sz="2400">
              <a:latin typeface="华文细黑" pitchFamily="2" charset="-122"/>
              <a:ea typeface="华文细黑" pitchFamily="2" charset="-122"/>
              <a:sym typeface="华文细黑" pitchFamily="2" charset="-122"/>
            </a:endParaRPr>
          </a:p>
        </p:txBody>
      </p:sp>
      <p:sp>
        <p:nvSpPr>
          <p:cNvPr id="137" name="Shape 137"/>
          <p:cNvSpPr/>
          <p:nvPr/>
        </p:nvSpPr>
        <p:spPr>
          <a:xfrm>
            <a:off x="4051300" y="5626100"/>
            <a:ext cx="1231900" cy="460375"/>
          </a:xfrm>
          <a:prstGeom prst="rect">
            <a:avLst/>
          </a:prstGeom>
          <a:noFill/>
          <a:ln w="12700">
            <a:noFill/>
          </a:ln>
        </p:spPr>
        <p:txBody>
          <a:bodyPr wrap="none" lIns="45719" rIns="45719">
            <a:spAutoFit/>
          </a:bodyPr>
          <a:p>
            <a:pPr eaLnBrk="1">
              <a:buNone/>
            </a:pPr>
            <a:r>
              <a:rPr lang="en-US" altLang="zh-CN" sz="2400">
                <a:latin typeface="华文细黑" pitchFamily="2" charset="-122"/>
                <a:ea typeface="华文细黑" pitchFamily="2" charset="-122"/>
                <a:sym typeface="华文细黑" pitchFamily="2" charset="-122"/>
              </a:rPr>
              <a:t>yǒuhǎo</a:t>
            </a:r>
            <a:endParaRPr lang="en-US" altLang="zh-CN" sz="2400">
              <a:latin typeface="华文细黑" pitchFamily="2" charset="-122"/>
              <a:ea typeface="华文细黑" pitchFamily="2" charset="-122"/>
              <a:sym typeface="华文细黑" pitchFamily="2" charset="-122"/>
            </a:endParaRPr>
          </a:p>
        </p:txBody>
      </p:sp>
    </p:spTree>
  </p:cSld>
  <p:clrMapOvr>
    <a:masterClrMapping/>
  </p:clrMapOvr>
  <p:transition spd="slow"/>
  <p:timing>
    <p:tnLst>
      <p:par>
        <p:cTn id="1" dur="indefinite" restart="never" fill="hold" nodeType="tmRoot"/>
      </p:par>
    </p:tnLst>
    <p:bldLst>
      <p:bldP spid="120" grpId="0" animBg="1" advAuto="1000"/>
      <p:bldP spid="121" grpId="0" animBg="1" advAuto="1000"/>
      <p:bldP spid="122" grpId="0" animBg="1" advAuto="1000"/>
      <p:bldP spid="123" grpId="0" animBg="1" advAuto="1000"/>
      <p:bldP spid="124" grpId="0" animBg="1" advAuto="1000"/>
      <p:bldP spid="125" grpId="0" animBg="1" advAuto="1000"/>
      <p:bldP spid="126" grpId="0" animBg="1" advAuto="1000"/>
      <p:bldP spid="127" grpId="0" animBg="1" advAuto="1000"/>
      <p:bldP spid="128" grpId="0" animBg="1" advAuto="1000"/>
      <p:bldP spid="129" grpId="0" animBg="1" advAuto="1000"/>
      <p:bldP spid="131" grpId="0" animBg="1" advAuto="1000"/>
      <p:bldP spid="132" grpId="0" animBg="1" advAuto="1000"/>
      <p:bldP spid="133" grpId="0" animBg="1" advAuto="1000"/>
      <p:bldP spid="134" grpId="0" animBg="1" advAuto="1000"/>
      <p:bldP spid="135" grpId="0" animBg="1" advAuto="1000"/>
      <p:bldP spid="136" grpId="0" animBg="1" advAuto="1000"/>
      <p:bldP spid="137" grpId="0" animBg="1" advAuto="100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p:nvPr>
            <p:ph type="title"/>
          </p:nvPr>
        </p:nvSpPr>
        <p:spPr/>
        <p:txBody>
          <a:bodyPr/>
          <a:p>
            <a:endParaRPr lang="zh-CN" altLang="en-US"/>
          </a:p>
        </p:txBody>
      </p:sp>
      <p:sp>
        <p:nvSpPr>
          <p:cNvPr id="3" name="文本占位符 2"/>
          <p:cNvSpPr/>
          <p:nvPr>
            <p:ph type="body" idx="1"/>
          </p:nvPr>
        </p:nvSpPr>
        <p:spPr/>
        <p:txBody>
          <a:bodyPr/>
          <a:p>
            <a:endParaRPr lang="zh-CN" altLang="en-US"/>
          </a:p>
        </p:txBody>
      </p:sp>
      <p:pic>
        <p:nvPicPr>
          <p:cNvPr id="4" name="图片 3" descr="截屏2024-03-11 23.37.53"/>
          <p:cNvPicPr>
            <a:picLocks noChangeAspect="1"/>
          </p:cNvPicPr>
          <p:nvPr/>
        </p:nvPicPr>
        <p:blipFill>
          <a:blip r:embed="rId1"/>
          <a:stretch>
            <a:fillRect/>
          </a:stretch>
        </p:blipFill>
        <p:spPr>
          <a:xfrm>
            <a:off x="119380" y="188595"/>
            <a:ext cx="11962765" cy="658622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787" name="Shape 787"/>
        <p:cNvGrpSpPr/>
        <p:nvPr/>
      </p:nvGrpSpPr>
      <p:grpSpPr>
        <a:xfrm>
          <a:off x="0" y="0"/>
          <a:ext cx="0" cy="0"/>
          <a:chOff x="0" y="0"/>
          <a:chExt cx="0" cy="0"/>
        </a:xfrm>
      </p:grpSpPr>
      <p:sp>
        <p:nvSpPr>
          <p:cNvPr id="788" name="Google Shape;788;p81"/>
          <p:cNvSpPr txBox="1"/>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panose="00000500000000000000"/>
              <a:buNone/>
            </a:pPr>
            <a:r>
              <a:rPr lang="zh-TW"/>
              <a:t>v.</a:t>
            </a:r>
            <a:r>
              <a:rPr lang="en-US" altLang="zh-TW"/>
              <a:t> </a:t>
            </a:r>
            <a:r>
              <a:rPr lang="en-US" altLang="zh-CN">
                <a:latin typeface="Times New Roman" panose="02020703060505090304" pitchFamily="18" charset="0"/>
                <a:cs typeface="Times New Roman" panose="02020703060505090304" pitchFamily="18" charset="0"/>
                <a:sym typeface="Times New Roman" panose="02020703060505090304" pitchFamily="18" charset="0"/>
              </a:rPr>
              <a:t>to cause, to lead to</a:t>
            </a:r>
            <a:endParaRPr lang="en-US" altLang="zh-TW"/>
          </a:p>
        </p:txBody>
      </p:sp>
      <p:sp>
        <p:nvSpPr>
          <p:cNvPr id="789" name="Google Shape;789;p81"/>
          <p:cNvSpPr txBox="1"/>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a:t>不要在森林乱丢烟</a:t>
            </a:r>
            <a:r>
              <a:rPr lang="zh-CN" altLang="zh-TW"/>
              <a:t>头</a:t>
            </a:r>
            <a:r>
              <a:rPr lang="zh-TW"/>
              <a:t>，不然会引起火灾。</a:t>
            </a:r>
            <a:endParaRPr lang="zh-TW"/>
          </a:p>
        </p:txBody>
      </p:sp>
      <p:pic>
        <p:nvPicPr>
          <p:cNvPr id="790" name="Google Shape;790;p81" descr="オーストラリアの森林火災で注目が集まる「アボリジニ伝統の防火法」 | “火には火を”で被害拡大を防ぐ | クーリエ・ジャポン"/>
          <p:cNvPicPr preferRelativeResize="0"/>
          <p:nvPr/>
        </p:nvPicPr>
        <p:blipFill rotWithShape="1">
          <a:blip r:embed="rId1"/>
          <a:srcRect/>
          <a:stretch>
            <a:fillRect/>
          </a:stretch>
        </p:blipFill>
        <p:spPr>
          <a:xfrm>
            <a:off x="2862943" y="2645229"/>
            <a:ext cx="7489371" cy="4212771"/>
          </a:xfrm>
          <a:prstGeom prst="rect">
            <a:avLst/>
          </a:prstGeom>
          <a:noFill/>
          <a:ln>
            <a:noFill/>
          </a:ln>
        </p:spPr>
      </p:pic>
      <p:sp>
        <p:nvSpPr>
          <p:cNvPr id="2" name="矩形 1"/>
          <p:cNvSpPr/>
          <p:nvPr/>
        </p:nvSpPr>
        <p:spPr>
          <a:xfrm>
            <a:off x="5735955" y="1628775"/>
            <a:ext cx="704850" cy="64833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811" name="Shape 811"/>
        <p:cNvGrpSpPr/>
        <p:nvPr/>
      </p:nvGrpSpPr>
      <p:grpSpPr>
        <a:xfrm>
          <a:off x="0" y="0"/>
          <a:ext cx="0" cy="0"/>
          <a:chOff x="0" y="0"/>
          <a:chExt cx="0" cy="0"/>
        </a:xfrm>
      </p:grpSpPr>
      <p:sp>
        <p:nvSpPr>
          <p:cNvPr id="812" name="Google Shape;812;p84"/>
          <p:cNvSpPr txBox="1"/>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panose="00000500000000000000"/>
              <a:buNone/>
            </a:pPr>
            <a:r>
              <a:rPr lang="zh-TW" b="1" u="sng"/>
              <a:t>误会</a:t>
            </a:r>
            <a:r>
              <a:rPr lang="zh-TW"/>
              <a:t> n.</a:t>
            </a:r>
            <a:endParaRPr lang="zh-TW"/>
          </a:p>
        </p:txBody>
      </p:sp>
      <p:sp>
        <p:nvSpPr>
          <p:cNvPr id="813" name="Google Shape;813;p84"/>
          <p:cNvSpPr txBox="1"/>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0D0D0D"/>
              </a:buClr>
              <a:buSzPts val="2800"/>
              <a:buChar char="•"/>
            </a:pPr>
            <a:r>
              <a:rPr lang="zh-TW" b="0" i="0">
                <a:solidFill>
                  <a:srgbClr val="0D0D0D"/>
                </a:solidFill>
                <a:latin typeface="Arial" panose="020B0604020202090204"/>
                <a:ea typeface="Arial" panose="020B0604020202090204"/>
                <a:cs typeface="Arial" panose="020B0604020202090204"/>
                <a:sym typeface="Arial" panose="020B0604020202090204"/>
              </a:rPr>
              <a:t>他们无意</a:t>
            </a:r>
            <a:r>
              <a:rPr lang="zh-TW">
                <a:solidFill>
                  <a:srgbClr val="0D0D0D"/>
                </a:solidFill>
              </a:rPr>
              <a:t>中的</a:t>
            </a:r>
            <a:r>
              <a:rPr lang="zh-TW" b="0" i="0">
                <a:solidFill>
                  <a:srgbClr val="0D0D0D"/>
                </a:solidFill>
                <a:latin typeface="Arial" panose="020B0604020202090204"/>
                <a:ea typeface="Arial" panose="020B0604020202090204"/>
                <a:cs typeface="Arial" panose="020B0604020202090204"/>
                <a:sym typeface="Arial" panose="020B0604020202090204"/>
              </a:rPr>
              <a:t>行为引起了一场大误会</a:t>
            </a:r>
            <a:r>
              <a:rPr lang="zh-TW"/>
              <a:t>。</a:t>
            </a:r>
            <a:endParaRPr lang="zh-TW"/>
          </a:p>
          <a:p>
            <a:pPr marL="228600" lvl="0" indent="-228600" algn="l" rtl="0">
              <a:lnSpc>
                <a:spcPct val="90000"/>
              </a:lnSpc>
              <a:spcBef>
                <a:spcPts val="1000"/>
              </a:spcBef>
              <a:spcAft>
                <a:spcPts val="0"/>
              </a:spcAft>
              <a:buClr>
                <a:schemeClr val="dk1"/>
              </a:buClr>
              <a:buSzPts val="2800"/>
              <a:buChar char="•"/>
            </a:pPr>
            <a:r>
              <a:rPr lang="zh-TW" b="1" u="sng">
                <a:solidFill>
                  <a:schemeClr val="hlink"/>
                </a:solidFill>
                <a:hlinkClick r:id="rId1"/>
              </a:rPr>
              <a:t>https://youtube.com/shorts/s1yRjIvjDlo?si=TNr-7LbSLJOxDHhD</a:t>
            </a:r>
            <a:endParaRPr b="1"/>
          </a:p>
          <a:p>
            <a:pPr marL="228600" lvl="0" indent="-50800" algn="l" rtl="0">
              <a:lnSpc>
                <a:spcPct val="90000"/>
              </a:lnSpc>
              <a:spcBef>
                <a:spcPts val="1000"/>
              </a:spcBef>
              <a:spcAft>
                <a:spcPts val="0"/>
              </a:spcAft>
              <a:buClr>
                <a:schemeClr val="dk1"/>
              </a:buClr>
              <a:buSzPts val="2800"/>
              <a:buNone/>
            </a:pPr>
            <a:endParaRPr b="1"/>
          </a:p>
        </p:txBody>
      </p:sp>
      <p:pic>
        <p:nvPicPr>
          <p:cNvPr id="814" name="Google Shape;814;p84"/>
          <p:cNvPicPr preferRelativeResize="0"/>
          <p:nvPr/>
        </p:nvPicPr>
        <p:blipFill rotWithShape="1">
          <a:blip r:embed="rId2"/>
          <a:srcRect/>
          <a:stretch>
            <a:fillRect/>
          </a:stretch>
        </p:blipFill>
        <p:spPr>
          <a:xfrm>
            <a:off x="3844699" y="2934168"/>
            <a:ext cx="6736213" cy="374784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819" name="Shape 819"/>
        <p:cNvGrpSpPr/>
        <p:nvPr/>
      </p:nvGrpSpPr>
      <p:grpSpPr>
        <a:xfrm>
          <a:off x="0" y="0"/>
          <a:ext cx="0" cy="0"/>
          <a:chOff x="0" y="0"/>
          <a:chExt cx="0" cy="0"/>
        </a:xfrm>
      </p:grpSpPr>
      <p:sp>
        <p:nvSpPr>
          <p:cNvPr id="820" name="Google Shape;820;p85"/>
          <p:cNvSpPr txBox="1"/>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panose="00000500000000000000"/>
              <a:buNone/>
            </a:pPr>
            <a:r>
              <a:rPr lang="zh-TW" b="1" u="sng"/>
              <a:t>误会</a:t>
            </a:r>
            <a:r>
              <a:rPr lang="zh-TW"/>
              <a:t> n.</a:t>
            </a:r>
            <a:endParaRPr lang="zh-TW"/>
          </a:p>
        </p:txBody>
      </p:sp>
      <p:sp>
        <p:nvSpPr>
          <p:cNvPr id="821" name="Google Shape;821;p85"/>
          <p:cNvSpPr txBox="1"/>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ctr" rtl="0">
              <a:lnSpc>
                <a:spcPct val="90000"/>
              </a:lnSpc>
              <a:spcBef>
                <a:spcPts val="0"/>
              </a:spcBef>
              <a:spcAft>
                <a:spcPts val="0"/>
              </a:spcAft>
              <a:buClr>
                <a:srgbClr val="0D0D0D"/>
              </a:buClr>
              <a:buSzPts val="2800"/>
              <a:buChar char="•"/>
            </a:pPr>
            <a:r>
              <a:rPr lang="zh-CN" altLang="zh-TW" sz="3600" b="0" i="0">
                <a:solidFill>
                  <a:srgbClr val="0D0D0D"/>
                </a:solidFill>
                <a:latin typeface="Arial" panose="020B0604020202090204"/>
                <a:ea typeface="Arial" panose="020B0604020202090204"/>
                <a:cs typeface="Arial" panose="020B0604020202090204"/>
                <a:sym typeface="Arial" panose="020B0604020202090204"/>
              </a:rPr>
              <a:t>如果</a:t>
            </a:r>
            <a:r>
              <a:rPr lang="zh-TW" sz="3600" b="0" i="0">
                <a:solidFill>
                  <a:srgbClr val="0D0D0D"/>
                </a:solidFill>
                <a:latin typeface="Arial" panose="020B0604020202090204"/>
                <a:ea typeface="Arial" panose="020B0604020202090204"/>
                <a:cs typeface="Arial" panose="020B0604020202090204"/>
                <a:sym typeface="Arial" panose="020B0604020202090204"/>
              </a:rPr>
              <a:t>在工作</a:t>
            </a:r>
            <a:r>
              <a:rPr lang="zh-TW" sz="3600">
                <a:solidFill>
                  <a:srgbClr val="0D0D0D"/>
                </a:solidFill>
              </a:rPr>
              <a:t>时</a:t>
            </a:r>
            <a:r>
              <a:rPr lang="zh-TW" sz="3600" b="0" i="0">
                <a:solidFill>
                  <a:srgbClr val="0D0D0D"/>
                </a:solidFill>
                <a:latin typeface="Arial" panose="020B0604020202090204"/>
                <a:ea typeface="Arial" panose="020B0604020202090204"/>
                <a:cs typeface="Arial" panose="020B0604020202090204"/>
                <a:sym typeface="Arial" panose="020B0604020202090204"/>
              </a:rPr>
              <a:t>发生</a:t>
            </a:r>
            <a:r>
              <a:rPr lang="zh-CN" altLang="zh-TW" sz="3600" b="0" i="0">
                <a:solidFill>
                  <a:srgbClr val="0D0D0D"/>
                </a:solidFill>
                <a:latin typeface="Arial" panose="020B0604020202090204"/>
                <a:ea typeface="Arial" panose="020B0604020202090204"/>
                <a:cs typeface="Arial" panose="020B0604020202090204"/>
                <a:sym typeface="Arial" panose="020B0604020202090204"/>
              </a:rPr>
              <a:t>沟通上的</a:t>
            </a:r>
            <a:r>
              <a:rPr lang="zh-TW" sz="3600" b="0" i="0">
                <a:solidFill>
                  <a:srgbClr val="0D0D0D"/>
                </a:solidFill>
                <a:latin typeface="Arial" panose="020B0604020202090204"/>
                <a:ea typeface="Arial" panose="020B0604020202090204"/>
                <a:cs typeface="Arial" panose="020B0604020202090204"/>
                <a:sym typeface="Arial" panose="020B0604020202090204"/>
              </a:rPr>
              <a:t>误会</a:t>
            </a:r>
            <a:r>
              <a:rPr lang="zh-CN" altLang="zh-TW" sz="3600" b="0" i="0">
                <a:solidFill>
                  <a:srgbClr val="0D0D0D"/>
                </a:solidFill>
                <a:latin typeface="Arial" panose="020B0604020202090204"/>
                <a:ea typeface="宋体" panose="02010600030101010101" pitchFamily="2" charset="-122"/>
                <a:cs typeface="Arial" panose="020B0604020202090204"/>
                <a:sym typeface="Arial" panose="020B0604020202090204"/>
              </a:rPr>
              <a:t>，导致工作没有按时完成，</a:t>
            </a:r>
            <a:r>
              <a:rPr lang="zh-CN" altLang="zh-TW" sz="3600" b="0" i="0">
                <a:solidFill>
                  <a:srgbClr val="0D0D0D"/>
                </a:solidFill>
                <a:latin typeface="Arial" panose="020B0604020202090204"/>
                <a:ea typeface="Arial" panose="020B0604020202090204"/>
                <a:cs typeface="Arial" panose="020B0604020202090204"/>
                <a:sym typeface="Arial" panose="020B0604020202090204"/>
              </a:rPr>
              <a:t>你认为应该如何解决</a:t>
            </a:r>
            <a:r>
              <a:rPr lang="zh-TW" sz="3600" b="0" i="0">
                <a:solidFill>
                  <a:srgbClr val="0D0D0D"/>
                </a:solidFill>
                <a:latin typeface="Arial" panose="020B0604020202090204"/>
                <a:ea typeface="Arial" panose="020B0604020202090204"/>
                <a:cs typeface="Arial" panose="020B0604020202090204"/>
                <a:sym typeface="Arial" panose="020B0604020202090204"/>
              </a:rPr>
              <a:t>？</a:t>
            </a:r>
            <a:endParaRPr lang="zh-TW" sz="3600" b="0" i="0">
              <a:solidFill>
                <a:srgbClr val="0D0D0D"/>
              </a:solidFill>
              <a:latin typeface="Arial" panose="020B0604020202090204"/>
              <a:ea typeface="Arial" panose="020B0604020202090204"/>
              <a:cs typeface="Arial" panose="020B0604020202090204"/>
              <a:sym typeface="Arial" panose="020B0604020202090204"/>
            </a:endParaRPr>
          </a:p>
          <a:p>
            <a:pPr marL="228600" lvl="0" indent="-228600" algn="ctr" rtl="0">
              <a:lnSpc>
                <a:spcPct val="90000"/>
              </a:lnSpc>
              <a:spcBef>
                <a:spcPts val="0"/>
              </a:spcBef>
              <a:spcAft>
                <a:spcPts val="0"/>
              </a:spcAft>
              <a:buClr>
                <a:srgbClr val="0D0D0D"/>
              </a:buClr>
              <a:buSzPts val="2800"/>
              <a:buChar char="•"/>
            </a:pPr>
            <a:endParaRPr lang="zh-TW" sz="3600" b="0" i="0">
              <a:solidFill>
                <a:srgbClr val="0D0D0D"/>
              </a:solidFill>
              <a:latin typeface="Arial" panose="020B0604020202090204"/>
              <a:ea typeface="Arial" panose="020B0604020202090204"/>
              <a:cs typeface="Arial" panose="020B0604020202090204"/>
              <a:sym typeface="Arial" panose="020B0604020202090204"/>
            </a:endParaRPr>
          </a:p>
          <a:p>
            <a:pPr marL="228600" lvl="0" indent="-228600" algn="ctr" rtl="0">
              <a:lnSpc>
                <a:spcPct val="90000"/>
              </a:lnSpc>
              <a:spcBef>
                <a:spcPts val="0"/>
              </a:spcBef>
              <a:spcAft>
                <a:spcPts val="0"/>
              </a:spcAft>
              <a:buClr>
                <a:srgbClr val="0D0D0D"/>
              </a:buClr>
              <a:buSzPts val="2800"/>
              <a:buChar char="•"/>
            </a:pPr>
            <a:r>
              <a:rPr lang="zh-CN" sz="3600" b="1"/>
              <a:t>你认为好的同事关系是怎样</a:t>
            </a:r>
            <a:r>
              <a:rPr lang="zh-CN" sz="3600" b="1"/>
              <a:t>的？</a:t>
            </a:r>
            <a:endParaRPr lang="zh-CN" sz="3600" b="1"/>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770" name="Shape 160"/>
          <p:cNvSpPr/>
          <p:nvPr/>
        </p:nvSpPr>
        <p:spPr>
          <a:xfrm>
            <a:off x="2595563" y="487363"/>
            <a:ext cx="8072437" cy="706755"/>
          </a:xfrm>
          <a:prstGeom prst="rect">
            <a:avLst/>
          </a:prstGeom>
          <a:noFill/>
          <a:ln w="12700">
            <a:noFill/>
          </a:ln>
        </p:spPr>
        <p:txBody>
          <a:bodyPr lIns="45719" rIns="45719">
            <a:spAutoFit/>
          </a:bodyPr>
          <a:p>
            <a:pPr eaLnBrk="1">
              <a:buNone/>
            </a:pPr>
            <a:r>
              <a:rPr lang="zh-CN" altLang="en-US" sz="4000">
                <a:solidFill>
                  <a:srgbClr val="A6A6A6"/>
                </a:solidFill>
                <a:latin typeface="黑体" panose="02010609060101010101" pitchFamily="49" charset="-122"/>
                <a:ea typeface="黑体" panose="02010609060101010101" pitchFamily="49" charset="-122"/>
                <a:sym typeface="黑体" panose="02010609060101010101" pitchFamily="49" charset="-122"/>
              </a:rPr>
              <a:t>语言点</a:t>
            </a:r>
            <a:endParaRPr lang="zh-CN" altLang="en-US" sz="4000">
              <a:solidFill>
                <a:srgbClr val="A6A6A6"/>
              </a:solidFill>
              <a:latin typeface="黑体" panose="02010609060101010101" pitchFamily="49" charset="-122"/>
              <a:ea typeface="黑体" panose="02010609060101010101" pitchFamily="49" charset="-122"/>
              <a:sym typeface="黑体" panose="02010609060101010101" pitchFamily="49" charset="-122"/>
            </a:endParaRPr>
          </a:p>
        </p:txBody>
      </p:sp>
      <p:grpSp>
        <p:nvGrpSpPr>
          <p:cNvPr id="32771" name="Group 163"/>
          <p:cNvGrpSpPr/>
          <p:nvPr/>
        </p:nvGrpSpPr>
        <p:grpSpPr>
          <a:xfrm>
            <a:off x="1811338" y="228600"/>
            <a:ext cx="608012" cy="919163"/>
            <a:chOff x="0" y="0"/>
            <a:chExt cx="607419" cy="919824"/>
          </a:xfrm>
        </p:grpSpPr>
        <p:sp>
          <p:nvSpPr>
            <p:cNvPr id="32776" name="Shape 161"/>
            <p:cNvSpPr/>
            <p:nvPr/>
          </p:nvSpPr>
          <p:spPr>
            <a:xfrm>
              <a:off x="0" y="0"/>
              <a:ext cx="607420" cy="919825"/>
            </a:xfrm>
            <a:custGeom>
              <a:avLst/>
              <a:gdLst/>
              <a:ahLst/>
              <a:cxnLst>
                <a:cxn ang="0">
                  <a:pos x="303710" y="459913"/>
                </a:cxn>
                <a:cxn ang="5898240">
                  <a:pos x="303710" y="459913"/>
                </a:cxn>
                <a:cxn ang="11796480">
                  <a:pos x="303710" y="459913"/>
                </a:cxn>
                <a:cxn ang="17694720">
                  <a:pos x="303710" y="459913"/>
                </a:cxn>
              </a:cxnLst>
              <a:pathLst>
                <a:path w="21600" h="21600">
                  <a:moveTo>
                    <a:pt x="10786" y="21600"/>
                  </a:moveTo>
                  <a:lnTo>
                    <a:pt x="11178" y="21600"/>
                  </a:lnTo>
                  <a:lnTo>
                    <a:pt x="11516" y="21565"/>
                  </a:lnTo>
                  <a:lnTo>
                    <a:pt x="11881" y="21495"/>
                  </a:lnTo>
                  <a:lnTo>
                    <a:pt x="12220" y="21425"/>
                  </a:lnTo>
                  <a:lnTo>
                    <a:pt x="12585" y="21319"/>
                  </a:lnTo>
                  <a:lnTo>
                    <a:pt x="12871" y="21196"/>
                  </a:lnTo>
                  <a:lnTo>
                    <a:pt x="13132" y="21056"/>
                  </a:lnTo>
                  <a:lnTo>
                    <a:pt x="13367" y="20881"/>
                  </a:lnTo>
                  <a:lnTo>
                    <a:pt x="13627" y="20722"/>
                  </a:lnTo>
                  <a:lnTo>
                    <a:pt x="13835" y="20511"/>
                  </a:lnTo>
                  <a:lnTo>
                    <a:pt x="14018" y="20318"/>
                  </a:lnTo>
                  <a:lnTo>
                    <a:pt x="14174" y="20107"/>
                  </a:lnTo>
                  <a:lnTo>
                    <a:pt x="14330" y="19879"/>
                  </a:lnTo>
                  <a:lnTo>
                    <a:pt x="14434" y="19634"/>
                  </a:lnTo>
                  <a:lnTo>
                    <a:pt x="14487" y="19370"/>
                  </a:lnTo>
                  <a:lnTo>
                    <a:pt x="14487" y="15664"/>
                  </a:lnTo>
                  <a:lnTo>
                    <a:pt x="14591" y="15454"/>
                  </a:lnTo>
                  <a:lnTo>
                    <a:pt x="14669" y="15260"/>
                  </a:lnTo>
                  <a:lnTo>
                    <a:pt x="14774" y="15050"/>
                  </a:lnTo>
                  <a:lnTo>
                    <a:pt x="15138" y="14646"/>
                  </a:lnTo>
                  <a:lnTo>
                    <a:pt x="15581" y="14242"/>
                  </a:lnTo>
                  <a:lnTo>
                    <a:pt x="16728" y="13469"/>
                  </a:lnTo>
                  <a:lnTo>
                    <a:pt x="18030" y="12591"/>
                  </a:lnTo>
                  <a:lnTo>
                    <a:pt x="18734" y="12118"/>
                  </a:lnTo>
                  <a:lnTo>
                    <a:pt x="19333" y="11573"/>
                  </a:lnTo>
                  <a:lnTo>
                    <a:pt x="19932" y="11028"/>
                  </a:lnTo>
                  <a:lnTo>
                    <a:pt x="20479" y="10396"/>
                  </a:lnTo>
                  <a:lnTo>
                    <a:pt x="20740" y="10097"/>
                  </a:lnTo>
                  <a:lnTo>
                    <a:pt x="20948" y="9729"/>
                  </a:lnTo>
                  <a:lnTo>
                    <a:pt x="21130" y="9378"/>
                  </a:lnTo>
                  <a:lnTo>
                    <a:pt x="21287" y="8974"/>
                  </a:lnTo>
                  <a:lnTo>
                    <a:pt x="21443" y="8605"/>
                  </a:lnTo>
                  <a:lnTo>
                    <a:pt x="21548" y="8166"/>
                  </a:lnTo>
                  <a:lnTo>
                    <a:pt x="21600" y="7727"/>
                  </a:lnTo>
                  <a:lnTo>
                    <a:pt x="21600" y="6884"/>
                  </a:lnTo>
                  <a:lnTo>
                    <a:pt x="21548" y="6515"/>
                  </a:lnTo>
                  <a:lnTo>
                    <a:pt x="21496" y="6182"/>
                  </a:lnTo>
                  <a:lnTo>
                    <a:pt x="21391" y="5812"/>
                  </a:lnTo>
                  <a:lnTo>
                    <a:pt x="21287" y="5479"/>
                  </a:lnTo>
                  <a:lnTo>
                    <a:pt x="21130" y="5093"/>
                  </a:lnTo>
                  <a:lnTo>
                    <a:pt x="20948" y="4760"/>
                  </a:lnTo>
                  <a:lnTo>
                    <a:pt x="20740" y="4425"/>
                  </a:lnTo>
                  <a:lnTo>
                    <a:pt x="20531" y="4127"/>
                  </a:lnTo>
                  <a:lnTo>
                    <a:pt x="20296" y="3811"/>
                  </a:lnTo>
                  <a:lnTo>
                    <a:pt x="20036" y="3513"/>
                  </a:lnTo>
                  <a:lnTo>
                    <a:pt x="19775" y="3214"/>
                  </a:lnTo>
                  <a:lnTo>
                    <a:pt x="19124" y="2634"/>
                  </a:lnTo>
                  <a:lnTo>
                    <a:pt x="18447" y="2125"/>
                  </a:lnTo>
                  <a:lnTo>
                    <a:pt x="17691" y="1669"/>
                  </a:lnTo>
                  <a:lnTo>
                    <a:pt x="16832" y="1229"/>
                  </a:lnTo>
                  <a:lnTo>
                    <a:pt x="16388" y="1054"/>
                  </a:lnTo>
                  <a:lnTo>
                    <a:pt x="15920" y="879"/>
                  </a:lnTo>
                  <a:lnTo>
                    <a:pt x="15477" y="720"/>
                  </a:lnTo>
                  <a:lnTo>
                    <a:pt x="15034" y="580"/>
                  </a:lnTo>
                  <a:lnTo>
                    <a:pt x="14539" y="439"/>
                  </a:lnTo>
                  <a:lnTo>
                    <a:pt x="14018" y="316"/>
                  </a:lnTo>
                  <a:lnTo>
                    <a:pt x="13471" y="211"/>
                  </a:lnTo>
                  <a:lnTo>
                    <a:pt x="12975" y="140"/>
                  </a:lnTo>
                  <a:lnTo>
                    <a:pt x="12428" y="71"/>
                  </a:lnTo>
                  <a:lnTo>
                    <a:pt x="11934" y="35"/>
                  </a:lnTo>
                  <a:lnTo>
                    <a:pt x="11387" y="0"/>
                  </a:lnTo>
                  <a:lnTo>
                    <a:pt x="10213" y="0"/>
                  </a:lnTo>
                  <a:lnTo>
                    <a:pt x="9666" y="35"/>
                  </a:lnTo>
                  <a:lnTo>
                    <a:pt x="9172" y="71"/>
                  </a:lnTo>
                  <a:lnTo>
                    <a:pt x="8625" y="140"/>
                  </a:lnTo>
                  <a:lnTo>
                    <a:pt x="8129" y="211"/>
                  </a:lnTo>
                  <a:lnTo>
                    <a:pt x="7582" y="316"/>
                  </a:lnTo>
                  <a:lnTo>
                    <a:pt x="7061" y="439"/>
                  </a:lnTo>
                  <a:lnTo>
                    <a:pt x="6566" y="580"/>
                  </a:lnTo>
                  <a:lnTo>
                    <a:pt x="6123" y="720"/>
                  </a:lnTo>
                  <a:lnTo>
                    <a:pt x="5680" y="879"/>
                  </a:lnTo>
                  <a:lnTo>
                    <a:pt x="5212" y="1054"/>
                  </a:lnTo>
                  <a:lnTo>
                    <a:pt x="4768" y="1229"/>
                  </a:lnTo>
                  <a:lnTo>
                    <a:pt x="3909" y="1669"/>
                  </a:lnTo>
                  <a:lnTo>
                    <a:pt x="3153" y="2125"/>
                  </a:lnTo>
                  <a:lnTo>
                    <a:pt x="2476" y="2634"/>
                  </a:lnTo>
                  <a:lnTo>
                    <a:pt x="1825" y="3214"/>
                  </a:lnTo>
                  <a:lnTo>
                    <a:pt x="1303" y="3811"/>
                  </a:lnTo>
                  <a:lnTo>
                    <a:pt x="1069" y="4127"/>
                  </a:lnTo>
                  <a:lnTo>
                    <a:pt x="860" y="4425"/>
                  </a:lnTo>
                  <a:lnTo>
                    <a:pt x="651" y="4760"/>
                  </a:lnTo>
                  <a:lnTo>
                    <a:pt x="470" y="5093"/>
                  </a:lnTo>
                  <a:lnTo>
                    <a:pt x="313" y="5479"/>
                  </a:lnTo>
                  <a:lnTo>
                    <a:pt x="209" y="5812"/>
                  </a:lnTo>
                  <a:lnTo>
                    <a:pt x="104" y="6182"/>
                  </a:lnTo>
                  <a:lnTo>
                    <a:pt x="52" y="6515"/>
                  </a:lnTo>
                  <a:lnTo>
                    <a:pt x="0" y="6884"/>
                  </a:lnTo>
                  <a:lnTo>
                    <a:pt x="0" y="7727"/>
                  </a:lnTo>
                  <a:lnTo>
                    <a:pt x="52" y="8166"/>
                  </a:lnTo>
                  <a:lnTo>
                    <a:pt x="157" y="8605"/>
                  </a:lnTo>
                  <a:lnTo>
                    <a:pt x="313" y="8974"/>
                  </a:lnTo>
                  <a:lnTo>
                    <a:pt x="470" y="9378"/>
                  </a:lnTo>
                  <a:lnTo>
                    <a:pt x="651" y="9729"/>
                  </a:lnTo>
                  <a:lnTo>
                    <a:pt x="860" y="10097"/>
                  </a:lnTo>
                  <a:lnTo>
                    <a:pt x="1121" y="10396"/>
                  </a:lnTo>
                  <a:lnTo>
                    <a:pt x="1668" y="11028"/>
                  </a:lnTo>
                  <a:lnTo>
                    <a:pt x="2267" y="11573"/>
                  </a:lnTo>
                  <a:lnTo>
                    <a:pt x="2866" y="12118"/>
                  </a:lnTo>
                  <a:lnTo>
                    <a:pt x="3570" y="12591"/>
                  </a:lnTo>
                  <a:lnTo>
                    <a:pt x="4872" y="13469"/>
                  </a:lnTo>
                  <a:lnTo>
                    <a:pt x="6019" y="14242"/>
                  </a:lnTo>
                  <a:lnTo>
                    <a:pt x="6462" y="14646"/>
                  </a:lnTo>
                  <a:lnTo>
                    <a:pt x="6826" y="15050"/>
                  </a:lnTo>
                  <a:lnTo>
                    <a:pt x="6931" y="15260"/>
                  </a:lnTo>
                  <a:lnTo>
                    <a:pt x="7009" y="15454"/>
                  </a:lnTo>
                  <a:lnTo>
                    <a:pt x="7113" y="15664"/>
                  </a:lnTo>
                  <a:lnTo>
                    <a:pt x="7113" y="19370"/>
                  </a:lnTo>
                  <a:lnTo>
                    <a:pt x="7166" y="19634"/>
                  </a:lnTo>
                  <a:lnTo>
                    <a:pt x="7270" y="19879"/>
                  </a:lnTo>
                  <a:lnTo>
                    <a:pt x="7425" y="20107"/>
                  </a:lnTo>
                  <a:lnTo>
                    <a:pt x="7582" y="20318"/>
                  </a:lnTo>
                  <a:lnTo>
                    <a:pt x="7765" y="20511"/>
                  </a:lnTo>
                  <a:lnTo>
                    <a:pt x="7973" y="20722"/>
                  </a:lnTo>
                  <a:lnTo>
                    <a:pt x="8233" y="20881"/>
                  </a:lnTo>
                  <a:lnTo>
                    <a:pt x="8468" y="21056"/>
                  </a:lnTo>
                  <a:lnTo>
                    <a:pt x="8729" y="21196"/>
                  </a:lnTo>
                  <a:lnTo>
                    <a:pt x="9015" y="21319"/>
                  </a:lnTo>
                  <a:lnTo>
                    <a:pt x="9380" y="21425"/>
                  </a:lnTo>
                  <a:lnTo>
                    <a:pt x="9719" y="21495"/>
                  </a:lnTo>
                  <a:lnTo>
                    <a:pt x="10084" y="21565"/>
                  </a:lnTo>
                  <a:lnTo>
                    <a:pt x="10422" y="21600"/>
                  </a:lnTo>
                  <a:lnTo>
                    <a:pt x="10786" y="21600"/>
                  </a:lnTo>
                  <a:close/>
                </a:path>
              </a:pathLst>
            </a:custGeom>
            <a:solidFill>
              <a:srgbClr val="FFFFCC">
                <a:alpha val="100000"/>
              </a:srgbClr>
            </a:solidFill>
            <a:ln w="57150" cap="flat" cmpd="sng">
              <a:solidFill>
                <a:srgbClr val="000000">
                  <a:alpha val="100000"/>
                </a:srgbClr>
              </a:solidFill>
              <a:prstDash val="solid"/>
              <a:miter lim="800000"/>
              <a:headEnd type="none" w="med" len="med"/>
              <a:tailEnd type="none" w="med" len="med"/>
            </a:ln>
          </p:spPr>
          <p:txBody>
            <a:bodyPr/>
            <a:p>
              <a:endParaRPr lang="zh-CN" altLang="en-US"/>
            </a:p>
          </p:txBody>
        </p:sp>
        <p:sp>
          <p:nvSpPr>
            <p:cNvPr id="32777" name="Shape 162"/>
            <p:cNvSpPr/>
            <p:nvPr/>
          </p:nvSpPr>
          <p:spPr>
            <a:xfrm>
              <a:off x="192699" y="403848"/>
              <a:ext cx="224224" cy="408299"/>
            </a:xfrm>
            <a:custGeom>
              <a:avLst/>
              <a:gdLst/>
              <a:ahLst/>
              <a:cxnLst>
                <a:cxn ang="0">
                  <a:pos x="112112" y="204150"/>
                </a:cxn>
                <a:cxn ang="5898240">
                  <a:pos x="112112" y="204150"/>
                </a:cxn>
                <a:cxn ang="11796480">
                  <a:pos x="112112" y="204150"/>
                </a:cxn>
                <a:cxn ang="17694720">
                  <a:pos x="112112" y="204150"/>
                </a:cxn>
              </a:cxnLst>
              <a:pathLst>
                <a:path w="21600" h="21600">
                  <a:moveTo>
                    <a:pt x="6354" y="10918"/>
                  </a:moveTo>
                  <a:lnTo>
                    <a:pt x="4448" y="5578"/>
                  </a:lnTo>
                  <a:lnTo>
                    <a:pt x="1060" y="1305"/>
                  </a:lnTo>
                  <a:lnTo>
                    <a:pt x="0" y="235"/>
                  </a:lnTo>
                  <a:lnTo>
                    <a:pt x="4448" y="1424"/>
                  </a:lnTo>
                  <a:lnTo>
                    <a:pt x="7835" y="0"/>
                  </a:lnTo>
                  <a:lnTo>
                    <a:pt x="11647" y="1305"/>
                  </a:lnTo>
                  <a:lnTo>
                    <a:pt x="14610" y="0"/>
                  </a:lnTo>
                  <a:lnTo>
                    <a:pt x="17576" y="1186"/>
                  </a:lnTo>
                  <a:lnTo>
                    <a:pt x="21600" y="235"/>
                  </a:lnTo>
                  <a:lnTo>
                    <a:pt x="16304" y="6053"/>
                  </a:lnTo>
                  <a:lnTo>
                    <a:pt x="14822" y="10918"/>
                  </a:lnTo>
                  <a:moveTo>
                    <a:pt x="778" y="14359"/>
                  </a:moveTo>
                  <a:lnTo>
                    <a:pt x="20681" y="14359"/>
                  </a:lnTo>
                  <a:lnTo>
                    <a:pt x="20681" y="16852"/>
                  </a:lnTo>
                  <a:lnTo>
                    <a:pt x="778" y="16814"/>
                  </a:lnTo>
                  <a:lnTo>
                    <a:pt x="778" y="19226"/>
                  </a:lnTo>
                  <a:lnTo>
                    <a:pt x="20681" y="19304"/>
                  </a:lnTo>
                  <a:lnTo>
                    <a:pt x="20752" y="21600"/>
                  </a:lnTo>
                  <a:lnTo>
                    <a:pt x="848" y="21600"/>
                  </a:lnTo>
                </a:path>
              </a:pathLst>
            </a:custGeom>
            <a:noFill/>
            <a:ln w="57150" cap="flat" cmpd="sng">
              <a:solidFill>
                <a:srgbClr val="000000">
                  <a:alpha val="100000"/>
                </a:srgbClr>
              </a:solidFill>
              <a:prstDash val="solid"/>
              <a:miter lim="800000"/>
              <a:headEnd type="none" w="med" len="med"/>
              <a:tailEnd type="none" w="med" len="med"/>
            </a:ln>
          </p:spPr>
          <p:txBody>
            <a:bodyPr/>
            <a:p>
              <a:endParaRPr lang="zh-CN" altLang="en-US"/>
            </a:p>
          </p:txBody>
        </p:sp>
      </p:grpSp>
      <p:sp>
        <p:nvSpPr>
          <p:cNvPr id="164" name="Shape 164"/>
          <p:cNvSpPr/>
          <p:nvPr/>
        </p:nvSpPr>
        <p:spPr>
          <a:xfrm flipH="1">
            <a:off x="5591810" y="1249363"/>
            <a:ext cx="1716405" cy="706755"/>
          </a:xfrm>
          <a:prstGeom prst="rect">
            <a:avLst/>
          </a:prstGeom>
          <a:noFill/>
          <a:ln w="12700">
            <a:noFill/>
          </a:ln>
        </p:spPr>
        <p:txBody>
          <a:bodyPr wrap="square" lIns="45719" rIns="45719" anchor="ctr" anchorCtr="0">
            <a:spAutoFit/>
          </a:bodyPr>
          <a:p>
            <a:pPr eaLnBrk="1">
              <a:buNone/>
            </a:pPr>
            <a:r>
              <a:rPr lang="en-US" altLang="zh-CN" sz="4000">
                <a:solidFill>
                  <a:srgbClr val="FF0000"/>
                </a:solidFill>
                <a:latin typeface="Calibri" panose="020F0702030404030204" charset="0"/>
              </a:rPr>
              <a:t>AA n.</a:t>
            </a:r>
            <a:r>
              <a:rPr lang="en-US" altLang="zh-CN" sz="2400">
                <a:solidFill>
                  <a:srgbClr val="FF0000"/>
                </a:solidFill>
                <a:latin typeface="Calibri" panose="020F0702030404030204" charset="0"/>
              </a:rPr>
              <a:t> </a:t>
            </a:r>
            <a:endParaRPr lang="en-US" altLang="zh-CN" sz="2400">
              <a:solidFill>
                <a:srgbClr val="FF0000"/>
              </a:solidFill>
              <a:latin typeface="Calibri" panose="020F0702030404030204" charset="0"/>
            </a:endParaRPr>
          </a:p>
        </p:txBody>
      </p:sp>
      <p:sp>
        <p:nvSpPr>
          <p:cNvPr id="165" name="Shape 165"/>
          <p:cNvSpPr/>
          <p:nvPr/>
        </p:nvSpPr>
        <p:spPr>
          <a:xfrm>
            <a:off x="2362200" y="2345214"/>
            <a:ext cx="8072438" cy="953135"/>
          </a:xfrm>
          <a:prstGeom prst="rect">
            <a:avLst/>
          </a:prstGeom>
          <a:noFill/>
          <a:ln w="12700">
            <a:noFill/>
          </a:ln>
        </p:spPr>
        <p:txBody>
          <a:bodyPr lIns="45719" rIns="45719" anchor="ctr" anchorCtr="0">
            <a:spAutoFit/>
          </a:bodyPr>
          <a:p>
            <a:pPr eaLnBrk="1">
              <a:buNone/>
            </a:pPr>
            <a:r>
              <a:rPr lang="en-US" altLang="zh-CN" sz="2200">
                <a:latin typeface="华文细黑" pitchFamily="2" charset="-122"/>
                <a:ea typeface="华文细黑" pitchFamily="2" charset="-122"/>
                <a:sym typeface="华文细黑" pitchFamily="2" charset="-122"/>
              </a:rPr>
              <a:t>1</a:t>
            </a:r>
            <a:r>
              <a:rPr lang="en-US" altLang="zh-CN" sz="2800">
                <a:latin typeface="华文细黑" pitchFamily="2" charset="-122"/>
                <a:ea typeface="华文细黑" pitchFamily="2" charset="-122"/>
                <a:sym typeface="华文细黑" pitchFamily="2" charset="-122"/>
              </a:rPr>
              <a:t>.</a:t>
            </a:r>
            <a:r>
              <a:rPr lang="en-US" altLang="zh-CN" sz="2800">
                <a:latin typeface="Calibri" panose="020F0702030404030204" charset="0"/>
              </a:rPr>
              <a:t> </a:t>
            </a:r>
            <a:r>
              <a:rPr lang="zh-CN" altLang="en-US" sz="2800">
                <a:solidFill>
                  <a:srgbClr val="FF0000"/>
                </a:solidFill>
                <a:latin typeface="Calibri" panose="020F0702030404030204" charset="0"/>
              </a:rPr>
              <a:t>人人</a:t>
            </a:r>
            <a:r>
              <a:rPr lang="zh-CN" altLang="en-US" sz="2800">
                <a:latin typeface="Calibri" panose="020F0702030404030204" charset="0"/>
              </a:rPr>
              <a:t>都会使用语言，但是怎么用语言把话说好却是一门艺术。</a:t>
            </a:r>
            <a:endParaRPr lang="zh-CN" altLang="en-US" sz="2800">
              <a:latin typeface="Calibri" panose="020F0702030404030204" charset="0"/>
            </a:endParaRPr>
          </a:p>
        </p:txBody>
      </p:sp>
      <p:sp>
        <p:nvSpPr>
          <p:cNvPr id="166" name="Shape 166"/>
          <p:cNvSpPr/>
          <p:nvPr/>
        </p:nvSpPr>
        <p:spPr>
          <a:xfrm>
            <a:off x="2351405" y="3572987"/>
            <a:ext cx="7731125" cy="1383665"/>
          </a:xfrm>
          <a:prstGeom prst="rect">
            <a:avLst/>
          </a:prstGeom>
          <a:noFill/>
          <a:ln w="12700">
            <a:noFill/>
          </a:ln>
        </p:spPr>
        <p:txBody>
          <a:bodyPr lIns="45719" rIns="45719" anchor="ctr" anchorCtr="0">
            <a:spAutoFit/>
          </a:bodyPr>
          <a:p>
            <a:pPr eaLnBrk="1">
              <a:buNone/>
            </a:pPr>
            <a:r>
              <a:rPr lang="en-US" altLang="zh-CN" sz="2800">
                <a:latin typeface="华文细黑" pitchFamily="2" charset="-122"/>
                <a:ea typeface="华文细黑" pitchFamily="2" charset="-122"/>
                <a:sym typeface="华文细黑" pitchFamily="2" charset="-122"/>
              </a:rPr>
              <a:t>2. </a:t>
            </a:r>
            <a:r>
              <a:rPr lang="zh-CN" altLang="en-US" sz="2800">
                <a:latin typeface="Calibri" panose="020F0702030404030204" charset="0"/>
              </a:rPr>
              <a:t>白先生</a:t>
            </a:r>
            <a:r>
              <a:rPr lang="zh-CN" altLang="en-US" sz="2800">
                <a:solidFill>
                  <a:srgbClr val="FF0000"/>
                </a:solidFill>
                <a:latin typeface="Calibri" panose="020F0702030404030204" charset="0"/>
              </a:rPr>
              <a:t>天天</a:t>
            </a:r>
            <a:r>
              <a:rPr lang="zh-CN" altLang="en-US" sz="2800">
                <a:latin typeface="Calibri" panose="020F0702030404030204" charset="0"/>
              </a:rPr>
              <a:t>都去那家咖啡馆坐一会儿，因为他觉得，工作了一天，只有安静的地方才能让他得到放松。</a:t>
            </a:r>
            <a:endParaRPr lang="zh-CN" altLang="en-US" sz="2800">
              <a:latin typeface="Calibri" panose="020F0702030404030204" charset="0"/>
            </a:endParaRPr>
          </a:p>
        </p:txBody>
      </p:sp>
      <p:sp>
        <p:nvSpPr>
          <p:cNvPr id="167" name="Shape 167"/>
          <p:cNvSpPr/>
          <p:nvPr/>
        </p:nvSpPr>
        <p:spPr>
          <a:xfrm>
            <a:off x="2351405" y="5229067"/>
            <a:ext cx="7731125" cy="953135"/>
          </a:xfrm>
          <a:prstGeom prst="rect">
            <a:avLst/>
          </a:prstGeom>
          <a:noFill/>
          <a:ln w="12700">
            <a:noFill/>
          </a:ln>
        </p:spPr>
        <p:txBody>
          <a:bodyPr lIns="45719" rIns="45719" anchor="ctr" anchorCtr="0">
            <a:spAutoFit/>
          </a:bodyPr>
          <a:p>
            <a:pPr eaLnBrk="1">
              <a:buNone/>
            </a:pPr>
            <a:r>
              <a:rPr lang="en-US" altLang="zh-CN" sz="2800">
                <a:latin typeface="华文细黑" pitchFamily="2" charset="-122"/>
                <a:ea typeface="华文细黑" pitchFamily="2" charset="-122"/>
                <a:sym typeface="华文细黑" pitchFamily="2" charset="-122"/>
              </a:rPr>
              <a:t>3. </a:t>
            </a:r>
            <a:r>
              <a:rPr lang="zh-CN" altLang="en-US" sz="2800">
                <a:latin typeface="Calibri" panose="020F0702030404030204" charset="0"/>
              </a:rPr>
              <a:t>做好小事是完成大事的第一步，因此，</a:t>
            </a:r>
            <a:r>
              <a:rPr lang="zh-CN" altLang="en-US" sz="2800">
                <a:solidFill>
                  <a:srgbClr val="FF0000"/>
                </a:solidFill>
                <a:latin typeface="Calibri" panose="020F0702030404030204" charset="0"/>
              </a:rPr>
              <a:t>件件</a:t>
            </a:r>
            <a:r>
              <a:rPr lang="zh-CN" altLang="en-US" sz="2800">
                <a:latin typeface="Calibri" panose="020F0702030404030204" charset="0"/>
              </a:rPr>
              <a:t>小事都应该被看成是一次学习的机会。</a:t>
            </a:r>
            <a:endParaRPr lang="zh-CN" altLang="en-US" sz="2800">
              <a:latin typeface="Calibri" panose="020F0702030404030204" charset="0"/>
            </a:endParaRPr>
          </a:p>
        </p:txBody>
      </p:sp>
    </p:spTree>
  </p:cSld>
  <p:clrMapOvr>
    <a:masterClrMapping/>
  </p:clrMapOvr>
  <p:transition spd="slow"/>
  <p:timing>
    <p:tnLst>
      <p:par>
        <p:cTn id="1" dur="indefinite" restart="never" fill="hold" nodeType="tmRoot"/>
      </p:par>
    </p:tnLst>
    <p:bldLst>
      <p:bldP spid="164" grpId="0" animBg="1" advAuto="1000"/>
      <p:bldP spid="165" grpId="0" animBg="1" advAuto="1000"/>
      <p:bldP spid="166" grpId="0" animBg="1" advAuto="1000"/>
      <p:bldP spid="167" grpId="0" animBg="1" advAuto="100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329" name="Shape 1329"/>
        <p:cNvGrpSpPr/>
        <p:nvPr/>
      </p:nvGrpSpPr>
      <p:grpSpPr>
        <a:xfrm>
          <a:off x="0" y="0"/>
          <a:ext cx="0" cy="0"/>
          <a:chOff x="0" y="0"/>
          <a:chExt cx="0" cy="0"/>
        </a:xfrm>
      </p:grpSpPr>
      <p:sp>
        <p:nvSpPr>
          <p:cNvPr id="1330" name="Google Shape;1330;p146"/>
          <p:cNvSpPr/>
          <p:nvPr/>
        </p:nvSpPr>
        <p:spPr>
          <a:xfrm>
            <a:off x="2760079" y="456565"/>
            <a:ext cx="6156960" cy="1325563"/>
          </a:xfrm>
          <a:prstGeom prst="rect">
            <a:avLst/>
          </a:prstGeom>
          <a:solidFill>
            <a:schemeClr val="accent2"/>
          </a:solidFill>
          <a:ln w="19050" cap="flat" cmpd="sng">
            <a:solidFill>
              <a:srgbClr val="AA522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4000">
                <a:solidFill>
                  <a:schemeClr val="lt1"/>
                </a:solidFill>
                <a:latin typeface="Arial" panose="020B0604020202090204"/>
                <a:ea typeface="Arial" panose="020B0604020202090204"/>
                <a:cs typeface="Arial" panose="020B0604020202090204"/>
                <a:sym typeface="Arial" panose="020B0604020202090204"/>
              </a:rPr>
              <a:t>Reduplication of M word</a:t>
            </a:r>
            <a:endParaRPr sz="4000">
              <a:solidFill>
                <a:schemeClr val="lt1"/>
              </a:solidFill>
              <a:latin typeface="Arial" panose="020B0604020202090204"/>
              <a:ea typeface="Arial" panose="020B0604020202090204"/>
              <a:cs typeface="Arial" panose="020B0604020202090204"/>
              <a:sym typeface="Arial" panose="020B0604020202090204"/>
            </a:endParaRPr>
          </a:p>
        </p:txBody>
      </p:sp>
      <p:sp>
        <p:nvSpPr>
          <p:cNvPr id="1331" name="Google Shape;1331;p146"/>
          <p:cNvSpPr txBox="1"/>
          <p:nvPr/>
        </p:nvSpPr>
        <p:spPr>
          <a:xfrm>
            <a:off x="-60960" y="1652552"/>
            <a:ext cx="6156960" cy="1418272"/>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4000"/>
              <a:buFont typeface="Play" panose="00000500000000000000"/>
              <a:buNone/>
            </a:pPr>
            <a:r>
              <a:rPr lang="zh-TW" sz="4000">
                <a:solidFill>
                  <a:schemeClr val="dk1"/>
                </a:solidFill>
                <a:latin typeface="Play" panose="00000500000000000000"/>
                <a:ea typeface="Play" panose="00000500000000000000"/>
                <a:cs typeface="Play" panose="00000500000000000000"/>
                <a:sym typeface="Play" panose="00000500000000000000"/>
              </a:rPr>
              <a:t>这家店</a:t>
            </a:r>
            <a:r>
              <a:rPr lang="zh-TW" sz="4000">
                <a:solidFill>
                  <a:srgbClr val="FF0000"/>
                </a:solidFill>
                <a:latin typeface="Play" panose="00000500000000000000"/>
                <a:ea typeface="Play" panose="00000500000000000000"/>
                <a:cs typeface="Play" panose="00000500000000000000"/>
                <a:sym typeface="Play" panose="00000500000000000000"/>
              </a:rPr>
              <a:t>每件</a:t>
            </a:r>
            <a:r>
              <a:rPr lang="zh-TW" sz="4000">
                <a:solidFill>
                  <a:schemeClr val="dk1"/>
                </a:solidFill>
                <a:latin typeface="Play" panose="00000500000000000000"/>
                <a:ea typeface="Play" panose="00000500000000000000"/>
                <a:cs typeface="Play" panose="00000500000000000000"/>
                <a:sym typeface="Play" panose="00000500000000000000"/>
              </a:rPr>
              <a:t>衣服都很漂亮</a:t>
            </a:r>
            <a:endParaRPr sz="4000">
              <a:solidFill>
                <a:schemeClr val="dk1"/>
              </a:solidFill>
              <a:latin typeface="Play" panose="00000500000000000000"/>
              <a:ea typeface="Play" panose="00000500000000000000"/>
              <a:cs typeface="Play" panose="00000500000000000000"/>
              <a:sym typeface="Play" panose="00000500000000000000"/>
            </a:endParaRPr>
          </a:p>
        </p:txBody>
      </p:sp>
      <p:sp>
        <p:nvSpPr>
          <p:cNvPr id="1332" name="Google Shape;1332;p146"/>
          <p:cNvSpPr txBox="1"/>
          <p:nvPr/>
        </p:nvSpPr>
        <p:spPr>
          <a:xfrm>
            <a:off x="4853354" y="2361688"/>
            <a:ext cx="7142165" cy="1418272"/>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4000"/>
              <a:buFont typeface="Play" panose="00000500000000000000"/>
              <a:buNone/>
            </a:pPr>
            <a:r>
              <a:rPr lang="zh-TW" sz="4000">
                <a:solidFill>
                  <a:schemeClr val="dk1"/>
                </a:solidFill>
                <a:latin typeface="Play" panose="00000500000000000000"/>
                <a:ea typeface="Play" panose="00000500000000000000"/>
                <a:cs typeface="Play" panose="00000500000000000000"/>
                <a:sym typeface="Play" panose="00000500000000000000"/>
              </a:rPr>
              <a:t>这家店的衣服</a:t>
            </a:r>
            <a:r>
              <a:rPr lang="zh-TW" sz="4000">
                <a:solidFill>
                  <a:srgbClr val="FF0000"/>
                </a:solidFill>
                <a:latin typeface="Play" panose="00000500000000000000"/>
                <a:ea typeface="Play" panose="00000500000000000000"/>
                <a:cs typeface="Play" panose="00000500000000000000"/>
                <a:sym typeface="Play" panose="00000500000000000000"/>
              </a:rPr>
              <a:t>件件</a:t>
            </a:r>
            <a:r>
              <a:rPr lang="zh-TW" sz="4000">
                <a:solidFill>
                  <a:schemeClr val="dk1"/>
                </a:solidFill>
                <a:latin typeface="Play" panose="00000500000000000000"/>
                <a:ea typeface="Play" panose="00000500000000000000"/>
                <a:cs typeface="Play" panose="00000500000000000000"/>
                <a:sym typeface="Play" panose="00000500000000000000"/>
              </a:rPr>
              <a:t>都很漂亮</a:t>
            </a:r>
            <a:endParaRPr sz="4000">
              <a:solidFill>
                <a:schemeClr val="dk1"/>
              </a:solidFill>
              <a:latin typeface="Play" panose="00000500000000000000"/>
              <a:ea typeface="Play" panose="00000500000000000000"/>
              <a:cs typeface="Play" panose="00000500000000000000"/>
              <a:sym typeface="Play" panose="00000500000000000000"/>
            </a:endParaRPr>
          </a:p>
        </p:txBody>
      </p:sp>
      <p:pic>
        <p:nvPicPr>
          <p:cNvPr id="1333" name="Google Shape;1333;p146" descr="梦见新衣服是什么意思预兆- 原版周公解梦大全"/>
          <p:cNvPicPr preferRelativeResize="0"/>
          <p:nvPr/>
        </p:nvPicPr>
        <p:blipFill rotWithShape="1">
          <a:blip r:embed="rId1"/>
          <a:srcRect/>
          <a:stretch>
            <a:fillRect/>
          </a:stretch>
        </p:blipFill>
        <p:spPr>
          <a:xfrm>
            <a:off x="4158816" y="3856928"/>
            <a:ext cx="4664905" cy="304748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337" name="Shape 1337"/>
        <p:cNvGrpSpPr/>
        <p:nvPr/>
      </p:nvGrpSpPr>
      <p:grpSpPr>
        <a:xfrm>
          <a:off x="0" y="0"/>
          <a:ext cx="0" cy="0"/>
          <a:chOff x="0" y="0"/>
          <a:chExt cx="0" cy="0"/>
        </a:xfrm>
      </p:grpSpPr>
      <p:sp>
        <p:nvSpPr>
          <p:cNvPr id="1338" name="Google Shape;1338;p147"/>
          <p:cNvSpPr/>
          <p:nvPr/>
        </p:nvSpPr>
        <p:spPr>
          <a:xfrm>
            <a:off x="2760079" y="456565"/>
            <a:ext cx="6156960" cy="1325563"/>
          </a:xfrm>
          <a:prstGeom prst="rect">
            <a:avLst/>
          </a:prstGeom>
          <a:solidFill>
            <a:schemeClr val="accent2"/>
          </a:solidFill>
          <a:ln w="19050" cap="flat" cmpd="sng">
            <a:solidFill>
              <a:srgbClr val="AA522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4000">
                <a:solidFill>
                  <a:schemeClr val="lt1"/>
                </a:solidFill>
                <a:latin typeface="Arial" panose="020B0604020202090204"/>
                <a:ea typeface="Arial" panose="020B0604020202090204"/>
                <a:cs typeface="Arial" panose="020B0604020202090204"/>
                <a:sym typeface="Arial" panose="020B0604020202090204"/>
              </a:rPr>
              <a:t>Reduplication of M word</a:t>
            </a:r>
            <a:endParaRPr sz="4000">
              <a:solidFill>
                <a:schemeClr val="lt1"/>
              </a:solidFill>
              <a:latin typeface="Arial" panose="020B0604020202090204"/>
              <a:ea typeface="Arial" panose="020B0604020202090204"/>
              <a:cs typeface="Arial" panose="020B0604020202090204"/>
              <a:sym typeface="Arial" panose="020B0604020202090204"/>
            </a:endParaRPr>
          </a:p>
        </p:txBody>
      </p:sp>
      <p:sp>
        <p:nvSpPr>
          <p:cNvPr id="1339" name="Google Shape;1339;p147"/>
          <p:cNvSpPr txBox="1"/>
          <p:nvPr/>
        </p:nvSpPr>
        <p:spPr>
          <a:xfrm>
            <a:off x="0" y="1933259"/>
            <a:ext cx="4761853" cy="1418272"/>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4000"/>
              <a:buFont typeface="Play" panose="00000500000000000000"/>
              <a:buNone/>
            </a:pPr>
            <a:r>
              <a:rPr lang="zh-TW" sz="4000">
                <a:solidFill>
                  <a:schemeClr val="dk1"/>
                </a:solidFill>
                <a:latin typeface="Play" panose="00000500000000000000"/>
                <a:ea typeface="Play" panose="00000500000000000000"/>
                <a:cs typeface="Play" panose="00000500000000000000"/>
                <a:sym typeface="Play" panose="00000500000000000000"/>
              </a:rPr>
              <a:t>他</a:t>
            </a:r>
            <a:r>
              <a:rPr lang="zh-TW" sz="4000">
                <a:solidFill>
                  <a:srgbClr val="FF0000"/>
                </a:solidFill>
                <a:latin typeface="Play" panose="00000500000000000000"/>
                <a:ea typeface="Play" panose="00000500000000000000"/>
                <a:cs typeface="Play" panose="00000500000000000000"/>
                <a:sym typeface="Play" panose="00000500000000000000"/>
              </a:rPr>
              <a:t>餐餐</a:t>
            </a:r>
            <a:r>
              <a:rPr lang="zh-TW" sz="4000">
                <a:solidFill>
                  <a:schemeClr val="dk1"/>
                </a:solidFill>
                <a:latin typeface="Play" panose="00000500000000000000"/>
                <a:ea typeface="Play" panose="00000500000000000000"/>
                <a:cs typeface="Play" panose="00000500000000000000"/>
                <a:sym typeface="Play" panose="00000500000000000000"/>
              </a:rPr>
              <a:t>都吃得很多</a:t>
            </a:r>
            <a:endParaRPr sz="4000">
              <a:solidFill>
                <a:schemeClr val="dk1"/>
              </a:solidFill>
              <a:latin typeface="Play" panose="00000500000000000000"/>
              <a:ea typeface="Play" panose="00000500000000000000"/>
              <a:cs typeface="Play" panose="00000500000000000000"/>
              <a:sym typeface="Play" panose="00000500000000000000"/>
            </a:endParaRPr>
          </a:p>
        </p:txBody>
      </p:sp>
      <p:sp>
        <p:nvSpPr>
          <p:cNvPr id="1340" name="Google Shape;1340;p147"/>
          <p:cNvSpPr txBox="1"/>
          <p:nvPr/>
        </p:nvSpPr>
        <p:spPr>
          <a:xfrm>
            <a:off x="6840912" y="1931990"/>
            <a:ext cx="4761853" cy="1418272"/>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4000"/>
              <a:buFont typeface="Play" panose="00000500000000000000"/>
              <a:buNone/>
            </a:pPr>
            <a:r>
              <a:rPr lang="zh-TW" sz="4000">
                <a:solidFill>
                  <a:schemeClr val="dk1"/>
                </a:solidFill>
                <a:latin typeface="Play" panose="00000500000000000000"/>
                <a:ea typeface="Play" panose="00000500000000000000"/>
                <a:cs typeface="Play" panose="00000500000000000000"/>
                <a:sym typeface="Play" panose="00000500000000000000"/>
              </a:rPr>
              <a:t>他</a:t>
            </a:r>
            <a:r>
              <a:rPr lang="zh-TW" sz="4000">
                <a:solidFill>
                  <a:srgbClr val="FF0000"/>
                </a:solidFill>
                <a:latin typeface="Play" panose="00000500000000000000"/>
                <a:ea typeface="Play" panose="00000500000000000000"/>
                <a:cs typeface="Play" panose="00000500000000000000"/>
                <a:sym typeface="Play" panose="00000500000000000000"/>
              </a:rPr>
              <a:t>每餐</a:t>
            </a:r>
            <a:r>
              <a:rPr lang="zh-TW" sz="4000">
                <a:solidFill>
                  <a:schemeClr val="dk1"/>
                </a:solidFill>
                <a:latin typeface="Play" panose="00000500000000000000"/>
                <a:ea typeface="Play" panose="00000500000000000000"/>
                <a:cs typeface="Play" panose="00000500000000000000"/>
                <a:sym typeface="Play" panose="00000500000000000000"/>
              </a:rPr>
              <a:t>都吃得很多</a:t>
            </a:r>
            <a:endParaRPr sz="4000">
              <a:solidFill>
                <a:schemeClr val="dk1"/>
              </a:solidFill>
              <a:latin typeface="Play" panose="00000500000000000000"/>
              <a:ea typeface="Play" panose="00000500000000000000"/>
              <a:cs typeface="Play" panose="00000500000000000000"/>
              <a:sym typeface="Play" panose="00000500000000000000"/>
            </a:endParaRPr>
          </a:p>
        </p:txBody>
      </p:sp>
      <p:pic>
        <p:nvPicPr>
          <p:cNvPr id="1341" name="Google Shape;1341;p147" descr="小朋友吃東西別看胖胖卡通人物"/>
          <p:cNvPicPr preferRelativeResize="0"/>
          <p:nvPr/>
        </p:nvPicPr>
        <p:blipFill rotWithShape="1">
          <a:blip r:embed="rId1"/>
          <a:srcRect/>
          <a:stretch>
            <a:fillRect/>
          </a:stretch>
        </p:blipFill>
        <p:spPr>
          <a:xfrm>
            <a:off x="3680267" y="4019550"/>
            <a:ext cx="3810000" cy="28384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313" name="Shape 1313"/>
        <p:cNvGrpSpPr/>
        <p:nvPr/>
      </p:nvGrpSpPr>
      <p:grpSpPr>
        <a:xfrm>
          <a:off x="0" y="0"/>
          <a:ext cx="0" cy="0"/>
          <a:chOff x="0" y="0"/>
          <a:chExt cx="0" cy="0"/>
        </a:xfrm>
      </p:grpSpPr>
      <p:sp>
        <p:nvSpPr>
          <p:cNvPr id="1314" name="Google Shape;1314;p144"/>
          <p:cNvSpPr txBox="1"/>
          <p:nvPr/>
        </p:nvSpPr>
        <p:spPr>
          <a:xfrm>
            <a:off x="48217" y="1327223"/>
            <a:ext cx="12095566" cy="4203554"/>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3600"/>
              <a:buFont typeface="Play" panose="00000500000000000000"/>
              <a:buNone/>
            </a:pPr>
            <a:endParaRPr sz="3600">
              <a:solidFill>
                <a:schemeClr val="dk1"/>
              </a:solidFill>
              <a:latin typeface="Play" panose="00000500000000000000"/>
              <a:ea typeface="Play" panose="00000500000000000000"/>
              <a:cs typeface="Play" panose="00000500000000000000"/>
              <a:sym typeface="Play" panose="00000500000000000000"/>
            </a:endParaRPr>
          </a:p>
        </p:txBody>
      </p:sp>
      <p:sp>
        <p:nvSpPr>
          <p:cNvPr id="1315" name="Google Shape;1315;p144"/>
          <p:cNvSpPr txBox="1"/>
          <p:nvPr/>
        </p:nvSpPr>
        <p:spPr>
          <a:xfrm>
            <a:off x="4991495" y="30164"/>
            <a:ext cx="2199877" cy="1325562"/>
          </a:xfrm>
          <a:prstGeom prst="rect">
            <a:avLst/>
          </a:prstGeom>
          <a:solidFill>
            <a:srgbClr val="D0D0D0"/>
          </a:solid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4400"/>
              <a:buFont typeface="Play" panose="00000500000000000000"/>
              <a:buNone/>
            </a:pPr>
            <a:r>
              <a:rPr lang="zh-TW" sz="4400">
                <a:solidFill>
                  <a:schemeClr val="dk1"/>
                </a:solidFill>
                <a:latin typeface="Play" panose="00000500000000000000"/>
                <a:ea typeface="Play" panose="00000500000000000000"/>
                <a:cs typeface="Play" panose="00000500000000000000"/>
                <a:sym typeface="Play" panose="00000500000000000000"/>
              </a:rPr>
              <a:t>名词AA</a:t>
            </a:r>
            <a:endParaRPr sz="4400">
              <a:solidFill>
                <a:schemeClr val="dk1"/>
              </a:solidFill>
              <a:latin typeface="Play" panose="00000500000000000000"/>
              <a:ea typeface="Play" panose="00000500000000000000"/>
              <a:cs typeface="Play" panose="00000500000000000000"/>
              <a:sym typeface="Play" panose="00000500000000000000"/>
            </a:endParaRPr>
          </a:p>
        </p:txBody>
      </p:sp>
      <p:sp>
        <p:nvSpPr>
          <p:cNvPr id="1316" name="Google Shape;1316;p144"/>
          <p:cNvSpPr txBox="1"/>
          <p:nvPr/>
        </p:nvSpPr>
        <p:spPr>
          <a:xfrm>
            <a:off x="-29149" y="1174373"/>
            <a:ext cx="12172932" cy="2268878"/>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3600"/>
              <a:buFont typeface="Play" panose="00000500000000000000"/>
              <a:buNone/>
            </a:pPr>
            <a:r>
              <a:rPr lang="zh-TW" sz="3600">
                <a:solidFill>
                  <a:schemeClr val="dk1"/>
                </a:solidFill>
                <a:latin typeface="Play" panose="00000500000000000000"/>
                <a:ea typeface="Play" panose="00000500000000000000"/>
                <a:cs typeface="Play" panose="00000500000000000000"/>
                <a:sym typeface="Play" panose="00000500000000000000"/>
              </a:rPr>
              <a:t>这条路每一年都有很多人受伤</a:t>
            </a:r>
            <a:endParaRPr sz="3600">
              <a:solidFill>
                <a:schemeClr val="dk1"/>
              </a:solidFill>
              <a:latin typeface="Play" panose="00000500000000000000"/>
              <a:ea typeface="Play" panose="00000500000000000000"/>
              <a:cs typeface="Play" panose="00000500000000000000"/>
              <a:sym typeface="Play" panose="00000500000000000000"/>
            </a:endParaRPr>
          </a:p>
        </p:txBody>
      </p:sp>
      <p:pic>
        <p:nvPicPr>
          <p:cNvPr id="1317" name="Google Shape;1317;p144" descr="車禍發生時，不知道這3件事就完蛋了！比叫警察更重要的事是... - 今周刊"/>
          <p:cNvPicPr preferRelativeResize="0"/>
          <p:nvPr/>
        </p:nvPicPr>
        <p:blipFill rotWithShape="1">
          <a:blip r:embed="rId1"/>
          <a:srcRect/>
          <a:stretch>
            <a:fillRect/>
          </a:stretch>
        </p:blipFill>
        <p:spPr>
          <a:xfrm>
            <a:off x="3063240" y="2740514"/>
            <a:ext cx="5547360" cy="416052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321" name="Shape 1321"/>
        <p:cNvGrpSpPr/>
        <p:nvPr/>
      </p:nvGrpSpPr>
      <p:grpSpPr>
        <a:xfrm>
          <a:off x="0" y="0"/>
          <a:ext cx="0" cy="0"/>
          <a:chOff x="0" y="0"/>
          <a:chExt cx="0" cy="0"/>
        </a:xfrm>
      </p:grpSpPr>
      <p:sp>
        <p:nvSpPr>
          <p:cNvPr id="1322" name="Google Shape;1322;p145"/>
          <p:cNvSpPr txBox="1"/>
          <p:nvPr/>
        </p:nvSpPr>
        <p:spPr>
          <a:xfrm>
            <a:off x="48217" y="1327223"/>
            <a:ext cx="12095566" cy="4203554"/>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3600"/>
              <a:buFont typeface="Play" panose="00000500000000000000"/>
              <a:buNone/>
            </a:pPr>
            <a:endParaRPr sz="3600">
              <a:solidFill>
                <a:schemeClr val="dk1"/>
              </a:solidFill>
              <a:latin typeface="Play" panose="00000500000000000000"/>
              <a:ea typeface="Play" panose="00000500000000000000"/>
              <a:cs typeface="Play" panose="00000500000000000000"/>
              <a:sym typeface="Play" panose="00000500000000000000"/>
            </a:endParaRPr>
          </a:p>
        </p:txBody>
      </p:sp>
      <p:sp>
        <p:nvSpPr>
          <p:cNvPr id="1323" name="Google Shape;1323;p145"/>
          <p:cNvSpPr txBox="1"/>
          <p:nvPr/>
        </p:nvSpPr>
        <p:spPr>
          <a:xfrm>
            <a:off x="4991495" y="30164"/>
            <a:ext cx="2199877" cy="1325562"/>
          </a:xfrm>
          <a:prstGeom prst="rect">
            <a:avLst/>
          </a:prstGeom>
          <a:solidFill>
            <a:srgbClr val="D0D0D0"/>
          </a:solid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4400"/>
              <a:buFont typeface="Play" panose="00000500000000000000"/>
              <a:buNone/>
            </a:pPr>
            <a:r>
              <a:rPr lang="zh-TW" sz="4400">
                <a:solidFill>
                  <a:schemeClr val="dk1"/>
                </a:solidFill>
                <a:latin typeface="Play" panose="00000500000000000000"/>
                <a:ea typeface="Play" panose="00000500000000000000"/>
                <a:cs typeface="Play" panose="00000500000000000000"/>
                <a:sym typeface="Play" panose="00000500000000000000"/>
              </a:rPr>
              <a:t>名词AA</a:t>
            </a:r>
            <a:endParaRPr sz="4400">
              <a:solidFill>
                <a:schemeClr val="dk1"/>
              </a:solidFill>
              <a:latin typeface="Play" panose="00000500000000000000"/>
              <a:ea typeface="Play" panose="00000500000000000000"/>
              <a:cs typeface="Play" panose="00000500000000000000"/>
              <a:sym typeface="Play" panose="00000500000000000000"/>
            </a:endParaRPr>
          </a:p>
        </p:txBody>
      </p:sp>
      <p:sp>
        <p:nvSpPr>
          <p:cNvPr id="1324" name="Google Shape;1324;p145"/>
          <p:cNvSpPr txBox="1"/>
          <p:nvPr/>
        </p:nvSpPr>
        <p:spPr>
          <a:xfrm>
            <a:off x="-29149" y="1174373"/>
            <a:ext cx="12172932" cy="2268878"/>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3600"/>
              <a:buFont typeface="Play" panose="00000500000000000000"/>
              <a:buNone/>
            </a:pPr>
            <a:r>
              <a:rPr lang="zh-TW" sz="3600">
                <a:solidFill>
                  <a:schemeClr val="dk1"/>
                </a:solidFill>
                <a:latin typeface="Play" panose="00000500000000000000"/>
                <a:ea typeface="Play" panose="00000500000000000000"/>
                <a:cs typeface="Play" panose="00000500000000000000"/>
                <a:sym typeface="Play" panose="00000500000000000000"/>
              </a:rPr>
              <a:t>他当律师时，每一个人都想请他帮忙</a:t>
            </a:r>
            <a:endParaRPr sz="3600">
              <a:solidFill>
                <a:schemeClr val="dk1"/>
              </a:solidFill>
              <a:latin typeface="Play" panose="00000500000000000000"/>
              <a:ea typeface="Play" panose="00000500000000000000"/>
              <a:cs typeface="Play" panose="00000500000000000000"/>
              <a:sym typeface="Play" panose="00000500000000000000"/>
            </a:endParaRPr>
          </a:p>
        </p:txBody>
      </p:sp>
      <p:pic>
        <p:nvPicPr>
          <p:cNvPr id="1325" name="Google Shape;1325;p145" descr="法律Q&amp;A｜英國御用大律師「QC」改稱「KC」 收費未必貴過本地「天價」資深大律師英國御用大律師來港辦案5問5答(09:30) - 20221125  - 熱點- 即時新聞- 明報新聞網"/>
          <p:cNvPicPr preferRelativeResize="0"/>
          <p:nvPr/>
        </p:nvPicPr>
        <p:blipFill rotWithShape="1">
          <a:blip r:embed="rId1"/>
          <a:srcRect r="66635"/>
          <a:stretch>
            <a:fillRect/>
          </a:stretch>
        </p:blipFill>
        <p:spPr>
          <a:xfrm>
            <a:off x="4725043" y="2624282"/>
            <a:ext cx="2664548" cy="420355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351" name="Shape 1351"/>
        <p:cNvGrpSpPr/>
        <p:nvPr/>
      </p:nvGrpSpPr>
      <p:grpSpPr>
        <a:xfrm>
          <a:off x="0" y="0"/>
          <a:ext cx="0" cy="0"/>
          <a:chOff x="0" y="0"/>
          <a:chExt cx="0" cy="0"/>
        </a:xfrm>
      </p:grpSpPr>
      <p:sp>
        <p:nvSpPr>
          <p:cNvPr id="1352" name="Google Shape;1352;p149"/>
          <p:cNvSpPr txBox="1"/>
          <p:nvPr/>
        </p:nvSpPr>
        <p:spPr>
          <a:xfrm>
            <a:off x="1341120" y="1904048"/>
            <a:ext cx="9509759" cy="1418272"/>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4000"/>
              <a:buFont typeface="Play" panose="00000500000000000000"/>
              <a:buNone/>
            </a:pPr>
            <a:r>
              <a:rPr lang="zh-TW" sz="4000">
                <a:solidFill>
                  <a:schemeClr val="dk1"/>
                </a:solidFill>
                <a:latin typeface="Play" panose="00000500000000000000"/>
                <a:ea typeface="Play" panose="00000500000000000000"/>
                <a:cs typeface="Play" panose="00000500000000000000"/>
                <a:sym typeface="Play" panose="00000500000000000000"/>
              </a:rPr>
              <a:t>春节的时候每一家都会一起吃年夜饭</a:t>
            </a:r>
            <a:endParaRPr sz="4000">
              <a:solidFill>
                <a:schemeClr val="dk1"/>
              </a:solidFill>
              <a:latin typeface="Play" panose="00000500000000000000"/>
              <a:ea typeface="Play" panose="00000500000000000000"/>
              <a:cs typeface="Play" panose="00000500000000000000"/>
              <a:sym typeface="Play" panose="00000500000000000000"/>
            </a:endParaRPr>
          </a:p>
        </p:txBody>
      </p:sp>
      <p:pic>
        <p:nvPicPr>
          <p:cNvPr id="1353" name="Google Shape;1353;p149" descr="過年啦！你知道為什麼新年叫「除夕」嗎？ - 桃園電子報"/>
          <p:cNvPicPr preferRelativeResize="0"/>
          <p:nvPr/>
        </p:nvPicPr>
        <p:blipFill rotWithShape="1">
          <a:blip r:embed="rId1"/>
          <a:srcRect/>
          <a:stretch>
            <a:fillRect/>
          </a:stretch>
        </p:blipFill>
        <p:spPr>
          <a:xfrm>
            <a:off x="3449171" y="3511807"/>
            <a:ext cx="4384190" cy="3288142"/>
          </a:xfrm>
          <a:prstGeom prst="rect">
            <a:avLst/>
          </a:prstGeom>
          <a:noFill/>
          <a:ln>
            <a:noFill/>
          </a:ln>
        </p:spPr>
      </p:pic>
      <p:sp>
        <p:nvSpPr>
          <p:cNvPr id="1323" name="Google Shape;1323;p145"/>
          <p:cNvSpPr txBox="1"/>
          <p:nvPr>
            <p:custDataLst>
              <p:tags r:id="rId2"/>
            </p:custDataLst>
          </p:nvPr>
        </p:nvSpPr>
        <p:spPr>
          <a:xfrm>
            <a:off x="4991495" y="30164"/>
            <a:ext cx="2199877" cy="1325562"/>
          </a:xfrm>
          <a:prstGeom prst="rect">
            <a:avLst/>
          </a:prstGeom>
          <a:solidFill>
            <a:srgbClr val="D0D0D0"/>
          </a:solidFill>
          <a:ln>
            <a:noFill/>
          </a:ln>
        </p:spPr>
        <p:txBody>
          <a:bodyPr spcFirstLastPara="1" wrap="square" lIns="91425" tIns="45700" rIns="91425" bIns="45700" anchor="ctr" anchorCtr="0">
            <a:normAutofit/>
          </a:bodyPr>
          <a:p>
            <a:pPr marL="0" marR="0" lvl="0" indent="0" algn="ctr" rtl="0">
              <a:lnSpc>
                <a:spcPct val="90000"/>
              </a:lnSpc>
              <a:spcBef>
                <a:spcPts val="0"/>
              </a:spcBef>
              <a:spcAft>
                <a:spcPts val="0"/>
              </a:spcAft>
              <a:buClr>
                <a:schemeClr val="dk1"/>
              </a:buClr>
              <a:buSzPts val="4400"/>
              <a:buFont typeface="Play" panose="00000500000000000000"/>
              <a:buNone/>
            </a:pPr>
            <a:r>
              <a:rPr lang="zh-TW" sz="4400">
                <a:solidFill>
                  <a:schemeClr val="dk1"/>
                </a:solidFill>
                <a:latin typeface="Play" panose="00000500000000000000"/>
                <a:ea typeface="Play" panose="00000500000000000000"/>
                <a:cs typeface="Play" panose="00000500000000000000"/>
                <a:sym typeface="Play" panose="00000500000000000000"/>
              </a:rPr>
              <a:t>名词AA</a:t>
            </a:r>
            <a:endParaRPr sz="4400">
              <a:solidFill>
                <a:schemeClr val="dk1"/>
              </a:solidFill>
              <a:latin typeface="Play" panose="00000500000000000000"/>
              <a:ea typeface="Play" panose="00000500000000000000"/>
              <a:cs typeface="Play" panose="00000500000000000000"/>
              <a:sym typeface="Play" panose="0000050000000000000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3794" name="Group 173"/>
          <p:cNvGrpSpPr/>
          <p:nvPr/>
        </p:nvGrpSpPr>
        <p:grpSpPr>
          <a:xfrm>
            <a:off x="1981200" y="190500"/>
            <a:ext cx="8359776" cy="993085"/>
            <a:chOff x="0" y="0"/>
            <a:chExt cx="8360602" cy="992086"/>
          </a:xfrm>
        </p:grpSpPr>
        <p:grpSp>
          <p:nvGrpSpPr>
            <p:cNvPr id="33805" name="Group 171"/>
            <p:cNvGrpSpPr/>
            <p:nvPr/>
          </p:nvGrpSpPr>
          <p:grpSpPr>
            <a:xfrm>
              <a:off x="0" y="0"/>
              <a:ext cx="607420" cy="919825"/>
              <a:chOff x="0" y="0"/>
              <a:chExt cx="607419" cy="919824"/>
            </a:xfrm>
          </p:grpSpPr>
          <p:sp>
            <p:nvSpPr>
              <p:cNvPr id="33807" name="Shape 169"/>
              <p:cNvSpPr/>
              <p:nvPr/>
            </p:nvSpPr>
            <p:spPr>
              <a:xfrm>
                <a:off x="0" y="0"/>
                <a:ext cx="607420" cy="919825"/>
              </a:xfrm>
              <a:custGeom>
                <a:avLst/>
                <a:gdLst/>
                <a:ahLst/>
                <a:cxnLst>
                  <a:cxn ang="0">
                    <a:pos x="303710" y="459913"/>
                  </a:cxn>
                  <a:cxn ang="5898240">
                    <a:pos x="303710" y="459913"/>
                  </a:cxn>
                  <a:cxn ang="11796480">
                    <a:pos x="303710" y="459913"/>
                  </a:cxn>
                  <a:cxn ang="17694720">
                    <a:pos x="303710" y="459913"/>
                  </a:cxn>
                </a:cxnLst>
                <a:pathLst>
                  <a:path w="21600" h="21600">
                    <a:moveTo>
                      <a:pt x="10786" y="21600"/>
                    </a:moveTo>
                    <a:lnTo>
                      <a:pt x="11178" y="21600"/>
                    </a:lnTo>
                    <a:lnTo>
                      <a:pt x="11516" y="21565"/>
                    </a:lnTo>
                    <a:lnTo>
                      <a:pt x="11881" y="21495"/>
                    </a:lnTo>
                    <a:lnTo>
                      <a:pt x="12220" y="21425"/>
                    </a:lnTo>
                    <a:lnTo>
                      <a:pt x="12585" y="21319"/>
                    </a:lnTo>
                    <a:lnTo>
                      <a:pt x="12871" y="21196"/>
                    </a:lnTo>
                    <a:lnTo>
                      <a:pt x="13132" y="21056"/>
                    </a:lnTo>
                    <a:lnTo>
                      <a:pt x="13367" y="20881"/>
                    </a:lnTo>
                    <a:lnTo>
                      <a:pt x="13627" y="20722"/>
                    </a:lnTo>
                    <a:lnTo>
                      <a:pt x="13835" y="20511"/>
                    </a:lnTo>
                    <a:lnTo>
                      <a:pt x="14018" y="20318"/>
                    </a:lnTo>
                    <a:lnTo>
                      <a:pt x="14174" y="20107"/>
                    </a:lnTo>
                    <a:lnTo>
                      <a:pt x="14330" y="19879"/>
                    </a:lnTo>
                    <a:lnTo>
                      <a:pt x="14434" y="19634"/>
                    </a:lnTo>
                    <a:lnTo>
                      <a:pt x="14487" y="19370"/>
                    </a:lnTo>
                    <a:lnTo>
                      <a:pt x="14487" y="15664"/>
                    </a:lnTo>
                    <a:lnTo>
                      <a:pt x="14591" y="15454"/>
                    </a:lnTo>
                    <a:lnTo>
                      <a:pt x="14669" y="15260"/>
                    </a:lnTo>
                    <a:lnTo>
                      <a:pt x="14774" y="15050"/>
                    </a:lnTo>
                    <a:lnTo>
                      <a:pt x="15138" y="14646"/>
                    </a:lnTo>
                    <a:lnTo>
                      <a:pt x="15581" y="14242"/>
                    </a:lnTo>
                    <a:lnTo>
                      <a:pt x="16728" y="13469"/>
                    </a:lnTo>
                    <a:lnTo>
                      <a:pt x="18030" y="12591"/>
                    </a:lnTo>
                    <a:lnTo>
                      <a:pt x="18734" y="12118"/>
                    </a:lnTo>
                    <a:lnTo>
                      <a:pt x="19333" y="11573"/>
                    </a:lnTo>
                    <a:lnTo>
                      <a:pt x="19932" y="11028"/>
                    </a:lnTo>
                    <a:lnTo>
                      <a:pt x="20479" y="10396"/>
                    </a:lnTo>
                    <a:lnTo>
                      <a:pt x="20740" y="10097"/>
                    </a:lnTo>
                    <a:lnTo>
                      <a:pt x="20948" y="9729"/>
                    </a:lnTo>
                    <a:lnTo>
                      <a:pt x="21130" y="9378"/>
                    </a:lnTo>
                    <a:lnTo>
                      <a:pt x="21287" y="8974"/>
                    </a:lnTo>
                    <a:lnTo>
                      <a:pt x="21443" y="8605"/>
                    </a:lnTo>
                    <a:lnTo>
                      <a:pt x="21548" y="8166"/>
                    </a:lnTo>
                    <a:lnTo>
                      <a:pt x="21600" y="7727"/>
                    </a:lnTo>
                    <a:lnTo>
                      <a:pt x="21600" y="6884"/>
                    </a:lnTo>
                    <a:lnTo>
                      <a:pt x="21548" y="6515"/>
                    </a:lnTo>
                    <a:lnTo>
                      <a:pt x="21496" y="6182"/>
                    </a:lnTo>
                    <a:lnTo>
                      <a:pt x="21391" y="5812"/>
                    </a:lnTo>
                    <a:lnTo>
                      <a:pt x="21287" y="5479"/>
                    </a:lnTo>
                    <a:lnTo>
                      <a:pt x="21130" y="5093"/>
                    </a:lnTo>
                    <a:lnTo>
                      <a:pt x="20948" y="4760"/>
                    </a:lnTo>
                    <a:lnTo>
                      <a:pt x="20740" y="4425"/>
                    </a:lnTo>
                    <a:lnTo>
                      <a:pt x="20531" y="4127"/>
                    </a:lnTo>
                    <a:lnTo>
                      <a:pt x="20296" y="3811"/>
                    </a:lnTo>
                    <a:lnTo>
                      <a:pt x="20036" y="3513"/>
                    </a:lnTo>
                    <a:lnTo>
                      <a:pt x="19775" y="3214"/>
                    </a:lnTo>
                    <a:lnTo>
                      <a:pt x="19124" y="2634"/>
                    </a:lnTo>
                    <a:lnTo>
                      <a:pt x="18447" y="2125"/>
                    </a:lnTo>
                    <a:lnTo>
                      <a:pt x="17691" y="1669"/>
                    </a:lnTo>
                    <a:lnTo>
                      <a:pt x="16832" y="1229"/>
                    </a:lnTo>
                    <a:lnTo>
                      <a:pt x="16388" y="1054"/>
                    </a:lnTo>
                    <a:lnTo>
                      <a:pt x="15920" y="879"/>
                    </a:lnTo>
                    <a:lnTo>
                      <a:pt x="15477" y="720"/>
                    </a:lnTo>
                    <a:lnTo>
                      <a:pt x="15034" y="580"/>
                    </a:lnTo>
                    <a:lnTo>
                      <a:pt x="14539" y="439"/>
                    </a:lnTo>
                    <a:lnTo>
                      <a:pt x="14018" y="316"/>
                    </a:lnTo>
                    <a:lnTo>
                      <a:pt x="13471" y="211"/>
                    </a:lnTo>
                    <a:lnTo>
                      <a:pt x="12975" y="140"/>
                    </a:lnTo>
                    <a:lnTo>
                      <a:pt x="12428" y="71"/>
                    </a:lnTo>
                    <a:lnTo>
                      <a:pt x="11934" y="35"/>
                    </a:lnTo>
                    <a:lnTo>
                      <a:pt x="11387" y="0"/>
                    </a:lnTo>
                    <a:lnTo>
                      <a:pt x="10213" y="0"/>
                    </a:lnTo>
                    <a:lnTo>
                      <a:pt x="9666" y="35"/>
                    </a:lnTo>
                    <a:lnTo>
                      <a:pt x="9172" y="71"/>
                    </a:lnTo>
                    <a:lnTo>
                      <a:pt x="8625" y="140"/>
                    </a:lnTo>
                    <a:lnTo>
                      <a:pt x="8129" y="211"/>
                    </a:lnTo>
                    <a:lnTo>
                      <a:pt x="7582" y="316"/>
                    </a:lnTo>
                    <a:lnTo>
                      <a:pt x="7061" y="439"/>
                    </a:lnTo>
                    <a:lnTo>
                      <a:pt x="6566" y="580"/>
                    </a:lnTo>
                    <a:lnTo>
                      <a:pt x="6123" y="720"/>
                    </a:lnTo>
                    <a:lnTo>
                      <a:pt x="5680" y="879"/>
                    </a:lnTo>
                    <a:lnTo>
                      <a:pt x="5212" y="1054"/>
                    </a:lnTo>
                    <a:lnTo>
                      <a:pt x="4768" y="1229"/>
                    </a:lnTo>
                    <a:lnTo>
                      <a:pt x="3909" y="1669"/>
                    </a:lnTo>
                    <a:lnTo>
                      <a:pt x="3153" y="2125"/>
                    </a:lnTo>
                    <a:lnTo>
                      <a:pt x="2476" y="2634"/>
                    </a:lnTo>
                    <a:lnTo>
                      <a:pt x="1825" y="3214"/>
                    </a:lnTo>
                    <a:lnTo>
                      <a:pt x="1303" y="3811"/>
                    </a:lnTo>
                    <a:lnTo>
                      <a:pt x="1069" y="4127"/>
                    </a:lnTo>
                    <a:lnTo>
                      <a:pt x="860" y="4425"/>
                    </a:lnTo>
                    <a:lnTo>
                      <a:pt x="651" y="4760"/>
                    </a:lnTo>
                    <a:lnTo>
                      <a:pt x="470" y="5093"/>
                    </a:lnTo>
                    <a:lnTo>
                      <a:pt x="313" y="5479"/>
                    </a:lnTo>
                    <a:lnTo>
                      <a:pt x="209" y="5812"/>
                    </a:lnTo>
                    <a:lnTo>
                      <a:pt x="104" y="6182"/>
                    </a:lnTo>
                    <a:lnTo>
                      <a:pt x="52" y="6515"/>
                    </a:lnTo>
                    <a:lnTo>
                      <a:pt x="0" y="6884"/>
                    </a:lnTo>
                    <a:lnTo>
                      <a:pt x="0" y="7727"/>
                    </a:lnTo>
                    <a:lnTo>
                      <a:pt x="52" y="8166"/>
                    </a:lnTo>
                    <a:lnTo>
                      <a:pt x="157" y="8605"/>
                    </a:lnTo>
                    <a:lnTo>
                      <a:pt x="313" y="8974"/>
                    </a:lnTo>
                    <a:lnTo>
                      <a:pt x="470" y="9378"/>
                    </a:lnTo>
                    <a:lnTo>
                      <a:pt x="651" y="9729"/>
                    </a:lnTo>
                    <a:lnTo>
                      <a:pt x="860" y="10097"/>
                    </a:lnTo>
                    <a:lnTo>
                      <a:pt x="1121" y="10396"/>
                    </a:lnTo>
                    <a:lnTo>
                      <a:pt x="1668" y="11028"/>
                    </a:lnTo>
                    <a:lnTo>
                      <a:pt x="2267" y="11573"/>
                    </a:lnTo>
                    <a:lnTo>
                      <a:pt x="2866" y="12118"/>
                    </a:lnTo>
                    <a:lnTo>
                      <a:pt x="3570" y="12591"/>
                    </a:lnTo>
                    <a:lnTo>
                      <a:pt x="4872" y="13469"/>
                    </a:lnTo>
                    <a:lnTo>
                      <a:pt x="6019" y="14242"/>
                    </a:lnTo>
                    <a:lnTo>
                      <a:pt x="6462" y="14646"/>
                    </a:lnTo>
                    <a:lnTo>
                      <a:pt x="6826" y="15050"/>
                    </a:lnTo>
                    <a:lnTo>
                      <a:pt x="6931" y="15260"/>
                    </a:lnTo>
                    <a:lnTo>
                      <a:pt x="7009" y="15454"/>
                    </a:lnTo>
                    <a:lnTo>
                      <a:pt x="7113" y="15664"/>
                    </a:lnTo>
                    <a:lnTo>
                      <a:pt x="7113" y="19370"/>
                    </a:lnTo>
                    <a:lnTo>
                      <a:pt x="7166" y="19634"/>
                    </a:lnTo>
                    <a:lnTo>
                      <a:pt x="7270" y="19879"/>
                    </a:lnTo>
                    <a:lnTo>
                      <a:pt x="7425" y="20107"/>
                    </a:lnTo>
                    <a:lnTo>
                      <a:pt x="7582" y="20318"/>
                    </a:lnTo>
                    <a:lnTo>
                      <a:pt x="7765" y="20511"/>
                    </a:lnTo>
                    <a:lnTo>
                      <a:pt x="7973" y="20722"/>
                    </a:lnTo>
                    <a:lnTo>
                      <a:pt x="8233" y="20881"/>
                    </a:lnTo>
                    <a:lnTo>
                      <a:pt x="8468" y="21056"/>
                    </a:lnTo>
                    <a:lnTo>
                      <a:pt x="8729" y="21196"/>
                    </a:lnTo>
                    <a:lnTo>
                      <a:pt x="9015" y="21319"/>
                    </a:lnTo>
                    <a:lnTo>
                      <a:pt x="9380" y="21425"/>
                    </a:lnTo>
                    <a:lnTo>
                      <a:pt x="9719" y="21495"/>
                    </a:lnTo>
                    <a:lnTo>
                      <a:pt x="10084" y="21565"/>
                    </a:lnTo>
                    <a:lnTo>
                      <a:pt x="10422" y="21600"/>
                    </a:lnTo>
                    <a:lnTo>
                      <a:pt x="10786" y="21600"/>
                    </a:lnTo>
                    <a:close/>
                  </a:path>
                </a:pathLst>
              </a:custGeom>
              <a:solidFill>
                <a:srgbClr val="FFFFCC">
                  <a:alpha val="100000"/>
                </a:srgbClr>
              </a:solidFill>
              <a:ln w="57150" cap="flat" cmpd="sng">
                <a:solidFill>
                  <a:srgbClr val="000000">
                    <a:alpha val="100000"/>
                  </a:srgbClr>
                </a:solidFill>
                <a:prstDash val="solid"/>
                <a:miter lim="800000"/>
                <a:headEnd type="none" w="med" len="med"/>
                <a:tailEnd type="none" w="med" len="med"/>
              </a:ln>
            </p:spPr>
            <p:txBody>
              <a:bodyPr/>
              <a:p>
                <a:endParaRPr lang="zh-CN" altLang="en-US"/>
              </a:p>
            </p:txBody>
          </p:sp>
          <p:sp>
            <p:nvSpPr>
              <p:cNvPr id="33808" name="Shape 170"/>
              <p:cNvSpPr/>
              <p:nvPr/>
            </p:nvSpPr>
            <p:spPr>
              <a:xfrm>
                <a:off x="192699" y="403848"/>
                <a:ext cx="224224" cy="408299"/>
              </a:xfrm>
              <a:custGeom>
                <a:avLst/>
                <a:gdLst/>
                <a:ahLst/>
                <a:cxnLst>
                  <a:cxn ang="0">
                    <a:pos x="112112" y="204150"/>
                  </a:cxn>
                  <a:cxn ang="5898240">
                    <a:pos x="112112" y="204150"/>
                  </a:cxn>
                  <a:cxn ang="11796480">
                    <a:pos x="112112" y="204150"/>
                  </a:cxn>
                  <a:cxn ang="17694720">
                    <a:pos x="112112" y="204150"/>
                  </a:cxn>
                </a:cxnLst>
                <a:pathLst>
                  <a:path w="21600" h="21600">
                    <a:moveTo>
                      <a:pt x="6354" y="10918"/>
                    </a:moveTo>
                    <a:lnTo>
                      <a:pt x="4448" y="5578"/>
                    </a:lnTo>
                    <a:lnTo>
                      <a:pt x="1060" y="1305"/>
                    </a:lnTo>
                    <a:lnTo>
                      <a:pt x="0" y="235"/>
                    </a:lnTo>
                    <a:lnTo>
                      <a:pt x="4448" y="1424"/>
                    </a:lnTo>
                    <a:lnTo>
                      <a:pt x="7835" y="0"/>
                    </a:lnTo>
                    <a:lnTo>
                      <a:pt x="11647" y="1305"/>
                    </a:lnTo>
                    <a:lnTo>
                      <a:pt x="14610" y="0"/>
                    </a:lnTo>
                    <a:lnTo>
                      <a:pt x="17576" y="1186"/>
                    </a:lnTo>
                    <a:lnTo>
                      <a:pt x="21600" y="235"/>
                    </a:lnTo>
                    <a:lnTo>
                      <a:pt x="16304" y="6053"/>
                    </a:lnTo>
                    <a:lnTo>
                      <a:pt x="14822" y="10918"/>
                    </a:lnTo>
                    <a:moveTo>
                      <a:pt x="778" y="14359"/>
                    </a:moveTo>
                    <a:lnTo>
                      <a:pt x="20681" y="14359"/>
                    </a:lnTo>
                    <a:lnTo>
                      <a:pt x="20681" y="16852"/>
                    </a:lnTo>
                    <a:lnTo>
                      <a:pt x="778" y="16814"/>
                    </a:lnTo>
                    <a:lnTo>
                      <a:pt x="778" y="19226"/>
                    </a:lnTo>
                    <a:lnTo>
                      <a:pt x="20681" y="19304"/>
                    </a:lnTo>
                    <a:lnTo>
                      <a:pt x="20752" y="21600"/>
                    </a:lnTo>
                    <a:lnTo>
                      <a:pt x="848" y="21600"/>
                    </a:lnTo>
                  </a:path>
                </a:pathLst>
              </a:custGeom>
              <a:noFill/>
              <a:ln w="57150" cap="flat" cmpd="sng">
                <a:solidFill>
                  <a:srgbClr val="000000">
                    <a:alpha val="100000"/>
                  </a:srgbClr>
                </a:solidFill>
                <a:prstDash val="solid"/>
                <a:miter lim="800000"/>
                <a:headEnd type="none" w="med" len="med"/>
                <a:tailEnd type="none" w="med" len="med"/>
              </a:ln>
            </p:spPr>
            <p:txBody>
              <a:bodyPr/>
              <a:p>
                <a:endParaRPr lang="zh-CN" altLang="en-US"/>
              </a:p>
            </p:txBody>
          </p:sp>
        </p:grpSp>
        <p:sp>
          <p:nvSpPr>
            <p:cNvPr id="33806" name="Shape 172"/>
            <p:cNvSpPr/>
            <p:nvPr/>
          </p:nvSpPr>
          <p:spPr>
            <a:xfrm>
              <a:off x="573891" y="287311"/>
              <a:ext cx="7786711" cy="704775"/>
            </a:xfrm>
            <a:prstGeom prst="rect">
              <a:avLst/>
            </a:prstGeom>
            <a:noFill/>
            <a:ln w="12700">
              <a:noFill/>
            </a:ln>
          </p:spPr>
          <p:txBody>
            <a:bodyPr lIns="45719" tIns="45719" rIns="45719" bIns="45719">
              <a:spAutoFit/>
            </a:bodyPr>
            <a:p>
              <a:pPr eaLnBrk="1">
                <a:buNone/>
              </a:pPr>
              <a:r>
                <a:rPr lang="zh-CN" altLang="en-US" sz="4000">
                  <a:solidFill>
                    <a:srgbClr val="A6A6A6"/>
                  </a:solidFill>
                  <a:latin typeface="黑体" panose="02010609060101010101" pitchFamily="49" charset="-122"/>
                  <a:ea typeface="黑体" panose="02010609060101010101" pitchFamily="49" charset="-122"/>
                  <a:sym typeface="黑体" panose="02010609060101010101" pitchFamily="49" charset="-122"/>
                </a:rPr>
                <a:t>练习</a:t>
              </a:r>
              <a:endParaRPr lang="zh-CN" altLang="en-US" sz="4000">
                <a:solidFill>
                  <a:srgbClr val="A6A6A6"/>
                </a:solidFill>
                <a:latin typeface="黑体" panose="02010609060101010101" pitchFamily="49" charset="-122"/>
                <a:ea typeface="黑体" panose="02010609060101010101" pitchFamily="49" charset="-122"/>
                <a:sym typeface="黑体" panose="02010609060101010101" pitchFamily="49" charset="-122"/>
              </a:endParaRPr>
            </a:p>
          </p:txBody>
        </p:sp>
      </p:grpSp>
      <p:sp>
        <p:nvSpPr>
          <p:cNvPr id="33795" name="Shape 174"/>
          <p:cNvSpPr/>
          <p:nvPr/>
        </p:nvSpPr>
        <p:spPr>
          <a:xfrm>
            <a:off x="2133600" y="2173288"/>
            <a:ext cx="4563745" cy="521970"/>
          </a:xfrm>
          <a:prstGeom prst="rect">
            <a:avLst/>
          </a:prstGeom>
          <a:noFill/>
          <a:ln w="12700">
            <a:noFill/>
          </a:ln>
        </p:spPr>
        <p:txBody>
          <a:bodyPr wrap="none" lIns="45719" rIns="45719">
            <a:spAutoFit/>
          </a:bodyPr>
          <a:p>
            <a:pPr eaLnBrk="1">
              <a:buNone/>
            </a:pPr>
            <a:r>
              <a:rPr lang="en-US" altLang="zh-CN" sz="2800">
                <a:latin typeface="华文细黑" pitchFamily="2" charset="-122"/>
                <a:ea typeface="华文细黑" pitchFamily="2" charset="-122"/>
                <a:sym typeface="华文细黑" pitchFamily="2" charset="-122"/>
              </a:rPr>
              <a:t>1. </a:t>
            </a:r>
            <a:r>
              <a:rPr lang="zh-CN" altLang="en-US" sz="2800">
                <a:latin typeface="华文细黑" pitchFamily="2" charset="-122"/>
                <a:ea typeface="华文细黑" pitchFamily="2" charset="-122"/>
                <a:sym typeface="华文细黑" pitchFamily="2" charset="-122"/>
              </a:rPr>
              <a:t>只要你想要改变，</a:t>
            </a:r>
            <a:r>
              <a:rPr lang="en-US" altLang="zh-CN" sz="2800">
                <a:latin typeface="华文细黑" pitchFamily="2" charset="-122"/>
                <a:ea typeface="华文细黑" pitchFamily="2" charset="-122"/>
                <a:sym typeface="华文细黑" pitchFamily="2" charset="-122"/>
              </a:rPr>
              <a:t>_______</a:t>
            </a:r>
            <a:endParaRPr lang="en-US" altLang="zh-CN" sz="2800">
              <a:latin typeface="华文细黑" pitchFamily="2" charset="-122"/>
              <a:ea typeface="华文细黑" pitchFamily="2" charset="-122"/>
              <a:sym typeface="华文细黑" pitchFamily="2" charset="-122"/>
            </a:endParaRPr>
          </a:p>
        </p:txBody>
      </p:sp>
      <p:sp>
        <p:nvSpPr>
          <p:cNvPr id="175" name="Shape 175"/>
          <p:cNvSpPr/>
          <p:nvPr/>
        </p:nvSpPr>
        <p:spPr>
          <a:xfrm>
            <a:off x="2135188" y="2852738"/>
            <a:ext cx="6337300" cy="521970"/>
          </a:xfrm>
          <a:prstGeom prst="rect">
            <a:avLst/>
          </a:prstGeom>
          <a:ln w="12700">
            <a:miter lim="400000"/>
          </a:ln>
          <a:effectLst>
            <a:outerShdw blurRad="38100" dist="20000" dir="7020000" rotWithShape="0">
              <a:srgbClr val="FFFFFF">
                <a:alpha val="38000"/>
              </a:srgbClr>
            </a:outerShdw>
          </a:effectLst>
        </p:spPr>
        <p:txBody>
          <a:bodyPr lIns="45719" rIns="45719">
            <a:spAutoFit/>
          </a:bodyPr>
          <a:lstStyle>
            <a:lvl1pPr>
              <a:defRPr sz="2000">
                <a:latin typeface="华文细黑"/>
                <a:ea typeface="华文细黑"/>
                <a:cs typeface="华文细黑"/>
                <a:sym typeface="华文细黑"/>
              </a:defRPr>
            </a:lvl1pPr>
          </a:lstStyle>
          <a:p>
            <a:pPr marL="0" marR="0" lvl="0" indent="0" algn="l" defTabSz="914400" rtl="0" eaLnBrk="1" fontAlgn="auto" latinLnBrk="0" hangingPunct="0">
              <a:lnSpc>
                <a:spcPct val="100000"/>
              </a:lnSpc>
              <a:spcBef>
                <a:spcPts val="0"/>
              </a:spcBef>
              <a:spcAft>
                <a:spcPts val="0"/>
              </a:spcAft>
              <a:buClrTx/>
              <a:buSzTx/>
              <a:buFontTx/>
              <a:buNone/>
              <a:defRPr/>
            </a:pPr>
            <a:r>
              <a:rPr kumimoji="0" sz="2800" b="0" i="0" u="none" strike="noStrike" kern="0" cap="none" spc="0" normalizeH="0" baseline="0" noProof="0">
                <a:ln>
                  <a:noFill/>
                </a:ln>
                <a:solidFill>
                  <a:srgbClr val="000000"/>
                </a:solidFill>
                <a:effectLst/>
                <a:uLnTx/>
                <a:uFillTx/>
                <a:latin typeface="华文细黑"/>
                <a:ea typeface="华文细黑"/>
                <a:cs typeface="华文细黑"/>
                <a:sym typeface="华文细黑"/>
              </a:rPr>
              <a:t>2. 这个作家的语言很幽默，________</a:t>
            </a:r>
            <a:endParaRPr kumimoji="0" sz="28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p:txBody>
      </p:sp>
      <p:sp>
        <p:nvSpPr>
          <p:cNvPr id="176" name="Shape 176"/>
          <p:cNvSpPr/>
          <p:nvPr/>
        </p:nvSpPr>
        <p:spPr>
          <a:xfrm>
            <a:off x="2783840" y="4347210"/>
            <a:ext cx="6585585" cy="521970"/>
          </a:xfrm>
          <a:prstGeom prst="rect">
            <a:avLst/>
          </a:prstGeom>
          <a:ln w="12700">
            <a:miter lim="400000"/>
          </a:ln>
          <a:effectLst>
            <a:outerShdw blurRad="38100" dist="20000" dir="7020000" rotWithShape="0">
              <a:srgbClr val="FFFFFF">
                <a:alpha val="38000"/>
              </a:srgbClr>
            </a:outerShdw>
          </a:effectLst>
        </p:spPr>
        <p:txBody>
          <a:bodyPr wrap="none"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defRPr sz="2000">
                <a:latin typeface="华文细黑"/>
                <a:ea typeface="华文细黑"/>
                <a:cs typeface="华文细黑"/>
                <a:sym typeface="华文细黑"/>
              </a:defRPr>
            </a:pPr>
            <a:r>
              <a:rPr kumimoji="0" sz="2800" b="0" i="0" u="none" strike="noStrike" kern="0" cap="none" spc="0" normalizeH="0" baseline="0" noProof="0">
                <a:ln>
                  <a:noFill/>
                </a:ln>
                <a:solidFill>
                  <a:srgbClr val="000000"/>
                </a:solidFill>
                <a:effectLst/>
                <a:uLnTx/>
                <a:uFillTx/>
                <a:latin typeface="华文细黑"/>
                <a:ea typeface="华文细黑"/>
                <a:cs typeface="华文细黑"/>
                <a:sym typeface="华文细黑"/>
              </a:rPr>
              <a:t>A: 这</a:t>
            </a:r>
            <a:r>
              <a:rPr kumimoji="0" lang="zh-CN" sz="2800" b="0" i="0" u="none" strike="noStrike" kern="0" cap="none" spc="0" normalizeH="0" baseline="0" noProof="0">
                <a:ln>
                  <a:noFill/>
                </a:ln>
                <a:solidFill>
                  <a:srgbClr val="000000"/>
                </a:solidFill>
                <a:effectLst/>
                <a:uLnTx/>
                <a:uFillTx/>
                <a:latin typeface="华文细黑"/>
                <a:ea typeface="华文细黑"/>
                <a:cs typeface="华文细黑"/>
                <a:sym typeface="华文细黑"/>
              </a:rPr>
              <a:t>为</a:t>
            </a:r>
            <a:r>
              <a:rPr kumimoji="0" sz="2800" b="0" i="0" u="none" strike="noStrike" kern="0" cap="none" spc="0" normalizeH="0" baseline="0" noProof="0">
                <a:ln>
                  <a:noFill/>
                </a:ln>
                <a:solidFill>
                  <a:srgbClr val="000000"/>
                </a:solidFill>
                <a:effectLst/>
                <a:uLnTx/>
                <a:uFillTx/>
                <a:latin typeface="华文细黑"/>
                <a:ea typeface="华文细黑"/>
                <a:cs typeface="华文细黑"/>
                <a:sym typeface="华文细黑"/>
              </a:rPr>
              <a:t>找工作的毕业生提供了很多机会。</a:t>
            </a:r>
            <a:endParaRPr kumimoji="0" sz="28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p:txBody>
      </p:sp>
      <p:sp>
        <p:nvSpPr>
          <p:cNvPr id="33798" name="Shape 177"/>
          <p:cNvSpPr/>
          <p:nvPr/>
        </p:nvSpPr>
        <p:spPr>
          <a:xfrm>
            <a:off x="2855595" y="5949315"/>
            <a:ext cx="5349875" cy="521970"/>
          </a:xfrm>
          <a:prstGeom prst="rect">
            <a:avLst/>
          </a:prstGeom>
          <a:noFill/>
          <a:ln w="12700">
            <a:noFill/>
          </a:ln>
        </p:spPr>
        <p:txBody>
          <a:bodyPr lIns="45719" rIns="45719">
            <a:spAutoFit/>
          </a:bodyPr>
          <a:p>
            <a:pPr eaLnBrk="1">
              <a:buNone/>
            </a:pPr>
            <a:r>
              <a:rPr lang="en-US" altLang="zh-CN" sz="2800">
                <a:latin typeface="华文细黑" pitchFamily="2" charset="-122"/>
                <a:ea typeface="华文细黑" pitchFamily="2" charset="-122"/>
                <a:sym typeface="华文细黑" pitchFamily="2" charset="-122"/>
              </a:rPr>
              <a:t>C: </a:t>
            </a:r>
            <a:r>
              <a:rPr lang="zh-CN" altLang="en-US" sz="2800">
                <a:latin typeface="华文细黑" pitchFamily="2" charset="-122"/>
                <a:ea typeface="华文细黑" pitchFamily="2" charset="-122"/>
                <a:sym typeface="华文细黑" pitchFamily="2" charset="-122"/>
              </a:rPr>
              <a:t>他的书本本都让我不停地笑。</a:t>
            </a:r>
            <a:endParaRPr lang="zh-CN" altLang="en-US" sz="2800">
              <a:latin typeface="华文细黑" pitchFamily="2" charset="-122"/>
              <a:ea typeface="华文细黑" pitchFamily="2" charset="-122"/>
              <a:sym typeface="华文细黑" pitchFamily="2" charset="-122"/>
            </a:endParaRPr>
          </a:p>
        </p:txBody>
      </p:sp>
      <p:sp>
        <p:nvSpPr>
          <p:cNvPr id="178" name="Shape 178"/>
          <p:cNvSpPr/>
          <p:nvPr/>
        </p:nvSpPr>
        <p:spPr>
          <a:xfrm>
            <a:off x="2206943" y="3495040"/>
            <a:ext cx="6819265" cy="521970"/>
          </a:xfrm>
          <a:prstGeom prst="rect">
            <a:avLst/>
          </a:prstGeom>
          <a:ln w="12700">
            <a:miter lim="400000"/>
          </a:ln>
          <a:effectLst>
            <a:outerShdw blurRad="38100" dist="20000" dir="7020000" rotWithShape="0">
              <a:srgbClr val="FFFFFF">
                <a:alpha val="38000"/>
              </a:srgbClr>
            </a:outerShdw>
          </a:effectLst>
        </p:spPr>
        <p:txBody>
          <a:bodyPr wrap="none"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defRPr sz="2000">
                <a:latin typeface="华文细黑"/>
                <a:ea typeface="华文细黑"/>
                <a:cs typeface="华文细黑"/>
                <a:sym typeface="华文细黑"/>
              </a:defRPr>
            </a:pPr>
            <a:r>
              <a:rPr kumimoji="0" sz="2000" b="0" i="0" u="none" strike="noStrike" kern="0" cap="none" spc="0" normalizeH="0" baseline="0" noProof="0">
                <a:ln>
                  <a:noFill/>
                </a:ln>
                <a:solidFill>
                  <a:srgbClr val="000000"/>
                </a:solidFill>
                <a:effectLst/>
                <a:uLnTx/>
                <a:uFillTx/>
                <a:latin typeface="华文细黑"/>
                <a:ea typeface="华文细黑"/>
                <a:cs typeface="华文细黑"/>
                <a:sym typeface="华文细黑"/>
              </a:rPr>
              <a:t>3</a:t>
            </a:r>
            <a:r>
              <a:rPr kumimoji="0" sz="2800" b="0" i="0" u="none" strike="noStrike" kern="0" cap="none" spc="0" normalizeH="0" baseline="0" noProof="0">
                <a:ln>
                  <a:noFill/>
                </a:ln>
                <a:solidFill>
                  <a:srgbClr val="000000"/>
                </a:solidFill>
                <a:effectLst/>
                <a:uLnTx/>
                <a:uFillTx/>
                <a:latin typeface="华文细黑"/>
                <a:ea typeface="华文细黑"/>
                <a:cs typeface="华文细黑"/>
                <a:sym typeface="华文细黑"/>
              </a:rPr>
              <a:t>. 我们学校年年举行校园招聘会，________</a:t>
            </a:r>
            <a:endParaRPr kumimoji="0" sz="28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p:txBody>
      </p:sp>
      <p:sp>
        <p:nvSpPr>
          <p:cNvPr id="179" name="Shape 179"/>
          <p:cNvSpPr/>
          <p:nvPr/>
        </p:nvSpPr>
        <p:spPr>
          <a:xfrm>
            <a:off x="2855595" y="5157470"/>
            <a:ext cx="5946775" cy="521970"/>
          </a:xfrm>
          <a:prstGeom prst="rect">
            <a:avLst/>
          </a:prstGeom>
          <a:ln w="12700">
            <a:miter lim="400000"/>
          </a:ln>
          <a:effectLst>
            <a:outerShdw blurRad="38100" dist="20000" dir="7020000" rotWithShape="0">
              <a:srgbClr val="FFFFFF">
                <a:alpha val="38000"/>
              </a:srgbClr>
            </a:outerShdw>
          </a:effectLst>
        </p:spPr>
        <p:txBody>
          <a:bodyPr wrap="square" lIns="45719" rIns="45719">
            <a:spAutoFit/>
          </a:bodyPr>
          <a:lstStyle>
            <a:lvl1pPr>
              <a:defRPr sz="2000">
                <a:latin typeface="华文细黑"/>
                <a:ea typeface="华文细黑"/>
                <a:cs typeface="华文细黑"/>
                <a:sym typeface="华文细黑"/>
              </a:defRPr>
            </a:lvl1pPr>
          </a:lstStyle>
          <a:p>
            <a:pPr marL="0" marR="0" lvl="0" indent="0" algn="l" defTabSz="914400" rtl="0" eaLnBrk="1" fontAlgn="auto" latinLnBrk="0" hangingPunct="0">
              <a:lnSpc>
                <a:spcPct val="100000"/>
              </a:lnSpc>
              <a:spcBef>
                <a:spcPts val="0"/>
              </a:spcBef>
              <a:spcAft>
                <a:spcPts val="0"/>
              </a:spcAft>
              <a:buClrTx/>
              <a:buSzTx/>
              <a:buFontTx/>
              <a:buNone/>
              <a:defRPr/>
            </a:pPr>
            <a:r>
              <a:rPr kumimoji="0" sz="2800" b="0" i="0" u="none" strike="noStrike" kern="0" cap="none" spc="0" normalizeH="0" baseline="0" noProof="0">
                <a:ln>
                  <a:noFill/>
                </a:ln>
                <a:solidFill>
                  <a:srgbClr val="000000"/>
                </a:solidFill>
                <a:effectLst/>
                <a:uLnTx/>
                <a:uFillTx/>
                <a:latin typeface="华文细黑"/>
                <a:ea typeface="华文细黑"/>
                <a:cs typeface="华文细黑"/>
                <a:sym typeface="华文细黑"/>
              </a:rPr>
              <a:t>B: 人人都可以变得越来越优秀。</a:t>
            </a:r>
            <a:endParaRPr kumimoji="0" sz="28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p:txBody>
      </p:sp>
      <p:sp>
        <p:nvSpPr>
          <p:cNvPr id="180" name="Shape 180"/>
          <p:cNvSpPr/>
          <p:nvPr/>
        </p:nvSpPr>
        <p:spPr>
          <a:xfrm>
            <a:off x="5951538" y="2097088"/>
            <a:ext cx="342900" cy="521970"/>
          </a:xfrm>
          <a:prstGeom prst="rect">
            <a:avLst/>
          </a:prstGeom>
          <a:noFill/>
          <a:ln w="12700">
            <a:noFill/>
          </a:ln>
        </p:spPr>
        <p:txBody>
          <a:bodyPr lIns="45719" rIns="45719">
            <a:spAutoFit/>
          </a:bodyPr>
          <a:p>
            <a:pPr eaLnBrk="1">
              <a:buNone/>
            </a:pPr>
            <a:r>
              <a:rPr lang="en-US" altLang="zh-CN" sz="2800">
                <a:latin typeface="华文细黑" pitchFamily="2" charset="-122"/>
                <a:ea typeface="华文细黑" pitchFamily="2" charset="-122"/>
                <a:sym typeface="华文细黑" pitchFamily="2" charset="-122"/>
              </a:rPr>
              <a:t>B</a:t>
            </a:r>
            <a:endParaRPr lang="en-US" altLang="zh-CN" sz="2800">
              <a:latin typeface="华文细黑" pitchFamily="2" charset="-122"/>
              <a:ea typeface="华文细黑" pitchFamily="2" charset="-122"/>
              <a:sym typeface="华文细黑" pitchFamily="2" charset="-122"/>
            </a:endParaRPr>
          </a:p>
        </p:txBody>
      </p:sp>
      <p:sp>
        <p:nvSpPr>
          <p:cNvPr id="181" name="Shape 181"/>
          <p:cNvSpPr/>
          <p:nvPr/>
        </p:nvSpPr>
        <p:spPr>
          <a:xfrm>
            <a:off x="7031990" y="2708593"/>
            <a:ext cx="342900" cy="521970"/>
          </a:xfrm>
          <a:prstGeom prst="rect">
            <a:avLst/>
          </a:prstGeom>
          <a:noFill/>
          <a:ln w="12700">
            <a:noFill/>
          </a:ln>
        </p:spPr>
        <p:txBody>
          <a:bodyPr lIns="45719" rIns="45719">
            <a:spAutoFit/>
          </a:bodyPr>
          <a:p>
            <a:pPr eaLnBrk="1">
              <a:buNone/>
            </a:pPr>
            <a:r>
              <a:rPr lang="en-US" altLang="zh-CN" sz="2800">
                <a:latin typeface="华文细黑" pitchFamily="2" charset="-122"/>
                <a:ea typeface="华文细黑" pitchFamily="2" charset="-122"/>
                <a:sym typeface="华文细黑" pitchFamily="2" charset="-122"/>
              </a:rPr>
              <a:t>C</a:t>
            </a:r>
            <a:endParaRPr lang="en-US" altLang="zh-CN" sz="2800">
              <a:latin typeface="华文细黑" pitchFamily="2" charset="-122"/>
              <a:ea typeface="华文细黑" pitchFamily="2" charset="-122"/>
              <a:sym typeface="华文细黑" pitchFamily="2" charset="-122"/>
            </a:endParaRPr>
          </a:p>
        </p:txBody>
      </p:sp>
      <p:sp>
        <p:nvSpPr>
          <p:cNvPr id="182" name="Shape 182"/>
          <p:cNvSpPr/>
          <p:nvPr/>
        </p:nvSpPr>
        <p:spPr>
          <a:xfrm>
            <a:off x="8040053" y="3357245"/>
            <a:ext cx="342900" cy="521970"/>
          </a:xfrm>
          <a:prstGeom prst="rect">
            <a:avLst/>
          </a:prstGeom>
          <a:noFill/>
          <a:ln w="12700">
            <a:noFill/>
          </a:ln>
        </p:spPr>
        <p:txBody>
          <a:bodyPr lIns="45719" rIns="45719">
            <a:spAutoFit/>
          </a:bodyPr>
          <a:p>
            <a:pPr eaLnBrk="1">
              <a:buNone/>
            </a:pPr>
            <a:r>
              <a:rPr lang="en-US" altLang="zh-CN" sz="2800">
                <a:latin typeface="华文细黑" pitchFamily="2" charset="-122"/>
                <a:ea typeface="华文细黑" pitchFamily="2" charset="-122"/>
                <a:sym typeface="华文细黑" pitchFamily="2" charset="-122"/>
              </a:rPr>
              <a:t>A</a:t>
            </a:r>
            <a:endParaRPr lang="en-US" altLang="zh-CN" sz="2800">
              <a:latin typeface="华文细黑" pitchFamily="2" charset="-122"/>
              <a:ea typeface="华文细黑" pitchFamily="2" charset="-122"/>
              <a:sym typeface="华文细黑" pitchFamily="2" charset="-122"/>
            </a:endParaRPr>
          </a:p>
        </p:txBody>
      </p:sp>
      <p:sp>
        <p:nvSpPr>
          <p:cNvPr id="33804" name="Shape 183"/>
          <p:cNvSpPr/>
          <p:nvPr/>
        </p:nvSpPr>
        <p:spPr>
          <a:xfrm>
            <a:off x="5590540" y="1052513"/>
            <a:ext cx="1715770" cy="583565"/>
          </a:xfrm>
          <a:prstGeom prst="rect">
            <a:avLst/>
          </a:prstGeom>
          <a:noFill/>
          <a:ln w="12700">
            <a:noFill/>
          </a:ln>
        </p:spPr>
        <p:txBody>
          <a:bodyPr wrap="none" lIns="45719" rIns="45719">
            <a:spAutoFit/>
          </a:bodyPr>
          <a:p>
            <a:pPr eaLnBrk="1">
              <a:buNone/>
            </a:pPr>
            <a:r>
              <a:rPr lang="zh-CN" altLang="en-US" sz="3200">
                <a:latin typeface="华文细黑" pitchFamily="2" charset="-122"/>
                <a:ea typeface="华文细黑" pitchFamily="2" charset="-122"/>
                <a:sym typeface="华文细黑" pitchFamily="2" charset="-122"/>
              </a:rPr>
              <a:t>完成句子</a:t>
            </a:r>
            <a:endParaRPr lang="zh-CN" altLang="en-US" sz="3200">
              <a:latin typeface="华文细黑" pitchFamily="2" charset="-122"/>
              <a:ea typeface="华文细黑" pitchFamily="2" charset="-122"/>
              <a:sym typeface="华文细黑" pitchFamily="2" charset="-122"/>
            </a:endParaRPr>
          </a:p>
        </p:txBody>
      </p:sp>
    </p:spTree>
  </p:cSld>
  <p:clrMapOvr>
    <a:masterClrMapping/>
  </p:clrMapOvr>
  <p:transition spd="slow"/>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 grpId="0"/>
      <p:bldP spid="180" grpId="1"/>
      <p:bldP spid="181" grpId="0"/>
      <p:bldP spid="181" grpId="1"/>
      <p:bldP spid="182" grpId="0"/>
      <p:bldP spid="18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p:nvPr>
            <p:ph type="title"/>
          </p:nvPr>
        </p:nvSpPr>
        <p:spPr/>
        <p:txBody>
          <a:bodyPr/>
          <a:p>
            <a:r>
              <a:rPr lang="zh-CN" altLang="en-US"/>
              <a:t>在生活中，你能为身边的女性</a:t>
            </a:r>
            <a:r>
              <a:rPr lang="zh-CN" altLang="en-US"/>
              <a:t>做些什么？</a:t>
            </a:r>
            <a:endParaRPr lang="zh-CN" altLang="en-US"/>
          </a:p>
        </p:txBody>
      </p:sp>
      <p:sp>
        <p:nvSpPr>
          <p:cNvPr id="3" name="文本占位符 2"/>
          <p:cNvSpPr/>
          <p:nvPr>
            <p:ph type="body" idx="1"/>
          </p:nvPr>
        </p:nvSpPr>
        <p:spPr/>
        <p:txBody>
          <a:bodyPr/>
          <a:p>
            <a:r>
              <a:rPr lang="zh-CN" altLang="en-US" sz="4000"/>
              <a:t>女性群体</a:t>
            </a:r>
            <a:endParaRPr lang="zh-CN" altLang="en-US" sz="4000"/>
          </a:p>
          <a:p>
            <a:r>
              <a:rPr lang="zh-CN" altLang="en-US" sz="4000"/>
              <a:t>支持</a:t>
            </a:r>
            <a:endParaRPr lang="zh-CN" altLang="en-US" sz="4000"/>
          </a:p>
          <a:p>
            <a:r>
              <a:rPr lang="zh-CN" altLang="en-US" sz="4000"/>
              <a:t>鼓励</a:t>
            </a:r>
            <a:endParaRPr lang="zh-CN" altLang="en-US" sz="4000"/>
          </a:p>
          <a:p>
            <a:r>
              <a:rPr lang="zh-CN" altLang="en-US" sz="4000"/>
              <a:t>勇敢地做自己</a:t>
            </a:r>
            <a:endParaRPr lang="zh-CN" altLang="en-US" sz="4000"/>
          </a:p>
          <a:p>
            <a:endParaRPr lang="zh-CN" altLang="en-US" sz="40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866" name="Shape 199"/>
          <p:cNvSpPr/>
          <p:nvPr/>
        </p:nvSpPr>
        <p:spPr>
          <a:xfrm>
            <a:off x="2122488" y="1438275"/>
            <a:ext cx="2439670" cy="398780"/>
          </a:xfrm>
          <a:prstGeom prst="rect">
            <a:avLst/>
          </a:prstGeom>
          <a:noFill/>
          <a:ln w="12700">
            <a:noFill/>
          </a:ln>
        </p:spPr>
        <p:txBody>
          <a:bodyPr wrap="none" lIns="45719" rIns="45719">
            <a:spAutoFit/>
          </a:bodyPr>
          <a:p>
            <a:pPr eaLnBrk="1">
              <a:buNone/>
            </a:pPr>
            <a:r>
              <a:rPr lang="zh-CN" altLang="en-US" sz="2000">
                <a:latin typeface="华文细黑" pitchFamily="2" charset="-122"/>
                <a:ea typeface="华文细黑" pitchFamily="2" charset="-122"/>
                <a:sym typeface="华文细黑" pitchFamily="2" charset="-122"/>
              </a:rPr>
              <a:t>选择合适的词语填空 </a:t>
            </a:r>
            <a:endParaRPr lang="zh-CN" altLang="en-US" sz="2000">
              <a:latin typeface="华文细黑" pitchFamily="2" charset="-122"/>
              <a:ea typeface="华文细黑" pitchFamily="2" charset="-122"/>
              <a:sym typeface="华文细黑" pitchFamily="2" charset="-122"/>
            </a:endParaRPr>
          </a:p>
        </p:txBody>
      </p:sp>
      <p:grpSp>
        <p:nvGrpSpPr>
          <p:cNvPr id="36867" name="Group 204"/>
          <p:cNvGrpSpPr/>
          <p:nvPr/>
        </p:nvGrpSpPr>
        <p:grpSpPr>
          <a:xfrm>
            <a:off x="1916113" y="127000"/>
            <a:ext cx="8359776" cy="1030905"/>
            <a:chOff x="0" y="0"/>
            <a:chExt cx="8360602" cy="1030876"/>
          </a:xfrm>
        </p:grpSpPr>
        <p:grpSp>
          <p:nvGrpSpPr>
            <p:cNvPr id="36876" name="Group 202"/>
            <p:cNvGrpSpPr/>
            <p:nvPr/>
          </p:nvGrpSpPr>
          <p:grpSpPr>
            <a:xfrm>
              <a:off x="0" y="0"/>
              <a:ext cx="607420" cy="919825"/>
              <a:chOff x="0" y="0"/>
              <a:chExt cx="607419" cy="919824"/>
            </a:xfrm>
          </p:grpSpPr>
          <p:sp>
            <p:nvSpPr>
              <p:cNvPr id="36878" name="Shape 200"/>
              <p:cNvSpPr/>
              <p:nvPr/>
            </p:nvSpPr>
            <p:spPr>
              <a:xfrm>
                <a:off x="0" y="0"/>
                <a:ext cx="607420" cy="919825"/>
              </a:xfrm>
              <a:custGeom>
                <a:avLst/>
                <a:gdLst/>
                <a:ahLst/>
                <a:cxnLst>
                  <a:cxn ang="0">
                    <a:pos x="303710" y="459913"/>
                  </a:cxn>
                  <a:cxn ang="5898240">
                    <a:pos x="303710" y="459913"/>
                  </a:cxn>
                  <a:cxn ang="11796480">
                    <a:pos x="303710" y="459913"/>
                  </a:cxn>
                  <a:cxn ang="17694720">
                    <a:pos x="303710" y="459913"/>
                  </a:cxn>
                </a:cxnLst>
                <a:pathLst>
                  <a:path w="21600" h="21600">
                    <a:moveTo>
                      <a:pt x="10786" y="21600"/>
                    </a:moveTo>
                    <a:lnTo>
                      <a:pt x="11178" y="21600"/>
                    </a:lnTo>
                    <a:lnTo>
                      <a:pt x="11516" y="21565"/>
                    </a:lnTo>
                    <a:lnTo>
                      <a:pt x="11881" y="21495"/>
                    </a:lnTo>
                    <a:lnTo>
                      <a:pt x="12220" y="21425"/>
                    </a:lnTo>
                    <a:lnTo>
                      <a:pt x="12585" y="21319"/>
                    </a:lnTo>
                    <a:lnTo>
                      <a:pt x="12871" y="21196"/>
                    </a:lnTo>
                    <a:lnTo>
                      <a:pt x="13132" y="21056"/>
                    </a:lnTo>
                    <a:lnTo>
                      <a:pt x="13367" y="20881"/>
                    </a:lnTo>
                    <a:lnTo>
                      <a:pt x="13627" y="20722"/>
                    </a:lnTo>
                    <a:lnTo>
                      <a:pt x="13835" y="20511"/>
                    </a:lnTo>
                    <a:lnTo>
                      <a:pt x="14018" y="20318"/>
                    </a:lnTo>
                    <a:lnTo>
                      <a:pt x="14174" y="20107"/>
                    </a:lnTo>
                    <a:lnTo>
                      <a:pt x="14330" y="19879"/>
                    </a:lnTo>
                    <a:lnTo>
                      <a:pt x="14434" y="19634"/>
                    </a:lnTo>
                    <a:lnTo>
                      <a:pt x="14487" y="19370"/>
                    </a:lnTo>
                    <a:lnTo>
                      <a:pt x="14487" y="15664"/>
                    </a:lnTo>
                    <a:lnTo>
                      <a:pt x="14591" y="15454"/>
                    </a:lnTo>
                    <a:lnTo>
                      <a:pt x="14669" y="15260"/>
                    </a:lnTo>
                    <a:lnTo>
                      <a:pt x="14774" y="15050"/>
                    </a:lnTo>
                    <a:lnTo>
                      <a:pt x="15138" y="14646"/>
                    </a:lnTo>
                    <a:lnTo>
                      <a:pt x="15581" y="14242"/>
                    </a:lnTo>
                    <a:lnTo>
                      <a:pt x="16728" y="13469"/>
                    </a:lnTo>
                    <a:lnTo>
                      <a:pt x="18030" y="12591"/>
                    </a:lnTo>
                    <a:lnTo>
                      <a:pt x="18734" y="12118"/>
                    </a:lnTo>
                    <a:lnTo>
                      <a:pt x="19333" y="11573"/>
                    </a:lnTo>
                    <a:lnTo>
                      <a:pt x="19932" y="11028"/>
                    </a:lnTo>
                    <a:lnTo>
                      <a:pt x="20479" y="10396"/>
                    </a:lnTo>
                    <a:lnTo>
                      <a:pt x="20740" y="10097"/>
                    </a:lnTo>
                    <a:lnTo>
                      <a:pt x="20948" y="9729"/>
                    </a:lnTo>
                    <a:lnTo>
                      <a:pt x="21130" y="9378"/>
                    </a:lnTo>
                    <a:lnTo>
                      <a:pt x="21287" y="8974"/>
                    </a:lnTo>
                    <a:lnTo>
                      <a:pt x="21443" y="8605"/>
                    </a:lnTo>
                    <a:lnTo>
                      <a:pt x="21548" y="8166"/>
                    </a:lnTo>
                    <a:lnTo>
                      <a:pt x="21600" y="7727"/>
                    </a:lnTo>
                    <a:lnTo>
                      <a:pt x="21600" y="6884"/>
                    </a:lnTo>
                    <a:lnTo>
                      <a:pt x="21548" y="6515"/>
                    </a:lnTo>
                    <a:lnTo>
                      <a:pt x="21496" y="6182"/>
                    </a:lnTo>
                    <a:lnTo>
                      <a:pt x="21391" y="5812"/>
                    </a:lnTo>
                    <a:lnTo>
                      <a:pt x="21287" y="5479"/>
                    </a:lnTo>
                    <a:lnTo>
                      <a:pt x="21130" y="5093"/>
                    </a:lnTo>
                    <a:lnTo>
                      <a:pt x="20948" y="4760"/>
                    </a:lnTo>
                    <a:lnTo>
                      <a:pt x="20740" y="4425"/>
                    </a:lnTo>
                    <a:lnTo>
                      <a:pt x="20531" y="4127"/>
                    </a:lnTo>
                    <a:lnTo>
                      <a:pt x="20296" y="3811"/>
                    </a:lnTo>
                    <a:lnTo>
                      <a:pt x="20036" y="3513"/>
                    </a:lnTo>
                    <a:lnTo>
                      <a:pt x="19775" y="3214"/>
                    </a:lnTo>
                    <a:lnTo>
                      <a:pt x="19124" y="2634"/>
                    </a:lnTo>
                    <a:lnTo>
                      <a:pt x="18447" y="2125"/>
                    </a:lnTo>
                    <a:lnTo>
                      <a:pt x="17691" y="1669"/>
                    </a:lnTo>
                    <a:lnTo>
                      <a:pt x="16832" y="1229"/>
                    </a:lnTo>
                    <a:lnTo>
                      <a:pt x="16388" y="1054"/>
                    </a:lnTo>
                    <a:lnTo>
                      <a:pt x="15920" y="879"/>
                    </a:lnTo>
                    <a:lnTo>
                      <a:pt x="15477" y="720"/>
                    </a:lnTo>
                    <a:lnTo>
                      <a:pt x="15034" y="580"/>
                    </a:lnTo>
                    <a:lnTo>
                      <a:pt x="14539" y="439"/>
                    </a:lnTo>
                    <a:lnTo>
                      <a:pt x="14018" y="316"/>
                    </a:lnTo>
                    <a:lnTo>
                      <a:pt x="13471" y="211"/>
                    </a:lnTo>
                    <a:lnTo>
                      <a:pt x="12975" y="140"/>
                    </a:lnTo>
                    <a:lnTo>
                      <a:pt x="12428" y="71"/>
                    </a:lnTo>
                    <a:lnTo>
                      <a:pt x="11934" y="35"/>
                    </a:lnTo>
                    <a:lnTo>
                      <a:pt x="11387" y="0"/>
                    </a:lnTo>
                    <a:lnTo>
                      <a:pt x="10213" y="0"/>
                    </a:lnTo>
                    <a:lnTo>
                      <a:pt x="9666" y="35"/>
                    </a:lnTo>
                    <a:lnTo>
                      <a:pt x="9172" y="71"/>
                    </a:lnTo>
                    <a:lnTo>
                      <a:pt x="8625" y="140"/>
                    </a:lnTo>
                    <a:lnTo>
                      <a:pt x="8129" y="211"/>
                    </a:lnTo>
                    <a:lnTo>
                      <a:pt x="7582" y="316"/>
                    </a:lnTo>
                    <a:lnTo>
                      <a:pt x="7061" y="439"/>
                    </a:lnTo>
                    <a:lnTo>
                      <a:pt x="6566" y="580"/>
                    </a:lnTo>
                    <a:lnTo>
                      <a:pt x="6123" y="720"/>
                    </a:lnTo>
                    <a:lnTo>
                      <a:pt x="5680" y="879"/>
                    </a:lnTo>
                    <a:lnTo>
                      <a:pt x="5212" y="1054"/>
                    </a:lnTo>
                    <a:lnTo>
                      <a:pt x="4768" y="1229"/>
                    </a:lnTo>
                    <a:lnTo>
                      <a:pt x="3909" y="1669"/>
                    </a:lnTo>
                    <a:lnTo>
                      <a:pt x="3153" y="2125"/>
                    </a:lnTo>
                    <a:lnTo>
                      <a:pt x="2476" y="2634"/>
                    </a:lnTo>
                    <a:lnTo>
                      <a:pt x="1825" y="3214"/>
                    </a:lnTo>
                    <a:lnTo>
                      <a:pt x="1303" y="3811"/>
                    </a:lnTo>
                    <a:lnTo>
                      <a:pt x="1069" y="4127"/>
                    </a:lnTo>
                    <a:lnTo>
                      <a:pt x="860" y="4425"/>
                    </a:lnTo>
                    <a:lnTo>
                      <a:pt x="651" y="4760"/>
                    </a:lnTo>
                    <a:lnTo>
                      <a:pt x="470" y="5093"/>
                    </a:lnTo>
                    <a:lnTo>
                      <a:pt x="313" y="5479"/>
                    </a:lnTo>
                    <a:lnTo>
                      <a:pt x="209" y="5812"/>
                    </a:lnTo>
                    <a:lnTo>
                      <a:pt x="104" y="6182"/>
                    </a:lnTo>
                    <a:lnTo>
                      <a:pt x="52" y="6515"/>
                    </a:lnTo>
                    <a:lnTo>
                      <a:pt x="0" y="6884"/>
                    </a:lnTo>
                    <a:lnTo>
                      <a:pt x="0" y="7727"/>
                    </a:lnTo>
                    <a:lnTo>
                      <a:pt x="52" y="8166"/>
                    </a:lnTo>
                    <a:lnTo>
                      <a:pt x="157" y="8605"/>
                    </a:lnTo>
                    <a:lnTo>
                      <a:pt x="313" y="8974"/>
                    </a:lnTo>
                    <a:lnTo>
                      <a:pt x="470" y="9378"/>
                    </a:lnTo>
                    <a:lnTo>
                      <a:pt x="651" y="9729"/>
                    </a:lnTo>
                    <a:lnTo>
                      <a:pt x="860" y="10097"/>
                    </a:lnTo>
                    <a:lnTo>
                      <a:pt x="1121" y="10396"/>
                    </a:lnTo>
                    <a:lnTo>
                      <a:pt x="1668" y="11028"/>
                    </a:lnTo>
                    <a:lnTo>
                      <a:pt x="2267" y="11573"/>
                    </a:lnTo>
                    <a:lnTo>
                      <a:pt x="2866" y="12118"/>
                    </a:lnTo>
                    <a:lnTo>
                      <a:pt x="3570" y="12591"/>
                    </a:lnTo>
                    <a:lnTo>
                      <a:pt x="4872" y="13469"/>
                    </a:lnTo>
                    <a:lnTo>
                      <a:pt x="6019" y="14242"/>
                    </a:lnTo>
                    <a:lnTo>
                      <a:pt x="6462" y="14646"/>
                    </a:lnTo>
                    <a:lnTo>
                      <a:pt x="6826" y="15050"/>
                    </a:lnTo>
                    <a:lnTo>
                      <a:pt x="6931" y="15260"/>
                    </a:lnTo>
                    <a:lnTo>
                      <a:pt x="7009" y="15454"/>
                    </a:lnTo>
                    <a:lnTo>
                      <a:pt x="7113" y="15664"/>
                    </a:lnTo>
                    <a:lnTo>
                      <a:pt x="7113" y="19370"/>
                    </a:lnTo>
                    <a:lnTo>
                      <a:pt x="7166" y="19634"/>
                    </a:lnTo>
                    <a:lnTo>
                      <a:pt x="7270" y="19879"/>
                    </a:lnTo>
                    <a:lnTo>
                      <a:pt x="7425" y="20107"/>
                    </a:lnTo>
                    <a:lnTo>
                      <a:pt x="7582" y="20318"/>
                    </a:lnTo>
                    <a:lnTo>
                      <a:pt x="7765" y="20511"/>
                    </a:lnTo>
                    <a:lnTo>
                      <a:pt x="7973" y="20722"/>
                    </a:lnTo>
                    <a:lnTo>
                      <a:pt x="8233" y="20881"/>
                    </a:lnTo>
                    <a:lnTo>
                      <a:pt x="8468" y="21056"/>
                    </a:lnTo>
                    <a:lnTo>
                      <a:pt x="8729" y="21196"/>
                    </a:lnTo>
                    <a:lnTo>
                      <a:pt x="9015" y="21319"/>
                    </a:lnTo>
                    <a:lnTo>
                      <a:pt x="9380" y="21425"/>
                    </a:lnTo>
                    <a:lnTo>
                      <a:pt x="9719" y="21495"/>
                    </a:lnTo>
                    <a:lnTo>
                      <a:pt x="10084" y="21565"/>
                    </a:lnTo>
                    <a:lnTo>
                      <a:pt x="10422" y="21600"/>
                    </a:lnTo>
                    <a:lnTo>
                      <a:pt x="10786" y="21600"/>
                    </a:lnTo>
                    <a:close/>
                  </a:path>
                </a:pathLst>
              </a:custGeom>
              <a:solidFill>
                <a:srgbClr val="FFFFCC">
                  <a:alpha val="100000"/>
                </a:srgbClr>
              </a:solidFill>
              <a:ln w="57150" cap="flat" cmpd="sng">
                <a:solidFill>
                  <a:srgbClr val="000000">
                    <a:alpha val="100000"/>
                  </a:srgbClr>
                </a:solidFill>
                <a:prstDash val="solid"/>
                <a:miter lim="800000"/>
                <a:headEnd type="none" w="med" len="med"/>
                <a:tailEnd type="none" w="med" len="med"/>
              </a:ln>
            </p:spPr>
            <p:txBody>
              <a:bodyPr/>
              <a:p>
                <a:endParaRPr lang="zh-CN" altLang="en-US"/>
              </a:p>
            </p:txBody>
          </p:sp>
          <p:sp>
            <p:nvSpPr>
              <p:cNvPr id="36879" name="Shape 201"/>
              <p:cNvSpPr/>
              <p:nvPr/>
            </p:nvSpPr>
            <p:spPr>
              <a:xfrm>
                <a:off x="192699" y="403848"/>
                <a:ext cx="224224" cy="408299"/>
              </a:xfrm>
              <a:custGeom>
                <a:avLst/>
                <a:gdLst/>
                <a:ahLst/>
                <a:cxnLst>
                  <a:cxn ang="0">
                    <a:pos x="112112" y="204150"/>
                  </a:cxn>
                  <a:cxn ang="5898240">
                    <a:pos x="112112" y="204150"/>
                  </a:cxn>
                  <a:cxn ang="11796480">
                    <a:pos x="112112" y="204150"/>
                  </a:cxn>
                  <a:cxn ang="17694720">
                    <a:pos x="112112" y="204150"/>
                  </a:cxn>
                </a:cxnLst>
                <a:pathLst>
                  <a:path w="21600" h="21600">
                    <a:moveTo>
                      <a:pt x="6354" y="10918"/>
                    </a:moveTo>
                    <a:lnTo>
                      <a:pt x="4448" y="5578"/>
                    </a:lnTo>
                    <a:lnTo>
                      <a:pt x="1060" y="1305"/>
                    </a:lnTo>
                    <a:lnTo>
                      <a:pt x="0" y="235"/>
                    </a:lnTo>
                    <a:lnTo>
                      <a:pt x="4448" y="1424"/>
                    </a:lnTo>
                    <a:lnTo>
                      <a:pt x="7835" y="0"/>
                    </a:lnTo>
                    <a:lnTo>
                      <a:pt x="11647" y="1305"/>
                    </a:lnTo>
                    <a:lnTo>
                      <a:pt x="14610" y="0"/>
                    </a:lnTo>
                    <a:lnTo>
                      <a:pt x="17576" y="1186"/>
                    </a:lnTo>
                    <a:lnTo>
                      <a:pt x="21600" y="235"/>
                    </a:lnTo>
                    <a:lnTo>
                      <a:pt x="16304" y="6053"/>
                    </a:lnTo>
                    <a:lnTo>
                      <a:pt x="14822" y="10918"/>
                    </a:lnTo>
                    <a:moveTo>
                      <a:pt x="778" y="14359"/>
                    </a:moveTo>
                    <a:lnTo>
                      <a:pt x="20681" y="14359"/>
                    </a:lnTo>
                    <a:lnTo>
                      <a:pt x="20681" y="16852"/>
                    </a:lnTo>
                    <a:lnTo>
                      <a:pt x="778" y="16814"/>
                    </a:lnTo>
                    <a:lnTo>
                      <a:pt x="778" y="19226"/>
                    </a:lnTo>
                    <a:lnTo>
                      <a:pt x="20681" y="19304"/>
                    </a:lnTo>
                    <a:lnTo>
                      <a:pt x="20752" y="21600"/>
                    </a:lnTo>
                    <a:lnTo>
                      <a:pt x="848" y="21600"/>
                    </a:lnTo>
                  </a:path>
                </a:pathLst>
              </a:custGeom>
              <a:noFill/>
              <a:ln w="57150" cap="flat" cmpd="sng">
                <a:solidFill>
                  <a:srgbClr val="000000">
                    <a:alpha val="100000"/>
                  </a:srgbClr>
                </a:solidFill>
                <a:prstDash val="solid"/>
                <a:miter lim="800000"/>
                <a:headEnd type="none" w="med" len="med"/>
                <a:tailEnd type="none" w="med" len="med"/>
              </a:ln>
            </p:spPr>
            <p:txBody>
              <a:bodyPr/>
              <a:p>
                <a:endParaRPr lang="zh-CN" altLang="en-US"/>
              </a:p>
            </p:txBody>
          </p:sp>
        </p:grpSp>
        <p:sp>
          <p:nvSpPr>
            <p:cNvPr id="36877" name="Shape 203"/>
            <p:cNvSpPr/>
            <p:nvPr/>
          </p:nvSpPr>
          <p:spPr>
            <a:xfrm>
              <a:off x="573891" y="325411"/>
              <a:ext cx="7786711" cy="705465"/>
            </a:xfrm>
            <a:prstGeom prst="rect">
              <a:avLst/>
            </a:prstGeom>
            <a:noFill/>
            <a:ln w="12700">
              <a:noFill/>
            </a:ln>
          </p:spPr>
          <p:txBody>
            <a:bodyPr lIns="45719" tIns="45719" rIns="45719" bIns="45719">
              <a:spAutoFit/>
            </a:bodyPr>
            <a:p>
              <a:pPr eaLnBrk="1">
                <a:buNone/>
              </a:pPr>
              <a:r>
                <a:rPr lang="zh-CN" altLang="en-US" sz="4000">
                  <a:solidFill>
                    <a:srgbClr val="A6A6A6"/>
                  </a:solidFill>
                  <a:latin typeface="黑体" panose="02010609060101010101" pitchFamily="49" charset="-122"/>
                  <a:ea typeface="黑体" panose="02010609060101010101" pitchFamily="49" charset="-122"/>
                  <a:sym typeface="黑体" panose="02010609060101010101" pitchFamily="49" charset="-122"/>
                </a:rPr>
                <a:t>练习</a:t>
              </a:r>
              <a:endParaRPr lang="zh-CN" altLang="en-US" sz="4000">
                <a:solidFill>
                  <a:srgbClr val="A6A6A6"/>
                </a:solidFill>
                <a:latin typeface="黑体" panose="02010609060101010101" pitchFamily="49" charset="-122"/>
                <a:ea typeface="黑体" panose="02010609060101010101" pitchFamily="49" charset="-122"/>
                <a:sym typeface="黑体" panose="02010609060101010101" pitchFamily="49" charset="-122"/>
              </a:endParaRPr>
            </a:p>
          </p:txBody>
        </p:sp>
      </p:grpSp>
      <p:sp>
        <p:nvSpPr>
          <p:cNvPr id="205" name="Shape 205"/>
          <p:cNvSpPr/>
          <p:nvPr/>
        </p:nvSpPr>
        <p:spPr>
          <a:xfrm>
            <a:off x="4106863" y="1841500"/>
            <a:ext cx="648970" cy="429895"/>
          </a:xfrm>
          <a:prstGeom prst="rect">
            <a:avLst/>
          </a:prstGeom>
          <a:noFill/>
          <a:ln w="12700">
            <a:noFill/>
          </a:ln>
        </p:spPr>
        <p:txBody>
          <a:bodyPr wrap="none" lIns="45719" rIns="45719">
            <a:spAutoFit/>
          </a:bodyPr>
          <a:p>
            <a:pPr eaLnBrk="1">
              <a:buNone/>
            </a:pPr>
            <a:r>
              <a:rPr lang="zh-CN" altLang="en-US" sz="2200">
                <a:latin typeface="华文细黑" pitchFamily="2" charset="-122"/>
                <a:ea typeface="华文细黑" pitchFamily="2" charset="-122"/>
                <a:sym typeface="华文细黑" pitchFamily="2" charset="-122"/>
              </a:rPr>
              <a:t>详细</a:t>
            </a:r>
            <a:endParaRPr lang="zh-CN" altLang="en-US" sz="2200">
              <a:latin typeface="华文细黑" pitchFamily="2" charset="-122"/>
              <a:ea typeface="华文细黑" pitchFamily="2" charset="-122"/>
              <a:sym typeface="华文细黑" pitchFamily="2" charset="-122"/>
            </a:endParaRPr>
          </a:p>
        </p:txBody>
      </p:sp>
      <p:sp>
        <p:nvSpPr>
          <p:cNvPr id="206" name="Shape 206"/>
          <p:cNvSpPr/>
          <p:nvPr/>
        </p:nvSpPr>
        <p:spPr>
          <a:xfrm>
            <a:off x="3005138" y="1846263"/>
            <a:ext cx="648970" cy="429895"/>
          </a:xfrm>
          <a:prstGeom prst="rect">
            <a:avLst/>
          </a:prstGeom>
          <a:noFill/>
          <a:ln w="12700">
            <a:noFill/>
          </a:ln>
        </p:spPr>
        <p:txBody>
          <a:bodyPr wrap="none" lIns="45719" rIns="45719">
            <a:spAutoFit/>
          </a:bodyPr>
          <a:p>
            <a:pPr eaLnBrk="1">
              <a:buNone/>
            </a:pPr>
            <a:r>
              <a:rPr lang="zh-CN" altLang="en-US" sz="2200">
                <a:latin typeface="华文细黑" pitchFamily="2" charset="-122"/>
                <a:ea typeface="华文细黑" pitchFamily="2" charset="-122"/>
                <a:sym typeface="华文细黑" pitchFamily="2" charset="-122"/>
              </a:rPr>
              <a:t>引起</a:t>
            </a:r>
            <a:endParaRPr lang="zh-CN" altLang="en-US" sz="2200">
              <a:latin typeface="华文细黑" pitchFamily="2" charset="-122"/>
              <a:ea typeface="华文细黑" pitchFamily="2" charset="-122"/>
              <a:sym typeface="华文细黑" pitchFamily="2" charset="-122"/>
            </a:endParaRPr>
          </a:p>
        </p:txBody>
      </p:sp>
      <p:sp>
        <p:nvSpPr>
          <p:cNvPr id="207" name="Shape 207"/>
          <p:cNvSpPr/>
          <p:nvPr/>
        </p:nvSpPr>
        <p:spPr>
          <a:xfrm>
            <a:off x="5219700" y="1852613"/>
            <a:ext cx="718820" cy="429895"/>
          </a:xfrm>
          <a:prstGeom prst="rect">
            <a:avLst/>
          </a:prstGeom>
          <a:noFill/>
          <a:ln w="12700">
            <a:noFill/>
          </a:ln>
        </p:spPr>
        <p:txBody>
          <a:bodyPr wrap="none" lIns="45719" rIns="45719">
            <a:spAutoFit/>
          </a:bodyPr>
          <a:p>
            <a:pPr eaLnBrk="1">
              <a:buNone/>
            </a:pPr>
            <a:r>
              <a:rPr lang="zh-CN" altLang="en-US" sz="2200">
                <a:latin typeface="华文细黑" pitchFamily="2" charset="-122"/>
                <a:ea typeface="华文细黑" pitchFamily="2" charset="-122"/>
                <a:sym typeface="华文细黑" pitchFamily="2" charset="-122"/>
              </a:rPr>
              <a:t>解释 </a:t>
            </a:r>
            <a:endParaRPr lang="zh-CN" altLang="en-US" sz="2200">
              <a:latin typeface="华文细黑" pitchFamily="2" charset="-122"/>
              <a:ea typeface="华文细黑" pitchFamily="2" charset="-122"/>
              <a:sym typeface="华文细黑" pitchFamily="2" charset="-122"/>
            </a:endParaRPr>
          </a:p>
        </p:txBody>
      </p:sp>
      <p:sp>
        <p:nvSpPr>
          <p:cNvPr id="208" name="Shape 208"/>
          <p:cNvSpPr/>
          <p:nvPr/>
        </p:nvSpPr>
        <p:spPr>
          <a:xfrm>
            <a:off x="2170113" y="4355307"/>
            <a:ext cx="7347585" cy="768350"/>
          </a:xfrm>
          <a:prstGeom prst="rect">
            <a:avLst/>
          </a:prstGeom>
          <a:noFill/>
          <a:ln w="12700">
            <a:noFill/>
          </a:ln>
        </p:spPr>
        <p:txBody>
          <a:bodyPr wrap="none" lIns="45719" rIns="45719" anchor="ctr" anchorCtr="0">
            <a:spAutoFit/>
          </a:bodyPr>
          <a:p>
            <a:pPr eaLnBrk="1">
              <a:buNone/>
            </a:pPr>
            <a:r>
              <a:rPr lang="en-US" altLang="zh-CN" sz="2200">
                <a:latin typeface="Calibri" panose="020F0702030404030204" charset="0"/>
              </a:rPr>
              <a:t>3.A:</a:t>
            </a:r>
            <a:r>
              <a:rPr lang="zh-CN" altLang="en-US" sz="2200">
                <a:latin typeface="Calibri" panose="020F0702030404030204" charset="0"/>
              </a:rPr>
              <a:t>经理，新的计划发您信箱了，您看了吗？</a:t>
            </a:r>
            <a:endParaRPr lang="zh-CN" altLang="en-US" sz="2200">
              <a:latin typeface="Calibri" panose="020F0702030404030204" charset="0"/>
            </a:endParaRPr>
          </a:p>
          <a:p>
            <a:pPr eaLnBrk="1">
              <a:buNone/>
            </a:pPr>
            <a:r>
              <a:rPr lang="zh-CN" altLang="en-US" sz="2200">
                <a:latin typeface="Calibri" panose="020F0702030404030204" charset="0"/>
              </a:rPr>
              <a:t>   </a:t>
            </a:r>
            <a:r>
              <a:rPr lang="en-US" altLang="zh-CN" sz="2200">
                <a:latin typeface="Calibri" panose="020F0702030404030204" charset="0"/>
              </a:rPr>
              <a:t>B:</a:t>
            </a:r>
            <a:r>
              <a:rPr lang="zh-CN" altLang="en-US" sz="2200">
                <a:latin typeface="Calibri" panose="020F0702030404030204" charset="0"/>
              </a:rPr>
              <a:t>内容太简单，不够</a:t>
            </a:r>
            <a:r>
              <a:rPr lang="en-US" altLang="zh-CN" sz="2200">
                <a:latin typeface="Calibri" panose="020F0702030404030204" charset="0"/>
              </a:rPr>
              <a:t>_____</a:t>
            </a:r>
            <a:r>
              <a:rPr lang="zh-CN" altLang="en-US" sz="2200">
                <a:latin typeface="Calibri" panose="020F0702030404030204" charset="0"/>
              </a:rPr>
              <a:t>，明天我们得再开会商量商量。</a:t>
            </a:r>
            <a:endParaRPr lang="zh-CN" altLang="en-US" sz="2200">
              <a:latin typeface="Calibri" panose="020F0702030404030204" charset="0"/>
            </a:endParaRPr>
          </a:p>
        </p:txBody>
      </p:sp>
      <p:sp>
        <p:nvSpPr>
          <p:cNvPr id="209" name="Shape 209"/>
          <p:cNvSpPr/>
          <p:nvPr/>
        </p:nvSpPr>
        <p:spPr>
          <a:xfrm>
            <a:off x="2146300" y="5282407"/>
            <a:ext cx="8261985" cy="768350"/>
          </a:xfrm>
          <a:prstGeom prst="rect">
            <a:avLst/>
          </a:prstGeom>
          <a:noFill/>
          <a:ln w="12700">
            <a:noFill/>
          </a:ln>
        </p:spPr>
        <p:txBody>
          <a:bodyPr wrap="none" lIns="45719" rIns="45719" anchor="ctr" anchorCtr="0">
            <a:spAutoFit/>
          </a:bodyPr>
          <a:p>
            <a:pPr eaLnBrk="1">
              <a:buNone/>
            </a:pPr>
            <a:r>
              <a:rPr lang="en-US" altLang="zh-CN" sz="2200">
                <a:latin typeface="Calibri" panose="020F0702030404030204" charset="0"/>
              </a:rPr>
              <a:t>4.</a:t>
            </a:r>
            <a:r>
              <a:rPr lang="zh-CN" altLang="en-US" sz="2200">
                <a:latin typeface="Calibri" panose="020F0702030404030204" charset="0"/>
              </a:rPr>
              <a:t>事情的原因和结果往往是互相联系的。一定的原因会</a:t>
            </a:r>
            <a:r>
              <a:rPr lang="en-US" altLang="zh-CN" sz="2200">
                <a:latin typeface="Calibri" panose="020F0702030404030204" charset="0"/>
              </a:rPr>
              <a:t>_____</a:t>
            </a:r>
            <a:r>
              <a:rPr lang="zh-CN" altLang="en-US" sz="2200">
                <a:latin typeface="Calibri" panose="020F0702030404030204" charset="0"/>
              </a:rPr>
              <a:t>一定的</a:t>
            </a:r>
            <a:endParaRPr lang="zh-CN" altLang="en-US" sz="2200">
              <a:latin typeface="Calibri" panose="020F0702030404030204" charset="0"/>
            </a:endParaRPr>
          </a:p>
          <a:p>
            <a:pPr eaLnBrk="1">
              <a:buNone/>
            </a:pPr>
            <a:r>
              <a:rPr lang="zh-CN" altLang="en-US" sz="2200">
                <a:latin typeface="Calibri" panose="020F0702030404030204" charset="0"/>
              </a:rPr>
              <a:t>   结果，有时候一件事情的结果可能又是另外一件事情的原因。</a:t>
            </a:r>
            <a:endParaRPr lang="zh-CN" altLang="en-US" sz="2200">
              <a:latin typeface="Calibri" panose="020F0702030404030204" charset="0"/>
            </a:endParaRPr>
          </a:p>
        </p:txBody>
      </p:sp>
      <p:sp>
        <p:nvSpPr>
          <p:cNvPr id="210" name="Shape 210"/>
          <p:cNvSpPr/>
          <p:nvPr/>
        </p:nvSpPr>
        <p:spPr>
          <a:xfrm>
            <a:off x="6172200" y="1841500"/>
            <a:ext cx="718820" cy="429895"/>
          </a:xfrm>
          <a:prstGeom prst="rect">
            <a:avLst/>
          </a:prstGeom>
          <a:noFill/>
          <a:ln w="12700">
            <a:noFill/>
          </a:ln>
        </p:spPr>
        <p:txBody>
          <a:bodyPr wrap="none" lIns="45719" rIns="45719">
            <a:spAutoFit/>
          </a:bodyPr>
          <a:p>
            <a:pPr eaLnBrk="1">
              <a:buNone/>
            </a:pPr>
            <a:r>
              <a:rPr lang="zh-CN" altLang="en-US" sz="2200">
                <a:latin typeface="华文细黑" pitchFamily="2" charset="-122"/>
                <a:ea typeface="华文细黑" pitchFamily="2" charset="-122"/>
                <a:sym typeface="华文细黑" pitchFamily="2" charset="-122"/>
              </a:rPr>
              <a:t>直接 </a:t>
            </a:r>
            <a:endParaRPr lang="zh-CN" altLang="en-US" sz="2200">
              <a:latin typeface="华文细黑" pitchFamily="2" charset="-122"/>
              <a:ea typeface="华文细黑" pitchFamily="2" charset="-122"/>
              <a:sym typeface="华文细黑" pitchFamily="2" charset="-122"/>
            </a:endParaRPr>
          </a:p>
        </p:txBody>
      </p:sp>
      <p:sp>
        <p:nvSpPr>
          <p:cNvPr id="211" name="Shape 211"/>
          <p:cNvSpPr/>
          <p:nvPr/>
        </p:nvSpPr>
        <p:spPr>
          <a:xfrm>
            <a:off x="2146300" y="2323148"/>
            <a:ext cx="7906385" cy="1106805"/>
          </a:xfrm>
          <a:prstGeom prst="rect">
            <a:avLst/>
          </a:prstGeom>
          <a:noFill/>
          <a:ln w="12700">
            <a:noFill/>
          </a:ln>
        </p:spPr>
        <p:txBody>
          <a:bodyPr wrap="none" lIns="45719" rIns="45719" anchor="ctr" anchorCtr="0">
            <a:spAutoFit/>
          </a:bodyPr>
          <a:p>
            <a:pPr eaLnBrk="1">
              <a:buNone/>
            </a:pPr>
            <a:r>
              <a:rPr lang="en-US" altLang="zh-CN" sz="2200">
                <a:latin typeface="Calibri" panose="020F0702030404030204" charset="0"/>
              </a:rPr>
              <a:t>1.A:</a:t>
            </a:r>
            <a:r>
              <a:rPr lang="zh-CN" altLang="en-US" sz="2200">
                <a:latin typeface="Calibri" panose="020F0702030404030204" charset="0"/>
              </a:rPr>
              <a:t>怎么样了？事情解决了吧？</a:t>
            </a:r>
            <a:endParaRPr lang="zh-CN" altLang="en-US" sz="2200">
              <a:latin typeface="Calibri" panose="020F0702030404030204" charset="0"/>
            </a:endParaRPr>
          </a:p>
          <a:p>
            <a:pPr eaLnBrk="1">
              <a:buNone/>
            </a:pPr>
            <a:r>
              <a:rPr lang="zh-CN" altLang="en-US" sz="2200">
                <a:latin typeface="Calibri" panose="020F0702030404030204" charset="0"/>
              </a:rPr>
              <a:t>   </a:t>
            </a:r>
            <a:r>
              <a:rPr lang="en-US" altLang="zh-CN" sz="2200">
                <a:latin typeface="Calibri" panose="020F0702030404030204" charset="0"/>
              </a:rPr>
              <a:t>B:</a:t>
            </a:r>
            <a:r>
              <a:rPr lang="zh-CN" altLang="en-US" sz="2200">
                <a:latin typeface="Calibri" panose="020F0702030404030204" charset="0"/>
              </a:rPr>
              <a:t>对，我向那位顾客</a:t>
            </a:r>
            <a:r>
              <a:rPr lang="en-US" altLang="zh-CN" sz="2200">
                <a:latin typeface="Calibri" panose="020F0702030404030204" charset="0"/>
              </a:rPr>
              <a:t>_____</a:t>
            </a:r>
            <a:r>
              <a:rPr lang="zh-CN" altLang="en-US" sz="2200">
                <a:latin typeface="Calibri" panose="020F0702030404030204" charset="0"/>
              </a:rPr>
              <a:t>了这次不能及时送货的原因，她表示</a:t>
            </a:r>
            <a:endParaRPr lang="zh-CN" altLang="en-US" sz="2200">
              <a:latin typeface="Calibri" panose="020F0702030404030204" charset="0"/>
            </a:endParaRPr>
          </a:p>
          <a:p>
            <a:pPr eaLnBrk="1">
              <a:buNone/>
            </a:pPr>
            <a:r>
              <a:rPr lang="zh-CN" altLang="en-US" sz="2200">
                <a:latin typeface="Calibri" panose="020F0702030404030204" charset="0"/>
              </a:rPr>
              <a:t>      可以理解。</a:t>
            </a:r>
            <a:endParaRPr lang="zh-CN" altLang="en-US" sz="2200">
              <a:latin typeface="Calibri" panose="020F0702030404030204" charset="0"/>
            </a:endParaRPr>
          </a:p>
        </p:txBody>
      </p:sp>
      <p:sp>
        <p:nvSpPr>
          <p:cNvPr id="212" name="Shape 212"/>
          <p:cNvSpPr/>
          <p:nvPr/>
        </p:nvSpPr>
        <p:spPr>
          <a:xfrm>
            <a:off x="2146300" y="3444082"/>
            <a:ext cx="8082915" cy="768350"/>
          </a:xfrm>
          <a:prstGeom prst="rect">
            <a:avLst/>
          </a:prstGeom>
          <a:noFill/>
          <a:ln w="12700">
            <a:noFill/>
          </a:ln>
        </p:spPr>
        <p:txBody>
          <a:bodyPr wrap="none" lIns="45719" rIns="45719" anchor="ctr" anchorCtr="0">
            <a:spAutoFit/>
          </a:bodyPr>
          <a:p>
            <a:pPr eaLnBrk="1">
              <a:buNone/>
            </a:pPr>
            <a:r>
              <a:rPr lang="en-US" altLang="zh-CN" sz="2200">
                <a:latin typeface="Calibri" panose="020F0702030404030204" charset="0"/>
              </a:rPr>
              <a:t>2.A:</a:t>
            </a:r>
            <a:r>
              <a:rPr lang="zh-CN" altLang="en-US" sz="2200">
                <a:latin typeface="Calibri" panose="020F0702030404030204" charset="0"/>
              </a:rPr>
              <a:t>你有没有李律师的电话号码？我想问他几个法律方面的问题。</a:t>
            </a:r>
            <a:endParaRPr lang="zh-CN" altLang="en-US" sz="2200">
              <a:latin typeface="Calibri" panose="020F0702030404030204" charset="0"/>
            </a:endParaRPr>
          </a:p>
          <a:p>
            <a:pPr eaLnBrk="1">
              <a:buNone/>
            </a:pPr>
            <a:r>
              <a:rPr lang="zh-CN" altLang="en-US" sz="2200">
                <a:latin typeface="Calibri" panose="020F0702030404030204" charset="0"/>
              </a:rPr>
              <a:t>   </a:t>
            </a:r>
            <a:r>
              <a:rPr lang="en-US" altLang="zh-CN" sz="2200">
                <a:latin typeface="Calibri" panose="020F0702030404030204" charset="0"/>
              </a:rPr>
              <a:t>B:</a:t>
            </a:r>
            <a:r>
              <a:rPr lang="zh-CN" altLang="en-US" sz="2200">
                <a:latin typeface="Calibri" panose="020F0702030404030204" charset="0"/>
              </a:rPr>
              <a:t>有，我发到你手机上，你</a:t>
            </a:r>
            <a:r>
              <a:rPr lang="en-US" altLang="zh-CN" sz="2200">
                <a:latin typeface="Calibri" panose="020F0702030404030204" charset="0"/>
              </a:rPr>
              <a:t>_____</a:t>
            </a:r>
            <a:r>
              <a:rPr lang="zh-CN" altLang="en-US" sz="2200">
                <a:latin typeface="Calibri" panose="020F0702030404030204" charset="0"/>
              </a:rPr>
              <a:t>跟他联系就行。</a:t>
            </a:r>
            <a:endParaRPr lang="zh-CN" altLang="en-US" sz="2200">
              <a:latin typeface="Calibri" panose="020F0702030404030204" charset="0"/>
            </a:endParaRPr>
          </a:p>
        </p:txBody>
      </p:sp>
    </p:spTree>
  </p:cSld>
  <p:clrMapOvr>
    <a:masterClrMapping/>
  </p:clrMapOvr>
  <p:transition spd="slow"/>
  <p:timing>
    <p:tnLst>
      <p:par>
        <p:cTn id="1" dur="indefinite" restart="never" fill="hold" nodeType="tmRoot"/>
      </p:par>
    </p:tnLst>
    <p:bldLst>
      <p:bldP spid="208" grpId="0" animBg="1" advAuto="1000"/>
      <p:bldP spid="209" grpId="0" animBg="1" advAuto="1000"/>
      <p:bldP spid="211" grpId="0" animBg="1" advAuto="1000"/>
      <p:bldP spid="212" grpId="0" animBg="1" advAuto="100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5842" name="Group 196"/>
          <p:cNvGrpSpPr/>
          <p:nvPr/>
        </p:nvGrpSpPr>
        <p:grpSpPr>
          <a:xfrm>
            <a:off x="1811338" y="228600"/>
            <a:ext cx="8699501" cy="1012879"/>
            <a:chOff x="0" y="0"/>
            <a:chExt cx="8698937" cy="1013607"/>
          </a:xfrm>
        </p:grpSpPr>
        <p:sp>
          <p:nvSpPr>
            <p:cNvPr id="35844" name="Shape 192"/>
            <p:cNvSpPr/>
            <p:nvPr/>
          </p:nvSpPr>
          <p:spPr>
            <a:xfrm>
              <a:off x="626507" y="307615"/>
              <a:ext cx="8072430" cy="705992"/>
            </a:xfrm>
            <a:prstGeom prst="rect">
              <a:avLst/>
            </a:prstGeom>
            <a:noFill/>
            <a:ln w="12700">
              <a:noFill/>
            </a:ln>
          </p:spPr>
          <p:txBody>
            <a:bodyPr lIns="45719" tIns="45719" rIns="45719" bIns="45719">
              <a:spAutoFit/>
            </a:bodyPr>
            <a:p>
              <a:pPr eaLnBrk="1">
                <a:buNone/>
              </a:pPr>
              <a:r>
                <a:rPr lang="zh-CN" altLang="en-US" sz="4000">
                  <a:solidFill>
                    <a:srgbClr val="A6A6A6"/>
                  </a:solidFill>
                  <a:latin typeface="黑体" panose="02010609060101010101" pitchFamily="49" charset="-122"/>
                  <a:ea typeface="黑体" panose="02010609060101010101" pitchFamily="49" charset="-122"/>
                  <a:sym typeface="黑体" panose="02010609060101010101" pitchFamily="49" charset="-122"/>
                </a:rPr>
                <a:t>课文（四）</a:t>
              </a:r>
              <a:endParaRPr lang="zh-CN" altLang="en-US" sz="4000">
                <a:solidFill>
                  <a:srgbClr val="A6A6A6"/>
                </a:solidFill>
                <a:latin typeface="黑体" panose="02010609060101010101" pitchFamily="49" charset="-122"/>
                <a:ea typeface="黑体" panose="02010609060101010101" pitchFamily="49" charset="-122"/>
                <a:sym typeface="黑体" panose="02010609060101010101" pitchFamily="49" charset="-122"/>
              </a:endParaRPr>
            </a:p>
          </p:txBody>
        </p:sp>
        <p:grpSp>
          <p:nvGrpSpPr>
            <p:cNvPr id="35845" name="Group 195"/>
            <p:cNvGrpSpPr/>
            <p:nvPr/>
          </p:nvGrpSpPr>
          <p:grpSpPr>
            <a:xfrm>
              <a:off x="0" y="0"/>
              <a:ext cx="607420" cy="919825"/>
              <a:chOff x="0" y="0"/>
              <a:chExt cx="607419" cy="919824"/>
            </a:xfrm>
          </p:grpSpPr>
          <p:sp>
            <p:nvSpPr>
              <p:cNvPr id="35846" name="Shape 193"/>
              <p:cNvSpPr/>
              <p:nvPr/>
            </p:nvSpPr>
            <p:spPr>
              <a:xfrm>
                <a:off x="0" y="0"/>
                <a:ext cx="607420" cy="919825"/>
              </a:xfrm>
              <a:custGeom>
                <a:avLst/>
                <a:gdLst/>
                <a:ahLst/>
                <a:cxnLst>
                  <a:cxn ang="0">
                    <a:pos x="303710" y="459913"/>
                  </a:cxn>
                  <a:cxn ang="5898240">
                    <a:pos x="303710" y="459913"/>
                  </a:cxn>
                  <a:cxn ang="11796480">
                    <a:pos x="303710" y="459913"/>
                  </a:cxn>
                  <a:cxn ang="17694720">
                    <a:pos x="303710" y="459913"/>
                  </a:cxn>
                </a:cxnLst>
                <a:pathLst>
                  <a:path w="21600" h="21600">
                    <a:moveTo>
                      <a:pt x="10786" y="21600"/>
                    </a:moveTo>
                    <a:lnTo>
                      <a:pt x="11178" y="21600"/>
                    </a:lnTo>
                    <a:lnTo>
                      <a:pt x="11516" y="21565"/>
                    </a:lnTo>
                    <a:lnTo>
                      <a:pt x="11881" y="21495"/>
                    </a:lnTo>
                    <a:lnTo>
                      <a:pt x="12220" y="21425"/>
                    </a:lnTo>
                    <a:lnTo>
                      <a:pt x="12585" y="21319"/>
                    </a:lnTo>
                    <a:lnTo>
                      <a:pt x="12871" y="21196"/>
                    </a:lnTo>
                    <a:lnTo>
                      <a:pt x="13132" y="21056"/>
                    </a:lnTo>
                    <a:lnTo>
                      <a:pt x="13367" y="20881"/>
                    </a:lnTo>
                    <a:lnTo>
                      <a:pt x="13627" y="20722"/>
                    </a:lnTo>
                    <a:lnTo>
                      <a:pt x="13835" y="20511"/>
                    </a:lnTo>
                    <a:lnTo>
                      <a:pt x="14018" y="20318"/>
                    </a:lnTo>
                    <a:lnTo>
                      <a:pt x="14174" y="20107"/>
                    </a:lnTo>
                    <a:lnTo>
                      <a:pt x="14330" y="19879"/>
                    </a:lnTo>
                    <a:lnTo>
                      <a:pt x="14434" y="19634"/>
                    </a:lnTo>
                    <a:lnTo>
                      <a:pt x="14487" y="19370"/>
                    </a:lnTo>
                    <a:lnTo>
                      <a:pt x="14487" y="15664"/>
                    </a:lnTo>
                    <a:lnTo>
                      <a:pt x="14591" y="15454"/>
                    </a:lnTo>
                    <a:lnTo>
                      <a:pt x="14669" y="15260"/>
                    </a:lnTo>
                    <a:lnTo>
                      <a:pt x="14774" y="15050"/>
                    </a:lnTo>
                    <a:lnTo>
                      <a:pt x="15138" y="14646"/>
                    </a:lnTo>
                    <a:lnTo>
                      <a:pt x="15581" y="14242"/>
                    </a:lnTo>
                    <a:lnTo>
                      <a:pt x="16728" y="13469"/>
                    </a:lnTo>
                    <a:lnTo>
                      <a:pt x="18030" y="12591"/>
                    </a:lnTo>
                    <a:lnTo>
                      <a:pt x="18734" y="12118"/>
                    </a:lnTo>
                    <a:lnTo>
                      <a:pt x="19333" y="11573"/>
                    </a:lnTo>
                    <a:lnTo>
                      <a:pt x="19932" y="11028"/>
                    </a:lnTo>
                    <a:lnTo>
                      <a:pt x="20479" y="10396"/>
                    </a:lnTo>
                    <a:lnTo>
                      <a:pt x="20740" y="10097"/>
                    </a:lnTo>
                    <a:lnTo>
                      <a:pt x="20948" y="9729"/>
                    </a:lnTo>
                    <a:lnTo>
                      <a:pt x="21130" y="9378"/>
                    </a:lnTo>
                    <a:lnTo>
                      <a:pt x="21287" y="8974"/>
                    </a:lnTo>
                    <a:lnTo>
                      <a:pt x="21443" y="8605"/>
                    </a:lnTo>
                    <a:lnTo>
                      <a:pt x="21548" y="8166"/>
                    </a:lnTo>
                    <a:lnTo>
                      <a:pt x="21600" y="7727"/>
                    </a:lnTo>
                    <a:lnTo>
                      <a:pt x="21600" y="6884"/>
                    </a:lnTo>
                    <a:lnTo>
                      <a:pt x="21548" y="6515"/>
                    </a:lnTo>
                    <a:lnTo>
                      <a:pt x="21496" y="6182"/>
                    </a:lnTo>
                    <a:lnTo>
                      <a:pt x="21391" y="5812"/>
                    </a:lnTo>
                    <a:lnTo>
                      <a:pt x="21287" y="5479"/>
                    </a:lnTo>
                    <a:lnTo>
                      <a:pt x="21130" y="5093"/>
                    </a:lnTo>
                    <a:lnTo>
                      <a:pt x="20948" y="4760"/>
                    </a:lnTo>
                    <a:lnTo>
                      <a:pt x="20740" y="4425"/>
                    </a:lnTo>
                    <a:lnTo>
                      <a:pt x="20531" y="4127"/>
                    </a:lnTo>
                    <a:lnTo>
                      <a:pt x="20296" y="3811"/>
                    </a:lnTo>
                    <a:lnTo>
                      <a:pt x="20036" y="3513"/>
                    </a:lnTo>
                    <a:lnTo>
                      <a:pt x="19775" y="3214"/>
                    </a:lnTo>
                    <a:lnTo>
                      <a:pt x="19124" y="2634"/>
                    </a:lnTo>
                    <a:lnTo>
                      <a:pt x="18447" y="2125"/>
                    </a:lnTo>
                    <a:lnTo>
                      <a:pt x="17691" y="1669"/>
                    </a:lnTo>
                    <a:lnTo>
                      <a:pt x="16832" y="1229"/>
                    </a:lnTo>
                    <a:lnTo>
                      <a:pt x="16388" y="1054"/>
                    </a:lnTo>
                    <a:lnTo>
                      <a:pt x="15920" y="879"/>
                    </a:lnTo>
                    <a:lnTo>
                      <a:pt x="15477" y="720"/>
                    </a:lnTo>
                    <a:lnTo>
                      <a:pt x="15034" y="580"/>
                    </a:lnTo>
                    <a:lnTo>
                      <a:pt x="14539" y="439"/>
                    </a:lnTo>
                    <a:lnTo>
                      <a:pt x="14018" y="316"/>
                    </a:lnTo>
                    <a:lnTo>
                      <a:pt x="13471" y="211"/>
                    </a:lnTo>
                    <a:lnTo>
                      <a:pt x="12975" y="140"/>
                    </a:lnTo>
                    <a:lnTo>
                      <a:pt x="12428" y="71"/>
                    </a:lnTo>
                    <a:lnTo>
                      <a:pt x="11934" y="35"/>
                    </a:lnTo>
                    <a:lnTo>
                      <a:pt x="11387" y="0"/>
                    </a:lnTo>
                    <a:lnTo>
                      <a:pt x="10213" y="0"/>
                    </a:lnTo>
                    <a:lnTo>
                      <a:pt x="9666" y="35"/>
                    </a:lnTo>
                    <a:lnTo>
                      <a:pt x="9172" y="71"/>
                    </a:lnTo>
                    <a:lnTo>
                      <a:pt x="8625" y="140"/>
                    </a:lnTo>
                    <a:lnTo>
                      <a:pt x="8129" y="211"/>
                    </a:lnTo>
                    <a:lnTo>
                      <a:pt x="7582" y="316"/>
                    </a:lnTo>
                    <a:lnTo>
                      <a:pt x="7061" y="439"/>
                    </a:lnTo>
                    <a:lnTo>
                      <a:pt x="6566" y="580"/>
                    </a:lnTo>
                    <a:lnTo>
                      <a:pt x="6123" y="720"/>
                    </a:lnTo>
                    <a:lnTo>
                      <a:pt x="5680" y="879"/>
                    </a:lnTo>
                    <a:lnTo>
                      <a:pt x="5212" y="1054"/>
                    </a:lnTo>
                    <a:lnTo>
                      <a:pt x="4768" y="1229"/>
                    </a:lnTo>
                    <a:lnTo>
                      <a:pt x="3909" y="1669"/>
                    </a:lnTo>
                    <a:lnTo>
                      <a:pt x="3153" y="2125"/>
                    </a:lnTo>
                    <a:lnTo>
                      <a:pt x="2476" y="2634"/>
                    </a:lnTo>
                    <a:lnTo>
                      <a:pt x="1825" y="3214"/>
                    </a:lnTo>
                    <a:lnTo>
                      <a:pt x="1303" y="3811"/>
                    </a:lnTo>
                    <a:lnTo>
                      <a:pt x="1069" y="4127"/>
                    </a:lnTo>
                    <a:lnTo>
                      <a:pt x="860" y="4425"/>
                    </a:lnTo>
                    <a:lnTo>
                      <a:pt x="651" y="4760"/>
                    </a:lnTo>
                    <a:lnTo>
                      <a:pt x="470" y="5093"/>
                    </a:lnTo>
                    <a:lnTo>
                      <a:pt x="313" y="5479"/>
                    </a:lnTo>
                    <a:lnTo>
                      <a:pt x="209" y="5812"/>
                    </a:lnTo>
                    <a:lnTo>
                      <a:pt x="104" y="6182"/>
                    </a:lnTo>
                    <a:lnTo>
                      <a:pt x="52" y="6515"/>
                    </a:lnTo>
                    <a:lnTo>
                      <a:pt x="0" y="6884"/>
                    </a:lnTo>
                    <a:lnTo>
                      <a:pt x="0" y="7727"/>
                    </a:lnTo>
                    <a:lnTo>
                      <a:pt x="52" y="8166"/>
                    </a:lnTo>
                    <a:lnTo>
                      <a:pt x="157" y="8605"/>
                    </a:lnTo>
                    <a:lnTo>
                      <a:pt x="313" y="8974"/>
                    </a:lnTo>
                    <a:lnTo>
                      <a:pt x="470" y="9378"/>
                    </a:lnTo>
                    <a:lnTo>
                      <a:pt x="651" y="9729"/>
                    </a:lnTo>
                    <a:lnTo>
                      <a:pt x="860" y="10097"/>
                    </a:lnTo>
                    <a:lnTo>
                      <a:pt x="1121" y="10396"/>
                    </a:lnTo>
                    <a:lnTo>
                      <a:pt x="1668" y="11028"/>
                    </a:lnTo>
                    <a:lnTo>
                      <a:pt x="2267" y="11573"/>
                    </a:lnTo>
                    <a:lnTo>
                      <a:pt x="2866" y="12118"/>
                    </a:lnTo>
                    <a:lnTo>
                      <a:pt x="3570" y="12591"/>
                    </a:lnTo>
                    <a:lnTo>
                      <a:pt x="4872" y="13469"/>
                    </a:lnTo>
                    <a:lnTo>
                      <a:pt x="6019" y="14242"/>
                    </a:lnTo>
                    <a:lnTo>
                      <a:pt x="6462" y="14646"/>
                    </a:lnTo>
                    <a:lnTo>
                      <a:pt x="6826" y="15050"/>
                    </a:lnTo>
                    <a:lnTo>
                      <a:pt x="6931" y="15260"/>
                    </a:lnTo>
                    <a:lnTo>
                      <a:pt x="7009" y="15454"/>
                    </a:lnTo>
                    <a:lnTo>
                      <a:pt x="7113" y="15664"/>
                    </a:lnTo>
                    <a:lnTo>
                      <a:pt x="7113" y="19370"/>
                    </a:lnTo>
                    <a:lnTo>
                      <a:pt x="7166" y="19634"/>
                    </a:lnTo>
                    <a:lnTo>
                      <a:pt x="7270" y="19879"/>
                    </a:lnTo>
                    <a:lnTo>
                      <a:pt x="7425" y="20107"/>
                    </a:lnTo>
                    <a:lnTo>
                      <a:pt x="7582" y="20318"/>
                    </a:lnTo>
                    <a:lnTo>
                      <a:pt x="7765" y="20511"/>
                    </a:lnTo>
                    <a:lnTo>
                      <a:pt x="7973" y="20722"/>
                    </a:lnTo>
                    <a:lnTo>
                      <a:pt x="8233" y="20881"/>
                    </a:lnTo>
                    <a:lnTo>
                      <a:pt x="8468" y="21056"/>
                    </a:lnTo>
                    <a:lnTo>
                      <a:pt x="8729" y="21196"/>
                    </a:lnTo>
                    <a:lnTo>
                      <a:pt x="9015" y="21319"/>
                    </a:lnTo>
                    <a:lnTo>
                      <a:pt x="9380" y="21425"/>
                    </a:lnTo>
                    <a:lnTo>
                      <a:pt x="9719" y="21495"/>
                    </a:lnTo>
                    <a:lnTo>
                      <a:pt x="10084" y="21565"/>
                    </a:lnTo>
                    <a:lnTo>
                      <a:pt x="10422" y="21600"/>
                    </a:lnTo>
                    <a:lnTo>
                      <a:pt x="10786" y="21600"/>
                    </a:lnTo>
                    <a:close/>
                  </a:path>
                </a:pathLst>
              </a:custGeom>
              <a:solidFill>
                <a:srgbClr val="FFFFCC">
                  <a:alpha val="100000"/>
                </a:srgbClr>
              </a:solidFill>
              <a:ln w="57150" cap="flat" cmpd="sng">
                <a:solidFill>
                  <a:srgbClr val="000000">
                    <a:alpha val="100000"/>
                  </a:srgbClr>
                </a:solidFill>
                <a:prstDash val="solid"/>
                <a:miter lim="800000"/>
                <a:headEnd type="none" w="med" len="med"/>
                <a:tailEnd type="none" w="med" len="med"/>
              </a:ln>
            </p:spPr>
            <p:txBody>
              <a:bodyPr/>
              <a:p>
                <a:endParaRPr lang="zh-CN" altLang="en-US"/>
              </a:p>
            </p:txBody>
          </p:sp>
          <p:sp>
            <p:nvSpPr>
              <p:cNvPr id="35847" name="Shape 194"/>
              <p:cNvSpPr/>
              <p:nvPr/>
            </p:nvSpPr>
            <p:spPr>
              <a:xfrm>
                <a:off x="192699" y="403848"/>
                <a:ext cx="224224" cy="408299"/>
              </a:xfrm>
              <a:custGeom>
                <a:avLst/>
                <a:gdLst/>
                <a:ahLst/>
                <a:cxnLst>
                  <a:cxn ang="0">
                    <a:pos x="112112" y="204150"/>
                  </a:cxn>
                  <a:cxn ang="5898240">
                    <a:pos x="112112" y="204150"/>
                  </a:cxn>
                  <a:cxn ang="11796480">
                    <a:pos x="112112" y="204150"/>
                  </a:cxn>
                  <a:cxn ang="17694720">
                    <a:pos x="112112" y="204150"/>
                  </a:cxn>
                </a:cxnLst>
                <a:pathLst>
                  <a:path w="21600" h="21600">
                    <a:moveTo>
                      <a:pt x="6354" y="10918"/>
                    </a:moveTo>
                    <a:lnTo>
                      <a:pt x="4448" y="5578"/>
                    </a:lnTo>
                    <a:lnTo>
                      <a:pt x="1060" y="1305"/>
                    </a:lnTo>
                    <a:lnTo>
                      <a:pt x="0" y="235"/>
                    </a:lnTo>
                    <a:lnTo>
                      <a:pt x="4448" y="1424"/>
                    </a:lnTo>
                    <a:lnTo>
                      <a:pt x="7835" y="0"/>
                    </a:lnTo>
                    <a:lnTo>
                      <a:pt x="11647" y="1305"/>
                    </a:lnTo>
                    <a:lnTo>
                      <a:pt x="14610" y="0"/>
                    </a:lnTo>
                    <a:lnTo>
                      <a:pt x="17576" y="1186"/>
                    </a:lnTo>
                    <a:lnTo>
                      <a:pt x="21600" y="235"/>
                    </a:lnTo>
                    <a:lnTo>
                      <a:pt x="16304" y="6053"/>
                    </a:lnTo>
                    <a:lnTo>
                      <a:pt x="14822" y="10918"/>
                    </a:lnTo>
                    <a:moveTo>
                      <a:pt x="778" y="14359"/>
                    </a:moveTo>
                    <a:lnTo>
                      <a:pt x="20681" y="14359"/>
                    </a:lnTo>
                    <a:lnTo>
                      <a:pt x="20681" y="16852"/>
                    </a:lnTo>
                    <a:lnTo>
                      <a:pt x="778" y="16814"/>
                    </a:lnTo>
                    <a:lnTo>
                      <a:pt x="778" y="19226"/>
                    </a:lnTo>
                    <a:lnTo>
                      <a:pt x="20681" y="19304"/>
                    </a:lnTo>
                    <a:lnTo>
                      <a:pt x="20752" y="21600"/>
                    </a:lnTo>
                    <a:lnTo>
                      <a:pt x="848" y="21600"/>
                    </a:lnTo>
                  </a:path>
                </a:pathLst>
              </a:custGeom>
              <a:noFill/>
              <a:ln w="57150" cap="flat" cmpd="sng">
                <a:solidFill>
                  <a:srgbClr val="000000">
                    <a:alpha val="100000"/>
                  </a:srgbClr>
                </a:solidFill>
                <a:prstDash val="solid"/>
                <a:miter lim="800000"/>
                <a:headEnd type="none" w="med" len="med"/>
                <a:tailEnd type="none" w="med" len="med"/>
              </a:ln>
            </p:spPr>
            <p:txBody>
              <a:bodyPr/>
              <a:p>
                <a:endParaRPr lang="zh-CN" altLang="en-US"/>
              </a:p>
            </p:txBody>
          </p:sp>
        </p:grpSp>
      </p:grpSp>
      <p:sp>
        <p:nvSpPr>
          <p:cNvPr id="197" name="Shape 197"/>
          <p:cNvSpPr/>
          <p:nvPr/>
        </p:nvSpPr>
        <p:spPr>
          <a:xfrm>
            <a:off x="2108200" y="1700213"/>
            <a:ext cx="8014970" cy="3969385"/>
          </a:xfrm>
          <a:prstGeom prst="rect">
            <a:avLst/>
          </a:prstGeom>
          <a:noFill/>
          <a:ln w="12700">
            <a:noFill/>
          </a:ln>
        </p:spPr>
        <p:txBody>
          <a:bodyPr wrap="none" lIns="45719" rIns="45719" anchor="ctr" anchorCtr="0">
            <a:spAutoFit/>
          </a:bodyPr>
          <a:p>
            <a:pPr eaLnBrk="1">
              <a:lnSpc>
                <a:spcPct val="150000"/>
              </a:lnSpc>
              <a:buNone/>
            </a:pPr>
            <a:r>
              <a:rPr lang="en-US" altLang="zh-CN" sz="2400">
                <a:latin typeface="华文细黑" pitchFamily="2" charset="-122"/>
                <a:ea typeface="华文细黑" pitchFamily="2" charset="-122"/>
                <a:sym typeface="华文细黑" pitchFamily="2" charset="-122"/>
              </a:rPr>
              <a:t>        </a:t>
            </a:r>
            <a:r>
              <a:rPr lang="zh-CN" altLang="en-US" sz="2400">
                <a:latin typeface="华文细黑" pitchFamily="2" charset="-122"/>
                <a:ea typeface="华文细黑" pitchFamily="2" charset="-122"/>
                <a:sym typeface="华文细黑" pitchFamily="2" charset="-122"/>
              </a:rPr>
              <a:t>人人都会使用语言，但是怎么用语言把话说好却是一门</a:t>
            </a:r>
            <a:endParaRPr lang="zh-CN" altLang="en-US" sz="2400">
              <a:latin typeface="华文细黑" pitchFamily="2" charset="-122"/>
              <a:ea typeface="华文细黑" pitchFamily="2" charset="-122"/>
              <a:sym typeface="华文细黑" pitchFamily="2" charset="-122"/>
            </a:endParaRPr>
          </a:p>
          <a:p>
            <a:pPr eaLnBrk="1">
              <a:lnSpc>
                <a:spcPct val="150000"/>
              </a:lnSpc>
              <a:buNone/>
            </a:pPr>
            <a:r>
              <a:rPr lang="zh-CN" altLang="en-US" sz="2400">
                <a:latin typeface="华文细黑" pitchFamily="2" charset="-122"/>
                <a:ea typeface="华文细黑" pitchFamily="2" charset="-122"/>
                <a:sym typeface="华文细黑" pitchFamily="2" charset="-122"/>
              </a:rPr>
              <a:t>艺术。看一个人怎么说话，往往可以比较准确地判断出他是</a:t>
            </a:r>
            <a:endParaRPr lang="zh-CN" altLang="en-US" sz="2400">
              <a:latin typeface="华文细黑" pitchFamily="2" charset="-122"/>
              <a:ea typeface="华文细黑" pitchFamily="2" charset="-122"/>
              <a:sym typeface="华文细黑" pitchFamily="2" charset="-122"/>
            </a:endParaRPr>
          </a:p>
          <a:p>
            <a:pPr eaLnBrk="1">
              <a:lnSpc>
                <a:spcPct val="150000"/>
              </a:lnSpc>
              <a:buNone/>
            </a:pPr>
            <a:r>
              <a:rPr lang="zh-CN" altLang="en-US" sz="2400">
                <a:latin typeface="华文细黑" pitchFamily="2" charset="-122"/>
                <a:ea typeface="华文细黑" pitchFamily="2" charset="-122"/>
                <a:sym typeface="华文细黑" pitchFamily="2" charset="-122"/>
              </a:rPr>
              <a:t>一个什么样的人。有的人心里怎么想，嘴上就怎么说，即使</a:t>
            </a:r>
            <a:endParaRPr lang="zh-CN" altLang="en-US" sz="2400">
              <a:latin typeface="华文细黑" pitchFamily="2" charset="-122"/>
              <a:ea typeface="华文细黑" pitchFamily="2" charset="-122"/>
              <a:sym typeface="华文细黑" pitchFamily="2" charset="-122"/>
            </a:endParaRPr>
          </a:p>
          <a:p>
            <a:pPr eaLnBrk="1">
              <a:lnSpc>
                <a:spcPct val="150000"/>
              </a:lnSpc>
              <a:buNone/>
            </a:pPr>
            <a:r>
              <a:rPr lang="zh-CN" altLang="en-US" sz="2400">
                <a:latin typeface="华文细黑" pitchFamily="2" charset="-122"/>
                <a:ea typeface="华文细黑" pitchFamily="2" charset="-122"/>
                <a:sym typeface="华文细黑" pitchFamily="2" charset="-122"/>
              </a:rPr>
              <a:t>是别人的缺点，他也会直接说出来，这样的人虽然很诚实，</a:t>
            </a:r>
            <a:endParaRPr lang="zh-CN" altLang="en-US" sz="2400">
              <a:latin typeface="华文细黑" pitchFamily="2" charset="-122"/>
              <a:ea typeface="华文细黑" pitchFamily="2" charset="-122"/>
              <a:sym typeface="华文细黑" pitchFamily="2" charset="-122"/>
            </a:endParaRPr>
          </a:p>
          <a:p>
            <a:pPr eaLnBrk="1">
              <a:lnSpc>
                <a:spcPct val="150000"/>
              </a:lnSpc>
              <a:buNone/>
            </a:pPr>
            <a:r>
              <a:rPr lang="zh-CN" altLang="en-US" sz="2400">
                <a:latin typeface="华文细黑" pitchFamily="2" charset="-122"/>
                <a:ea typeface="华文细黑" pitchFamily="2" charset="-122"/>
                <a:sym typeface="华文细黑" pitchFamily="2" charset="-122"/>
              </a:rPr>
              <a:t>但是可能会引起别人的误会</a:t>
            </a:r>
            <a:r>
              <a:rPr lang="zh-CN" altLang="en-US" sz="2400">
                <a:solidFill>
                  <a:srgbClr val="FF0000"/>
                </a:solidFill>
                <a:latin typeface="华文细黑" pitchFamily="2" charset="-122"/>
                <a:ea typeface="华文细黑" pitchFamily="2" charset="-122"/>
                <a:sym typeface="华文细黑" pitchFamily="2" charset="-122"/>
              </a:rPr>
              <a:t>；</a:t>
            </a:r>
            <a:r>
              <a:rPr lang="zh-CN" altLang="en-US" sz="2400">
                <a:latin typeface="华文细黑" pitchFamily="2" charset="-122"/>
                <a:ea typeface="华文细黑" pitchFamily="2" charset="-122"/>
                <a:sym typeface="华文细黑" pitchFamily="2" charset="-122"/>
              </a:rPr>
              <a:t>有的人虽然也看到了别人的缺</a:t>
            </a:r>
            <a:endParaRPr lang="zh-CN" altLang="en-US" sz="2400">
              <a:latin typeface="华文细黑" pitchFamily="2" charset="-122"/>
              <a:ea typeface="华文细黑" pitchFamily="2" charset="-122"/>
              <a:sym typeface="华文细黑" pitchFamily="2" charset="-122"/>
            </a:endParaRPr>
          </a:p>
          <a:p>
            <a:pPr eaLnBrk="1">
              <a:lnSpc>
                <a:spcPct val="150000"/>
              </a:lnSpc>
              <a:buNone/>
            </a:pPr>
            <a:r>
              <a:rPr lang="zh-CN" altLang="en-US" sz="2400">
                <a:latin typeface="华文细黑" pitchFamily="2" charset="-122"/>
                <a:ea typeface="华文细黑" pitchFamily="2" charset="-122"/>
                <a:sym typeface="华文细黑" pitchFamily="2" charset="-122"/>
              </a:rPr>
              <a:t>点，但却不会直接指出来，而是通过别的方法来提醒，让他</a:t>
            </a:r>
            <a:endParaRPr lang="zh-CN" altLang="en-US" sz="2400">
              <a:latin typeface="华文细黑" pitchFamily="2" charset="-122"/>
              <a:ea typeface="华文细黑" pitchFamily="2" charset="-122"/>
              <a:sym typeface="华文细黑" pitchFamily="2" charset="-122"/>
            </a:endParaRPr>
          </a:p>
          <a:p>
            <a:pPr eaLnBrk="1">
              <a:lnSpc>
                <a:spcPct val="150000"/>
              </a:lnSpc>
              <a:buNone/>
            </a:pPr>
            <a:r>
              <a:rPr lang="zh-CN" altLang="en-US" sz="2400">
                <a:latin typeface="华文细黑" pitchFamily="2" charset="-122"/>
                <a:ea typeface="华文细黑" pitchFamily="2" charset="-122"/>
                <a:sym typeface="华文细黑" pitchFamily="2" charset="-122"/>
              </a:rPr>
              <a:t>认识到自己的缺点，这样的人会让人觉得更友好。</a:t>
            </a:r>
            <a:endParaRPr lang="zh-CN" altLang="en-US" sz="2400">
              <a:latin typeface="华文细黑" pitchFamily="2" charset="-122"/>
              <a:ea typeface="华文细黑" pitchFamily="2" charset="-122"/>
              <a:sym typeface="华文细黑" pitchFamily="2" charset="-122"/>
            </a:endParaRPr>
          </a:p>
        </p:txBody>
      </p:sp>
    </p:spTree>
  </p:cSld>
  <p:clrMapOvr>
    <a:masterClrMapping/>
  </p:clrMapOvr>
  <p:transition spd="slow"/>
  <p:timing>
    <p:tnLst>
      <p:par>
        <p:cTn id="1" dur="indefinite" restart="never" fill="hold" nodeType="tmRoot"/>
      </p:par>
    </p:tnLst>
    <p:bldLst>
      <p:bldP spid="197" grpId="0" animBg="1" advAuto="100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8" name="Shape 185"/>
          <p:cNvSpPr/>
          <p:nvPr/>
        </p:nvSpPr>
        <p:spPr>
          <a:xfrm>
            <a:off x="2595563" y="487363"/>
            <a:ext cx="8072437" cy="706755"/>
          </a:xfrm>
          <a:prstGeom prst="rect">
            <a:avLst/>
          </a:prstGeom>
          <a:noFill/>
          <a:ln w="12700">
            <a:noFill/>
          </a:ln>
        </p:spPr>
        <p:txBody>
          <a:bodyPr lIns="45719" rIns="45719">
            <a:spAutoFit/>
          </a:bodyPr>
          <a:p>
            <a:pPr eaLnBrk="1">
              <a:buNone/>
            </a:pPr>
            <a:r>
              <a:rPr lang="zh-CN" altLang="en-US" sz="4000">
                <a:solidFill>
                  <a:srgbClr val="A6A6A6"/>
                </a:solidFill>
                <a:latin typeface="黑体" panose="02010609060101010101" pitchFamily="49" charset="-122"/>
                <a:ea typeface="黑体" panose="02010609060101010101" pitchFamily="49" charset="-122"/>
                <a:sym typeface="黑体" panose="02010609060101010101" pitchFamily="49" charset="-122"/>
              </a:rPr>
              <a:t>课文</a:t>
            </a:r>
            <a:endParaRPr lang="zh-CN" altLang="en-US" sz="4000">
              <a:solidFill>
                <a:srgbClr val="A6A6A6"/>
              </a:solidFill>
              <a:latin typeface="黑体" panose="02010609060101010101" pitchFamily="49" charset="-122"/>
              <a:ea typeface="黑体" panose="02010609060101010101" pitchFamily="49" charset="-122"/>
              <a:sym typeface="黑体" panose="02010609060101010101" pitchFamily="49" charset="-122"/>
            </a:endParaRPr>
          </a:p>
        </p:txBody>
      </p:sp>
      <p:grpSp>
        <p:nvGrpSpPr>
          <p:cNvPr id="34819" name="Group 188"/>
          <p:cNvGrpSpPr/>
          <p:nvPr/>
        </p:nvGrpSpPr>
        <p:grpSpPr>
          <a:xfrm>
            <a:off x="1811338" y="228600"/>
            <a:ext cx="608012" cy="919163"/>
            <a:chOff x="0" y="0"/>
            <a:chExt cx="607419" cy="919824"/>
          </a:xfrm>
        </p:grpSpPr>
        <p:sp>
          <p:nvSpPr>
            <p:cNvPr id="34822" name="Shape 186"/>
            <p:cNvSpPr/>
            <p:nvPr/>
          </p:nvSpPr>
          <p:spPr>
            <a:xfrm>
              <a:off x="0" y="0"/>
              <a:ext cx="607420" cy="919825"/>
            </a:xfrm>
            <a:custGeom>
              <a:avLst/>
              <a:gdLst/>
              <a:ahLst/>
              <a:cxnLst>
                <a:cxn ang="0">
                  <a:pos x="303710" y="459913"/>
                </a:cxn>
                <a:cxn ang="5898240">
                  <a:pos x="303710" y="459913"/>
                </a:cxn>
                <a:cxn ang="11796480">
                  <a:pos x="303710" y="459913"/>
                </a:cxn>
                <a:cxn ang="17694720">
                  <a:pos x="303710" y="459913"/>
                </a:cxn>
              </a:cxnLst>
              <a:pathLst>
                <a:path w="21600" h="21600">
                  <a:moveTo>
                    <a:pt x="10786" y="21600"/>
                  </a:moveTo>
                  <a:lnTo>
                    <a:pt x="11178" y="21600"/>
                  </a:lnTo>
                  <a:lnTo>
                    <a:pt x="11516" y="21565"/>
                  </a:lnTo>
                  <a:lnTo>
                    <a:pt x="11881" y="21495"/>
                  </a:lnTo>
                  <a:lnTo>
                    <a:pt x="12220" y="21425"/>
                  </a:lnTo>
                  <a:lnTo>
                    <a:pt x="12585" y="21319"/>
                  </a:lnTo>
                  <a:lnTo>
                    <a:pt x="12871" y="21196"/>
                  </a:lnTo>
                  <a:lnTo>
                    <a:pt x="13132" y="21056"/>
                  </a:lnTo>
                  <a:lnTo>
                    <a:pt x="13367" y="20881"/>
                  </a:lnTo>
                  <a:lnTo>
                    <a:pt x="13627" y="20722"/>
                  </a:lnTo>
                  <a:lnTo>
                    <a:pt x="13835" y="20511"/>
                  </a:lnTo>
                  <a:lnTo>
                    <a:pt x="14018" y="20318"/>
                  </a:lnTo>
                  <a:lnTo>
                    <a:pt x="14174" y="20107"/>
                  </a:lnTo>
                  <a:lnTo>
                    <a:pt x="14330" y="19879"/>
                  </a:lnTo>
                  <a:lnTo>
                    <a:pt x="14434" y="19634"/>
                  </a:lnTo>
                  <a:lnTo>
                    <a:pt x="14487" y="19370"/>
                  </a:lnTo>
                  <a:lnTo>
                    <a:pt x="14487" y="15664"/>
                  </a:lnTo>
                  <a:lnTo>
                    <a:pt x="14591" y="15454"/>
                  </a:lnTo>
                  <a:lnTo>
                    <a:pt x="14669" y="15260"/>
                  </a:lnTo>
                  <a:lnTo>
                    <a:pt x="14774" y="15050"/>
                  </a:lnTo>
                  <a:lnTo>
                    <a:pt x="15138" y="14646"/>
                  </a:lnTo>
                  <a:lnTo>
                    <a:pt x="15581" y="14242"/>
                  </a:lnTo>
                  <a:lnTo>
                    <a:pt x="16728" y="13469"/>
                  </a:lnTo>
                  <a:lnTo>
                    <a:pt x="18030" y="12591"/>
                  </a:lnTo>
                  <a:lnTo>
                    <a:pt x="18734" y="12118"/>
                  </a:lnTo>
                  <a:lnTo>
                    <a:pt x="19333" y="11573"/>
                  </a:lnTo>
                  <a:lnTo>
                    <a:pt x="19932" y="11028"/>
                  </a:lnTo>
                  <a:lnTo>
                    <a:pt x="20479" y="10396"/>
                  </a:lnTo>
                  <a:lnTo>
                    <a:pt x="20740" y="10097"/>
                  </a:lnTo>
                  <a:lnTo>
                    <a:pt x="20948" y="9729"/>
                  </a:lnTo>
                  <a:lnTo>
                    <a:pt x="21130" y="9378"/>
                  </a:lnTo>
                  <a:lnTo>
                    <a:pt x="21287" y="8974"/>
                  </a:lnTo>
                  <a:lnTo>
                    <a:pt x="21443" y="8605"/>
                  </a:lnTo>
                  <a:lnTo>
                    <a:pt x="21548" y="8166"/>
                  </a:lnTo>
                  <a:lnTo>
                    <a:pt x="21600" y="7727"/>
                  </a:lnTo>
                  <a:lnTo>
                    <a:pt x="21600" y="6884"/>
                  </a:lnTo>
                  <a:lnTo>
                    <a:pt x="21548" y="6515"/>
                  </a:lnTo>
                  <a:lnTo>
                    <a:pt x="21496" y="6182"/>
                  </a:lnTo>
                  <a:lnTo>
                    <a:pt x="21391" y="5812"/>
                  </a:lnTo>
                  <a:lnTo>
                    <a:pt x="21287" y="5479"/>
                  </a:lnTo>
                  <a:lnTo>
                    <a:pt x="21130" y="5093"/>
                  </a:lnTo>
                  <a:lnTo>
                    <a:pt x="20948" y="4760"/>
                  </a:lnTo>
                  <a:lnTo>
                    <a:pt x="20740" y="4425"/>
                  </a:lnTo>
                  <a:lnTo>
                    <a:pt x="20531" y="4127"/>
                  </a:lnTo>
                  <a:lnTo>
                    <a:pt x="20296" y="3811"/>
                  </a:lnTo>
                  <a:lnTo>
                    <a:pt x="20036" y="3513"/>
                  </a:lnTo>
                  <a:lnTo>
                    <a:pt x="19775" y="3214"/>
                  </a:lnTo>
                  <a:lnTo>
                    <a:pt x="19124" y="2634"/>
                  </a:lnTo>
                  <a:lnTo>
                    <a:pt x="18447" y="2125"/>
                  </a:lnTo>
                  <a:lnTo>
                    <a:pt x="17691" y="1669"/>
                  </a:lnTo>
                  <a:lnTo>
                    <a:pt x="16832" y="1229"/>
                  </a:lnTo>
                  <a:lnTo>
                    <a:pt x="16388" y="1054"/>
                  </a:lnTo>
                  <a:lnTo>
                    <a:pt x="15920" y="879"/>
                  </a:lnTo>
                  <a:lnTo>
                    <a:pt x="15477" y="720"/>
                  </a:lnTo>
                  <a:lnTo>
                    <a:pt x="15034" y="580"/>
                  </a:lnTo>
                  <a:lnTo>
                    <a:pt x="14539" y="439"/>
                  </a:lnTo>
                  <a:lnTo>
                    <a:pt x="14018" y="316"/>
                  </a:lnTo>
                  <a:lnTo>
                    <a:pt x="13471" y="211"/>
                  </a:lnTo>
                  <a:lnTo>
                    <a:pt x="12975" y="140"/>
                  </a:lnTo>
                  <a:lnTo>
                    <a:pt x="12428" y="71"/>
                  </a:lnTo>
                  <a:lnTo>
                    <a:pt x="11934" y="35"/>
                  </a:lnTo>
                  <a:lnTo>
                    <a:pt x="11387" y="0"/>
                  </a:lnTo>
                  <a:lnTo>
                    <a:pt x="10213" y="0"/>
                  </a:lnTo>
                  <a:lnTo>
                    <a:pt x="9666" y="35"/>
                  </a:lnTo>
                  <a:lnTo>
                    <a:pt x="9172" y="71"/>
                  </a:lnTo>
                  <a:lnTo>
                    <a:pt x="8625" y="140"/>
                  </a:lnTo>
                  <a:lnTo>
                    <a:pt x="8129" y="211"/>
                  </a:lnTo>
                  <a:lnTo>
                    <a:pt x="7582" y="316"/>
                  </a:lnTo>
                  <a:lnTo>
                    <a:pt x="7061" y="439"/>
                  </a:lnTo>
                  <a:lnTo>
                    <a:pt x="6566" y="580"/>
                  </a:lnTo>
                  <a:lnTo>
                    <a:pt x="6123" y="720"/>
                  </a:lnTo>
                  <a:lnTo>
                    <a:pt x="5680" y="879"/>
                  </a:lnTo>
                  <a:lnTo>
                    <a:pt x="5212" y="1054"/>
                  </a:lnTo>
                  <a:lnTo>
                    <a:pt x="4768" y="1229"/>
                  </a:lnTo>
                  <a:lnTo>
                    <a:pt x="3909" y="1669"/>
                  </a:lnTo>
                  <a:lnTo>
                    <a:pt x="3153" y="2125"/>
                  </a:lnTo>
                  <a:lnTo>
                    <a:pt x="2476" y="2634"/>
                  </a:lnTo>
                  <a:lnTo>
                    <a:pt x="1825" y="3214"/>
                  </a:lnTo>
                  <a:lnTo>
                    <a:pt x="1303" y="3811"/>
                  </a:lnTo>
                  <a:lnTo>
                    <a:pt x="1069" y="4127"/>
                  </a:lnTo>
                  <a:lnTo>
                    <a:pt x="860" y="4425"/>
                  </a:lnTo>
                  <a:lnTo>
                    <a:pt x="651" y="4760"/>
                  </a:lnTo>
                  <a:lnTo>
                    <a:pt x="470" y="5093"/>
                  </a:lnTo>
                  <a:lnTo>
                    <a:pt x="313" y="5479"/>
                  </a:lnTo>
                  <a:lnTo>
                    <a:pt x="209" y="5812"/>
                  </a:lnTo>
                  <a:lnTo>
                    <a:pt x="104" y="6182"/>
                  </a:lnTo>
                  <a:lnTo>
                    <a:pt x="52" y="6515"/>
                  </a:lnTo>
                  <a:lnTo>
                    <a:pt x="0" y="6884"/>
                  </a:lnTo>
                  <a:lnTo>
                    <a:pt x="0" y="7727"/>
                  </a:lnTo>
                  <a:lnTo>
                    <a:pt x="52" y="8166"/>
                  </a:lnTo>
                  <a:lnTo>
                    <a:pt x="157" y="8605"/>
                  </a:lnTo>
                  <a:lnTo>
                    <a:pt x="313" y="8974"/>
                  </a:lnTo>
                  <a:lnTo>
                    <a:pt x="470" y="9378"/>
                  </a:lnTo>
                  <a:lnTo>
                    <a:pt x="651" y="9729"/>
                  </a:lnTo>
                  <a:lnTo>
                    <a:pt x="860" y="10097"/>
                  </a:lnTo>
                  <a:lnTo>
                    <a:pt x="1121" y="10396"/>
                  </a:lnTo>
                  <a:lnTo>
                    <a:pt x="1668" y="11028"/>
                  </a:lnTo>
                  <a:lnTo>
                    <a:pt x="2267" y="11573"/>
                  </a:lnTo>
                  <a:lnTo>
                    <a:pt x="2866" y="12118"/>
                  </a:lnTo>
                  <a:lnTo>
                    <a:pt x="3570" y="12591"/>
                  </a:lnTo>
                  <a:lnTo>
                    <a:pt x="4872" y="13469"/>
                  </a:lnTo>
                  <a:lnTo>
                    <a:pt x="6019" y="14242"/>
                  </a:lnTo>
                  <a:lnTo>
                    <a:pt x="6462" y="14646"/>
                  </a:lnTo>
                  <a:lnTo>
                    <a:pt x="6826" y="15050"/>
                  </a:lnTo>
                  <a:lnTo>
                    <a:pt x="6931" y="15260"/>
                  </a:lnTo>
                  <a:lnTo>
                    <a:pt x="7009" y="15454"/>
                  </a:lnTo>
                  <a:lnTo>
                    <a:pt x="7113" y="15664"/>
                  </a:lnTo>
                  <a:lnTo>
                    <a:pt x="7113" y="19370"/>
                  </a:lnTo>
                  <a:lnTo>
                    <a:pt x="7166" y="19634"/>
                  </a:lnTo>
                  <a:lnTo>
                    <a:pt x="7270" y="19879"/>
                  </a:lnTo>
                  <a:lnTo>
                    <a:pt x="7425" y="20107"/>
                  </a:lnTo>
                  <a:lnTo>
                    <a:pt x="7582" y="20318"/>
                  </a:lnTo>
                  <a:lnTo>
                    <a:pt x="7765" y="20511"/>
                  </a:lnTo>
                  <a:lnTo>
                    <a:pt x="7973" y="20722"/>
                  </a:lnTo>
                  <a:lnTo>
                    <a:pt x="8233" y="20881"/>
                  </a:lnTo>
                  <a:lnTo>
                    <a:pt x="8468" y="21056"/>
                  </a:lnTo>
                  <a:lnTo>
                    <a:pt x="8729" y="21196"/>
                  </a:lnTo>
                  <a:lnTo>
                    <a:pt x="9015" y="21319"/>
                  </a:lnTo>
                  <a:lnTo>
                    <a:pt x="9380" y="21425"/>
                  </a:lnTo>
                  <a:lnTo>
                    <a:pt x="9719" y="21495"/>
                  </a:lnTo>
                  <a:lnTo>
                    <a:pt x="10084" y="21565"/>
                  </a:lnTo>
                  <a:lnTo>
                    <a:pt x="10422" y="21600"/>
                  </a:lnTo>
                  <a:lnTo>
                    <a:pt x="10786" y="21600"/>
                  </a:lnTo>
                  <a:close/>
                </a:path>
              </a:pathLst>
            </a:custGeom>
            <a:solidFill>
              <a:srgbClr val="FFFFCC">
                <a:alpha val="100000"/>
              </a:srgbClr>
            </a:solidFill>
            <a:ln w="57150" cap="flat" cmpd="sng">
              <a:solidFill>
                <a:srgbClr val="000000">
                  <a:alpha val="100000"/>
                </a:srgbClr>
              </a:solidFill>
              <a:prstDash val="solid"/>
              <a:miter lim="800000"/>
              <a:headEnd type="none" w="med" len="med"/>
              <a:tailEnd type="none" w="med" len="med"/>
            </a:ln>
          </p:spPr>
          <p:txBody>
            <a:bodyPr/>
            <a:p>
              <a:endParaRPr lang="zh-CN" altLang="en-US"/>
            </a:p>
          </p:txBody>
        </p:sp>
        <p:sp>
          <p:nvSpPr>
            <p:cNvPr id="34823" name="Shape 187"/>
            <p:cNvSpPr/>
            <p:nvPr/>
          </p:nvSpPr>
          <p:spPr>
            <a:xfrm>
              <a:off x="192699" y="403848"/>
              <a:ext cx="224224" cy="408299"/>
            </a:xfrm>
            <a:custGeom>
              <a:avLst/>
              <a:gdLst/>
              <a:ahLst/>
              <a:cxnLst>
                <a:cxn ang="0">
                  <a:pos x="112112" y="204150"/>
                </a:cxn>
                <a:cxn ang="5898240">
                  <a:pos x="112112" y="204150"/>
                </a:cxn>
                <a:cxn ang="11796480">
                  <a:pos x="112112" y="204150"/>
                </a:cxn>
                <a:cxn ang="17694720">
                  <a:pos x="112112" y="204150"/>
                </a:cxn>
              </a:cxnLst>
              <a:pathLst>
                <a:path w="21600" h="21600">
                  <a:moveTo>
                    <a:pt x="6354" y="10918"/>
                  </a:moveTo>
                  <a:lnTo>
                    <a:pt x="4448" y="5578"/>
                  </a:lnTo>
                  <a:lnTo>
                    <a:pt x="1060" y="1305"/>
                  </a:lnTo>
                  <a:lnTo>
                    <a:pt x="0" y="235"/>
                  </a:lnTo>
                  <a:lnTo>
                    <a:pt x="4448" y="1424"/>
                  </a:lnTo>
                  <a:lnTo>
                    <a:pt x="7835" y="0"/>
                  </a:lnTo>
                  <a:lnTo>
                    <a:pt x="11647" y="1305"/>
                  </a:lnTo>
                  <a:lnTo>
                    <a:pt x="14610" y="0"/>
                  </a:lnTo>
                  <a:lnTo>
                    <a:pt x="17576" y="1186"/>
                  </a:lnTo>
                  <a:lnTo>
                    <a:pt x="21600" y="235"/>
                  </a:lnTo>
                  <a:lnTo>
                    <a:pt x="16304" y="6053"/>
                  </a:lnTo>
                  <a:lnTo>
                    <a:pt x="14822" y="10918"/>
                  </a:lnTo>
                  <a:moveTo>
                    <a:pt x="778" y="14359"/>
                  </a:moveTo>
                  <a:lnTo>
                    <a:pt x="20681" y="14359"/>
                  </a:lnTo>
                  <a:lnTo>
                    <a:pt x="20681" y="16852"/>
                  </a:lnTo>
                  <a:lnTo>
                    <a:pt x="778" y="16814"/>
                  </a:lnTo>
                  <a:lnTo>
                    <a:pt x="778" y="19226"/>
                  </a:lnTo>
                  <a:lnTo>
                    <a:pt x="20681" y="19304"/>
                  </a:lnTo>
                  <a:lnTo>
                    <a:pt x="20752" y="21600"/>
                  </a:lnTo>
                  <a:lnTo>
                    <a:pt x="848" y="21600"/>
                  </a:lnTo>
                </a:path>
              </a:pathLst>
            </a:custGeom>
            <a:noFill/>
            <a:ln w="57150" cap="flat" cmpd="sng">
              <a:solidFill>
                <a:srgbClr val="000000">
                  <a:alpha val="100000"/>
                </a:srgbClr>
              </a:solidFill>
              <a:prstDash val="solid"/>
              <a:miter lim="800000"/>
              <a:headEnd type="none" w="med" len="med"/>
              <a:tailEnd type="none" w="med" len="med"/>
            </a:ln>
          </p:spPr>
          <p:txBody>
            <a:bodyPr/>
            <a:p>
              <a:endParaRPr lang="zh-CN" altLang="en-US"/>
            </a:p>
          </p:txBody>
        </p:sp>
      </p:grpSp>
      <p:sp>
        <p:nvSpPr>
          <p:cNvPr id="189" name="Shape 189"/>
          <p:cNvSpPr/>
          <p:nvPr/>
        </p:nvSpPr>
        <p:spPr>
          <a:xfrm>
            <a:off x="2046605" y="2213610"/>
            <a:ext cx="8713470" cy="2861310"/>
          </a:xfrm>
          <a:prstGeom prst="rect">
            <a:avLst/>
          </a:prstGeom>
          <a:ln w="12700">
            <a:miter lim="400000"/>
          </a:ln>
          <a:effectLst>
            <a:outerShdw blurRad="38100" dist="20000" dir="7020000" rotWithShape="0">
              <a:srgbClr val="FFFFFF">
                <a:alpha val="38000"/>
              </a:srgbClr>
            </a:outerShdw>
          </a:effectLst>
        </p:spPr>
        <p:txBody>
          <a:bodyPr wrap="none"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defRPr sz="2000">
                <a:latin typeface="华文细黑"/>
                <a:ea typeface="华文细黑"/>
                <a:cs typeface="华文细黑"/>
                <a:sym typeface="华文细黑"/>
              </a:defRPr>
            </a:pPr>
            <a:r>
              <a:rPr kumimoji="0" sz="2800" b="0" i="0" u="none" strike="noStrike" kern="0" cap="none" spc="0" normalizeH="0" baseline="0" noProof="0">
                <a:ln>
                  <a:noFill/>
                </a:ln>
                <a:solidFill>
                  <a:srgbClr val="000000"/>
                </a:solidFill>
                <a:effectLst/>
                <a:uLnTx/>
                <a:uFillTx/>
                <a:latin typeface="华文细黑"/>
                <a:ea typeface="华文细黑"/>
                <a:cs typeface="华文细黑"/>
                <a:sym typeface="华文细黑"/>
              </a:rPr>
              <a:t>回答问题：</a:t>
            </a:r>
            <a:endParaRPr kumimoji="0" sz="28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a:p>
            <a:pPr marL="0" marR="0" lvl="0" indent="0" algn="l" defTabSz="914400" rtl="0" eaLnBrk="1" fontAlgn="auto" latinLnBrk="0" hangingPunct="0">
              <a:lnSpc>
                <a:spcPct val="100000"/>
              </a:lnSpc>
              <a:spcBef>
                <a:spcPts val="0"/>
              </a:spcBef>
              <a:spcAft>
                <a:spcPts val="0"/>
              </a:spcAft>
              <a:buClrTx/>
              <a:buSzTx/>
              <a:buFontTx/>
              <a:buNone/>
              <a:defRPr sz="2000">
                <a:latin typeface="华文细黑"/>
                <a:ea typeface="华文细黑"/>
                <a:cs typeface="华文细黑"/>
                <a:sym typeface="华文细黑"/>
              </a:defRPr>
            </a:pPr>
            <a:endParaRPr kumimoji="0" sz="28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a:p>
            <a:pPr marL="0" marR="0" lvl="0" indent="0" algn="l" defTabSz="914400" rtl="0" eaLnBrk="1" fontAlgn="auto" latinLnBrk="0" hangingPunct="0">
              <a:lnSpc>
                <a:spcPct val="100000"/>
              </a:lnSpc>
              <a:spcBef>
                <a:spcPts val="0"/>
              </a:spcBef>
              <a:spcAft>
                <a:spcPts val="0"/>
              </a:spcAft>
              <a:buClrTx/>
              <a:buSzTx/>
              <a:buFontTx/>
              <a:buNone/>
              <a:defRPr sz="2000">
                <a:latin typeface="华文细黑"/>
                <a:ea typeface="华文细黑"/>
                <a:cs typeface="华文细黑"/>
                <a:sym typeface="华文细黑"/>
              </a:defRPr>
            </a:pPr>
            <a:r>
              <a:rPr kumimoji="0" sz="2800" b="0" i="0" u="none" strike="noStrike" kern="0" cap="none" spc="0" normalizeH="0" baseline="0" noProof="0">
                <a:ln>
                  <a:noFill/>
                </a:ln>
                <a:solidFill>
                  <a:srgbClr val="000000"/>
                </a:solidFill>
                <a:effectLst/>
                <a:uLnTx/>
                <a:uFillTx/>
                <a:latin typeface="华文细黑"/>
                <a:ea typeface="华文细黑"/>
                <a:cs typeface="华文细黑"/>
                <a:sym typeface="华文细黑"/>
              </a:rPr>
              <a:t>课文中提到了几种说话方式？ 你喜欢哪一种？为什么？</a:t>
            </a:r>
            <a:endParaRPr kumimoji="0" sz="28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a:p>
            <a:pPr marL="0" marR="0" lvl="0" indent="0" algn="l" defTabSz="914400" rtl="0" eaLnBrk="1" fontAlgn="auto" latinLnBrk="0" hangingPunct="0">
              <a:lnSpc>
                <a:spcPct val="100000"/>
              </a:lnSpc>
              <a:spcBef>
                <a:spcPts val="0"/>
              </a:spcBef>
              <a:spcAft>
                <a:spcPts val="0"/>
              </a:spcAft>
              <a:buClrTx/>
              <a:buSzTx/>
              <a:buFontTx/>
              <a:buNone/>
              <a:defRPr sz="2000">
                <a:latin typeface="华文细黑"/>
                <a:ea typeface="华文细黑"/>
                <a:cs typeface="华文细黑"/>
                <a:sym typeface="华文细黑"/>
              </a:defRPr>
            </a:pPr>
            <a:endParaRPr kumimoji="0" sz="28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a:p>
            <a:pPr marL="0" marR="0" lvl="0" indent="0" algn="l" defTabSz="914400" rtl="0" eaLnBrk="1" fontAlgn="auto" latinLnBrk="0" hangingPunct="0">
              <a:lnSpc>
                <a:spcPct val="100000"/>
              </a:lnSpc>
              <a:spcBef>
                <a:spcPts val="0"/>
              </a:spcBef>
              <a:spcAft>
                <a:spcPts val="0"/>
              </a:spcAft>
              <a:buClrTx/>
              <a:buSzTx/>
              <a:buFontTx/>
              <a:buNone/>
              <a:defRPr sz="2000">
                <a:latin typeface="华文细黑"/>
                <a:ea typeface="华文细黑"/>
                <a:cs typeface="华文细黑"/>
                <a:sym typeface="华文细黑"/>
              </a:defRPr>
            </a:pPr>
            <a:r>
              <a:rPr kumimoji="0" lang="zh-CN" sz="2800" b="0" i="0" u="none" strike="noStrike" kern="0" cap="none" spc="0" normalizeH="0" baseline="0" noProof="0">
                <a:ln>
                  <a:noFill/>
                </a:ln>
                <a:solidFill>
                  <a:srgbClr val="000000"/>
                </a:solidFill>
                <a:effectLst/>
                <a:uLnTx/>
                <a:uFillTx/>
                <a:latin typeface="华文细黑"/>
                <a:ea typeface="华文细黑"/>
                <a:cs typeface="华文细黑"/>
                <a:sym typeface="华文细黑"/>
              </a:rPr>
              <a:t>你会直接指出别人的缺点吗？</a:t>
            </a:r>
            <a:endParaRPr kumimoji="0" sz="28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a:p>
            <a:pPr marL="0" marR="0" lvl="0" indent="0" algn="l" defTabSz="914400" rtl="0" eaLnBrk="1" fontAlgn="auto" latinLnBrk="0" hangingPunct="0">
              <a:lnSpc>
                <a:spcPct val="100000"/>
              </a:lnSpc>
              <a:spcBef>
                <a:spcPts val="0"/>
              </a:spcBef>
              <a:spcAft>
                <a:spcPts val="0"/>
              </a:spcAft>
              <a:buClrTx/>
              <a:buSzTx/>
              <a:buFontTx/>
              <a:buNone/>
              <a:defRPr sz="2000">
                <a:latin typeface="华文细黑"/>
                <a:ea typeface="华文细黑"/>
                <a:cs typeface="华文细黑"/>
                <a:sym typeface="华文细黑"/>
              </a:defRPr>
            </a:pPr>
            <a:endParaRPr kumimoji="0" sz="20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a:p>
            <a:pPr marL="0" marR="0" lvl="0" indent="0" algn="l" defTabSz="914400" rtl="0" eaLnBrk="1" fontAlgn="auto" latinLnBrk="0" hangingPunct="0">
              <a:lnSpc>
                <a:spcPct val="100000"/>
              </a:lnSpc>
              <a:spcBef>
                <a:spcPts val="0"/>
              </a:spcBef>
              <a:spcAft>
                <a:spcPts val="0"/>
              </a:spcAft>
              <a:buClrTx/>
              <a:buSzTx/>
              <a:buFontTx/>
              <a:buNone/>
              <a:defRPr sz="2000">
                <a:latin typeface="华文细黑"/>
                <a:ea typeface="华文细黑"/>
                <a:cs typeface="华文细黑"/>
                <a:sym typeface="华文细黑"/>
              </a:defRPr>
            </a:pPr>
            <a:endParaRPr kumimoji="0" sz="20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p:txBody>
      </p:sp>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7890" name="Shape 112"/>
          <p:cNvSpPr/>
          <p:nvPr/>
        </p:nvSpPr>
        <p:spPr>
          <a:xfrm>
            <a:off x="1524000" y="1061403"/>
            <a:ext cx="9144000" cy="1353820"/>
          </a:xfrm>
          <a:prstGeom prst="rect">
            <a:avLst/>
          </a:prstGeom>
          <a:noFill/>
          <a:ln w="12700">
            <a:noFill/>
          </a:ln>
        </p:spPr>
        <p:txBody>
          <a:bodyPr lIns="0" tIns="0" rIns="0" bIns="0" anchor="ctr" anchorCtr="0">
            <a:spAutoFit/>
          </a:bodyPr>
          <a:p>
            <a:pPr algn="ctr" eaLnBrk="1">
              <a:lnSpc>
                <a:spcPct val="110000"/>
              </a:lnSpc>
              <a:buNone/>
            </a:pPr>
            <a:r>
              <a:rPr lang="en-US" altLang="zh-CN" sz="4000">
                <a:solidFill>
                  <a:srgbClr val="FEBDBE"/>
                </a:solidFill>
                <a:latin typeface="Calibri" panose="020F0702030404030204" charset="0"/>
              </a:rPr>
              <a:t>STANDARD COURSE </a:t>
            </a:r>
            <a:endParaRPr lang="en-US" altLang="zh-CN" sz="4000">
              <a:solidFill>
                <a:srgbClr val="FEBDBE"/>
              </a:solidFill>
              <a:latin typeface="Calibri" panose="020F0702030404030204" charset="0"/>
            </a:endParaRPr>
          </a:p>
          <a:p>
            <a:pPr algn="ctr" eaLnBrk="1">
              <a:lnSpc>
                <a:spcPct val="110000"/>
              </a:lnSpc>
              <a:buNone/>
            </a:pPr>
            <a:r>
              <a:rPr lang="en-US" altLang="zh-CN" sz="4000">
                <a:solidFill>
                  <a:srgbClr val="FEBDBE"/>
                </a:solidFill>
                <a:latin typeface="Calibri" panose="020F0702030404030204" charset="0"/>
              </a:rPr>
              <a:t>HSK 4 A</a:t>
            </a:r>
            <a:endParaRPr lang="en-US" altLang="zh-CN" sz="4000">
              <a:solidFill>
                <a:srgbClr val="FEBDBE"/>
              </a:solidFill>
              <a:latin typeface="Calibri" panose="020F0702030404030204" charset="0"/>
            </a:endParaRPr>
          </a:p>
        </p:txBody>
      </p:sp>
      <p:sp>
        <p:nvSpPr>
          <p:cNvPr id="37891" name="Shape 113"/>
          <p:cNvSpPr/>
          <p:nvPr/>
        </p:nvSpPr>
        <p:spPr>
          <a:xfrm>
            <a:off x="1524000" y="4521200"/>
            <a:ext cx="9144000" cy="583565"/>
          </a:xfrm>
          <a:prstGeom prst="rect">
            <a:avLst/>
          </a:prstGeom>
          <a:noFill/>
          <a:ln w="12700">
            <a:noFill/>
          </a:ln>
        </p:spPr>
        <p:txBody>
          <a:bodyPr lIns="45719" rIns="45719">
            <a:spAutoFit/>
          </a:bodyPr>
          <a:p>
            <a:pPr algn="ctr" eaLnBrk="1">
              <a:buNone/>
            </a:pPr>
            <a:r>
              <a:rPr lang="en-US" altLang="zh-CN" sz="3200">
                <a:solidFill>
                  <a:srgbClr val="A6A6A6"/>
                </a:solidFill>
                <a:latin typeface="Calibri" panose="020F0702030404030204" charset="0"/>
              </a:rPr>
              <a:t>Part5 </a:t>
            </a:r>
            <a:r>
              <a:rPr lang="zh-CN" altLang="en-US" sz="3200">
                <a:solidFill>
                  <a:srgbClr val="A6A6A6"/>
                </a:solidFill>
                <a:latin typeface="黑体" panose="02010609060101010101" pitchFamily="49" charset="-122"/>
                <a:ea typeface="黑体" panose="02010609060101010101" pitchFamily="49" charset="-122"/>
                <a:sym typeface="黑体" panose="02010609060101010101" pitchFamily="49" charset="-122"/>
              </a:rPr>
              <a:t>课文</a:t>
            </a:r>
            <a:r>
              <a:rPr lang="zh-CN" altLang="en-US" sz="3200">
                <a:solidFill>
                  <a:srgbClr val="A6A6A6"/>
                </a:solidFill>
                <a:latin typeface="Calibri" panose="020F0702030404030204" charset="0"/>
              </a:rPr>
              <a:t> </a:t>
            </a:r>
            <a:r>
              <a:rPr lang="en-US" altLang="zh-CN" sz="3200">
                <a:solidFill>
                  <a:srgbClr val="A6A6A6"/>
                </a:solidFill>
                <a:latin typeface="Calibri" panose="020F0702030404030204" charset="0"/>
              </a:rPr>
              <a:t>5</a:t>
            </a:r>
            <a:endParaRPr lang="en-US" altLang="zh-CN" sz="3200">
              <a:solidFill>
                <a:srgbClr val="A6A6A6"/>
              </a:solidFill>
              <a:latin typeface="Calibri" panose="020F0702030404030204" charset="0"/>
            </a:endParaRPr>
          </a:p>
        </p:txBody>
      </p:sp>
      <p:sp>
        <p:nvSpPr>
          <p:cNvPr id="114" name="Shape 114"/>
          <p:cNvSpPr>
            <a:spLocks noGrp="1"/>
          </p:cNvSpPr>
          <p:nvPr>
            <p:ph type="title" hasCustomPrompt="1"/>
          </p:nvPr>
        </p:nvSpPr>
        <p:spPr>
          <a:xfrm>
            <a:off x="1524000" y="2916238"/>
            <a:ext cx="9144000" cy="798513"/>
          </a:xfrm>
        </p:spPr>
        <p:txBody>
          <a:bodyPr lIns="45719" rIns="45719" anchor="t">
            <a:normAutofit fontScale="90000"/>
          </a:bodyPr>
          <a:lstStyle>
            <a:lvl1pPr defTabSz="895985">
              <a:defRPr sz="4705">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defRPr>
            </a:lvl1pPr>
          </a:lstStyle>
          <a:p>
            <a:pPr marL="0" marR="0" lvl="0" indent="0" algn="ctr" defTabSz="895985" rtl="0" eaLnBrk="1" fontAlgn="auto" latinLnBrk="0" hangingPunct="1">
              <a:lnSpc>
                <a:spcPct val="100000"/>
              </a:lnSpc>
              <a:spcBef>
                <a:spcPts val="0"/>
              </a:spcBef>
              <a:spcAft>
                <a:spcPts val="0"/>
              </a:spcAft>
              <a:buClrTx/>
              <a:buSzTx/>
              <a:buFontTx/>
              <a:buNone/>
              <a:defRPr/>
            </a:pPr>
            <a:r>
              <a:rPr kumimoji="0" sz="4705" b="0" i="0" u="none" strike="noStrike" kern="0" cap="none" spc="0" normalizeH="0" baseline="0" noProof="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rPr>
              <a:t>第十二课  用心发现世界</a:t>
            </a:r>
            <a:endParaRPr kumimoji="0" sz="4705" b="0" i="0" u="none" strike="noStrike" kern="0" cap="none" spc="0" normalizeH="0" baseline="0" noProof="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endParaRP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4" name="Shape 116"/>
          <p:cNvSpPr/>
          <p:nvPr/>
        </p:nvSpPr>
        <p:spPr>
          <a:xfrm>
            <a:off x="2595563" y="487363"/>
            <a:ext cx="8072437" cy="706755"/>
          </a:xfrm>
          <a:prstGeom prst="rect">
            <a:avLst/>
          </a:prstGeom>
          <a:noFill/>
          <a:ln w="12700">
            <a:noFill/>
          </a:ln>
        </p:spPr>
        <p:txBody>
          <a:bodyPr lIns="45719" rIns="45719">
            <a:spAutoFit/>
          </a:bodyPr>
          <a:p>
            <a:pPr eaLnBrk="1">
              <a:buNone/>
            </a:pPr>
            <a:r>
              <a:rPr lang="zh-CN" altLang="en-US" sz="4000">
                <a:solidFill>
                  <a:srgbClr val="A6A6A6"/>
                </a:solidFill>
                <a:latin typeface="黑体" panose="02010609060101010101" pitchFamily="49" charset="-122"/>
                <a:ea typeface="黑体" panose="02010609060101010101" pitchFamily="49" charset="-122"/>
                <a:sym typeface="黑体" panose="02010609060101010101" pitchFamily="49" charset="-122"/>
              </a:rPr>
              <a:t>词汇（五）</a:t>
            </a:r>
            <a:endParaRPr lang="zh-CN" altLang="en-US" sz="4000">
              <a:solidFill>
                <a:srgbClr val="A6A6A6"/>
              </a:solidFill>
              <a:latin typeface="黑体" panose="02010609060101010101" pitchFamily="49" charset="-122"/>
              <a:ea typeface="黑体" panose="02010609060101010101" pitchFamily="49" charset="-122"/>
              <a:sym typeface="黑体" panose="02010609060101010101" pitchFamily="49" charset="-122"/>
            </a:endParaRPr>
          </a:p>
        </p:txBody>
      </p:sp>
      <p:grpSp>
        <p:nvGrpSpPr>
          <p:cNvPr id="38915" name="Group 119"/>
          <p:cNvGrpSpPr/>
          <p:nvPr/>
        </p:nvGrpSpPr>
        <p:grpSpPr>
          <a:xfrm>
            <a:off x="1811338" y="228600"/>
            <a:ext cx="608012" cy="919163"/>
            <a:chOff x="0" y="0"/>
            <a:chExt cx="607419" cy="919824"/>
          </a:xfrm>
        </p:grpSpPr>
        <p:sp>
          <p:nvSpPr>
            <p:cNvPr id="38928" name="Shape 117"/>
            <p:cNvSpPr/>
            <p:nvPr/>
          </p:nvSpPr>
          <p:spPr>
            <a:xfrm>
              <a:off x="0" y="0"/>
              <a:ext cx="607420" cy="919825"/>
            </a:xfrm>
            <a:custGeom>
              <a:avLst/>
              <a:gdLst/>
              <a:ahLst/>
              <a:cxnLst>
                <a:cxn ang="0">
                  <a:pos x="303710" y="459913"/>
                </a:cxn>
                <a:cxn ang="5898240">
                  <a:pos x="303710" y="459913"/>
                </a:cxn>
                <a:cxn ang="11796480">
                  <a:pos x="303710" y="459913"/>
                </a:cxn>
                <a:cxn ang="17694720">
                  <a:pos x="303710" y="459913"/>
                </a:cxn>
              </a:cxnLst>
              <a:pathLst>
                <a:path w="21600" h="21600">
                  <a:moveTo>
                    <a:pt x="10786" y="21600"/>
                  </a:moveTo>
                  <a:lnTo>
                    <a:pt x="11178" y="21600"/>
                  </a:lnTo>
                  <a:lnTo>
                    <a:pt x="11516" y="21565"/>
                  </a:lnTo>
                  <a:lnTo>
                    <a:pt x="11881" y="21495"/>
                  </a:lnTo>
                  <a:lnTo>
                    <a:pt x="12220" y="21425"/>
                  </a:lnTo>
                  <a:lnTo>
                    <a:pt x="12585" y="21319"/>
                  </a:lnTo>
                  <a:lnTo>
                    <a:pt x="12871" y="21196"/>
                  </a:lnTo>
                  <a:lnTo>
                    <a:pt x="13132" y="21056"/>
                  </a:lnTo>
                  <a:lnTo>
                    <a:pt x="13367" y="20881"/>
                  </a:lnTo>
                  <a:lnTo>
                    <a:pt x="13627" y="20722"/>
                  </a:lnTo>
                  <a:lnTo>
                    <a:pt x="13835" y="20511"/>
                  </a:lnTo>
                  <a:lnTo>
                    <a:pt x="14018" y="20318"/>
                  </a:lnTo>
                  <a:lnTo>
                    <a:pt x="14174" y="20107"/>
                  </a:lnTo>
                  <a:lnTo>
                    <a:pt x="14330" y="19879"/>
                  </a:lnTo>
                  <a:lnTo>
                    <a:pt x="14434" y="19634"/>
                  </a:lnTo>
                  <a:lnTo>
                    <a:pt x="14487" y="19370"/>
                  </a:lnTo>
                  <a:lnTo>
                    <a:pt x="14487" y="15664"/>
                  </a:lnTo>
                  <a:lnTo>
                    <a:pt x="14591" y="15454"/>
                  </a:lnTo>
                  <a:lnTo>
                    <a:pt x="14669" y="15260"/>
                  </a:lnTo>
                  <a:lnTo>
                    <a:pt x="14774" y="15050"/>
                  </a:lnTo>
                  <a:lnTo>
                    <a:pt x="15138" y="14646"/>
                  </a:lnTo>
                  <a:lnTo>
                    <a:pt x="15581" y="14242"/>
                  </a:lnTo>
                  <a:lnTo>
                    <a:pt x="16728" y="13469"/>
                  </a:lnTo>
                  <a:lnTo>
                    <a:pt x="18030" y="12591"/>
                  </a:lnTo>
                  <a:lnTo>
                    <a:pt x="18734" y="12118"/>
                  </a:lnTo>
                  <a:lnTo>
                    <a:pt x="19333" y="11573"/>
                  </a:lnTo>
                  <a:lnTo>
                    <a:pt x="19932" y="11028"/>
                  </a:lnTo>
                  <a:lnTo>
                    <a:pt x="20479" y="10396"/>
                  </a:lnTo>
                  <a:lnTo>
                    <a:pt x="20740" y="10097"/>
                  </a:lnTo>
                  <a:lnTo>
                    <a:pt x="20948" y="9729"/>
                  </a:lnTo>
                  <a:lnTo>
                    <a:pt x="21130" y="9378"/>
                  </a:lnTo>
                  <a:lnTo>
                    <a:pt x="21287" y="8974"/>
                  </a:lnTo>
                  <a:lnTo>
                    <a:pt x="21443" y="8605"/>
                  </a:lnTo>
                  <a:lnTo>
                    <a:pt x="21548" y="8166"/>
                  </a:lnTo>
                  <a:lnTo>
                    <a:pt x="21600" y="7727"/>
                  </a:lnTo>
                  <a:lnTo>
                    <a:pt x="21600" y="6884"/>
                  </a:lnTo>
                  <a:lnTo>
                    <a:pt x="21548" y="6515"/>
                  </a:lnTo>
                  <a:lnTo>
                    <a:pt x="21496" y="6182"/>
                  </a:lnTo>
                  <a:lnTo>
                    <a:pt x="21391" y="5812"/>
                  </a:lnTo>
                  <a:lnTo>
                    <a:pt x="21287" y="5479"/>
                  </a:lnTo>
                  <a:lnTo>
                    <a:pt x="21130" y="5093"/>
                  </a:lnTo>
                  <a:lnTo>
                    <a:pt x="20948" y="4760"/>
                  </a:lnTo>
                  <a:lnTo>
                    <a:pt x="20740" y="4425"/>
                  </a:lnTo>
                  <a:lnTo>
                    <a:pt x="20531" y="4127"/>
                  </a:lnTo>
                  <a:lnTo>
                    <a:pt x="20296" y="3811"/>
                  </a:lnTo>
                  <a:lnTo>
                    <a:pt x="20036" y="3513"/>
                  </a:lnTo>
                  <a:lnTo>
                    <a:pt x="19775" y="3214"/>
                  </a:lnTo>
                  <a:lnTo>
                    <a:pt x="19124" y="2634"/>
                  </a:lnTo>
                  <a:lnTo>
                    <a:pt x="18447" y="2125"/>
                  </a:lnTo>
                  <a:lnTo>
                    <a:pt x="17691" y="1669"/>
                  </a:lnTo>
                  <a:lnTo>
                    <a:pt x="16832" y="1229"/>
                  </a:lnTo>
                  <a:lnTo>
                    <a:pt x="16388" y="1054"/>
                  </a:lnTo>
                  <a:lnTo>
                    <a:pt x="15920" y="879"/>
                  </a:lnTo>
                  <a:lnTo>
                    <a:pt x="15477" y="720"/>
                  </a:lnTo>
                  <a:lnTo>
                    <a:pt x="15034" y="580"/>
                  </a:lnTo>
                  <a:lnTo>
                    <a:pt x="14539" y="439"/>
                  </a:lnTo>
                  <a:lnTo>
                    <a:pt x="14018" y="316"/>
                  </a:lnTo>
                  <a:lnTo>
                    <a:pt x="13471" y="211"/>
                  </a:lnTo>
                  <a:lnTo>
                    <a:pt x="12975" y="140"/>
                  </a:lnTo>
                  <a:lnTo>
                    <a:pt x="12428" y="71"/>
                  </a:lnTo>
                  <a:lnTo>
                    <a:pt x="11934" y="35"/>
                  </a:lnTo>
                  <a:lnTo>
                    <a:pt x="11387" y="0"/>
                  </a:lnTo>
                  <a:lnTo>
                    <a:pt x="10213" y="0"/>
                  </a:lnTo>
                  <a:lnTo>
                    <a:pt x="9666" y="35"/>
                  </a:lnTo>
                  <a:lnTo>
                    <a:pt x="9172" y="71"/>
                  </a:lnTo>
                  <a:lnTo>
                    <a:pt x="8625" y="140"/>
                  </a:lnTo>
                  <a:lnTo>
                    <a:pt x="8129" y="211"/>
                  </a:lnTo>
                  <a:lnTo>
                    <a:pt x="7582" y="316"/>
                  </a:lnTo>
                  <a:lnTo>
                    <a:pt x="7061" y="439"/>
                  </a:lnTo>
                  <a:lnTo>
                    <a:pt x="6566" y="580"/>
                  </a:lnTo>
                  <a:lnTo>
                    <a:pt x="6123" y="720"/>
                  </a:lnTo>
                  <a:lnTo>
                    <a:pt x="5680" y="879"/>
                  </a:lnTo>
                  <a:lnTo>
                    <a:pt x="5212" y="1054"/>
                  </a:lnTo>
                  <a:lnTo>
                    <a:pt x="4768" y="1229"/>
                  </a:lnTo>
                  <a:lnTo>
                    <a:pt x="3909" y="1669"/>
                  </a:lnTo>
                  <a:lnTo>
                    <a:pt x="3153" y="2125"/>
                  </a:lnTo>
                  <a:lnTo>
                    <a:pt x="2476" y="2634"/>
                  </a:lnTo>
                  <a:lnTo>
                    <a:pt x="1825" y="3214"/>
                  </a:lnTo>
                  <a:lnTo>
                    <a:pt x="1303" y="3811"/>
                  </a:lnTo>
                  <a:lnTo>
                    <a:pt x="1069" y="4127"/>
                  </a:lnTo>
                  <a:lnTo>
                    <a:pt x="860" y="4425"/>
                  </a:lnTo>
                  <a:lnTo>
                    <a:pt x="651" y="4760"/>
                  </a:lnTo>
                  <a:lnTo>
                    <a:pt x="470" y="5093"/>
                  </a:lnTo>
                  <a:lnTo>
                    <a:pt x="313" y="5479"/>
                  </a:lnTo>
                  <a:lnTo>
                    <a:pt x="209" y="5812"/>
                  </a:lnTo>
                  <a:lnTo>
                    <a:pt x="104" y="6182"/>
                  </a:lnTo>
                  <a:lnTo>
                    <a:pt x="52" y="6515"/>
                  </a:lnTo>
                  <a:lnTo>
                    <a:pt x="0" y="6884"/>
                  </a:lnTo>
                  <a:lnTo>
                    <a:pt x="0" y="7727"/>
                  </a:lnTo>
                  <a:lnTo>
                    <a:pt x="52" y="8166"/>
                  </a:lnTo>
                  <a:lnTo>
                    <a:pt x="157" y="8605"/>
                  </a:lnTo>
                  <a:lnTo>
                    <a:pt x="313" y="8974"/>
                  </a:lnTo>
                  <a:lnTo>
                    <a:pt x="470" y="9378"/>
                  </a:lnTo>
                  <a:lnTo>
                    <a:pt x="651" y="9729"/>
                  </a:lnTo>
                  <a:lnTo>
                    <a:pt x="860" y="10097"/>
                  </a:lnTo>
                  <a:lnTo>
                    <a:pt x="1121" y="10396"/>
                  </a:lnTo>
                  <a:lnTo>
                    <a:pt x="1668" y="11028"/>
                  </a:lnTo>
                  <a:lnTo>
                    <a:pt x="2267" y="11573"/>
                  </a:lnTo>
                  <a:lnTo>
                    <a:pt x="2866" y="12118"/>
                  </a:lnTo>
                  <a:lnTo>
                    <a:pt x="3570" y="12591"/>
                  </a:lnTo>
                  <a:lnTo>
                    <a:pt x="4872" y="13469"/>
                  </a:lnTo>
                  <a:lnTo>
                    <a:pt x="6019" y="14242"/>
                  </a:lnTo>
                  <a:lnTo>
                    <a:pt x="6462" y="14646"/>
                  </a:lnTo>
                  <a:lnTo>
                    <a:pt x="6826" y="15050"/>
                  </a:lnTo>
                  <a:lnTo>
                    <a:pt x="6931" y="15260"/>
                  </a:lnTo>
                  <a:lnTo>
                    <a:pt x="7009" y="15454"/>
                  </a:lnTo>
                  <a:lnTo>
                    <a:pt x="7113" y="15664"/>
                  </a:lnTo>
                  <a:lnTo>
                    <a:pt x="7113" y="19370"/>
                  </a:lnTo>
                  <a:lnTo>
                    <a:pt x="7166" y="19634"/>
                  </a:lnTo>
                  <a:lnTo>
                    <a:pt x="7270" y="19879"/>
                  </a:lnTo>
                  <a:lnTo>
                    <a:pt x="7425" y="20107"/>
                  </a:lnTo>
                  <a:lnTo>
                    <a:pt x="7582" y="20318"/>
                  </a:lnTo>
                  <a:lnTo>
                    <a:pt x="7765" y="20511"/>
                  </a:lnTo>
                  <a:lnTo>
                    <a:pt x="7973" y="20722"/>
                  </a:lnTo>
                  <a:lnTo>
                    <a:pt x="8233" y="20881"/>
                  </a:lnTo>
                  <a:lnTo>
                    <a:pt x="8468" y="21056"/>
                  </a:lnTo>
                  <a:lnTo>
                    <a:pt x="8729" y="21196"/>
                  </a:lnTo>
                  <a:lnTo>
                    <a:pt x="9015" y="21319"/>
                  </a:lnTo>
                  <a:lnTo>
                    <a:pt x="9380" y="21425"/>
                  </a:lnTo>
                  <a:lnTo>
                    <a:pt x="9719" y="21495"/>
                  </a:lnTo>
                  <a:lnTo>
                    <a:pt x="10084" y="21565"/>
                  </a:lnTo>
                  <a:lnTo>
                    <a:pt x="10422" y="21600"/>
                  </a:lnTo>
                  <a:lnTo>
                    <a:pt x="10786" y="21600"/>
                  </a:lnTo>
                  <a:close/>
                </a:path>
              </a:pathLst>
            </a:custGeom>
            <a:solidFill>
              <a:srgbClr val="FFFFCC">
                <a:alpha val="100000"/>
              </a:srgbClr>
            </a:solidFill>
            <a:ln w="57150" cap="flat" cmpd="sng">
              <a:solidFill>
                <a:srgbClr val="000000">
                  <a:alpha val="100000"/>
                </a:srgbClr>
              </a:solidFill>
              <a:prstDash val="solid"/>
              <a:miter lim="800000"/>
              <a:headEnd type="none" w="med" len="med"/>
              <a:tailEnd type="none" w="med" len="med"/>
            </a:ln>
          </p:spPr>
          <p:txBody>
            <a:bodyPr/>
            <a:p>
              <a:endParaRPr lang="zh-CN" altLang="en-US"/>
            </a:p>
          </p:txBody>
        </p:sp>
        <p:sp>
          <p:nvSpPr>
            <p:cNvPr id="38929" name="Shape 118"/>
            <p:cNvSpPr/>
            <p:nvPr/>
          </p:nvSpPr>
          <p:spPr>
            <a:xfrm>
              <a:off x="192699" y="403848"/>
              <a:ext cx="224224" cy="408299"/>
            </a:xfrm>
            <a:custGeom>
              <a:avLst/>
              <a:gdLst/>
              <a:ahLst/>
              <a:cxnLst>
                <a:cxn ang="0">
                  <a:pos x="112112" y="204150"/>
                </a:cxn>
                <a:cxn ang="5898240">
                  <a:pos x="112112" y="204150"/>
                </a:cxn>
                <a:cxn ang="11796480">
                  <a:pos x="112112" y="204150"/>
                </a:cxn>
                <a:cxn ang="17694720">
                  <a:pos x="112112" y="204150"/>
                </a:cxn>
              </a:cxnLst>
              <a:pathLst>
                <a:path w="21600" h="21600">
                  <a:moveTo>
                    <a:pt x="6354" y="10918"/>
                  </a:moveTo>
                  <a:lnTo>
                    <a:pt x="4448" y="5578"/>
                  </a:lnTo>
                  <a:lnTo>
                    <a:pt x="1060" y="1305"/>
                  </a:lnTo>
                  <a:lnTo>
                    <a:pt x="0" y="235"/>
                  </a:lnTo>
                  <a:lnTo>
                    <a:pt x="4448" y="1424"/>
                  </a:lnTo>
                  <a:lnTo>
                    <a:pt x="7835" y="0"/>
                  </a:lnTo>
                  <a:lnTo>
                    <a:pt x="11647" y="1305"/>
                  </a:lnTo>
                  <a:lnTo>
                    <a:pt x="14610" y="0"/>
                  </a:lnTo>
                  <a:lnTo>
                    <a:pt x="17576" y="1186"/>
                  </a:lnTo>
                  <a:lnTo>
                    <a:pt x="21600" y="235"/>
                  </a:lnTo>
                  <a:lnTo>
                    <a:pt x="16304" y="6053"/>
                  </a:lnTo>
                  <a:lnTo>
                    <a:pt x="14822" y="10918"/>
                  </a:lnTo>
                  <a:moveTo>
                    <a:pt x="778" y="14359"/>
                  </a:moveTo>
                  <a:lnTo>
                    <a:pt x="20681" y="14359"/>
                  </a:lnTo>
                  <a:lnTo>
                    <a:pt x="20681" y="16852"/>
                  </a:lnTo>
                  <a:lnTo>
                    <a:pt x="778" y="16814"/>
                  </a:lnTo>
                  <a:lnTo>
                    <a:pt x="778" y="19226"/>
                  </a:lnTo>
                  <a:lnTo>
                    <a:pt x="20681" y="19304"/>
                  </a:lnTo>
                  <a:lnTo>
                    <a:pt x="20752" y="21600"/>
                  </a:lnTo>
                  <a:lnTo>
                    <a:pt x="848" y="21600"/>
                  </a:lnTo>
                </a:path>
              </a:pathLst>
            </a:custGeom>
            <a:noFill/>
            <a:ln w="57150" cap="flat" cmpd="sng">
              <a:solidFill>
                <a:srgbClr val="000000">
                  <a:alpha val="100000"/>
                </a:srgbClr>
              </a:solidFill>
              <a:prstDash val="solid"/>
              <a:miter lim="800000"/>
              <a:headEnd type="none" w="med" len="med"/>
              <a:tailEnd type="none" w="med" len="med"/>
            </a:ln>
          </p:spPr>
          <p:txBody>
            <a:bodyPr/>
            <a:p>
              <a:endParaRPr lang="zh-CN" altLang="en-US"/>
            </a:p>
          </p:txBody>
        </p:sp>
      </p:grpSp>
      <p:sp>
        <p:nvSpPr>
          <p:cNvPr id="120" name="Shape 120"/>
          <p:cNvSpPr/>
          <p:nvPr/>
        </p:nvSpPr>
        <p:spPr>
          <a:xfrm>
            <a:off x="6546850" y="1892300"/>
            <a:ext cx="3888740" cy="829945"/>
          </a:xfrm>
          <a:prstGeom prst="rect">
            <a:avLst/>
          </a:prstGeom>
          <a:noFill/>
          <a:ln w="12700">
            <a:noFill/>
          </a:ln>
        </p:spPr>
        <p:txBody>
          <a:bodyPr wrap="none" lIns="45719" rIns="45719">
            <a:spAutoFit/>
          </a:bodyPr>
          <a:p>
            <a:pPr eaLnBrk="1">
              <a:buNone/>
            </a:pPr>
            <a:r>
              <a:rPr lang="en-US" altLang="zh-CN" sz="2400">
                <a:latin typeface="Times New Roman" panose="02020703060505090304" pitchFamily="18" charset="0"/>
                <a:cs typeface="Times New Roman" panose="02020703060505090304" pitchFamily="18" charset="0"/>
                <a:sym typeface="Times New Roman" panose="02020703060505090304" pitchFamily="18" charset="0"/>
              </a:rPr>
              <a:t>to achieve twice the result with</a:t>
            </a:r>
            <a:endParaRPr lang="en-US" altLang="zh-CN" sz="2400">
              <a:latin typeface="Times New Roman" panose="02020703060505090304" pitchFamily="18" charset="0"/>
              <a:cs typeface="Times New Roman" panose="02020703060505090304" pitchFamily="18" charset="0"/>
              <a:sym typeface="Times New Roman" panose="02020703060505090304" pitchFamily="18" charset="0"/>
            </a:endParaRPr>
          </a:p>
          <a:p>
            <a:pPr eaLnBrk="1">
              <a:buNone/>
            </a:pPr>
            <a:r>
              <a:rPr lang="en-US" altLang="zh-CN" sz="2400">
                <a:latin typeface="Times New Roman" panose="02020703060505090304" pitchFamily="18" charset="0"/>
                <a:cs typeface="Times New Roman" panose="02020703060505090304" pitchFamily="18" charset="0"/>
                <a:sym typeface="Times New Roman" panose="02020703060505090304" pitchFamily="18" charset="0"/>
              </a:rPr>
              <a:t>half the effort</a:t>
            </a:r>
            <a:endParaRPr lang="en-US" altLang="zh-CN" sz="2400">
              <a:latin typeface="Times New Roman" panose="02020703060505090304" pitchFamily="18" charset="0"/>
              <a:ea typeface="Times New Roman" panose="02020703060505090304" pitchFamily="18" charset="0"/>
              <a:sym typeface="Times New Roman" panose="02020703060505090304" pitchFamily="18" charset="0"/>
            </a:endParaRPr>
          </a:p>
        </p:txBody>
      </p:sp>
      <p:sp>
        <p:nvSpPr>
          <p:cNvPr id="121" name="Shape 121"/>
          <p:cNvSpPr/>
          <p:nvPr/>
        </p:nvSpPr>
        <p:spPr>
          <a:xfrm>
            <a:off x="2573338" y="1900238"/>
            <a:ext cx="1309370" cy="460375"/>
          </a:xfrm>
          <a:prstGeom prst="rect">
            <a:avLst/>
          </a:prstGeom>
          <a:noFill/>
          <a:ln w="12700">
            <a:noFill/>
          </a:ln>
        </p:spPr>
        <p:txBody>
          <a:bodyPr wrap="none" lIns="45719" rIns="45719">
            <a:spAutoFit/>
          </a:bodyPr>
          <a:p>
            <a:pPr eaLnBrk="1">
              <a:buNone/>
            </a:pPr>
            <a:r>
              <a:rPr lang="zh-CN" altLang="en-US" sz="2400">
                <a:latin typeface="华文细黑" pitchFamily="2" charset="-122"/>
                <a:ea typeface="华文细黑" pitchFamily="2" charset="-122"/>
                <a:sym typeface="华文细黑" pitchFamily="2" charset="-122"/>
              </a:rPr>
              <a:t>事半功倍</a:t>
            </a:r>
            <a:endParaRPr lang="zh-CN" altLang="en-US" sz="2400">
              <a:latin typeface="华文细黑" pitchFamily="2" charset="-122"/>
              <a:ea typeface="华文细黑" pitchFamily="2" charset="-122"/>
              <a:sym typeface="华文细黑" pitchFamily="2" charset="-122"/>
            </a:endParaRPr>
          </a:p>
        </p:txBody>
      </p:sp>
      <p:sp>
        <p:nvSpPr>
          <p:cNvPr id="122" name="Shape 122"/>
          <p:cNvSpPr/>
          <p:nvPr/>
        </p:nvSpPr>
        <p:spPr>
          <a:xfrm>
            <a:off x="6562725" y="2667000"/>
            <a:ext cx="3034665" cy="460375"/>
          </a:xfrm>
          <a:prstGeom prst="rect">
            <a:avLst/>
          </a:prstGeom>
          <a:noFill/>
          <a:ln w="12700">
            <a:noFill/>
          </a:ln>
        </p:spPr>
        <p:txBody>
          <a:bodyPr wrap="none" lIns="45719" rIns="45719">
            <a:spAutoFit/>
          </a:bodyPr>
          <a:p>
            <a:pPr eaLnBrk="1">
              <a:buNone/>
            </a:pPr>
            <a:r>
              <a:rPr lang="en-US" altLang="zh-CN" sz="2400">
                <a:latin typeface="Times New Roman" panose="02020703060505090304" pitchFamily="18" charset="0"/>
                <a:cs typeface="Times New Roman" panose="02020703060505090304" pitchFamily="18" charset="0"/>
                <a:sym typeface="Times New Roman" panose="02020703060505090304" pitchFamily="18" charset="0"/>
              </a:rPr>
              <a:t>v. to economize, to save</a:t>
            </a:r>
            <a:endParaRPr lang="en-US" altLang="zh-CN" sz="2400">
              <a:latin typeface="Times New Roman" panose="02020703060505090304" pitchFamily="18" charset="0"/>
              <a:ea typeface="Times New Roman" panose="02020703060505090304" pitchFamily="18" charset="0"/>
              <a:sym typeface="Times New Roman" panose="02020703060505090304" pitchFamily="18" charset="0"/>
            </a:endParaRPr>
          </a:p>
        </p:txBody>
      </p:sp>
      <p:sp>
        <p:nvSpPr>
          <p:cNvPr id="123" name="Shape 123"/>
          <p:cNvSpPr/>
          <p:nvPr/>
        </p:nvSpPr>
        <p:spPr>
          <a:xfrm>
            <a:off x="2573338" y="2679700"/>
            <a:ext cx="699770" cy="460375"/>
          </a:xfrm>
          <a:prstGeom prst="rect">
            <a:avLst/>
          </a:prstGeom>
          <a:noFill/>
          <a:ln w="12700">
            <a:noFill/>
          </a:ln>
        </p:spPr>
        <p:txBody>
          <a:bodyPr wrap="none" lIns="45719" rIns="45719">
            <a:spAutoFit/>
          </a:bodyPr>
          <a:p>
            <a:pPr eaLnBrk="1">
              <a:buNone/>
            </a:pPr>
            <a:r>
              <a:rPr lang="zh-CN" altLang="en-US" sz="2400">
                <a:latin typeface="华文细黑" pitchFamily="2" charset="-122"/>
                <a:ea typeface="华文细黑" pitchFamily="2" charset="-122"/>
                <a:sym typeface="华文细黑" pitchFamily="2" charset="-122"/>
              </a:rPr>
              <a:t>节约</a:t>
            </a:r>
            <a:endParaRPr lang="zh-CN" altLang="en-US" sz="2400">
              <a:latin typeface="华文细黑" pitchFamily="2" charset="-122"/>
              <a:ea typeface="华文细黑" pitchFamily="2" charset="-122"/>
              <a:sym typeface="华文细黑" pitchFamily="2" charset="-122"/>
            </a:endParaRPr>
          </a:p>
        </p:txBody>
      </p:sp>
      <p:sp>
        <p:nvSpPr>
          <p:cNvPr id="124" name="Shape 124"/>
          <p:cNvSpPr/>
          <p:nvPr/>
        </p:nvSpPr>
        <p:spPr>
          <a:xfrm>
            <a:off x="6562725" y="3454400"/>
            <a:ext cx="3297555" cy="460375"/>
          </a:xfrm>
          <a:prstGeom prst="rect">
            <a:avLst/>
          </a:prstGeom>
          <a:noFill/>
          <a:ln w="12700">
            <a:noFill/>
          </a:ln>
        </p:spPr>
        <p:txBody>
          <a:bodyPr wrap="none" lIns="45719" rIns="45719">
            <a:spAutoFit/>
          </a:bodyPr>
          <a:p>
            <a:pPr eaLnBrk="1">
              <a:buNone/>
            </a:pPr>
            <a:r>
              <a:rPr lang="en-US" altLang="zh-CN" sz="2400">
                <a:latin typeface="Times New Roman" panose="02020703060505090304" pitchFamily="18" charset="0"/>
                <a:cs typeface="Times New Roman" panose="02020703060505090304" pitchFamily="18" charset="0"/>
                <a:sym typeface="Times New Roman" panose="02020703060505090304" pitchFamily="18" charset="0"/>
              </a:rPr>
              <a:t>n. physical strength, effort</a:t>
            </a:r>
            <a:endParaRPr lang="en-US" altLang="zh-CN" sz="2400">
              <a:latin typeface="Times New Roman" panose="02020703060505090304" pitchFamily="18" charset="0"/>
              <a:ea typeface="Times New Roman" panose="02020703060505090304" pitchFamily="18" charset="0"/>
              <a:sym typeface="Times New Roman" panose="02020703060505090304" pitchFamily="18" charset="0"/>
            </a:endParaRPr>
          </a:p>
        </p:txBody>
      </p:sp>
      <p:sp>
        <p:nvSpPr>
          <p:cNvPr id="125" name="Shape 125"/>
          <p:cNvSpPr/>
          <p:nvPr/>
        </p:nvSpPr>
        <p:spPr>
          <a:xfrm>
            <a:off x="2573338" y="3462338"/>
            <a:ext cx="699770" cy="460375"/>
          </a:xfrm>
          <a:prstGeom prst="rect">
            <a:avLst/>
          </a:prstGeom>
          <a:noFill/>
          <a:ln w="12700">
            <a:noFill/>
          </a:ln>
        </p:spPr>
        <p:txBody>
          <a:bodyPr wrap="none" lIns="45719" rIns="45719">
            <a:spAutoFit/>
          </a:bodyPr>
          <a:p>
            <a:pPr eaLnBrk="1">
              <a:buNone/>
            </a:pPr>
            <a:r>
              <a:rPr lang="zh-CN" altLang="en-US" sz="2400">
                <a:latin typeface="华文细黑" pitchFamily="2" charset="-122"/>
                <a:ea typeface="华文细黑" pitchFamily="2" charset="-122"/>
                <a:sym typeface="华文细黑" pitchFamily="2" charset="-122"/>
              </a:rPr>
              <a:t>力气</a:t>
            </a:r>
            <a:endParaRPr lang="zh-CN" altLang="en-US" sz="2400">
              <a:latin typeface="华文细黑" pitchFamily="2" charset="-122"/>
              <a:ea typeface="华文细黑" pitchFamily="2" charset="-122"/>
              <a:sym typeface="华文细黑" pitchFamily="2" charset="-122"/>
            </a:endParaRPr>
          </a:p>
        </p:txBody>
      </p:sp>
      <p:sp>
        <p:nvSpPr>
          <p:cNvPr id="126" name="Shape 126"/>
          <p:cNvSpPr/>
          <p:nvPr/>
        </p:nvSpPr>
        <p:spPr>
          <a:xfrm>
            <a:off x="6562725" y="4229100"/>
            <a:ext cx="2611755" cy="460375"/>
          </a:xfrm>
          <a:prstGeom prst="rect">
            <a:avLst/>
          </a:prstGeom>
          <a:noFill/>
          <a:ln w="12700">
            <a:noFill/>
          </a:ln>
        </p:spPr>
        <p:txBody>
          <a:bodyPr wrap="none" lIns="45719" rIns="45719">
            <a:spAutoFit/>
          </a:bodyPr>
          <a:p>
            <a:pPr eaLnBrk="1">
              <a:buNone/>
            </a:pPr>
            <a:r>
              <a:rPr lang="en-US" altLang="zh-CN" sz="2400">
                <a:latin typeface="Times New Roman" panose="02020703060505090304" pitchFamily="18" charset="0"/>
                <a:cs typeface="Times New Roman" panose="02020703060505090304" pitchFamily="18" charset="0"/>
                <a:sym typeface="Times New Roman" panose="02020703060505090304" pitchFamily="18" charset="0"/>
              </a:rPr>
              <a:t>conj. on the contrary</a:t>
            </a:r>
            <a:endParaRPr lang="en-US" altLang="zh-CN" sz="2400">
              <a:latin typeface="Times New Roman" panose="02020703060505090304" pitchFamily="18" charset="0"/>
              <a:ea typeface="Times New Roman" panose="02020703060505090304" pitchFamily="18" charset="0"/>
              <a:sym typeface="Times New Roman" panose="02020703060505090304" pitchFamily="18" charset="0"/>
            </a:endParaRPr>
          </a:p>
        </p:txBody>
      </p:sp>
      <p:sp>
        <p:nvSpPr>
          <p:cNvPr id="127" name="Shape 127"/>
          <p:cNvSpPr/>
          <p:nvPr/>
        </p:nvSpPr>
        <p:spPr>
          <a:xfrm>
            <a:off x="2573338" y="4237038"/>
            <a:ext cx="699770" cy="460375"/>
          </a:xfrm>
          <a:prstGeom prst="rect">
            <a:avLst/>
          </a:prstGeom>
          <a:noFill/>
          <a:ln w="12700">
            <a:noFill/>
          </a:ln>
        </p:spPr>
        <p:txBody>
          <a:bodyPr wrap="none" lIns="45719" rIns="45719">
            <a:spAutoFit/>
          </a:bodyPr>
          <a:p>
            <a:pPr eaLnBrk="1">
              <a:buNone/>
            </a:pPr>
            <a:r>
              <a:rPr lang="zh-CN" altLang="en-US" sz="2400">
                <a:latin typeface="华文细黑" pitchFamily="2" charset="-122"/>
                <a:ea typeface="华文细黑" pitchFamily="2" charset="-122"/>
                <a:sym typeface="华文细黑" pitchFamily="2" charset="-122"/>
              </a:rPr>
              <a:t>相反</a:t>
            </a:r>
            <a:endParaRPr lang="zh-CN" altLang="en-US" sz="2400">
              <a:latin typeface="华文细黑" pitchFamily="2" charset="-122"/>
              <a:ea typeface="华文细黑" pitchFamily="2" charset="-122"/>
              <a:sym typeface="华文细黑" pitchFamily="2" charset="-122"/>
            </a:endParaRPr>
          </a:p>
        </p:txBody>
      </p:sp>
      <p:sp>
        <p:nvSpPr>
          <p:cNvPr id="128" name="Shape 128"/>
          <p:cNvSpPr/>
          <p:nvPr/>
        </p:nvSpPr>
        <p:spPr>
          <a:xfrm>
            <a:off x="4043363" y="1903413"/>
            <a:ext cx="2319655" cy="460375"/>
          </a:xfrm>
          <a:prstGeom prst="rect">
            <a:avLst/>
          </a:prstGeom>
          <a:noFill/>
          <a:ln w="12700">
            <a:noFill/>
          </a:ln>
        </p:spPr>
        <p:txBody>
          <a:bodyPr wrap="none" lIns="45719" rIns="45719">
            <a:spAutoFit/>
          </a:bodyPr>
          <a:p>
            <a:pPr eaLnBrk="1">
              <a:buNone/>
            </a:pPr>
            <a:r>
              <a:rPr lang="en-US" altLang="zh-CN" sz="2400">
                <a:latin typeface="华文细黑" pitchFamily="2" charset="-122"/>
                <a:ea typeface="华文细黑" pitchFamily="2" charset="-122"/>
                <a:sym typeface="华文细黑" pitchFamily="2" charset="-122"/>
              </a:rPr>
              <a:t>shìbàngōngbèi</a:t>
            </a:r>
            <a:endParaRPr lang="en-US" altLang="zh-CN" sz="2400">
              <a:latin typeface="华文细黑" pitchFamily="2" charset="-122"/>
              <a:ea typeface="华文细黑" pitchFamily="2" charset="-122"/>
              <a:sym typeface="华文细黑" pitchFamily="2" charset="-122"/>
            </a:endParaRPr>
          </a:p>
        </p:txBody>
      </p:sp>
      <p:sp>
        <p:nvSpPr>
          <p:cNvPr id="129" name="Shape 129"/>
          <p:cNvSpPr/>
          <p:nvPr/>
        </p:nvSpPr>
        <p:spPr>
          <a:xfrm>
            <a:off x="4038600" y="2671763"/>
            <a:ext cx="957580" cy="460375"/>
          </a:xfrm>
          <a:prstGeom prst="rect">
            <a:avLst/>
          </a:prstGeom>
          <a:noFill/>
          <a:ln w="12700">
            <a:noFill/>
          </a:ln>
        </p:spPr>
        <p:txBody>
          <a:bodyPr wrap="none" lIns="45719" rIns="45719">
            <a:spAutoFit/>
          </a:bodyPr>
          <a:p>
            <a:pPr eaLnBrk="1">
              <a:buNone/>
            </a:pPr>
            <a:r>
              <a:rPr lang="en-US" altLang="zh-CN" sz="2400">
                <a:latin typeface="华文细黑" pitchFamily="2" charset="-122"/>
                <a:ea typeface="华文细黑" pitchFamily="2" charset="-122"/>
                <a:sym typeface="华文细黑" pitchFamily="2" charset="-122"/>
              </a:rPr>
              <a:t>jiéyuē</a:t>
            </a:r>
            <a:endParaRPr lang="en-US" altLang="zh-CN" sz="2400">
              <a:latin typeface="华文细黑" pitchFamily="2" charset="-122"/>
              <a:ea typeface="华文细黑" pitchFamily="2" charset="-122"/>
              <a:sym typeface="华文细黑" pitchFamily="2" charset="-122"/>
            </a:endParaRPr>
          </a:p>
        </p:txBody>
      </p:sp>
      <p:sp>
        <p:nvSpPr>
          <p:cNvPr id="130" name="Shape 130"/>
          <p:cNvSpPr/>
          <p:nvPr/>
        </p:nvSpPr>
        <p:spPr>
          <a:xfrm>
            <a:off x="4038600" y="3454400"/>
            <a:ext cx="480695" cy="460375"/>
          </a:xfrm>
          <a:prstGeom prst="rect">
            <a:avLst/>
          </a:prstGeom>
          <a:noFill/>
          <a:ln w="12700">
            <a:noFill/>
          </a:ln>
        </p:spPr>
        <p:txBody>
          <a:bodyPr wrap="none" lIns="45719" rIns="45719">
            <a:spAutoFit/>
          </a:bodyPr>
          <a:p>
            <a:pPr eaLnBrk="1">
              <a:buNone/>
            </a:pPr>
            <a:r>
              <a:rPr lang="en-US" altLang="zh-CN" sz="2400">
                <a:latin typeface="华文细黑" pitchFamily="2" charset="-122"/>
                <a:ea typeface="华文细黑" pitchFamily="2" charset="-122"/>
                <a:sym typeface="华文细黑" pitchFamily="2" charset="-122"/>
              </a:rPr>
              <a:t>lìqi</a:t>
            </a:r>
            <a:endParaRPr lang="en-US" altLang="zh-CN" sz="2400">
              <a:latin typeface="华文细黑" pitchFamily="2" charset="-122"/>
              <a:ea typeface="华文细黑" pitchFamily="2" charset="-122"/>
              <a:sym typeface="华文细黑" pitchFamily="2" charset="-122"/>
            </a:endParaRPr>
          </a:p>
        </p:txBody>
      </p:sp>
      <p:sp>
        <p:nvSpPr>
          <p:cNvPr id="131" name="Shape 131"/>
          <p:cNvSpPr/>
          <p:nvPr/>
        </p:nvSpPr>
        <p:spPr>
          <a:xfrm>
            <a:off x="4038600" y="4229100"/>
            <a:ext cx="1386840" cy="460375"/>
          </a:xfrm>
          <a:prstGeom prst="rect">
            <a:avLst/>
          </a:prstGeom>
          <a:noFill/>
          <a:ln w="12700">
            <a:noFill/>
          </a:ln>
        </p:spPr>
        <p:txBody>
          <a:bodyPr wrap="none" lIns="45719" rIns="45719">
            <a:spAutoFit/>
          </a:bodyPr>
          <a:p>
            <a:pPr eaLnBrk="1">
              <a:buNone/>
            </a:pPr>
            <a:r>
              <a:rPr lang="en-US" altLang="zh-CN" sz="2400">
                <a:latin typeface="华文细黑" pitchFamily="2" charset="-122"/>
                <a:ea typeface="华文细黑" pitchFamily="2" charset="-122"/>
                <a:sym typeface="华文细黑" pitchFamily="2" charset="-122"/>
              </a:rPr>
              <a:t>xiāngfǎn</a:t>
            </a:r>
            <a:endParaRPr lang="en-US" altLang="zh-CN" sz="2400">
              <a:latin typeface="华文细黑" pitchFamily="2" charset="-122"/>
              <a:ea typeface="华文细黑" pitchFamily="2" charset="-122"/>
              <a:sym typeface="华文细黑" pitchFamily="2" charset="-122"/>
            </a:endParaRPr>
          </a:p>
        </p:txBody>
      </p:sp>
    </p:spTree>
  </p:cSld>
  <p:clrMapOvr>
    <a:masterClrMapping/>
  </p:clrMapOvr>
  <p:transition spd="slow"/>
  <p:timing>
    <p:tnLst>
      <p:par>
        <p:cTn id="1" dur="indefinite" restart="never" fill="hold" nodeType="tmRoot"/>
      </p:par>
    </p:tnLst>
    <p:bldLst>
      <p:bldP spid="120" grpId="0" animBg="1" advAuto="1000"/>
      <p:bldP spid="121" grpId="0" animBg="1" advAuto="1000"/>
      <p:bldP spid="122" grpId="0" animBg="1" advAuto="1000"/>
      <p:bldP spid="123" grpId="0" animBg="1" advAuto="1000"/>
      <p:bldP spid="124" grpId="0" animBg="1" advAuto="1000"/>
      <p:bldP spid="125" grpId="0" animBg="1" advAuto="1000"/>
      <p:bldP spid="126" grpId="0" animBg="1" advAuto="1000"/>
      <p:bldP spid="127" grpId="0" animBg="1" advAuto="1000"/>
      <p:bldP spid="128" grpId="0" animBg="1" advAuto="1000"/>
      <p:bldP spid="129" grpId="0" animBg="1" advAuto="1000"/>
      <p:bldP spid="130" grpId="0" animBg="1" advAuto="1000"/>
      <p:bldP spid="131" grpId="0" animBg="1" advAuto="100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9938" name="Shape 133"/>
          <p:cNvSpPr/>
          <p:nvPr/>
        </p:nvSpPr>
        <p:spPr>
          <a:xfrm>
            <a:off x="2595563" y="487363"/>
            <a:ext cx="8072437" cy="706755"/>
          </a:xfrm>
          <a:prstGeom prst="rect">
            <a:avLst/>
          </a:prstGeom>
          <a:noFill/>
          <a:ln w="12700">
            <a:noFill/>
          </a:ln>
        </p:spPr>
        <p:txBody>
          <a:bodyPr lIns="45719" rIns="45719">
            <a:spAutoFit/>
          </a:bodyPr>
          <a:p>
            <a:pPr eaLnBrk="1">
              <a:buNone/>
            </a:pPr>
            <a:r>
              <a:rPr lang="zh-CN" altLang="en-US" sz="4000">
                <a:solidFill>
                  <a:srgbClr val="A6A6A6"/>
                </a:solidFill>
                <a:latin typeface="黑体" panose="02010609060101010101" pitchFamily="49" charset="-122"/>
                <a:ea typeface="黑体" panose="02010609060101010101" pitchFamily="49" charset="-122"/>
                <a:sym typeface="黑体" panose="02010609060101010101" pitchFamily="49" charset="-122"/>
              </a:rPr>
              <a:t>词汇（五）</a:t>
            </a:r>
            <a:endParaRPr lang="zh-CN" altLang="en-US" sz="4000">
              <a:solidFill>
                <a:srgbClr val="A6A6A6"/>
              </a:solidFill>
              <a:latin typeface="黑体" panose="02010609060101010101" pitchFamily="49" charset="-122"/>
              <a:ea typeface="黑体" panose="02010609060101010101" pitchFamily="49" charset="-122"/>
              <a:sym typeface="黑体" panose="02010609060101010101" pitchFamily="49" charset="-122"/>
            </a:endParaRPr>
          </a:p>
        </p:txBody>
      </p:sp>
      <p:grpSp>
        <p:nvGrpSpPr>
          <p:cNvPr id="39939" name="Group 136"/>
          <p:cNvGrpSpPr/>
          <p:nvPr/>
        </p:nvGrpSpPr>
        <p:grpSpPr>
          <a:xfrm>
            <a:off x="1811338" y="228600"/>
            <a:ext cx="608012" cy="919163"/>
            <a:chOff x="0" y="0"/>
            <a:chExt cx="607419" cy="919824"/>
          </a:xfrm>
        </p:grpSpPr>
        <p:sp>
          <p:nvSpPr>
            <p:cNvPr id="39952" name="Shape 134"/>
            <p:cNvSpPr/>
            <p:nvPr/>
          </p:nvSpPr>
          <p:spPr>
            <a:xfrm>
              <a:off x="0" y="0"/>
              <a:ext cx="607420" cy="919825"/>
            </a:xfrm>
            <a:custGeom>
              <a:avLst/>
              <a:gdLst/>
              <a:ahLst/>
              <a:cxnLst>
                <a:cxn ang="0">
                  <a:pos x="303710" y="459913"/>
                </a:cxn>
                <a:cxn ang="5898240">
                  <a:pos x="303710" y="459913"/>
                </a:cxn>
                <a:cxn ang="11796480">
                  <a:pos x="303710" y="459913"/>
                </a:cxn>
                <a:cxn ang="17694720">
                  <a:pos x="303710" y="459913"/>
                </a:cxn>
              </a:cxnLst>
              <a:pathLst>
                <a:path w="21600" h="21600">
                  <a:moveTo>
                    <a:pt x="10786" y="21600"/>
                  </a:moveTo>
                  <a:lnTo>
                    <a:pt x="11178" y="21600"/>
                  </a:lnTo>
                  <a:lnTo>
                    <a:pt x="11516" y="21565"/>
                  </a:lnTo>
                  <a:lnTo>
                    <a:pt x="11881" y="21495"/>
                  </a:lnTo>
                  <a:lnTo>
                    <a:pt x="12220" y="21425"/>
                  </a:lnTo>
                  <a:lnTo>
                    <a:pt x="12585" y="21319"/>
                  </a:lnTo>
                  <a:lnTo>
                    <a:pt x="12871" y="21196"/>
                  </a:lnTo>
                  <a:lnTo>
                    <a:pt x="13132" y="21056"/>
                  </a:lnTo>
                  <a:lnTo>
                    <a:pt x="13367" y="20881"/>
                  </a:lnTo>
                  <a:lnTo>
                    <a:pt x="13627" y="20722"/>
                  </a:lnTo>
                  <a:lnTo>
                    <a:pt x="13835" y="20511"/>
                  </a:lnTo>
                  <a:lnTo>
                    <a:pt x="14018" y="20318"/>
                  </a:lnTo>
                  <a:lnTo>
                    <a:pt x="14174" y="20107"/>
                  </a:lnTo>
                  <a:lnTo>
                    <a:pt x="14330" y="19879"/>
                  </a:lnTo>
                  <a:lnTo>
                    <a:pt x="14434" y="19634"/>
                  </a:lnTo>
                  <a:lnTo>
                    <a:pt x="14487" y="19370"/>
                  </a:lnTo>
                  <a:lnTo>
                    <a:pt x="14487" y="15664"/>
                  </a:lnTo>
                  <a:lnTo>
                    <a:pt x="14591" y="15454"/>
                  </a:lnTo>
                  <a:lnTo>
                    <a:pt x="14669" y="15260"/>
                  </a:lnTo>
                  <a:lnTo>
                    <a:pt x="14774" y="15050"/>
                  </a:lnTo>
                  <a:lnTo>
                    <a:pt x="15138" y="14646"/>
                  </a:lnTo>
                  <a:lnTo>
                    <a:pt x="15581" y="14242"/>
                  </a:lnTo>
                  <a:lnTo>
                    <a:pt x="16728" y="13469"/>
                  </a:lnTo>
                  <a:lnTo>
                    <a:pt x="18030" y="12591"/>
                  </a:lnTo>
                  <a:lnTo>
                    <a:pt x="18734" y="12118"/>
                  </a:lnTo>
                  <a:lnTo>
                    <a:pt x="19333" y="11573"/>
                  </a:lnTo>
                  <a:lnTo>
                    <a:pt x="19932" y="11028"/>
                  </a:lnTo>
                  <a:lnTo>
                    <a:pt x="20479" y="10396"/>
                  </a:lnTo>
                  <a:lnTo>
                    <a:pt x="20740" y="10097"/>
                  </a:lnTo>
                  <a:lnTo>
                    <a:pt x="20948" y="9729"/>
                  </a:lnTo>
                  <a:lnTo>
                    <a:pt x="21130" y="9378"/>
                  </a:lnTo>
                  <a:lnTo>
                    <a:pt x="21287" y="8974"/>
                  </a:lnTo>
                  <a:lnTo>
                    <a:pt x="21443" y="8605"/>
                  </a:lnTo>
                  <a:lnTo>
                    <a:pt x="21548" y="8166"/>
                  </a:lnTo>
                  <a:lnTo>
                    <a:pt x="21600" y="7727"/>
                  </a:lnTo>
                  <a:lnTo>
                    <a:pt x="21600" y="6884"/>
                  </a:lnTo>
                  <a:lnTo>
                    <a:pt x="21548" y="6515"/>
                  </a:lnTo>
                  <a:lnTo>
                    <a:pt x="21496" y="6182"/>
                  </a:lnTo>
                  <a:lnTo>
                    <a:pt x="21391" y="5812"/>
                  </a:lnTo>
                  <a:lnTo>
                    <a:pt x="21287" y="5479"/>
                  </a:lnTo>
                  <a:lnTo>
                    <a:pt x="21130" y="5093"/>
                  </a:lnTo>
                  <a:lnTo>
                    <a:pt x="20948" y="4760"/>
                  </a:lnTo>
                  <a:lnTo>
                    <a:pt x="20740" y="4425"/>
                  </a:lnTo>
                  <a:lnTo>
                    <a:pt x="20531" y="4127"/>
                  </a:lnTo>
                  <a:lnTo>
                    <a:pt x="20296" y="3811"/>
                  </a:lnTo>
                  <a:lnTo>
                    <a:pt x="20036" y="3513"/>
                  </a:lnTo>
                  <a:lnTo>
                    <a:pt x="19775" y="3214"/>
                  </a:lnTo>
                  <a:lnTo>
                    <a:pt x="19124" y="2634"/>
                  </a:lnTo>
                  <a:lnTo>
                    <a:pt x="18447" y="2125"/>
                  </a:lnTo>
                  <a:lnTo>
                    <a:pt x="17691" y="1669"/>
                  </a:lnTo>
                  <a:lnTo>
                    <a:pt x="16832" y="1229"/>
                  </a:lnTo>
                  <a:lnTo>
                    <a:pt x="16388" y="1054"/>
                  </a:lnTo>
                  <a:lnTo>
                    <a:pt x="15920" y="879"/>
                  </a:lnTo>
                  <a:lnTo>
                    <a:pt x="15477" y="720"/>
                  </a:lnTo>
                  <a:lnTo>
                    <a:pt x="15034" y="580"/>
                  </a:lnTo>
                  <a:lnTo>
                    <a:pt x="14539" y="439"/>
                  </a:lnTo>
                  <a:lnTo>
                    <a:pt x="14018" y="316"/>
                  </a:lnTo>
                  <a:lnTo>
                    <a:pt x="13471" y="211"/>
                  </a:lnTo>
                  <a:lnTo>
                    <a:pt x="12975" y="140"/>
                  </a:lnTo>
                  <a:lnTo>
                    <a:pt x="12428" y="71"/>
                  </a:lnTo>
                  <a:lnTo>
                    <a:pt x="11934" y="35"/>
                  </a:lnTo>
                  <a:lnTo>
                    <a:pt x="11387" y="0"/>
                  </a:lnTo>
                  <a:lnTo>
                    <a:pt x="10213" y="0"/>
                  </a:lnTo>
                  <a:lnTo>
                    <a:pt x="9666" y="35"/>
                  </a:lnTo>
                  <a:lnTo>
                    <a:pt x="9172" y="71"/>
                  </a:lnTo>
                  <a:lnTo>
                    <a:pt x="8625" y="140"/>
                  </a:lnTo>
                  <a:lnTo>
                    <a:pt x="8129" y="211"/>
                  </a:lnTo>
                  <a:lnTo>
                    <a:pt x="7582" y="316"/>
                  </a:lnTo>
                  <a:lnTo>
                    <a:pt x="7061" y="439"/>
                  </a:lnTo>
                  <a:lnTo>
                    <a:pt x="6566" y="580"/>
                  </a:lnTo>
                  <a:lnTo>
                    <a:pt x="6123" y="720"/>
                  </a:lnTo>
                  <a:lnTo>
                    <a:pt x="5680" y="879"/>
                  </a:lnTo>
                  <a:lnTo>
                    <a:pt x="5212" y="1054"/>
                  </a:lnTo>
                  <a:lnTo>
                    <a:pt x="4768" y="1229"/>
                  </a:lnTo>
                  <a:lnTo>
                    <a:pt x="3909" y="1669"/>
                  </a:lnTo>
                  <a:lnTo>
                    <a:pt x="3153" y="2125"/>
                  </a:lnTo>
                  <a:lnTo>
                    <a:pt x="2476" y="2634"/>
                  </a:lnTo>
                  <a:lnTo>
                    <a:pt x="1825" y="3214"/>
                  </a:lnTo>
                  <a:lnTo>
                    <a:pt x="1303" y="3811"/>
                  </a:lnTo>
                  <a:lnTo>
                    <a:pt x="1069" y="4127"/>
                  </a:lnTo>
                  <a:lnTo>
                    <a:pt x="860" y="4425"/>
                  </a:lnTo>
                  <a:lnTo>
                    <a:pt x="651" y="4760"/>
                  </a:lnTo>
                  <a:lnTo>
                    <a:pt x="470" y="5093"/>
                  </a:lnTo>
                  <a:lnTo>
                    <a:pt x="313" y="5479"/>
                  </a:lnTo>
                  <a:lnTo>
                    <a:pt x="209" y="5812"/>
                  </a:lnTo>
                  <a:lnTo>
                    <a:pt x="104" y="6182"/>
                  </a:lnTo>
                  <a:lnTo>
                    <a:pt x="52" y="6515"/>
                  </a:lnTo>
                  <a:lnTo>
                    <a:pt x="0" y="6884"/>
                  </a:lnTo>
                  <a:lnTo>
                    <a:pt x="0" y="7727"/>
                  </a:lnTo>
                  <a:lnTo>
                    <a:pt x="52" y="8166"/>
                  </a:lnTo>
                  <a:lnTo>
                    <a:pt x="157" y="8605"/>
                  </a:lnTo>
                  <a:lnTo>
                    <a:pt x="313" y="8974"/>
                  </a:lnTo>
                  <a:lnTo>
                    <a:pt x="470" y="9378"/>
                  </a:lnTo>
                  <a:lnTo>
                    <a:pt x="651" y="9729"/>
                  </a:lnTo>
                  <a:lnTo>
                    <a:pt x="860" y="10097"/>
                  </a:lnTo>
                  <a:lnTo>
                    <a:pt x="1121" y="10396"/>
                  </a:lnTo>
                  <a:lnTo>
                    <a:pt x="1668" y="11028"/>
                  </a:lnTo>
                  <a:lnTo>
                    <a:pt x="2267" y="11573"/>
                  </a:lnTo>
                  <a:lnTo>
                    <a:pt x="2866" y="12118"/>
                  </a:lnTo>
                  <a:lnTo>
                    <a:pt x="3570" y="12591"/>
                  </a:lnTo>
                  <a:lnTo>
                    <a:pt x="4872" y="13469"/>
                  </a:lnTo>
                  <a:lnTo>
                    <a:pt x="6019" y="14242"/>
                  </a:lnTo>
                  <a:lnTo>
                    <a:pt x="6462" y="14646"/>
                  </a:lnTo>
                  <a:lnTo>
                    <a:pt x="6826" y="15050"/>
                  </a:lnTo>
                  <a:lnTo>
                    <a:pt x="6931" y="15260"/>
                  </a:lnTo>
                  <a:lnTo>
                    <a:pt x="7009" y="15454"/>
                  </a:lnTo>
                  <a:lnTo>
                    <a:pt x="7113" y="15664"/>
                  </a:lnTo>
                  <a:lnTo>
                    <a:pt x="7113" y="19370"/>
                  </a:lnTo>
                  <a:lnTo>
                    <a:pt x="7166" y="19634"/>
                  </a:lnTo>
                  <a:lnTo>
                    <a:pt x="7270" y="19879"/>
                  </a:lnTo>
                  <a:lnTo>
                    <a:pt x="7425" y="20107"/>
                  </a:lnTo>
                  <a:lnTo>
                    <a:pt x="7582" y="20318"/>
                  </a:lnTo>
                  <a:lnTo>
                    <a:pt x="7765" y="20511"/>
                  </a:lnTo>
                  <a:lnTo>
                    <a:pt x="7973" y="20722"/>
                  </a:lnTo>
                  <a:lnTo>
                    <a:pt x="8233" y="20881"/>
                  </a:lnTo>
                  <a:lnTo>
                    <a:pt x="8468" y="21056"/>
                  </a:lnTo>
                  <a:lnTo>
                    <a:pt x="8729" y="21196"/>
                  </a:lnTo>
                  <a:lnTo>
                    <a:pt x="9015" y="21319"/>
                  </a:lnTo>
                  <a:lnTo>
                    <a:pt x="9380" y="21425"/>
                  </a:lnTo>
                  <a:lnTo>
                    <a:pt x="9719" y="21495"/>
                  </a:lnTo>
                  <a:lnTo>
                    <a:pt x="10084" y="21565"/>
                  </a:lnTo>
                  <a:lnTo>
                    <a:pt x="10422" y="21600"/>
                  </a:lnTo>
                  <a:lnTo>
                    <a:pt x="10786" y="21600"/>
                  </a:lnTo>
                  <a:close/>
                </a:path>
              </a:pathLst>
            </a:custGeom>
            <a:solidFill>
              <a:srgbClr val="FFFFCC">
                <a:alpha val="100000"/>
              </a:srgbClr>
            </a:solidFill>
            <a:ln w="57150" cap="flat" cmpd="sng">
              <a:solidFill>
                <a:srgbClr val="000000">
                  <a:alpha val="100000"/>
                </a:srgbClr>
              </a:solidFill>
              <a:prstDash val="solid"/>
              <a:miter lim="800000"/>
              <a:headEnd type="none" w="med" len="med"/>
              <a:tailEnd type="none" w="med" len="med"/>
            </a:ln>
          </p:spPr>
          <p:txBody>
            <a:bodyPr/>
            <a:p>
              <a:endParaRPr lang="zh-CN" altLang="en-US"/>
            </a:p>
          </p:txBody>
        </p:sp>
        <p:sp>
          <p:nvSpPr>
            <p:cNvPr id="39953" name="Shape 135"/>
            <p:cNvSpPr/>
            <p:nvPr/>
          </p:nvSpPr>
          <p:spPr>
            <a:xfrm>
              <a:off x="192699" y="403848"/>
              <a:ext cx="224224" cy="408299"/>
            </a:xfrm>
            <a:custGeom>
              <a:avLst/>
              <a:gdLst/>
              <a:ahLst/>
              <a:cxnLst>
                <a:cxn ang="0">
                  <a:pos x="112112" y="204150"/>
                </a:cxn>
                <a:cxn ang="5898240">
                  <a:pos x="112112" y="204150"/>
                </a:cxn>
                <a:cxn ang="11796480">
                  <a:pos x="112112" y="204150"/>
                </a:cxn>
                <a:cxn ang="17694720">
                  <a:pos x="112112" y="204150"/>
                </a:cxn>
              </a:cxnLst>
              <a:pathLst>
                <a:path w="21600" h="21600">
                  <a:moveTo>
                    <a:pt x="6354" y="10918"/>
                  </a:moveTo>
                  <a:lnTo>
                    <a:pt x="4448" y="5578"/>
                  </a:lnTo>
                  <a:lnTo>
                    <a:pt x="1060" y="1305"/>
                  </a:lnTo>
                  <a:lnTo>
                    <a:pt x="0" y="235"/>
                  </a:lnTo>
                  <a:lnTo>
                    <a:pt x="4448" y="1424"/>
                  </a:lnTo>
                  <a:lnTo>
                    <a:pt x="7835" y="0"/>
                  </a:lnTo>
                  <a:lnTo>
                    <a:pt x="11647" y="1305"/>
                  </a:lnTo>
                  <a:lnTo>
                    <a:pt x="14610" y="0"/>
                  </a:lnTo>
                  <a:lnTo>
                    <a:pt x="17576" y="1186"/>
                  </a:lnTo>
                  <a:lnTo>
                    <a:pt x="21600" y="235"/>
                  </a:lnTo>
                  <a:lnTo>
                    <a:pt x="16304" y="6053"/>
                  </a:lnTo>
                  <a:lnTo>
                    <a:pt x="14822" y="10918"/>
                  </a:lnTo>
                  <a:moveTo>
                    <a:pt x="778" y="14359"/>
                  </a:moveTo>
                  <a:lnTo>
                    <a:pt x="20681" y="14359"/>
                  </a:lnTo>
                  <a:lnTo>
                    <a:pt x="20681" y="16852"/>
                  </a:lnTo>
                  <a:lnTo>
                    <a:pt x="778" y="16814"/>
                  </a:lnTo>
                  <a:lnTo>
                    <a:pt x="778" y="19226"/>
                  </a:lnTo>
                  <a:lnTo>
                    <a:pt x="20681" y="19304"/>
                  </a:lnTo>
                  <a:lnTo>
                    <a:pt x="20752" y="21600"/>
                  </a:lnTo>
                  <a:lnTo>
                    <a:pt x="848" y="21600"/>
                  </a:lnTo>
                </a:path>
              </a:pathLst>
            </a:custGeom>
            <a:noFill/>
            <a:ln w="57150" cap="flat" cmpd="sng">
              <a:solidFill>
                <a:srgbClr val="000000">
                  <a:alpha val="100000"/>
                </a:srgbClr>
              </a:solidFill>
              <a:prstDash val="solid"/>
              <a:miter lim="800000"/>
              <a:headEnd type="none" w="med" len="med"/>
              <a:tailEnd type="none" w="med" len="med"/>
            </a:ln>
          </p:spPr>
          <p:txBody>
            <a:bodyPr/>
            <a:p>
              <a:endParaRPr lang="zh-CN" altLang="en-US"/>
            </a:p>
          </p:txBody>
        </p:sp>
      </p:grpSp>
      <p:sp>
        <p:nvSpPr>
          <p:cNvPr id="137" name="Shape 137"/>
          <p:cNvSpPr/>
          <p:nvPr/>
        </p:nvSpPr>
        <p:spPr>
          <a:xfrm>
            <a:off x="6546850" y="1892300"/>
            <a:ext cx="1986280" cy="460375"/>
          </a:xfrm>
          <a:prstGeom prst="rect">
            <a:avLst/>
          </a:prstGeom>
          <a:noFill/>
          <a:ln w="12700">
            <a:noFill/>
          </a:ln>
        </p:spPr>
        <p:txBody>
          <a:bodyPr wrap="none" lIns="45719" rIns="45719">
            <a:spAutoFit/>
          </a:bodyPr>
          <a:p>
            <a:pPr eaLnBrk="1">
              <a:buNone/>
            </a:pPr>
            <a:r>
              <a:rPr lang="en-US" altLang="zh-CN" sz="2400">
                <a:latin typeface="Times New Roman" panose="02020703060505090304" pitchFamily="18" charset="0"/>
                <a:cs typeface="Times New Roman" panose="02020703060505090304" pitchFamily="18" charset="0"/>
                <a:sym typeface="Times New Roman" panose="02020703060505090304" pitchFamily="18" charset="0"/>
              </a:rPr>
              <a:t>n. task, mission</a:t>
            </a:r>
            <a:endParaRPr lang="en-US" altLang="zh-CN" sz="2400">
              <a:latin typeface="Times New Roman" panose="02020703060505090304" pitchFamily="18" charset="0"/>
              <a:ea typeface="Times New Roman" panose="02020703060505090304" pitchFamily="18" charset="0"/>
              <a:sym typeface="Times New Roman" panose="02020703060505090304" pitchFamily="18" charset="0"/>
            </a:endParaRPr>
          </a:p>
        </p:txBody>
      </p:sp>
      <p:sp>
        <p:nvSpPr>
          <p:cNvPr id="138" name="Shape 138"/>
          <p:cNvSpPr/>
          <p:nvPr/>
        </p:nvSpPr>
        <p:spPr>
          <a:xfrm>
            <a:off x="2573338" y="1900238"/>
            <a:ext cx="699770" cy="460375"/>
          </a:xfrm>
          <a:prstGeom prst="rect">
            <a:avLst/>
          </a:prstGeom>
          <a:noFill/>
          <a:ln w="12700">
            <a:noFill/>
          </a:ln>
        </p:spPr>
        <p:txBody>
          <a:bodyPr wrap="none" lIns="45719" rIns="45719">
            <a:spAutoFit/>
          </a:bodyPr>
          <a:p>
            <a:pPr eaLnBrk="1">
              <a:buNone/>
            </a:pPr>
            <a:r>
              <a:rPr lang="zh-CN" altLang="en-US" sz="2400">
                <a:latin typeface="华文细黑" pitchFamily="2" charset="-122"/>
                <a:ea typeface="华文细黑" pitchFamily="2" charset="-122"/>
                <a:sym typeface="华文细黑" pitchFamily="2" charset="-122"/>
              </a:rPr>
              <a:t>任务</a:t>
            </a:r>
            <a:endParaRPr lang="zh-CN" altLang="en-US" sz="2400">
              <a:latin typeface="华文细黑" pitchFamily="2" charset="-122"/>
              <a:ea typeface="华文细黑" pitchFamily="2" charset="-122"/>
              <a:sym typeface="华文细黑" pitchFamily="2" charset="-122"/>
            </a:endParaRPr>
          </a:p>
        </p:txBody>
      </p:sp>
      <p:sp>
        <p:nvSpPr>
          <p:cNvPr id="139" name="Shape 139"/>
          <p:cNvSpPr/>
          <p:nvPr/>
        </p:nvSpPr>
        <p:spPr>
          <a:xfrm>
            <a:off x="6562725" y="2667000"/>
            <a:ext cx="2781935" cy="460375"/>
          </a:xfrm>
          <a:prstGeom prst="rect">
            <a:avLst/>
          </a:prstGeom>
          <a:noFill/>
          <a:ln w="12700">
            <a:noFill/>
          </a:ln>
        </p:spPr>
        <p:txBody>
          <a:bodyPr wrap="none" lIns="45719" rIns="45719">
            <a:spAutoFit/>
          </a:bodyPr>
          <a:p>
            <a:pPr eaLnBrk="1">
              <a:buNone/>
            </a:pPr>
            <a:r>
              <a:rPr lang="en-US" altLang="zh-CN" sz="2400">
                <a:latin typeface="Times New Roman" panose="02020703060505090304" pitchFamily="18" charset="0"/>
                <a:cs typeface="Times New Roman" panose="02020703060505090304" pitchFamily="18" charset="0"/>
                <a:sym typeface="Times New Roman" panose="02020703060505090304" pitchFamily="18" charset="0"/>
              </a:rPr>
              <a:t>n. opinion, suggestion</a:t>
            </a:r>
            <a:endParaRPr lang="en-US" altLang="zh-CN" sz="2400">
              <a:latin typeface="Times New Roman" panose="02020703060505090304" pitchFamily="18" charset="0"/>
              <a:ea typeface="Times New Roman" panose="02020703060505090304" pitchFamily="18" charset="0"/>
              <a:sym typeface="Times New Roman" panose="02020703060505090304" pitchFamily="18" charset="0"/>
            </a:endParaRPr>
          </a:p>
        </p:txBody>
      </p:sp>
      <p:sp>
        <p:nvSpPr>
          <p:cNvPr id="140" name="Shape 140"/>
          <p:cNvSpPr/>
          <p:nvPr/>
        </p:nvSpPr>
        <p:spPr>
          <a:xfrm>
            <a:off x="2573338" y="2679700"/>
            <a:ext cx="699770" cy="460375"/>
          </a:xfrm>
          <a:prstGeom prst="rect">
            <a:avLst/>
          </a:prstGeom>
          <a:noFill/>
          <a:ln w="12700">
            <a:noFill/>
          </a:ln>
        </p:spPr>
        <p:txBody>
          <a:bodyPr wrap="none" lIns="45719" rIns="45719">
            <a:spAutoFit/>
          </a:bodyPr>
          <a:p>
            <a:pPr eaLnBrk="1">
              <a:buNone/>
            </a:pPr>
            <a:r>
              <a:rPr lang="zh-CN" altLang="en-US" sz="2400">
                <a:latin typeface="华文细黑" pitchFamily="2" charset="-122"/>
                <a:ea typeface="华文细黑" pitchFamily="2" charset="-122"/>
                <a:sym typeface="华文细黑" pitchFamily="2" charset="-122"/>
              </a:rPr>
              <a:t>意见</a:t>
            </a:r>
            <a:endParaRPr lang="zh-CN" altLang="en-US" sz="2400">
              <a:latin typeface="华文细黑" pitchFamily="2" charset="-122"/>
              <a:ea typeface="华文细黑" pitchFamily="2" charset="-122"/>
              <a:sym typeface="华文细黑" pitchFamily="2" charset="-122"/>
            </a:endParaRPr>
          </a:p>
        </p:txBody>
      </p:sp>
      <p:sp>
        <p:nvSpPr>
          <p:cNvPr id="141" name="Shape 141"/>
          <p:cNvSpPr/>
          <p:nvPr/>
        </p:nvSpPr>
        <p:spPr>
          <a:xfrm>
            <a:off x="6562725" y="3454400"/>
            <a:ext cx="2949575" cy="460375"/>
          </a:xfrm>
          <a:prstGeom prst="rect">
            <a:avLst/>
          </a:prstGeom>
          <a:noFill/>
          <a:ln w="12700">
            <a:noFill/>
          </a:ln>
        </p:spPr>
        <p:txBody>
          <a:bodyPr wrap="none" lIns="45719" rIns="45719">
            <a:spAutoFit/>
          </a:bodyPr>
          <a:p>
            <a:pPr eaLnBrk="1">
              <a:buNone/>
            </a:pPr>
            <a:r>
              <a:rPr lang="en-US" altLang="zh-CN" sz="2400">
                <a:latin typeface="Times New Roman" panose="02020703060505090304" pitchFamily="18" charset="0"/>
                <a:cs typeface="Times New Roman" panose="02020703060505090304" pitchFamily="18" charset="0"/>
                <a:sym typeface="Times New Roman" panose="02020703060505090304" pitchFamily="18" charset="0"/>
              </a:rPr>
              <a:t>adj. careful, meticulous</a:t>
            </a:r>
            <a:endParaRPr lang="en-US" altLang="zh-CN" sz="2400">
              <a:latin typeface="Times New Roman" panose="02020703060505090304" pitchFamily="18" charset="0"/>
              <a:ea typeface="Times New Roman" panose="02020703060505090304" pitchFamily="18" charset="0"/>
              <a:sym typeface="Times New Roman" panose="02020703060505090304" pitchFamily="18" charset="0"/>
            </a:endParaRPr>
          </a:p>
        </p:txBody>
      </p:sp>
      <p:sp>
        <p:nvSpPr>
          <p:cNvPr id="142" name="Shape 142"/>
          <p:cNvSpPr/>
          <p:nvPr/>
        </p:nvSpPr>
        <p:spPr>
          <a:xfrm>
            <a:off x="2573338" y="3462338"/>
            <a:ext cx="699770" cy="460375"/>
          </a:xfrm>
          <a:prstGeom prst="rect">
            <a:avLst/>
          </a:prstGeom>
          <a:noFill/>
          <a:ln w="12700">
            <a:noFill/>
          </a:ln>
        </p:spPr>
        <p:txBody>
          <a:bodyPr wrap="none" lIns="45719" rIns="45719">
            <a:spAutoFit/>
          </a:bodyPr>
          <a:p>
            <a:pPr eaLnBrk="1">
              <a:buNone/>
            </a:pPr>
            <a:r>
              <a:rPr lang="zh-CN" altLang="en-US" sz="2400">
                <a:latin typeface="华文细黑" pitchFamily="2" charset="-122"/>
                <a:ea typeface="华文细黑" pitchFamily="2" charset="-122"/>
                <a:sym typeface="华文细黑" pitchFamily="2" charset="-122"/>
              </a:rPr>
              <a:t>仔细</a:t>
            </a:r>
            <a:endParaRPr lang="zh-CN" altLang="en-US" sz="2400">
              <a:latin typeface="华文细黑" pitchFamily="2" charset="-122"/>
              <a:ea typeface="华文细黑" pitchFamily="2" charset="-122"/>
              <a:sym typeface="华文细黑" pitchFamily="2" charset="-122"/>
            </a:endParaRPr>
          </a:p>
        </p:txBody>
      </p:sp>
      <p:sp>
        <p:nvSpPr>
          <p:cNvPr id="143" name="Shape 143"/>
          <p:cNvSpPr/>
          <p:nvPr/>
        </p:nvSpPr>
        <p:spPr>
          <a:xfrm>
            <a:off x="6562725" y="4229100"/>
            <a:ext cx="2509520" cy="460375"/>
          </a:xfrm>
          <a:prstGeom prst="rect">
            <a:avLst/>
          </a:prstGeom>
          <a:noFill/>
          <a:ln w="12700">
            <a:noFill/>
          </a:ln>
        </p:spPr>
        <p:txBody>
          <a:bodyPr wrap="none" lIns="45719" rIns="45719">
            <a:spAutoFit/>
          </a:bodyPr>
          <a:p>
            <a:pPr eaLnBrk="1">
              <a:buNone/>
            </a:pPr>
            <a:r>
              <a:rPr lang="en-US" altLang="zh-CN" sz="2400">
                <a:latin typeface="Times New Roman" panose="02020703060505090304" pitchFamily="18" charset="0"/>
                <a:cs typeface="Times New Roman" panose="02020703060505090304" pitchFamily="18" charset="0"/>
                <a:sym typeface="Times New Roman" panose="02020703060505090304" pitchFamily="18" charset="0"/>
              </a:rPr>
              <a:t>v. to reach, to attain</a:t>
            </a:r>
            <a:endParaRPr lang="en-US" altLang="zh-CN" sz="2400">
              <a:latin typeface="Times New Roman" panose="02020703060505090304" pitchFamily="18" charset="0"/>
              <a:ea typeface="Times New Roman" panose="02020703060505090304" pitchFamily="18" charset="0"/>
              <a:sym typeface="Times New Roman" panose="02020703060505090304" pitchFamily="18" charset="0"/>
            </a:endParaRPr>
          </a:p>
        </p:txBody>
      </p:sp>
      <p:sp>
        <p:nvSpPr>
          <p:cNvPr id="144" name="Shape 144"/>
          <p:cNvSpPr/>
          <p:nvPr/>
        </p:nvSpPr>
        <p:spPr>
          <a:xfrm>
            <a:off x="2573338" y="4237038"/>
            <a:ext cx="699770" cy="460375"/>
          </a:xfrm>
          <a:prstGeom prst="rect">
            <a:avLst/>
          </a:prstGeom>
          <a:noFill/>
          <a:ln w="12700">
            <a:noFill/>
          </a:ln>
        </p:spPr>
        <p:txBody>
          <a:bodyPr wrap="none" lIns="45719" rIns="45719">
            <a:spAutoFit/>
          </a:bodyPr>
          <a:p>
            <a:pPr eaLnBrk="1">
              <a:buNone/>
            </a:pPr>
            <a:r>
              <a:rPr lang="zh-CN" altLang="en-US" sz="2400">
                <a:latin typeface="华文细黑" pitchFamily="2" charset="-122"/>
                <a:ea typeface="华文细黑" pitchFamily="2" charset="-122"/>
                <a:sym typeface="华文细黑" pitchFamily="2" charset="-122"/>
              </a:rPr>
              <a:t>达到</a:t>
            </a:r>
            <a:endParaRPr lang="zh-CN" altLang="en-US" sz="2400">
              <a:latin typeface="华文细黑" pitchFamily="2" charset="-122"/>
              <a:ea typeface="华文细黑" pitchFamily="2" charset="-122"/>
              <a:sym typeface="华文细黑" pitchFamily="2" charset="-122"/>
            </a:endParaRPr>
          </a:p>
        </p:txBody>
      </p:sp>
      <p:sp>
        <p:nvSpPr>
          <p:cNvPr id="145" name="Shape 145"/>
          <p:cNvSpPr/>
          <p:nvPr/>
        </p:nvSpPr>
        <p:spPr>
          <a:xfrm>
            <a:off x="4043363" y="1903413"/>
            <a:ext cx="1004570" cy="460375"/>
          </a:xfrm>
          <a:prstGeom prst="rect">
            <a:avLst/>
          </a:prstGeom>
          <a:noFill/>
          <a:ln w="12700">
            <a:noFill/>
          </a:ln>
        </p:spPr>
        <p:txBody>
          <a:bodyPr wrap="none" lIns="45719" rIns="45719">
            <a:spAutoFit/>
          </a:bodyPr>
          <a:p>
            <a:pPr eaLnBrk="1">
              <a:buNone/>
            </a:pPr>
            <a:r>
              <a:rPr lang="en-US" altLang="zh-CN" sz="2400">
                <a:latin typeface="华文细黑" pitchFamily="2" charset="-122"/>
                <a:ea typeface="华文细黑" pitchFamily="2" charset="-122"/>
                <a:sym typeface="华文细黑" pitchFamily="2" charset="-122"/>
              </a:rPr>
              <a:t>rènwù</a:t>
            </a:r>
            <a:endParaRPr lang="en-US" altLang="zh-CN" sz="2400">
              <a:latin typeface="华文细黑" pitchFamily="2" charset="-122"/>
              <a:ea typeface="华文细黑" pitchFamily="2" charset="-122"/>
              <a:sym typeface="华文细黑" pitchFamily="2" charset="-122"/>
            </a:endParaRPr>
          </a:p>
        </p:txBody>
      </p:sp>
      <p:sp>
        <p:nvSpPr>
          <p:cNvPr id="146" name="Shape 146"/>
          <p:cNvSpPr/>
          <p:nvPr/>
        </p:nvSpPr>
        <p:spPr>
          <a:xfrm>
            <a:off x="4038600" y="2671763"/>
            <a:ext cx="831215" cy="460375"/>
          </a:xfrm>
          <a:prstGeom prst="rect">
            <a:avLst/>
          </a:prstGeom>
          <a:noFill/>
          <a:ln w="12700">
            <a:noFill/>
          </a:ln>
        </p:spPr>
        <p:txBody>
          <a:bodyPr wrap="none" lIns="45719" rIns="45719">
            <a:spAutoFit/>
          </a:bodyPr>
          <a:p>
            <a:pPr eaLnBrk="1">
              <a:buNone/>
            </a:pPr>
            <a:r>
              <a:rPr lang="en-US" altLang="zh-CN" sz="2400">
                <a:latin typeface="华文细黑" pitchFamily="2" charset="-122"/>
                <a:ea typeface="华文细黑" pitchFamily="2" charset="-122"/>
                <a:sym typeface="华文细黑" pitchFamily="2" charset="-122"/>
              </a:rPr>
              <a:t>yìjiàn</a:t>
            </a:r>
            <a:endParaRPr lang="en-US" altLang="zh-CN" sz="2400">
              <a:latin typeface="华文细黑" pitchFamily="2" charset="-122"/>
              <a:ea typeface="华文细黑" pitchFamily="2" charset="-122"/>
              <a:sym typeface="华文细黑" pitchFamily="2" charset="-122"/>
            </a:endParaRPr>
          </a:p>
        </p:txBody>
      </p:sp>
      <p:sp>
        <p:nvSpPr>
          <p:cNvPr id="147" name="Shape 147"/>
          <p:cNvSpPr/>
          <p:nvPr/>
        </p:nvSpPr>
        <p:spPr>
          <a:xfrm>
            <a:off x="4038600" y="3454400"/>
            <a:ext cx="535940" cy="460375"/>
          </a:xfrm>
          <a:prstGeom prst="rect">
            <a:avLst/>
          </a:prstGeom>
          <a:noFill/>
          <a:ln w="12700">
            <a:noFill/>
          </a:ln>
        </p:spPr>
        <p:txBody>
          <a:bodyPr wrap="none" lIns="45719" rIns="45719">
            <a:spAutoFit/>
          </a:bodyPr>
          <a:p>
            <a:pPr eaLnBrk="1">
              <a:buNone/>
            </a:pPr>
            <a:r>
              <a:rPr lang="en-US" altLang="zh-CN" sz="2400">
                <a:latin typeface="华文细黑" pitchFamily="2" charset="-122"/>
                <a:ea typeface="华文细黑" pitchFamily="2" charset="-122"/>
                <a:sym typeface="华文细黑" pitchFamily="2" charset="-122"/>
              </a:rPr>
              <a:t>zǐxì</a:t>
            </a:r>
            <a:endParaRPr lang="en-US" altLang="zh-CN" sz="2400">
              <a:latin typeface="华文细黑" pitchFamily="2" charset="-122"/>
              <a:ea typeface="华文细黑" pitchFamily="2" charset="-122"/>
              <a:sym typeface="华文细黑" pitchFamily="2" charset="-122"/>
            </a:endParaRPr>
          </a:p>
        </p:txBody>
      </p:sp>
      <p:sp>
        <p:nvSpPr>
          <p:cNvPr id="148" name="Shape 148"/>
          <p:cNvSpPr/>
          <p:nvPr/>
        </p:nvSpPr>
        <p:spPr>
          <a:xfrm>
            <a:off x="4038600" y="4229100"/>
            <a:ext cx="1123950" cy="460375"/>
          </a:xfrm>
          <a:prstGeom prst="rect">
            <a:avLst/>
          </a:prstGeom>
          <a:noFill/>
          <a:ln w="12700">
            <a:noFill/>
          </a:ln>
        </p:spPr>
        <p:txBody>
          <a:bodyPr wrap="none" lIns="45719" rIns="45719">
            <a:spAutoFit/>
          </a:bodyPr>
          <a:p>
            <a:pPr eaLnBrk="1">
              <a:buNone/>
            </a:pPr>
            <a:r>
              <a:rPr lang="en-US" altLang="zh-CN" sz="2400">
                <a:latin typeface="华文细黑" pitchFamily="2" charset="-122"/>
                <a:ea typeface="华文细黑" pitchFamily="2" charset="-122"/>
                <a:sym typeface="华文细黑" pitchFamily="2" charset="-122"/>
              </a:rPr>
              <a:t>dádào</a:t>
            </a:r>
            <a:endParaRPr lang="en-US" altLang="zh-CN" sz="2400">
              <a:latin typeface="华文细黑" pitchFamily="2" charset="-122"/>
              <a:ea typeface="华文细黑" pitchFamily="2" charset="-122"/>
              <a:sym typeface="华文细黑" pitchFamily="2" charset="-122"/>
            </a:endParaRPr>
          </a:p>
        </p:txBody>
      </p:sp>
    </p:spTree>
  </p:cSld>
  <p:clrMapOvr>
    <a:masterClrMapping/>
  </p:clrMapOvr>
  <p:transition spd="slow"/>
  <p:timing>
    <p:tnLst>
      <p:par>
        <p:cTn id="1" dur="indefinite" restart="never" fill="hold" nodeType="tmRoot"/>
      </p:par>
    </p:tnLst>
    <p:bldLst>
      <p:bldP spid="137" grpId="0" animBg="1" advAuto="1000"/>
      <p:bldP spid="138" grpId="0" animBg="1" advAuto="1000"/>
      <p:bldP spid="139" grpId="0" animBg="1" advAuto="1000"/>
      <p:bldP spid="140" grpId="0" animBg="1" advAuto="1000"/>
      <p:bldP spid="141" grpId="0" animBg="1" advAuto="1000"/>
      <p:bldP spid="142" grpId="0" animBg="1" advAuto="1000"/>
      <p:bldP spid="143" grpId="0" animBg="1" advAuto="1000"/>
      <p:bldP spid="144" grpId="0" animBg="1" advAuto="1000"/>
      <p:bldP spid="145" grpId="0" animBg="1" advAuto="1000"/>
      <p:bldP spid="146" grpId="0" animBg="1" advAuto="1000"/>
      <p:bldP spid="147" grpId="0" animBg="1" advAuto="1000"/>
      <p:bldP spid="148" grpId="0" animBg="1" advAuto="100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849" name="Shape 849"/>
        <p:cNvGrpSpPr/>
        <p:nvPr/>
      </p:nvGrpSpPr>
      <p:grpSpPr>
        <a:xfrm>
          <a:off x="0" y="0"/>
          <a:ext cx="0" cy="0"/>
          <a:chOff x="0" y="0"/>
          <a:chExt cx="0" cy="0"/>
        </a:xfrm>
      </p:grpSpPr>
      <p:sp>
        <p:nvSpPr>
          <p:cNvPr id="850" name="Google Shape;850;p89"/>
          <p:cNvSpPr txBox="1"/>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panose="00000500000000000000"/>
              <a:buNone/>
            </a:pPr>
            <a:r>
              <a:rPr lang="zh-TW"/>
              <a:t>v.</a:t>
            </a:r>
            <a:r>
              <a:rPr lang="en-US" altLang="zh-CN">
                <a:latin typeface="Times New Roman" panose="02020703060505090304" pitchFamily="18" charset="0"/>
                <a:cs typeface="Times New Roman" panose="02020703060505090304" pitchFamily="18" charset="0"/>
                <a:sym typeface="Times New Roman" panose="02020703060505090304" pitchFamily="18" charset="0"/>
              </a:rPr>
              <a:t> to reach, to attain</a:t>
            </a:r>
            <a:endParaRPr lang="zh-TW"/>
          </a:p>
        </p:txBody>
      </p:sp>
      <p:sp>
        <p:nvSpPr>
          <p:cNvPr id="851" name="Google Shape;851;p89"/>
          <p:cNvSpPr txBox="1"/>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a:t>对你来说，看书</a:t>
            </a:r>
            <a:r>
              <a:rPr lang="zh-TW"/>
              <a:t>前要做什么才能达到最佳的</a:t>
            </a:r>
            <a:r>
              <a:rPr lang="zh-TW"/>
              <a:t>看书</a:t>
            </a:r>
            <a:r>
              <a:rPr lang="zh-TW"/>
              <a:t>状态？</a:t>
            </a:r>
            <a:endParaRPr lang="zh-TW"/>
          </a:p>
        </p:txBody>
      </p:sp>
      <p:pic>
        <p:nvPicPr>
          <p:cNvPr id="852" name="Google Shape;852;p89"/>
          <p:cNvPicPr preferRelativeResize="0"/>
          <p:nvPr/>
        </p:nvPicPr>
        <p:blipFill>
          <a:blip r:embed="rId1"/>
          <a:stretch>
            <a:fillRect/>
          </a:stretch>
        </p:blipFill>
        <p:spPr>
          <a:xfrm>
            <a:off x="2813150" y="2362025"/>
            <a:ext cx="6565700" cy="4267725"/>
          </a:xfrm>
          <a:prstGeom prst="rect">
            <a:avLst/>
          </a:prstGeom>
          <a:noFill/>
          <a:ln>
            <a:noFill/>
          </a:ln>
        </p:spPr>
      </p:pic>
      <p:sp>
        <p:nvSpPr>
          <p:cNvPr id="2" name="矩形 1"/>
          <p:cNvSpPr/>
          <p:nvPr/>
        </p:nvSpPr>
        <p:spPr>
          <a:xfrm>
            <a:off x="6167755" y="1628775"/>
            <a:ext cx="587375" cy="64833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857" name="Shape 857"/>
        <p:cNvGrpSpPr/>
        <p:nvPr/>
      </p:nvGrpSpPr>
      <p:grpSpPr>
        <a:xfrm>
          <a:off x="0" y="0"/>
          <a:ext cx="0" cy="0"/>
          <a:chOff x="0" y="0"/>
          <a:chExt cx="0" cy="0"/>
        </a:xfrm>
      </p:grpSpPr>
      <p:sp>
        <p:nvSpPr>
          <p:cNvPr id="858" name="Google Shape;858;p91"/>
          <p:cNvSpPr txBox="1"/>
          <p:nvPr>
            <p:ph type="title"/>
          </p:nvPr>
        </p:nvSpPr>
        <p:spPr>
          <a:xfrm>
            <a:off x="255270" y="365125"/>
            <a:ext cx="11012805" cy="132588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panose="00000500000000000000"/>
              <a:buNone/>
            </a:pPr>
            <a:r>
              <a:rPr lang="en-US" altLang="zh-CN">
                <a:latin typeface="Times New Roman" panose="02020703060505090304" pitchFamily="18" charset="0"/>
                <a:cs typeface="Times New Roman" panose="02020703060505090304" pitchFamily="18" charset="0"/>
                <a:sym typeface="Times New Roman" panose="02020703060505090304" pitchFamily="18" charset="0"/>
              </a:rPr>
              <a:t>to achieve twice the result with half </a:t>
            </a:r>
            <a:r>
              <a:rPr lang="en-US" altLang="zh-CN">
                <a:latin typeface="Times New Roman" panose="02020703060505090304" pitchFamily="18" charset="0"/>
                <a:cs typeface="Times New Roman" panose="02020703060505090304" pitchFamily="18" charset="0"/>
                <a:sym typeface="Times New Roman" panose="02020703060505090304" pitchFamily="18" charset="0"/>
              </a:rPr>
              <a:t>of the effort</a:t>
            </a:r>
            <a:endParaRPr lang="zh-TW" b="1" u="sng"/>
          </a:p>
        </p:txBody>
      </p:sp>
      <p:sp>
        <p:nvSpPr>
          <p:cNvPr id="859" name="Google Shape;859;p91"/>
          <p:cNvSpPr txBox="1"/>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0D0D0D"/>
              </a:buClr>
              <a:buSzPts val="2800"/>
              <a:buChar char="•"/>
            </a:pPr>
            <a:r>
              <a:rPr lang="zh-TW">
                <a:solidFill>
                  <a:srgbClr val="0D0D0D"/>
                </a:solidFill>
              </a:rPr>
              <a:t>我们可以</a:t>
            </a:r>
            <a:r>
              <a:rPr lang="zh-TW" b="0" i="0">
                <a:solidFill>
                  <a:srgbClr val="0D0D0D"/>
                </a:solidFill>
                <a:latin typeface="Arial" panose="020B0604020202090204"/>
                <a:ea typeface="Arial" panose="020B0604020202090204"/>
                <a:cs typeface="Arial" panose="020B0604020202090204"/>
                <a:sym typeface="Arial" panose="020B0604020202090204"/>
              </a:rPr>
              <a:t>通过良好的</a:t>
            </a:r>
            <a:r>
              <a:rPr lang="zh-TW">
                <a:solidFill>
                  <a:srgbClr val="0D0D0D"/>
                </a:solidFill>
              </a:rPr>
              <a:t>工作规划达到</a:t>
            </a:r>
            <a:r>
              <a:rPr lang="zh-TW" b="0" i="0">
                <a:solidFill>
                  <a:srgbClr val="0D0D0D"/>
                </a:solidFill>
                <a:latin typeface="Arial" panose="020B0604020202090204"/>
                <a:ea typeface="Arial" panose="020B0604020202090204"/>
                <a:cs typeface="Arial" panose="020B0604020202090204"/>
                <a:sym typeface="Arial" panose="020B0604020202090204"/>
              </a:rPr>
              <a:t>事半功倍</a:t>
            </a:r>
            <a:r>
              <a:rPr lang="zh-TW" sz="2800"/>
              <a:t>的</a:t>
            </a:r>
            <a:r>
              <a:rPr lang="zh-TW">
                <a:solidFill>
                  <a:srgbClr val="0D0D0D"/>
                </a:solidFill>
              </a:rPr>
              <a:t>效果</a:t>
            </a:r>
            <a:r>
              <a:rPr lang="zh-TW" b="0" i="0">
                <a:solidFill>
                  <a:srgbClr val="0D0D0D"/>
                </a:solidFill>
                <a:latin typeface="Arial" panose="020B0604020202090204"/>
                <a:ea typeface="Arial" panose="020B0604020202090204"/>
                <a:cs typeface="Arial" panose="020B0604020202090204"/>
                <a:sym typeface="Arial" panose="020B0604020202090204"/>
              </a:rPr>
              <a:t>。</a:t>
            </a:r>
            <a:endParaRPr lang="zh-TW" b="0" i="0">
              <a:solidFill>
                <a:srgbClr val="0D0D0D"/>
              </a:solidFill>
              <a:latin typeface="Arial" panose="020B0604020202090204"/>
              <a:ea typeface="Arial" panose="020B0604020202090204"/>
              <a:cs typeface="Arial" panose="020B0604020202090204"/>
              <a:sym typeface="Arial" panose="020B0604020202090204"/>
            </a:endParaRPr>
          </a:p>
        </p:txBody>
      </p:sp>
      <p:pic>
        <p:nvPicPr>
          <p:cNvPr id="860" name="Google Shape;860;p91" descr="試してみるべき時間管理のコツ"/>
          <p:cNvPicPr preferRelativeResize="0"/>
          <p:nvPr/>
        </p:nvPicPr>
        <p:blipFill rotWithShape="1">
          <a:blip r:embed="rId1"/>
          <a:srcRect/>
          <a:stretch>
            <a:fillRect/>
          </a:stretch>
        </p:blipFill>
        <p:spPr>
          <a:xfrm>
            <a:off x="2528881" y="2311953"/>
            <a:ext cx="7134225" cy="4756150"/>
          </a:xfrm>
          <a:prstGeom prst="rect">
            <a:avLst/>
          </a:prstGeom>
          <a:noFill/>
          <a:ln>
            <a:noFill/>
          </a:ln>
        </p:spPr>
      </p:pic>
      <p:sp>
        <p:nvSpPr>
          <p:cNvPr id="2" name="矩形 1"/>
          <p:cNvSpPr/>
          <p:nvPr/>
        </p:nvSpPr>
        <p:spPr>
          <a:xfrm>
            <a:off x="6527800" y="1628775"/>
            <a:ext cx="1297305" cy="64833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880" name="Shape 880"/>
        <p:cNvGrpSpPr/>
        <p:nvPr/>
      </p:nvGrpSpPr>
      <p:grpSpPr>
        <a:xfrm>
          <a:off x="0" y="0"/>
          <a:ext cx="0" cy="0"/>
          <a:chOff x="0" y="0"/>
          <a:chExt cx="0" cy="0"/>
        </a:xfrm>
      </p:grpSpPr>
      <p:sp>
        <p:nvSpPr>
          <p:cNvPr id="881" name="Google Shape;881;p94"/>
          <p:cNvSpPr txBox="1"/>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panose="00000500000000000000"/>
              <a:buNone/>
            </a:pPr>
            <a:r>
              <a:rPr lang="zh-TW"/>
              <a:t>v.</a:t>
            </a:r>
            <a:r>
              <a:rPr lang="en-US" altLang="zh-CN">
                <a:latin typeface="Times New Roman" panose="02020703060505090304" pitchFamily="18" charset="0"/>
                <a:cs typeface="Times New Roman" panose="02020703060505090304" pitchFamily="18" charset="0"/>
                <a:sym typeface="Times New Roman" panose="02020703060505090304" pitchFamily="18" charset="0"/>
              </a:rPr>
              <a:t>to economize, to save</a:t>
            </a:r>
            <a:endParaRPr lang="zh-TW"/>
          </a:p>
        </p:txBody>
      </p:sp>
      <p:sp>
        <p:nvSpPr>
          <p:cNvPr id="882" name="Google Shape;882;p94"/>
          <p:cNvSpPr txBox="1"/>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a:t>这座城市</a:t>
            </a:r>
            <a:r>
              <a:rPr lang="zh-TW" sz="2800"/>
              <a:t>很久没下雨了，</a:t>
            </a:r>
            <a:r>
              <a:rPr lang="zh-TW"/>
              <a:t>市民都为了对抗旱灾而</a:t>
            </a:r>
            <a:r>
              <a:rPr lang="zh-TW" sz="2800"/>
              <a:t>节约用水</a:t>
            </a:r>
            <a:r>
              <a:rPr lang="zh-TW"/>
              <a:t>。</a:t>
            </a:r>
            <a:endParaRPr lang="zh-TW"/>
          </a:p>
        </p:txBody>
      </p:sp>
      <p:pic>
        <p:nvPicPr>
          <p:cNvPr id="883" name="Google Shape;883;p94" descr="乾旱與氣候變化：當2022年成為了旱災與高溫之年- BBC News 中文"/>
          <p:cNvPicPr preferRelativeResize="0"/>
          <p:nvPr/>
        </p:nvPicPr>
        <p:blipFill rotWithShape="1">
          <a:blip r:embed="rId1"/>
          <a:srcRect/>
          <a:stretch>
            <a:fillRect/>
          </a:stretch>
        </p:blipFill>
        <p:spPr>
          <a:xfrm>
            <a:off x="570136" y="2708057"/>
            <a:ext cx="7178040" cy="4037648"/>
          </a:xfrm>
          <a:prstGeom prst="rect">
            <a:avLst/>
          </a:prstGeom>
          <a:noFill/>
          <a:ln>
            <a:noFill/>
          </a:ln>
        </p:spPr>
      </p:pic>
      <p:pic>
        <p:nvPicPr>
          <p:cNvPr id="884" name="Google Shape;884;p94" descr="節約用水-插圖素材[16856195] - PIXTA圖庫"/>
          <p:cNvPicPr preferRelativeResize="0"/>
          <p:nvPr/>
        </p:nvPicPr>
        <p:blipFill rotWithShape="1">
          <a:blip r:embed="rId2"/>
          <a:srcRect/>
          <a:stretch>
            <a:fillRect/>
          </a:stretch>
        </p:blipFill>
        <p:spPr>
          <a:xfrm>
            <a:off x="8059643" y="2459455"/>
            <a:ext cx="3629025" cy="4286250"/>
          </a:xfrm>
          <a:prstGeom prst="rect">
            <a:avLst/>
          </a:prstGeom>
          <a:noFill/>
          <a:ln>
            <a:noFill/>
          </a:ln>
        </p:spPr>
      </p:pic>
      <p:sp>
        <p:nvSpPr>
          <p:cNvPr id="2" name="矩形 1"/>
          <p:cNvSpPr/>
          <p:nvPr/>
        </p:nvSpPr>
        <p:spPr>
          <a:xfrm>
            <a:off x="8688070" y="1750695"/>
            <a:ext cx="587375" cy="64833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889" name="Shape 889"/>
        <p:cNvGrpSpPr/>
        <p:nvPr/>
      </p:nvGrpSpPr>
      <p:grpSpPr>
        <a:xfrm>
          <a:off x="0" y="0"/>
          <a:ext cx="0" cy="0"/>
          <a:chOff x="0" y="0"/>
          <a:chExt cx="0" cy="0"/>
        </a:xfrm>
      </p:grpSpPr>
      <p:sp>
        <p:nvSpPr>
          <p:cNvPr id="890" name="Google Shape;890;p93"/>
          <p:cNvSpPr txBox="1"/>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panose="00000500000000000000"/>
              <a:buNone/>
            </a:pPr>
            <a:r>
              <a:rPr lang="zh-TW"/>
              <a:t>v.</a:t>
            </a:r>
            <a:r>
              <a:rPr lang="en-US" altLang="zh-TW"/>
              <a:t> </a:t>
            </a:r>
            <a:r>
              <a:rPr lang="en-US" altLang="zh-CN">
                <a:latin typeface="Times New Roman" panose="02020703060505090304" pitchFamily="18" charset="0"/>
                <a:cs typeface="Times New Roman" panose="02020703060505090304" pitchFamily="18" charset="0"/>
                <a:sym typeface="Times New Roman" panose="02020703060505090304" pitchFamily="18" charset="0"/>
              </a:rPr>
              <a:t>to economize, to save</a:t>
            </a:r>
            <a:endParaRPr lang="en-US" altLang="zh-TW"/>
          </a:p>
        </p:txBody>
      </p:sp>
      <p:sp>
        <p:nvSpPr>
          <p:cNvPr id="891" name="Google Shape;891;p93"/>
          <p:cNvSpPr txBox="1"/>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a:t>如果我们能够像他那样</a:t>
            </a:r>
            <a:r>
              <a:rPr lang="zh-TW">
                <a:latin typeface="宋体" panose="02010600030101010101" pitchFamily="2" charset="-122"/>
                <a:ea typeface="宋体" panose="02010600030101010101" pitchFamily="2" charset="-122"/>
              </a:rPr>
              <a:t>高</a:t>
            </a:r>
            <a:r>
              <a:rPr lang="zh-CN" altLang="zh-TW">
                <a:latin typeface="宋体" panose="02010600030101010101" pitchFamily="2" charset="-122"/>
                <a:ea typeface="宋体" panose="02010600030101010101" pitchFamily="2" charset="-122"/>
              </a:rPr>
              <a:t>效率</a:t>
            </a:r>
            <a:r>
              <a:rPr lang="zh-TW">
                <a:latin typeface="宋体" panose="02010600030101010101" pitchFamily="2" charset="-122"/>
                <a:ea typeface="宋体" panose="02010600030101010101" pitchFamily="2" charset="-122"/>
              </a:rPr>
              <a:t>地</a:t>
            </a:r>
            <a:r>
              <a:rPr lang="zh-TW"/>
              <a:t>读书，不但可以帮助学习，而且可以节约时间。</a:t>
            </a:r>
            <a:endParaRPr lang="zh-TW"/>
          </a:p>
        </p:txBody>
      </p:sp>
      <p:pic>
        <p:nvPicPr>
          <p:cNvPr id="892" name="Google Shape;892;p93" descr="做自己，是我現在最喜歡的事。 @ 大家一起OPEN-LiFE！分享你的開心生活！ :: 痞客邦"/>
          <p:cNvPicPr preferRelativeResize="0"/>
          <p:nvPr/>
        </p:nvPicPr>
        <p:blipFill rotWithShape="1">
          <a:blip r:embed="rId1"/>
          <a:srcRect/>
          <a:stretch>
            <a:fillRect/>
          </a:stretch>
        </p:blipFill>
        <p:spPr>
          <a:xfrm>
            <a:off x="4059625" y="2461525"/>
            <a:ext cx="6867476" cy="4807226"/>
          </a:xfrm>
          <a:prstGeom prst="rect">
            <a:avLst/>
          </a:prstGeom>
          <a:noFill/>
          <a:ln>
            <a:noFill/>
          </a:ln>
        </p:spPr>
      </p:pic>
      <p:sp>
        <p:nvSpPr>
          <p:cNvPr id="2" name="矩形 1"/>
          <p:cNvSpPr/>
          <p:nvPr>
            <p:custDataLst>
              <p:tags r:id="rId2"/>
            </p:custDataLst>
          </p:nvPr>
        </p:nvSpPr>
        <p:spPr>
          <a:xfrm>
            <a:off x="1919605" y="2205355"/>
            <a:ext cx="587375" cy="64833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6" name="Shape 116"/>
          <p:cNvSpPr/>
          <p:nvPr/>
        </p:nvSpPr>
        <p:spPr>
          <a:xfrm>
            <a:off x="2595563" y="487363"/>
            <a:ext cx="8072437" cy="706755"/>
          </a:xfrm>
          <a:prstGeom prst="rect">
            <a:avLst/>
          </a:prstGeom>
          <a:noFill/>
          <a:ln w="12700">
            <a:noFill/>
          </a:ln>
        </p:spPr>
        <p:txBody>
          <a:bodyPr lIns="45719" rIns="45719">
            <a:spAutoFit/>
          </a:bodyPr>
          <a:p>
            <a:pPr eaLnBrk="1">
              <a:buNone/>
            </a:pPr>
            <a:r>
              <a:rPr lang="zh-CN" altLang="en-US" sz="4000">
                <a:solidFill>
                  <a:srgbClr val="A6A6A6"/>
                </a:solidFill>
                <a:latin typeface="黑体" panose="02010609060101010101" pitchFamily="49" charset="-122"/>
                <a:ea typeface="黑体" panose="02010609060101010101" pitchFamily="49" charset="-122"/>
                <a:sym typeface="黑体" panose="02010609060101010101" pitchFamily="49" charset="-122"/>
              </a:rPr>
              <a:t>词汇（三）</a:t>
            </a:r>
            <a:endParaRPr lang="zh-CN" altLang="en-US" sz="4000">
              <a:solidFill>
                <a:srgbClr val="A6A6A6"/>
              </a:solidFill>
              <a:latin typeface="黑体" panose="02010609060101010101" pitchFamily="49" charset="-122"/>
              <a:ea typeface="黑体" panose="02010609060101010101" pitchFamily="49" charset="-122"/>
              <a:sym typeface="黑体" panose="02010609060101010101" pitchFamily="49" charset="-122"/>
            </a:endParaRPr>
          </a:p>
        </p:txBody>
      </p:sp>
      <p:grpSp>
        <p:nvGrpSpPr>
          <p:cNvPr id="21507" name="Group 119"/>
          <p:cNvGrpSpPr/>
          <p:nvPr/>
        </p:nvGrpSpPr>
        <p:grpSpPr>
          <a:xfrm>
            <a:off x="1811338" y="228600"/>
            <a:ext cx="608012" cy="919163"/>
            <a:chOff x="0" y="0"/>
            <a:chExt cx="607419" cy="919824"/>
          </a:xfrm>
        </p:grpSpPr>
        <p:sp>
          <p:nvSpPr>
            <p:cNvPr id="21526" name="Shape 117"/>
            <p:cNvSpPr/>
            <p:nvPr/>
          </p:nvSpPr>
          <p:spPr>
            <a:xfrm>
              <a:off x="0" y="0"/>
              <a:ext cx="607420" cy="919825"/>
            </a:xfrm>
            <a:custGeom>
              <a:avLst/>
              <a:gdLst/>
              <a:ahLst/>
              <a:cxnLst>
                <a:cxn ang="0">
                  <a:pos x="303710" y="459913"/>
                </a:cxn>
                <a:cxn ang="5898240">
                  <a:pos x="303710" y="459913"/>
                </a:cxn>
                <a:cxn ang="11796480">
                  <a:pos x="303710" y="459913"/>
                </a:cxn>
                <a:cxn ang="17694720">
                  <a:pos x="303710" y="459913"/>
                </a:cxn>
              </a:cxnLst>
              <a:pathLst>
                <a:path w="21600" h="21600">
                  <a:moveTo>
                    <a:pt x="10786" y="21600"/>
                  </a:moveTo>
                  <a:lnTo>
                    <a:pt x="11178" y="21600"/>
                  </a:lnTo>
                  <a:lnTo>
                    <a:pt x="11516" y="21565"/>
                  </a:lnTo>
                  <a:lnTo>
                    <a:pt x="11881" y="21495"/>
                  </a:lnTo>
                  <a:lnTo>
                    <a:pt x="12220" y="21425"/>
                  </a:lnTo>
                  <a:lnTo>
                    <a:pt x="12585" y="21319"/>
                  </a:lnTo>
                  <a:lnTo>
                    <a:pt x="12871" y="21196"/>
                  </a:lnTo>
                  <a:lnTo>
                    <a:pt x="13132" y="21056"/>
                  </a:lnTo>
                  <a:lnTo>
                    <a:pt x="13367" y="20881"/>
                  </a:lnTo>
                  <a:lnTo>
                    <a:pt x="13627" y="20722"/>
                  </a:lnTo>
                  <a:lnTo>
                    <a:pt x="13835" y="20511"/>
                  </a:lnTo>
                  <a:lnTo>
                    <a:pt x="14018" y="20318"/>
                  </a:lnTo>
                  <a:lnTo>
                    <a:pt x="14174" y="20107"/>
                  </a:lnTo>
                  <a:lnTo>
                    <a:pt x="14330" y="19879"/>
                  </a:lnTo>
                  <a:lnTo>
                    <a:pt x="14434" y="19634"/>
                  </a:lnTo>
                  <a:lnTo>
                    <a:pt x="14487" y="19370"/>
                  </a:lnTo>
                  <a:lnTo>
                    <a:pt x="14487" y="15664"/>
                  </a:lnTo>
                  <a:lnTo>
                    <a:pt x="14591" y="15454"/>
                  </a:lnTo>
                  <a:lnTo>
                    <a:pt x="14669" y="15260"/>
                  </a:lnTo>
                  <a:lnTo>
                    <a:pt x="14774" y="15050"/>
                  </a:lnTo>
                  <a:lnTo>
                    <a:pt x="15138" y="14646"/>
                  </a:lnTo>
                  <a:lnTo>
                    <a:pt x="15581" y="14242"/>
                  </a:lnTo>
                  <a:lnTo>
                    <a:pt x="16728" y="13469"/>
                  </a:lnTo>
                  <a:lnTo>
                    <a:pt x="18030" y="12591"/>
                  </a:lnTo>
                  <a:lnTo>
                    <a:pt x="18734" y="12118"/>
                  </a:lnTo>
                  <a:lnTo>
                    <a:pt x="19333" y="11573"/>
                  </a:lnTo>
                  <a:lnTo>
                    <a:pt x="19932" y="11028"/>
                  </a:lnTo>
                  <a:lnTo>
                    <a:pt x="20479" y="10396"/>
                  </a:lnTo>
                  <a:lnTo>
                    <a:pt x="20740" y="10097"/>
                  </a:lnTo>
                  <a:lnTo>
                    <a:pt x="20948" y="9729"/>
                  </a:lnTo>
                  <a:lnTo>
                    <a:pt x="21130" y="9378"/>
                  </a:lnTo>
                  <a:lnTo>
                    <a:pt x="21287" y="8974"/>
                  </a:lnTo>
                  <a:lnTo>
                    <a:pt x="21443" y="8605"/>
                  </a:lnTo>
                  <a:lnTo>
                    <a:pt x="21548" y="8166"/>
                  </a:lnTo>
                  <a:lnTo>
                    <a:pt x="21600" y="7727"/>
                  </a:lnTo>
                  <a:lnTo>
                    <a:pt x="21600" y="6884"/>
                  </a:lnTo>
                  <a:lnTo>
                    <a:pt x="21548" y="6515"/>
                  </a:lnTo>
                  <a:lnTo>
                    <a:pt x="21496" y="6182"/>
                  </a:lnTo>
                  <a:lnTo>
                    <a:pt x="21391" y="5812"/>
                  </a:lnTo>
                  <a:lnTo>
                    <a:pt x="21287" y="5479"/>
                  </a:lnTo>
                  <a:lnTo>
                    <a:pt x="21130" y="5093"/>
                  </a:lnTo>
                  <a:lnTo>
                    <a:pt x="20948" y="4760"/>
                  </a:lnTo>
                  <a:lnTo>
                    <a:pt x="20740" y="4425"/>
                  </a:lnTo>
                  <a:lnTo>
                    <a:pt x="20531" y="4127"/>
                  </a:lnTo>
                  <a:lnTo>
                    <a:pt x="20296" y="3811"/>
                  </a:lnTo>
                  <a:lnTo>
                    <a:pt x="20036" y="3513"/>
                  </a:lnTo>
                  <a:lnTo>
                    <a:pt x="19775" y="3214"/>
                  </a:lnTo>
                  <a:lnTo>
                    <a:pt x="19124" y="2634"/>
                  </a:lnTo>
                  <a:lnTo>
                    <a:pt x="18447" y="2125"/>
                  </a:lnTo>
                  <a:lnTo>
                    <a:pt x="17691" y="1669"/>
                  </a:lnTo>
                  <a:lnTo>
                    <a:pt x="16832" y="1229"/>
                  </a:lnTo>
                  <a:lnTo>
                    <a:pt x="16388" y="1054"/>
                  </a:lnTo>
                  <a:lnTo>
                    <a:pt x="15920" y="879"/>
                  </a:lnTo>
                  <a:lnTo>
                    <a:pt x="15477" y="720"/>
                  </a:lnTo>
                  <a:lnTo>
                    <a:pt x="15034" y="580"/>
                  </a:lnTo>
                  <a:lnTo>
                    <a:pt x="14539" y="439"/>
                  </a:lnTo>
                  <a:lnTo>
                    <a:pt x="14018" y="316"/>
                  </a:lnTo>
                  <a:lnTo>
                    <a:pt x="13471" y="211"/>
                  </a:lnTo>
                  <a:lnTo>
                    <a:pt x="12975" y="140"/>
                  </a:lnTo>
                  <a:lnTo>
                    <a:pt x="12428" y="71"/>
                  </a:lnTo>
                  <a:lnTo>
                    <a:pt x="11934" y="35"/>
                  </a:lnTo>
                  <a:lnTo>
                    <a:pt x="11387" y="0"/>
                  </a:lnTo>
                  <a:lnTo>
                    <a:pt x="10213" y="0"/>
                  </a:lnTo>
                  <a:lnTo>
                    <a:pt x="9666" y="35"/>
                  </a:lnTo>
                  <a:lnTo>
                    <a:pt x="9172" y="71"/>
                  </a:lnTo>
                  <a:lnTo>
                    <a:pt x="8625" y="140"/>
                  </a:lnTo>
                  <a:lnTo>
                    <a:pt x="8129" y="211"/>
                  </a:lnTo>
                  <a:lnTo>
                    <a:pt x="7582" y="316"/>
                  </a:lnTo>
                  <a:lnTo>
                    <a:pt x="7061" y="439"/>
                  </a:lnTo>
                  <a:lnTo>
                    <a:pt x="6566" y="580"/>
                  </a:lnTo>
                  <a:lnTo>
                    <a:pt x="6123" y="720"/>
                  </a:lnTo>
                  <a:lnTo>
                    <a:pt x="5680" y="879"/>
                  </a:lnTo>
                  <a:lnTo>
                    <a:pt x="5212" y="1054"/>
                  </a:lnTo>
                  <a:lnTo>
                    <a:pt x="4768" y="1229"/>
                  </a:lnTo>
                  <a:lnTo>
                    <a:pt x="3909" y="1669"/>
                  </a:lnTo>
                  <a:lnTo>
                    <a:pt x="3153" y="2125"/>
                  </a:lnTo>
                  <a:lnTo>
                    <a:pt x="2476" y="2634"/>
                  </a:lnTo>
                  <a:lnTo>
                    <a:pt x="1825" y="3214"/>
                  </a:lnTo>
                  <a:lnTo>
                    <a:pt x="1303" y="3811"/>
                  </a:lnTo>
                  <a:lnTo>
                    <a:pt x="1069" y="4127"/>
                  </a:lnTo>
                  <a:lnTo>
                    <a:pt x="860" y="4425"/>
                  </a:lnTo>
                  <a:lnTo>
                    <a:pt x="651" y="4760"/>
                  </a:lnTo>
                  <a:lnTo>
                    <a:pt x="470" y="5093"/>
                  </a:lnTo>
                  <a:lnTo>
                    <a:pt x="313" y="5479"/>
                  </a:lnTo>
                  <a:lnTo>
                    <a:pt x="209" y="5812"/>
                  </a:lnTo>
                  <a:lnTo>
                    <a:pt x="104" y="6182"/>
                  </a:lnTo>
                  <a:lnTo>
                    <a:pt x="52" y="6515"/>
                  </a:lnTo>
                  <a:lnTo>
                    <a:pt x="0" y="6884"/>
                  </a:lnTo>
                  <a:lnTo>
                    <a:pt x="0" y="7727"/>
                  </a:lnTo>
                  <a:lnTo>
                    <a:pt x="52" y="8166"/>
                  </a:lnTo>
                  <a:lnTo>
                    <a:pt x="157" y="8605"/>
                  </a:lnTo>
                  <a:lnTo>
                    <a:pt x="313" y="8974"/>
                  </a:lnTo>
                  <a:lnTo>
                    <a:pt x="470" y="9378"/>
                  </a:lnTo>
                  <a:lnTo>
                    <a:pt x="651" y="9729"/>
                  </a:lnTo>
                  <a:lnTo>
                    <a:pt x="860" y="10097"/>
                  </a:lnTo>
                  <a:lnTo>
                    <a:pt x="1121" y="10396"/>
                  </a:lnTo>
                  <a:lnTo>
                    <a:pt x="1668" y="11028"/>
                  </a:lnTo>
                  <a:lnTo>
                    <a:pt x="2267" y="11573"/>
                  </a:lnTo>
                  <a:lnTo>
                    <a:pt x="2866" y="12118"/>
                  </a:lnTo>
                  <a:lnTo>
                    <a:pt x="3570" y="12591"/>
                  </a:lnTo>
                  <a:lnTo>
                    <a:pt x="4872" y="13469"/>
                  </a:lnTo>
                  <a:lnTo>
                    <a:pt x="6019" y="14242"/>
                  </a:lnTo>
                  <a:lnTo>
                    <a:pt x="6462" y="14646"/>
                  </a:lnTo>
                  <a:lnTo>
                    <a:pt x="6826" y="15050"/>
                  </a:lnTo>
                  <a:lnTo>
                    <a:pt x="6931" y="15260"/>
                  </a:lnTo>
                  <a:lnTo>
                    <a:pt x="7009" y="15454"/>
                  </a:lnTo>
                  <a:lnTo>
                    <a:pt x="7113" y="15664"/>
                  </a:lnTo>
                  <a:lnTo>
                    <a:pt x="7113" y="19370"/>
                  </a:lnTo>
                  <a:lnTo>
                    <a:pt x="7166" y="19634"/>
                  </a:lnTo>
                  <a:lnTo>
                    <a:pt x="7270" y="19879"/>
                  </a:lnTo>
                  <a:lnTo>
                    <a:pt x="7425" y="20107"/>
                  </a:lnTo>
                  <a:lnTo>
                    <a:pt x="7582" y="20318"/>
                  </a:lnTo>
                  <a:lnTo>
                    <a:pt x="7765" y="20511"/>
                  </a:lnTo>
                  <a:lnTo>
                    <a:pt x="7973" y="20722"/>
                  </a:lnTo>
                  <a:lnTo>
                    <a:pt x="8233" y="20881"/>
                  </a:lnTo>
                  <a:lnTo>
                    <a:pt x="8468" y="21056"/>
                  </a:lnTo>
                  <a:lnTo>
                    <a:pt x="8729" y="21196"/>
                  </a:lnTo>
                  <a:lnTo>
                    <a:pt x="9015" y="21319"/>
                  </a:lnTo>
                  <a:lnTo>
                    <a:pt x="9380" y="21425"/>
                  </a:lnTo>
                  <a:lnTo>
                    <a:pt x="9719" y="21495"/>
                  </a:lnTo>
                  <a:lnTo>
                    <a:pt x="10084" y="21565"/>
                  </a:lnTo>
                  <a:lnTo>
                    <a:pt x="10422" y="21600"/>
                  </a:lnTo>
                  <a:lnTo>
                    <a:pt x="10786" y="21600"/>
                  </a:lnTo>
                  <a:close/>
                </a:path>
              </a:pathLst>
            </a:custGeom>
            <a:solidFill>
              <a:srgbClr val="FFFFCC">
                <a:alpha val="100000"/>
              </a:srgbClr>
            </a:solidFill>
            <a:ln w="57150" cap="flat" cmpd="sng">
              <a:solidFill>
                <a:srgbClr val="000000">
                  <a:alpha val="100000"/>
                </a:srgbClr>
              </a:solidFill>
              <a:prstDash val="solid"/>
              <a:miter lim="800000"/>
              <a:headEnd type="none" w="med" len="med"/>
              <a:tailEnd type="none" w="med" len="med"/>
            </a:ln>
          </p:spPr>
          <p:txBody>
            <a:bodyPr/>
            <a:p>
              <a:endParaRPr lang="zh-CN" altLang="en-US"/>
            </a:p>
          </p:txBody>
        </p:sp>
        <p:sp>
          <p:nvSpPr>
            <p:cNvPr id="21527" name="Shape 118"/>
            <p:cNvSpPr/>
            <p:nvPr/>
          </p:nvSpPr>
          <p:spPr>
            <a:xfrm>
              <a:off x="192699" y="403848"/>
              <a:ext cx="224224" cy="408299"/>
            </a:xfrm>
            <a:custGeom>
              <a:avLst/>
              <a:gdLst/>
              <a:ahLst/>
              <a:cxnLst>
                <a:cxn ang="0">
                  <a:pos x="112112" y="204150"/>
                </a:cxn>
                <a:cxn ang="5898240">
                  <a:pos x="112112" y="204150"/>
                </a:cxn>
                <a:cxn ang="11796480">
                  <a:pos x="112112" y="204150"/>
                </a:cxn>
                <a:cxn ang="17694720">
                  <a:pos x="112112" y="204150"/>
                </a:cxn>
              </a:cxnLst>
              <a:pathLst>
                <a:path w="21600" h="21600">
                  <a:moveTo>
                    <a:pt x="6354" y="10918"/>
                  </a:moveTo>
                  <a:lnTo>
                    <a:pt x="4448" y="5578"/>
                  </a:lnTo>
                  <a:lnTo>
                    <a:pt x="1060" y="1305"/>
                  </a:lnTo>
                  <a:lnTo>
                    <a:pt x="0" y="235"/>
                  </a:lnTo>
                  <a:lnTo>
                    <a:pt x="4448" y="1424"/>
                  </a:lnTo>
                  <a:lnTo>
                    <a:pt x="7835" y="0"/>
                  </a:lnTo>
                  <a:lnTo>
                    <a:pt x="11647" y="1305"/>
                  </a:lnTo>
                  <a:lnTo>
                    <a:pt x="14610" y="0"/>
                  </a:lnTo>
                  <a:lnTo>
                    <a:pt x="17576" y="1186"/>
                  </a:lnTo>
                  <a:lnTo>
                    <a:pt x="21600" y="235"/>
                  </a:lnTo>
                  <a:lnTo>
                    <a:pt x="16304" y="6053"/>
                  </a:lnTo>
                  <a:lnTo>
                    <a:pt x="14822" y="10918"/>
                  </a:lnTo>
                  <a:moveTo>
                    <a:pt x="778" y="14359"/>
                  </a:moveTo>
                  <a:lnTo>
                    <a:pt x="20681" y="14359"/>
                  </a:lnTo>
                  <a:lnTo>
                    <a:pt x="20681" y="16852"/>
                  </a:lnTo>
                  <a:lnTo>
                    <a:pt x="778" y="16814"/>
                  </a:lnTo>
                  <a:lnTo>
                    <a:pt x="778" y="19226"/>
                  </a:lnTo>
                  <a:lnTo>
                    <a:pt x="20681" y="19304"/>
                  </a:lnTo>
                  <a:lnTo>
                    <a:pt x="20752" y="21600"/>
                  </a:lnTo>
                  <a:lnTo>
                    <a:pt x="848" y="21600"/>
                  </a:lnTo>
                </a:path>
              </a:pathLst>
            </a:custGeom>
            <a:noFill/>
            <a:ln w="57150" cap="flat" cmpd="sng">
              <a:solidFill>
                <a:srgbClr val="000000">
                  <a:alpha val="100000"/>
                </a:srgbClr>
              </a:solidFill>
              <a:prstDash val="solid"/>
              <a:miter lim="800000"/>
              <a:headEnd type="none" w="med" len="med"/>
              <a:tailEnd type="none" w="med" len="med"/>
            </a:ln>
          </p:spPr>
          <p:txBody>
            <a:bodyPr/>
            <a:p>
              <a:endParaRPr lang="zh-CN" altLang="en-US"/>
            </a:p>
          </p:txBody>
        </p:sp>
      </p:grpSp>
      <p:sp>
        <p:nvSpPr>
          <p:cNvPr id="120" name="Shape 120"/>
          <p:cNvSpPr/>
          <p:nvPr/>
        </p:nvSpPr>
        <p:spPr>
          <a:xfrm>
            <a:off x="6546850" y="1892300"/>
            <a:ext cx="2256155" cy="460375"/>
          </a:xfrm>
          <a:prstGeom prst="rect">
            <a:avLst/>
          </a:prstGeom>
          <a:noFill/>
          <a:ln w="12700">
            <a:noFill/>
          </a:ln>
        </p:spPr>
        <p:txBody>
          <a:bodyPr wrap="none" lIns="45719" rIns="45719">
            <a:spAutoFit/>
          </a:bodyPr>
          <a:p>
            <a:pPr eaLnBrk="1">
              <a:buNone/>
            </a:pPr>
            <a:r>
              <a:rPr lang="en-US" altLang="zh-CN" sz="2400">
                <a:latin typeface="Times New Roman" panose="02020703060505090304" pitchFamily="18" charset="0"/>
                <a:cs typeface="Times New Roman" panose="02020703060505090304" pitchFamily="18" charset="0"/>
                <a:sym typeface="Times New Roman" panose="02020703060505090304" pitchFamily="18" charset="0"/>
              </a:rPr>
              <a:t>m. section, length</a:t>
            </a:r>
            <a:endParaRPr lang="en-US" altLang="zh-CN" sz="2400">
              <a:latin typeface="Times New Roman" panose="02020703060505090304" pitchFamily="18" charset="0"/>
              <a:ea typeface="Times New Roman" panose="02020703060505090304" pitchFamily="18" charset="0"/>
              <a:sym typeface="Times New Roman" panose="02020703060505090304" pitchFamily="18" charset="0"/>
            </a:endParaRPr>
          </a:p>
        </p:txBody>
      </p:sp>
      <p:sp>
        <p:nvSpPr>
          <p:cNvPr id="121" name="Shape 121"/>
          <p:cNvSpPr/>
          <p:nvPr/>
        </p:nvSpPr>
        <p:spPr>
          <a:xfrm>
            <a:off x="2573338" y="1900238"/>
            <a:ext cx="394970" cy="460375"/>
          </a:xfrm>
          <a:prstGeom prst="rect">
            <a:avLst/>
          </a:prstGeom>
          <a:noFill/>
          <a:ln w="12700">
            <a:noFill/>
          </a:ln>
        </p:spPr>
        <p:txBody>
          <a:bodyPr wrap="none" lIns="45719" rIns="45719">
            <a:spAutoFit/>
          </a:bodyPr>
          <a:p>
            <a:pPr eaLnBrk="1">
              <a:buNone/>
            </a:pPr>
            <a:r>
              <a:rPr lang="zh-CN" altLang="en-US" sz="2400">
                <a:latin typeface="华文细黑" pitchFamily="2" charset="-122"/>
                <a:ea typeface="华文细黑" pitchFamily="2" charset="-122"/>
                <a:sym typeface="华文细黑" pitchFamily="2" charset="-122"/>
              </a:rPr>
              <a:t>节</a:t>
            </a:r>
            <a:endParaRPr lang="zh-CN" altLang="en-US" sz="2400">
              <a:latin typeface="华文细黑" pitchFamily="2" charset="-122"/>
              <a:ea typeface="华文细黑" pitchFamily="2" charset="-122"/>
              <a:sym typeface="华文细黑" pitchFamily="2" charset="-122"/>
            </a:endParaRPr>
          </a:p>
        </p:txBody>
      </p:sp>
      <p:sp>
        <p:nvSpPr>
          <p:cNvPr id="122" name="Shape 122"/>
          <p:cNvSpPr/>
          <p:nvPr/>
        </p:nvSpPr>
        <p:spPr>
          <a:xfrm>
            <a:off x="6562725" y="2667000"/>
            <a:ext cx="1578610" cy="460375"/>
          </a:xfrm>
          <a:prstGeom prst="rect">
            <a:avLst/>
          </a:prstGeom>
          <a:noFill/>
          <a:ln w="12700">
            <a:noFill/>
          </a:ln>
        </p:spPr>
        <p:txBody>
          <a:bodyPr wrap="none" lIns="45719" rIns="45719">
            <a:spAutoFit/>
          </a:bodyPr>
          <a:p>
            <a:pPr eaLnBrk="1">
              <a:buNone/>
            </a:pPr>
            <a:r>
              <a:rPr lang="en-US" altLang="zh-CN" sz="2400">
                <a:latin typeface="Times New Roman" panose="02020703060505090304" pitchFamily="18" charset="0"/>
                <a:cs typeface="Times New Roman" panose="02020703060505090304" pitchFamily="18" charset="0"/>
                <a:sym typeface="Times New Roman" panose="02020703060505090304" pitchFamily="18" charset="0"/>
              </a:rPr>
              <a:t>adj. detailed</a:t>
            </a:r>
            <a:endParaRPr lang="en-US" altLang="zh-CN" sz="2400">
              <a:latin typeface="Times New Roman" panose="02020703060505090304" pitchFamily="18" charset="0"/>
              <a:ea typeface="Times New Roman" panose="02020703060505090304" pitchFamily="18" charset="0"/>
              <a:sym typeface="Times New Roman" panose="02020703060505090304" pitchFamily="18" charset="0"/>
            </a:endParaRPr>
          </a:p>
        </p:txBody>
      </p:sp>
      <p:sp>
        <p:nvSpPr>
          <p:cNvPr id="123" name="Shape 123"/>
          <p:cNvSpPr/>
          <p:nvPr/>
        </p:nvSpPr>
        <p:spPr>
          <a:xfrm>
            <a:off x="2573338" y="2679700"/>
            <a:ext cx="699770" cy="460375"/>
          </a:xfrm>
          <a:prstGeom prst="rect">
            <a:avLst/>
          </a:prstGeom>
          <a:noFill/>
          <a:ln w="12700">
            <a:noFill/>
          </a:ln>
        </p:spPr>
        <p:txBody>
          <a:bodyPr wrap="none" lIns="45719" rIns="45719">
            <a:spAutoFit/>
          </a:bodyPr>
          <a:p>
            <a:pPr eaLnBrk="1">
              <a:buNone/>
            </a:pPr>
            <a:r>
              <a:rPr lang="zh-CN" altLang="en-US" sz="2400">
                <a:latin typeface="华文细黑" pitchFamily="2" charset="-122"/>
                <a:ea typeface="华文细黑" pitchFamily="2" charset="-122"/>
                <a:sym typeface="华文细黑" pitchFamily="2" charset="-122"/>
              </a:rPr>
              <a:t>详细</a:t>
            </a:r>
            <a:endParaRPr lang="zh-CN" altLang="en-US" sz="2400">
              <a:latin typeface="华文细黑" pitchFamily="2" charset="-122"/>
              <a:ea typeface="华文细黑" pitchFamily="2" charset="-122"/>
              <a:sym typeface="华文细黑" pitchFamily="2" charset="-122"/>
            </a:endParaRPr>
          </a:p>
        </p:txBody>
      </p:sp>
      <p:sp>
        <p:nvSpPr>
          <p:cNvPr id="124" name="Shape 124"/>
          <p:cNvSpPr/>
          <p:nvPr/>
        </p:nvSpPr>
        <p:spPr>
          <a:xfrm>
            <a:off x="6562725" y="3454400"/>
            <a:ext cx="1604645" cy="460375"/>
          </a:xfrm>
          <a:prstGeom prst="rect">
            <a:avLst/>
          </a:prstGeom>
          <a:noFill/>
          <a:ln w="12700">
            <a:noFill/>
          </a:ln>
        </p:spPr>
        <p:txBody>
          <a:bodyPr wrap="none" lIns="45719" rIns="45719">
            <a:spAutoFit/>
          </a:bodyPr>
          <a:p>
            <a:pPr eaLnBrk="1">
              <a:buNone/>
            </a:pPr>
            <a:r>
              <a:rPr lang="en-US" altLang="zh-CN" sz="2400">
                <a:latin typeface="Times New Roman" panose="02020703060505090304" pitchFamily="18" charset="0"/>
                <a:cs typeface="Times New Roman" panose="02020703060505090304" pitchFamily="18" charset="0"/>
                <a:sym typeface="Times New Roman" panose="02020703060505090304" pitchFamily="18" charset="0"/>
              </a:rPr>
              <a:t>v. to explain</a:t>
            </a:r>
            <a:endParaRPr lang="en-US" altLang="zh-CN" sz="2400">
              <a:latin typeface="Times New Roman" panose="02020703060505090304" pitchFamily="18" charset="0"/>
              <a:ea typeface="Times New Roman" panose="02020703060505090304" pitchFamily="18" charset="0"/>
              <a:sym typeface="Times New Roman" panose="02020703060505090304" pitchFamily="18" charset="0"/>
            </a:endParaRPr>
          </a:p>
        </p:txBody>
      </p:sp>
      <p:sp>
        <p:nvSpPr>
          <p:cNvPr id="125" name="Shape 125"/>
          <p:cNvSpPr/>
          <p:nvPr/>
        </p:nvSpPr>
        <p:spPr>
          <a:xfrm>
            <a:off x="2573338" y="3462338"/>
            <a:ext cx="699770" cy="460375"/>
          </a:xfrm>
          <a:prstGeom prst="rect">
            <a:avLst/>
          </a:prstGeom>
          <a:noFill/>
          <a:ln w="12700">
            <a:noFill/>
          </a:ln>
        </p:spPr>
        <p:txBody>
          <a:bodyPr wrap="none" lIns="45719" rIns="45719">
            <a:spAutoFit/>
          </a:bodyPr>
          <a:p>
            <a:pPr eaLnBrk="1">
              <a:buNone/>
            </a:pPr>
            <a:r>
              <a:rPr lang="zh-CN" altLang="en-US" sz="2400">
                <a:latin typeface="华文细黑" pitchFamily="2" charset="-122"/>
                <a:ea typeface="华文细黑" pitchFamily="2" charset="-122"/>
                <a:sym typeface="华文细黑" pitchFamily="2" charset="-122"/>
              </a:rPr>
              <a:t>解释</a:t>
            </a:r>
            <a:endParaRPr lang="zh-CN" altLang="en-US" sz="2400">
              <a:latin typeface="华文细黑" pitchFamily="2" charset="-122"/>
              <a:ea typeface="华文细黑" pitchFamily="2" charset="-122"/>
              <a:sym typeface="华文细黑" pitchFamily="2" charset="-122"/>
            </a:endParaRPr>
          </a:p>
        </p:txBody>
      </p:sp>
      <p:sp>
        <p:nvSpPr>
          <p:cNvPr id="126" name="Shape 126"/>
          <p:cNvSpPr/>
          <p:nvPr/>
        </p:nvSpPr>
        <p:spPr>
          <a:xfrm>
            <a:off x="6562725" y="4229100"/>
            <a:ext cx="3771900" cy="460375"/>
          </a:xfrm>
          <a:prstGeom prst="rect">
            <a:avLst/>
          </a:prstGeom>
          <a:noFill/>
          <a:ln w="12700">
            <a:noFill/>
          </a:ln>
        </p:spPr>
        <p:txBody>
          <a:bodyPr wrap="none" lIns="45719" rIns="45719">
            <a:spAutoFit/>
          </a:bodyPr>
          <a:p>
            <a:pPr eaLnBrk="1">
              <a:buNone/>
            </a:pPr>
            <a:r>
              <a:rPr lang="en-US" altLang="zh-CN" sz="2400">
                <a:latin typeface="Times New Roman" panose="02020703060505090304" pitchFamily="18" charset="0"/>
                <a:cs typeface="Times New Roman" panose="02020703060505090304" pitchFamily="18" charset="0"/>
                <a:sym typeface="Times New Roman" panose="02020703060505090304" pitchFamily="18" charset="0"/>
              </a:rPr>
              <a:t>prep. for, to, with, regard with</a:t>
            </a:r>
            <a:endParaRPr lang="en-US" altLang="zh-CN" sz="2400">
              <a:latin typeface="Times New Roman" panose="02020703060505090304" pitchFamily="18" charset="0"/>
              <a:ea typeface="Times New Roman" panose="02020703060505090304" pitchFamily="18" charset="0"/>
              <a:sym typeface="Times New Roman" panose="02020703060505090304" pitchFamily="18" charset="0"/>
            </a:endParaRPr>
          </a:p>
        </p:txBody>
      </p:sp>
      <p:sp>
        <p:nvSpPr>
          <p:cNvPr id="127" name="Shape 127"/>
          <p:cNvSpPr/>
          <p:nvPr/>
        </p:nvSpPr>
        <p:spPr>
          <a:xfrm>
            <a:off x="2573338" y="4237038"/>
            <a:ext cx="699770" cy="460375"/>
          </a:xfrm>
          <a:prstGeom prst="rect">
            <a:avLst/>
          </a:prstGeom>
          <a:noFill/>
          <a:ln w="12700">
            <a:noFill/>
          </a:ln>
        </p:spPr>
        <p:txBody>
          <a:bodyPr wrap="none" lIns="45719" rIns="45719">
            <a:spAutoFit/>
          </a:bodyPr>
          <a:p>
            <a:pPr eaLnBrk="1">
              <a:buNone/>
            </a:pPr>
            <a:r>
              <a:rPr lang="zh-CN" altLang="en-US" sz="2400">
                <a:latin typeface="华文细黑" pitchFamily="2" charset="-122"/>
                <a:ea typeface="华文细黑" pitchFamily="2" charset="-122"/>
                <a:sym typeface="华文细黑" pitchFamily="2" charset="-122"/>
              </a:rPr>
              <a:t>对于</a:t>
            </a:r>
            <a:endParaRPr lang="zh-CN" altLang="en-US" sz="2400">
              <a:latin typeface="华文细黑" pitchFamily="2" charset="-122"/>
              <a:ea typeface="华文细黑" pitchFamily="2" charset="-122"/>
              <a:sym typeface="华文细黑" pitchFamily="2" charset="-122"/>
            </a:endParaRPr>
          </a:p>
        </p:txBody>
      </p:sp>
      <p:sp>
        <p:nvSpPr>
          <p:cNvPr id="128" name="Shape 128"/>
          <p:cNvSpPr/>
          <p:nvPr/>
        </p:nvSpPr>
        <p:spPr>
          <a:xfrm>
            <a:off x="4043363" y="1903413"/>
            <a:ext cx="410845" cy="460375"/>
          </a:xfrm>
          <a:prstGeom prst="rect">
            <a:avLst/>
          </a:prstGeom>
          <a:noFill/>
          <a:ln w="12700">
            <a:noFill/>
          </a:ln>
        </p:spPr>
        <p:txBody>
          <a:bodyPr wrap="none" lIns="45719" rIns="45719">
            <a:spAutoFit/>
          </a:bodyPr>
          <a:p>
            <a:pPr eaLnBrk="1">
              <a:buNone/>
            </a:pPr>
            <a:r>
              <a:rPr lang="en-US" altLang="zh-CN" sz="2400">
                <a:latin typeface="华文细黑" pitchFamily="2" charset="-122"/>
                <a:ea typeface="华文细黑" pitchFamily="2" charset="-122"/>
                <a:sym typeface="华文细黑" pitchFamily="2" charset="-122"/>
              </a:rPr>
              <a:t>jié</a:t>
            </a:r>
            <a:endParaRPr lang="en-US" altLang="zh-CN" sz="2400">
              <a:latin typeface="华文细黑" pitchFamily="2" charset="-122"/>
              <a:ea typeface="华文细黑" pitchFamily="2" charset="-122"/>
              <a:sym typeface="华文细黑" pitchFamily="2" charset="-122"/>
            </a:endParaRPr>
          </a:p>
        </p:txBody>
      </p:sp>
      <p:sp>
        <p:nvSpPr>
          <p:cNvPr id="129" name="Shape 129"/>
          <p:cNvSpPr/>
          <p:nvPr/>
        </p:nvSpPr>
        <p:spPr>
          <a:xfrm>
            <a:off x="4038600" y="2671763"/>
            <a:ext cx="1103630" cy="460375"/>
          </a:xfrm>
          <a:prstGeom prst="rect">
            <a:avLst/>
          </a:prstGeom>
          <a:noFill/>
          <a:ln w="12700">
            <a:noFill/>
          </a:ln>
        </p:spPr>
        <p:txBody>
          <a:bodyPr wrap="none" lIns="45719" rIns="45719">
            <a:spAutoFit/>
          </a:bodyPr>
          <a:p>
            <a:pPr eaLnBrk="1">
              <a:buNone/>
            </a:pPr>
            <a:r>
              <a:rPr lang="en-US" altLang="zh-CN" sz="2400">
                <a:latin typeface="华文细黑" pitchFamily="2" charset="-122"/>
                <a:ea typeface="华文细黑" pitchFamily="2" charset="-122"/>
                <a:sym typeface="华文细黑" pitchFamily="2" charset="-122"/>
              </a:rPr>
              <a:t>xiángxì</a:t>
            </a:r>
            <a:endParaRPr lang="en-US" altLang="zh-CN" sz="2400">
              <a:latin typeface="华文细黑" pitchFamily="2" charset="-122"/>
              <a:ea typeface="华文细黑" pitchFamily="2" charset="-122"/>
              <a:sym typeface="华文细黑" pitchFamily="2" charset="-122"/>
            </a:endParaRPr>
          </a:p>
        </p:txBody>
      </p:sp>
      <p:sp>
        <p:nvSpPr>
          <p:cNvPr id="130" name="Shape 130"/>
          <p:cNvSpPr/>
          <p:nvPr/>
        </p:nvSpPr>
        <p:spPr>
          <a:xfrm>
            <a:off x="4038600" y="3454400"/>
            <a:ext cx="775970" cy="460375"/>
          </a:xfrm>
          <a:prstGeom prst="rect">
            <a:avLst/>
          </a:prstGeom>
          <a:noFill/>
          <a:ln w="12700">
            <a:noFill/>
          </a:ln>
        </p:spPr>
        <p:txBody>
          <a:bodyPr wrap="none" lIns="45719" rIns="45719">
            <a:spAutoFit/>
          </a:bodyPr>
          <a:p>
            <a:pPr eaLnBrk="1">
              <a:buNone/>
            </a:pPr>
            <a:r>
              <a:rPr lang="en-US" altLang="zh-CN" sz="2400">
                <a:latin typeface="华文细黑" pitchFamily="2" charset="-122"/>
                <a:ea typeface="华文细黑" pitchFamily="2" charset="-122"/>
                <a:sym typeface="华文细黑" pitchFamily="2" charset="-122"/>
              </a:rPr>
              <a:t>jiěshì</a:t>
            </a:r>
            <a:endParaRPr lang="en-US" altLang="zh-CN" sz="2400">
              <a:latin typeface="华文细黑" pitchFamily="2" charset="-122"/>
              <a:ea typeface="华文细黑" pitchFamily="2" charset="-122"/>
              <a:sym typeface="华文细黑" pitchFamily="2" charset="-122"/>
            </a:endParaRPr>
          </a:p>
        </p:txBody>
      </p:sp>
      <p:sp>
        <p:nvSpPr>
          <p:cNvPr id="131" name="Shape 131"/>
          <p:cNvSpPr/>
          <p:nvPr/>
        </p:nvSpPr>
        <p:spPr>
          <a:xfrm>
            <a:off x="4038600" y="4229100"/>
            <a:ext cx="894080" cy="460375"/>
          </a:xfrm>
          <a:prstGeom prst="rect">
            <a:avLst/>
          </a:prstGeom>
          <a:noFill/>
          <a:ln w="12700">
            <a:noFill/>
          </a:ln>
        </p:spPr>
        <p:txBody>
          <a:bodyPr wrap="none" lIns="45719" rIns="45719">
            <a:spAutoFit/>
          </a:bodyPr>
          <a:p>
            <a:pPr eaLnBrk="1">
              <a:buNone/>
            </a:pPr>
            <a:r>
              <a:rPr lang="en-US" altLang="zh-CN" sz="2400">
                <a:latin typeface="华文细黑" pitchFamily="2" charset="-122"/>
                <a:ea typeface="华文细黑" pitchFamily="2" charset="-122"/>
                <a:sym typeface="华文细黑" pitchFamily="2" charset="-122"/>
              </a:rPr>
              <a:t>duìyú</a:t>
            </a:r>
            <a:endParaRPr lang="en-US" altLang="zh-CN" sz="2400">
              <a:latin typeface="华文细黑" pitchFamily="2" charset="-122"/>
              <a:ea typeface="华文细黑" pitchFamily="2" charset="-122"/>
              <a:sym typeface="华文细黑" pitchFamily="2" charset="-122"/>
            </a:endParaRPr>
          </a:p>
        </p:txBody>
      </p:sp>
      <p:sp>
        <p:nvSpPr>
          <p:cNvPr id="132" name="Shape 132"/>
          <p:cNvSpPr/>
          <p:nvPr/>
        </p:nvSpPr>
        <p:spPr>
          <a:xfrm>
            <a:off x="6562725" y="4927600"/>
            <a:ext cx="851535" cy="460375"/>
          </a:xfrm>
          <a:prstGeom prst="rect">
            <a:avLst/>
          </a:prstGeom>
          <a:noFill/>
          <a:ln w="12700">
            <a:noFill/>
          </a:ln>
        </p:spPr>
        <p:txBody>
          <a:bodyPr wrap="none" lIns="45719" rIns="45719">
            <a:spAutoFit/>
          </a:bodyPr>
          <a:p>
            <a:pPr eaLnBrk="1">
              <a:buNone/>
            </a:pPr>
            <a:r>
              <a:rPr lang="en-US" altLang="zh-CN" sz="2400">
                <a:latin typeface="Times New Roman" panose="02020703060505090304" pitchFamily="18" charset="0"/>
                <a:cs typeface="Times New Roman" panose="02020703060505090304" pitchFamily="18" charset="0"/>
                <a:sym typeface="Times New Roman" panose="02020703060505090304" pitchFamily="18" charset="0"/>
              </a:rPr>
              <a:t>n. leaf</a:t>
            </a:r>
            <a:endParaRPr lang="en-US" altLang="zh-CN" sz="2400">
              <a:latin typeface="Times New Roman" panose="02020703060505090304" pitchFamily="18" charset="0"/>
              <a:ea typeface="Times New Roman" panose="02020703060505090304" pitchFamily="18" charset="0"/>
              <a:sym typeface="Times New Roman" panose="02020703060505090304" pitchFamily="18" charset="0"/>
            </a:endParaRPr>
          </a:p>
        </p:txBody>
      </p:sp>
      <p:sp>
        <p:nvSpPr>
          <p:cNvPr id="133" name="Shape 133"/>
          <p:cNvSpPr/>
          <p:nvPr/>
        </p:nvSpPr>
        <p:spPr>
          <a:xfrm>
            <a:off x="2573338" y="4935538"/>
            <a:ext cx="699770" cy="460375"/>
          </a:xfrm>
          <a:prstGeom prst="rect">
            <a:avLst/>
          </a:prstGeom>
          <a:noFill/>
          <a:ln w="12700">
            <a:noFill/>
          </a:ln>
        </p:spPr>
        <p:txBody>
          <a:bodyPr wrap="none" lIns="45719" rIns="45719">
            <a:spAutoFit/>
          </a:bodyPr>
          <a:p>
            <a:pPr eaLnBrk="1">
              <a:buNone/>
            </a:pPr>
            <a:r>
              <a:rPr lang="zh-CN" altLang="en-US" sz="2400">
                <a:latin typeface="华文细黑" pitchFamily="2" charset="-122"/>
                <a:ea typeface="华文细黑" pitchFamily="2" charset="-122"/>
                <a:sym typeface="华文细黑" pitchFamily="2" charset="-122"/>
              </a:rPr>
              <a:t>叶子</a:t>
            </a:r>
            <a:endParaRPr lang="zh-CN" altLang="en-US" sz="2400">
              <a:latin typeface="华文细黑" pitchFamily="2" charset="-122"/>
              <a:ea typeface="华文细黑" pitchFamily="2" charset="-122"/>
              <a:sym typeface="华文细黑" pitchFamily="2" charset="-122"/>
            </a:endParaRPr>
          </a:p>
        </p:txBody>
      </p:sp>
      <p:sp>
        <p:nvSpPr>
          <p:cNvPr id="134" name="Shape 134"/>
          <p:cNvSpPr/>
          <p:nvPr/>
        </p:nvSpPr>
        <p:spPr>
          <a:xfrm>
            <a:off x="4038600" y="4927600"/>
            <a:ext cx="641985" cy="460375"/>
          </a:xfrm>
          <a:prstGeom prst="rect">
            <a:avLst/>
          </a:prstGeom>
          <a:noFill/>
          <a:ln w="12700">
            <a:noFill/>
          </a:ln>
        </p:spPr>
        <p:txBody>
          <a:bodyPr wrap="none" lIns="45719" rIns="45719">
            <a:spAutoFit/>
          </a:bodyPr>
          <a:p>
            <a:pPr eaLnBrk="1">
              <a:buNone/>
            </a:pPr>
            <a:r>
              <a:rPr lang="en-US" altLang="zh-CN" sz="2400">
                <a:latin typeface="华文细黑" pitchFamily="2" charset="-122"/>
                <a:ea typeface="华文细黑" pitchFamily="2" charset="-122"/>
                <a:sym typeface="华文细黑" pitchFamily="2" charset="-122"/>
              </a:rPr>
              <a:t>yèzi</a:t>
            </a:r>
            <a:endParaRPr lang="en-US" altLang="zh-CN" sz="2400">
              <a:latin typeface="华文细黑" pitchFamily="2" charset="-122"/>
              <a:ea typeface="华文细黑" pitchFamily="2" charset="-122"/>
              <a:sym typeface="华文细黑" pitchFamily="2" charset="-122"/>
            </a:endParaRPr>
          </a:p>
        </p:txBody>
      </p:sp>
      <p:sp>
        <p:nvSpPr>
          <p:cNvPr id="135" name="Shape 135"/>
          <p:cNvSpPr/>
          <p:nvPr/>
        </p:nvSpPr>
        <p:spPr>
          <a:xfrm>
            <a:off x="6562725" y="5537200"/>
            <a:ext cx="1638300" cy="460375"/>
          </a:xfrm>
          <a:prstGeom prst="rect">
            <a:avLst/>
          </a:prstGeom>
          <a:noFill/>
          <a:ln w="12700">
            <a:noFill/>
          </a:ln>
        </p:spPr>
        <p:txBody>
          <a:bodyPr wrap="none" lIns="45719" rIns="45719">
            <a:spAutoFit/>
          </a:bodyPr>
          <a:p>
            <a:pPr eaLnBrk="1">
              <a:buNone/>
            </a:pPr>
            <a:r>
              <a:rPr lang="en-US" altLang="zh-CN" sz="2400">
                <a:latin typeface="Times New Roman" panose="02020703060505090304" pitchFamily="18" charset="0"/>
                <a:cs typeface="Times New Roman" panose="02020703060505090304" pitchFamily="18" charset="0"/>
                <a:sym typeface="Times New Roman" panose="02020703060505090304" pitchFamily="18" charset="0"/>
              </a:rPr>
              <a:t>v. to educate</a:t>
            </a:r>
            <a:endParaRPr lang="en-US" altLang="zh-CN" sz="2400">
              <a:latin typeface="Times New Roman" panose="02020703060505090304" pitchFamily="18" charset="0"/>
              <a:ea typeface="Times New Roman" panose="02020703060505090304" pitchFamily="18" charset="0"/>
              <a:sym typeface="Times New Roman" panose="02020703060505090304" pitchFamily="18" charset="0"/>
            </a:endParaRPr>
          </a:p>
        </p:txBody>
      </p:sp>
      <p:sp>
        <p:nvSpPr>
          <p:cNvPr id="136" name="Shape 136"/>
          <p:cNvSpPr/>
          <p:nvPr/>
        </p:nvSpPr>
        <p:spPr>
          <a:xfrm>
            <a:off x="2573338" y="5545138"/>
            <a:ext cx="699770" cy="460375"/>
          </a:xfrm>
          <a:prstGeom prst="rect">
            <a:avLst/>
          </a:prstGeom>
          <a:noFill/>
          <a:ln w="12700">
            <a:noFill/>
          </a:ln>
        </p:spPr>
        <p:txBody>
          <a:bodyPr wrap="none" lIns="45719" rIns="45719">
            <a:spAutoFit/>
          </a:bodyPr>
          <a:p>
            <a:pPr eaLnBrk="1">
              <a:buNone/>
            </a:pPr>
            <a:r>
              <a:rPr lang="zh-CN" altLang="en-US" sz="2400">
                <a:latin typeface="华文细黑" pitchFamily="2" charset="-122"/>
                <a:ea typeface="华文细黑" pitchFamily="2" charset="-122"/>
                <a:sym typeface="华文细黑" pitchFamily="2" charset="-122"/>
              </a:rPr>
              <a:t>教育</a:t>
            </a:r>
            <a:endParaRPr lang="zh-CN" altLang="en-US" sz="2400">
              <a:latin typeface="华文细黑" pitchFamily="2" charset="-122"/>
              <a:ea typeface="华文细黑" pitchFamily="2" charset="-122"/>
              <a:sym typeface="华文细黑" pitchFamily="2" charset="-122"/>
            </a:endParaRPr>
          </a:p>
        </p:txBody>
      </p:sp>
      <p:sp>
        <p:nvSpPr>
          <p:cNvPr id="137" name="Shape 137"/>
          <p:cNvSpPr/>
          <p:nvPr/>
        </p:nvSpPr>
        <p:spPr>
          <a:xfrm>
            <a:off x="4038600" y="5537200"/>
            <a:ext cx="969010" cy="460375"/>
          </a:xfrm>
          <a:prstGeom prst="rect">
            <a:avLst/>
          </a:prstGeom>
          <a:noFill/>
          <a:ln w="12700">
            <a:noFill/>
          </a:ln>
        </p:spPr>
        <p:txBody>
          <a:bodyPr wrap="none" lIns="45719" rIns="45719">
            <a:spAutoFit/>
          </a:bodyPr>
          <a:p>
            <a:pPr eaLnBrk="1">
              <a:buNone/>
            </a:pPr>
            <a:r>
              <a:rPr lang="en-US" altLang="zh-CN" sz="2400">
                <a:latin typeface="华文细黑" pitchFamily="2" charset="-122"/>
                <a:ea typeface="华文细黑" pitchFamily="2" charset="-122"/>
                <a:sym typeface="华文细黑" pitchFamily="2" charset="-122"/>
              </a:rPr>
              <a:t>jiàoyù</a:t>
            </a:r>
            <a:endParaRPr lang="en-US" altLang="zh-CN" sz="2400">
              <a:latin typeface="华文细黑" pitchFamily="2" charset="-122"/>
              <a:ea typeface="华文细黑" pitchFamily="2" charset="-122"/>
              <a:sym typeface="华文细黑" pitchFamily="2" charset="-122"/>
            </a:endParaRPr>
          </a:p>
        </p:txBody>
      </p:sp>
    </p:spTree>
  </p:cSld>
  <p:clrMapOvr>
    <a:masterClrMapping/>
  </p:clrMapOvr>
  <p:transition spd="slow"/>
  <p:timing>
    <p:tnLst>
      <p:par>
        <p:cTn id="1" dur="indefinite" restart="never" fill="hold" nodeType="tmRoot"/>
      </p:par>
    </p:tnLst>
    <p:bldLst>
      <p:bldP spid="120" grpId="0" animBg="1" advAuto="1000"/>
      <p:bldP spid="121" grpId="0" animBg="1" advAuto="1000"/>
      <p:bldP spid="122" grpId="0" animBg="1" advAuto="1000"/>
      <p:bldP spid="123" grpId="0" animBg="1" advAuto="1000"/>
      <p:bldP spid="124" grpId="0" animBg="1" advAuto="1000"/>
      <p:bldP spid="125" grpId="0" animBg="1" advAuto="1000"/>
      <p:bldP spid="126" grpId="0" animBg="1" advAuto="1000"/>
      <p:bldP spid="127" grpId="0" animBg="1" advAuto="1000"/>
      <p:bldP spid="128" grpId="0" animBg="1" advAuto="1000"/>
      <p:bldP spid="129" grpId="0" animBg="1" advAuto="1000"/>
      <p:bldP spid="130" grpId="0" animBg="1" advAuto="1000"/>
      <p:bldP spid="131" grpId="0" animBg="1" advAuto="1000"/>
      <p:bldP spid="132" grpId="0" animBg="1" advAuto="1000"/>
      <p:bldP spid="133" grpId="0" animBg="1" advAuto="1000"/>
      <p:bldP spid="134" grpId="0" animBg="1" advAuto="1000"/>
      <p:bldP spid="135" grpId="0" animBg="1" advAuto="1000"/>
      <p:bldP spid="136" grpId="0" animBg="1" advAuto="1000"/>
      <p:bldP spid="137" grpId="0" animBg="1" advAuto="100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897" name="Shape 897"/>
        <p:cNvGrpSpPr/>
        <p:nvPr/>
      </p:nvGrpSpPr>
      <p:grpSpPr>
        <a:xfrm>
          <a:off x="0" y="0"/>
          <a:ext cx="0" cy="0"/>
          <a:chOff x="0" y="0"/>
          <a:chExt cx="0" cy="0"/>
        </a:xfrm>
      </p:grpSpPr>
      <p:sp>
        <p:nvSpPr>
          <p:cNvPr id="898" name="Google Shape;898;p95"/>
          <p:cNvSpPr txBox="1"/>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panose="00000500000000000000"/>
              <a:buNone/>
            </a:pPr>
            <a:r>
              <a:rPr lang="zh-TW"/>
              <a:t>v.</a:t>
            </a:r>
            <a:r>
              <a:rPr lang="en-US" altLang="zh-CN">
                <a:latin typeface="Times New Roman" panose="02020703060505090304" pitchFamily="18" charset="0"/>
                <a:cs typeface="Times New Roman" panose="02020703060505090304" pitchFamily="18" charset="0"/>
                <a:sym typeface="Times New Roman" panose="02020703060505090304" pitchFamily="18" charset="0"/>
              </a:rPr>
              <a:t>to economize, to save</a:t>
            </a:r>
            <a:endParaRPr lang="zh-TW"/>
          </a:p>
        </p:txBody>
      </p:sp>
      <p:sp>
        <p:nvSpPr>
          <p:cNvPr id="899" name="Google Shape;899;p95"/>
          <p:cNvSpPr txBox="1"/>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a:t>在日常生活中，我们可以怎样</a:t>
            </a:r>
            <a:r>
              <a:rPr lang="zh-TW" sz="2800"/>
              <a:t>节约</a:t>
            </a:r>
            <a:r>
              <a:rPr lang="zh-TW"/>
              <a:t>能源</a:t>
            </a:r>
            <a:r>
              <a:rPr lang="zh-TW" sz="2800"/>
              <a:t>？</a:t>
            </a:r>
            <a:endParaRPr lang="zh-TW" sz="2800"/>
          </a:p>
        </p:txBody>
      </p:sp>
      <p:pic>
        <p:nvPicPr>
          <p:cNvPr id="900" name="Google Shape;900;p95" descr="【節電】政府・東京電力管内の家庭や企業に「節電にご協力ください」（画像） : ニュースちゃん24"/>
          <p:cNvPicPr preferRelativeResize="0"/>
          <p:nvPr/>
        </p:nvPicPr>
        <p:blipFill rotWithShape="1">
          <a:blip r:embed="rId1"/>
          <a:srcRect/>
          <a:stretch>
            <a:fillRect/>
          </a:stretch>
        </p:blipFill>
        <p:spPr>
          <a:xfrm>
            <a:off x="2761498" y="2327580"/>
            <a:ext cx="6669004" cy="4530420"/>
          </a:xfrm>
          <a:prstGeom prst="rect">
            <a:avLst/>
          </a:prstGeom>
          <a:noFill/>
          <a:ln>
            <a:noFill/>
          </a:ln>
        </p:spPr>
      </p:pic>
      <p:sp>
        <p:nvSpPr>
          <p:cNvPr id="2" name="矩形 1"/>
          <p:cNvSpPr/>
          <p:nvPr>
            <p:custDataLst>
              <p:tags r:id="rId2"/>
            </p:custDataLst>
          </p:nvPr>
        </p:nvSpPr>
        <p:spPr>
          <a:xfrm>
            <a:off x="5880100" y="1628775"/>
            <a:ext cx="587375" cy="64833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904" name="Shape 904"/>
        <p:cNvGrpSpPr/>
        <p:nvPr/>
      </p:nvGrpSpPr>
      <p:grpSpPr>
        <a:xfrm>
          <a:off x="0" y="0"/>
          <a:ext cx="0" cy="0"/>
          <a:chOff x="0" y="0"/>
          <a:chExt cx="0" cy="0"/>
        </a:xfrm>
      </p:grpSpPr>
      <p:sp>
        <p:nvSpPr>
          <p:cNvPr id="905" name="Google Shape;905;p96"/>
          <p:cNvSpPr txBox="1"/>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panose="00000500000000000000"/>
              <a:buNone/>
            </a:pPr>
            <a:r>
              <a:rPr lang="zh-TW"/>
              <a:t>n.</a:t>
            </a:r>
            <a:r>
              <a:rPr lang="en-US" altLang="zh-TW"/>
              <a:t> </a:t>
            </a:r>
            <a:r>
              <a:rPr lang="en-US" altLang="zh-CN">
                <a:latin typeface="Times New Roman" panose="02020703060505090304" pitchFamily="18" charset="0"/>
                <a:cs typeface="Times New Roman" panose="02020703060505090304" pitchFamily="18" charset="0"/>
                <a:sym typeface="Times New Roman" panose="02020703060505090304" pitchFamily="18" charset="0"/>
              </a:rPr>
              <a:t>physical strength, effort</a:t>
            </a:r>
            <a:endParaRPr lang="en-US" altLang="zh-TW"/>
          </a:p>
        </p:txBody>
      </p:sp>
      <p:sp>
        <p:nvSpPr>
          <p:cNvPr id="906" name="Google Shape;906;p96"/>
          <p:cNvSpPr txBox="1"/>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a:t>吃菠菜能让你的力气变大。</a:t>
            </a:r>
            <a:endParaRPr lang="zh-TW"/>
          </a:p>
        </p:txBody>
      </p:sp>
      <p:pic>
        <p:nvPicPr>
          <p:cNvPr id="907" name="Google Shape;907;p96" descr="項羽&quot;力拔山河&quot;力氣大？此人車裂不死，還硬將5匹馬拉回原地_一道知衡 - MdEditor"/>
          <p:cNvPicPr preferRelativeResize="0"/>
          <p:nvPr/>
        </p:nvPicPr>
        <p:blipFill rotWithShape="1">
          <a:blip r:embed="rId1"/>
          <a:srcRect/>
          <a:stretch>
            <a:fillRect/>
          </a:stretch>
        </p:blipFill>
        <p:spPr>
          <a:xfrm>
            <a:off x="5671637" y="1343024"/>
            <a:ext cx="5195887" cy="5195887"/>
          </a:xfrm>
          <a:prstGeom prst="rect">
            <a:avLst/>
          </a:prstGeom>
          <a:noFill/>
          <a:ln>
            <a:noFill/>
          </a:ln>
        </p:spPr>
      </p:pic>
      <p:sp>
        <p:nvSpPr>
          <p:cNvPr id="2" name="矩形 1"/>
          <p:cNvSpPr/>
          <p:nvPr>
            <p:custDataLst>
              <p:tags r:id="rId2"/>
            </p:custDataLst>
          </p:nvPr>
        </p:nvSpPr>
        <p:spPr>
          <a:xfrm>
            <a:off x="3719830" y="1700530"/>
            <a:ext cx="587375" cy="64833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911" name="Shape 911"/>
        <p:cNvGrpSpPr/>
        <p:nvPr/>
      </p:nvGrpSpPr>
      <p:grpSpPr>
        <a:xfrm>
          <a:off x="0" y="0"/>
          <a:ext cx="0" cy="0"/>
          <a:chOff x="0" y="0"/>
          <a:chExt cx="0" cy="0"/>
        </a:xfrm>
      </p:grpSpPr>
      <p:sp>
        <p:nvSpPr>
          <p:cNvPr id="912" name="Google Shape;912;p97"/>
          <p:cNvSpPr txBox="1"/>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panose="00000500000000000000"/>
              <a:buNone/>
            </a:pPr>
            <a:r>
              <a:rPr lang="zh-TW"/>
              <a:t>n.</a:t>
            </a:r>
            <a:r>
              <a:rPr lang="en-US" altLang="zh-TW"/>
              <a:t> </a:t>
            </a:r>
            <a:r>
              <a:rPr lang="en-US" altLang="zh-CN">
                <a:latin typeface="Times New Roman" panose="02020703060505090304" pitchFamily="18" charset="0"/>
                <a:cs typeface="Times New Roman" panose="02020703060505090304" pitchFamily="18" charset="0"/>
                <a:sym typeface="Times New Roman" panose="02020703060505090304" pitchFamily="18" charset="0"/>
              </a:rPr>
              <a:t>physical strength, effort</a:t>
            </a:r>
            <a:endParaRPr lang="en-US" altLang="zh-TW"/>
          </a:p>
        </p:txBody>
      </p:sp>
      <p:sp>
        <p:nvSpPr>
          <p:cNvPr id="913" name="Google Shape;913;p97"/>
          <p:cNvSpPr txBox="1"/>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a:t>跟他打架就是在浪费力气，</a:t>
            </a:r>
            <a:r>
              <a:rPr lang="zh-TW"/>
              <a:t>根本</a:t>
            </a:r>
            <a:r>
              <a:rPr lang="zh-TW"/>
              <a:t>不会赢。</a:t>
            </a:r>
            <a:endParaRPr lang="zh-TW"/>
          </a:p>
        </p:txBody>
      </p:sp>
      <p:pic>
        <p:nvPicPr>
          <p:cNvPr id="914" name="Google Shape;914;p97"/>
          <p:cNvPicPr preferRelativeResize="0"/>
          <p:nvPr/>
        </p:nvPicPr>
        <p:blipFill rotWithShape="1">
          <a:blip r:embed="rId1"/>
          <a:srcRect/>
          <a:stretch>
            <a:fillRect/>
          </a:stretch>
        </p:blipFill>
        <p:spPr>
          <a:xfrm>
            <a:off x="1271567" y="2348883"/>
            <a:ext cx="5002235" cy="4525627"/>
          </a:xfrm>
          <a:prstGeom prst="rect">
            <a:avLst/>
          </a:prstGeom>
          <a:noFill/>
          <a:ln>
            <a:noFill/>
          </a:ln>
        </p:spPr>
      </p:pic>
      <p:sp>
        <p:nvSpPr>
          <p:cNvPr id="2" name="矩形 1"/>
          <p:cNvSpPr/>
          <p:nvPr>
            <p:custDataLst>
              <p:tags r:id="rId2"/>
            </p:custDataLst>
          </p:nvPr>
        </p:nvSpPr>
        <p:spPr>
          <a:xfrm>
            <a:off x="4439920" y="1684020"/>
            <a:ext cx="587375" cy="64833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矩形 2"/>
          <p:cNvSpPr/>
          <p:nvPr/>
        </p:nvSpPr>
        <p:spPr>
          <a:xfrm>
            <a:off x="6240145" y="3357245"/>
            <a:ext cx="5692140" cy="1198880"/>
          </a:xfrm>
          <a:prstGeom prst="rect">
            <a:avLst/>
          </a:prstGeom>
          <a:noFill/>
          <a:ln>
            <a:noFill/>
          </a:ln>
        </p:spPr>
        <p:txBody>
          <a:bodyPr wrap="none" rtlCol="0" anchor="t">
            <a:spAutoFit/>
            <a:scene3d>
              <a:camera prst="orthographicFront"/>
              <a:lightRig rig="soft" dir="t">
                <a:rot lat="0" lon="0" rev="15600000"/>
              </a:lightRig>
            </a:scene3d>
            <a:sp3d extrusionH="57150" prstMaterial="softEdge">
              <a:bevelT w="25400" h="38100"/>
            </a:sp3d>
          </a:bodyPr>
          <a:p>
            <a:pPr algn="ctr"/>
            <a:r>
              <a:rPr lang="zh-CN" altLang="en-US" sz="7200" b="1">
                <a:solidFill>
                  <a:schemeClr val="accent4"/>
                </a:solidFill>
                <a:effectLst/>
              </a:rPr>
              <a:t>不费吹灰</a:t>
            </a:r>
            <a:r>
              <a:rPr lang="zh-CN" altLang="en-US" sz="7200" b="1">
                <a:solidFill>
                  <a:schemeClr val="accent4"/>
                </a:solidFill>
                <a:effectLst/>
              </a:rPr>
              <a:t>之力</a:t>
            </a:r>
            <a:endParaRPr lang="zh-CN" altLang="en-US" sz="7200" b="1">
              <a:solidFill>
                <a:schemeClr val="accent4"/>
              </a:soli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952" name="Shape 952"/>
        <p:cNvGrpSpPr/>
        <p:nvPr/>
      </p:nvGrpSpPr>
      <p:grpSpPr>
        <a:xfrm>
          <a:off x="0" y="0"/>
          <a:ext cx="0" cy="0"/>
          <a:chOff x="0" y="0"/>
          <a:chExt cx="0" cy="0"/>
        </a:xfrm>
      </p:grpSpPr>
      <p:sp>
        <p:nvSpPr>
          <p:cNvPr id="953" name="Google Shape;953;p102"/>
          <p:cNvSpPr txBox="1"/>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panose="00000500000000000000"/>
              <a:buNone/>
            </a:pPr>
            <a:r>
              <a:rPr lang="zh-TW" b="1" u="sng"/>
              <a:t>仔细</a:t>
            </a:r>
            <a:r>
              <a:rPr lang="zh-TW"/>
              <a:t> adj.	</a:t>
            </a:r>
            <a:endParaRPr lang="zh-TW"/>
          </a:p>
        </p:txBody>
      </p:sp>
      <p:sp>
        <p:nvSpPr>
          <p:cNvPr id="954" name="Google Shape;954;p102"/>
          <p:cNvSpPr txBox="1"/>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sz="2800"/>
              <a:t>他</a:t>
            </a:r>
            <a:r>
              <a:rPr lang="zh-TW"/>
              <a:t>非常</a:t>
            </a:r>
            <a:r>
              <a:rPr lang="zh-TW" sz="2800"/>
              <a:t>仔细</a:t>
            </a:r>
            <a:r>
              <a:rPr lang="zh-TW"/>
              <a:t>地</a:t>
            </a:r>
            <a:r>
              <a:rPr lang="zh-TW" sz="2800"/>
              <a:t>把房间打扫</a:t>
            </a:r>
            <a:r>
              <a:rPr lang="zh-TW"/>
              <a:t>得干干净净</a:t>
            </a:r>
            <a:r>
              <a:rPr lang="zh-TW" sz="2800"/>
              <a:t>，没有留</a:t>
            </a:r>
            <a:r>
              <a:rPr lang="zh-TW"/>
              <a:t>下一点儿尘埃</a:t>
            </a:r>
            <a:r>
              <a:rPr lang="zh-TW" sz="2800"/>
              <a:t>。</a:t>
            </a:r>
            <a:endParaRPr lang="zh-TW" sz="2800"/>
          </a:p>
        </p:txBody>
      </p:sp>
      <p:pic>
        <p:nvPicPr>
          <p:cNvPr id="955" name="Google Shape;955;p102" descr="打扫房间插画图片下载-正版图片400126858-摄图网"/>
          <p:cNvPicPr preferRelativeResize="0"/>
          <p:nvPr/>
        </p:nvPicPr>
        <p:blipFill rotWithShape="1">
          <a:blip r:embed="rId1"/>
          <a:srcRect/>
          <a:stretch>
            <a:fillRect/>
          </a:stretch>
        </p:blipFill>
        <p:spPr>
          <a:xfrm>
            <a:off x="2755578" y="2290167"/>
            <a:ext cx="6680844" cy="4567833"/>
          </a:xfrm>
          <a:prstGeom prst="rect">
            <a:avLst/>
          </a:prstGeom>
          <a:noFill/>
          <a:ln>
            <a:noFill/>
          </a:ln>
        </p:spPr>
      </p:pic>
      <p:sp>
        <p:nvSpPr>
          <p:cNvPr id="2" name="矩形 1"/>
          <p:cNvSpPr/>
          <p:nvPr>
            <p:custDataLst>
              <p:tags r:id="rId2"/>
            </p:custDataLst>
          </p:nvPr>
        </p:nvSpPr>
        <p:spPr>
          <a:xfrm>
            <a:off x="2279650" y="1642110"/>
            <a:ext cx="656590" cy="64833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960" name="Shape 960"/>
        <p:cNvGrpSpPr/>
        <p:nvPr/>
      </p:nvGrpSpPr>
      <p:grpSpPr>
        <a:xfrm>
          <a:off x="0" y="0"/>
          <a:ext cx="0" cy="0"/>
          <a:chOff x="0" y="0"/>
          <a:chExt cx="0" cy="0"/>
        </a:xfrm>
      </p:grpSpPr>
      <p:sp>
        <p:nvSpPr>
          <p:cNvPr id="961" name="Google Shape;961;p103"/>
          <p:cNvSpPr txBox="1"/>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panose="00000500000000000000"/>
              <a:buNone/>
            </a:pPr>
            <a:r>
              <a:rPr lang="zh-TW" b="1" u="sng"/>
              <a:t>仔细</a:t>
            </a:r>
            <a:r>
              <a:rPr lang="zh-TW"/>
              <a:t> adj.	</a:t>
            </a:r>
            <a:endParaRPr lang="zh-TW"/>
          </a:p>
        </p:txBody>
      </p:sp>
      <p:sp>
        <p:nvSpPr>
          <p:cNvPr id="962" name="Google Shape;962;p103"/>
          <p:cNvSpPr txBox="1"/>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a:t>老师仔细地检查他的作业，并且耐心地解释答案。</a:t>
            </a:r>
            <a:endParaRPr sz="2800"/>
          </a:p>
        </p:txBody>
      </p:sp>
      <p:pic>
        <p:nvPicPr>
          <p:cNvPr id="963" name="Google Shape;963;p103" descr="如何面对孩子早恋的问题？认真沟通是关键！_引导_父母_家长"/>
          <p:cNvPicPr preferRelativeResize="0"/>
          <p:nvPr/>
        </p:nvPicPr>
        <p:blipFill rotWithShape="1">
          <a:blip r:embed="rId1"/>
          <a:srcRect/>
          <a:stretch>
            <a:fillRect/>
          </a:stretch>
        </p:blipFill>
        <p:spPr>
          <a:xfrm>
            <a:off x="3267075" y="2674328"/>
            <a:ext cx="6379845" cy="4257250"/>
          </a:xfrm>
          <a:prstGeom prst="rect">
            <a:avLst/>
          </a:prstGeom>
          <a:noFill/>
          <a:ln>
            <a:noFill/>
          </a:ln>
        </p:spPr>
      </p:pic>
      <p:sp>
        <p:nvSpPr>
          <p:cNvPr id="2" name="矩形 1"/>
          <p:cNvSpPr/>
          <p:nvPr>
            <p:custDataLst>
              <p:tags r:id="rId2"/>
            </p:custDataLst>
          </p:nvPr>
        </p:nvSpPr>
        <p:spPr>
          <a:xfrm>
            <a:off x="1919605" y="1700530"/>
            <a:ext cx="587375" cy="64833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928" name="Shape 928"/>
        <p:cNvGrpSpPr/>
        <p:nvPr/>
      </p:nvGrpSpPr>
      <p:grpSpPr>
        <a:xfrm>
          <a:off x="0" y="0"/>
          <a:ext cx="0" cy="0"/>
          <a:chOff x="0" y="0"/>
          <a:chExt cx="0" cy="0"/>
        </a:xfrm>
      </p:grpSpPr>
      <p:pic>
        <p:nvPicPr>
          <p:cNvPr id="929" name="Google Shape;929;p99" descr="√70以上 交換 イラスト 298707-交換 イラスト - Jpirasutodzve8i"/>
          <p:cNvPicPr preferRelativeResize="0"/>
          <p:nvPr/>
        </p:nvPicPr>
        <p:blipFill rotWithShape="1">
          <a:blip r:embed="rId1"/>
          <a:srcRect/>
          <a:stretch>
            <a:fillRect/>
          </a:stretch>
        </p:blipFill>
        <p:spPr>
          <a:xfrm>
            <a:off x="6517606" y="924196"/>
            <a:ext cx="5433762" cy="5009608"/>
          </a:xfrm>
          <a:prstGeom prst="rect">
            <a:avLst/>
          </a:prstGeom>
          <a:noFill/>
          <a:ln>
            <a:noFill/>
          </a:ln>
        </p:spPr>
      </p:pic>
      <p:sp>
        <p:nvSpPr>
          <p:cNvPr id="930" name="Google Shape;930;p99"/>
          <p:cNvSpPr txBox="1"/>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panose="00000500000000000000"/>
              <a:buNone/>
            </a:pPr>
            <a:r>
              <a:rPr lang="zh-TW" b="1" u="sng"/>
              <a:t>意见</a:t>
            </a:r>
            <a:r>
              <a:rPr lang="zh-TW"/>
              <a:t> n.	 (建议jiàn yì )</a:t>
            </a:r>
            <a:endParaRPr lang="zh-TW"/>
          </a:p>
        </p:txBody>
      </p:sp>
      <p:sp>
        <p:nvSpPr>
          <p:cNvPr id="931" name="Google Shape;931;p99"/>
          <p:cNvSpPr txBox="1"/>
          <p:nvPr>
            <p:ph type="body" idx="1"/>
          </p:nvPr>
        </p:nvSpPr>
        <p:spPr>
          <a:xfrm>
            <a:off x="838200" y="1690687"/>
            <a:ext cx="10515600" cy="480218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a:t>他不喜欢我，他对我有一些</a:t>
            </a:r>
            <a:r>
              <a:rPr lang="zh-TW">
                <a:solidFill>
                  <a:srgbClr val="FF0000"/>
                </a:solidFill>
              </a:rPr>
              <a:t>意见</a:t>
            </a:r>
            <a:r>
              <a:rPr lang="zh-TW"/>
              <a:t>。</a:t>
            </a:r>
            <a:endParaRPr lang="zh-TW"/>
          </a:p>
          <a:p>
            <a:pPr marL="228600" lvl="0" indent="-228600" algn="l" rtl="0">
              <a:lnSpc>
                <a:spcPct val="90000"/>
              </a:lnSpc>
              <a:spcBef>
                <a:spcPts val="1000"/>
              </a:spcBef>
              <a:spcAft>
                <a:spcPts val="0"/>
              </a:spcAft>
              <a:buClr>
                <a:schemeClr val="dk1"/>
              </a:buClr>
              <a:buSzPts val="2800"/>
              <a:buChar char="•"/>
            </a:pPr>
            <a:r>
              <a:rPr lang="zh-TW"/>
              <a:t>他对这件事有一些</a:t>
            </a:r>
            <a:r>
              <a:rPr lang="zh-TW">
                <a:solidFill>
                  <a:srgbClr val="0000FF"/>
                </a:solidFill>
              </a:rPr>
              <a:t>建议</a:t>
            </a:r>
            <a:r>
              <a:rPr lang="zh-TW"/>
              <a:t>。</a:t>
            </a:r>
            <a:endParaRPr lang="zh-TW"/>
          </a:p>
          <a:p>
            <a:pPr marL="228600" lvl="0" indent="-50800" algn="l" rtl="0">
              <a:lnSpc>
                <a:spcPct val="90000"/>
              </a:lnSpc>
              <a:spcBef>
                <a:spcPts val="1000"/>
              </a:spcBef>
              <a:spcAft>
                <a:spcPts val="0"/>
              </a:spcAft>
              <a:buClr>
                <a:schemeClr val="dk1"/>
              </a:buClr>
              <a:buSzPts val="2800"/>
              <a:buNone/>
            </a:pPr>
          </a:p>
          <a:p>
            <a:pPr marL="228600" lvl="0" indent="-228600" algn="l" rtl="0">
              <a:lnSpc>
                <a:spcPct val="90000"/>
              </a:lnSpc>
              <a:spcBef>
                <a:spcPts val="1000"/>
              </a:spcBef>
              <a:spcAft>
                <a:spcPts val="0"/>
              </a:spcAft>
              <a:buClr>
                <a:srgbClr val="FF0000"/>
              </a:buClr>
              <a:buSzPts val="2800"/>
              <a:buChar char="•"/>
            </a:pPr>
            <a:r>
              <a:rPr lang="zh-TW">
                <a:solidFill>
                  <a:srgbClr val="FF0000"/>
                </a:solidFill>
              </a:rPr>
              <a:t>对于一个</a:t>
            </a:r>
            <a:r>
              <a:rPr lang="zh-TW">
                <a:solidFill>
                  <a:srgbClr val="FF0000"/>
                </a:solidFill>
              </a:rPr>
              <a:t>人的</a:t>
            </a:r>
            <a:r>
              <a:rPr lang="zh-TW">
                <a:solidFill>
                  <a:srgbClr val="FF0000"/>
                </a:solidFill>
              </a:rPr>
              <a:t>负面看法</a:t>
            </a:r>
            <a:r>
              <a:rPr lang="zh-TW">
                <a:solidFill>
                  <a:srgbClr val="FF0000"/>
                </a:solidFill>
              </a:rPr>
              <a:t>。</a:t>
            </a:r>
            <a:endParaRPr>
              <a:solidFill>
                <a:srgbClr val="FF0000"/>
              </a:solidFill>
            </a:endParaRPr>
          </a:p>
          <a:p>
            <a:pPr marL="228600" lvl="0" indent="-228600" algn="l" rtl="0">
              <a:lnSpc>
                <a:spcPct val="90000"/>
              </a:lnSpc>
              <a:spcBef>
                <a:spcPts val="1000"/>
              </a:spcBef>
              <a:spcAft>
                <a:spcPts val="0"/>
              </a:spcAft>
              <a:buClr>
                <a:srgbClr val="FF0000"/>
              </a:buClr>
              <a:buSzPts val="2800"/>
              <a:buChar char="•"/>
            </a:pPr>
            <a:r>
              <a:rPr lang="zh-TW">
                <a:solidFill>
                  <a:srgbClr val="FF0000"/>
                </a:solidFill>
              </a:rPr>
              <a:t>对于一个行为/一件</a:t>
            </a:r>
            <a:r>
              <a:rPr lang="zh-TW">
                <a:solidFill>
                  <a:srgbClr val="FF0000"/>
                </a:solidFill>
              </a:rPr>
              <a:t>事情的</a:t>
            </a:r>
            <a:r>
              <a:rPr lang="zh-TW">
                <a:solidFill>
                  <a:srgbClr val="FF0000"/>
                </a:solidFill>
              </a:rPr>
              <a:t>看法</a:t>
            </a:r>
            <a:r>
              <a:rPr lang="zh-TW">
                <a:solidFill>
                  <a:srgbClr val="FF0000"/>
                </a:solidFill>
              </a:rPr>
              <a:t>。</a:t>
            </a:r>
            <a:endParaRPr>
              <a:solidFill>
                <a:srgbClr val="FF0000"/>
              </a:solidFill>
            </a:endParaRPr>
          </a:p>
          <a:p>
            <a:pPr marL="228600" lvl="0" indent="-228600" algn="l" rtl="0">
              <a:lnSpc>
                <a:spcPct val="90000"/>
              </a:lnSpc>
              <a:spcBef>
                <a:spcPts val="1000"/>
              </a:spcBef>
              <a:spcAft>
                <a:spcPts val="0"/>
              </a:spcAft>
              <a:buClr>
                <a:srgbClr val="FF0000"/>
              </a:buClr>
              <a:buSzPts val="2800"/>
              <a:buChar char="•"/>
            </a:pPr>
            <a:r>
              <a:rPr lang="zh-TW">
                <a:solidFill>
                  <a:srgbClr val="FF0000"/>
                </a:solidFill>
              </a:rPr>
              <a:t>对于</a:t>
            </a:r>
            <a:r>
              <a:rPr lang="zh-TW">
                <a:solidFill>
                  <a:srgbClr val="FF0000"/>
                </a:solidFill>
              </a:rPr>
              <a:t>这个</a:t>
            </a:r>
            <a:r>
              <a:rPr lang="zh-TW">
                <a:solidFill>
                  <a:srgbClr val="FF0000"/>
                </a:solidFill>
              </a:rPr>
              <a:t>问题不一定</a:t>
            </a:r>
            <a:r>
              <a:rPr lang="zh-TW">
                <a:solidFill>
                  <a:srgbClr val="FF0000"/>
                </a:solidFill>
              </a:rPr>
              <a:t>有帮助。</a:t>
            </a:r>
            <a:endParaRPr>
              <a:solidFill>
                <a:srgbClr val="FF0000"/>
              </a:solidFill>
            </a:endParaRPr>
          </a:p>
          <a:p>
            <a:pPr marL="228600" lvl="0" indent="-50800" algn="l" rtl="0">
              <a:lnSpc>
                <a:spcPct val="90000"/>
              </a:lnSpc>
              <a:spcBef>
                <a:spcPts val="1000"/>
              </a:spcBef>
              <a:spcAft>
                <a:spcPts val="0"/>
              </a:spcAft>
              <a:buClr>
                <a:schemeClr val="dk1"/>
              </a:buClr>
              <a:buSzPts val="2800"/>
              <a:buNone/>
            </a:pPr>
          </a:p>
          <a:p>
            <a:pPr marL="228600" lvl="0" indent="-228600" algn="l" rtl="0">
              <a:lnSpc>
                <a:spcPct val="90000"/>
              </a:lnSpc>
              <a:spcBef>
                <a:spcPts val="1000"/>
              </a:spcBef>
              <a:spcAft>
                <a:spcPts val="0"/>
              </a:spcAft>
              <a:buClr>
                <a:srgbClr val="0000FF"/>
              </a:buClr>
              <a:buSzPts val="2800"/>
              <a:buChar char="•"/>
            </a:pPr>
            <a:r>
              <a:rPr lang="zh-TW">
                <a:solidFill>
                  <a:srgbClr val="0000FF"/>
                </a:solidFill>
              </a:rPr>
              <a:t>希望</a:t>
            </a:r>
            <a:r>
              <a:rPr lang="zh-TW">
                <a:solidFill>
                  <a:srgbClr val="0000FF"/>
                </a:solidFill>
              </a:rPr>
              <a:t>情况</a:t>
            </a:r>
            <a:r>
              <a:rPr lang="zh-TW">
                <a:solidFill>
                  <a:srgbClr val="0000FF"/>
                </a:solidFill>
              </a:rPr>
              <a:t>变好。</a:t>
            </a:r>
            <a:endParaRPr>
              <a:solidFill>
                <a:srgbClr val="0000FF"/>
              </a:solidFill>
            </a:endParaRPr>
          </a:p>
          <a:p>
            <a:pPr marL="228600" lvl="0" indent="-228600" algn="l" rtl="0">
              <a:lnSpc>
                <a:spcPct val="90000"/>
              </a:lnSpc>
              <a:spcBef>
                <a:spcPts val="1000"/>
              </a:spcBef>
              <a:spcAft>
                <a:spcPts val="0"/>
              </a:spcAft>
              <a:buClr>
                <a:srgbClr val="0000FF"/>
              </a:buClr>
              <a:buSzPts val="2800"/>
              <a:buChar char="•"/>
            </a:pPr>
            <a:r>
              <a:rPr lang="zh-TW">
                <a:solidFill>
                  <a:srgbClr val="0000FF"/>
                </a:solidFill>
              </a:rPr>
              <a:t>问题的改善/</a:t>
            </a:r>
            <a:r>
              <a:rPr lang="zh-TW">
                <a:solidFill>
                  <a:srgbClr val="0000FF"/>
                </a:solidFill>
              </a:rPr>
              <a:t>解决方案。</a:t>
            </a:r>
            <a:endParaRPr>
              <a:solidFill>
                <a:srgbClr val="0000FF"/>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p:nvPr>
            <p:ph type="title"/>
          </p:nvPr>
        </p:nvSpPr>
        <p:spPr/>
        <p:txBody>
          <a:bodyPr/>
          <a:p>
            <a:r>
              <a:rPr lang="zh-CN" altLang="en-US"/>
              <a:t>问问医生的</a:t>
            </a:r>
            <a:r>
              <a:rPr lang="zh-CN" altLang="en-US"/>
              <a:t>意见</a:t>
            </a:r>
            <a:endParaRPr lang="zh-CN" altLang="en-US"/>
          </a:p>
        </p:txBody>
      </p:sp>
      <p:sp>
        <p:nvSpPr>
          <p:cNvPr id="3" name="文本占位符 2"/>
          <p:cNvSpPr/>
          <p:nvPr>
            <p:ph type="body" idx="1"/>
          </p:nvPr>
        </p:nvSpPr>
        <p:spPr/>
        <p:txBody>
          <a:bodyPr/>
          <a:p>
            <a:r>
              <a:rPr lang="zh-CN" altLang="en-US"/>
              <a:t>他对我有</a:t>
            </a:r>
            <a:r>
              <a:rPr lang="zh-CN" altLang="en-US"/>
              <a:t>意见</a:t>
            </a:r>
            <a:endParaRPr lang="zh-CN" altLang="en-US"/>
          </a:p>
          <a:p>
            <a:r>
              <a:rPr lang="zh-CN" altLang="en-US"/>
              <a:t>他对老师有</a:t>
            </a:r>
            <a:r>
              <a:rPr lang="zh-CN" altLang="en-US"/>
              <a:t>意见</a:t>
            </a:r>
            <a:endParaRPr lang="zh-CN" altLang="en-US"/>
          </a:p>
          <a:p>
            <a:r>
              <a:rPr lang="zh-CN" altLang="en-US"/>
              <a:t>对。。。有</a:t>
            </a:r>
            <a:r>
              <a:rPr lang="zh-CN" altLang="en-US"/>
              <a:t>意见</a:t>
            </a:r>
            <a:endParaRPr lang="zh-CN" altLang="en-US"/>
          </a:p>
          <a:p>
            <a:endParaRPr lang="zh-CN" altLang="en-US"/>
          </a:p>
          <a:p>
            <a:endParaRPr lang="zh-CN" altLang="en-US"/>
          </a:p>
          <a:p>
            <a:r>
              <a:rPr lang="zh-CN" altLang="en-US"/>
              <a:t>我推荐你去布拉格玩</a:t>
            </a:r>
            <a:r>
              <a:rPr lang="en-US" altLang="zh-CN"/>
              <a:t>      </a:t>
            </a:r>
            <a:r>
              <a:rPr lang="zh-CN" altLang="en-US"/>
              <a:t>推荐的一定是（</a:t>
            </a:r>
            <a:r>
              <a:rPr lang="zh-CN" altLang="en-US"/>
              <a:t>我认为）</a:t>
            </a:r>
            <a:r>
              <a:rPr lang="zh-CN" altLang="en-US"/>
              <a:t>好的</a:t>
            </a:r>
            <a:endParaRPr lang="zh-CN" altLang="en-US"/>
          </a:p>
          <a:p>
            <a:r>
              <a:rPr lang="zh-CN" altLang="en-US"/>
              <a:t>我建议你不要这样做</a:t>
            </a:r>
            <a:r>
              <a:rPr lang="en-US" altLang="zh-CN"/>
              <a:t>      </a:t>
            </a:r>
            <a:r>
              <a:rPr lang="zh-CN" altLang="en-US"/>
              <a:t>建议</a:t>
            </a:r>
            <a:r>
              <a:rPr lang="en-US" altLang="zh-CN"/>
              <a:t>/</a:t>
            </a:r>
            <a:r>
              <a:rPr lang="zh-CN" altLang="en-US"/>
              <a:t>劝告</a:t>
            </a:r>
            <a:endParaRPr lang="zh-CN" alt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1986" name="Shape 171"/>
          <p:cNvSpPr/>
          <p:nvPr/>
        </p:nvSpPr>
        <p:spPr>
          <a:xfrm>
            <a:off x="2595563" y="487363"/>
            <a:ext cx="8072437" cy="706755"/>
          </a:xfrm>
          <a:prstGeom prst="rect">
            <a:avLst/>
          </a:prstGeom>
          <a:noFill/>
          <a:ln w="12700">
            <a:noFill/>
          </a:ln>
        </p:spPr>
        <p:txBody>
          <a:bodyPr lIns="45719" rIns="45719">
            <a:spAutoFit/>
          </a:bodyPr>
          <a:p>
            <a:pPr eaLnBrk="1">
              <a:buNone/>
            </a:pPr>
            <a:r>
              <a:rPr lang="zh-CN" altLang="en-US" sz="4000">
                <a:solidFill>
                  <a:srgbClr val="A6A6A6"/>
                </a:solidFill>
                <a:latin typeface="黑体" panose="02010609060101010101" pitchFamily="49" charset="-122"/>
                <a:ea typeface="黑体" panose="02010609060101010101" pitchFamily="49" charset="-122"/>
                <a:sym typeface="黑体" panose="02010609060101010101" pitchFamily="49" charset="-122"/>
              </a:rPr>
              <a:t>语言点</a:t>
            </a:r>
            <a:endParaRPr lang="zh-CN" altLang="en-US" sz="4000">
              <a:solidFill>
                <a:srgbClr val="A6A6A6"/>
              </a:solidFill>
              <a:latin typeface="黑体" panose="02010609060101010101" pitchFamily="49" charset="-122"/>
              <a:ea typeface="黑体" panose="02010609060101010101" pitchFamily="49" charset="-122"/>
              <a:sym typeface="黑体" panose="02010609060101010101" pitchFamily="49" charset="-122"/>
            </a:endParaRPr>
          </a:p>
        </p:txBody>
      </p:sp>
      <p:grpSp>
        <p:nvGrpSpPr>
          <p:cNvPr id="41987" name="Group 174"/>
          <p:cNvGrpSpPr/>
          <p:nvPr/>
        </p:nvGrpSpPr>
        <p:grpSpPr>
          <a:xfrm>
            <a:off x="1811338" y="228600"/>
            <a:ext cx="608012" cy="919163"/>
            <a:chOff x="0" y="0"/>
            <a:chExt cx="607419" cy="919824"/>
          </a:xfrm>
        </p:grpSpPr>
        <p:sp>
          <p:nvSpPr>
            <p:cNvPr id="41993" name="Shape 172"/>
            <p:cNvSpPr/>
            <p:nvPr/>
          </p:nvSpPr>
          <p:spPr>
            <a:xfrm>
              <a:off x="0" y="0"/>
              <a:ext cx="607420" cy="919825"/>
            </a:xfrm>
            <a:custGeom>
              <a:avLst/>
              <a:gdLst/>
              <a:ahLst/>
              <a:cxnLst>
                <a:cxn ang="0">
                  <a:pos x="303710" y="459913"/>
                </a:cxn>
                <a:cxn ang="5898240">
                  <a:pos x="303710" y="459913"/>
                </a:cxn>
                <a:cxn ang="11796480">
                  <a:pos x="303710" y="459913"/>
                </a:cxn>
                <a:cxn ang="17694720">
                  <a:pos x="303710" y="459913"/>
                </a:cxn>
              </a:cxnLst>
              <a:pathLst>
                <a:path w="21600" h="21600">
                  <a:moveTo>
                    <a:pt x="10786" y="21600"/>
                  </a:moveTo>
                  <a:lnTo>
                    <a:pt x="11178" y="21600"/>
                  </a:lnTo>
                  <a:lnTo>
                    <a:pt x="11516" y="21565"/>
                  </a:lnTo>
                  <a:lnTo>
                    <a:pt x="11881" y="21495"/>
                  </a:lnTo>
                  <a:lnTo>
                    <a:pt x="12220" y="21425"/>
                  </a:lnTo>
                  <a:lnTo>
                    <a:pt x="12585" y="21319"/>
                  </a:lnTo>
                  <a:lnTo>
                    <a:pt x="12871" y="21196"/>
                  </a:lnTo>
                  <a:lnTo>
                    <a:pt x="13132" y="21056"/>
                  </a:lnTo>
                  <a:lnTo>
                    <a:pt x="13367" y="20881"/>
                  </a:lnTo>
                  <a:lnTo>
                    <a:pt x="13627" y="20722"/>
                  </a:lnTo>
                  <a:lnTo>
                    <a:pt x="13835" y="20511"/>
                  </a:lnTo>
                  <a:lnTo>
                    <a:pt x="14018" y="20318"/>
                  </a:lnTo>
                  <a:lnTo>
                    <a:pt x="14174" y="20107"/>
                  </a:lnTo>
                  <a:lnTo>
                    <a:pt x="14330" y="19879"/>
                  </a:lnTo>
                  <a:lnTo>
                    <a:pt x="14434" y="19634"/>
                  </a:lnTo>
                  <a:lnTo>
                    <a:pt x="14487" y="19370"/>
                  </a:lnTo>
                  <a:lnTo>
                    <a:pt x="14487" y="15664"/>
                  </a:lnTo>
                  <a:lnTo>
                    <a:pt x="14591" y="15454"/>
                  </a:lnTo>
                  <a:lnTo>
                    <a:pt x="14669" y="15260"/>
                  </a:lnTo>
                  <a:lnTo>
                    <a:pt x="14774" y="15050"/>
                  </a:lnTo>
                  <a:lnTo>
                    <a:pt x="15138" y="14646"/>
                  </a:lnTo>
                  <a:lnTo>
                    <a:pt x="15581" y="14242"/>
                  </a:lnTo>
                  <a:lnTo>
                    <a:pt x="16728" y="13469"/>
                  </a:lnTo>
                  <a:lnTo>
                    <a:pt x="18030" y="12591"/>
                  </a:lnTo>
                  <a:lnTo>
                    <a:pt x="18734" y="12118"/>
                  </a:lnTo>
                  <a:lnTo>
                    <a:pt x="19333" y="11573"/>
                  </a:lnTo>
                  <a:lnTo>
                    <a:pt x="19932" y="11028"/>
                  </a:lnTo>
                  <a:lnTo>
                    <a:pt x="20479" y="10396"/>
                  </a:lnTo>
                  <a:lnTo>
                    <a:pt x="20740" y="10097"/>
                  </a:lnTo>
                  <a:lnTo>
                    <a:pt x="20948" y="9729"/>
                  </a:lnTo>
                  <a:lnTo>
                    <a:pt x="21130" y="9378"/>
                  </a:lnTo>
                  <a:lnTo>
                    <a:pt x="21287" y="8974"/>
                  </a:lnTo>
                  <a:lnTo>
                    <a:pt x="21443" y="8605"/>
                  </a:lnTo>
                  <a:lnTo>
                    <a:pt x="21548" y="8166"/>
                  </a:lnTo>
                  <a:lnTo>
                    <a:pt x="21600" y="7727"/>
                  </a:lnTo>
                  <a:lnTo>
                    <a:pt x="21600" y="6884"/>
                  </a:lnTo>
                  <a:lnTo>
                    <a:pt x="21548" y="6515"/>
                  </a:lnTo>
                  <a:lnTo>
                    <a:pt x="21496" y="6182"/>
                  </a:lnTo>
                  <a:lnTo>
                    <a:pt x="21391" y="5812"/>
                  </a:lnTo>
                  <a:lnTo>
                    <a:pt x="21287" y="5479"/>
                  </a:lnTo>
                  <a:lnTo>
                    <a:pt x="21130" y="5093"/>
                  </a:lnTo>
                  <a:lnTo>
                    <a:pt x="20948" y="4760"/>
                  </a:lnTo>
                  <a:lnTo>
                    <a:pt x="20740" y="4425"/>
                  </a:lnTo>
                  <a:lnTo>
                    <a:pt x="20531" y="4127"/>
                  </a:lnTo>
                  <a:lnTo>
                    <a:pt x="20296" y="3811"/>
                  </a:lnTo>
                  <a:lnTo>
                    <a:pt x="20036" y="3513"/>
                  </a:lnTo>
                  <a:lnTo>
                    <a:pt x="19775" y="3214"/>
                  </a:lnTo>
                  <a:lnTo>
                    <a:pt x="19124" y="2634"/>
                  </a:lnTo>
                  <a:lnTo>
                    <a:pt x="18447" y="2125"/>
                  </a:lnTo>
                  <a:lnTo>
                    <a:pt x="17691" y="1669"/>
                  </a:lnTo>
                  <a:lnTo>
                    <a:pt x="16832" y="1229"/>
                  </a:lnTo>
                  <a:lnTo>
                    <a:pt x="16388" y="1054"/>
                  </a:lnTo>
                  <a:lnTo>
                    <a:pt x="15920" y="879"/>
                  </a:lnTo>
                  <a:lnTo>
                    <a:pt x="15477" y="720"/>
                  </a:lnTo>
                  <a:lnTo>
                    <a:pt x="15034" y="580"/>
                  </a:lnTo>
                  <a:lnTo>
                    <a:pt x="14539" y="439"/>
                  </a:lnTo>
                  <a:lnTo>
                    <a:pt x="14018" y="316"/>
                  </a:lnTo>
                  <a:lnTo>
                    <a:pt x="13471" y="211"/>
                  </a:lnTo>
                  <a:lnTo>
                    <a:pt x="12975" y="140"/>
                  </a:lnTo>
                  <a:lnTo>
                    <a:pt x="12428" y="71"/>
                  </a:lnTo>
                  <a:lnTo>
                    <a:pt x="11934" y="35"/>
                  </a:lnTo>
                  <a:lnTo>
                    <a:pt x="11387" y="0"/>
                  </a:lnTo>
                  <a:lnTo>
                    <a:pt x="10213" y="0"/>
                  </a:lnTo>
                  <a:lnTo>
                    <a:pt x="9666" y="35"/>
                  </a:lnTo>
                  <a:lnTo>
                    <a:pt x="9172" y="71"/>
                  </a:lnTo>
                  <a:lnTo>
                    <a:pt x="8625" y="140"/>
                  </a:lnTo>
                  <a:lnTo>
                    <a:pt x="8129" y="211"/>
                  </a:lnTo>
                  <a:lnTo>
                    <a:pt x="7582" y="316"/>
                  </a:lnTo>
                  <a:lnTo>
                    <a:pt x="7061" y="439"/>
                  </a:lnTo>
                  <a:lnTo>
                    <a:pt x="6566" y="580"/>
                  </a:lnTo>
                  <a:lnTo>
                    <a:pt x="6123" y="720"/>
                  </a:lnTo>
                  <a:lnTo>
                    <a:pt x="5680" y="879"/>
                  </a:lnTo>
                  <a:lnTo>
                    <a:pt x="5212" y="1054"/>
                  </a:lnTo>
                  <a:lnTo>
                    <a:pt x="4768" y="1229"/>
                  </a:lnTo>
                  <a:lnTo>
                    <a:pt x="3909" y="1669"/>
                  </a:lnTo>
                  <a:lnTo>
                    <a:pt x="3153" y="2125"/>
                  </a:lnTo>
                  <a:lnTo>
                    <a:pt x="2476" y="2634"/>
                  </a:lnTo>
                  <a:lnTo>
                    <a:pt x="1825" y="3214"/>
                  </a:lnTo>
                  <a:lnTo>
                    <a:pt x="1303" y="3811"/>
                  </a:lnTo>
                  <a:lnTo>
                    <a:pt x="1069" y="4127"/>
                  </a:lnTo>
                  <a:lnTo>
                    <a:pt x="860" y="4425"/>
                  </a:lnTo>
                  <a:lnTo>
                    <a:pt x="651" y="4760"/>
                  </a:lnTo>
                  <a:lnTo>
                    <a:pt x="470" y="5093"/>
                  </a:lnTo>
                  <a:lnTo>
                    <a:pt x="313" y="5479"/>
                  </a:lnTo>
                  <a:lnTo>
                    <a:pt x="209" y="5812"/>
                  </a:lnTo>
                  <a:lnTo>
                    <a:pt x="104" y="6182"/>
                  </a:lnTo>
                  <a:lnTo>
                    <a:pt x="52" y="6515"/>
                  </a:lnTo>
                  <a:lnTo>
                    <a:pt x="0" y="6884"/>
                  </a:lnTo>
                  <a:lnTo>
                    <a:pt x="0" y="7727"/>
                  </a:lnTo>
                  <a:lnTo>
                    <a:pt x="52" y="8166"/>
                  </a:lnTo>
                  <a:lnTo>
                    <a:pt x="157" y="8605"/>
                  </a:lnTo>
                  <a:lnTo>
                    <a:pt x="313" y="8974"/>
                  </a:lnTo>
                  <a:lnTo>
                    <a:pt x="470" y="9378"/>
                  </a:lnTo>
                  <a:lnTo>
                    <a:pt x="651" y="9729"/>
                  </a:lnTo>
                  <a:lnTo>
                    <a:pt x="860" y="10097"/>
                  </a:lnTo>
                  <a:lnTo>
                    <a:pt x="1121" y="10396"/>
                  </a:lnTo>
                  <a:lnTo>
                    <a:pt x="1668" y="11028"/>
                  </a:lnTo>
                  <a:lnTo>
                    <a:pt x="2267" y="11573"/>
                  </a:lnTo>
                  <a:lnTo>
                    <a:pt x="2866" y="12118"/>
                  </a:lnTo>
                  <a:lnTo>
                    <a:pt x="3570" y="12591"/>
                  </a:lnTo>
                  <a:lnTo>
                    <a:pt x="4872" y="13469"/>
                  </a:lnTo>
                  <a:lnTo>
                    <a:pt x="6019" y="14242"/>
                  </a:lnTo>
                  <a:lnTo>
                    <a:pt x="6462" y="14646"/>
                  </a:lnTo>
                  <a:lnTo>
                    <a:pt x="6826" y="15050"/>
                  </a:lnTo>
                  <a:lnTo>
                    <a:pt x="6931" y="15260"/>
                  </a:lnTo>
                  <a:lnTo>
                    <a:pt x="7009" y="15454"/>
                  </a:lnTo>
                  <a:lnTo>
                    <a:pt x="7113" y="15664"/>
                  </a:lnTo>
                  <a:lnTo>
                    <a:pt x="7113" y="19370"/>
                  </a:lnTo>
                  <a:lnTo>
                    <a:pt x="7166" y="19634"/>
                  </a:lnTo>
                  <a:lnTo>
                    <a:pt x="7270" y="19879"/>
                  </a:lnTo>
                  <a:lnTo>
                    <a:pt x="7425" y="20107"/>
                  </a:lnTo>
                  <a:lnTo>
                    <a:pt x="7582" y="20318"/>
                  </a:lnTo>
                  <a:lnTo>
                    <a:pt x="7765" y="20511"/>
                  </a:lnTo>
                  <a:lnTo>
                    <a:pt x="7973" y="20722"/>
                  </a:lnTo>
                  <a:lnTo>
                    <a:pt x="8233" y="20881"/>
                  </a:lnTo>
                  <a:lnTo>
                    <a:pt x="8468" y="21056"/>
                  </a:lnTo>
                  <a:lnTo>
                    <a:pt x="8729" y="21196"/>
                  </a:lnTo>
                  <a:lnTo>
                    <a:pt x="9015" y="21319"/>
                  </a:lnTo>
                  <a:lnTo>
                    <a:pt x="9380" y="21425"/>
                  </a:lnTo>
                  <a:lnTo>
                    <a:pt x="9719" y="21495"/>
                  </a:lnTo>
                  <a:lnTo>
                    <a:pt x="10084" y="21565"/>
                  </a:lnTo>
                  <a:lnTo>
                    <a:pt x="10422" y="21600"/>
                  </a:lnTo>
                  <a:lnTo>
                    <a:pt x="10786" y="21600"/>
                  </a:lnTo>
                  <a:close/>
                </a:path>
              </a:pathLst>
            </a:custGeom>
            <a:solidFill>
              <a:srgbClr val="FFFFCC">
                <a:alpha val="100000"/>
              </a:srgbClr>
            </a:solidFill>
            <a:ln w="57150" cap="flat" cmpd="sng">
              <a:solidFill>
                <a:srgbClr val="000000">
                  <a:alpha val="100000"/>
                </a:srgbClr>
              </a:solidFill>
              <a:prstDash val="solid"/>
              <a:miter lim="800000"/>
              <a:headEnd type="none" w="med" len="med"/>
              <a:tailEnd type="none" w="med" len="med"/>
            </a:ln>
          </p:spPr>
          <p:txBody>
            <a:bodyPr/>
            <a:p>
              <a:endParaRPr lang="zh-CN" altLang="en-US"/>
            </a:p>
          </p:txBody>
        </p:sp>
        <p:sp>
          <p:nvSpPr>
            <p:cNvPr id="41994" name="Shape 173"/>
            <p:cNvSpPr/>
            <p:nvPr/>
          </p:nvSpPr>
          <p:spPr>
            <a:xfrm>
              <a:off x="192699" y="403848"/>
              <a:ext cx="224224" cy="408299"/>
            </a:xfrm>
            <a:custGeom>
              <a:avLst/>
              <a:gdLst/>
              <a:ahLst/>
              <a:cxnLst>
                <a:cxn ang="0">
                  <a:pos x="112112" y="204150"/>
                </a:cxn>
                <a:cxn ang="5898240">
                  <a:pos x="112112" y="204150"/>
                </a:cxn>
                <a:cxn ang="11796480">
                  <a:pos x="112112" y="204150"/>
                </a:cxn>
                <a:cxn ang="17694720">
                  <a:pos x="112112" y="204150"/>
                </a:cxn>
              </a:cxnLst>
              <a:pathLst>
                <a:path w="21600" h="21600">
                  <a:moveTo>
                    <a:pt x="6354" y="10918"/>
                  </a:moveTo>
                  <a:lnTo>
                    <a:pt x="4448" y="5578"/>
                  </a:lnTo>
                  <a:lnTo>
                    <a:pt x="1060" y="1305"/>
                  </a:lnTo>
                  <a:lnTo>
                    <a:pt x="0" y="235"/>
                  </a:lnTo>
                  <a:lnTo>
                    <a:pt x="4448" y="1424"/>
                  </a:lnTo>
                  <a:lnTo>
                    <a:pt x="7835" y="0"/>
                  </a:lnTo>
                  <a:lnTo>
                    <a:pt x="11647" y="1305"/>
                  </a:lnTo>
                  <a:lnTo>
                    <a:pt x="14610" y="0"/>
                  </a:lnTo>
                  <a:lnTo>
                    <a:pt x="17576" y="1186"/>
                  </a:lnTo>
                  <a:lnTo>
                    <a:pt x="21600" y="235"/>
                  </a:lnTo>
                  <a:lnTo>
                    <a:pt x="16304" y="6053"/>
                  </a:lnTo>
                  <a:lnTo>
                    <a:pt x="14822" y="10918"/>
                  </a:lnTo>
                  <a:moveTo>
                    <a:pt x="778" y="14359"/>
                  </a:moveTo>
                  <a:lnTo>
                    <a:pt x="20681" y="14359"/>
                  </a:lnTo>
                  <a:lnTo>
                    <a:pt x="20681" y="16852"/>
                  </a:lnTo>
                  <a:lnTo>
                    <a:pt x="778" y="16814"/>
                  </a:lnTo>
                  <a:lnTo>
                    <a:pt x="778" y="19226"/>
                  </a:lnTo>
                  <a:lnTo>
                    <a:pt x="20681" y="19304"/>
                  </a:lnTo>
                  <a:lnTo>
                    <a:pt x="20752" y="21600"/>
                  </a:lnTo>
                  <a:lnTo>
                    <a:pt x="848" y="21600"/>
                  </a:lnTo>
                </a:path>
              </a:pathLst>
            </a:custGeom>
            <a:noFill/>
            <a:ln w="57150" cap="flat" cmpd="sng">
              <a:solidFill>
                <a:srgbClr val="000000">
                  <a:alpha val="100000"/>
                </a:srgbClr>
              </a:solidFill>
              <a:prstDash val="solid"/>
              <a:miter lim="800000"/>
              <a:headEnd type="none" w="med" len="med"/>
              <a:tailEnd type="none" w="med" len="med"/>
            </a:ln>
          </p:spPr>
          <p:txBody>
            <a:bodyPr/>
            <a:p>
              <a:endParaRPr lang="zh-CN" altLang="en-US"/>
            </a:p>
          </p:txBody>
        </p:sp>
      </p:grpSp>
      <p:sp>
        <p:nvSpPr>
          <p:cNvPr id="175" name="Shape 175"/>
          <p:cNvSpPr/>
          <p:nvPr/>
        </p:nvSpPr>
        <p:spPr>
          <a:xfrm>
            <a:off x="5520055" y="947738"/>
            <a:ext cx="1004570" cy="645160"/>
          </a:xfrm>
          <a:prstGeom prst="rect">
            <a:avLst/>
          </a:prstGeom>
          <a:noFill/>
          <a:ln w="12700">
            <a:noFill/>
          </a:ln>
        </p:spPr>
        <p:txBody>
          <a:bodyPr wrap="none" lIns="45719" rIns="45719" anchor="ctr" anchorCtr="0">
            <a:spAutoFit/>
          </a:bodyPr>
          <a:p>
            <a:pPr eaLnBrk="1">
              <a:buNone/>
            </a:pPr>
            <a:r>
              <a:rPr lang="zh-CN" altLang="en-US" sz="3600">
                <a:solidFill>
                  <a:srgbClr val="FF0000"/>
                </a:solidFill>
                <a:latin typeface="Calibri" panose="020F0702030404030204" charset="0"/>
              </a:rPr>
              <a:t>相反</a:t>
            </a:r>
            <a:endParaRPr lang="zh-CN" altLang="en-US" sz="3600">
              <a:solidFill>
                <a:srgbClr val="FF0000"/>
              </a:solidFill>
              <a:latin typeface="Calibri" panose="020F0702030404030204" charset="0"/>
            </a:endParaRPr>
          </a:p>
        </p:txBody>
      </p:sp>
      <p:sp>
        <p:nvSpPr>
          <p:cNvPr id="176" name="Shape 176"/>
          <p:cNvSpPr/>
          <p:nvPr/>
        </p:nvSpPr>
        <p:spPr>
          <a:xfrm>
            <a:off x="2362200" y="1844835"/>
            <a:ext cx="7467600" cy="829945"/>
          </a:xfrm>
          <a:prstGeom prst="rect">
            <a:avLst/>
          </a:prstGeom>
          <a:noFill/>
          <a:ln w="12700">
            <a:noFill/>
          </a:ln>
        </p:spPr>
        <p:txBody>
          <a:bodyPr lIns="45719" rIns="45719" anchor="ctr" anchorCtr="0">
            <a:spAutoFit/>
          </a:bodyPr>
          <a:p>
            <a:pPr marL="294005" indent="-294005" eaLnBrk="1">
              <a:buSzPct val="100000"/>
              <a:buAutoNum type="arabicPeriod"/>
            </a:pPr>
            <a:r>
              <a:rPr lang="zh-CN" altLang="en-US" sz="2400">
                <a:latin typeface="华文细黑" pitchFamily="2" charset="-122"/>
                <a:ea typeface="华文细黑" pitchFamily="2" charset="-122"/>
                <a:sym typeface="华文细黑" pitchFamily="2" charset="-122"/>
              </a:rPr>
              <a:t>如果还是使用以前的办法，不但不能解决任何问题，</a:t>
            </a:r>
            <a:r>
              <a:rPr lang="zh-CN" altLang="en-US" sz="2400">
                <a:solidFill>
                  <a:srgbClr val="FF0000"/>
                </a:solidFill>
                <a:latin typeface="华文细黑" pitchFamily="2" charset="-122"/>
                <a:ea typeface="华文细黑" pitchFamily="2" charset="-122"/>
                <a:sym typeface="华文细黑" pitchFamily="2" charset="-122"/>
              </a:rPr>
              <a:t>相反</a:t>
            </a:r>
            <a:r>
              <a:rPr lang="zh-CN" altLang="en-US" sz="2400">
                <a:latin typeface="华文细黑" pitchFamily="2" charset="-122"/>
                <a:ea typeface="华文细黑" pitchFamily="2" charset="-122"/>
                <a:sym typeface="华文细黑" pitchFamily="2" charset="-122"/>
              </a:rPr>
              <a:t>，会使问题变得更复杂。</a:t>
            </a:r>
            <a:endParaRPr lang="zh-CN" altLang="en-US" sz="2400">
              <a:latin typeface="华文细黑" pitchFamily="2" charset="-122"/>
              <a:ea typeface="华文细黑" pitchFamily="2" charset="-122"/>
              <a:sym typeface="华文细黑" pitchFamily="2" charset="-122"/>
            </a:endParaRPr>
          </a:p>
        </p:txBody>
      </p:sp>
      <p:sp>
        <p:nvSpPr>
          <p:cNvPr id="177" name="Shape 177"/>
          <p:cNvSpPr/>
          <p:nvPr/>
        </p:nvSpPr>
        <p:spPr>
          <a:xfrm>
            <a:off x="2387600" y="2924810"/>
            <a:ext cx="7408545" cy="1198880"/>
          </a:xfrm>
          <a:prstGeom prst="rect">
            <a:avLst/>
          </a:prstGeom>
          <a:noFill/>
          <a:ln w="12700">
            <a:noFill/>
          </a:ln>
        </p:spPr>
        <p:txBody>
          <a:bodyPr wrap="square" lIns="45719" rIns="45719" anchor="ctr" anchorCtr="0">
            <a:spAutoFit/>
          </a:bodyPr>
          <a:p>
            <a:pPr eaLnBrk="1">
              <a:buNone/>
            </a:pPr>
            <a:r>
              <a:rPr lang="en-US" altLang="zh-CN" sz="2400">
                <a:latin typeface="STHeiti Light" panose="02010600040101010101" charset="-122"/>
                <a:ea typeface="STHeiti Light" panose="02010600040101010101" charset="-122"/>
                <a:cs typeface="STHeiti Light" panose="02010600040101010101" charset="-122"/>
                <a:sym typeface="华文细黑" pitchFamily="2" charset="-122"/>
              </a:rPr>
              <a:t>2. </a:t>
            </a:r>
            <a:r>
              <a:rPr lang="zh-CN" altLang="en-US" sz="2400">
                <a:latin typeface="STHeiti Light" panose="02010600040101010101" charset="-122"/>
                <a:ea typeface="STHeiti Light" panose="02010600040101010101" charset="-122"/>
                <a:cs typeface="STHeiti Light" panose="02010600040101010101" charset="-122"/>
              </a:rPr>
              <a:t>使用正确的方法，我们做起事来能“事半功倍”</a:t>
            </a:r>
            <a:r>
              <a:rPr lang="en-US" altLang="zh-CN" sz="2400">
                <a:latin typeface="STHeiti Light" panose="02010600040101010101" charset="-122"/>
                <a:ea typeface="STHeiti Light" panose="02010600040101010101" charset="-122"/>
                <a:cs typeface="STHeiti Light" panose="02010600040101010101" charset="-122"/>
              </a:rPr>
              <a:t>......</a:t>
            </a:r>
            <a:r>
              <a:rPr lang="zh-CN" altLang="en-US" sz="2400">
                <a:solidFill>
                  <a:srgbClr val="FF0000"/>
                </a:solidFill>
                <a:latin typeface="STHeiti Light" panose="02010600040101010101" charset="-122"/>
                <a:ea typeface="STHeiti Light" panose="02010600040101010101" charset="-122"/>
                <a:cs typeface="STHeiti Light" panose="02010600040101010101" charset="-122"/>
              </a:rPr>
              <a:t>相反，</a:t>
            </a:r>
            <a:r>
              <a:rPr lang="zh-CN" altLang="en-US" sz="2400">
                <a:latin typeface="STHeiti Light" panose="02010600040101010101" charset="-122"/>
                <a:ea typeface="STHeiti Light" panose="02010600040101010101" charset="-122"/>
                <a:cs typeface="STHeiti Light" panose="02010600040101010101" charset="-122"/>
              </a:rPr>
              <a:t>如果方法不对，可能花五倍甚至十倍的时间都不能完成任务，结果变成了“事倍功半”。</a:t>
            </a:r>
            <a:endParaRPr lang="zh-CN" altLang="en-US" sz="2400">
              <a:latin typeface="STHeiti Light" panose="02010600040101010101" charset="-122"/>
              <a:ea typeface="STHeiti Light" panose="02010600040101010101" charset="-122"/>
              <a:cs typeface="STHeiti Light" panose="02010600040101010101" charset="-122"/>
            </a:endParaRPr>
          </a:p>
        </p:txBody>
      </p:sp>
      <p:sp>
        <p:nvSpPr>
          <p:cNvPr id="178" name="Shape 178"/>
          <p:cNvSpPr/>
          <p:nvPr/>
        </p:nvSpPr>
        <p:spPr>
          <a:xfrm>
            <a:off x="2387600" y="4403885"/>
            <a:ext cx="7731125" cy="829945"/>
          </a:xfrm>
          <a:prstGeom prst="rect">
            <a:avLst/>
          </a:prstGeom>
          <a:noFill/>
          <a:ln w="12700">
            <a:noFill/>
          </a:ln>
        </p:spPr>
        <p:txBody>
          <a:bodyPr lIns="45719" rIns="45719" anchor="ctr" anchorCtr="0">
            <a:spAutoFit/>
          </a:bodyPr>
          <a:p>
            <a:pPr eaLnBrk="1">
              <a:buNone/>
            </a:pPr>
            <a:r>
              <a:rPr lang="en-US" altLang="zh-CN" sz="2400" b="1">
                <a:latin typeface="华文细黑" pitchFamily="2" charset="-122"/>
                <a:ea typeface="华文细黑" pitchFamily="2" charset="-122"/>
                <a:sym typeface="华文细黑" pitchFamily="2" charset="-122"/>
              </a:rPr>
              <a:t>3. </a:t>
            </a:r>
            <a:r>
              <a:rPr lang="zh-CN" altLang="en-US" sz="2400" b="1">
                <a:latin typeface="Calibri" panose="020F0702030404030204" charset="0"/>
              </a:rPr>
              <a:t>调查结果和他们想的几乎完全</a:t>
            </a:r>
            <a:r>
              <a:rPr lang="zh-CN" altLang="en-US" sz="2400" b="1">
                <a:solidFill>
                  <a:srgbClr val="FF0000"/>
                </a:solidFill>
                <a:latin typeface="Calibri" panose="020F0702030404030204" charset="0"/>
              </a:rPr>
              <a:t>相反</a:t>
            </a:r>
            <a:r>
              <a:rPr lang="zh-CN" altLang="en-US" sz="2400" b="1">
                <a:latin typeface="Calibri" panose="020F0702030404030204" charset="0"/>
              </a:rPr>
              <a:t>，他们不得不改变原来的计划。</a:t>
            </a:r>
            <a:endParaRPr lang="zh-CN" altLang="en-US" sz="2400" b="1">
              <a:latin typeface="Calibri" panose="020F0702030404030204" charset="0"/>
            </a:endParaRPr>
          </a:p>
        </p:txBody>
      </p:sp>
      <p:sp>
        <p:nvSpPr>
          <p:cNvPr id="179" name="Shape 179"/>
          <p:cNvSpPr/>
          <p:nvPr/>
        </p:nvSpPr>
        <p:spPr>
          <a:xfrm>
            <a:off x="2362200" y="5513546"/>
            <a:ext cx="7731125" cy="829945"/>
          </a:xfrm>
          <a:prstGeom prst="rect">
            <a:avLst/>
          </a:prstGeom>
          <a:noFill/>
          <a:ln w="12700">
            <a:noFill/>
          </a:ln>
        </p:spPr>
        <p:txBody>
          <a:bodyPr lIns="45719" rIns="45719" anchor="ctr" anchorCtr="0">
            <a:spAutoFit/>
          </a:bodyPr>
          <a:p>
            <a:pPr eaLnBrk="1">
              <a:buNone/>
            </a:pPr>
            <a:r>
              <a:rPr lang="en-US" altLang="zh-CN" sz="2400" b="1">
                <a:latin typeface="Calibri" panose="020F0702030404030204" charset="0"/>
              </a:rPr>
              <a:t>4</a:t>
            </a:r>
            <a:r>
              <a:rPr lang="en-US" altLang="zh-CN" sz="2400" b="1">
                <a:latin typeface="华文细黑" pitchFamily="2" charset="-122"/>
                <a:ea typeface="华文细黑" pitchFamily="2" charset="-122"/>
                <a:sym typeface="华文细黑" pitchFamily="2" charset="-122"/>
              </a:rPr>
              <a:t>. </a:t>
            </a:r>
            <a:r>
              <a:rPr lang="zh-CN" altLang="en-US" sz="2400" b="1">
                <a:latin typeface="Calibri" panose="020F0702030404030204" charset="0"/>
              </a:rPr>
              <a:t>我本来以为任务能顺利完成，没想到事情正好向</a:t>
            </a:r>
            <a:r>
              <a:rPr lang="zh-CN" altLang="en-US" sz="2400" b="1">
                <a:solidFill>
                  <a:srgbClr val="FF0000"/>
                </a:solidFill>
                <a:latin typeface="Calibri" panose="020F0702030404030204" charset="0"/>
              </a:rPr>
              <a:t>相反</a:t>
            </a:r>
            <a:r>
              <a:rPr lang="zh-CN" altLang="en-US" sz="2400" b="1">
                <a:latin typeface="Calibri" panose="020F0702030404030204" charset="0"/>
              </a:rPr>
              <a:t>的方向发展。</a:t>
            </a:r>
            <a:endParaRPr lang="zh-CN" altLang="en-US" sz="2400" b="1">
              <a:latin typeface="Calibri" panose="020F0702030404030204" charset="0"/>
            </a:endParaRPr>
          </a:p>
        </p:txBody>
      </p:sp>
    </p:spTree>
  </p:cSld>
  <p:clrMapOvr>
    <a:masterClrMapping/>
  </p:clrMapOvr>
  <p:transition spd="slow"/>
  <p:timing>
    <p:tnLst>
      <p:par>
        <p:cTn id="1" dur="indefinite" restart="never" fill="hold" nodeType="tmRoot"/>
      </p:par>
    </p:tnLst>
    <p:bldLst>
      <p:bldP spid="175" grpId="0" animBg="1" advAuto="1000"/>
      <p:bldP spid="176" grpId="0" animBg="1" advAuto="1000"/>
      <p:bldP spid="177" grpId="0" animBg="1" advAuto="1000"/>
      <p:bldP spid="178" grpId="0" animBg="1" advAuto="1000"/>
      <p:bldP spid="179" grpId="0" animBg="1" advAuto="100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389" name="Shape 1389"/>
        <p:cNvGrpSpPr/>
        <p:nvPr/>
      </p:nvGrpSpPr>
      <p:grpSpPr>
        <a:xfrm>
          <a:off x="0" y="0"/>
          <a:ext cx="0" cy="0"/>
          <a:chOff x="0" y="0"/>
          <a:chExt cx="0" cy="0"/>
        </a:xfrm>
      </p:grpSpPr>
      <p:sp>
        <p:nvSpPr>
          <p:cNvPr id="1390" name="Google Shape;1390;p153"/>
          <p:cNvSpPr txBox="1"/>
          <p:nvPr/>
        </p:nvSpPr>
        <p:spPr>
          <a:xfrm>
            <a:off x="48217" y="1327223"/>
            <a:ext cx="12095566" cy="4203554"/>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3600"/>
              <a:buFont typeface="Play" panose="00000500000000000000"/>
              <a:buNone/>
            </a:pPr>
            <a:endParaRPr sz="3600">
              <a:solidFill>
                <a:schemeClr val="dk1"/>
              </a:solidFill>
              <a:latin typeface="Play" panose="00000500000000000000"/>
              <a:ea typeface="Play" panose="00000500000000000000"/>
              <a:cs typeface="Play" panose="00000500000000000000"/>
              <a:sym typeface="Play" panose="00000500000000000000"/>
            </a:endParaRPr>
          </a:p>
        </p:txBody>
      </p:sp>
      <p:sp>
        <p:nvSpPr>
          <p:cNvPr id="1392" name="Google Shape;1392;p153"/>
          <p:cNvSpPr txBox="1"/>
          <p:nvPr/>
        </p:nvSpPr>
        <p:spPr>
          <a:xfrm>
            <a:off x="19068" y="1311215"/>
            <a:ext cx="12172932" cy="2268878"/>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3600"/>
              <a:buFont typeface="Play" panose="00000500000000000000"/>
              <a:buNone/>
            </a:pPr>
            <a:r>
              <a:rPr lang="zh-TW" sz="3600">
                <a:solidFill>
                  <a:schemeClr val="dk1"/>
                </a:solidFill>
                <a:latin typeface="Play" panose="00000500000000000000"/>
                <a:ea typeface="Play" panose="00000500000000000000"/>
                <a:cs typeface="Play" panose="00000500000000000000"/>
                <a:sym typeface="Play" panose="00000500000000000000"/>
              </a:rPr>
              <a:t>他觉得一个好的演讲能够引起大家的对一件事情注意，</a:t>
            </a:r>
            <a:endParaRPr sz="3600">
              <a:solidFill>
                <a:schemeClr val="dk1"/>
              </a:solidFill>
              <a:latin typeface="Play" panose="00000500000000000000"/>
              <a:ea typeface="Play" panose="00000500000000000000"/>
              <a:cs typeface="Play" panose="00000500000000000000"/>
              <a:sym typeface="Play" panose="00000500000000000000"/>
            </a:endParaRPr>
          </a:p>
          <a:p>
            <a:pPr marL="0" marR="0" lvl="0" indent="0" algn="ctr" rtl="0">
              <a:lnSpc>
                <a:spcPct val="90000"/>
              </a:lnSpc>
              <a:spcBef>
                <a:spcPts val="0"/>
              </a:spcBef>
              <a:spcAft>
                <a:spcPts val="0"/>
              </a:spcAft>
              <a:buClr>
                <a:schemeClr val="dk1"/>
              </a:buClr>
              <a:buSzPts val="3600"/>
              <a:buFont typeface="Play" panose="00000500000000000000"/>
              <a:buNone/>
            </a:pPr>
            <a:r>
              <a:rPr lang="zh-TW" sz="3600">
                <a:solidFill>
                  <a:schemeClr val="dk1"/>
                </a:solidFill>
                <a:latin typeface="Play" panose="00000500000000000000"/>
                <a:ea typeface="Play" panose="00000500000000000000"/>
                <a:cs typeface="Play" panose="00000500000000000000"/>
                <a:sym typeface="Play" panose="00000500000000000000"/>
              </a:rPr>
              <a:t>相反，一个不好的演讲可能会让大家反感</a:t>
            </a:r>
            <a:endParaRPr sz="3600">
              <a:solidFill>
                <a:schemeClr val="dk1"/>
              </a:solidFill>
              <a:latin typeface="Play" panose="00000500000000000000"/>
              <a:ea typeface="Play" panose="00000500000000000000"/>
              <a:cs typeface="Play" panose="00000500000000000000"/>
              <a:sym typeface="Play" panose="00000500000000000000"/>
            </a:endParaRPr>
          </a:p>
        </p:txBody>
      </p:sp>
      <p:pic>
        <p:nvPicPr>
          <p:cNvPr id="1394" name="Google Shape;1394;p153" descr="準備300 人演講的訣竅| 演講技巧與溝通工作坊| 新思惟國際"/>
          <p:cNvPicPr preferRelativeResize="0"/>
          <p:nvPr/>
        </p:nvPicPr>
        <p:blipFill rotWithShape="1">
          <a:blip r:embed="rId1"/>
          <a:srcRect/>
          <a:stretch>
            <a:fillRect/>
          </a:stretch>
        </p:blipFill>
        <p:spPr>
          <a:xfrm>
            <a:off x="1897380" y="2978650"/>
            <a:ext cx="8397240" cy="3879350"/>
          </a:xfrm>
          <a:prstGeom prst="rect">
            <a:avLst/>
          </a:prstGeom>
          <a:noFill/>
          <a:ln>
            <a:noFill/>
          </a:ln>
        </p:spPr>
      </p:pic>
      <p:sp>
        <p:nvSpPr>
          <p:cNvPr id="2" name="矩形 1"/>
          <p:cNvSpPr/>
          <p:nvPr>
            <p:custDataLst>
              <p:tags r:id="rId2"/>
            </p:custDataLst>
          </p:nvPr>
        </p:nvSpPr>
        <p:spPr>
          <a:xfrm>
            <a:off x="1991360" y="2420620"/>
            <a:ext cx="1099185" cy="64833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3010" name="Group 185"/>
          <p:cNvGrpSpPr/>
          <p:nvPr/>
        </p:nvGrpSpPr>
        <p:grpSpPr>
          <a:xfrm>
            <a:off x="1981200" y="190500"/>
            <a:ext cx="8359776" cy="993085"/>
            <a:chOff x="0" y="0"/>
            <a:chExt cx="8360602" cy="992086"/>
          </a:xfrm>
        </p:grpSpPr>
        <p:grpSp>
          <p:nvGrpSpPr>
            <p:cNvPr id="43021" name="Group 183"/>
            <p:cNvGrpSpPr/>
            <p:nvPr/>
          </p:nvGrpSpPr>
          <p:grpSpPr>
            <a:xfrm>
              <a:off x="0" y="0"/>
              <a:ext cx="607420" cy="919825"/>
              <a:chOff x="0" y="0"/>
              <a:chExt cx="607419" cy="919824"/>
            </a:xfrm>
          </p:grpSpPr>
          <p:sp>
            <p:nvSpPr>
              <p:cNvPr id="43023" name="Shape 181"/>
              <p:cNvSpPr/>
              <p:nvPr/>
            </p:nvSpPr>
            <p:spPr>
              <a:xfrm>
                <a:off x="0" y="0"/>
                <a:ext cx="607420" cy="919825"/>
              </a:xfrm>
              <a:custGeom>
                <a:avLst/>
                <a:gdLst/>
                <a:ahLst/>
                <a:cxnLst>
                  <a:cxn ang="0">
                    <a:pos x="303710" y="459913"/>
                  </a:cxn>
                  <a:cxn ang="5898240">
                    <a:pos x="303710" y="459913"/>
                  </a:cxn>
                  <a:cxn ang="11796480">
                    <a:pos x="303710" y="459913"/>
                  </a:cxn>
                  <a:cxn ang="17694720">
                    <a:pos x="303710" y="459913"/>
                  </a:cxn>
                </a:cxnLst>
                <a:pathLst>
                  <a:path w="21600" h="21600">
                    <a:moveTo>
                      <a:pt x="10786" y="21600"/>
                    </a:moveTo>
                    <a:lnTo>
                      <a:pt x="11178" y="21600"/>
                    </a:lnTo>
                    <a:lnTo>
                      <a:pt x="11516" y="21565"/>
                    </a:lnTo>
                    <a:lnTo>
                      <a:pt x="11881" y="21495"/>
                    </a:lnTo>
                    <a:lnTo>
                      <a:pt x="12220" y="21425"/>
                    </a:lnTo>
                    <a:lnTo>
                      <a:pt x="12585" y="21319"/>
                    </a:lnTo>
                    <a:lnTo>
                      <a:pt x="12871" y="21196"/>
                    </a:lnTo>
                    <a:lnTo>
                      <a:pt x="13132" y="21056"/>
                    </a:lnTo>
                    <a:lnTo>
                      <a:pt x="13367" y="20881"/>
                    </a:lnTo>
                    <a:lnTo>
                      <a:pt x="13627" y="20722"/>
                    </a:lnTo>
                    <a:lnTo>
                      <a:pt x="13835" y="20511"/>
                    </a:lnTo>
                    <a:lnTo>
                      <a:pt x="14018" y="20318"/>
                    </a:lnTo>
                    <a:lnTo>
                      <a:pt x="14174" y="20107"/>
                    </a:lnTo>
                    <a:lnTo>
                      <a:pt x="14330" y="19879"/>
                    </a:lnTo>
                    <a:lnTo>
                      <a:pt x="14434" y="19634"/>
                    </a:lnTo>
                    <a:lnTo>
                      <a:pt x="14487" y="19370"/>
                    </a:lnTo>
                    <a:lnTo>
                      <a:pt x="14487" y="15664"/>
                    </a:lnTo>
                    <a:lnTo>
                      <a:pt x="14591" y="15454"/>
                    </a:lnTo>
                    <a:lnTo>
                      <a:pt x="14669" y="15260"/>
                    </a:lnTo>
                    <a:lnTo>
                      <a:pt x="14774" y="15050"/>
                    </a:lnTo>
                    <a:lnTo>
                      <a:pt x="15138" y="14646"/>
                    </a:lnTo>
                    <a:lnTo>
                      <a:pt x="15581" y="14242"/>
                    </a:lnTo>
                    <a:lnTo>
                      <a:pt x="16728" y="13469"/>
                    </a:lnTo>
                    <a:lnTo>
                      <a:pt x="18030" y="12591"/>
                    </a:lnTo>
                    <a:lnTo>
                      <a:pt x="18734" y="12118"/>
                    </a:lnTo>
                    <a:lnTo>
                      <a:pt x="19333" y="11573"/>
                    </a:lnTo>
                    <a:lnTo>
                      <a:pt x="19932" y="11028"/>
                    </a:lnTo>
                    <a:lnTo>
                      <a:pt x="20479" y="10396"/>
                    </a:lnTo>
                    <a:lnTo>
                      <a:pt x="20740" y="10097"/>
                    </a:lnTo>
                    <a:lnTo>
                      <a:pt x="20948" y="9729"/>
                    </a:lnTo>
                    <a:lnTo>
                      <a:pt x="21130" y="9378"/>
                    </a:lnTo>
                    <a:lnTo>
                      <a:pt x="21287" y="8974"/>
                    </a:lnTo>
                    <a:lnTo>
                      <a:pt x="21443" y="8605"/>
                    </a:lnTo>
                    <a:lnTo>
                      <a:pt x="21548" y="8166"/>
                    </a:lnTo>
                    <a:lnTo>
                      <a:pt x="21600" y="7727"/>
                    </a:lnTo>
                    <a:lnTo>
                      <a:pt x="21600" y="6884"/>
                    </a:lnTo>
                    <a:lnTo>
                      <a:pt x="21548" y="6515"/>
                    </a:lnTo>
                    <a:lnTo>
                      <a:pt x="21496" y="6182"/>
                    </a:lnTo>
                    <a:lnTo>
                      <a:pt x="21391" y="5812"/>
                    </a:lnTo>
                    <a:lnTo>
                      <a:pt x="21287" y="5479"/>
                    </a:lnTo>
                    <a:lnTo>
                      <a:pt x="21130" y="5093"/>
                    </a:lnTo>
                    <a:lnTo>
                      <a:pt x="20948" y="4760"/>
                    </a:lnTo>
                    <a:lnTo>
                      <a:pt x="20740" y="4425"/>
                    </a:lnTo>
                    <a:lnTo>
                      <a:pt x="20531" y="4127"/>
                    </a:lnTo>
                    <a:lnTo>
                      <a:pt x="20296" y="3811"/>
                    </a:lnTo>
                    <a:lnTo>
                      <a:pt x="20036" y="3513"/>
                    </a:lnTo>
                    <a:lnTo>
                      <a:pt x="19775" y="3214"/>
                    </a:lnTo>
                    <a:lnTo>
                      <a:pt x="19124" y="2634"/>
                    </a:lnTo>
                    <a:lnTo>
                      <a:pt x="18447" y="2125"/>
                    </a:lnTo>
                    <a:lnTo>
                      <a:pt x="17691" y="1669"/>
                    </a:lnTo>
                    <a:lnTo>
                      <a:pt x="16832" y="1229"/>
                    </a:lnTo>
                    <a:lnTo>
                      <a:pt x="16388" y="1054"/>
                    </a:lnTo>
                    <a:lnTo>
                      <a:pt x="15920" y="879"/>
                    </a:lnTo>
                    <a:lnTo>
                      <a:pt x="15477" y="720"/>
                    </a:lnTo>
                    <a:lnTo>
                      <a:pt x="15034" y="580"/>
                    </a:lnTo>
                    <a:lnTo>
                      <a:pt x="14539" y="439"/>
                    </a:lnTo>
                    <a:lnTo>
                      <a:pt x="14018" y="316"/>
                    </a:lnTo>
                    <a:lnTo>
                      <a:pt x="13471" y="211"/>
                    </a:lnTo>
                    <a:lnTo>
                      <a:pt x="12975" y="140"/>
                    </a:lnTo>
                    <a:lnTo>
                      <a:pt x="12428" y="71"/>
                    </a:lnTo>
                    <a:lnTo>
                      <a:pt x="11934" y="35"/>
                    </a:lnTo>
                    <a:lnTo>
                      <a:pt x="11387" y="0"/>
                    </a:lnTo>
                    <a:lnTo>
                      <a:pt x="10213" y="0"/>
                    </a:lnTo>
                    <a:lnTo>
                      <a:pt x="9666" y="35"/>
                    </a:lnTo>
                    <a:lnTo>
                      <a:pt x="9172" y="71"/>
                    </a:lnTo>
                    <a:lnTo>
                      <a:pt x="8625" y="140"/>
                    </a:lnTo>
                    <a:lnTo>
                      <a:pt x="8129" y="211"/>
                    </a:lnTo>
                    <a:lnTo>
                      <a:pt x="7582" y="316"/>
                    </a:lnTo>
                    <a:lnTo>
                      <a:pt x="7061" y="439"/>
                    </a:lnTo>
                    <a:lnTo>
                      <a:pt x="6566" y="580"/>
                    </a:lnTo>
                    <a:lnTo>
                      <a:pt x="6123" y="720"/>
                    </a:lnTo>
                    <a:lnTo>
                      <a:pt x="5680" y="879"/>
                    </a:lnTo>
                    <a:lnTo>
                      <a:pt x="5212" y="1054"/>
                    </a:lnTo>
                    <a:lnTo>
                      <a:pt x="4768" y="1229"/>
                    </a:lnTo>
                    <a:lnTo>
                      <a:pt x="3909" y="1669"/>
                    </a:lnTo>
                    <a:lnTo>
                      <a:pt x="3153" y="2125"/>
                    </a:lnTo>
                    <a:lnTo>
                      <a:pt x="2476" y="2634"/>
                    </a:lnTo>
                    <a:lnTo>
                      <a:pt x="1825" y="3214"/>
                    </a:lnTo>
                    <a:lnTo>
                      <a:pt x="1303" y="3811"/>
                    </a:lnTo>
                    <a:lnTo>
                      <a:pt x="1069" y="4127"/>
                    </a:lnTo>
                    <a:lnTo>
                      <a:pt x="860" y="4425"/>
                    </a:lnTo>
                    <a:lnTo>
                      <a:pt x="651" y="4760"/>
                    </a:lnTo>
                    <a:lnTo>
                      <a:pt x="470" y="5093"/>
                    </a:lnTo>
                    <a:lnTo>
                      <a:pt x="313" y="5479"/>
                    </a:lnTo>
                    <a:lnTo>
                      <a:pt x="209" y="5812"/>
                    </a:lnTo>
                    <a:lnTo>
                      <a:pt x="104" y="6182"/>
                    </a:lnTo>
                    <a:lnTo>
                      <a:pt x="52" y="6515"/>
                    </a:lnTo>
                    <a:lnTo>
                      <a:pt x="0" y="6884"/>
                    </a:lnTo>
                    <a:lnTo>
                      <a:pt x="0" y="7727"/>
                    </a:lnTo>
                    <a:lnTo>
                      <a:pt x="52" y="8166"/>
                    </a:lnTo>
                    <a:lnTo>
                      <a:pt x="157" y="8605"/>
                    </a:lnTo>
                    <a:lnTo>
                      <a:pt x="313" y="8974"/>
                    </a:lnTo>
                    <a:lnTo>
                      <a:pt x="470" y="9378"/>
                    </a:lnTo>
                    <a:lnTo>
                      <a:pt x="651" y="9729"/>
                    </a:lnTo>
                    <a:lnTo>
                      <a:pt x="860" y="10097"/>
                    </a:lnTo>
                    <a:lnTo>
                      <a:pt x="1121" y="10396"/>
                    </a:lnTo>
                    <a:lnTo>
                      <a:pt x="1668" y="11028"/>
                    </a:lnTo>
                    <a:lnTo>
                      <a:pt x="2267" y="11573"/>
                    </a:lnTo>
                    <a:lnTo>
                      <a:pt x="2866" y="12118"/>
                    </a:lnTo>
                    <a:lnTo>
                      <a:pt x="3570" y="12591"/>
                    </a:lnTo>
                    <a:lnTo>
                      <a:pt x="4872" y="13469"/>
                    </a:lnTo>
                    <a:lnTo>
                      <a:pt x="6019" y="14242"/>
                    </a:lnTo>
                    <a:lnTo>
                      <a:pt x="6462" y="14646"/>
                    </a:lnTo>
                    <a:lnTo>
                      <a:pt x="6826" y="15050"/>
                    </a:lnTo>
                    <a:lnTo>
                      <a:pt x="6931" y="15260"/>
                    </a:lnTo>
                    <a:lnTo>
                      <a:pt x="7009" y="15454"/>
                    </a:lnTo>
                    <a:lnTo>
                      <a:pt x="7113" y="15664"/>
                    </a:lnTo>
                    <a:lnTo>
                      <a:pt x="7113" y="19370"/>
                    </a:lnTo>
                    <a:lnTo>
                      <a:pt x="7166" y="19634"/>
                    </a:lnTo>
                    <a:lnTo>
                      <a:pt x="7270" y="19879"/>
                    </a:lnTo>
                    <a:lnTo>
                      <a:pt x="7425" y="20107"/>
                    </a:lnTo>
                    <a:lnTo>
                      <a:pt x="7582" y="20318"/>
                    </a:lnTo>
                    <a:lnTo>
                      <a:pt x="7765" y="20511"/>
                    </a:lnTo>
                    <a:lnTo>
                      <a:pt x="7973" y="20722"/>
                    </a:lnTo>
                    <a:lnTo>
                      <a:pt x="8233" y="20881"/>
                    </a:lnTo>
                    <a:lnTo>
                      <a:pt x="8468" y="21056"/>
                    </a:lnTo>
                    <a:lnTo>
                      <a:pt x="8729" y="21196"/>
                    </a:lnTo>
                    <a:lnTo>
                      <a:pt x="9015" y="21319"/>
                    </a:lnTo>
                    <a:lnTo>
                      <a:pt x="9380" y="21425"/>
                    </a:lnTo>
                    <a:lnTo>
                      <a:pt x="9719" y="21495"/>
                    </a:lnTo>
                    <a:lnTo>
                      <a:pt x="10084" y="21565"/>
                    </a:lnTo>
                    <a:lnTo>
                      <a:pt x="10422" y="21600"/>
                    </a:lnTo>
                    <a:lnTo>
                      <a:pt x="10786" y="21600"/>
                    </a:lnTo>
                    <a:close/>
                  </a:path>
                </a:pathLst>
              </a:custGeom>
              <a:solidFill>
                <a:srgbClr val="FFFFCC">
                  <a:alpha val="100000"/>
                </a:srgbClr>
              </a:solidFill>
              <a:ln w="57150" cap="flat" cmpd="sng">
                <a:solidFill>
                  <a:srgbClr val="000000">
                    <a:alpha val="100000"/>
                  </a:srgbClr>
                </a:solidFill>
                <a:prstDash val="solid"/>
                <a:miter lim="800000"/>
                <a:headEnd type="none" w="med" len="med"/>
                <a:tailEnd type="none" w="med" len="med"/>
              </a:ln>
            </p:spPr>
            <p:txBody>
              <a:bodyPr/>
              <a:p>
                <a:endParaRPr lang="zh-CN" altLang="en-US"/>
              </a:p>
            </p:txBody>
          </p:sp>
          <p:sp>
            <p:nvSpPr>
              <p:cNvPr id="43024" name="Shape 182"/>
              <p:cNvSpPr/>
              <p:nvPr/>
            </p:nvSpPr>
            <p:spPr>
              <a:xfrm>
                <a:off x="192699" y="403848"/>
                <a:ext cx="224224" cy="408299"/>
              </a:xfrm>
              <a:custGeom>
                <a:avLst/>
                <a:gdLst/>
                <a:ahLst/>
                <a:cxnLst>
                  <a:cxn ang="0">
                    <a:pos x="112112" y="204150"/>
                  </a:cxn>
                  <a:cxn ang="5898240">
                    <a:pos x="112112" y="204150"/>
                  </a:cxn>
                  <a:cxn ang="11796480">
                    <a:pos x="112112" y="204150"/>
                  </a:cxn>
                  <a:cxn ang="17694720">
                    <a:pos x="112112" y="204150"/>
                  </a:cxn>
                </a:cxnLst>
                <a:pathLst>
                  <a:path w="21600" h="21600">
                    <a:moveTo>
                      <a:pt x="6354" y="10918"/>
                    </a:moveTo>
                    <a:lnTo>
                      <a:pt x="4448" y="5578"/>
                    </a:lnTo>
                    <a:lnTo>
                      <a:pt x="1060" y="1305"/>
                    </a:lnTo>
                    <a:lnTo>
                      <a:pt x="0" y="235"/>
                    </a:lnTo>
                    <a:lnTo>
                      <a:pt x="4448" y="1424"/>
                    </a:lnTo>
                    <a:lnTo>
                      <a:pt x="7835" y="0"/>
                    </a:lnTo>
                    <a:lnTo>
                      <a:pt x="11647" y="1305"/>
                    </a:lnTo>
                    <a:lnTo>
                      <a:pt x="14610" y="0"/>
                    </a:lnTo>
                    <a:lnTo>
                      <a:pt x="17576" y="1186"/>
                    </a:lnTo>
                    <a:lnTo>
                      <a:pt x="21600" y="235"/>
                    </a:lnTo>
                    <a:lnTo>
                      <a:pt x="16304" y="6053"/>
                    </a:lnTo>
                    <a:lnTo>
                      <a:pt x="14822" y="10918"/>
                    </a:lnTo>
                    <a:moveTo>
                      <a:pt x="778" y="14359"/>
                    </a:moveTo>
                    <a:lnTo>
                      <a:pt x="20681" y="14359"/>
                    </a:lnTo>
                    <a:lnTo>
                      <a:pt x="20681" y="16852"/>
                    </a:lnTo>
                    <a:lnTo>
                      <a:pt x="778" y="16814"/>
                    </a:lnTo>
                    <a:lnTo>
                      <a:pt x="778" y="19226"/>
                    </a:lnTo>
                    <a:lnTo>
                      <a:pt x="20681" y="19304"/>
                    </a:lnTo>
                    <a:lnTo>
                      <a:pt x="20752" y="21600"/>
                    </a:lnTo>
                    <a:lnTo>
                      <a:pt x="848" y="21600"/>
                    </a:lnTo>
                  </a:path>
                </a:pathLst>
              </a:custGeom>
              <a:noFill/>
              <a:ln w="57150" cap="flat" cmpd="sng">
                <a:solidFill>
                  <a:srgbClr val="000000">
                    <a:alpha val="100000"/>
                  </a:srgbClr>
                </a:solidFill>
                <a:prstDash val="solid"/>
                <a:miter lim="800000"/>
                <a:headEnd type="none" w="med" len="med"/>
                <a:tailEnd type="none" w="med" len="med"/>
              </a:ln>
            </p:spPr>
            <p:txBody>
              <a:bodyPr/>
              <a:p>
                <a:endParaRPr lang="zh-CN" altLang="en-US"/>
              </a:p>
            </p:txBody>
          </p:sp>
        </p:grpSp>
        <p:sp>
          <p:nvSpPr>
            <p:cNvPr id="43022" name="Shape 184"/>
            <p:cNvSpPr/>
            <p:nvPr/>
          </p:nvSpPr>
          <p:spPr>
            <a:xfrm>
              <a:off x="573891" y="287311"/>
              <a:ext cx="7786711" cy="704775"/>
            </a:xfrm>
            <a:prstGeom prst="rect">
              <a:avLst/>
            </a:prstGeom>
            <a:noFill/>
            <a:ln w="12700">
              <a:noFill/>
            </a:ln>
          </p:spPr>
          <p:txBody>
            <a:bodyPr lIns="45719" tIns="45719" rIns="45719" bIns="45719">
              <a:spAutoFit/>
            </a:bodyPr>
            <a:p>
              <a:pPr eaLnBrk="1">
                <a:buNone/>
              </a:pPr>
              <a:r>
                <a:rPr lang="zh-CN" altLang="en-US" sz="4000">
                  <a:solidFill>
                    <a:srgbClr val="A6A6A6"/>
                  </a:solidFill>
                  <a:latin typeface="黑体" panose="02010609060101010101" pitchFamily="49" charset="-122"/>
                  <a:ea typeface="黑体" panose="02010609060101010101" pitchFamily="49" charset="-122"/>
                  <a:sym typeface="黑体" panose="02010609060101010101" pitchFamily="49" charset="-122"/>
                </a:rPr>
                <a:t>练习</a:t>
              </a:r>
              <a:endParaRPr lang="zh-CN" altLang="en-US" sz="4000">
                <a:solidFill>
                  <a:srgbClr val="A6A6A6"/>
                </a:solidFill>
                <a:latin typeface="黑体" panose="02010609060101010101" pitchFamily="49" charset="-122"/>
                <a:ea typeface="黑体" panose="02010609060101010101" pitchFamily="49" charset="-122"/>
                <a:sym typeface="黑体" panose="02010609060101010101" pitchFamily="49" charset="-122"/>
              </a:endParaRPr>
            </a:p>
          </p:txBody>
        </p:sp>
      </p:grpSp>
      <p:sp>
        <p:nvSpPr>
          <p:cNvPr id="43011" name="Shape 186"/>
          <p:cNvSpPr/>
          <p:nvPr/>
        </p:nvSpPr>
        <p:spPr>
          <a:xfrm>
            <a:off x="2133600" y="2173288"/>
            <a:ext cx="6668135" cy="460375"/>
          </a:xfrm>
          <a:prstGeom prst="rect">
            <a:avLst/>
          </a:prstGeom>
          <a:noFill/>
          <a:ln w="12700">
            <a:noFill/>
          </a:ln>
        </p:spPr>
        <p:txBody>
          <a:bodyPr wrap="none" lIns="45719" rIns="45719">
            <a:spAutoFit/>
          </a:bodyPr>
          <a:p>
            <a:pPr eaLnBrk="1">
              <a:buNone/>
            </a:pPr>
            <a:r>
              <a:rPr lang="en-US" altLang="zh-CN" sz="2400">
                <a:latin typeface="华文细黑" pitchFamily="2" charset="-122"/>
                <a:ea typeface="华文细黑" pitchFamily="2" charset="-122"/>
                <a:sym typeface="华文细黑" pitchFamily="2" charset="-122"/>
              </a:rPr>
              <a:t>1. </a:t>
            </a:r>
            <a:r>
              <a:rPr lang="zh-CN" altLang="en-US" sz="2400">
                <a:latin typeface="华文细黑" pitchFamily="2" charset="-122"/>
                <a:ea typeface="华文细黑" pitchFamily="2" charset="-122"/>
                <a:sym typeface="华文细黑" pitchFamily="2" charset="-122"/>
              </a:rPr>
              <a:t>一个正确的选择，往往是成功的开始，</a:t>
            </a:r>
            <a:r>
              <a:rPr lang="en-US" altLang="zh-CN" sz="2400">
                <a:latin typeface="华文细黑" pitchFamily="2" charset="-122"/>
                <a:ea typeface="华文细黑" pitchFamily="2" charset="-122"/>
                <a:sym typeface="华文细黑" pitchFamily="2" charset="-122"/>
              </a:rPr>
              <a:t>_______</a:t>
            </a:r>
            <a:endParaRPr lang="en-US" altLang="zh-CN" sz="2400">
              <a:latin typeface="华文细黑" pitchFamily="2" charset="-122"/>
              <a:ea typeface="华文细黑" pitchFamily="2" charset="-122"/>
              <a:sym typeface="华文细黑" pitchFamily="2" charset="-122"/>
            </a:endParaRPr>
          </a:p>
        </p:txBody>
      </p:sp>
      <p:sp>
        <p:nvSpPr>
          <p:cNvPr id="187" name="Shape 187"/>
          <p:cNvSpPr/>
          <p:nvPr/>
        </p:nvSpPr>
        <p:spPr>
          <a:xfrm>
            <a:off x="2206943" y="2728913"/>
            <a:ext cx="6337300" cy="460375"/>
          </a:xfrm>
          <a:prstGeom prst="rect">
            <a:avLst/>
          </a:prstGeom>
          <a:ln w="12700">
            <a:miter lim="400000"/>
          </a:ln>
          <a:effectLst>
            <a:outerShdw blurRad="38100" dist="20000" dir="7020000" rotWithShape="0">
              <a:srgbClr val="FFFFFF">
                <a:alpha val="38000"/>
              </a:srgbClr>
            </a:outerShdw>
          </a:effectLst>
        </p:spPr>
        <p:txBody>
          <a:bodyPr lIns="45719" rIns="45719">
            <a:spAutoFit/>
          </a:bodyPr>
          <a:lstStyle>
            <a:lvl1pPr>
              <a:defRPr sz="2000">
                <a:latin typeface="华文细黑"/>
                <a:ea typeface="华文细黑"/>
                <a:cs typeface="华文细黑"/>
                <a:sym typeface="华文细黑"/>
              </a:defRPr>
            </a:lvl1pPr>
          </a:lstStyle>
          <a:p>
            <a:pPr marL="0" marR="0" lvl="0" indent="0" algn="l" defTabSz="914400" rtl="0" eaLnBrk="1" fontAlgn="auto" latinLnBrk="0" hangingPunct="0">
              <a:lnSpc>
                <a:spcPct val="100000"/>
              </a:lnSpc>
              <a:spcBef>
                <a:spcPts val="0"/>
              </a:spcBef>
              <a:spcAft>
                <a:spcPts val="0"/>
              </a:spcAft>
              <a:buClrTx/>
              <a:buSzTx/>
              <a:buFontTx/>
              <a:buNone/>
              <a:defRPr/>
            </a:pPr>
            <a:r>
              <a:rPr kumimoji="0" sz="2400" b="0" i="0" u="none" strike="noStrike" kern="0" cap="none" spc="0" normalizeH="0" baseline="0" noProof="0">
                <a:ln>
                  <a:noFill/>
                </a:ln>
                <a:solidFill>
                  <a:srgbClr val="000000"/>
                </a:solidFill>
                <a:effectLst/>
                <a:uLnTx/>
                <a:uFillTx/>
                <a:latin typeface="华文细黑"/>
                <a:ea typeface="华文细黑"/>
                <a:cs typeface="华文细黑"/>
                <a:sym typeface="华文细黑"/>
              </a:rPr>
              <a:t>2. 姐姐非常安静，很少说话，________</a:t>
            </a:r>
            <a:endParaRPr kumimoji="0" sz="24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p:txBody>
      </p:sp>
      <p:sp>
        <p:nvSpPr>
          <p:cNvPr id="188" name="Shape 188"/>
          <p:cNvSpPr/>
          <p:nvPr/>
        </p:nvSpPr>
        <p:spPr>
          <a:xfrm>
            <a:off x="2178050" y="4550410"/>
            <a:ext cx="5938520" cy="460375"/>
          </a:xfrm>
          <a:prstGeom prst="rect">
            <a:avLst/>
          </a:prstGeom>
          <a:ln w="12700">
            <a:miter lim="400000"/>
          </a:ln>
          <a:effectLst>
            <a:outerShdw blurRad="38100" dist="20000" dir="7020000" rotWithShape="0">
              <a:srgbClr val="FFFFFF">
                <a:alpha val="38000"/>
              </a:srgbClr>
            </a:outerShdw>
          </a:effectLst>
        </p:spPr>
        <p:txBody>
          <a:bodyPr wrap="square"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defRPr sz="2000">
                <a:latin typeface="华文细黑"/>
                <a:ea typeface="华文细黑"/>
                <a:cs typeface="华文细黑"/>
                <a:sym typeface="华文细黑"/>
              </a:defRPr>
            </a:pPr>
            <a:r>
              <a:rPr kumimoji="0" sz="2400" b="0" i="0" u="none" strike="noStrike" kern="0" cap="none" spc="0" normalizeH="0" baseline="0" noProof="0">
                <a:ln>
                  <a:noFill/>
                </a:ln>
                <a:solidFill>
                  <a:srgbClr val="000000"/>
                </a:solidFill>
                <a:effectLst/>
                <a:uLnTx/>
                <a:uFillTx/>
                <a:latin typeface="华文细黑"/>
                <a:ea typeface="华文细黑"/>
                <a:cs typeface="华文细黑"/>
                <a:sym typeface="华文细黑"/>
              </a:rPr>
              <a:t>A: 相反</a:t>
            </a:r>
            <a:r>
              <a:rPr kumimoji="0" lang="zh-CN" sz="2400" b="0" i="0" u="none" strike="noStrike" kern="0" cap="none" spc="0" normalizeH="0" baseline="0" noProof="0">
                <a:ln>
                  <a:noFill/>
                </a:ln>
                <a:solidFill>
                  <a:srgbClr val="000000"/>
                </a:solidFill>
                <a:effectLst/>
                <a:uLnTx/>
                <a:uFillTx/>
                <a:latin typeface="华文细黑"/>
                <a:ea typeface="华文细黑"/>
                <a:cs typeface="华文细黑"/>
                <a:sym typeface="华文细黑"/>
              </a:rPr>
              <a:t>，</a:t>
            </a:r>
            <a:r>
              <a:rPr kumimoji="0" sz="2400" b="0" i="0" u="none" strike="noStrike" kern="0" cap="none" spc="0" normalizeH="0" baseline="0" noProof="0">
                <a:ln>
                  <a:noFill/>
                </a:ln>
                <a:solidFill>
                  <a:srgbClr val="000000"/>
                </a:solidFill>
                <a:effectLst/>
                <a:uLnTx/>
                <a:uFillTx/>
                <a:latin typeface="华文细黑"/>
                <a:ea typeface="华文细黑"/>
                <a:cs typeface="华文细黑"/>
                <a:sym typeface="华文细黑"/>
              </a:rPr>
              <a:t>年轻人总是面对未来。</a:t>
            </a:r>
            <a:endParaRPr kumimoji="0" sz="24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p:txBody>
      </p:sp>
      <p:sp>
        <p:nvSpPr>
          <p:cNvPr id="43014" name="Shape 189"/>
          <p:cNvSpPr/>
          <p:nvPr/>
        </p:nvSpPr>
        <p:spPr>
          <a:xfrm>
            <a:off x="2186305" y="6021070"/>
            <a:ext cx="5349875" cy="460375"/>
          </a:xfrm>
          <a:prstGeom prst="rect">
            <a:avLst/>
          </a:prstGeom>
          <a:noFill/>
          <a:ln w="12700">
            <a:noFill/>
          </a:ln>
        </p:spPr>
        <p:txBody>
          <a:bodyPr lIns="45719" rIns="45719">
            <a:spAutoFit/>
          </a:bodyPr>
          <a:p>
            <a:pPr eaLnBrk="1">
              <a:buNone/>
            </a:pPr>
            <a:r>
              <a:rPr lang="en-US" altLang="zh-CN" sz="2400">
                <a:latin typeface="华文细黑" pitchFamily="2" charset="-122"/>
                <a:ea typeface="华文细黑" pitchFamily="2" charset="-122"/>
                <a:sym typeface="华文细黑" pitchFamily="2" charset="-122"/>
              </a:rPr>
              <a:t>C: </a:t>
            </a:r>
            <a:r>
              <a:rPr lang="zh-CN" altLang="en-US" sz="2400">
                <a:latin typeface="华文细黑" pitchFamily="2" charset="-122"/>
                <a:ea typeface="华文细黑" pitchFamily="2" charset="-122"/>
                <a:sym typeface="华文细黑" pitchFamily="2" charset="-122"/>
              </a:rPr>
              <a:t>相反，我很喜欢聊天。</a:t>
            </a:r>
            <a:endParaRPr lang="zh-CN" altLang="en-US" sz="2400">
              <a:latin typeface="华文细黑" pitchFamily="2" charset="-122"/>
              <a:ea typeface="华文细黑" pitchFamily="2" charset="-122"/>
              <a:sym typeface="华文细黑" pitchFamily="2" charset="-122"/>
            </a:endParaRPr>
          </a:p>
        </p:txBody>
      </p:sp>
      <p:sp>
        <p:nvSpPr>
          <p:cNvPr id="190" name="Shape 190"/>
          <p:cNvSpPr/>
          <p:nvPr/>
        </p:nvSpPr>
        <p:spPr>
          <a:xfrm>
            <a:off x="2178050" y="3284855"/>
            <a:ext cx="5572125" cy="461645"/>
          </a:xfrm>
          <a:prstGeom prst="rect">
            <a:avLst/>
          </a:prstGeom>
          <a:ln w="12700">
            <a:miter lim="400000"/>
          </a:ln>
          <a:effectLst>
            <a:outerShdw blurRad="38100" dist="20000" dir="7020000" rotWithShape="0">
              <a:srgbClr val="FFFFFF">
                <a:alpha val="38000"/>
              </a:srgbClr>
            </a:outerShdw>
          </a:effectLst>
        </p:spPr>
        <p:txBody>
          <a:bodyPr wrap="none" lIns="45719" rIns="45719">
            <a:noAutofit/>
          </a:bodyPr>
          <a:lstStyle/>
          <a:p>
            <a:pPr marL="0" marR="0" lvl="0" indent="0" algn="l" defTabSz="914400" rtl="0" eaLnBrk="1" fontAlgn="auto" latinLnBrk="0" hangingPunct="0">
              <a:lnSpc>
                <a:spcPct val="100000"/>
              </a:lnSpc>
              <a:spcBef>
                <a:spcPts val="0"/>
              </a:spcBef>
              <a:spcAft>
                <a:spcPts val="0"/>
              </a:spcAft>
              <a:buClrTx/>
              <a:buSzTx/>
              <a:buFontTx/>
              <a:buNone/>
              <a:defRPr sz="2000">
                <a:latin typeface="华文细黑"/>
                <a:ea typeface="华文细黑"/>
                <a:cs typeface="华文细黑"/>
                <a:sym typeface="华文细黑"/>
              </a:defRPr>
            </a:pPr>
            <a:r>
              <a:rPr kumimoji="0" sz="2400" b="0" i="0" u="none" strike="noStrike" kern="0" cap="none" spc="0" normalizeH="0" baseline="0" noProof="0">
                <a:ln>
                  <a:noFill/>
                </a:ln>
                <a:solidFill>
                  <a:srgbClr val="000000"/>
                </a:solidFill>
                <a:effectLst/>
                <a:uLnTx/>
                <a:uFillTx/>
                <a:latin typeface="华文细黑"/>
                <a:ea typeface="华文细黑"/>
                <a:cs typeface="华文细黑"/>
                <a:sym typeface="华文细黑"/>
              </a:rPr>
              <a:t>3. 老年人总是喜欢回忆自己的过去，________</a:t>
            </a:r>
            <a:endParaRPr kumimoji="0" sz="24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p:txBody>
      </p:sp>
      <p:sp>
        <p:nvSpPr>
          <p:cNvPr id="191" name="Shape 191"/>
          <p:cNvSpPr/>
          <p:nvPr/>
        </p:nvSpPr>
        <p:spPr>
          <a:xfrm>
            <a:off x="2173605" y="5229225"/>
            <a:ext cx="6675755" cy="460375"/>
          </a:xfrm>
          <a:prstGeom prst="rect">
            <a:avLst/>
          </a:prstGeom>
          <a:ln w="12700">
            <a:miter lim="400000"/>
          </a:ln>
          <a:effectLst>
            <a:outerShdw blurRad="38100" dist="20000" dir="7020000" rotWithShape="0">
              <a:srgbClr val="FFFFFF">
                <a:alpha val="38000"/>
              </a:srgbClr>
            </a:outerShdw>
          </a:effectLst>
        </p:spPr>
        <p:txBody>
          <a:bodyPr wrap="square" lIns="45719" rIns="45719">
            <a:spAutoFit/>
          </a:bodyPr>
          <a:lstStyle>
            <a:lvl1pPr>
              <a:defRPr sz="2000">
                <a:latin typeface="华文细黑"/>
                <a:ea typeface="华文细黑"/>
                <a:cs typeface="华文细黑"/>
                <a:sym typeface="华文细黑"/>
              </a:defRPr>
            </a:lvl1pPr>
          </a:lstStyle>
          <a:p>
            <a:pPr marL="0" marR="0" lvl="0" indent="0" algn="l" defTabSz="914400" rtl="0" eaLnBrk="1" fontAlgn="auto" latinLnBrk="0" hangingPunct="0">
              <a:lnSpc>
                <a:spcPct val="100000"/>
              </a:lnSpc>
              <a:spcBef>
                <a:spcPts val="0"/>
              </a:spcBef>
              <a:spcAft>
                <a:spcPts val="0"/>
              </a:spcAft>
              <a:buClrTx/>
              <a:buSzTx/>
              <a:buFontTx/>
              <a:buNone/>
              <a:defRPr/>
            </a:pPr>
            <a:r>
              <a:rPr kumimoji="0" sz="2400" b="0" i="0" u="none" strike="noStrike" kern="0" cap="none" spc="0" normalizeH="0" baseline="0" noProof="0">
                <a:ln>
                  <a:noFill/>
                </a:ln>
                <a:solidFill>
                  <a:srgbClr val="000000"/>
                </a:solidFill>
                <a:effectLst/>
                <a:uLnTx/>
                <a:uFillTx/>
                <a:latin typeface="华文细黑"/>
                <a:ea typeface="华文细黑"/>
                <a:cs typeface="华文细黑"/>
                <a:sym typeface="华文细黑"/>
              </a:rPr>
              <a:t>B: 相反，一个错误的选择，往往会</a:t>
            </a:r>
            <a:r>
              <a:rPr kumimoji="0" lang="zh-CN" sz="2400" b="0" i="0" u="none" strike="noStrike" kern="0" cap="none" spc="0" normalizeH="0" baseline="0" noProof="0">
                <a:ln>
                  <a:noFill/>
                </a:ln>
                <a:solidFill>
                  <a:srgbClr val="000000"/>
                </a:solidFill>
                <a:effectLst/>
                <a:uLnTx/>
                <a:uFillTx/>
                <a:latin typeface="华文细黑"/>
                <a:ea typeface="华文细黑"/>
                <a:cs typeface="华文细黑"/>
                <a:sym typeface="华文细黑"/>
              </a:rPr>
              <a:t>导致</a:t>
            </a:r>
            <a:r>
              <a:rPr kumimoji="0" sz="2400" b="0" i="0" u="none" strike="noStrike" kern="0" cap="none" spc="0" normalizeH="0" baseline="0" noProof="0">
                <a:ln>
                  <a:noFill/>
                </a:ln>
                <a:solidFill>
                  <a:srgbClr val="000000"/>
                </a:solidFill>
                <a:effectLst/>
                <a:uLnTx/>
                <a:uFillTx/>
                <a:latin typeface="华文细黑"/>
                <a:ea typeface="华文细黑"/>
                <a:cs typeface="华文细黑"/>
                <a:sym typeface="华文细黑"/>
              </a:rPr>
              <a:t>失败。</a:t>
            </a:r>
            <a:endParaRPr kumimoji="0" sz="24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p:txBody>
      </p:sp>
      <p:sp>
        <p:nvSpPr>
          <p:cNvPr id="192" name="Shape 192"/>
          <p:cNvSpPr/>
          <p:nvPr/>
        </p:nvSpPr>
        <p:spPr>
          <a:xfrm>
            <a:off x="8111808" y="2012633"/>
            <a:ext cx="342900" cy="398780"/>
          </a:xfrm>
          <a:prstGeom prst="rect">
            <a:avLst/>
          </a:prstGeom>
          <a:noFill/>
          <a:ln w="12700">
            <a:noFill/>
          </a:ln>
        </p:spPr>
        <p:txBody>
          <a:bodyPr lIns="45719" rIns="45719">
            <a:spAutoFit/>
          </a:bodyPr>
          <a:p>
            <a:pPr eaLnBrk="1">
              <a:buNone/>
            </a:pPr>
            <a:r>
              <a:rPr lang="en-US" altLang="zh-CN" sz="2000">
                <a:latin typeface="华文细黑" pitchFamily="2" charset="-122"/>
                <a:ea typeface="华文细黑" pitchFamily="2" charset="-122"/>
                <a:sym typeface="华文细黑" pitchFamily="2" charset="-122"/>
              </a:rPr>
              <a:t>B</a:t>
            </a:r>
            <a:endParaRPr lang="en-US" altLang="zh-CN" sz="2000">
              <a:latin typeface="华文细黑" pitchFamily="2" charset="-122"/>
              <a:ea typeface="华文细黑" pitchFamily="2" charset="-122"/>
              <a:sym typeface="华文细黑" pitchFamily="2" charset="-122"/>
            </a:endParaRPr>
          </a:p>
        </p:txBody>
      </p:sp>
      <p:sp>
        <p:nvSpPr>
          <p:cNvPr id="193" name="Shape 193"/>
          <p:cNvSpPr/>
          <p:nvPr/>
        </p:nvSpPr>
        <p:spPr>
          <a:xfrm>
            <a:off x="6456045" y="2566353"/>
            <a:ext cx="342900" cy="398780"/>
          </a:xfrm>
          <a:prstGeom prst="rect">
            <a:avLst/>
          </a:prstGeom>
          <a:noFill/>
          <a:ln w="12700">
            <a:noFill/>
          </a:ln>
        </p:spPr>
        <p:txBody>
          <a:bodyPr lIns="45719" rIns="45719">
            <a:spAutoFit/>
          </a:bodyPr>
          <a:p>
            <a:pPr eaLnBrk="1">
              <a:buNone/>
            </a:pPr>
            <a:r>
              <a:rPr lang="en-US" altLang="zh-CN" sz="2000">
                <a:latin typeface="华文细黑" pitchFamily="2" charset="-122"/>
                <a:ea typeface="华文细黑" pitchFamily="2" charset="-122"/>
                <a:sym typeface="华文细黑" pitchFamily="2" charset="-122"/>
              </a:rPr>
              <a:t>C</a:t>
            </a:r>
            <a:endParaRPr lang="en-US" altLang="zh-CN" sz="2000">
              <a:latin typeface="华文细黑" pitchFamily="2" charset="-122"/>
              <a:ea typeface="华文细黑" pitchFamily="2" charset="-122"/>
              <a:sym typeface="华文细黑" pitchFamily="2" charset="-122"/>
            </a:endParaRPr>
          </a:p>
        </p:txBody>
      </p:sp>
      <p:sp>
        <p:nvSpPr>
          <p:cNvPr id="194" name="Shape 194"/>
          <p:cNvSpPr/>
          <p:nvPr/>
        </p:nvSpPr>
        <p:spPr>
          <a:xfrm>
            <a:off x="7535863" y="3140710"/>
            <a:ext cx="342900" cy="398780"/>
          </a:xfrm>
          <a:prstGeom prst="rect">
            <a:avLst/>
          </a:prstGeom>
          <a:noFill/>
          <a:ln w="12700">
            <a:noFill/>
          </a:ln>
        </p:spPr>
        <p:txBody>
          <a:bodyPr lIns="45719" rIns="45719">
            <a:spAutoFit/>
          </a:bodyPr>
          <a:p>
            <a:pPr eaLnBrk="1">
              <a:buNone/>
            </a:pPr>
            <a:r>
              <a:rPr lang="en-US" altLang="zh-CN" sz="2000">
                <a:latin typeface="华文细黑" pitchFamily="2" charset="-122"/>
                <a:ea typeface="华文细黑" pitchFamily="2" charset="-122"/>
                <a:sym typeface="华文细黑" pitchFamily="2" charset="-122"/>
              </a:rPr>
              <a:t>A</a:t>
            </a:r>
            <a:endParaRPr lang="en-US" altLang="zh-CN" sz="2000">
              <a:latin typeface="华文细黑" pitchFamily="2" charset="-122"/>
              <a:ea typeface="华文细黑" pitchFamily="2" charset="-122"/>
              <a:sym typeface="华文细黑" pitchFamily="2" charset="-122"/>
            </a:endParaRPr>
          </a:p>
        </p:txBody>
      </p:sp>
      <p:sp>
        <p:nvSpPr>
          <p:cNvPr id="43020" name="Shape 195"/>
          <p:cNvSpPr/>
          <p:nvPr/>
        </p:nvSpPr>
        <p:spPr>
          <a:xfrm>
            <a:off x="4799965" y="1124268"/>
            <a:ext cx="1309370" cy="460375"/>
          </a:xfrm>
          <a:prstGeom prst="rect">
            <a:avLst/>
          </a:prstGeom>
          <a:noFill/>
          <a:ln w="12700">
            <a:noFill/>
          </a:ln>
        </p:spPr>
        <p:txBody>
          <a:bodyPr wrap="none" lIns="45719" rIns="45719">
            <a:spAutoFit/>
          </a:bodyPr>
          <a:p>
            <a:pPr eaLnBrk="1">
              <a:buNone/>
            </a:pPr>
            <a:r>
              <a:rPr lang="zh-CN" altLang="en-US" sz="2400">
                <a:latin typeface="华文细黑" pitchFamily="2" charset="-122"/>
                <a:ea typeface="华文细黑" pitchFamily="2" charset="-122"/>
                <a:sym typeface="华文细黑" pitchFamily="2" charset="-122"/>
              </a:rPr>
              <a:t>完成句子</a:t>
            </a:r>
            <a:endParaRPr lang="zh-CN" altLang="en-US" sz="2400">
              <a:latin typeface="华文细黑" pitchFamily="2" charset="-122"/>
              <a:ea typeface="华文细黑" pitchFamily="2" charset="-122"/>
              <a:sym typeface="华文细黑" pitchFamily="2" charset="-122"/>
            </a:endParaRPr>
          </a:p>
        </p:txBody>
      </p:sp>
    </p:spTree>
  </p:cSld>
  <p:clrMapOvr>
    <a:masterClrMapping/>
  </p:clrMapOvr>
  <p:transition spd="slow"/>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 grpId="0"/>
      <p:bldP spid="192" grpId="1"/>
      <p:bldP spid="193" grpId="0"/>
      <p:bldP spid="193" grpId="1"/>
      <p:bldP spid="194" grpId="0"/>
      <p:bldP spid="194"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548" name="Shape 548"/>
        <p:cNvGrpSpPr/>
        <p:nvPr/>
      </p:nvGrpSpPr>
      <p:grpSpPr>
        <a:xfrm>
          <a:off x="0" y="0"/>
          <a:ext cx="0" cy="0"/>
          <a:chOff x="0" y="0"/>
          <a:chExt cx="0" cy="0"/>
        </a:xfrm>
      </p:grpSpPr>
      <p:sp>
        <p:nvSpPr>
          <p:cNvPr id="549" name="Google Shape;549;g2bf0977ba06_1_51"/>
          <p:cNvSpPr txBox="1"/>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zh-TW">
                <a:highlight>
                  <a:schemeClr val="accent2"/>
                </a:highlight>
              </a:rPr>
              <a:t>节</a:t>
            </a:r>
            <a:r>
              <a:rPr lang="zh-TW"/>
              <a:t> m </a:t>
            </a:r>
            <a:r>
              <a:rPr lang="zh-TW"/>
              <a:t>section,length</a:t>
            </a:r>
            <a:endParaRPr lang="zh-TW"/>
          </a:p>
        </p:txBody>
      </p:sp>
      <p:sp>
        <p:nvSpPr>
          <p:cNvPr id="550" name="Google Shape;550;g2bf0977ba06_1_51"/>
          <p:cNvSpPr txBox="1"/>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zh-TW"/>
              <a:t>王</a:t>
            </a:r>
            <a:r>
              <a:rPr lang="zh-TW"/>
              <a:t>教授，今天听完您的这</a:t>
            </a:r>
            <a:r>
              <a:rPr lang="zh-TW">
                <a:highlight>
                  <a:srgbClr val="FF9900"/>
                </a:highlight>
              </a:rPr>
              <a:t>节</a:t>
            </a:r>
            <a:r>
              <a:rPr lang="zh-TW"/>
              <a:t>课，我终于明白为什么您的课那么受学生欢迎了。</a:t>
            </a:r>
            <a:endParaRPr lang="zh-TW"/>
          </a:p>
          <a:p>
            <a:pPr marL="0" lvl="0" indent="0" algn="l" rtl="0">
              <a:spcBef>
                <a:spcPts val="1000"/>
              </a:spcBef>
              <a:spcAft>
                <a:spcPts val="0"/>
              </a:spcAft>
              <a:buNone/>
            </a:pPr>
          </a:p>
          <a:p>
            <a:pPr marL="0" lvl="0" indent="0" algn="l" rtl="0">
              <a:spcBef>
                <a:spcPts val="1000"/>
              </a:spcBef>
              <a:spcAft>
                <a:spcPts val="0"/>
              </a:spcAft>
              <a:buNone/>
            </a:pPr>
            <a:r>
              <a:rPr lang="zh-TW"/>
              <a:t>这节中文课是我今天最后的一节课。</a:t>
            </a:r>
            <a:endParaRPr lang="zh-TW"/>
          </a:p>
          <a:p>
            <a:pPr marL="0" lvl="0" indent="0" algn="l" rtl="0">
              <a:spcBef>
                <a:spcPts val="1000"/>
              </a:spcBef>
              <a:spcAft>
                <a:spcPts val="0"/>
              </a:spcAft>
              <a:buNone/>
            </a:pPr>
            <a:r>
              <a:rPr lang="zh-TW"/>
              <a:t>这节中文课是我今天的第一节课。</a:t>
            </a:r>
            <a:endParaRPr lang="zh-TW"/>
          </a:p>
          <a:p>
            <a:pPr marL="0" lvl="0" indent="0" algn="l" rtl="0">
              <a:spcBef>
                <a:spcPts val="1000"/>
              </a:spcBef>
              <a:spcAft>
                <a:spcPts val="0"/>
              </a:spcAft>
              <a:buNone/>
            </a:pPr>
          </a:p>
        </p:txBody>
      </p:sp>
      <p:sp>
        <p:nvSpPr>
          <p:cNvPr id="551" name="Google Shape;551;g2bf0977ba06_1_51"/>
          <p:cNvSpPr/>
          <p:nvPr/>
        </p:nvSpPr>
        <p:spPr>
          <a:xfrm>
            <a:off x="2493500" y="4580200"/>
            <a:ext cx="7310100" cy="1876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TW" sz="3600"/>
              <a:t>你今天有哪几节课？</a:t>
            </a:r>
            <a:endParaRPr sz="3600"/>
          </a:p>
          <a:p>
            <a:pPr marL="0" lvl="0" indent="0" algn="ctr" rtl="0">
              <a:spcBef>
                <a:spcPts val="0"/>
              </a:spcBef>
              <a:spcAft>
                <a:spcPts val="0"/>
              </a:spcAft>
              <a:buNone/>
            </a:pPr>
            <a:r>
              <a:rPr lang="zh-TW" sz="3600"/>
              <a:t>你今天一共有几节课？</a:t>
            </a:r>
            <a:endParaRPr sz="3600"/>
          </a:p>
          <a:p>
            <a:pPr marL="0" lvl="0" indent="0" algn="ctr" rtl="0">
              <a:spcBef>
                <a:spcPts val="0"/>
              </a:spcBef>
              <a:spcAft>
                <a:spcPts val="0"/>
              </a:spcAft>
              <a:buNone/>
            </a:pPr>
            <a:r>
              <a:rPr lang="zh-TW" sz="3600"/>
              <a:t>这节中文课是你今天的第几节课？</a:t>
            </a:r>
            <a:endParaRPr sz="36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6082" name="Shape 212"/>
          <p:cNvSpPr/>
          <p:nvPr/>
        </p:nvSpPr>
        <p:spPr>
          <a:xfrm>
            <a:off x="2122488" y="1438275"/>
            <a:ext cx="3354070" cy="521970"/>
          </a:xfrm>
          <a:prstGeom prst="rect">
            <a:avLst/>
          </a:prstGeom>
          <a:noFill/>
          <a:ln w="12700">
            <a:noFill/>
          </a:ln>
        </p:spPr>
        <p:txBody>
          <a:bodyPr wrap="none" lIns="45719" rIns="45719">
            <a:spAutoFit/>
          </a:bodyPr>
          <a:p>
            <a:pPr eaLnBrk="1">
              <a:buNone/>
            </a:pPr>
            <a:r>
              <a:rPr lang="zh-CN" altLang="en-US" sz="2800">
                <a:latin typeface="华文细黑" pitchFamily="2" charset="-122"/>
                <a:ea typeface="华文细黑" pitchFamily="2" charset="-122"/>
                <a:sym typeface="华文细黑" pitchFamily="2" charset="-122"/>
              </a:rPr>
              <a:t>选择合适的词语填空</a:t>
            </a:r>
            <a:r>
              <a:rPr lang="zh-CN" altLang="en-US" sz="2000">
                <a:latin typeface="华文细黑" pitchFamily="2" charset="-122"/>
                <a:ea typeface="华文细黑" pitchFamily="2" charset="-122"/>
                <a:sym typeface="华文细黑" pitchFamily="2" charset="-122"/>
              </a:rPr>
              <a:t> </a:t>
            </a:r>
            <a:endParaRPr lang="zh-CN" altLang="en-US" sz="2000">
              <a:latin typeface="华文细黑" pitchFamily="2" charset="-122"/>
              <a:ea typeface="华文细黑" pitchFamily="2" charset="-122"/>
              <a:sym typeface="华文细黑" pitchFamily="2" charset="-122"/>
            </a:endParaRPr>
          </a:p>
        </p:txBody>
      </p:sp>
      <p:grpSp>
        <p:nvGrpSpPr>
          <p:cNvPr id="46083" name="Group 217"/>
          <p:cNvGrpSpPr/>
          <p:nvPr/>
        </p:nvGrpSpPr>
        <p:grpSpPr>
          <a:xfrm>
            <a:off x="1916113" y="127000"/>
            <a:ext cx="8359776" cy="1030905"/>
            <a:chOff x="0" y="0"/>
            <a:chExt cx="8360602" cy="1030876"/>
          </a:xfrm>
        </p:grpSpPr>
        <p:grpSp>
          <p:nvGrpSpPr>
            <p:cNvPr id="46088" name="Group 215"/>
            <p:cNvGrpSpPr/>
            <p:nvPr/>
          </p:nvGrpSpPr>
          <p:grpSpPr>
            <a:xfrm>
              <a:off x="0" y="0"/>
              <a:ext cx="607420" cy="919825"/>
              <a:chOff x="0" y="0"/>
              <a:chExt cx="607419" cy="919824"/>
            </a:xfrm>
          </p:grpSpPr>
          <p:sp>
            <p:nvSpPr>
              <p:cNvPr id="46090" name="Shape 213"/>
              <p:cNvSpPr/>
              <p:nvPr/>
            </p:nvSpPr>
            <p:spPr>
              <a:xfrm>
                <a:off x="0" y="0"/>
                <a:ext cx="607420" cy="919825"/>
              </a:xfrm>
              <a:custGeom>
                <a:avLst/>
                <a:gdLst/>
                <a:ahLst/>
                <a:cxnLst>
                  <a:cxn ang="0">
                    <a:pos x="303710" y="459913"/>
                  </a:cxn>
                  <a:cxn ang="5898240">
                    <a:pos x="303710" y="459913"/>
                  </a:cxn>
                  <a:cxn ang="11796480">
                    <a:pos x="303710" y="459913"/>
                  </a:cxn>
                  <a:cxn ang="17694720">
                    <a:pos x="303710" y="459913"/>
                  </a:cxn>
                </a:cxnLst>
                <a:pathLst>
                  <a:path w="21600" h="21600">
                    <a:moveTo>
                      <a:pt x="10786" y="21600"/>
                    </a:moveTo>
                    <a:lnTo>
                      <a:pt x="11178" y="21600"/>
                    </a:lnTo>
                    <a:lnTo>
                      <a:pt x="11516" y="21565"/>
                    </a:lnTo>
                    <a:lnTo>
                      <a:pt x="11881" y="21495"/>
                    </a:lnTo>
                    <a:lnTo>
                      <a:pt x="12220" y="21425"/>
                    </a:lnTo>
                    <a:lnTo>
                      <a:pt x="12585" y="21319"/>
                    </a:lnTo>
                    <a:lnTo>
                      <a:pt x="12871" y="21196"/>
                    </a:lnTo>
                    <a:lnTo>
                      <a:pt x="13132" y="21056"/>
                    </a:lnTo>
                    <a:lnTo>
                      <a:pt x="13367" y="20881"/>
                    </a:lnTo>
                    <a:lnTo>
                      <a:pt x="13627" y="20722"/>
                    </a:lnTo>
                    <a:lnTo>
                      <a:pt x="13835" y="20511"/>
                    </a:lnTo>
                    <a:lnTo>
                      <a:pt x="14018" y="20318"/>
                    </a:lnTo>
                    <a:lnTo>
                      <a:pt x="14174" y="20107"/>
                    </a:lnTo>
                    <a:lnTo>
                      <a:pt x="14330" y="19879"/>
                    </a:lnTo>
                    <a:lnTo>
                      <a:pt x="14434" y="19634"/>
                    </a:lnTo>
                    <a:lnTo>
                      <a:pt x="14487" y="19370"/>
                    </a:lnTo>
                    <a:lnTo>
                      <a:pt x="14487" y="15664"/>
                    </a:lnTo>
                    <a:lnTo>
                      <a:pt x="14591" y="15454"/>
                    </a:lnTo>
                    <a:lnTo>
                      <a:pt x="14669" y="15260"/>
                    </a:lnTo>
                    <a:lnTo>
                      <a:pt x="14774" y="15050"/>
                    </a:lnTo>
                    <a:lnTo>
                      <a:pt x="15138" y="14646"/>
                    </a:lnTo>
                    <a:lnTo>
                      <a:pt x="15581" y="14242"/>
                    </a:lnTo>
                    <a:lnTo>
                      <a:pt x="16728" y="13469"/>
                    </a:lnTo>
                    <a:lnTo>
                      <a:pt x="18030" y="12591"/>
                    </a:lnTo>
                    <a:lnTo>
                      <a:pt x="18734" y="12118"/>
                    </a:lnTo>
                    <a:lnTo>
                      <a:pt x="19333" y="11573"/>
                    </a:lnTo>
                    <a:lnTo>
                      <a:pt x="19932" y="11028"/>
                    </a:lnTo>
                    <a:lnTo>
                      <a:pt x="20479" y="10396"/>
                    </a:lnTo>
                    <a:lnTo>
                      <a:pt x="20740" y="10097"/>
                    </a:lnTo>
                    <a:lnTo>
                      <a:pt x="20948" y="9729"/>
                    </a:lnTo>
                    <a:lnTo>
                      <a:pt x="21130" y="9378"/>
                    </a:lnTo>
                    <a:lnTo>
                      <a:pt x="21287" y="8974"/>
                    </a:lnTo>
                    <a:lnTo>
                      <a:pt x="21443" y="8605"/>
                    </a:lnTo>
                    <a:lnTo>
                      <a:pt x="21548" y="8166"/>
                    </a:lnTo>
                    <a:lnTo>
                      <a:pt x="21600" y="7727"/>
                    </a:lnTo>
                    <a:lnTo>
                      <a:pt x="21600" y="6884"/>
                    </a:lnTo>
                    <a:lnTo>
                      <a:pt x="21548" y="6515"/>
                    </a:lnTo>
                    <a:lnTo>
                      <a:pt x="21496" y="6182"/>
                    </a:lnTo>
                    <a:lnTo>
                      <a:pt x="21391" y="5812"/>
                    </a:lnTo>
                    <a:lnTo>
                      <a:pt x="21287" y="5479"/>
                    </a:lnTo>
                    <a:lnTo>
                      <a:pt x="21130" y="5093"/>
                    </a:lnTo>
                    <a:lnTo>
                      <a:pt x="20948" y="4760"/>
                    </a:lnTo>
                    <a:lnTo>
                      <a:pt x="20740" y="4425"/>
                    </a:lnTo>
                    <a:lnTo>
                      <a:pt x="20531" y="4127"/>
                    </a:lnTo>
                    <a:lnTo>
                      <a:pt x="20296" y="3811"/>
                    </a:lnTo>
                    <a:lnTo>
                      <a:pt x="20036" y="3513"/>
                    </a:lnTo>
                    <a:lnTo>
                      <a:pt x="19775" y="3214"/>
                    </a:lnTo>
                    <a:lnTo>
                      <a:pt x="19124" y="2634"/>
                    </a:lnTo>
                    <a:lnTo>
                      <a:pt x="18447" y="2125"/>
                    </a:lnTo>
                    <a:lnTo>
                      <a:pt x="17691" y="1669"/>
                    </a:lnTo>
                    <a:lnTo>
                      <a:pt x="16832" y="1229"/>
                    </a:lnTo>
                    <a:lnTo>
                      <a:pt x="16388" y="1054"/>
                    </a:lnTo>
                    <a:lnTo>
                      <a:pt x="15920" y="879"/>
                    </a:lnTo>
                    <a:lnTo>
                      <a:pt x="15477" y="720"/>
                    </a:lnTo>
                    <a:lnTo>
                      <a:pt x="15034" y="580"/>
                    </a:lnTo>
                    <a:lnTo>
                      <a:pt x="14539" y="439"/>
                    </a:lnTo>
                    <a:lnTo>
                      <a:pt x="14018" y="316"/>
                    </a:lnTo>
                    <a:lnTo>
                      <a:pt x="13471" y="211"/>
                    </a:lnTo>
                    <a:lnTo>
                      <a:pt x="12975" y="140"/>
                    </a:lnTo>
                    <a:lnTo>
                      <a:pt x="12428" y="71"/>
                    </a:lnTo>
                    <a:lnTo>
                      <a:pt x="11934" y="35"/>
                    </a:lnTo>
                    <a:lnTo>
                      <a:pt x="11387" y="0"/>
                    </a:lnTo>
                    <a:lnTo>
                      <a:pt x="10213" y="0"/>
                    </a:lnTo>
                    <a:lnTo>
                      <a:pt x="9666" y="35"/>
                    </a:lnTo>
                    <a:lnTo>
                      <a:pt x="9172" y="71"/>
                    </a:lnTo>
                    <a:lnTo>
                      <a:pt x="8625" y="140"/>
                    </a:lnTo>
                    <a:lnTo>
                      <a:pt x="8129" y="211"/>
                    </a:lnTo>
                    <a:lnTo>
                      <a:pt x="7582" y="316"/>
                    </a:lnTo>
                    <a:lnTo>
                      <a:pt x="7061" y="439"/>
                    </a:lnTo>
                    <a:lnTo>
                      <a:pt x="6566" y="580"/>
                    </a:lnTo>
                    <a:lnTo>
                      <a:pt x="6123" y="720"/>
                    </a:lnTo>
                    <a:lnTo>
                      <a:pt x="5680" y="879"/>
                    </a:lnTo>
                    <a:lnTo>
                      <a:pt x="5212" y="1054"/>
                    </a:lnTo>
                    <a:lnTo>
                      <a:pt x="4768" y="1229"/>
                    </a:lnTo>
                    <a:lnTo>
                      <a:pt x="3909" y="1669"/>
                    </a:lnTo>
                    <a:lnTo>
                      <a:pt x="3153" y="2125"/>
                    </a:lnTo>
                    <a:lnTo>
                      <a:pt x="2476" y="2634"/>
                    </a:lnTo>
                    <a:lnTo>
                      <a:pt x="1825" y="3214"/>
                    </a:lnTo>
                    <a:lnTo>
                      <a:pt x="1303" y="3811"/>
                    </a:lnTo>
                    <a:lnTo>
                      <a:pt x="1069" y="4127"/>
                    </a:lnTo>
                    <a:lnTo>
                      <a:pt x="860" y="4425"/>
                    </a:lnTo>
                    <a:lnTo>
                      <a:pt x="651" y="4760"/>
                    </a:lnTo>
                    <a:lnTo>
                      <a:pt x="470" y="5093"/>
                    </a:lnTo>
                    <a:lnTo>
                      <a:pt x="313" y="5479"/>
                    </a:lnTo>
                    <a:lnTo>
                      <a:pt x="209" y="5812"/>
                    </a:lnTo>
                    <a:lnTo>
                      <a:pt x="104" y="6182"/>
                    </a:lnTo>
                    <a:lnTo>
                      <a:pt x="52" y="6515"/>
                    </a:lnTo>
                    <a:lnTo>
                      <a:pt x="0" y="6884"/>
                    </a:lnTo>
                    <a:lnTo>
                      <a:pt x="0" y="7727"/>
                    </a:lnTo>
                    <a:lnTo>
                      <a:pt x="52" y="8166"/>
                    </a:lnTo>
                    <a:lnTo>
                      <a:pt x="157" y="8605"/>
                    </a:lnTo>
                    <a:lnTo>
                      <a:pt x="313" y="8974"/>
                    </a:lnTo>
                    <a:lnTo>
                      <a:pt x="470" y="9378"/>
                    </a:lnTo>
                    <a:lnTo>
                      <a:pt x="651" y="9729"/>
                    </a:lnTo>
                    <a:lnTo>
                      <a:pt x="860" y="10097"/>
                    </a:lnTo>
                    <a:lnTo>
                      <a:pt x="1121" y="10396"/>
                    </a:lnTo>
                    <a:lnTo>
                      <a:pt x="1668" y="11028"/>
                    </a:lnTo>
                    <a:lnTo>
                      <a:pt x="2267" y="11573"/>
                    </a:lnTo>
                    <a:lnTo>
                      <a:pt x="2866" y="12118"/>
                    </a:lnTo>
                    <a:lnTo>
                      <a:pt x="3570" y="12591"/>
                    </a:lnTo>
                    <a:lnTo>
                      <a:pt x="4872" y="13469"/>
                    </a:lnTo>
                    <a:lnTo>
                      <a:pt x="6019" y="14242"/>
                    </a:lnTo>
                    <a:lnTo>
                      <a:pt x="6462" y="14646"/>
                    </a:lnTo>
                    <a:lnTo>
                      <a:pt x="6826" y="15050"/>
                    </a:lnTo>
                    <a:lnTo>
                      <a:pt x="6931" y="15260"/>
                    </a:lnTo>
                    <a:lnTo>
                      <a:pt x="7009" y="15454"/>
                    </a:lnTo>
                    <a:lnTo>
                      <a:pt x="7113" y="15664"/>
                    </a:lnTo>
                    <a:lnTo>
                      <a:pt x="7113" y="19370"/>
                    </a:lnTo>
                    <a:lnTo>
                      <a:pt x="7166" y="19634"/>
                    </a:lnTo>
                    <a:lnTo>
                      <a:pt x="7270" y="19879"/>
                    </a:lnTo>
                    <a:lnTo>
                      <a:pt x="7425" y="20107"/>
                    </a:lnTo>
                    <a:lnTo>
                      <a:pt x="7582" y="20318"/>
                    </a:lnTo>
                    <a:lnTo>
                      <a:pt x="7765" y="20511"/>
                    </a:lnTo>
                    <a:lnTo>
                      <a:pt x="7973" y="20722"/>
                    </a:lnTo>
                    <a:lnTo>
                      <a:pt x="8233" y="20881"/>
                    </a:lnTo>
                    <a:lnTo>
                      <a:pt x="8468" y="21056"/>
                    </a:lnTo>
                    <a:lnTo>
                      <a:pt x="8729" y="21196"/>
                    </a:lnTo>
                    <a:lnTo>
                      <a:pt x="9015" y="21319"/>
                    </a:lnTo>
                    <a:lnTo>
                      <a:pt x="9380" y="21425"/>
                    </a:lnTo>
                    <a:lnTo>
                      <a:pt x="9719" y="21495"/>
                    </a:lnTo>
                    <a:lnTo>
                      <a:pt x="10084" y="21565"/>
                    </a:lnTo>
                    <a:lnTo>
                      <a:pt x="10422" y="21600"/>
                    </a:lnTo>
                    <a:lnTo>
                      <a:pt x="10786" y="21600"/>
                    </a:lnTo>
                    <a:close/>
                  </a:path>
                </a:pathLst>
              </a:custGeom>
              <a:solidFill>
                <a:srgbClr val="FFFFCC">
                  <a:alpha val="100000"/>
                </a:srgbClr>
              </a:solidFill>
              <a:ln w="57150" cap="flat" cmpd="sng">
                <a:solidFill>
                  <a:srgbClr val="000000">
                    <a:alpha val="100000"/>
                  </a:srgbClr>
                </a:solidFill>
                <a:prstDash val="solid"/>
                <a:miter lim="800000"/>
                <a:headEnd type="none" w="med" len="med"/>
                <a:tailEnd type="none" w="med" len="med"/>
              </a:ln>
            </p:spPr>
            <p:txBody>
              <a:bodyPr/>
              <a:p>
                <a:endParaRPr lang="zh-CN" altLang="en-US"/>
              </a:p>
            </p:txBody>
          </p:sp>
          <p:sp>
            <p:nvSpPr>
              <p:cNvPr id="46091" name="Shape 214"/>
              <p:cNvSpPr/>
              <p:nvPr/>
            </p:nvSpPr>
            <p:spPr>
              <a:xfrm>
                <a:off x="192699" y="403848"/>
                <a:ext cx="224224" cy="408299"/>
              </a:xfrm>
              <a:custGeom>
                <a:avLst/>
                <a:gdLst/>
                <a:ahLst/>
                <a:cxnLst>
                  <a:cxn ang="0">
                    <a:pos x="112112" y="204150"/>
                  </a:cxn>
                  <a:cxn ang="5898240">
                    <a:pos x="112112" y="204150"/>
                  </a:cxn>
                  <a:cxn ang="11796480">
                    <a:pos x="112112" y="204150"/>
                  </a:cxn>
                  <a:cxn ang="17694720">
                    <a:pos x="112112" y="204150"/>
                  </a:cxn>
                </a:cxnLst>
                <a:pathLst>
                  <a:path w="21600" h="21600">
                    <a:moveTo>
                      <a:pt x="6354" y="10918"/>
                    </a:moveTo>
                    <a:lnTo>
                      <a:pt x="4448" y="5578"/>
                    </a:lnTo>
                    <a:lnTo>
                      <a:pt x="1060" y="1305"/>
                    </a:lnTo>
                    <a:lnTo>
                      <a:pt x="0" y="235"/>
                    </a:lnTo>
                    <a:lnTo>
                      <a:pt x="4448" y="1424"/>
                    </a:lnTo>
                    <a:lnTo>
                      <a:pt x="7835" y="0"/>
                    </a:lnTo>
                    <a:lnTo>
                      <a:pt x="11647" y="1305"/>
                    </a:lnTo>
                    <a:lnTo>
                      <a:pt x="14610" y="0"/>
                    </a:lnTo>
                    <a:lnTo>
                      <a:pt x="17576" y="1186"/>
                    </a:lnTo>
                    <a:lnTo>
                      <a:pt x="21600" y="235"/>
                    </a:lnTo>
                    <a:lnTo>
                      <a:pt x="16304" y="6053"/>
                    </a:lnTo>
                    <a:lnTo>
                      <a:pt x="14822" y="10918"/>
                    </a:lnTo>
                    <a:moveTo>
                      <a:pt x="778" y="14359"/>
                    </a:moveTo>
                    <a:lnTo>
                      <a:pt x="20681" y="14359"/>
                    </a:lnTo>
                    <a:lnTo>
                      <a:pt x="20681" y="16852"/>
                    </a:lnTo>
                    <a:lnTo>
                      <a:pt x="778" y="16814"/>
                    </a:lnTo>
                    <a:lnTo>
                      <a:pt x="778" y="19226"/>
                    </a:lnTo>
                    <a:lnTo>
                      <a:pt x="20681" y="19304"/>
                    </a:lnTo>
                    <a:lnTo>
                      <a:pt x="20752" y="21600"/>
                    </a:lnTo>
                    <a:lnTo>
                      <a:pt x="848" y="21600"/>
                    </a:lnTo>
                  </a:path>
                </a:pathLst>
              </a:custGeom>
              <a:noFill/>
              <a:ln w="57150" cap="flat" cmpd="sng">
                <a:solidFill>
                  <a:srgbClr val="000000">
                    <a:alpha val="100000"/>
                  </a:srgbClr>
                </a:solidFill>
                <a:prstDash val="solid"/>
                <a:miter lim="800000"/>
                <a:headEnd type="none" w="med" len="med"/>
                <a:tailEnd type="none" w="med" len="med"/>
              </a:ln>
            </p:spPr>
            <p:txBody>
              <a:bodyPr/>
              <a:p>
                <a:endParaRPr lang="zh-CN" altLang="en-US"/>
              </a:p>
            </p:txBody>
          </p:sp>
        </p:grpSp>
        <p:sp>
          <p:nvSpPr>
            <p:cNvPr id="46089" name="Shape 216"/>
            <p:cNvSpPr/>
            <p:nvPr/>
          </p:nvSpPr>
          <p:spPr>
            <a:xfrm>
              <a:off x="573891" y="325411"/>
              <a:ext cx="7786711" cy="705465"/>
            </a:xfrm>
            <a:prstGeom prst="rect">
              <a:avLst/>
            </a:prstGeom>
            <a:noFill/>
            <a:ln w="12700">
              <a:noFill/>
            </a:ln>
          </p:spPr>
          <p:txBody>
            <a:bodyPr lIns="45719" tIns="45719" rIns="45719" bIns="45719">
              <a:spAutoFit/>
            </a:bodyPr>
            <a:p>
              <a:pPr eaLnBrk="1">
                <a:buNone/>
              </a:pPr>
              <a:r>
                <a:rPr lang="zh-CN" altLang="en-US" sz="4000">
                  <a:solidFill>
                    <a:srgbClr val="A6A6A6"/>
                  </a:solidFill>
                  <a:latin typeface="黑体" panose="02010609060101010101" pitchFamily="49" charset="-122"/>
                  <a:ea typeface="黑体" panose="02010609060101010101" pitchFamily="49" charset="-122"/>
                  <a:sym typeface="黑体" panose="02010609060101010101" pitchFamily="49" charset="-122"/>
                </a:rPr>
                <a:t>练习</a:t>
              </a:r>
              <a:endParaRPr lang="zh-CN" altLang="en-US" sz="4000">
                <a:solidFill>
                  <a:srgbClr val="A6A6A6"/>
                </a:solidFill>
                <a:latin typeface="黑体" panose="02010609060101010101" pitchFamily="49" charset="-122"/>
                <a:ea typeface="黑体" panose="02010609060101010101" pitchFamily="49" charset="-122"/>
                <a:sym typeface="黑体" panose="02010609060101010101" pitchFamily="49" charset="-122"/>
              </a:endParaRPr>
            </a:p>
          </p:txBody>
        </p:sp>
      </p:grpSp>
      <p:sp>
        <p:nvSpPr>
          <p:cNvPr id="218" name="Shape 218"/>
          <p:cNvSpPr/>
          <p:nvPr/>
        </p:nvSpPr>
        <p:spPr>
          <a:xfrm>
            <a:off x="7026593" y="1960245"/>
            <a:ext cx="801370" cy="521970"/>
          </a:xfrm>
          <a:prstGeom prst="rect">
            <a:avLst/>
          </a:prstGeom>
          <a:noFill/>
          <a:ln w="12700">
            <a:noFill/>
          </a:ln>
        </p:spPr>
        <p:txBody>
          <a:bodyPr wrap="none" lIns="45719" rIns="45719">
            <a:spAutoFit/>
          </a:bodyPr>
          <a:p>
            <a:pPr eaLnBrk="1">
              <a:buNone/>
            </a:pPr>
            <a:r>
              <a:rPr lang="zh-CN" altLang="en-US" sz="2800">
                <a:solidFill>
                  <a:srgbClr val="FF0000"/>
                </a:solidFill>
                <a:latin typeface="华文细黑" pitchFamily="2" charset="-122"/>
                <a:ea typeface="华文细黑" pitchFamily="2" charset="-122"/>
                <a:sym typeface="华文细黑" pitchFamily="2" charset="-122"/>
              </a:rPr>
              <a:t>仔细</a:t>
            </a:r>
            <a:endParaRPr lang="zh-CN" altLang="en-US" sz="2800">
              <a:solidFill>
                <a:srgbClr val="FF0000"/>
              </a:solidFill>
              <a:latin typeface="华文细黑" pitchFamily="2" charset="-122"/>
              <a:ea typeface="华文细黑" pitchFamily="2" charset="-122"/>
              <a:sym typeface="华文细黑" pitchFamily="2" charset="-122"/>
            </a:endParaRPr>
          </a:p>
        </p:txBody>
      </p:sp>
      <p:sp>
        <p:nvSpPr>
          <p:cNvPr id="219" name="Shape 219"/>
          <p:cNvSpPr/>
          <p:nvPr/>
        </p:nvSpPr>
        <p:spPr>
          <a:xfrm>
            <a:off x="3767138" y="1973263"/>
            <a:ext cx="801370" cy="521970"/>
          </a:xfrm>
          <a:prstGeom prst="rect">
            <a:avLst/>
          </a:prstGeom>
          <a:noFill/>
          <a:ln w="12700">
            <a:noFill/>
          </a:ln>
        </p:spPr>
        <p:txBody>
          <a:bodyPr wrap="none" lIns="45719" rIns="45719">
            <a:spAutoFit/>
          </a:bodyPr>
          <a:p>
            <a:pPr eaLnBrk="1">
              <a:buNone/>
            </a:pPr>
            <a:r>
              <a:rPr lang="zh-CN" altLang="en-US" sz="2800">
                <a:solidFill>
                  <a:srgbClr val="FF0000"/>
                </a:solidFill>
                <a:latin typeface="华文细黑" pitchFamily="2" charset="-122"/>
                <a:ea typeface="华文细黑" pitchFamily="2" charset="-122"/>
                <a:sym typeface="华文细黑" pitchFamily="2" charset="-122"/>
              </a:rPr>
              <a:t>力气</a:t>
            </a:r>
            <a:endParaRPr lang="zh-CN" altLang="en-US" sz="2800">
              <a:solidFill>
                <a:srgbClr val="FF0000"/>
              </a:solidFill>
              <a:latin typeface="华文细黑" pitchFamily="2" charset="-122"/>
              <a:ea typeface="华文细黑" pitchFamily="2" charset="-122"/>
              <a:sym typeface="华文细黑" pitchFamily="2" charset="-122"/>
            </a:endParaRPr>
          </a:p>
        </p:txBody>
      </p:sp>
      <p:sp>
        <p:nvSpPr>
          <p:cNvPr id="220" name="Shape 220"/>
          <p:cNvSpPr/>
          <p:nvPr/>
        </p:nvSpPr>
        <p:spPr>
          <a:xfrm>
            <a:off x="1736725" y="2720500"/>
            <a:ext cx="7947660" cy="953135"/>
          </a:xfrm>
          <a:prstGeom prst="rect">
            <a:avLst/>
          </a:prstGeom>
          <a:noFill/>
          <a:ln w="12700">
            <a:noFill/>
          </a:ln>
        </p:spPr>
        <p:txBody>
          <a:bodyPr wrap="none" lIns="45719" rIns="45719" anchor="ctr" anchorCtr="0">
            <a:spAutoFit/>
          </a:bodyPr>
          <a:p>
            <a:pPr eaLnBrk="1">
              <a:buNone/>
            </a:pPr>
            <a:r>
              <a:rPr lang="en-US" altLang="zh-CN" sz="2800">
                <a:latin typeface="Calibri" panose="020F0702030404030204" charset="0"/>
              </a:rPr>
              <a:t>1.A:</a:t>
            </a:r>
            <a:r>
              <a:rPr lang="zh-CN" altLang="en-US" sz="2800">
                <a:latin typeface="Calibri" panose="020F0702030404030204" charset="0"/>
              </a:rPr>
              <a:t>咱们在这儿休息一会儿吧，我没</a:t>
            </a:r>
            <a:r>
              <a:rPr lang="en-US" altLang="zh-CN" sz="2800">
                <a:latin typeface="Calibri" panose="020F0702030404030204" charset="0"/>
              </a:rPr>
              <a:t>_____</a:t>
            </a:r>
            <a:r>
              <a:rPr lang="zh-CN" altLang="en-US" sz="2800">
                <a:latin typeface="Calibri" panose="020F0702030404030204" charset="0"/>
              </a:rPr>
              <a:t>爬</a:t>
            </a:r>
            <a:r>
              <a:rPr lang="zh-CN" altLang="en-US" sz="2800">
                <a:latin typeface="Calibri" panose="020F0702030404030204" charset="0"/>
              </a:rPr>
              <a:t>山了。</a:t>
            </a:r>
            <a:endParaRPr lang="zh-CN" altLang="en-US" sz="2800">
              <a:latin typeface="Calibri" panose="020F0702030404030204" charset="0"/>
            </a:endParaRPr>
          </a:p>
          <a:p>
            <a:pPr eaLnBrk="1">
              <a:buNone/>
            </a:pPr>
            <a:r>
              <a:rPr lang="zh-CN" altLang="en-US" sz="2800">
                <a:latin typeface="Calibri" panose="020F0702030404030204" charset="0"/>
              </a:rPr>
              <a:t>   </a:t>
            </a:r>
            <a:r>
              <a:rPr lang="en-US" altLang="zh-CN" sz="2800">
                <a:latin typeface="Calibri" panose="020F0702030404030204" charset="0"/>
              </a:rPr>
              <a:t>B:</a:t>
            </a:r>
            <a:r>
              <a:rPr lang="zh-CN" altLang="en-US" sz="2800">
                <a:latin typeface="Calibri" panose="020F0702030404030204" charset="0"/>
              </a:rPr>
              <a:t>一看就知道你不经常锻炼。</a:t>
            </a:r>
            <a:endParaRPr lang="zh-CN" altLang="en-US" sz="2800">
              <a:latin typeface="Calibri" panose="020F0702030404030204" charset="0"/>
            </a:endParaRPr>
          </a:p>
        </p:txBody>
      </p:sp>
      <p:sp>
        <p:nvSpPr>
          <p:cNvPr id="221" name="Shape 221"/>
          <p:cNvSpPr/>
          <p:nvPr/>
        </p:nvSpPr>
        <p:spPr>
          <a:xfrm>
            <a:off x="1736725" y="4168775"/>
            <a:ext cx="8125460" cy="1186180"/>
          </a:xfrm>
          <a:prstGeom prst="rect">
            <a:avLst/>
          </a:prstGeom>
          <a:noFill/>
          <a:ln w="12700">
            <a:noFill/>
          </a:ln>
        </p:spPr>
        <p:txBody>
          <a:bodyPr wrap="none" lIns="45719" rIns="45719" anchor="ctr" anchorCtr="0">
            <a:noAutofit/>
          </a:bodyPr>
          <a:p>
            <a:pPr eaLnBrk="1">
              <a:buNone/>
            </a:pPr>
            <a:r>
              <a:rPr lang="en-US" altLang="zh-CN" sz="2800">
                <a:latin typeface="Calibri" panose="020F0702030404030204" charset="0"/>
              </a:rPr>
              <a:t>2.</a:t>
            </a:r>
            <a:r>
              <a:rPr lang="zh-CN" altLang="en-US" sz="2800">
                <a:latin typeface="Calibri" panose="020F0702030404030204" charset="0"/>
              </a:rPr>
              <a:t>你现在做出的每一个决定都会有可能影响到你的将来。所以，</a:t>
            </a:r>
            <a:endParaRPr lang="zh-CN" altLang="en-US" sz="2800">
              <a:latin typeface="Calibri" panose="020F0702030404030204" charset="0"/>
            </a:endParaRPr>
          </a:p>
          <a:p>
            <a:pPr eaLnBrk="1">
              <a:buNone/>
            </a:pPr>
            <a:r>
              <a:rPr lang="zh-CN" altLang="en-US" sz="2800">
                <a:latin typeface="Calibri" panose="020F0702030404030204" charset="0"/>
              </a:rPr>
              <a:t>做决定之前最好</a:t>
            </a:r>
            <a:r>
              <a:rPr lang="en-US" altLang="zh-CN" sz="2800">
                <a:latin typeface="Calibri" panose="020F0702030404030204" charset="0"/>
              </a:rPr>
              <a:t>_____</a:t>
            </a:r>
            <a:r>
              <a:rPr lang="zh-CN" altLang="en-US" sz="2800">
                <a:latin typeface="Calibri" panose="020F0702030404030204" charset="0"/>
              </a:rPr>
              <a:t>考虑一下。</a:t>
            </a:r>
            <a:endParaRPr lang="zh-CN" altLang="en-US" sz="2800">
              <a:latin typeface="Calibri" panose="020F0702030404030204" charset="0"/>
            </a:endParaRPr>
          </a:p>
        </p:txBody>
      </p:sp>
    </p:spTree>
  </p:cSld>
  <p:clrMapOvr>
    <a:masterClrMapping/>
  </p:clrMapOvr>
  <p:transition spd="slow"/>
  <p:timing>
    <p:tnLst>
      <p:par>
        <p:cTn id="1" dur="indefinite" restart="never" fill="hold" nodeType="tmRoot"/>
      </p:par>
    </p:tnLst>
    <p:bldLst>
      <p:bldP spid="220" grpId="0" animBg="1" advAuto="1000"/>
      <p:bldP spid="221" grpId="0" animBg="1" advAuto="100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4034" name="Group 201"/>
          <p:cNvGrpSpPr/>
          <p:nvPr/>
        </p:nvGrpSpPr>
        <p:grpSpPr>
          <a:xfrm>
            <a:off x="1811338" y="228600"/>
            <a:ext cx="8699501" cy="1012879"/>
            <a:chOff x="0" y="0"/>
            <a:chExt cx="8698937" cy="1013607"/>
          </a:xfrm>
        </p:grpSpPr>
        <p:sp>
          <p:nvSpPr>
            <p:cNvPr id="44037" name="Shape 197"/>
            <p:cNvSpPr/>
            <p:nvPr/>
          </p:nvSpPr>
          <p:spPr>
            <a:xfrm>
              <a:off x="626507" y="307615"/>
              <a:ext cx="8072430" cy="705992"/>
            </a:xfrm>
            <a:prstGeom prst="rect">
              <a:avLst/>
            </a:prstGeom>
            <a:noFill/>
            <a:ln w="12700">
              <a:noFill/>
            </a:ln>
          </p:spPr>
          <p:txBody>
            <a:bodyPr lIns="45719" tIns="45719" rIns="45719" bIns="45719">
              <a:spAutoFit/>
            </a:bodyPr>
            <a:p>
              <a:pPr eaLnBrk="1">
                <a:buNone/>
              </a:pPr>
              <a:r>
                <a:rPr lang="zh-CN" altLang="en-US" sz="4000">
                  <a:solidFill>
                    <a:srgbClr val="A6A6A6"/>
                  </a:solidFill>
                  <a:latin typeface="黑体" panose="02010609060101010101" pitchFamily="49" charset="-122"/>
                  <a:ea typeface="黑体" panose="02010609060101010101" pitchFamily="49" charset="-122"/>
                  <a:sym typeface="黑体" panose="02010609060101010101" pitchFamily="49" charset="-122"/>
                </a:rPr>
                <a:t>课文（五）</a:t>
              </a:r>
              <a:endParaRPr lang="zh-CN" altLang="en-US" sz="4000">
                <a:solidFill>
                  <a:srgbClr val="A6A6A6"/>
                </a:solidFill>
                <a:latin typeface="黑体" panose="02010609060101010101" pitchFamily="49" charset="-122"/>
                <a:ea typeface="黑体" panose="02010609060101010101" pitchFamily="49" charset="-122"/>
                <a:sym typeface="黑体" panose="02010609060101010101" pitchFamily="49" charset="-122"/>
              </a:endParaRPr>
            </a:p>
          </p:txBody>
        </p:sp>
        <p:grpSp>
          <p:nvGrpSpPr>
            <p:cNvPr id="44038" name="Group 200"/>
            <p:cNvGrpSpPr/>
            <p:nvPr/>
          </p:nvGrpSpPr>
          <p:grpSpPr>
            <a:xfrm>
              <a:off x="0" y="0"/>
              <a:ext cx="607420" cy="919825"/>
              <a:chOff x="0" y="0"/>
              <a:chExt cx="607419" cy="919824"/>
            </a:xfrm>
          </p:grpSpPr>
          <p:sp>
            <p:nvSpPr>
              <p:cNvPr id="44039" name="Shape 198"/>
              <p:cNvSpPr/>
              <p:nvPr/>
            </p:nvSpPr>
            <p:spPr>
              <a:xfrm>
                <a:off x="0" y="0"/>
                <a:ext cx="607420" cy="919825"/>
              </a:xfrm>
              <a:custGeom>
                <a:avLst/>
                <a:gdLst/>
                <a:ahLst/>
                <a:cxnLst>
                  <a:cxn ang="0">
                    <a:pos x="303710" y="459913"/>
                  </a:cxn>
                  <a:cxn ang="5898240">
                    <a:pos x="303710" y="459913"/>
                  </a:cxn>
                  <a:cxn ang="11796480">
                    <a:pos x="303710" y="459913"/>
                  </a:cxn>
                  <a:cxn ang="17694720">
                    <a:pos x="303710" y="459913"/>
                  </a:cxn>
                </a:cxnLst>
                <a:pathLst>
                  <a:path w="21600" h="21600">
                    <a:moveTo>
                      <a:pt x="10786" y="21600"/>
                    </a:moveTo>
                    <a:lnTo>
                      <a:pt x="11178" y="21600"/>
                    </a:lnTo>
                    <a:lnTo>
                      <a:pt x="11516" y="21565"/>
                    </a:lnTo>
                    <a:lnTo>
                      <a:pt x="11881" y="21495"/>
                    </a:lnTo>
                    <a:lnTo>
                      <a:pt x="12220" y="21425"/>
                    </a:lnTo>
                    <a:lnTo>
                      <a:pt x="12585" y="21319"/>
                    </a:lnTo>
                    <a:lnTo>
                      <a:pt x="12871" y="21196"/>
                    </a:lnTo>
                    <a:lnTo>
                      <a:pt x="13132" y="21056"/>
                    </a:lnTo>
                    <a:lnTo>
                      <a:pt x="13367" y="20881"/>
                    </a:lnTo>
                    <a:lnTo>
                      <a:pt x="13627" y="20722"/>
                    </a:lnTo>
                    <a:lnTo>
                      <a:pt x="13835" y="20511"/>
                    </a:lnTo>
                    <a:lnTo>
                      <a:pt x="14018" y="20318"/>
                    </a:lnTo>
                    <a:lnTo>
                      <a:pt x="14174" y="20107"/>
                    </a:lnTo>
                    <a:lnTo>
                      <a:pt x="14330" y="19879"/>
                    </a:lnTo>
                    <a:lnTo>
                      <a:pt x="14434" y="19634"/>
                    </a:lnTo>
                    <a:lnTo>
                      <a:pt x="14487" y="19370"/>
                    </a:lnTo>
                    <a:lnTo>
                      <a:pt x="14487" y="15664"/>
                    </a:lnTo>
                    <a:lnTo>
                      <a:pt x="14591" y="15454"/>
                    </a:lnTo>
                    <a:lnTo>
                      <a:pt x="14669" y="15260"/>
                    </a:lnTo>
                    <a:lnTo>
                      <a:pt x="14774" y="15050"/>
                    </a:lnTo>
                    <a:lnTo>
                      <a:pt x="15138" y="14646"/>
                    </a:lnTo>
                    <a:lnTo>
                      <a:pt x="15581" y="14242"/>
                    </a:lnTo>
                    <a:lnTo>
                      <a:pt x="16728" y="13469"/>
                    </a:lnTo>
                    <a:lnTo>
                      <a:pt x="18030" y="12591"/>
                    </a:lnTo>
                    <a:lnTo>
                      <a:pt x="18734" y="12118"/>
                    </a:lnTo>
                    <a:lnTo>
                      <a:pt x="19333" y="11573"/>
                    </a:lnTo>
                    <a:lnTo>
                      <a:pt x="19932" y="11028"/>
                    </a:lnTo>
                    <a:lnTo>
                      <a:pt x="20479" y="10396"/>
                    </a:lnTo>
                    <a:lnTo>
                      <a:pt x="20740" y="10097"/>
                    </a:lnTo>
                    <a:lnTo>
                      <a:pt x="20948" y="9729"/>
                    </a:lnTo>
                    <a:lnTo>
                      <a:pt x="21130" y="9378"/>
                    </a:lnTo>
                    <a:lnTo>
                      <a:pt x="21287" y="8974"/>
                    </a:lnTo>
                    <a:lnTo>
                      <a:pt x="21443" y="8605"/>
                    </a:lnTo>
                    <a:lnTo>
                      <a:pt x="21548" y="8166"/>
                    </a:lnTo>
                    <a:lnTo>
                      <a:pt x="21600" y="7727"/>
                    </a:lnTo>
                    <a:lnTo>
                      <a:pt x="21600" y="6884"/>
                    </a:lnTo>
                    <a:lnTo>
                      <a:pt x="21548" y="6515"/>
                    </a:lnTo>
                    <a:lnTo>
                      <a:pt x="21496" y="6182"/>
                    </a:lnTo>
                    <a:lnTo>
                      <a:pt x="21391" y="5812"/>
                    </a:lnTo>
                    <a:lnTo>
                      <a:pt x="21287" y="5479"/>
                    </a:lnTo>
                    <a:lnTo>
                      <a:pt x="21130" y="5093"/>
                    </a:lnTo>
                    <a:lnTo>
                      <a:pt x="20948" y="4760"/>
                    </a:lnTo>
                    <a:lnTo>
                      <a:pt x="20740" y="4425"/>
                    </a:lnTo>
                    <a:lnTo>
                      <a:pt x="20531" y="4127"/>
                    </a:lnTo>
                    <a:lnTo>
                      <a:pt x="20296" y="3811"/>
                    </a:lnTo>
                    <a:lnTo>
                      <a:pt x="20036" y="3513"/>
                    </a:lnTo>
                    <a:lnTo>
                      <a:pt x="19775" y="3214"/>
                    </a:lnTo>
                    <a:lnTo>
                      <a:pt x="19124" y="2634"/>
                    </a:lnTo>
                    <a:lnTo>
                      <a:pt x="18447" y="2125"/>
                    </a:lnTo>
                    <a:lnTo>
                      <a:pt x="17691" y="1669"/>
                    </a:lnTo>
                    <a:lnTo>
                      <a:pt x="16832" y="1229"/>
                    </a:lnTo>
                    <a:lnTo>
                      <a:pt x="16388" y="1054"/>
                    </a:lnTo>
                    <a:lnTo>
                      <a:pt x="15920" y="879"/>
                    </a:lnTo>
                    <a:lnTo>
                      <a:pt x="15477" y="720"/>
                    </a:lnTo>
                    <a:lnTo>
                      <a:pt x="15034" y="580"/>
                    </a:lnTo>
                    <a:lnTo>
                      <a:pt x="14539" y="439"/>
                    </a:lnTo>
                    <a:lnTo>
                      <a:pt x="14018" y="316"/>
                    </a:lnTo>
                    <a:lnTo>
                      <a:pt x="13471" y="211"/>
                    </a:lnTo>
                    <a:lnTo>
                      <a:pt x="12975" y="140"/>
                    </a:lnTo>
                    <a:lnTo>
                      <a:pt x="12428" y="71"/>
                    </a:lnTo>
                    <a:lnTo>
                      <a:pt x="11934" y="35"/>
                    </a:lnTo>
                    <a:lnTo>
                      <a:pt x="11387" y="0"/>
                    </a:lnTo>
                    <a:lnTo>
                      <a:pt x="10213" y="0"/>
                    </a:lnTo>
                    <a:lnTo>
                      <a:pt x="9666" y="35"/>
                    </a:lnTo>
                    <a:lnTo>
                      <a:pt x="9172" y="71"/>
                    </a:lnTo>
                    <a:lnTo>
                      <a:pt x="8625" y="140"/>
                    </a:lnTo>
                    <a:lnTo>
                      <a:pt x="8129" y="211"/>
                    </a:lnTo>
                    <a:lnTo>
                      <a:pt x="7582" y="316"/>
                    </a:lnTo>
                    <a:lnTo>
                      <a:pt x="7061" y="439"/>
                    </a:lnTo>
                    <a:lnTo>
                      <a:pt x="6566" y="580"/>
                    </a:lnTo>
                    <a:lnTo>
                      <a:pt x="6123" y="720"/>
                    </a:lnTo>
                    <a:lnTo>
                      <a:pt x="5680" y="879"/>
                    </a:lnTo>
                    <a:lnTo>
                      <a:pt x="5212" y="1054"/>
                    </a:lnTo>
                    <a:lnTo>
                      <a:pt x="4768" y="1229"/>
                    </a:lnTo>
                    <a:lnTo>
                      <a:pt x="3909" y="1669"/>
                    </a:lnTo>
                    <a:lnTo>
                      <a:pt x="3153" y="2125"/>
                    </a:lnTo>
                    <a:lnTo>
                      <a:pt x="2476" y="2634"/>
                    </a:lnTo>
                    <a:lnTo>
                      <a:pt x="1825" y="3214"/>
                    </a:lnTo>
                    <a:lnTo>
                      <a:pt x="1303" y="3811"/>
                    </a:lnTo>
                    <a:lnTo>
                      <a:pt x="1069" y="4127"/>
                    </a:lnTo>
                    <a:lnTo>
                      <a:pt x="860" y="4425"/>
                    </a:lnTo>
                    <a:lnTo>
                      <a:pt x="651" y="4760"/>
                    </a:lnTo>
                    <a:lnTo>
                      <a:pt x="470" y="5093"/>
                    </a:lnTo>
                    <a:lnTo>
                      <a:pt x="313" y="5479"/>
                    </a:lnTo>
                    <a:lnTo>
                      <a:pt x="209" y="5812"/>
                    </a:lnTo>
                    <a:lnTo>
                      <a:pt x="104" y="6182"/>
                    </a:lnTo>
                    <a:lnTo>
                      <a:pt x="52" y="6515"/>
                    </a:lnTo>
                    <a:lnTo>
                      <a:pt x="0" y="6884"/>
                    </a:lnTo>
                    <a:lnTo>
                      <a:pt x="0" y="7727"/>
                    </a:lnTo>
                    <a:lnTo>
                      <a:pt x="52" y="8166"/>
                    </a:lnTo>
                    <a:lnTo>
                      <a:pt x="157" y="8605"/>
                    </a:lnTo>
                    <a:lnTo>
                      <a:pt x="313" y="8974"/>
                    </a:lnTo>
                    <a:lnTo>
                      <a:pt x="470" y="9378"/>
                    </a:lnTo>
                    <a:lnTo>
                      <a:pt x="651" y="9729"/>
                    </a:lnTo>
                    <a:lnTo>
                      <a:pt x="860" y="10097"/>
                    </a:lnTo>
                    <a:lnTo>
                      <a:pt x="1121" y="10396"/>
                    </a:lnTo>
                    <a:lnTo>
                      <a:pt x="1668" y="11028"/>
                    </a:lnTo>
                    <a:lnTo>
                      <a:pt x="2267" y="11573"/>
                    </a:lnTo>
                    <a:lnTo>
                      <a:pt x="2866" y="12118"/>
                    </a:lnTo>
                    <a:lnTo>
                      <a:pt x="3570" y="12591"/>
                    </a:lnTo>
                    <a:lnTo>
                      <a:pt x="4872" y="13469"/>
                    </a:lnTo>
                    <a:lnTo>
                      <a:pt x="6019" y="14242"/>
                    </a:lnTo>
                    <a:lnTo>
                      <a:pt x="6462" y="14646"/>
                    </a:lnTo>
                    <a:lnTo>
                      <a:pt x="6826" y="15050"/>
                    </a:lnTo>
                    <a:lnTo>
                      <a:pt x="6931" y="15260"/>
                    </a:lnTo>
                    <a:lnTo>
                      <a:pt x="7009" y="15454"/>
                    </a:lnTo>
                    <a:lnTo>
                      <a:pt x="7113" y="15664"/>
                    </a:lnTo>
                    <a:lnTo>
                      <a:pt x="7113" y="19370"/>
                    </a:lnTo>
                    <a:lnTo>
                      <a:pt x="7166" y="19634"/>
                    </a:lnTo>
                    <a:lnTo>
                      <a:pt x="7270" y="19879"/>
                    </a:lnTo>
                    <a:lnTo>
                      <a:pt x="7425" y="20107"/>
                    </a:lnTo>
                    <a:lnTo>
                      <a:pt x="7582" y="20318"/>
                    </a:lnTo>
                    <a:lnTo>
                      <a:pt x="7765" y="20511"/>
                    </a:lnTo>
                    <a:lnTo>
                      <a:pt x="7973" y="20722"/>
                    </a:lnTo>
                    <a:lnTo>
                      <a:pt x="8233" y="20881"/>
                    </a:lnTo>
                    <a:lnTo>
                      <a:pt x="8468" y="21056"/>
                    </a:lnTo>
                    <a:lnTo>
                      <a:pt x="8729" y="21196"/>
                    </a:lnTo>
                    <a:lnTo>
                      <a:pt x="9015" y="21319"/>
                    </a:lnTo>
                    <a:lnTo>
                      <a:pt x="9380" y="21425"/>
                    </a:lnTo>
                    <a:lnTo>
                      <a:pt x="9719" y="21495"/>
                    </a:lnTo>
                    <a:lnTo>
                      <a:pt x="10084" y="21565"/>
                    </a:lnTo>
                    <a:lnTo>
                      <a:pt x="10422" y="21600"/>
                    </a:lnTo>
                    <a:lnTo>
                      <a:pt x="10786" y="21600"/>
                    </a:lnTo>
                    <a:close/>
                  </a:path>
                </a:pathLst>
              </a:custGeom>
              <a:solidFill>
                <a:srgbClr val="FFFFCC">
                  <a:alpha val="100000"/>
                </a:srgbClr>
              </a:solidFill>
              <a:ln w="57150" cap="flat" cmpd="sng">
                <a:solidFill>
                  <a:srgbClr val="000000">
                    <a:alpha val="100000"/>
                  </a:srgbClr>
                </a:solidFill>
                <a:prstDash val="solid"/>
                <a:miter lim="800000"/>
                <a:headEnd type="none" w="med" len="med"/>
                <a:tailEnd type="none" w="med" len="med"/>
              </a:ln>
            </p:spPr>
            <p:txBody>
              <a:bodyPr/>
              <a:p>
                <a:endParaRPr lang="zh-CN" altLang="en-US"/>
              </a:p>
            </p:txBody>
          </p:sp>
          <p:sp>
            <p:nvSpPr>
              <p:cNvPr id="44040" name="Shape 199"/>
              <p:cNvSpPr/>
              <p:nvPr/>
            </p:nvSpPr>
            <p:spPr>
              <a:xfrm>
                <a:off x="192699" y="403848"/>
                <a:ext cx="224224" cy="408299"/>
              </a:xfrm>
              <a:custGeom>
                <a:avLst/>
                <a:gdLst/>
                <a:ahLst/>
                <a:cxnLst>
                  <a:cxn ang="0">
                    <a:pos x="112112" y="204150"/>
                  </a:cxn>
                  <a:cxn ang="5898240">
                    <a:pos x="112112" y="204150"/>
                  </a:cxn>
                  <a:cxn ang="11796480">
                    <a:pos x="112112" y="204150"/>
                  </a:cxn>
                  <a:cxn ang="17694720">
                    <a:pos x="112112" y="204150"/>
                  </a:cxn>
                </a:cxnLst>
                <a:pathLst>
                  <a:path w="21600" h="21600">
                    <a:moveTo>
                      <a:pt x="6354" y="10918"/>
                    </a:moveTo>
                    <a:lnTo>
                      <a:pt x="4448" y="5578"/>
                    </a:lnTo>
                    <a:lnTo>
                      <a:pt x="1060" y="1305"/>
                    </a:lnTo>
                    <a:lnTo>
                      <a:pt x="0" y="235"/>
                    </a:lnTo>
                    <a:lnTo>
                      <a:pt x="4448" y="1424"/>
                    </a:lnTo>
                    <a:lnTo>
                      <a:pt x="7835" y="0"/>
                    </a:lnTo>
                    <a:lnTo>
                      <a:pt x="11647" y="1305"/>
                    </a:lnTo>
                    <a:lnTo>
                      <a:pt x="14610" y="0"/>
                    </a:lnTo>
                    <a:lnTo>
                      <a:pt x="17576" y="1186"/>
                    </a:lnTo>
                    <a:lnTo>
                      <a:pt x="21600" y="235"/>
                    </a:lnTo>
                    <a:lnTo>
                      <a:pt x="16304" y="6053"/>
                    </a:lnTo>
                    <a:lnTo>
                      <a:pt x="14822" y="10918"/>
                    </a:lnTo>
                    <a:moveTo>
                      <a:pt x="778" y="14359"/>
                    </a:moveTo>
                    <a:lnTo>
                      <a:pt x="20681" y="14359"/>
                    </a:lnTo>
                    <a:lnTo>
                      <a:pt x="20681" y="16852"/>
                    </a:lnTo>
                    <a:lnTo>
                      <a:pt x="778" y="16814"/>
                    </a:lnTo>
                    <a:lnTo>
                      <a:pt x="778" y="19226"/>
                    </a:lnTo>
                    <a:lnTo>
                      <a:pt x="20681" y="19304"/>
                    </a:lnTo>
                    <a:lnTo>
                      <a:pt x="20752" y="21600"/>
                    </a:lnTo>
                    <a:lnTo>
                      <a:pt x="848" y="21600"/>
                    </a:lnTo>
                  </a:path>
                </a:pathLst>
              </a:custGeom>
              <a:noFill/>
              <a:ln w="57150" cap="flat" cmpd="sng">
                <a:solidFill>
                  <a:srgbClr val="000000">
                    <a:alpha val="100000"/>
                  </a:srgbClr>
                </a:solidFill>
                <a:prstDash val="solid"/>
                <a:miter lim="800000"/>
                <a:headEnd type="none" w="med" len="med"/>
                <a:tailEnd type="none" w="med" len="med"/>
              </a:ln>
            </p:spPr>
            <p:txBody>
              <a:bodyPr/>
              <a:p>
                <a:endParaRPr lang="zh-CN" altLang="en-US"/>
              </a:p>
            </p:txBody>
          </p:sp>
        </p:grpSp>
      </p:grpSp>
      <p:sp>
        <p:nvSpPr>
          <p:cNvPr id="202" name="Shape 202"/>
          <p:cNvSpPr/>
          <p:nvPr/>
        </p:nvSpPr>
        <p:spPr>
          <a:xfrm>
            <a:off x="1890713" y="1450023"/>
            <a:ext cx="8624570" cy="4523105"/>
          </a:xfrm>
          <a:prstGeom prst="rect">
            <a:avLst/>
          </a:prstGeom>
          <a:noFill/>
          <a:ln w="12700">
            <a:noFill/>
          </a:ln>
        </p:spPr>
        <p:txBody>
          <a:bodyPr wrap="none" lIns="45719" rIns="45719" anchor="ctr" anchorCtr="0">
            <a:spAutoFit/>
          </a:bodyPr>
          <a:p>
            <a:pPr eaLnBrk="1">
              <a:lnSpc>
                <a:spcPct val="150000"/>
              </a:lnSpc>
              <a:buNone/>
            </a:pPr>
            <a:r>
              <a:rPr lang="en-US" altLang="zh-CN" sz="2400">
                <a:latin typeface="华文细黑" pitchFamily="2" charset="-122"/>
                <a:ea typeface="华文细黑" pitchFamily="2" charset="-122"/>
                <a:sym typeface="华文细黑" pitchFamily="2" charset="-122"/>
              </a:rPr>
              <a:t>        </a:t>
            </a:r>
            <a:r>
              <a:rPr lang="zh-CN" altLang="en-US" sz="2400">
                <a:latin typeface="华文细黑" pitchFamily="2" charset="-122"/>
                <a:ea typeface="华文细黑" pitchFamily="2" charset="-122"/>
                <a:sym typeface="华文细黑" pitchFamily="2" charset="-122"/>
              </a:rPr>
              <a:t>无论做什么事情，都要注意方法，学习尤其是这样。使用</a:t>
            </a:r>
            <a:endParaRPr lang="zh-CN" altLang="en-US" sz="2400">
              <a:latin typeface="华文细黑" pitchFamily="2" charset="-122"/>
              <a:ea typeface="华文细黑" pitchFamily="2" charset="-122"/>
              <a:sym typeface="华文细黑" pitchFamily="2" charset="-122"/>
            </a:endParaRPr>
          </a:p>
          <a:p>
            <a:pPr eaLnBrk="1">
              <a:lnSpc>
                <a:spcPct val="150000"/>
              </a:lnSpc>
              <a:buNone/>
            </a:pPr>
            <a:r>
              <a:rPr lang="zh-CN" altLang="en-US" sz="2400">
                <a:latin typeface="华文细黑" pitchFamily="2" charset="-122"/>
                <a:ea typeface="华文细黑" pitchFamily="2" charset="-122"/>
                <a:sym typeface="华文细黑" pitchFamily="2" charset="-122"/>
              </a:rPr>
              <a:t>正确的方法，我们做起事来能“事半功倍”，也就是说，能节</a:t>
            </a:r>
            <a:endParaRPr lang="zh-CN" altLang="en-US" sz="2400">
              <a:latin typeface="华文细黑" pitchFamily="2" charset="-122"/>
              <a:ea typeface="华文细黑" pitchFamily="2" charset="-122"/>
              <a:sym typeface="华文细黑" pitchFamily="2" charset="-122"/>
            </a:endParaRPr>
          </a:p>
          <a:p>
            <a:pPr eaLnBrk="1">
              <a:lnSpc>
                <a:spcPct val="150000"/>
              </a:lnSpc>
              <a:buNone/>
            </a:pPr>
            <a:r>
              <a:rPr lang="zh-CN" altLang="en-US" sz="2400">
                <a:latin typeface="华文细黑" pitchFamily="2" charset="-122"/>
                <a:ea typeface="华文细黑" pitchFamily="2" charset="-122"/>
                <a:sym typeface="华文细黑" pitchFamily="2" charset="-122"/>
              </a:rPr>
              <a:t>约时间，用较少的力气，取得更好的效果。相反，如果方法不</a:t>
            </a:r>
            <a:endParaRPr lang="zh-CN" altLang="en-US" sz="2400">
              <a:latin typeface="华文细黑" pitchFamily="2" charset="-122"/>
              <a:ea typeface="华文细黑" pitchFamily="2" charset="-122"/>
              <a:sym typeface="华文细黑" pitchFamily="2" charset="-122"/>
            </a:endParaRPr>
          </a:p>
          <a:p>
            <a:pPr eaLnBrk="1">
              <a:lnSpc>
                <a:spcPct val="150000"/>
              </a:lnSpc>
              <a:buNone/>
            </a:pPr>
            <a:r>
              <a:rPr lang="zh-CN" altLang="en-US" sz="2400">
                <a:latin typeface="华文细黑" pitchFamily="2" charset="-122"/>
                <a:ea typeface="华文细黑" pitchFamily="2" charset="-122"/>
                <a:sym typeface="华文细黑" pitchFamily="2" charset="-122"/>
              </a:rPr>
              <a:t>对，可能花五倍甚至十倍的时间都不能完成任务，结果变成</a:t>
            </a:r>
            <a:endParaRPr lang="zh-CN" altLang="en-US" sz="2400">
              <a:latin typeface="华文细黑" pitchFamily="2" charset="-122"/>
              <a:ea typeface="华文细黑" pitchFamily="2" charset="-122"/>
              <a:sym typeface="华文细黑" pitchFamily="2" charset="-122"/>
            </a:endParaRPr>
          </a:p>
          <a:p>
            <a:pPr eaLnBrk="1">
              <a:lnSpc>
                <a:spcPct val="150000"/>
              </a:lnSpc>
              <a:buNone/>
            </a:pPr>
            <a:r>
              <a:rPr lang="zh-CN" altLang="en-US" sz="2400">
                <a:latin typeface="华文细黑" pitchFamily="2" charset="-122"/>
                <a:ea typeface="华文细黑" pitchFamily="2" charset="-122"/>
                <a:sym typeface="华文细黑" pitchFamily="2" charset="-122"/>
              </a:rPr>
              <a:t>“事倍功半”。有一点需要提醒大家，别人的方法也许很有效，</a:t>
            </a:r>
            <a:endParaRPr lang="zh-CN" altLang="en-US" sz="2400">
              <a:latin typeface="华文细黑" pitchFamily="2" charset="-122"/>
              <a:ea typeface="华文细黑" pitchFamily="2" charset="-122"/>
              <a:sym typeface="华文细黑" pitchFamily="2" charset="-122"/>
            </a:endParaRPr>
          </a:p>
          <a:p>
            <a:pPr eaLnBrk="1">
              <a:lnSpc>
                <a:spcPct val="150000"/>
              </a:lnSpc>
              <a:buNone/>
            </a:pPr>
            <a:r>
              <a:rPr lang="zh-CN" altLang="en-US" sz="2400">
                <a:latin typeface="华文细黑" pitchFamily="2" charset="-122"/>
                <a:ea typeface="华文细黑" pitchFamily="2" charset="-122"/>
                <a:sym typeface="华文细黑" pitchFamily="2" charset="-122"/>
              </a:rPr>
              <a:t>但是并不一定适合自己。因此，我们应该在听取别人意见的同</a:t>
            </a:r>
            <a:endParaRPr lang="zh-CN" altLang="en-US" sz="2400">
              <a:latin typeface="华文细黑" pitchFamily="2" charset="-122"/>
              <a:ea typeface="华文细黑" pitchFamily="2" charset="-122"/>
              <a:sym typeface="华文细黑" pitchFamily="2" charset="-122"/>
            </a:endParaRPr>
          </a:p>
          <a:p>
            <a:pPr eaLnBrk="1">
              <a:lnSpc>
                <a:spcPct val="150000"/>
              </a:lnSpc>
              <a:buNone/>
            </a:pPr>
            <a:r>
              <a:rPr lang="zh-CN" altLang="en-US" sz="2400">
                <a:latin typeface="华文细黑" pitchFamily="2" charset="-122"/>
                <a:ea typeface="华文细黑" pitchFamily="2" charset="-122"/>
                <a:sym typeface="华文细黑" pitchFamily="2" charset="-122"/>
              </a:rPr>
              <a:t>时，仔细考虑一下，再根据不同的情况选择不同的方法，这样</a:t>
            </a:r>
            <a:endParaRPr lang="zh-CN" altLang="en-US" sz="2400">
              <a:latin typeface="华文细黑" pitchFamily="2" charset="-122"/>
              <a:ea typeface="华文细黑" pitchFamily="2" charset="-122"/>
              <a:sym typeface="华文细黑" pitchFamily="2" charset="-122"/>
            </a:endParaRPr>
          </a:p>
          <a:p>
            <a:pPr eaLnBrk="1">
              <a:lnSpc>
                <a:spcPct val="150000"/>
              </a:lnSpc>
              <a:buNone/>
            </a:pPr>
            <a:r>
              <a:rPr lang="zh-CN" altLang="en-US" sz="2400">
                <a:latin typeface="华文细黑" pitchFamily="2" charset="-122"/>
                <a:ea typeface="华文细黑" pitchFamily="2" charset="-122"/>
                <a:sym typeface="华文细黑" pitchFamily="2" charset="-122"/>
              </a:rPr>
              <a:t>才能达到最好的效果。</a:t>
            </a:r>
            <a:endParaRPr lang="zh-CN" altLang="en-US" sz="2400">
              <a:latin typeface="华文细黑" pitchFamily="2" charset="-122"/>
              <a:ea typeface="华文细黑" pitchFamily="2" charset="-122"/>
              <a:sym typeface="华文细黑" pitchFamily="2" charset="-122"/>
            </a:endParaRPr>
          </a:p>
        </p:txBody>
      </p:sp>
    </p:spTree>
  </p:cSld>
  <p:clrMapOvr>
    <a:masterClrMapping/>
  </p:clrMapOvr>
  <p:transition spd="slow"/>
  <p:timing>
    <p:tnLst>
      <p:par>
        <p:cTn id="1" dur="indefinite" restart="never" fill="hold" nodeType="tmRoot"/>
      </p:par>
    </p:tnLst>
    <p:bldLst>
      <p:bldP spid="202" grpId="0" animBg="1" advAuto="100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5058" name="Shape 205"/>
          <p:cNvSpPr/>
          <p:nvPr/>
        </p:nvSpPr>
        <p:spPr>
          <a:xfrm>
            <a:off x="2595563" y="487363"/>
            <a:ext cx="8072437" cy="706755"/>
          </a:xfrm>
          <a:prstGeom prst="rect">
            <a:avLst/>
          </a:prstGeom>
          <a:noFill/>
          <a:ln w="12700">
            <a:noFill/>
          </a:ln>
        </p:spPr>
        <p:txBody>
          <a:bodyPr lIns="45719" rIns="45719">
            <a:spAutoFit/>
          </a:bodyPr>
          <a:p>
            <a:pPr eaLnBrk="1">
              <a:buNone/>
            </a:pPr>
            <a:r>
              <a:rPr lang="zh-CN" altLang="en-US" sz="4000">
                <a:solidFill>
                  <a:srgbClr val="A6A6A6"/>
                </a:solidFill>
                <a:latin typeface="黑体" panose="02010609060101010101" pitchFamily="49" charset="-122"/>
                <a:ea typeface="黑体" panose="02010609060101010101" pitchFamily="49" charset="-122"/>
                <a:sym typeface="黑体" panose="02010609060101010101" pitchFamily="49" charset="-122"/>
              </a:rPr>
              <a:t>课文</a:t>
            </a:r>
            <a:endParaRPr lang="zh-CN" altLang="en-US" sz="4000">
              <a:solidFill>
                <a:srgbClr val="A6A6A6"/>
              </a:solidFill>
              <a:latin typeface="黑体" panose="02010609060101010101" pitchFamily="49" charset="-122"/>
              <a:ea typeface="黑体" panose="02010609060101010101" pitchFamily="49" charset="-122"/>
              <a:sym typeface="黑体" panose="02010609060101010101" pitchFamily="49" charset="-122"/>
            </a:endParaRPr>
          </a:p>
        </p:txBody>
      </p:sp>
      <p:grpSp>
        <p:nvGrpSpPr>
          <p:cNvPr id="45059" name="Group 208"/>
          <p:cNvGrpSpPr/>
          <p:nvPr/>
        </p:nvGrpSpPr>
        <p:grpSpPr>
          <a:xfrm>
            <a:off x="1811338" y="228600"/>
            <a:ext cx="608012" cy="919163"/>
            <a:chOff x="0" y="0"/>
            <a:chExt cx="607419" cy="919824"/>
          </a:xfrm>
        </p:grpSpPr>
        <p:sp>
          <p:nvSpPr>
            <p:cNvPr id="45062" name="Shape 206"/>
            <p:cNvSpPr/>
            <p:nvPr/>
          </p:nvSpPr>
          <p:spPr>
            <a:xfrm>
              <a:off x="0" y="0"/>
              <a:ext cx="607420" cy="919825"/>
            </a:xfrm>
            <a:custGeom>
              <a:avLst/>
              <a:gdLst/>
              <a:ahLst/>
              <a:cxnLst>
                <a:cxn ang="0">
                  <a:pos x="303710" y="459913"/>
                </a:cxn>
                <a:cxn ang="5898240">
                  <a:pos x="303710" y="459913"/>
                </a:cxn>
                <a:cxn ang="11796480">
                  <a:pos x="303710" y="459913"/>
                </a:cxn>
                <a:cxn ang="17694720">
                  <a:pos x="303710" y="459913"/>
                </a:cxn>
              </a:cxnLst>
              <a:pathLst>
                <a:path w="21600" h="21600">
                  <a:moveTo>
                    <a:pt x="10786" y="21600"/>
                  </a:moveTo>
                  <a:lnTo>
                    <a:pt x="11178" y="21600"/>
                  </a:lnTo>
                  <a:lnTo>
                    <a:pt x="11516" y="21565"/>
                  </a:lnTo>
                  <a:lnTo>
                    <a:pt x="11881" y="21495"/>
                  </a:lnTo>
                  <a:lnTo>
                    <a:pt x="12220" y="21425"/>
                  </a:lnTo>
                  <a:lnTo>
                    <a:pt x="12585" y="21319"/>
                  </a:lnTo>
                  <a:lnTo>
                    <a:pt x="12871" y="21196"/>
                  </a:lnTo>
                  <a:lnTo>
                    <a:pt x="13132" y="21056"/>
                  </a:lnTo>
                  <a:lnTo>
                    <a:pt x="13367" y="20881"/>
                  </a:lnTo>
                  <a:lnTo>
                    <a:pt x="13627" y="20722"/>
                  </a:lnTo>
                  <a:lnTo>
                    <a:pt x="13835" y="20511"/>
                  </a:lnTo>
                  <a:lnTo>
                    <a:pt x="14018" y="20318"/>
                  </a:lnTo>
                  <a:lnTo>
                    <a:pt x="14174" y="20107"/>
                  </a:lnTo>
                  <a:lnTo>
                    <a:pt x="14330" y="19879"/>
                  </a:lnTo>
                  <a:lnTo>
                    <a:pt x="14434" y="19634"/>
                  </a:lnTo>
                  <a:lnTo>
                    <a:pt x="14487" y="19370"/>
                  </a:lnTo>
                  <a:lnTo>
                    <a:pt x="14487" y="15664"/>
                  </a:lnTo>
                  <a:lnTo>
                    <a:pt x="14591" y="15454"/>
                  </a:lnTo>
                  <a:lnTo>
                    <a:pt x="14669" y="15260"/>
                  </a:lnTo>
                  <a:lnTo>
                    <a:pt x="14774" y="15050"/>
                  </a:lnTo>
                  <a:lnTo>
                    <a:pt x="15138" y="14646"/>
                  </a:lnTo>
                  <a:lnTo>
                    <a:pt x="15581" y="14242"/>
                  </a:lnTo>
                  <a:lnTo>
                    <a:pt x="16728" y="13469"/>
                  </a:lnTo>
                  <a:lnTo>
                    <a:pt x="18030" y="12591"/>
                  </a:lnTo>
                  <a:lnTo>
                    <a:pt x="18734" y="12118"/>
                  </a:lnTo>
                  <a:lnTo>
                    <a:pt x="19333" y="11573"/>
                  </a:lnTo>
                  <a:lnTo>
                    <a:pt x="19932" y="11028"/>
                  </a:lnTo>
                  <a:lnTo>
                    <a:pt x="20479" y="10396"/>
                  </a:lnTo>
                  <a:lnTo>
                    <a:pt x="20740" y="10097"/>
                  </a:lnTo>
                  <a:lnTo>
                    <a:pt x="20948" y="9729"/>
                  </a:lnTo>
                  <a:lnTo>
                    <a:pt x="21130" y="9378"/>
                  </a:lnTo>
                  <a:lnTo>
                    <a:pt x="21287" y="8974"/>
                  </a:lnTo>
                  <a:lnTo>
                    <a:pt x="21443" y="8605"/>
                  </a:lnTo>
                  <a:lnTo>
                    <a:pt x="21548" y="8166"/>
                  </a:lnTo>
                  <a:lnTo>
                    <a:pt x="21600" y="7727"/>
                  </a:lnTo>
                  <a:lnTo>
                    <a:pt x="21600" y="6884"/>
                  </a:lnTo>
                  <a:lnTo>
                    <a:pt x="21548" y="6515"/>
                  </a:lnTo>
                  <a:lnTo>
                    <a:pt x="21496" y="6182"/>
                  </a:lnTo>
                  <a:lnTo>
                    <a:pt x="21391" y="5812"/>
                  </a:lnTo>
                  <a:lnTo>
                    <a:pt x="21287" y="5479"/>
                  </a:lnTo>
                  <a:lnTo>
                    <a:pt x="21130" y="5093"/>
                  </a:lnTo>
                  <a:lnTo>
                    <a:pt x="20948" y="4760"/>
                  </a:lnTo>
                  <a:lnTo>
                    <a:pt x="20740" y="4425"/>
                  </a:lnTo>
                  <a:lnTo>
                    <a:pt x="20531" y="4127"/>
                  </a:lnTo>
                  <a:lnTo>
                    <a:pt x="20296" y="3811"/>
                  </a:lnTo>
                  <a:lnTo>
                    <a:pt x="20036" y="3513"/>
                  </a:lnTo>
                  <a:lnTo>
                    <a:pt x="19775" y="3214"/>
                  </a:lnTo>
                  <a:lnTo>
                    <a:pt x="19124" y="2634"/>
                  </a:lnTo>
                  <a:lnTo>
                    <a:pt x="18447" y="2125"/>
                  </a:lnTo>
                  <a:lnTo>
                    <a:pt x="17691" y="1669"/>
                  </a:lnTo>
                  <a:lnTo>
                    <a:pt x="16832" y="1229"/>
                  </a:lnTo>
                  <a:lnTo>
                    <a:pt x="16388" y="1054"/>
                  </a:lnTo>
                  <a:lnTo>
                    <a:pt x="15920" y="879"/>
                  </a:lnTo>
                  <a:lnTo>
                    <a:pt x="15477" y="720"/>
                  </a:lnTo>
                  <a:lnTo>
                    <a:pt x="15034" y="580"/>
                  </a:lnTo>
                  <a:lnTo>
                    <a:pt x="14539" y="439"/>
                  </a:lnTo>
                  <a:lnTo>
                    <a:pt x="14018" y="316"/>
                  </a:lnTo>
                  <a:lnTo>
                    <a:pt x="13471" y="211"/>
                  </a:lnTo>
                  <a:lnTo>
                    <a:pt x="12975" y="140"/>
                  </a:lnTo>
                  <a:lnTo>
                    <a:pt x="12428" y="71"/>
                  </a:lnTo>
                  <a:lnTo>
                    <a:pt x="11934" y="35"/>
                  </a:lnTo>
                  <a:lnTo>
                    <a:pt x="11387" y="0"/>
                  </a:lnTo>
                  <a:lnTo>
                    <a:pt x="10213" y="0"/>
                  </a:lnTo>
                  <a:lnTo>
                    <a:pt x="9666" y="35"/>
                  </a:lnTo>
                  <a:lnTo>
                    <a:pt x="9172" y="71"/>
                  </a:lnTo>
                  <a:lnTo>
                    <a:pt x="8625" y="140"/>
                  </a:lnTo>
                  <a:lnTo>
                    <a:pt x="8129" y="211"/>
                  </a:lnTo>
                  <a:lnTo>
                    <a:pt x="7582" y="316"/>
                  </a:lnTo>
                  <a:lnTo>
                    <a:pt x="7061" y="439"/>
                  </a:lnTo>
                  <a:lnTo>
                    <a:pt x="6566" y="580"/>
                  </a:lnTo>
                  <a:lnTo>
                    <a:pt x="6123" y="720"/>
                  </a:lnTo>
                  <a:lnTo>
                    <a:pt x="5680" y="879"/>
                  </a:lnTo>
                  <a:lnTo>
                    <a:pt x="5212" y="1054"/>
                  </a:lnTo>
                  <a:lnTo>
                    <a:pt x="4768" y="1229"/>
                  </a:lnTo>
                  <a:lnTo>
                    <a:pt x="3909" y="1669"/>
                  </a:lnTo>
                  <a:lnTo>
                    <a:pt x="3153" y="2125"/>
                  </a:lnTo>
                  <a:lnTo>
                    <a:pt x="2476" y="2634"/>
                  </a:lnTo>
                  <a:lnTo>
                    <a:pt x="1825" y="3214"/>
                  </a:lnTo>
                  <a:lnTo>
                    <a:pt x="1303" y="3811"/>
                  </a:lnTo>
                  <a:lnTo>
                    <a:pt x="1069" y="4127"/>
                  </a:lnTo>
                  <a:lnTo>
                    <a:pt x="860" y="4425"/>
                  </a:lnTo>
                  <a:lnTo>
                    <a:pt x="651" y="4760"/>
                  </a:lnTo>
                  <a:lnTo>
                    <a:pt x="470" y="5093"/>
                  </a:lnTo>
                  <a:lnTo>
                    <a:pt x="313" y="5479"/>
                  </a:lnTo>
                  <a:lnTo>
                    <a:pt x="209" y="5812"/>
                  </a:lnTo>
                  <a:lnTo>
                    <a:pt x="104" y="6182"/>
                  </a:lnTo>
                  <a:lnTo>
                    <a:pt x="52" y="6515"/>
                  </a:lnTo>
                  <a:lnTo>
                    <a:pt x="0" y="6884"/>
                  </a:lnTo>
                  <a:lnTo>
                    <a:pt x="0" y="7727"/>
                  </a:lnTo>
                  <a:lnTo>
                    <a:pt x="52" y="8166"/>
                  </a:lnTo>
                  <a:lnTo>
                    <a:pt x="157" y="8605"/>
                  </a:lnTo>
                  <a:lnTo>
                    <a:pt x="313" y="8974"/>
                  </a:lnTo>
                  <a:lnTo>
                    <a:pt x="470" y="9378"/>
                  </a:lnTo>
                  <a:lnTo>
                    <a:pt x="651" y="9729"/>
                  </a:lnTo>
                  <a:lnTo>
                    <a:pt x="860" y="10097"/>
                  </a:lnTo>
                  <a:lnTo>
                    <a:pt x="1121" y="10396"/>
                  </a:lnTo>
                  <a:lnTo>
                    <a:pt x="1668" y="11028"/>
                  </a:lnTo>
                  <a:lnTo>
                    <a:pt x="2267" y="11573"/>
                  </a:lnTo>
                  <a:lnTo>
                    <a:pt x="2866" y="12118"/>
                  </a:lnTo>
                  <a:lnTo>
                    <a:pt x="3570" y="12591"/>
                  </a:lnTo>
                  <a:lnTo>
                    <a:pt x="4872" y="13469"/>
                  </a:lnTo>
                  <a:lnTo>
                    <a:pt x="6019" y="14242"/>
                  </a:lnTo>
                  <a:lnTo>
                    <a:pt x="6462" y="14646"/>
                  </a:lnTo>
                  <a:lnTo>
                    <a:pt x="6826" y="15050"/>
                  </a:lnTo>
                  <a:lnTo>
                    <a:pt x="6931" y="15260"/>
                  </a:lnTo>
                  <a:lnTo>
                    <a:pt x="7009" y="15454"/>
                  </a:lnTo>
                  <a:lnTo>
                    <a:pt x="7113" y="15664"/>
                  </a:lnTo>
                  <a:lnTo>
                    <a:pt x="7113" y="19370"/>
                  </a:lnTo>
                  <a:lnTo>
                    <a:pt x="7166" y="19634"/>
                  </a:lnTo>
                  <a:lnTo>
                    <a:pt x="7270" y="19879"/>
                  </a:lnTo>
                  <a:lnTo>
                    <a:pt x="7425" y="20107"/>
                  </a:lnTo>
                  <a:lnTo>
                    <a:pt x="7582" y="20318"/>
                  </a:lnTo>
                  <a:lnTo>
                    <a:pt x="7765" y="20511"/>
                  </a:lnTo>
                  <a:lnTo>
                    <a:pt x="7973" y="20722"/>
                  </a:lnTo>
                  <a:lnTo>
                    <a:pt x="8233" y="20881"/>
                  </a:lnTo>
                  <a:lnTo>
                    <a:pt x="8468" y="21056"/>
                  </a:lnTo>
                  <a:lnTo>
                    <a:pt x="8729" y="21196"/>
                  </a:lnTo>
                  <a:lnTo>
                    <a:pt x="9015" y="21319"/>
                  </a:lnTo>
                  <a:lnTo>
                    <a:pt x="9380" y="21425"/>
                  </a:lnTo>
                  <a:lnTo>
                    <a:pt x="9719" y="21495"/>
                  </a:lnTo>
                  <a:lnTo>
                    <a:pt x="10084" y="21565"/>
                  </a:lnTo>
                  <a:lnTo>
                    <a:pt x="10422" y="21600"/>
                  </a:lnTo>
                  <a:lnTo>
                    <a:pt x="10786" y="21600"/>
                  </a:lnTo>
                  <a:close/>
                </a:path>
              </a:pathLst>
            </a:custGeom>
            <a:solidFill>
              <a:srgbClr val="FFFFCC">
                <a:alpha val="100000"/>
              </a:srgbClr>
            </a:solidFill>
            <a:ln w="57150" cap="flat" cmpd="sng">
              <a:solidFill>
                <a:srgbClr val="000000">
                  <a:alpha val="100000"/>
                </a:srgbClr>
              </a:solidFill>
              <a:prstDash val="solid"/>
              <a:miter lim="800000"/>
              <a:headEnd type="none" w="med" len="med"/>
              <a:tailEnd type="none" w="med" len="med"/>
            </a:ln>
          </p:spPr>
          <p:txBody>
            <a:bodyPr/>
            <a:p>
              <a:endParaRPr lang="zh-CN" altLang="en-US"/>
            </a:p>
          </p:txBody>
        </p:sp>
        <p:sp>
          <p:nvSpPr>
            <p:cNvPr id="45063" name="Shape 207"/>
            <p:cNvSpPr/>
            <p:nvPr/>
          </p:nvSpPr>
          <p:spPr>
            <a:xfrm>
              <a:off x="192699" y="403848"/>
              <a:ext cx="224224" cy="408299"/>
            </a:xfrm>
            <a:custGeom>
              <a:avLst/>
              <a:gdLst/>
              <a:ahLst/>
              <a:cxnLst>
                <a:cxn ang="0">
                  <a:pos x="112112" y="204150"/>
                </a:cxn>
                <a:cxn ang="5898240">
                  <a:pos x="112112" y="204150"/>
                </a:cxn>
                <a:cxn ang="11796480">
                  <a:pos x="112112" y="204150"/>
                </a:cxn>
                <a:cxn ang="17694720">
                  <a:pos x="112112" y="204150"/>
                </a:cxn>
              </a:cxnLst>
              <a:pathLst>
                <a:path w="21600" h="21600">
                  <a:moveTo>
                    <a:pt x="6354" y="10918"/>
                  </a:moveTo>
                  <a:lnTo>
                    <a:pt x="4448" y="5578"/>
                  </a:lnTo>
                  <a:lnTo>
                    <a:pt x="1060" y="1305"/>
                  </a:lnTo>
                  <a:lnTo>
                    <a:pt x="0" y="235"/>
                  </a:lnTo>
                  <a:lnTo>
                    <a:pt x="4448" y="1424"/>
                  </a:lnTo>
                  <a:lnTo>
                    <a:pt x="7835" y="0"/>
                  </a:lnTo>
                  <a:lnTo>
                    <a:pt x="11647" y="1305"/>
                  </a:lnTo>
                  <a:lnTo>
                    <a:pt x="14610" y="0"/>
                  </a:lnTo>
                  <a:lnTo>
                    <a:pt x="17576" y="1186"/>
                  </a:lnTo>
                  <a:lnTo>
                    <a:pt x="21600" y="235"/>
                  </a:lnTo>
                  <a:lnTo>
                    <a:pt x="16304" y="6053"/>
                  </a:lnTo>
                  <a:lnTo>
                    <a:pt x="14822" y="10918"/>
                  </a:lnTo>
                  <a:moveTo>
                    <a:pt x="778" y="14359"/>
                  </a:moveTo>
                  <a:lnTo>
                    <a:pt x="20681" y="14359"/>
                  </a:lnTo>
                  <a:lnTo>
                    <a:pt x="20681" y="16852"/>
                  </a:lnTo>
                  <a:lnTo>
                    <a:pt x="778" y="16814"/>
                  </a:lnTo>
                  <a:lnTo>
                    <a:pt x="778" y="19226"/>
                  </a:lnTo>
                  <a:lnTo>
                    <a:pt x="20681" y="19304"/>
                  </a:lnTo>
                  <a:lnTo>
                    <a:pt x="20752" y="21600"/>
                  </a:lnTo>
                  <a:lnTo>
                    <a:pt x="848" y="21600"/>
                  </a:lnTo>
                </a:path>
              </a:pathLst>
            </a:custGeom>
            <a:noFill/>
            <a:ln w="57150" cap="flat" cmpd="sng">
              <a:solidFill>
                <a:srgbClr val="000000">
                  <a:alpha val="100000"/>
                </a:srgbClr>
              </a:solidFill>
              <a:prstDash val="solid"/>
              <a:miter lim="800000"/>
              <a:headEnd type="none" w="med" len="med"/>
              <a:tailEnd type="none" w="med" len="med"/>
            </a:ln>
          </p:spPr>
          <p:txBody>
            <a:bodyPr/>
            <a:p>
              <a:endParaRPr lang="zh-CN" altLang="en-US"/>
            </a:p>
          </p:txBody>
        </p:sp>
      </p:grpSp>
      <p:sp>
        <p:nvSpPr>
          <p:cNvPr id="209" name="Shape 209"/>
          <p:cNvSpPr/>
          <p:nvPr/>
        </p:nvSpPr>
        <p:spPr>
          <a:xfrm>
            <a:off x="1811655" y="1933575"/>
            <a:ext cx="9386570" cy="3415030"/>
          </a:xfrm>
          <a:prstGeom prst="rect">
            <a:avLst/>
          </a:prstGeom>
          <a:ln w="12700">
            <a:miter lim="400000"/>
          </a:ln>
          <a:effectLst>
            <a:outerShdw blurRad="38100" dist="20000" dir="7020000" rotWithShape="0">
              <a:srgbClr val="FFFFFF">
                <a:alpha val="38000"/>
              </a:srgbClr>
            </a:outerShdw>
          </a:effectLst>
        </p:spPr>
        <p:txBody>
          <a:bodyPr wrap="none"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defRPr sz="2400">
                <a:latin typeface="华文细黑"/>
                <a:ea typeface="华文细黑"/>
                <a:cs typeface="华文细黑"/>
                <a:sym typeface="华文细黑"/>
              </a:defRPr>
            </a:pPr>
            <a:r>
              <a:rPr kumimoji="0" sz="2400" b="0" i="0" u="none" strike="noStrike" kern="0" cap="none" spc="0" normalizeH="0" baseline="0" noProof="0">
                <a:ln>
                  <a:noFill/>
                </a:ln>
                <a:solidFill>
                  <a:srgbClr val="000000"/>
                </a:solidFill>
                <a:effectLst/>
                <a:uLnTx/>
                <a:uFillTx/>
                <a:latin typeface="华文细黑"/>
                <a:ea typeface="华文细黑"/>
                <a:cs typeface="华文细黑"/>
                <a:sym typeface="华文细黑"/>
              </a:rPr>
              <a:t>回答问题：</a:t>
            </a:r>
            <a:endParaRPr kumimoji="0" sz="24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a:p>
            <a:pPr marL="0" marR="0" lvl="0" indent="0" algn="l" defTabSz="914400" rtl="0" eaLnBrk="1" fontAlgn="auto" latinLnBrk="0" hangingPunct="0">
              <a:lnSpc>
                <a:spcPct val="100000"/>
              </a:lnSpc>
              <a:spcBef>
                <a:spcPts val="0"/>
              </a:spcBef>
              <a:spcAft>
                <a:spcPts val="0"/>
              </a:spcAft>
              <a:buClrTx/>
              <a:buSzTx/>
              <a:buFontTx/>
              <a:buNone/>
              <a:defRPr sz="2400">
                <a:latin typeface="华文细黑"/>
                <a:ea typeface="华文细黑"/>
                <a:cs typeface="华文细黑"/>
                <a:sym typeface="华文细黑"/>
              </a:defRPr>
            </a:pPr>
            <a:endParaRPr kumimoji="0" sz="24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a:p>
            <a:pPr marL="0" marR="0" lvl="0" indent="0" algn="l" defTabSz="914400" rtl="0" eaLnBrk="1" fontAlgn="auto" latinLnBrk="0" hangingPunct="0">
              <a:lnSpc>
                <a:spcPct val="100000"/>
              </a:lnSpc>
              <a:spcBef>
                <a:spcPts val="0"/>
              </a:spcBef>
              <a:spcAft>
                <a:spcPts val="0"/>
              </a:spcAft>
              <a:buClrTx/>
              <a:buSzTx/>
              <a:buFontTx/>
              <a:buNone/>
              <a:defRPr sz="2400">
                <a:latin typeface="华文细黑"/>
                <a:ea typeface="华文细黑"/>
                <a:cs typeface="华文细黑"/>
                <a:sym typeface="华文细黑"/>
              </a:defRPr>
            </a:pPr>
            <a:endParaRPr kumimoji="0" sz="24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a:p>
            <a:pPr marL="457200" marR="0" lvl="0" indent="-457200" algn="l" defTabSz="914400" rtl="0" eaLnBrk="1" fontAlgn="auto" latinLnBrk="0" hangingPunct="0">
              <a:lnSpc>
                <a:spcPct val="100000"/>
              </a:lnSpc>
              <a:spcBef>
                <a:spcPts val="0"/>
              </a:spcBef>
              <a:spcAft>
                <a:spcPts val="0"/>
              </a:spcAft>
              <a:buClrTx/>
              <a:buSzPct val="100000"/>
              <a:buFontTx/>
              <a:buAutoNum type="arabicPeriod"/>
              <a:defRPr sz="2400">
                <a:latin typeface="华文细黑"/>
                <a:ea typeface="华文细黑"/>
                <a:cs typeface="华文细黑"/>
                <a:sym typeface="华文细黑"/>
              </a:defRPr>
            </a:pPr>
            <a:r>
              <a:rPr kumimoji="0" lang="zh-CN" sz="2400" b="0" i="0" u="none" strike="noStrike" kern="0" cap="none" spc="0" normalizeH="0" baseline="0" noProof="0">
                <a:ln>
                  <a:noFill/>
                </a:ln>
                <a:solidFill>
                  <a:srgbClr val="000000"/>
                </a:solidFill>
                <a:effectLst/>
                <a:uLnTx/>
                <a:uFillTx/>
                <a:latin typeface="华文细黑"/>
                <a:ea typeface="华文细黑"/>
                <a:cs typeface="华文细黑"/>
                <a:sym typeface="华文细黑"/>
              </a:rPr>
              <a:t>根据课文内容解释，什么是“事半功倍”，什么是“</a:t>
            </a:r>
            <a:r>
              <a:rPr kumimoji="0" lang="zh-CN" sz="2400" b="0" i="0" u="none" strike="noStrike" kern="0" cap="none" spc="0" normalizeH="0" baseline="0" noProof="0">
                <a:ln>
                  <a:noFill/>
                </a:ln>
                <a:solidFill>
                  <a:srgbClr val="000000"/>
                </a:solidFill>
                <a:effectLst/>
                <a:uLnTx/>
                <a:uFillTx/>
                <a:latin typeface="华文细黑"/>
                <a:ea typeface="华文细黑"/>
                <a:cs typeface="华文细黑"/>
                <a:sym typeface="华文细黑"/>
              </a:rPr>
              <a:t>事倍功半”？</a:t>
            </a:r>
            <a:endParaRPr kumimoji="0" lang="zh-CN" sz="24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a:p>
            <a:pPr marL="457200" marR="0" lvl="0" indent="-457200" algn="l" defTabSz="914400" rtl="0" eaLnBrk="1" fontAlgn="auto" latinLnBrk="0" hangingPunct="0">
              <a:lnSpc>
                <a:spcPct val="100000"/>
              </a:lnSpc>
              <a:spcBef>
                <a:spcPts val="0"/>
              </a:spcBef>
              <a:spcAft>
                <a:spcPts val="0"/>
              </a:spcAft>
              <a:buClrTx/>
              <a:buSzPct val="100000"/>
              <a:buFontTx/>
              <a:buAutoNum type="arabicPeriod"/>
              <a:defRPr sz="2400">
                <a:latin typeface="华文细黑"/>
                <a:ea typeface="华文细黑"/>
                <a:cs typeface="华文细黑"/>
                <a:sym typeface="华文细黑"/>
              </a:defRPr>
            </a:pPr>
            <a:endParaRPr kumimoji="0" sz="24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a:p>
            <a:pPr marL="457200" marR="0" lvl="0" indent="-457200" algn="l" defTabSz="914400" rtl="0" eaLnBrk="1" fontAlgn="auto" latinLnBrk="0" hangingPunct="0">
              <a:lnSpc>
                <a:spcPct val="100000"/>
              </a:lnSpc>
              <a:spcBef>
                <a:spcPts val="0"/>
              </a:spcBef>
              <a:spcAft>
                <a:spcPts val="0"/>
              </a:spcAft>
              <a:buClrTx/>
              <a:buSzPct val="100000"/>
              <a:buFontTx/>
              <a:buAutoNum type="arabicPeriod"/>
              <a:defRPr sz="2400">
                <a:latin typeface="华文细黑"/>
                <a:ea typeface="华文细黑"/>
                <a:cs typeface="华文细黑"/>
                <a:sym typeface="华文细黑"/>
              </a:defRPr>
            </a:pPr>
            <a:r>
              <a:rPr kumimoji="0" lang="zh-CN" sz="2400" b="0" i="0" u="none" strike="noStrike" kern="0" cap="none" spc="0" normalizeH="0" baseline="0" noProof="0">
                <a:ln>
                  <a:noFill/>
                </a:ln>
                <a:solidFill>
                  <a:srgbClr val="000000"/>
                </a:solidFill>
                <a:effectLst/>
                <a:uLnTx/>
                <a:uFillTx/>
                <a:latin typeface="华文细黑"/>
                <a:ea typeface="华文细黑"/>
                <a:cs typeface="华文细黑"/>
                <a:sym typeface="华文细黑"/>
              </a:rPr>
              <a:t>分享一个你</a:t>
            </a:r>
            <a:r>
              <a:rPr kumimoji="0" sz="2400" b="0" i="0" u="none" strike="noStrike" kern="0" cap="none" spc="0" normalizeH="0" baseline="0" noProof="0">
                <a:ln>
                  <a:noFill/>
                </a:ln>
                <a:solidFill>
                  <a:srgbClr val="000000"/>
                </a:solidFill>
                <a:effectLst/>
                <a:uLnTx/>
                <a:uFillTx/>
                <a:latin typeface="华文细黑"/>
                <a:ea typeface="华文细黑"/>
                <a:cs typeface="华文细黑"/>
                <a:sym typeface="华文细黑"/>
              </a:rPr>
              <a:t>“事半功倍”</a:t>
            </a:r>
            <a:r>
              <a:rPr kumimoji="0" lang="zh-CN" sz="2400" b="0" i="0" u="none" strike="noStrike" kern="0" cap="none" spc="0" normalizeH="0" baseline="0" noProof="0">
                <a:ln>
                  <a:noFill/>
                </a:ln>
                <a:solidFill>
                  <a:srgbClr val="000000"/>
                </a:solidFill>
                <a:effectLst/>
                <a:uLnTx/>
                <a:uFillTx/>
                <a:latin typeface="华文细黑"/>
                <a:ea typeface="华文细黑"/>
                <a:cs typeface="华文细黑"/>
                <a:sym typeface="华文细黑"/>
              </a:rPr>
              <a:t>或是</a:t>
            </a:r>
            <a:r>
              <a:rPr kumimoji="0" sz="2400" b="0" i="0" u="none" strike="noStrike" kern="0" cap="none" spc="0" normalizeH="0" baseline="0" noProof="0">
                <a:ln>
                  <a:noFill/>
                </a:ln>
                <a:solidFill>
                  <a:srgbClr val="000000"/>
                </a:solidFill>
                <a:effectLst/>
                <a:uLnTx/>
                <a:uFillTx/>
                <a:latin typeface="华文细黑"/>
                <a:ea typeface="华文细黑"/>
                <a:cs typeface="华文细黑"/>
                <a:sym typeface="华文细黑"/>
              </a:rPr>
              <a:t>“事倍功半”</a:t>
            </a:r>
            <a:r>
              <a:rPr kumimoji="0" lang="zh-CN" sz="2400" b="0" i="0" u="none" strike="noStrike" kern="0" cap="none" spc="0" normalizeH="0" baseline="0" noProof="0">
                <a:ln>
                  <a:noFill/>
                </a:ln>
                <a:solidFill>
                  <a:srgbClr val="000000"/>
                </a:solidFill>
                <a:effectLst/>
                <a:uLnTx/>
                <a:uFillTx/>
                <a:latin typeface="华文细黑"/>
                <a:ea typeface="华文细黑"/>
                <a:cs typeface="华文细黑"/>
                <a:sym typeface="华文细黑"/>
              </a:rPr>
              <a:t>的经历。</a:t>
            </a:r>
            <a:endParaRPr kumimoji="0" sz="24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a:p>
            <a:pPr marL="457200" marR="0" lvl="0" indent="-457200" algn="l" defTabSz="914400" rtl="0" eaLnBrk="1" fontAlgn="auto" latinLnBrk="0" hangingPunct="0">
              <a:lnSpc>
                <a:spcPct val="100000"/>
              </a:lnSpc>
              <a:spcBef>
                <a:spcPts val="0"/>
              </a:spcBef>
              <a:spcAft>
                <a:spcPts val="0"/>
              </a:spcAft>
              <a:buClrTx/>
              <a:buSzPct val="100000"/>
              <a:buFontTx/>
              <a:buAutoNum type="arabicPeriod"/>
              <a:defRPr sz="2400">
                <a:latin typeface="华文细黑"/>
                <a:ea typeface="华文细黑"/>
                <a:cs typeface="华文细黑"/>
                <a:sym typeface="华文细黑"/>
              </a:defRPr>
            </a:pPr>
            <a:endParaRPr kumimoji="0" sz="24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a:p>
            <a:pPr marL="457200" marR="0" lvl="0" indent="-457200" algn="l" defTabSz="914400" rtl="0" eaLnBrk="1" fontAlgn="auto" latinLnBrk="0" hangingPunct="0">
              <a:lnSpc>
                <a:spcPct val="100000"/>
              </a:lnSpc>
              <a:spcBef>
                <a:spcPts val="0"/>
              </a:spcBef>
              <a:spcAft>
                <a:spcPts val="0"/>
              </a:spcAft>
              <a:buClrTx/>
              <a:buSzPct val="100000"/>
              <a:buFontTx/>
              <a:buAutoNum type="arabicPeriod"/>
              <a:defRPr sz="2400">
                <a:latin typeface="华文细黑"/>
                <a:ea typeface="华文细黑"/>
                <a:cs typeface="华文细黑"/>
                <a:sym typeface="华文细黑"/>
              </a:defRPr>
            </a:pPr>
            <a:r>
              <a:rPr kumimoji="0" lang="zh-CN" sz="2400" b="0" i="0" u="none" strike="noStrike" kern="0" cap="none" spc="0" normalizeH="0" baseline="0" noProof="0">
                <a:ln>
                  <a:noFill/>
                </a:ln>
                <a:solidFill>
                  <a:srgbClr val="000000"/>
                </a:solidFill>
                <a:effectLst/>
                <a:uLnTx/>
                <a:uFillTx/>
                <a:latin typeface="华文细黑"/>
                <a:ea typeface="华文细黑"/>
                <a:cs typeface="华文细黑"/>
                <a:sym typeface="华文细黑"/>
              </a:rPr>
              <a:t>对于别人的意见，我们应该用什么样的态度对待？</a:t>
            </a:r>
            <a:endParaRPr kumimoji="0" sz="24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a:p>
            <a:pPr marL="0" marR="0" lvl="0" indent="0" algn="l" defTabSz="914400" rtl="0" eaLnBrk="1" fontAlgn="auto" latinLnBrk="0" hangingPunct="0">
              <a:lnSpc>
                <a:spcPct val="100000"/>
              </a:lnSpc>
              <a:spcBef>
                <a:spcPts val="0"/>
              </a:spcBef>
              <a:spcAft>
                <a:spcPts val="0"/>
              </a:spcAft>
              <a:buClrTx/>
              <a:buSzTx/>
              <a:buFontTx/>
              <a:buNone/>
              <a:defRPr sz="2400">
                <a:latin typeface="华文细黑"/>
                <a:ea typeface="华文细黑"/>
                <a:cs typeface="华文细黑"/>
                <a:sym typeface="华文细黑"/>
              </a:defRPr>
            </a:pPr>
            <a:endParaRPr kumimoji="0" sz="24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p:txBody>
      </p:sp>
      <p:sp>
        <p:nvSpPr>
          <p:cNvPr id="2" name="矩形 1"/>
          <p:cNvSpPr/>
          <p:nvPr/>
        </p:nvSpPr>
        <p:spPr>
          <a:xfrm>
            <a:off x="5491798" y="1628775"/>
            <a:ext cx="5934075" cy="1106805"/>
          </a:xfrm>
          <a:prstGeom prst="rect">
            <a:avLst/>
          </a:prstGeom>
          <a:noFill/>
          <a:ln>
            <a:noFill/>
          </a:ln>
        </p:spPr>
        <p:txBody>
          <a:bodyPr wrap="none" rtlCol="0" anchor="t">
            <a:spAutoFit/>
          </a:bodyPr>
          <a:p>
            <a:pPr algn="ctr"/>
            <a:r>
              <a:rPr lang="zh-CN" altLang="en-US" sz="6600" b="1">
                <a:ln w="9525">
                  <a:solidFill>
                    <a:schemeClr val="bg1"/>
                  </a:solidFill>
                  <a:prstDash val="solid"/>
                </a:ln>
                <a:solidFill>
                  <a:schemeClr val="accent5"/>
                </a:solidFill>
                <a:effectLst>
                  <a:outerShdw blurRad="12700" dist="38100" dir="2700000" algn="tl" rotWithShape="0">
                    <a:schemeClr val="accent5">
                      <a:lumMod val="60000"/>
                      <a:lumOff val="40000"/>
                      <a:lumMod val="60000"/>
                      <a:lumOff val="40000"/>
                    </a:schemeClr>
                  </a:outerShdw>
                </a:effectLst>
              </a:rPr>
              <a:t>效率高</a:t>
            </a:r>
            <a:r>
              <a:rPr lang="en-US" altLang="zh-CN" sz="6600" b="1">
                <a:ln w="9525">
                  <a:solidFill>
                    <a:schemeClr val="bg1"/>
                  </a:solidFill>
                  <a:prstDash val="solid"/>
                </a:ln>
                <a:solidFill>
                  <a:schemeClr val="accent5"/>
                </a:solidFill>
                <a:effectLst>
                  <a:outerShdw blurRad="12700" dist="38100" dir="2700000" algn="tl" rotWithShape="0">
                    <a:schemeClr val="accent5">
                      <a:lumMod val="60000"/>
                      <a:lumOff val="40000"/>
                      <a:lumMod val="60000"/>
                      <a:lumOff val="40000"/>
                    </a:schemeClr>
                  </a:outerShdw>
                </a:effectLst>
              </a:rPr>
              <a:t>   </a:t>
            </a:r>
            <a:r>
              <a:rPr lang="zh-CN" altLang="en-US" sz="6600" b="1">
                <a:ln w="9525">
                  <a:solidFill>
                    <a:schemeClr val="bg1"/>
                  </a:solidFill>
                  <a:prstDash val="solid"/>
                </a:ln>
                <a:solidFill>
                  <a:schemeClr val="accent5"/>
                </a:solidFill>
                <a:effectLst>
                  <a:outerShdw blurRad="12700" dist="38100" dir="2700000" algn="tl" rotWithShape="0">
                    <a:schemeClr val="accent5">
                      <a:lumMod val="60000"/>
                      <a:lumOff val="40000"/>
                      <a:lumMod val="60000"/>
                      <a:lumOff val="40000"/>
                    </a:schemeClr>
                  </a:outerShdw>
                </a:effectLst>
              </a:rPr>
              <a:t>效率低</a:t>
            </a:r>
            <a:endParaRPr lang="zh-CN" altLang="en-US" sz="6600" b="1">
              <a:ln w="9525">
                <a:solidFill>
                  <a:schemeClr val="bg1"/>
                </a:solidFill>
                <a:prstDash val="solid"/>
              </a:ln>
              <a:solidFill>
                <a:schemeClr val="accent5"/>
              </a:solidFill>
              <a:effectLst>
                <a:outerShdw blurRad="12700" dist="38100" dir="2700000" algn="tl" rotWithShape="0">
                  <a:schemeClr val="accent5">
                    <a:lumMod val="60000"/>
                    <a:lumOff val="40000"/>
                    <a:lumMod val="60000"/>
                    <a:lumOff val="40000"/>
                  </a:schemeClr>
                </a:outerShdw>
              </a:effectLst>
            </a:endParaRPr>
          </a:p>
        </p:txBody>
      </p:sp>
    </p:spTree>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052" name="Shape 1052"/>
        <p:cNvGrpSpPr/>
        <p:nvPr/>
      </p:nvGrpSpPr>
      <p:grpSpPr>
        <a:xfrm>
          <a:off x="0" y="0"/>
          <a:ext cx="0" cy="0"/>
          <a:chOff x="0" y="0"/>
          <a:chExt cx="0" cy="0"/>
        </a:xfrm>
      </p:grpSpPr>
      <p:sp>
        <p:nvSpPr>
          <p:cNvPr id="1053" name="Google Shape;1053;p116"/>
          <p:cNvSpPr txBox="1"/>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panose="00000500000000000000"/>
              <a:buNone/>
            </a:pPr>
            <a:r>
              <a:rPr lang="en-US" altLang="zh-TW" b="1" u="sng"/>
              <a:t>and </a:t>
            </a:r>
            <a:endParaRPr lang="en-US" altLang="zh-TW" b="1" u="sng"/>
          </a:p>
        </p:txBody>
      </p:sp>
      <p:sp>
        <p:nvSpPr>
          <p:cNvPr id="1054" name="Google Shape;1054;p116"/>
          <p:cNvSpPr txBox="1"/>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0D0D0D"/>
              </a:buClr>
              <a:buSzPts val="2800"/>
              <a:buChar char="•"/>
            </a:pPr>
            <a:r>
              <a:rPr lang="zh-TW" b="0" i="0">
                <a:solidFill>
                  <a:srgbClr val="0D0D0D"/>
                </a:solidFill>
                <a:latin typeface="Arial" panose="020B0604020202090204"/>
                <a:ea typeface="Arial" panose="020B0604020202090204"/>
                <a:cs typeface="Arial" panose="020B0604020202090204"/>
                <a:sym typeface="Arial" panose="020B0604020202090204"/>
              </a:rPr>
              <a:t>他做事认真，并且经验</a:t>
            </a:r>
            <a:r>
              <a:rPr lang="zh-TW">
                <a:solidFill>
                  <a:srgbClr val="0D0D0D"/>
                </a:solidFill>
              </a:rPr>
              <a:t>丰富</a:t>
            </a:r>
            <a:r>
              <a:rPr lang="zh-TW" b="0" i="0">
                <a:solidFill>
                  <a:srgbClr val="0D0D0D"/>
                </a:solidFill>
                <a:latin typeface="Arial" panose="020B0604020202090204"/>
                <a:ea typeface="Arial" panose="020B0604020202090204"/>
                <a:cs typeface="Arial" panose="020B0604020202090204"/>
                <a:sym typeface="Arial" panose="020B0604020202090204"/>
              </a:rPr>
              <a:t>，</a:t>
            </a:r>
            <a:endParaRPr b="0" i="0">
              <a:solidFill>
                <a:srgbClr val="0D0D0D"/>
              </a:solidFill>
              <a:latin typeface="Arial" panose="020B0604020202090204"/>
              <a:ea typeface="Arial" panose="020B0604020202090204"/>
              <a:cs typeface="Arial" panose="020B0604020202090204"/>
              <a:sym typeface="Arial" panose="020B0604020202090204"/>
            </a:endParaRPr>
          </a:p>
          <a:p>
            <a:pPr marL="0" lvl="0" indent="0" algn="l" rtl="0">
              <a:lnSpc>
                <a:spcPct val="90000"/>
              </a:lnSpc>
              <a:spcBef>
                <a:spcPts val="1000"/>
              </a:spcBef>
              <a:spcAft>
                <a:spcPts val="0"/>
              </a:spcAft>
              <a:buClr>
                <a:srgbClr val="0D0D0D"/>
              </a:buClr>
              <a:buSzPts val="2800"/>
              <a:buNone/>
            </a:pPr>
            <a:r>
              <a:rPr lang="zh-TW">
                <a:solidFill>
                  <a:srgbClr val="0D0D0D"/>
                </a:solidFill>
              </a:rPr>
              <a:t>让他来</a:t>
            </a:r>
            <a:r>
              <a:rPr lang="zh-TW" b="0" i="0">
                <a:solidFill>
                  <a:srgbClr val="0D0D0D"/>
                </a:solidFill>
                <a:latin typeface="Arial" panose="020B0604020202090204"/>
                <a:ea typeface="Arial" panose="020B0604020202090204"/>
                <a:cs typeface="Arial" panose="020B0604020202090204"/>
                <a:sym typeface="Arial" panose="020B0604020202090204"/>
              </a:rPr>
              <a:t>负责</a:t>
            </a:r>
            <a:r>
              <a:rPr lang="zh-TW">
                <a:solidFill>
                  <a:srgbClr val="0D0D0D"/>
                </a:solidFill>
              </a:rPr>
              <a:t>这个项目非常合适</a:t>
            </a:r>
            <a:r>
              <a:rPr lang="zh-TW" b="0" i="0">
                <a:solidFill>
                  <a:srgbClr val="0D0D0D"/>
                </a:solidFill>
                <a:latin typeface="Arial" panose="020B0604020202090204"/>
                <a:ea typeface="Arial" panose="020B0604020202090204"/>
                <a:cs typeface="Arial" panose="020B0604020202090204"/>
                <a:sym typeface="Arial" panose="020B0604020202090204"/>
              </a:rPr>
              <a:t>。</a:t>
            </a:r>
            <a:endParaRPr>
              <a:solidFill>
                <a:srgbClr val="0D0D0D"/>
              </a:solidFill>
              <a:latin typeface="Arial" panose="020B0604020202090204"/>
              <a:ea typeface="Arial" panose="020B0604020202090204"/>
              <a:cs typeface="Arial" panose="020B0604020202090204"/>
              <a:sym typeface="Arial" panose="020B0604020202090204"/>
            </a:endParaRPr>
          </a:p>
        </p:txBody>
      </p:sp>
      <p:pic>
        <p:nvPicPr>
          <p:cNvPr id="1055" name="Google Shape;1055;p116" descr="Levi Ackerman | Kyojin, Titan manga, Shingeky"/>
          <p:cNvPicPr preferRelativeResize="0"/>
          <p:nvPr/>
        </p:nvPicPr>
        <p:blipFill rotWithShape="1">
          <a:blip r:embed="rId1"/>
          <a:srcRect/>
          <a:stretch>
            <a:fillRect/>
          </a:stretch>
        </p:blipFill>
        <p:spPr>
          <a:xfrm>
            <a:off x="6577265" y="365125"/>
            <a:ext cx="5021178" cy="6220673"/>
          </a:xfrm>
          <a:prstGeom prst="rect">
            <a:avLst/>
          </a:prstGeom>
          <a:noFill/>
          <a:ln>
            <a:noFill/>
          </a:ln>
        </p:spPr>
      </p:pic>
      <p:sp>
        <p:nvSpPr>
          <p:cNvPr id="2" name="矩形 1"/>
          <p:cNvSpPr/>
          <p:nvPr>
            <p:custDataLst>
              <p:tags r:id="rId2"/>
            </p:custDataLst>
          </p:nvPr>
        </p:nvSpPr>
        <p:spPr>
          <a:xfrm>
            <a:off x="3359785" y="1691005"/>
            <a:ext cx="587375" cy="64833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648" name="Shape 648"/>
        <p:cNvGrpSpPr/>
        <p:nvPr/>
      </p:nvGrpSpPr>
      <p:grpSpPr>
        <a:xfrm>
          <a:off x="0" y="0"/>
          <a:ext cx="0" cy="0"/>
          <a:chOff x="0" y="0"/>
          <a:chExt cx="0" cy="0"/>
        </a:xfrm>
      </p:grpSpPr>
      <p:sp>
        <p:nvSpPr>
          <p:cNvPr id="649" name="Google Shape;649;p64"/>
          <p:cNvSpPr txBox="1"/>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panose="00000500000000000000"/>
              <a:buNone/>
            </a:pPr>
            <a:r>
              <a:rPr lang="zh-TW">
                <a:highlight>
                  <a:schemeClr val="accent2"/>
                </a:highlight>
              </a:rPr>
              <a:t>再......也......</a:t>
            </a:r>
            <a:endParaRPr>
              <a:highlight>
                <a:schemeClr val="accent2"/>
              </a:highlight>
            </a:endParaRPr>
          </a:p>
        </p:txBody>
      </p:sp>
      <p:sp>
        <p:nvSpPr>
          <p:cNvPr id="650" name="Google Shape;650;p64"/>
          <p:cNvSpPr txBox="1"/>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0"/>
              </a:spcBef>
              <a:spcAft>
                <a:spcPts val="0"/>
              </a:spcAft>
              <a:buSzPts val="1800"/>
              <a:buChar char="•"/>
            </a:pPr>
            <a:r>
              <a:rPr lang="zh-TW"/>
              <a:t>事情已经发生了，你</a:t>
            </a:r>
            <a:r>
              <a:rPr lang="zh-TW">
                <a:solidFill>
                  <a:srgbClr val="FF0000"/>
                </a:solidFill>
              </a:rPr>
              <a:t>再</a:t>
            </a:r>
            <a:r>
              <a:rPr lang="zh-TW"/>
              <a:t>后悔</a:t>
            </a:r>
            <a:r>
              <a:rPr lang="zh-TW">
                <a:solidFill>
                  <a:srgbClr val="FF0000"/>
                </a:solidFill>
              </a:rPr>
              <a:t>也</a:t>
            </a:r>
            <a:r>
              <a:rPr lang="zh-TW"/>
              <a:t>无法改变，别伤心了。</a:t>
            </a:r>
            <a:endParaRPr lang="zh-TW"/>
          </a:p>
          <a:p>
            <a:pPr marL="457200" lvl="0" indent="-342900" algn="l" rtl="0">
              <a:lnSpc>
                <a:spcPct val="90000"/>
              </a:lnSpc>
              <a:spcBef>
                <a:spcPts val="0"/>
              </a:spcBef>
              <a:spcAft>
                <a:spcPts val="0"/>
              </a:spcAft>
              <a:buSzPts val="1800"/>
              <a:buChar char="•"/>
            </a:pPr>
            <a:endParaRPr lang="zh-TW"/>
          </a:p>
          <a:p>
            <a:pPr marL="457200" lvl="0" indent="-342900" algn="l" rtl="0">
              <a:lnSpc>
                <a:spcPct val="90000"/>
              </a:lnSpc>
              <a:spcBef>
                <a:spcPts val="0"/>
              </a:spcBef>
              <a:spcAft>
                <a:spcPts val="0"/>
              </a:spcAft>
              <a:buSzPts val="1800"/>
              <a:buChar char="•"/>
            </a:pPr>
            <a:r>
              <a:rPr lang="zh-TW"/>
              <a:t>用盐水来洗新衣服，这样穿得再久，洗的次数再多，衣服也不容易掉颜色。</a:t>
            </a:r>
            <a:endParaRPr lang="zh-TW"/>
          </a:p>
          <a:p>
            <a:pPr marL="457200" lvl="0" indent="-342900" algn="l" rtl="0">
              <a:lnSpc>
                <a:spcPct val="90000"/>
              </a:lnSpc>
              <a:spcBef>
                <a:spcPts val="0"/>
              </a:spcBef>
              <a:spcAft>
                <a:spcPts val="0"/>
              </a:spcAft>
              <a:buSzPts val="1800"/>
              <a:buChar char="•"/>
            </a:pPr>
            <a:endParaRPr lang="zh-TW"/>
          </a:p>
          <a:p>
            <a:pPr marL="457200" lvl="0" indent="-342900" algn="l" rtl="0">
              <a:lnSpc>
                <a:spcPct val="90000"/>
              </a:lnSpc>
              <a:spcBef>
                <a:spcPts val="0"/>
              </a:spcBef>
              <a:spcAft>
                <a:spcPts val="0"/>
              </a:spcAft>
              <a:buSzPts val="1800"/>
              <a:buChar char="•"/>
            </a:pPr>
            <a:r>
              <a:rPr lang="zh-TW"/>
              <a:t>如果我们有什么看法或者意见，不管别人</a:t>
            </a:r>
            <a:r>
              <a:rPr lang="zh-TW">
                <a:solidFill>
                  <a:srgbClr val="FF0000"/>
                </a:solidFill>
              </a:rPr>
              <a:t>再</a:t>
            </a:r>
            <a:r>
              <a:rPr lang="zh-TW"/>
              <a:t>怎么不同意，不支持，</a:t>
            </a:r>
            <a:r>
              <a:rPr lang="zh-TW">
                <a:solidFill>
                  <a:srgbClr val="FF0000"/>
                </a:solidFill>
              </a:rPr>
              <a:t>也</a:t>
            </a:r>
            <a:r>
              <a:rPr lang="zh-TW"/>
              <a:t>应该说出来，让别人知道我们的想法和态度。</a:t>
            </a:r>
            <a:endParaRPr lang="zh-TW"/>
          </a:p>
          <a:p>
            <a:pPr marL="0" lvl="0" indent="0" algn="l" rtl="0">
              <a:lnSpc>
                <a:spcPct val="90000"/>
              </a:lnSpc>
              <a:spcBef>
                <a:spcPts val="0"/>
              </a:spcBef>
              <a:spcAft>
                <a:spcPts val="0"/>
              </a:spcAft>
              <a:buNone/>
            </a:pPr>
          </a:p>
          <a:p>
            <a:pPr marL="0" lvl="0" indent="0" algn="l" rtl="0">
              <a:lnSpc>
                <a:spcPct val="90000"/>
              </a:lnSpc>
              <a:spcBef>
                <a:spcPts val="0"/>
              </a:spcBef>
              <a:spcAft>
                <a:spcPts val="0"/>
              </a:spcAft>
              <a:buNone/>
            </a:pPr>
            <a:endParaRPr lang="zh-TW"/>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081" name="Shape 1081"/>
        <p:cNvGrpSpPr/>
        <p:nvPr/>
      </p:nvGrpSpPr>
      <p:grpSpPr>
        <a:xfrm>
          <a:off x="0" y="0"/>
          <a:ext cx="0" cy="0"/>
          <a:chOff x="0" y="0"/>
          <a:chExt cx="0" cy="0"/>
        </a:xfrm>
      </p:grpSpPr>
      <p:sp>
        <p:nvSpPr>
          <p:cNvPr id="1082" name="Google Shape;1082;p120"/>
          <p:cNvSpPr txBox="1"/>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panose="00000500000000000000"/>
              <a:buNone/>
            </a:pPr>
            <a:r>
              <a:rPr lang="zh-TW" b="1" u="sng"/>
              <a:t>再…也…</a:t>
            </a:r>
            <a:endParaRPr lang="zh-TW" b="1" u="sng"/>
          </a:p>
        </p:txBody>
      </p:sp>
      <p:pic>
        <p:nvPicPr>
          <p:cNvPr id="1083" name="Google Shape;1083;p120" descr="天气寒冷，身体这几个部位要保护好！必备一套“防寒保暖法则”_关节_双脚_症状"/>
          <p:cNvPicPr preferRelativeResize="0"/>
          <p:nvPr>
            <p:ph type="body" idx="1"/>
          </p:nvPr>
        </p:nvPicPr>
        <p:blipFill rotWithShape="1">
          <a:blip r:embed="rId1"/>
          <a:srcRect/>
          <a:stretch>
            <a:fillRect/>
          </a:stretch>
        </p:blipFill>
        <p:spPr>
          <a:xfrm>
            <a:off x="1808502" y="2852057"/>
            <a:ext cx="3640818" cy="3640818"/>
          </a:xfrm>
          <a:prstGeom prst="rect">
            <a:avLst/>
          </a:prstGeom>
          <a:noFill/>
          <a:ln>
            <a:noFill/>
          </a:ln>
        </p:spPr>
      </p:pic>
      <p:pic>
        <p:nvPicPr>
          <p:cNvPr id="1084" name="Google Shape;1084;p120" descr="“泳坛大战”今日上演！2024年全国春季游泳锦标赛在青岛开赛_山东站_中华网"/>
          <p:cNvPicPr preferRelativeResize="0"/>
          <p:nvPr/>
        </p:nvPicPr>
        <p:blipFill rotWithShape="1">
          <a:blip r:embed="rId2"/>
          <a:srcRect/>
          <a:stretch>
            <a:fillRect/>
          </a:stretch>
        </p:blipFill>
        <p:spPr>
          <a:xfrm>
            <a:off x="6121690" y="2852057"/>
            <a:ext cx="5478562" cy="3640817"/>
          </a:xfrm>
          <a:prstGeom prst="rect">
            <a:avLst/>
          </a:prstGeom>
          <a:noFill/>
          <a:ln>
            <a:noFill/>
          </a:ln>
        </p:spPr>
      </p:pic>
      <p:sp>
        <p:nvSpPr>
          <p:cNvPr id="1085" name="Google Shape;1085;p120"/>
          <p:cNvSpPr txBox="1"/>
          <p:nvPr/>
        </p:nvSpPr>
        <p:spPr>
          <a:xfrm>
            <a:off x="3741160" y="1690688"/>
            <a:ext cx="433965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600">
                <a:solidFill>
                  <a:srgbClr val="FF0000"/>
                </a:solidFill>
                <a:latin typeface="Arial" panose="020B0604020202090204"/>
                <a:ea typeface="Arial" panose="020B0604020202090204"/>
                <a:cs typeface="Arial" panose="020B0604020202090204"/>
                <a:sym typeface="Arial" panose="020B0604020202090204"/>
              </a:rPr>
              <a:t>再冷我也会去游泳。</a:t>
            </a:r>
            <a:endParaRPr lang="zh-TW" sz="3600">
              <a:solidFill>
                <a:srgbClr val="FF0000"/>
              </a:solidFill>
              <a:latin typeface="Arial" panose="020B0604020202090204"/>
              <a:ea typeface="Arial" panose="020B0604020202090204"/>
              <a:cs typeface="Arial" panose="020B0604020202090204"/>
              <a:sym typeface="Arial" panose="020B060402020209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089" name="Shape 1089"/>
        <p:cNvGrpSpPr/>
        <p:nvPr/>
      </p:nvGrpSpPr>
      <p:grpSpPr>
        <a:xfrm>
          <a:off x="0" y="0"/>
          <a:ext cx="0" cy="0"/>
          <a:chOff x="0" y="0"/>
          <a:chExt cx="0" cy="0"/>
        </a:xfrm>
      </p:grpSpPr>
      <p:sp>
        <p:nvSpPr>
          <p:cNvPr id="1090" name="Google Shape;1090;p122"/>
          <p:cNvSpPr txBox="1"/>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panose="00000500000000000000"/>
              <a:buNone/>
            </a:pPr>
            <a:r>
              <a:rPr lang="zh-TW" b="1" u="sng"/>
              <a:t>再…也…</a:t>
            </a:r>
            <a:endParaRPr lang="zh-TW" b="1" u="sng"/>
          </a:p>
        </p:txBody>
      </p:sp>
      <p:sp>
        <p:nvSpPr>
          <p:cNvPr id="1091" name="Google Shape;1091;p122"/>
          <p:cNvSpPr txBox="1"/>
          <p:nvPr/>
        </p:nvSpPr>
        <p:spPr>
          <a:xfrm>
            <a:off x="174001" y="1558575"/>
            <a:ext cx="118440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600">
                <a:solidFill>
                  <a:schemeClr val="dk1"/>
                </a:solidFill>
              </a:rPr>
              <a:t>做运动之前不能吃太饱。因为吃太饱之后做运动会吐，所以饭菜...</a:t>
            </a:r>
            <a:endParaRPr lang="zh-TW" sz="3600">
              <a:solidFill>
                <a:schemeClr val="dk1"/>
              </a:solidFill>
            </a:endParaRPr>
          </a:p>
        </p:txBody>
      </p:sp>
      <p:sp>
        <p:nvSpPr>
          <p:cNvPr id="1092" name="Google Shape;1092;p122"/>
          <p:cNvSpPr txBox="1"/>
          <p:nvPr/>
        </p:nvSpPr>
        <p:spPr>
          <a:xfrm>
            <a:off x="6227375" y="2224675"/>
            <a:ext cx="55854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600">
                <a:solidFill>
                  <a:srgbClr val="FF0000"/>
                </a:solidFill>
                <a:latin typeface="Arial" panose="020B0604020202090204"/>
                <a:ea typeface="Arial" panose="020B0604020202090204"/>
                <a:cs typeface="Arial" panose="020B0604020202090204"/>
                <a:sym typeface="Arial" panose="020B0604020202090204"/>
              </a:rPr>
              <a:t>再</a:t>
            </a:r>
            <a:r>
              <a:rPr lang="zh-TW" sz="3600">
                <a:solidFill>
                  <a:srgbClr val="FF0000"/>
                </a:solidFill>
              </a:rPr>
              <a:t>好吃</a:t>
            </a:r>
            <a:r>
              <a:rPr lang="zh-TW" sz="3600">
                <a:solidFill>
                  <a:srgbClr val="FF0000"/>
                </a:solidFill>
                <a:latin typeface="Arial" panose="020B0604020202090204"/>
                <a:ea typeface="Arial" panose="020B0604020202090204"/>
                <a:cs typeface="Arial" panose="020B0604020202090204"/>
                <a:sym typeface="Arial" panose="020B0604020202090204"/>
              </a:rPr>
              <a:t>也不能吃</a:t>
            </a:r>
            <a:r>
              <a:rPr lang="zh-TW" sz="3600">
                <a:solidFill>
                  <a:srgbClr val="FF0000"/>
                </a:solidFill>
              </a:rPr>
              <a:t>太饱/多</a:t>
            </a:r>
            <a:r>
              <a:rPr lang="zh-TW" sz="3600">
                <a:solidFill>
                  <a:srgbClr val="FF0000"/>
                </a:solidFill>
                <a:latin typeface="Arial" panose="020B0604020202090204"/>
                <a:ea typeface="Arial" panose="020B0604020202090204"/>
                <a:cs typeface="Arial" panose="020B0604020202090204"/>
                <a:sym typeface="Arial" panose="020B0604020202090204"/>
              </a:rPr>
              <a:t>。</a:t>
            </a:r>
            <a:endParaRPr lang="zh-TW" sz="3600">
              <a:solidFill>
                <a:srgbClr val="FF0000"/>
              </a:solidFill>
              <a:latin typeface="Arial" panose="020B0604020202090204"/>
              <a:ea typeface="Arial" panose="020B0604020202090204"/>
              <a:cs typeface="Arial" panose="020B0604020202090204"/>
              <a:sym typeface="Arial" panose="020B0604020202090204"/>
            </a:endParaRPr>
          </a:p>
        </p:txBody>
      </p:sp>
      <p:pic>
        <p:nvPicPr>
          <p:cNvPr id="1093" name="Google Shape;1093;p122" descr="軍艦壽司-桃屋日本料理"/>
          <p:cNvPicPr preferRelativeResize="0"/>
          <p:nvPr/>
        </p:nvPicPr>
        <p:blipFill rotWithShape="1">
          <a:blip r:embed="rId1"/>
          <a:srcRect/>
          <a:stretch>
            <a:fillRect/>
          </a:stretch>
        </p:blipFill>
        <p:spPr>
          <a:xfrm>
            <a:off x="838204" y="3048861"/>
            <a:ext cx="4855028" cy="3404588"/>
          </a:xfrm>
          <a:prstGeom prst="rect">
            <a:avLst/>
          </a:prstGeom>
          <a:noFill/>
          <a:ln>
            <a:noFill/>
          </a:ln>
        </p:spPr>
      </p:pic>
      <p:pic>
        <p:nvPicPr>
          <p:cNvPr id="1094" name="Google Shape;1094;p122"/>
          <p:cNvPicPr preferRelativeResize="0"/>
          <p:nvPr/>
        </p:nvPicPr>
        <p:blipFill>
          <a:blip r:embed="rId2"/>
          <a:stretch>
            <a:fillRect/>
          </a:stretch>
        </p:blipFill>
        <p:spPr>
          <a:xfrm>
            <a:off x="5845632" y="3023575"/>
            <a:ext cx="5523038" cy="36820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106" name="Shape 1106"/>
        <p:cNvGrpSpPr/>
        <p:nvPr/>
      </p:nvGrpSpPr>
      <p:grpSpPr>
        <a:xfrm>
          <a:off x="0" y="0"/>
          <a:ext cx="0" cy="0"/>
          <a:chOff x="0" y="0"/>
          <a:chExt cx="0" cy="0"/>
        </a:xfrm>
      </p:grpSpPr>
      <p:sp>
        <p:nvSpPr>
          <p:cNvPr id="1107" name="Google Shape;1107;p121"/>
          <p:cNvSpPr txBox="1"/>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panose="00000500000000000000"/>
              <a:buNone/>
            </a:pPr>
            <a:r>
              <a:rPr lang="zh-TW" b="1" u="sng"/>
              <a:t>再…也…</a:t>
            </a:r>
            <a:endParaRPr lang="zh-TW" b="1" u="sng"/>
          </a:p>
        </p:txBody>
      </p:sp>
      <p:sp>
        <p:nvSpPr>
          <p:cNvPr id="1108" name="Google Shape;1108;p121"/>
          <p:cNvSpPr txBox="1"/>
          <p:nvPr/>
        </p:nvSpPr>
        <p:spPr>
          <a:xfrm>
            <a:off x="150" y="1690700"/>
            <a:ext cx="121920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600">
                <a:solidFill>
                  <a:schemeClr val="dk1"/>
                </a:solidFill>
              </a:rPr>
              <a:t>白英爱喜欢王朋，但是王朋向她</a:t>
            </a:r>
            <a:r>
              <a:rPr lang="zh-TW" sz="3600">
                <a:solidFill>
                  <a:schemeClr val="dk1"/>
                </a:solidFill>
                <a:latin typeface="Arial" panose="020B0604020202090204"/>
                <a:ea typeface="Arial" panose="020B0604020202090204"/>
                <a:cs typeface="Arial" panose="020B0604020202090204"/>
                <a:sym typeface="Arial" panose="020B0604020202090204"/>
              </a:rPr>
              <a:t>告白时</a:t>
            </a:r>
            <a:r>
              <a:rPr lang="zh-TW" sz="3600">
                <a:solidFill>
                  <a:schemeClr val="dk1"/>
                </a:solidFill>
              </a:rPr>
              <a:t>，白英爱</a:t>
            </a:r>
            <a:r>
              <a:rPr lang="zh-TW" sz="3600">
                <a:solidFill>
                  <a:schemeClr val="dk1"/>
                </a:solidFill>
                <a:latin typeface="Arial" panose="020B0604020202090204"/>
                <a:ea typeface="Arial" panose="020B0604020202090204"/>
                <a:cs typeface="Arial" panose="020B0604020202090204"/>
                <a:sym typeface="Arial" panose="020B0604020202090204"/>
              </a:rPr>
              <a:t>拒绝</a:t>
            </a:r>
            <a:r>
              <a:rPr lang="zh-TW" sz="3600">
                <a:solidFill>
                  <a:schemeClr val="dk1"/>
                </a:solidFill>
              </a:rPr>
              <a:t>了</a:t>
            </a:r>
            <a:r>
              <a:rPr lang="zh-TW" sz="3600">
                <a:solidFill>
                  <a:schemeClr val="dk1"/>
                </a:solidFill>
                <a:latin typeface="Arial" panose="020B0604020202090204"/>
                <a:ea typeface="Arial" panose="020B0604020202090204"/>
                <a:cs typeface="Arial" panose="020B0604020202090204"/>
                <a:sym typeface="Arial" panose="020B0604020202090204"/>
              </a:rPr>
              <a:t>他</a:t>
            </a:r>
            <a:r>
              <a:rPr lang="zh-TW" sz="3600">
                <a:solidFill>
                  <a:schemeClr val="dk1"/>
                </a:solidFill>
              </a:rPr>
              <a:t>。</a:t>
            </a:r>
            <a:r>
              <a:rPr lang="zh-TW" sz="3600">
                <a:solidFill>
                  <a:schemeClr val="dk1"/>
                </a:solidFill>
                <a:latin typeface="Arial" panose="020B0604020202090204"/>
                <a:ea typeface="Arial" panose="020B0604020202090204"/>
                <a:cs typeface="Arial" panose="020B0604020202090204"/>
                <a:sym typeface="Arial" panose="020B0604020202090204"/>
              </a:rPr>
              <a:t>现在</a:t>
            </a:r>
            <a:r>
              <a:rPr lang="zh-TW" sz="3600">
                <a:solidFill>
                  <a:schemeClr val="dk1"/>
                </a:solidFill>
              </a:rPr>
              <a:t>王朋</a:t>
            </a:r>
            <a:r>
              <a:rPr lang="zh-TW" sz="3600">
                <a:solidFill>
                  <a:schemeClr val="dk1"/>
                </a:solidFill>
                <a:latin typeface="Arial" panose="020B0604020202090204"/>
                <a:ea typeface="Arial" panose="020B0604020202090204"/>
                <a:cs typeface="Arial" panose="020B0604020202090204"/>
                <a:sym typeface="Arial" panose="020B0604020202090204"/>
              </a:rPr>
              <a:t>跟</a:t>
            </a:r>
            <a:r>
              <a:rPr lang="zh-TW" sz="3600">
                <a:solidFill>
                  <a:schemeClr val="dk1"/>
                </a:solidFill>
              </a:rPr>
              <a:t>李友</a:t>
            </a:r>
            <a:r>
              <a:rPr lang="zh-TW" sz="3600">
                <a:solidFill>
                  <a:schemeClr val="dk1"/>
                </a:solidFill>
                <a:latin typeface="Arial" panose="020B0604020202090204"/>
                <a:ea typeface="Arial" panose="020B0604020202090204"/>
                <a:cs typeface="Arial" panose="020B0604020202090204"/>
                <a:sym typeface="Arial" panose="020B0604020202090204"/>
              </a:rPr>
              <a:t>在一起了</a:t>
            </a:r>
            <a:r>
              <a:rPr lang="zh-TW" sz="3600">
                <a:solidFill>
                  <a:schemeClr val="dk1"/>
                </a:solidFill>
              </a:rPr>
              <a:t>，所以白英爱...</a:t>
            </a:r>
            <a:endParaRPr lang="zh-TW" sz="3600">
              <a:solidFill>
                <a:schemeClr val="dk1"/>
              </a:solidFill>
            </a:endParaRPr>
          </a:p>
        </p:txBody>
      </p:sp>
      <p:pic>
        <p:nvPicPr>
          <p:cNvPr id="1109" name="Google Shape;1109;p121" descr="三角恋的短句-句子巴士"/>
          <p:cNvPicPr preferRelativeResize="0"/>
          <p:nvPr>
            <p:ph type="body" idx="1"/>
          </p:nvPr>
        </p:nvPicPr>
        <p:blipFill rotWithShape="1">
          <a:blip r:embed="rId1"/>
          <a:srcRect/>
          <a:stretch>
            <a:fillRect/>
          </a:stretch>
        </p:blipFill>
        <p:spPr>
          <a:xfrm>
            <a:off x="838201" y="2891300"/>
            <a:ext cx="5030100" cy="3772500"/>
          </a:xfrm>
          <a:prstGeom prst="rect">
            <a:avLst/>
          </a:prstGeom>
          <a:noFill/>
          <a:ln>
            <a:noFill/>
          </a:ln>
        </p:spPr>
      </p:pic>
      <p:sp>
        <p:nvSpPr>
          <p:cNvPr id="1110" name="Google Shape;1110;p121"/>
          <p:cNvSpPr txBox="1"/>
          <p:nvPr/>
        </p:nvSpPr>
        <p:spPr>
          <a:xfrm>
            <a:off x="5913120" y="3014980"/>
            <a:ext cx="6278880" cy="396811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600">
                <a:solidFill>
                  <a:srgbClr val="FF0000"/>
                </a:solidFill>
                <a:latin typeface="Arial" panose="020B0604020202090204"/>
                <a:ea typeface="Arial" panose="020B0604020202090204"/>
                <a:cs typeface="Arial" panose="020B0604020202090204"/>
                <a:sym typeface="Arial" panose="020B0604020202090204"/>
              </a:rPr>
              <a:t>再喜欢</a:t>
            </a:r>
            <a:r>
              <a:rPr lang="zh-TW" sz="3600">
                <a:solidFill>
                  <a:srgbClr val="FF0000"/>
                </a:solidFill>
              </a:rPr>
              <a:t>王朋</a:t>
            </a:r>
            <a:r>
              <a:rPr lang="zh-TW" sz="3600">
                <a:solidFill>
                  <a:srgbClr val="FF0000"/>
                </a:solidFill>
                <a:latin typeface="Arial" panose="020B0604020202090204"/>
                <a:ea typeface="Arial" panose="020B0604020202090204"/>
                <a:cs typeface="Arial" panose="020B0604020202090204"/>
                <a:sym typeface="Arial" panose="020B0604020202090204"/>
              </a:rPr>
              <a:t>，</a:t>
            </a:r>
            <a:r>
              <a:rPr lang="zh-TW" sz="3600">
                <a:solidFill>
                  <a:srgbClr val="FF0000"/>
                </a:solidFill>
              </a:rPr>
              <a:t>王朋</a:t>
            </a:r>
            <a:r>
              <a:rPr lang="zh-TW" sz="3600">
                <a:solidFill>
                  <a:srgbClr val="FF0000"/>
                </a:solidFill>
                <a:latin typeface="Arial" panose="020B0604020202090204"/>
                <a:ea typeface="Arial" panose="020B0604020202090204"/>
                <a:cs typeface="Arial" panose="020B0604020202090204"/>
                <a:sym typeface="Arial" panose="020B0604020202090204"/>
              </a:rPr>
              <a:t>也</a:t>
            </a:r>
            <a:r>
              <a:rPr lang="zh-TW" sz="3600">
                <a:solidFill>
                  <a:srgbClr val="FF0000"/>
                </a:solidFill>
              </a:rPr>
              <a:t>成为</a:t>
            </a:r>
            <a:r>
              <a:rPr lang="zh-TW" sz="3600">
                <a:solidFill>
                  <a:srgbClr val="FF0000"/>
                </a:solidFill>
                <a:latin typeface="Arial" panose="020B0604020202090204"/>
                <a:ea typeface="Arial" panose="020B0604020202090204"/>
                <a:cs typeface="Arial" panose="020B0604020202090204"/>
                <a:sym typeface="Arial" panose="020B0604020202090204"/>
              </a:rPr>
              <a:t>不</a:t>
            </a:r>
            <a:r>
              <a:rPr lang="zh-TW" sz="3600">
                <a:solidFill>
                  <a:srgbClr val="FF0000"/>
                </a:solidFill>
              </a:rPr>
              <a:t>了她</a:t>
            </a:r>
            <a:r>
              <a:rPr lang="zh-TW" sz="3600">
                <a:solidFill>
                  <a:srgbClr val="FF0000"/>
                </a:solidFill>
                <a:latin typeface="Arial" panose="020B0604020202090204"/>
                <a:ea typeface="Arial" panose="020B0604020202090204"/>
                <a:cs typeface="Arial" panose="020B0604020202090204"/>
                <a:sym typeface="Arial" panose="020B0604020202090204"/>
              </a:rPr>
              <a:t>的男朋友。</a:t>
            </a:r>
            <a:endParaRPr lang="zh-TW" sz="3600">
              <a:solidFill>
                <a:srgbClr val="FF0000"/>
              </a:solidFill>
              <a:latin typeface="Arial" panose="020B0604020202090204"/>
              <a:ea typeface="Arial" panose="020B0604020202090204"/>
              <a:cs typeface="Arial" panose="020B0604020202090204"/>
              <a:sym typeface="Arial" panose="020B0604020202090204"/>
            </a:endParaRPr>
          </a:p>
          <a:p>
            <a:pPr marL="0" marR="0" lvl="0" indent="0" algn="l" rtl="0">
              <a:spcBef>
                <a:spcPts val="0"/>
              </a:spcBef>
              <a:spcAft>
                <a:spcPts val="0"/>
              </a:spcAft>
              <a:buNone/>
            </a:pPr>
            <a:endParaRPr lang="zh-TW" sz="3600">
              <a:solidFill>
                <a:srgbClr val="FF0000"/>
              </a:solidFill>
              <a:latin typeface="Arial" panose="020B0604020202090204"/>
              <a:ea typeface="Arial" panose="020B0604020202090204"/>
              <a:cs typeface="Arial" panose="020B0604020202090204"/>
              <a:sym typeface="Arial" panose="020B0604020202090204"/>
            </a:endParaRPr>
          </a:p>
          <a:p>
            <a:pPr marL="0" marR="0" lvl="0" indent="0" algn="l" rtl="0">
              <a:spcBef>
                <a:spcPts val="0"/>
              </a:spcBef>
              <a:spcAft>
                <a:spcPts val="0"/>
              </a:spcAft>
              <a:buNone/>
            </a:pPr>
            <a:r>
              <a:rPr lang="zh-CN" altLang="zh-TW" sz="3600">
                <a:solidFill>
                  <a:srgbClr val="FF0000"/>
                </a:solidFill>
                <a:latin typeface="Arial" panose="020B0604020202090204"/>
                <a:ea typeface="Arial" panose="020B0604020202090204"/>
                <a:cs typeface="Arial" panose="020B0604020202090204"/>
                <a:sym typeface="Arial" panose="020B0604020202090204"/>
              </a:rPr>
              <a:t>再怎么表现</a:t>
            </a:r>
            <a:r>
              <a:rPr lang="zh-CN" altLang="zh-TW" sz="3600">
                <a:solidFill>
                  <a:srgbClr val="FF0000"/>
                </a:solidFill>
                <a:latin typeface="Arial" panose="020B0604020202090204"/>
                <a:ea typeface="Arial" panose="020B0604020202090204"/>
                <a:cs typeface="Arial" panose="020B0604020202090204"/>
                <a:sym typeface="Arial" panose="020B0604020202090204"/>
              </a:rPr>
              <a:t>得冷静，也嫉妒他们的</a:t>
            </a:r>
            <a:r>
              <a:rPr lang="zh-CN" altLang="zh-TW" sz="3600">
                <a:solidFill>
                  <a:srgbClr val="FF0000"/>
                </a:solidFill>
                <a:latin typeface="Arial" panose="020B0604020202090204"/>
                <a:ea typeface="Arial" panose="020B0604020202090204"/>
                <a:cs typeface="Arial" panose="020B0604020202090204"/>
                <a:sym typeface="Arial" panose="020B0604020202090204"/>
              </a:rPr>
              <a:t>关系。</a:t>
            </a:r>
            <a:endParaRPr lang="zh-CN" altLang="zh-TW" sz="3600">
              <a:solidFill>
                <a:srgbClr val="FF0000"/>
              </a:solidFill>
              <a:latin typeface="Arial" panose="020B0604020202090204"/>
              <a:ea typeface="Arial" panose="020B0604020202090204"/>
              <a:cs typeface="Arial" panose="020B0604020202090204"/>
              <a:sym typeface="Arial" panose="020B0604020202090204"/>
            </a:endParaRPr>
          </a:p>
          <a:p>
            <a:pPr marL="0" marR="0" lvl="0" indent="0" algn="l" rtl="0">
              <a:spcBef>
                <a:spcPts val="0"/>
              </a:spcBef>
              <a:spcAft>
                <a:spcPts val="0"/>
              </a:spcAft>
              <a:buNone/>
            </a:pPr>
            <a:r>
              <a:rPr lang="zh-CN" altLang="zh-TW" sz="3600">
                <a:solidFill>
                  <a:srgbClr val="FF0000"/>
                </a:solidFill>
                <a:latin typeface="Arial" panose="020B0604020202090204"/>
                <a:ea typeface="Arial" panose="020B0604020202090204"/>
                <a:cs typeface="Arial" panose="020B0604020202090204"/>
                <a:sym typeface="Arial" panose="020B0604020202090204"/>
              </a:rPr>
              <a:t>再怎么拒绝，也还是希望他们能在</a:t>
            </a:r>
            <a:r>
              <a:rPr lang="zh-CN" altLang="zh-TW" sz="3600">
                <a:solidFill>
                  <a:srgbClr val="FF0000"/>
                </a:solidFill>
                <a:latin typeface="Arial" panose="020B0604020202090204"/>
                <a:ea typeface="Arial" panose="020B0604020202090204"/>
                <a:cs typeface="Arial" panose="020B0604020202090204"/>
                <a:sym typeface="Arial" panose="020B0604020202090204"/>
              </a:rPr>
              <a:t>一起。</a:t>
            </a:r>
            <a:endParaRPr lang="zh-CN" altLang="zh-TW" sz="3600">
              <a:solidFill>
                <a:srgbClr val="FF0000"/>
              </a:solidFill>
              <a:latin typeface="Arial" panose="020B0604020202090204"/>
              <a:ea typeface="Arial" panose="020B0604020202090204"/>
              <a:cs typeface="Arial" panose="020B0604020202090204"/>
              <a:sym typeface="Arial" panose="020B060402020209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1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p:nvPr>
            <p:ph type="title"/>
          </p:nvPr>
        </p:nvSpPr>
        <p:spPr/>
        <p:txBody>
          <a:bodyPr/>
          <a:p>
            <a:r>
              <a:rPr lang="zh-CN" altLang="en-US"/>
              <a:t>完成</a:t>
            </a:r>
            <a:r>
              <a:rPr lang="zh-CN" altLang="en-US"/>
              <a:t>句子</a:t>
            </a:r>
            <a:endParaRPr lang="zh-CN" altLang="en-US"/>
          </a:p>
        </p:txBody>
      </p:sp>
      <p:sp>
        <p:nvSpPr>
          <p:cNvPr id="3" name="文本占位符 2"/>
          <p:cNvSpPr/>
          <p:nvPr>
            <p:ph type="body" idx="1"/>
          </p:nvPr>
        </p:nvSpPr>
        <p:spPr/>
        <p:txBody>
          <a:bodyPr/>
          <a:p>
            <a:pPr marL="0" lvl="0" indent="0" algn="l" rtl="0">
              <a:lnSpc>
                <a:spcPct val="90000"/>
              </a:lnSpc>
              <a:spcBef>
                <a:spcPts val="0"/>
              </a:spcBef>
              <a:spcAft>
                <a:spcPts val="0"/>
              </a:spcAft>
              <a:buNone/>
            </a:pPr>
            <a:endParaRPr lang="zh-TW">
              <a:sym typeface="+mn-ea"/>
            </a:endParaRPr>
          </a:p>
          <a:p>
            <a:pPr marL="0" lvl="0" indent="0" algn="l" rtl="0">
              <a:lnSpc>
                <a:spcPct val="90000"/>
              </a:lnSpc>
              <a:spcBef>
                <a:spcPts val="0"/>
              </a:spcBef>
              <a:spcAft>
                <a:spcPts val="0"/>
              </a:spcAft>
              <a:buNone/>
            </a:pPr>
            <a:endParaRPr lang="zh-TW">
              <a:sym typeface="+mn-ea"/>
            </a:endParaRPr>
          </a:p>
          <a:p>
            <a:pPr marL="0" lvl="0" indent="0" algn="l" rtl="0">
              <a:lnSpc>
                <a:spcPct val="90000"/>
              </a:lnSpc>
              <a:spcBef>
                <a:spcPts val="0"/>
              </a:spcBef>
              <a:spcAft>
                <a:spcPts val="0"/>
              </a:spcAft>
              <a:buNone/>
            </a:pPr>
            <a:r>
              <a:rPr lang="zh-TW">
                <a:sym typeface="+mn-ea"/>
              </a:rPr>
              <a:t>如果一个人不积极、不努力，________。（再......也......)</a:t>
            </a:r>
            <a:endParaRPr lang="zh-TW"/>
          </a:p>
          <a:p>
            <a:pPr marL="0" lvl="0" indent="0" algn="l" rtl="0">
              <a:lnSpc>
                <a:spcPct val="90000"/>
              </a:lnSpc>
              <a:spcBef>
                <a:spcPts val="0"/>
              </a:spcBef>
              <a:spcAft>
                <a:spcPts val="0"/>
              </a:spcAft>
              <a:buNone/>
            </a:pPr>
            <a:endParaRPr lang="zh-TW"/>
          </a:p>
          <a:p>
            <a:pPr marL="0" lvl="0" indent="0" algn="l" rtl="0">
              <a:lnSpc>
                <a:spcPct val="90000"/>
              </a:lnSpc>
              <a:spcBef>
                <a:spcPts val="0"/>
              </a:spcBef>
              <a:spcAft>
                <a:spcPts val="0"/>
              </a:spcAft>
              <a:buNone/>
            </a:pPr>
            <a:r>
              <a:rPr lang="zh-TW">
                <a:sym typeface="+mn-ea"/>
              </a:rPr>
              <a:t>同学们只要平时认真学习，</a:t>
            </a:r>
            <a:r>
              <a:rPr lang="zh-CN" altLang="zh-TW">
                <a:sym typeface="+mn-ea"/>
              </a:rPr>
              <a:t>再怎么困难的考试也能通过</a:t>
            </a:r>
            <a:r>
              <a:rPr lang="zh-TW">
                <a:sym typeface="+mn-ea"/>
              </a:rPr>
              <a:t>_________。（再......也......)</a:t>
            </a:r>
            <a:endParaRPr lang="zh-TW">
              <a:sym typeface="+mn-ea"/>
            </a:endParaRPr>
          </a:p>
          <a:p>
            <a:pPr marL="0" lvl="0" indent="0" algn="l" rtl="0">
              <a:lnSpc>
                <a:spcPct val="90000"/>
              </a:lnSpc>
              <a:spcBef>
                <a:spcPts val="0"/>
              </a:spcBef>
              <a:spcAft>
                <a:spcPts val="0"/>
              </a:spcAft>
              <a:buNone/>
            </a:pPr>
            <a:endParaRPr lang="zh-TW">
              <a:sym typeface="+mn-ea"/>
            </a:endParaRPr>
          </a:p>
          <a:p>
            <a:pPr marL="0" lvl="0" indent="0" algn="l" rtl="0">
              <a:lnSpc>
                <a:spcPct val="90000"/>
              </a:lnSpc>
              <a:spcBef>
                <a:spcPts val="0"/>
              </a:spcBef>
              <a:spcAft>
                <a:spcPts val="0"/>
              </a:spcAft>
              <a:buNone/>
            </a:pPr>
            <a:r>
              <a:rPr lang="zh-CN" altLang="zh-TW">
                <a:sym typeface="+mn-ea"/>
              </a:rPr>
              <a:t>同学们只要平时认真学习，在考试之前不再那么努力也没关系。</a:t>
            </a:r>
            <a:endParaRPr lang="zh-TW"/>
          </a:p>
          <a:p>
            <a:pPr marL="0" lvl="0" indent="0" algn="l" rtl="0">
              <a:lnSpc>
                <a:spcPct val="90000"/>
              </a:lnSpc>
              <a:spcBef>
                <a:spcPts val="0"/>
              </a:spcBef>
              <a:spcAft>
                <a:spcPts val="0"/>
              </a:spcAft>
              <a:buNone/>
            </a:pPr>
            <a:endParaRPr lang="zh-TW"/>
          </a:p>
          <a:p>
            <a:pPr marL="0" lvl="0" indent="0" algn="l" rtl="0">
              <a:lnSpc>
                <a:spcPct val="90000"/>
              </a:lnSpc>
              <a:spcBef>
                <a:spcPts val="0"/>
              </a:spcBef>
              <a:spcAft>
                <a:spcPts val="0"/>
              </a:spcAft>
              <a:buNone/>
            </a:pPr>
            <a:r>
              <a:rPr lang="zh-TW">
                <a:sym typeface="+mn-ea"/>
              </a:rPr>
              <a:t>有些事情过去了就过去了，不要后悔，________。（再......也......)</a:t>
            </a:r>
            <a:endParaRPr lang="zh-TW"/>
          </a:p>
          <a:p>
            <a:endParaRPr lang="zh-CN" alt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2" name="Shape 112"/>
          <p:cNvSpPr>
            <a:spLocks noGrp="1"/>
          </p:cNvSpPr>
          <p:nvPr>
            <p:ph type="title" hasCustomPrompt="1"/>
          </p:nvPr>
        </p:nvSpPr>
        <p:spPr>
          <a:xfrm>
            <a:off x="1524000" y="2916238"/>
            <a:ext cx="9144000" cy="798513"/>
          </a:xfrm>
        </p:spPr>
        <p:txBody>
          <a:bodyPr lIns="45719" rIns="45719" anchor="t">
            <a:normAutofit fontScale="90000"/>
          </a:bodyPr>
          <a:lstStyle>
            <a:lvl1pPr defTabSz="895985">
              <a:defRPr sz="4705">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defRPr>
            </a:lvl1pPr>
          </a:lstStyle>
          <a:p>
            <a:pPr marL="0" marR="0" lvl="0" indent="0" algn="ctr" defTabSz="895985" rtl="0" eaLnBrk="1" fontAlgn="auto" latinLnBrk="0" hangingPunct="1">
              <a:lnSpc>
                <a:spcPct val="100000"/>
              </a:lnSpc>
              <a:spcBef>
                <a:spcPts val="0"/>
              </a:spcBef>
              <a:spcAft>
                <a:spcPts val="0"/>
              </a:spcAft>
              <a:buClrTx/>
              <a:buSzTx/>
              <a:buFontTx/>
              <a:buNone/>
              <a:defRPr/>
            </a:pPr>
            <a:r>
              <a:rPr kumimoji="0" sz="4705" b="0" i="0" u="none" strike="noStrike" kern="0" cap="none" spc="0" normalizeH="0" baseline="0" noProof="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rPr>
              <a:t>第十三课  喝着茶看京剧</a:t>
            </a:r>
            <a:endParaRPr kumimoji="0" sz="4705" b="0" i="0" u="none" strike="noStrike" kern="0" cap="none" spc="0" normalizeH="0" baseline="0" noProof="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endParaRPr>
          </a:p>
        </p:txBody>
      </p:sp>
      <p:sp>
        <p:nvSpPr>
          <p:cNvPr id="3075" name="Shape 113"/>
          <p:cNvSpPr/>
          <p:nvPr/>
        </p:nvSpPr>
        <p:spPr>
          <a:xfrm>
            <a:off x="1524000" y="1061403"/>
            <a:ext cx="9144000" cy="1353820"/>
          </a:xfrm>
          <a:prstGeom prst="rect">
            <a:avLst/>
          </a:prstGeom>
          <a:noFill/>
          <a:ln w="12700">
            <a:noFill/>
          </a:ln>
        </p:spPr>
        <p:txBody>
          <a:bodyPr lIns="0" tIns="0" rIns="0" bIns="0" anchor="ctr" anchorCtr="0">
            <a:spAutoFit/>
          </a:bodyPr>
          <a:p>
            <a:pPr algn="ctr" eaLnBrk="1">
              <a:lnSpc>
                <a:spcPct val="110000"/>
              </a:lnSpc>
              <a:buNone/>
            </a:pPr>
            <a:r>
              <a:rPr lang="en-US" altLang="zh-CN" sz="4000">
                <a:solidFill>
                  <a:srgbClr val="FEBDBE"/>
                </a:solidFill>
                <a:latin typeface="Calibri" panose="020F0702030404030204" charset="0"/>
              </a:rPr>
              <a:t>STANDARD COURSE </a:t>
            </a:r>
            <a:endParaRPr lang="en-US" altLang="zh-CN" sz="4000">
              <a:solidFill>
                <a:srgbClr val="FEBDBE"/>
              </a:solidFill>
              <a:latin typeface="Calibri" panose="020F0702030404030204" charset="0"/>
            </a:endParaRPr>
          </a:p>
          <a:p>
            <a:pPr algn="ctr" eaLnBrk="1">
              <a:lnSpc>
                <a:spcPct val="110000"/>
              </a:lnSpc>
              <a:buNone/>
            </a:pPr>
            <a:r>
              <a:rPr lang="en-US" altLang="zh-CN" sz="4000">
                <a:solidFill>
                  <a:srgbClr val="FEBDBE"/>
                </a:solidFill>
                <a:latin typeface="Calibri" panose="020F0702030404030204" charset="0"/>
              </a:rPr>
              <a:t>HSK 4 A</a:t>
            </a:r>
            <a:endParaRPr lang="en-US" altLang="zh-CN" sz="4000">
              <a:solidFill>
                <a:srgbClr val="FEBDBE"/>
              </a:solidFill>
              <a:latin typeface="Calibri" panose="020F0702030404030204" charset="0"/>
            </a:endParaRPr>
          </a:p>
        </p:txBody>
      </p:sp>
      <p:sp>
        <p:nvSpPr>
          <p:cNvPr id="3076" name="Shape 114"/>
          <p:cNvSpPr/>
          <p:nvPr/>
        </p:nvSpPr>
        <p:spPr>
          <a:xfrm>
            <a:off x="1524000" y="4521200"/>
            <a:ext cx="9144000" cy="583565"/>
          </a:xfrm>
          <a:prstGeom prst="rect">
            <a:avLst/>
          </a:prstGeom>
          <a:noFill/>
          <a:ln w="12700">
            <a:noFill/>
          </a:ln>
        </p:spPr>
        <p:txBody>
          <a:bodyPr lIns="45719" rIns="45719">
            <a:spAutoFit/>
          </a:bodyPr>
          <a:p>
            <a:pPr algn="ctr" eaLnBrk="1">
              <a:buNone/>
            </a:pPr>
            <a:r>
              <a:rPr lang="en-US" altLang="zh-CN" sz="3200">
                <a:solidFill>
                  <a:srgbClr val="A6A6A6"/>
                </a:solidFill>
                <a:latin typeface="Calibri" panose="020F0702030404030204" charset="0"/>
              </a:rPr>
              <a:t>PartⅠ </a:t>
            </a:r>
            <a:r>
              <a:rPr lang="zh-CN" altLang="en-US" sz="3200">
                <a:solidFill>
                  <a:srgbClr val="A6A6A6"/>
                </a:solidFill>
                <a:latin typeface="黑体" panose="02010609060101010101" pitchFamily="49" charset="-122"/>
                <a:ea typeface="黑体" panose="02010609060101010101" pitchFamily="49" charset="-122"/>
                <a:sym typeface="黑体" panose="02010609060101010101" pitchFamily="49" charset="-122"/>
              </a:rPr>
              <a:t>课文</a:t>
            </a:r>
            <a:r>
              <a:rPr lang="zh-CN" altLang="en-US" sz="3200">
                <a:solidFill>
                  <a:srgbClr val="A6A6A6"/>
                </a:solidFill>
                <a:latin typeface="Calibri" panose="020F0702030404030204" charset="0"/>
              </a:rPr>
              <a:t> </a:t>
            </a:r>
            <a:r>
              <a:rPr lang="en-US" altLang="zh-CN" sz="3200">
                <a:solidFill>
                  <a:srgbClr val="A6A6A6"/>
                </a:solidFill>
                <a:latin typeface="Calibri" panose="020F0702030404030204" charset="0"/>
              </a:rPr>
              <a:t>1</a:t>
            </a:r>
            <a:endParaRPr lang="en-US" altLang="zh-CN" sz="3200">
              <a:solidFill>
                <a:srgbClr val="A6A6A6"/>
              </a:solidFill>
              <a:latin typeface="Calibri" panose="020F0702030404030204" charset="0"/>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562" name="Shape 562"/>
        <p:cNvGrpSpPr/>
        <p:nvPr/>
      </p:nvGrpSpPr>
      <p:grpSpPr>
        <a:xfrm>
          <a:off x="0" y="0"/>
          <a:ext cx="0" cy="0"/>
          <a:chOff x="0" y="0"/>
          <a:chExt cx="0" cy="0"/>
        </a:xfrm>
      </p:grpSpPr>
      <p:sp>
        <p:nvSpPr>
          <p:cNvPr id="564" name="Google Shape;564;p55"/>
          <p:cNvSpPr txBox="1"/>
          <p:nvPr/>
        </p:nvSpPr>
        <p:spPr>
          <a:xfrm>
            <a:off x="617666" y="1160122"/>
            <a:ext cx="10956667" cy="1325563"/>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3600"/>
              <a:buFont typeface="Play" panose="00000500000000000000"/>
              <a:buNone/>
            </a:pPr>
            <a:r>
              <a:rPr lang="zh-TW" sz="3600">
                <a:solidFill>
                  <a:schemeClr val="dk1"/>
                </a:solidFill>
                <a:latin typeface="Play" panose="00000500000000000000"/>
                <a:ea typeface="Play" panose="00000500000000000000"/>
                <a:cs typeface="Play" panose="00000500000000000000"/>
                <a:sym typeface="Play" panose="00000500000000000000"/>
              </a:rPr>
              <a:t>这辆火车一共有三节</a:t>
            </a:r>
            <a:r>
              <a:rPr lang="en-US" altLang="zh-TW" sz="3600">
                <a:solidFill>
                  <a:schemeClr val="dk1"/>
                </a:solidFill>
                <a:latin typeface="Play" panose="00000500000000000000"/>
                <a:ea typeface="Play" panose="00000500000000000000"/>
                <a:cs typeface="Play" panose="00000500000000000000"/>
                <a:sym typeface="Play" panose="00000500000000000000"/>
              </a:rPr>
              <a:t>(</a:t>
            </a:r>
            <a:r>
              <a:rPr lang="zh-TW" sz="3600">
                <a:solidFill>
                  <a:schemeClr val="dk1"/>
                </a:solidFill>
                <a:latin typeface="Play" panose="00000500000000000000"/>
                <a:ea typeface="Play" panose="00000500000000000000"/>
                <a:cs typeface="Play" panose="00000500000000000000"/>
                <a:sym typeface="Play" panose="00000500000000000000"/>
              </a:rPr>
              <a:t>车</a:t>
            </a:r>
            <a:r>
              <a:rPr lang="zh-TW" sz="5400">
                <a:solidFill>
                  <a:schemeClr val="dk1"/>
                </a:solidFill>
                <a:latin typeface="Aa楷书拼音" panose="02010600010101010101" charset="-122"/>
                <a:ea typeface="Aa楷书拼音" panose="02010600010101010101" charset="-122"/>
                <a:cs typeface="Play" panose="00000500000000000000"/>
                <a:sym typeface="Play" panose="00000500000000000000"/>
              </a:rPr>
              <a:t>厢</a:t>
            </a:r>
            <a:r>
              <a:rPr lang="en-US" altLang="zh-TW" sz="3600">
                <a:solidFill>
                  <a:schemeClr val="dk1"/>
                </a:solidFill>
                <a:latin typeface="Play" panose="00000500000000000000"/>
                <a:ea typeface="Play" panose="00000500000000000000"/>
                <a:cs typeface="Play" panose="00000500000000000000"/>
                <a:sym typeface="Play" panose="00000500000000000000"/>
              </a:rPr>
              <a:t>)</a:t>
            </a:r>
            <a:r>
              <a:rPr lang="zh-TW" sz="3600">
                <a:solidFill>
                  <a:schemeClr val="dk1"/>
                </a:solidFill>
                <a:latin typeface="Play" panose="00000500000000000000"/>
                <a:ea typeface="Play" panose="00000500000000000000"/>
                <a:cs typeface="Play" panose="00000500000000000000"/>
                <a:sym typeface="Play" panose="00000500000000000000"/>
              </a:rPr>
              <a:t>。</a:t>
            </a:r>
            <a:endParaRPr sz="3600">
              <a:solidFill>
                <a:schemeClr val="dk1"/>
              </a:solidFill>
              <a:latin typeface="Play" panose="00000500000000000000"/>
              <a:ea typeface="Play" panose="00000500000000000000"/>
              <a:cs typeface="Play" panose="00000500000000000000"/>
              <a:sym typeface="Play" panose="00000500000000000000"/>
            </a:endParaRPr>
          </a:p>
        </p:txBody>
      </p:sp>
      <p:pic>
        <p:nvPicPr>
          <p:cNvPr id="565" name="Google Shape;565;p55" descr="火车图片素材_免费火车PNG设计图片大全_图精灵"/>
          <p:cNvPicPr preferRelativeResize="0"/>
          <p:nvPr/>
        </p:nvPicPr>
        <p:blipFill rotWithShape="1">
          <a:blip r:embed="rId1"/>
          <a:srcRect/>
          <a:stretch>
            <a:fillRect/>
          </a:stretch>
        </p:blipFill>
        <p:spPr>
          <a:xfrm>
            <a:off x="3504183" y="1745623"/>
            <a:ext cx="5782541" cy="5782541"/>
          </a:xfrm>
          <a:prstGeom prst="rect">
            <a:avLst/>
          </a:prstGeom>
          <a:noFill/>
          <a:ln>
            <a:noFill/>
          </a:ln>
        </p:spPr>
      </p:pic>
      <p:sp>
        <p:nvSpPr>
          <p:cNvPr id="2" name="矩形 1"/>
          <p:cNvSpPr/>
          <p:nvPr/>
        </p:nvSpPr>
        <p:spPr>
          <a:xfrm>
            <a:off x="6743700" y="1484630"/>
            <a:ext cx="552450" cy="57594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8" name="Shape 116"/>
          <p:cNvSpPr/>
          <p:nvPr/>
        </p:nvSpPr>
        <p:spPr>
          <a:xfrm>
            <a:off x="2595563" y="487363"/>
            <a:ext cx="8072437" cy="706755"/>
          </a:xfrm>
          <a:prstGeom prst="rect">
            <a:avLst/>
          </a:prstGeom>
          <a:noFill/>
          <a:ln w="12700">
            <a:noFill/>
          </a:ln>
        </p:spPr>
        <p:txBody>
          <a:bodyPr lIns="45719" rIns="45719">
            <a:spAutoFit/>
          </a:bodyPr>
          <a:p>
            <a:pPr eaLnBrk="1">
              <a:buNone/>
            </a:pPr>
            <a:r>
              <a:rPr lang="zh-CN" altLang="en-US" sz="4000">
                <a:solidFill>
                  <a:srgbClr val="A6A6A6"/>
                </a:solidFill>
                <a:latin typeface="黑体" panose="02010609060101010101" pitchFamily="49" charset="-122"/>
                <a:ea typeface="黑体" panose="02010609060101010101" pitchFamily="49" charset="-122"/>
                <a:sym typeface="黑体" panose="02010609060101010101" pitchFamily="49" charset="-122"/>
              </a:rPr>
              <a:t>词汇（一）</a:t>
            </a:r>
            <a:endParaRPr lang="zh-CN" altLang="en-US" sz="4000">
              <a:solidFill>
                <a:srgbClr val="A6A6A6"/>
              </a:solidFill>
              <a:latin typeface="黑体" panose="02010609060101010101" pitchFamily="49" charset="-122"/>
              <a:ea typeface="黑体" panose="02010609060101010101" pitchFamily="49" charset="-122"/>
              <a:sym typeface="黑体" panose="02010609060101010101" pitchFamily="49" charset="-122"/>
            </a:endParaRPr>
          </a:p>
        </p:txBody>
      </p:sp>
      <p:grpSp>
        <p:nvGrpSpPr>
          <p:cNvPr id="4099" name="Group 119"/>
          <p:cNvGrpSpPr/>
          <p:nvPr/>
        </p:nvGrpSpPr>
        <p:grpSpPr>
          <a:xfrm>
            <a:off x="1811338" y="228600"/>
            <a:ext cx="608012" cy="919163"/>
            <a:chOff x="0" y="0"/>
            <a:chExt cx="607419" cy="919824"/>
          </a:xfrm>
        </p:grpSpPr>
        <p:sp>
          <p:nvSpPr>
            <p:cNvPr id="4118" name="Shape 117"/>
            <p:cNvSpPr/>
            <p:nvPr/>
          </p:nvSpPr>
          <p:spPr>
            <a:xfrm>
              <a:off x="0" y="0"/>
              <a:ext cx="607420" cy="919825"/>
            </a:xfrm>
            <a:custGeom>
              <a:avLst/>
              <a:gdLst/>
              <a:ahLst/>
              <a:cxnLst>
                <a:cxn ang="0">
                  <a:pos x="303710" y="459913"/>
                </a:cxn>
                <a:cxn ang="5898240">
                  <a:pos x="303710" y="459913"/>
                </a:cxn>
                <a:cxn ang="11796480">
                  <a:pos x="303710" y="459913"/>
                </a:cxn>
                <a:cxn ang="17694720">
                  <a:pos x="303710" y="459913"/>
                </a:cxn>
              </a:cxnLst>
              <a:pathLst>
                <a:path w="21600" h="21600">
                  <a:moveTo>
                    <a:pt x="10786" y="21600"/>
                  </a:moveTo>
                  <a:lnTo>
                    <a:pt x="11178" y="21600"/>
                  </a:lnTo>
                  <a:lnTo>
                    <a:pt x="11516" y="21565"/>
                  </a:lnTo>
                  <a:lnTo>
                    <a:pt x="11881" y="21495"/>
                  </a:lnTo>
                  <a:lnTo>
                    <a:pt x="12220" y="21425"/>
                  </a:lnTo>
                  <a:lnTo>
                    <a:pt x="12585" y="21319"/>
                  </a:lnTo>
                  <a:lnTo>
                    <a:pt x="12871" y="21196"/>
                  </a:lnTo>
                  <a:lnTo>
                    <a:pt x="13132" y="21056"/>
                  </a:lnTo>
                  <a:lnTo>
                    <a:pt x="13367" y="20881"/>
                  </a:lnTo>
                  <a:lnTo>
                    <a:pt x="13627" y="20722"/>
                  </a:lnTo>
                  <a:lnTo>
                    <a:pt x="13835" y="20511"/>
                  </a:lnTo>
                  <a:lnTo>
                    <a:pt x="14018" y="20318"/>
                  </a:lnTo>
                  <a:lnTo>
                    <a:pt x="14174" y="20107"/>
                  </a:lnTo>
                  <a:lnTo>
                    <a:pt x="14330" y="19879"/>
                  </a:lnTo>
                  <a:lnTo>
                    <a:pt x="14434" y="19634"/>
                  </a:lnTo>
                  <a:lnTo>
                    <a:pt x="14487" y="19370"/>
                  </a:lnTo>
                  <a:lnTo>
                    <a:pt x="14487" y="15664"/>
                  </a:lnTo>
                  <a:lnTo>
                    <a:pt x="14591" y="15454"/>
                  </a:lnTo>
                  <a:lnTo>
                    <a:pt x="14669" y="15260"/>
                  </a:lnTo>
                  <a:lnTo>
                    <a:pt x="14774" y="15050"/>
                  </a:lnTo>
                  <a:lnTo>
                    <a:pt x="15138" y="14646"/>
                  </a:lnTo>
                  <a:lnTo>
                    <a:pt x="15581" y="14242"/>
                  </a:lnTo>
                  <a:lnTo>
                    <a:pt x="16728" y="13469"/>
                  </a:lnTo>
                  <a:lnTo>
                    <a:pt x="18030" y="12591"/>
                  </a:lnTo>
                  <a:lnTo>
                    <a:pt x="18734" y="12118"/>
                  </a:lnTo>
                  <a:lnTo>
                    <a:pt x="19333" y="11573"/>
                  </a:lnTo>
                  <a:lnTo>
                    <a:pt x="19932" y="11028"/>
                  </a:lnTo>
                  <a:lnTo>
                    <a:pt x="20479" y="10396"/>
                  </a:lnTo>
                  <a:lnTo>
                    <a:pt x="20740" y="10097"/>
                  </a:lnTo>
                  <a:lnTo>
                    <a:pt x="20948" y="9729"/>
                  </a:lnTo>
                  <a:lnTo>
                    <a:pt x="21130" y="9378"/>
                  </a:lnTo>
                  <a:lnTo>
                    <a:pt x="21287" y="8974"/>
                  </a:lnTo>
                  <a:lnTo>
                    <a:pt x="21443" y="8605"/>
                  </a:lnTo>
                  <a:lnTo>
                    <a:pt x="21548" y="8166"/>
                  </a:lnTo>
                  <a:lnTo>
                    <a:pt x="21600" y="7727"/>
                  </a:lnTo>
                  <a:lnTo>
                    <a:pt x="21600" y="6884"/>
                  </a:lnTo>
                  <a:lnTo>
                    <a:pt x="21548" y="6515"/>
                  </a:lnTo>
                  <a:lnTo>
                    <a:pt x="21496" y="6182"/>
                  </a:lnTo>
                  <a:lnTo>
                    <a:pt x="21391" y="5812"/>
                  </a:lnTo>
                  <a:lnTo>
                    <a:pt x="21287" y="5479"/>
                  </a:lnTo>
                  <a:lnTo>
                    <a:pt x="21130" y="5093"/>
                  </a:lnTo>
                  <a:lnTo>
                    <a:pt x="20948" y="4760"/>
                  </a:lnTo>
                  <a:lnTo>
                    <a:pt x="20740" y="4425"/>
                  </a:lnTo>
                  <a:lnTo>
                    <a:pt x="20531" y="4127"/>
                  </a:lnTo>
                  <a:lnTo>
                    <a:pt x="20296" y="3811"/>
                  </a:lnTo>
                  <a:lnTo>
                    <a:pt x="20036" y="3513"/>
                  </a:lnTo>
                  <a:lnTo>
                    <a:pt x="19775" y="3214"/>
                  </a:lnTo>
                  <a:lnTo>
                    <a:pt x="19124" y="2634"/>
                  </a:lnTo>
                  <a:lnTo>
                    <a:pt x="18447" y="2125"/>
                  </a:lnTo>
                  <a:lnTo>
                    <a:pt x="17691" y="1669"/>
                  </a:lnTo>
                  <a:lnTo>
                    <a:pt x="16832" y="1229"/>
                  </a:lnTo>
                  <a:lnTo>
                    <a:pt x="16388" y="1054"/>
                  </a:lnTo>
                  <a:lnTo>
                    <a:pt x="15920" y="879"/>
                  </a:lnTo>
                  <a:lnTo>
                    <a:pt x="15477" y="720"/>
                  </a:lnTo>
                  <a:lnTo>
                    <a:pt x="15034" y="580"/>
                  </a:lnTo>
                  <a:lnTo>
                    <a:pt x="14539" y="439"/>
                  </a:lnTo>
                  <a:lnTo>
                    <a:pt x="14018" y="316"/>
                  </a:lnTo>
                  <a:lnTo>
                    <a:pt x="13471" y="211"/>
                  </a:lnTo>
                  <a:lnTo>
                    <a:pt x="12975" y="140"/>
                  </a:lnTo>
                  <a:lnTo>
                    <a:pt x="12428" y="71"/>
                  </a:lnTo>
                  <a:lnTo>
                    <a:pt x="11934" y="35"/>
                  </a:lnTo>
                  <a:lnTo>
                    <a:pt x="11387" y="0"/>
                  </a:lnTo>
                  <a:lnTo>
                    <a:pt x="10213" y="0"/>
                  </a:lnTo>
                  <a:lnTo>
                    <a:pt x="9666" y="35"/>
                  </a:lnTo>
                  <a:lnTo>
                    <a:pt x="9172" y="71"/>
                  </a:lnTo>
                  <a:lnTo>
                    <a:pt x="8625" y="140"/>
                  </a:lnTo>
                  <a:lnTo>
                    <a:pt x="8129" y="211"/>
                  </a:lnTo>
                  <a:lnTo>
                    <a:pt x="7582" y="316"/>
                  </a:lnTo>
                  <a:lnTo>
                    <a:pt x="7061" y="439"/>
                  </a:lnTo>
                  <a:lnTo>
                    <a:pt x="6566" y="580"/>
                  </a:lnTo>
                  <a:lnTo>
                    <a:pt x="6123" y="720"/>
                  </a:lnTo>
                  <a:lnTo>
                    <a:pt x="5680" y="879"/>
                  </a:lnTo>
                  <a:lnTo>
                    <a:pt x="5212" y="1054"/>
                  </a:lnTo>
                  <a:lnTo>
                    <a:pt x="4768" y="1229"/>
                  </a:lnTo>
                  <a:lnTo>
                    <a:pt x="3909" y="1669"/>
                  </a:lnTo>
                  <a:lnTo>
                    <a:pt x="3153" y="2125"/>
                  </a:lnTo>
                  <a:lnTo>
                    <a:pt x="2476" y="2634"/>
                  </a:lnTo>
                  <a:lnTo>
                    <a:pt x="1825" y="3214"/>
                  </a:lnTo>
                  <a:lnTo>
                    <a:pt x="1303" y="3811"/>
                  </a:lnTo>
                  <a:lnTo>
                    <a:pt x="1069" y="4127"/>
                  </a:lnTo>
                  <a:lnTo>
                    <a:pt x="860" y="4425"/>
                  </a:lnTo>
                  <a:lnTo>
                    <a:pt x="651" y="4760"/>
                  </a:lnTo>
                  <a:lnTo>
                    <a:pt x="470" y="5093"/>
                  </a:lnTo>
                  <a:lnTo>
                    <a:pt x="313" y="5479"/>
                  </a:lnTo>
                  <a:lnTo>
                    <a:pt x="209" y="5812"/>
                  </a:lnTo>
                  <a:lnTo>
                    <a:pt x="104" y="6182"/>
                  </a:lnTo>
                  <a:lnTo>
                    <a:pt x="52" y="6515"/>
                  </a:lnTo>
                  <a:lnTo>
                    <a:pt x="0" y="6884"/>
                  </a:lnTo>
                  <a:lnTo>
                    <a:pt x="0" y="7727"/>
                  </a:lnTo>
                  <a:lnTo>
                    <a:pt x="52" y="8166"/>
                  </a:lnTo>
                  <a:lnTo>
                    <a:pt x="157" y="8605"/>
                  </a:lnTo>
                  <a:lnTo>
                    <a:pt x="313" y="8974"/>
                  </a:lnTo>
                  <a:lnTo>
                    <a:pt x="470" y="9378"/>
                  </a:lnTo>
                  <a:lnTo>
                    <a:pt x="651" y="9729"/>
                  </a:lnTo>
                  <a:lnTo>
                    <a:pt x="860" y="10097"/>
                  </a:lnTo>
                  <a:lnTo>
                    <a:pt x="1121" y="10396"/>
                  </a:lnTo>
                  <a:lnTo>
                    <a:pt x="1668" y="11028"/>
                  </a:lnTo>
                  <a:lnTo>
                    <a:pt x="2267" y="11573"/>
                  </a:lnTo>
                  <a:lnTo>
                    <a:pt x="2866" y="12118"/>
                  </a:lnTo>
                  <a:lnTo>
                    <a:pt x="3570" y="12591"/>
                  </a:lnTo>
                  <a:lnTo>
                    <a:pt x="4872" y="13469"/>
                  </a:lnTo>
                  <a:lnTo>
                    <a:pt x="6019" y="14242"/>
                  </a:lnTo>
                  <a:lnTo>
                    <a:pt x="6462" y="14646"/>
                  </a:lnTo>
                  <a:lnTo>
                    <a:pt x="6826" y="15050"/>
                  </a:lnTo>
                  <a:lnTo>
                    <a:pt x="6931" y="15260"/>
                  </a:lnTo>
                  <a:lnTo>
                    <a:pt x="7009" y="15454"/>
                  </a:lnTo>
                  <a:lnTo>
                    <a:pt x="7113" y="15664"/>
                  </a:lnTo>
                  <a:lnTo>
                    <a:pt x="7113" y="19370"/>
                  </a:lnTo>
                  <a:lnTo>
                    <a:pt x="7166" y="19634"/>
                  </a:lnTo>
                  <a:lnTo>
                    <a:pt x="7270" y="19879"/>
                  </a:lnTo>
                  <a:lnTo>
                    <a:pt x="7425" y="20107"/>
                  </a:lnTo>
                  <a:lnTo>
                    <a:pt x="7582" y="20318"/>
                  </a:lnTo>
                  <a:lnTo>
                    <a:pt x="7765" y="20511"/>
                  </a:lnTo>
                  <a:lnTo>
                    <a:pt x="7973" y="20722"/>
                  </a:lnTo>
                  <a:lnTo>
                    <a:pt x="8233" y="20881"/>
                  </a:lnTo>
                  <a:lnTo>
                    <a:pt x="8468" y="21056"/>
                  </a:lnTo>
                  <a:lnTo>
                    <a:pt x="8729" y="21196"/>
                  </a:lnTo>
                  <a:lnTo>
                    <a:pt x="9015" y="21319"/>
                  </a:lnTo>
                  <a:lnTo>
                    <a:pt x="9380" y="21425"/>
                  </a:lnTo>
                  <a:lnTo>
                    <a:pt x="9719" y="21495"/>
                  </a:lnTo>
                  <a:lnTo>
                    <a:pt x="10084" y="21565"/>
                  </a:lnTo>
                  <a:lnTo>
                    <a:pt x="10422" y="21600"/>
                  </a:lnTo>
                  <a:lnTo>
                    <a:pt x="10786" y="21600"/>
                  </a:lnTo>
                  <a:close/>
                </a:path>
              </a:pathLst>
            </a:custGeom>
            <a:solidFill>
              <a:srgbClr val="FFFFCC">
                <a:alpha val="100000"/>
              </a:srgbClr>
            </a:solidFill>
            <a:ln w="57150" cap="flat" cmpd="sng">
              <a:solidFill>
                <a:srgbClr val="000000">
                  <a:alpha val="100000"/>
                </a:srgbClr>
              </a:solidFill>
              <a:prstDash val="solid"/>
              <a:miter lim="800000"/>
              <a:headEnd type="none" w="med" len="med"/>
              <a:tailEnd type="none" w="med" len="med"/>
            </a:ln>
          </p:spPr>
          <p:txBody>
            <a:bodyPr/>
            <a:p>
              <a:endParaRPr lang="zh-CN" altLang="en-US"/>
            </a:p>
          </p:txBody>
        </p:sp>
        <p:sp>
          <p:nvSpPr>
            <p:cNvPr id="4119" name="Shape 118"/>
            <p:cNvSpPr/>
            <p:nvPr/>
          </p:nvSpPr>
          <p:spPr>
            <a:xfrm>
              <a:off x="192699" y="403848"/>
              <a:ext cx="224224" cy="408299"/>
            </a:xfrm>
            <a:custGeom>
              <a:avLst/>
              <a:gdLst/>
              <a:ahLst/>
              <a:cxnLst>
                <a:cxn ang="0">
                  <a:pos x="112112" y="204150"/>
                </a:cxn>
                <a:cxn ang="5898240">
                  <a:pos x="112112" y="204150"/>
                </a:cxn>
                <a:cxn ang="11796480">
                  <a:pos x="112112" y="204150"/>
                </a:cxn>
                <a:cxn ang="17694720">
                  <a:pos x="112112" y="204150"/>
                </a:cxn>
              </a:cxnLst>
              <a:pathLst>
                <a:path w="21600" h="21600">
                  <a:moveTo>
                    <a:pt x="6354" y="10918"/>
                  </a:moveTo>
                  <a:lnTo>
                    <a:pt x="4448" y="5578"/>
                  </a:lnTo>
                  <a:lnTo>
                    <a:pt x="1060" y="1305"/>
                  </a:lnTo>
                  <a:lnTo>
                    <a:pt x="0" y="235"/>
                  </a:lnTo>
                  <a:lnTo>
                    <a:pt x="4448" y="1424"/>
                  </a:lnTo>
                  <a:lnTo>
                    <a:pt x="7835" y="0"/>
                  </a:lnTo>
                  <a:lnTo>
                    <a:pt x="11647" y="1305"/>
                  </a:lnTo>
                  <a:lnTo>
                    <a:pt x="14610" y="0"/>
                  </a:lnTo>
                  <a:lnTo>
                    <a:pt x="17576" y="1186"/>
                  </a:lnTo>
                  <a:lnTo>
                    <a:pt x="21600" y="235"/>
                  </a:lnTo>
                  <a:lnTo>
                    <a:pt x="16304" y="6053"/>
                  </a:lnTo>
                  <a:lnTo>
                    <a:pt x="14822" y="10918"/>
                  </a:lnTo>
                  <a:moveTo>
                    <a:pt x="778" y="14359"/>
                  </a:moveTo>
                  <a:lnTo>
                    <a:pt x="20681" y="14359"/>
                  </a:lnTo>
                  <a:lnTo>
                    <a:pt x="20681" y="16852"/>
                  </a:lnTo>
                  <a:lnTo>
                    <a:pt x="778" y="16814"/>
                  </a:lnTo>
                  <a:lnTo>
                    <a:pt x="778" y="19226"/>
                  </a:lnTo>
                  <a:lnTo>
                    <a:pt x="20681" y="19304"/>
                  </a:lnTo>
                  <a:lnTo>
                    <a:pt x="20752" y="21600"/>
                  </a:lnTo>
                  <a:lnTo>
                    <a:pt x="848" y="21600"/>
                  </a:lnTo>
                </a:path>
              </a:pathLst>
            </a:custGeom>
            <a:noFill/>
            <a:ln w="57150" cap="flat" cmpd="sng">
              <a:solidFill>
                <a:srgbClr val="000000">
                  <a:alpha val="100000"/>
                </a:srgbClr>
              </a:solidFill>
              <a:prstDash val="solid"/>
              <a:miter lim="800000"/>
              <a:headEnd type="none" w="med" len="med"/>
              <a:tailEnd type="none" w="med" len="med"/>
            </a:ln>
          </p:spPr>
          <p:txBody>
            <a:bodyPr/>
            <a:p>
              <a:endParaRPr lang="zh-CN" altLang="en-US"/>
            </a:p>
          </p:txBody>
        </p:sp>
      </p:grpSp>
      <p:sp>
        <p:nvSpPr>
          <p:cNvPr id="120" name="Shape 120"/>
          <p:cNvSpPr/>
          <p:nvPr/>
        </p:nvSpPr>
        <p:spPr>
          <a:xfrm>
            <a:off x="6546850" y="1562100"/>
            <a:ext cx="2044700" cy="460375"/>
          </a:xfrm>
          <a:prstGeom prst="rect">
            <a:avLst/>
          </a:prstGeom>
          <a:noFill/>
          <a:ln w="12700">
            <a:noFill/>
          </a:ln>
        </p:spPr>
        <p:txBody>
          <a:bodyPr wrap="none" lIns="45719" rIns="45719">
            <a:spAutoFit/>
          </a:bodyPr>
          <a:p>
            <a:pPr eaLnBrk="1">
              <a:buNone/>
            </a:pPr>
            <a:r>
              <a:rPr lang="en-US" altLang="zh-CN" sz="2400">
                <a:latin typeface="Times New Roman" panose="02020703060505090304" pitchFamily="18" charset="0"/>
                <a:cs typeface="Times New Roman" panose="02020703060505090304" pitchFamily="18" charset="0"/>
                <a:sym typeface="Times New Roman" panose="02020703060505090304" pitchFamily="18" charset="0"/>
              </a:rPr>
              <a:t>n. Beijing opera</a:t>
            </a:r>
            <a:endParaRPr lang="en-US" altLang="zh-CN" sz="2400">
              <a:latin typeface="Times New Roman" panose="02020703060505090304" pitchFamily="18" charset="0"/>
              <a:ea typeface="Times New Roman" panose="02020703060505090304" pitchFamily="18" charset="0"/>
              <a:sym typeface="Times New Roman" panose="02020703060505090304" pitchFamily="18" charset="0"/>
            </a:endParaRPr>
          </a:p>
        </p:txBody>
      </p:sp>
      <p:sp>
        <p:nvSpPr>
          <p:cNvPr id="121" name="Shape 121"/>
          <p:cNvSpPr/>
          <p:nvPr/>
        </p:nvSpPr>
        <p:spPr>
          <a:xfrm>
            <a:off x="2573338" y="1570038"/>
            <a:ext cx="699770" cy="460375"/>
          </a:xfrm>
          <a:prstGeom prst="rect">
            <a:avLst/>
          </a:prstGeom>
          <a:noFill/>
          <a:ln w="12700">
            <a:noFill/>
          </a:ln>
        </p:spPr>
        <p:txBody>
          <a:bodyPr wrap="none" lIns="45719" rIns="45719">
            <a:spAutoFit/>
          </a:bodyPr>
          <a:p>
            <a:pPr eaLnBrk="1">
              <a:buNone/>
            </a:pPr>
            <a:r>
              <a:rPr lang="zh-CN" altLang="en-US" sz="2400">
                <a:latin typeface="华文细黑" pitchFamily="2" charset="-122"/>
                <a:ea typeface="华文细黑" pitchFamily="2" charset="-122"/>
                <a:sym typeface="华文细黑" pitchFamily="2" charset="-122"/>
              </a:rPr>
              <a:t>京剧</a:t>
            </a:r>
            <a:endParaRPr lang="zh-CN" altLang="en-US" sz="2400">
              <a:latin typeface="华文细黑" pitchFamily="2" charset="-122"/>
              <a:ea typeface="华文细黑" pitchFamily="2" charset="-122"/>
              <a:sym typeface="华文细黑" pitchFamily="2" charset="-122"/>
            </a:endParaRPr>
          </a:p>
        </p:txBody>
      </p:sp>
      <p:sp>
        <p:nvSpPr>
          <p:cNvPr id="122" name="Shape 122"/>
          <p:cNvSpPr/>
          <p:nvPr/>
        </p:nvSpPr>
        <p:spPr>
          <a:xfrm>
            <a:off x="6562725" y="2286000"/>
            <a:ext cx="1985645" cy="460375"/>
          </a:xfrm>
          <a:prstGeom prst="rect">
            <a:avLst/>
          </a:prstGeom>
          <a:noFill/>
          <a:ln w="12700">
            <a:noFill/>
          </a:ln>
        </p:spPr>
        <p:txBody>
          <a:bodyPr wrap="none" lIns="45719" rIns="45719">
            <a:spAutoFit/>
          </a:bodyPr>
          <a:p>
            <a:pPr eaLnBrk="1">
              <a:buNone/>
            </a:pPr>
            <a:r>
              <a:rPr lang="en-US" altLang="zh-CN" sz="2400">
                <a:latin typeface="Times New Roman" panose="02020703060505090304" pitchFamily="18" charset="0"/>
                <a:cs typeface="Times New Roman" panose="02020703060505090304" pitchFamily="18" charset="0"/>
                <a:sym typeface="Times New Roman" panose="02020703060505090304" pitchFamily="18" charset="0"/>
              </a:rPr>
              <a:t>n. actor, actress</a:t>
            </a:r>
            <a:endParaRPr lang="en-US" altLang="zh-CN" sz="2400">
              <a:latin typeface="Times New Roman" panose="02020703060505090304" pitchFamily="18" charset="0"/>
              <a:ea typeface="Times New Roman" panose="02020703060505090304" pitchFamily="18" charset="0"/>
              <a:sym typeface="Times New Roman" panose="02020703060505090304" pitchFamily="18" charset="0"/>
            </a:endParaRPr>
          </a:p>
        </p:txBody>
      </p:sp>
      <p:sp>
        <p:nvSpPr>
          <p:cNvPr id="123" name="Shape 123"/>
          <p:cNvSpPr/>
          <p:nvPr/>
        </p:nvSpPr>
        <p:spPr>
          <a:xfrm>
            <a:off x="2573338" y="2298700"/>
            <a:ext cx="699770" cy="460375"/>
          </a:xfrm>
          <a:prstGeom prst="rect">
            <a:avLst/>
          </a:prstGeom>
          <a:noFill/>
          <a:ln w="12700">
            <a:noFill/>
          </a:ln>
        </p:spPr>
        <p:txBody>
          <a:bodyPr wrap="none" lIns="45719" rIns="45719">
            <a:spAutoFit/>
          </a:bodyPr>
          <a:p>
            <a:pPr eaLnBrk="1">
              <a:buNone/>
            </a:pPr>
            <a:r>
              <a:rPr lang="zh-CN" altLang="en-US" sz="2400">
                <a:latin typeface="华文细黑" pitchFamily="2" charset="-122"/>
                <a:ea typeface="华文细黑" pitchFamily="2" charset="-122"/>
                <a:sym typeface="华文细黑" pitchFamily="2" charset="-122"/>
              </a:rPr>
              <a:t>演员</a:t>
            </a:r>
            <a:endParaRPr lang="zh-CN" altLang="en-US" sz="2400">
              <a:latin typeface="华文细黑" pitchFamily="2" charset="-122"/>
              <a:ea typeface="华文细黑" pitchFamily="2" charset="-122"/>
              <a:sym typeface="华文细黑" pitchFamily="2" charset="-122"/>
            </a:endParaRPr>
          </a:p>
        </p:txBody>
      </p:sp>
      <p:sp>
        <p:nvSpPr>
          <p:cNvPr id="124" name="Shape 124"/>
          <p:cNvSpPr/>
          <p:nvPr/>
        </p:nvSpPr>
        <p:spPr>
          <a:xfrm>
            <a:off x="6562725" y="3009900"/>
            <a:ext cx="1477645" cy="460375"/>
          </a:xfrm>
          <a:prstGeom prst="rect">
            <a:avLst/>
          </a:prstGeom>
          <a:noFill/>
          <a:ln w="12700">
            <a:noFill/>
          </a:ln>
        </p:spPr>
        <p:txBody>
          <a:bodyPr wrap="none" lIns="45719" rIns="45719">
            <a:spAutoFit/>
          </a:bodyPr>
          <a:p>
            <a:pPr eaLnBrk="1">
              <a:buNone/>
            </a:pPr>
            <a:r>
              <a:rPr lang="en-US" altLang="zh-CN" sz="2400">
                <a:latin typeface="Times New Roman" panose="02020703060505090304" pitchFamily="18" charset="0"/>
                <a:cs typeface="Times New Roman" panose="02020703060505090304" pitchFamily="18" charset="0"/>
                <a:sym typeface="Times New Roman" panose="02020703060505090304" pitchFamily="18" charset="0"/>
              </a:rPr>
              <a:t>n. audience</a:t>
            </a:r>
            <a:endParaRPr lang="en-US" altLang="zh-CN" sz="2400">
              <a:latin typeface="Times New Roman" panose="02020703060505090304" pitchFamily="18" charset="0"/>
              <a:ea typeface="Times New Roman" panose="02020703060505090304" pitchFamily="18" charset="0"/>
              <a:sym typeface="Times New Roman" panose="02020703060505090304" pitchFamily="18" charset="0"/>
            </a:endParaRPr>
          </a:p>
        </p:txBody>
      </p:sp>
      <p:sp>
        <p:nvSpPr>
          <p:cNvPr id="125" name="Shape 125"/>
          <p:cNvSpPr/>
          <p:nvPr/>
        </p:nvSpPr>
        <p:spPr>
          <a:xfrm>
            <a:off x="2573338" y="3017838"/>
            <a:ext cx="699770" cy="460375"/>
          </a:xfrm>
          <a:prstGeom prst="rect">
            <a:avLst/>
          </a:prstGeom>
          <a:noFill/>
          <a:ln w="12700">
            <a:noFill/>
          </a:ln>
        </p:spPr>
        <p:txBody>
          <a:bodyPr wrap="none" lIns="45719" rIns="45719">
            <a:spAutoFit/>
          </a:bodyPr>
          <a:p>
            <a:pPr eaLnBrk="1">
              <a:buNone/>
            </a:pPr>
            <a:r>
              <a:rPr lang="zh-CN" altLang="en-US" sz="2400">
                <a:latin typeface="华文细黑" pitchFamily="2" charset="-122"/>
                <a:ea typeface="华文细黑" pitchFamily="2" charset="-122"/>
                <a:sym typeface="华文细黑" pitchFamily="2" charset="-122"/>
              </a:rPr>
              <a:t>观众</a:t>
            </a:r>
            <a:endParaRPr lang="zh-CN" altLang="en-US" sz="2400">
              <a:latin typeface="华文细黑" pitchFamily="2" charset="-122"/>
              <a:ea typeface="华文细黑" pitchFamily="2" charset="-122"/>
              <a:sym typeface="华文细黑" pitchFamily="2" charset="-122"/>
            </a:endParaRPr>
          </a:p>
        </p:txBody>
      </p:sp>
      <p:sp>
        <p:nvSpPr>
          <p:cNvPr id="126" name="Shape 126"/>
          <p:cNvSpPr/>
          <p:nvPr/>
        </p:nvSpPr>
        <p:spPr>
          <a:xfrm>
            <a:off x="6562725" y="3683000"/>
            <a:ext cx="2459990" cy="460375"/>
          </a:xfrm>
          <a:prstGeom prst="rect">
            <a:avLst/>
          </a:prstGeom>
          <a:noFill/>
          <a:ln w="12700">
            <a:noFill/>
          </a:ln>
        </p:spPr>
        <p:txBody>
          <a:bodyPr wrap="none" lIns="45719" rIns="45719">
            <a:spAutoFit/>
          </a:bodyPr>
          <a:p>
            <a:pPr eaLnBrk="1">
              <a:buNone/>
            </a:pPr>
            <a:r>
              <a:rPr lang="en-US" altLang="zh-CN" sz="2400">
                <a:latin typeface="Times New Roman" panose="02020703060505090304" pitchFamily="18" charset="0"/>
                <a:cs typeface="Times New Roman" panose="02020703060505090304" pitchFamily="18" charset="0"/>
                <a:sym typeface="Times New Roman" panose="02020703060505090304" pitchFamily="18" charset="0"/>
              </a:rPr>
              <a:t>adj. deep, profound</a:t>
            </a:r>
            <a:endParaRPr lang="en-US" altLang="zh-CN" sz="2400">
              <a:latin typeface="Times New Roman" panose="02020703060505090304" pitchFamily="18" charset="0"/>
              <a:ea typeface="Times New Roman" panose="02020703060505090304" pitchFamily="18" charset="0"/>
              <a:sym typeface="Times New Roman" panose="02020703060505090304" pitchFamily="18" charset="0"/>
            </a:endParaRPr>
          </a:p>
        </p:txBody>
      </p:sp>
      <p:sp>
        <p:nvSpPr>
          <p:cNvPr id="127" name="Shape 127"/>
          <p:cNvSpPr/>
          <p:nvPr/>
        </p:nvSpPr>
        <p:spPr>
          <a:xfrm>
            <a:off x="2573338" y="3690938"/>
            <a:ext cx="394970" cy="460375"/>
          </a:xfrm>
          <a:prstGeom prst="rect">
            <a:avLst/>
          </a:prstGeom>
          <a:noFill/>
          <a:ln w="12700">
            <a:noFill/>
          </a:ln>
        </p:spPr>
        <p:txBody>
          <a:bodyPr wrap="none" lIns="45719" rIns="45719">
            <a:spAutoFit/>
          </a:bodyPr>
          <a:p>
            <a:pPr eaLnBrk="1">
              <a:buNone/>
            </a:pPr>
            <a:r>
              <a:rPr lang="zh-CN" altLang="en-US" sz="2400">
                <a:latin typeface="华文细黑" pitchFamily="2" charset="-122"/>
                <a:ea typeface="华文细黑" pitchFamily="2" charset="-122"/>
                <a:sym typeface="华文细黑" pitchFamily="2" charset="-122"/>
              </a:rPr>
              <a:t>厚</a:t>
            </a:r>
            <a:endParaRPr lang="zh-CN" altLang="en-US" sz="2400">
              <a:latin typeface="华文细黑" pitchFamily="2" charset="-122"/>
              <a:ea typeface="华文细黑" pitchFamily="2" charset="-122"/>
              <a:sym typeface="华文细黑" pitchFamily="2" charset="-122"/>
            </a:endParaRPr>
          </a:p>
        </p:txBody>
      </p:sp>
      <p:sp>
        <p:nvSpPr>
          <p:cNvPr id="128" name="Shape 128"/>
          <p:cNvSpPr/>
          <p:nvPr/>
        </p:nvSpPr>
        <p:spPr>
          <a:xfrm>
            <a:off x="4043363" y="1573213"/>
            <a:ext cx="899795" cy="460375"/>
          </a:xfrm>
          <a:prstGeom prst="rect">
            <a:avLst/>
          </a:prstGeom>
          <a:noFill/>
          <a:ln w="12700">
            <a:noFill/>
          </a:ln>
        </p:spPr>
        <p:txBody>
          <a:bodyPr wrap="none" lIns="45719" rIns="45719">
            <a:spAutoFit/>
          </a:bodyPr>
          <a:p>
            <a:pPr eaLnBrk="1">
              <a:buNone/>
            </a:pPr>
            <a:r>
              <a:rPr lang="en-US" altLang="zh-CN" sz="2400">
                <a:latin typeface="华文细黑" pitchFamily="2" charset="-122"/>
                <a:ea typeface="华文细黑" pitchFamily="2" charset="-122"/>
                <a:sym typeface="华文细黑" pitchFamily="2" charset="-122"/>
              </a:rPr>
              <a:t>jīngjù</a:t>
            </a:r>
            <a:endParaRPr lang="en-US" altLang="zh-CN" sz="2400">
              <a:latin typeface="华文细黑" pitchFamily="2" charset="-122"/>
              <a:ea typeface="华文细黑" pitchFamily="2" charset="-122"/>
              <a:sym typeface="华文细黑" pitchFamily="2" charset="-122"/>
            </a:endParaRPr>
          </a:p>
        </p:txBody>
      </p:sp>
      <p:sp>
        <p:nvSpPr>
          <p:cNvPr id="129" name="Shape 129"/>
          <p:cNvSpPr/>
          <p:nvPr/>
        </p:nvSpPr>
        <p:spPr>
          <a:xfrm>
            <a:off x="4038600" y="2290763"/>
            <a:ext cx="1390650" cy="460375"/>
          </a:xfrm>
          <a:prstGeom prst="rect">
            <a:avLst/>
          </a:prstGeom>
          <a:noFill/>
          <a:ln w="12700">
            <a:noFill/>
          </a:ln>
        </p:spPr>
        <p:txBody>
          <a:bodyPr wrap="none" lIns="45719" rIns="45719">
            <a:spAutoFit/>
          </a:bodyPr>
          <a:p>
            <a:pPr eaLnBrk="1">
              <a:buNone/>
            </a:pPr>
            <a:r>
              <a:rPr lang="en-US" altLang="zh-CN" sz="2400">
                <a:latin typeface="华文细黑" pitchFamily="2" charset="-122"/>
                <a:ea typeface="华文细黑" pitchFamily="2" charset="-122"/>
                <a:sym typeface="华文细黑" pitchFamily="2" charset="-122"/>
              </a:rPr>
              <a:t>yǎnyuán</a:t>
            </a:r>
            <a:endParaRPr lang="en-US" altLang="zh-CN" sz="2400">
              <a:latin typeface="华文细黑" pitchFamily="2" charset="-122"/>
              <a:ea typeface="华文细黑" pitchFamily="2" charset="-122"/>
              <a:sym typeface="华文细黑" pitchFamily="2" charset="-122"/>
            </a:endParaRPr>
          </a:p>
        </p:txBody>
      </p:sp>
      <p:sp>
        <p:nvSpPr>
          <p:cNvPr id="130" name="Shape 130"/>
          <p:cNvSpPr/>
          <p:nvPr/>
        </p:nvSpPr>
        <p:spPr>
          <a:xfrm>
            <a:off x="4038600" y="3009900"/>
            <a:ext cx="1772285" cy="460375"/>
          </a:xfrm>
          <a:prstGeom prst="rect">
            <a:avLst/>
          </a:prstGeom>
          <a:noFill/>
          <a:ln w="12700">
            <a:noFill/>
          </a:ln>
        </p:spPr>
        <p:txBody>
          <a:bodyPr wrap="none" lIns="45719" rIns="45719">
            <a:spAutoFit/>
          </a:bodyPr>
          <a:p>
            <a:pPr eaLnBrk="1">
              <a:buNone/>
            </a:pPr>
            <a:r>
              <a:rPr lang="en-US" altLang="zh-CN" sz="2400">
                <a:latin typeface="华文细黑" pitchFamily="2" charset="-122"/>
                <a:ea typeface="华文细黑" pitchFamily="2" charset="-122"/>
                <a:sym typeface="华文细黑" pitchFamily="2" charset="-122"/>
              </a:rPr>
              <a:t>guānzhòng</a:t>
            </a:r>
            <a:endParaRPr lang="en-US" altLang="zh-CN" sz="2400">
              <a:latin typeface="华文细黑" pitchFamily="2" charset="-122"/>
              <a:ea typeface="华文细黑" pitchFamily="2" charset="-122"/>
              <a:sym typeface="华文细黑" pitchFamily="2" charset="-122"/>
            </a:endParaRPr>
          </a:p>
        </p:txBody>
      </p:sp>
      <p:sp>
        <p:nvSpPr>
          <p:cNvPr id="131" name="Shape 131"/>
          <p:cNvSpPr/>
          <p:nvPr/>
        </p:nvSpPr>
        <p:spPr>
          <a:xfrm>
            <a:off x="4038600" y="3683000"/>
            <a:ext cx="652145" cy="460375"/>
          </a:xfrm>
          <a:prstGeom prst="rect">
            <a:avLst/>
          </a:prstGeom>
          <a:noFill/>
          <a:ln w="12700">
            <a:noFill/>
          </a:ln>
        </p:spPr>
        <p:txBody>
          <a:bodyPr wrap="none" lIns="45719" rIns="45719">
            <a:spAutoFit/>
          </a:bodyPr>
          <a:p>
            <a:pPr eaLnBrk="1">
              <a:buNone/>
            </a:pPr>
            <a:r>
              <a:rPr lang="en-US" altLang="zh-CN" sz="2400">
                <a:latin typeface="华文细黑" pitchFamily="2" charset="-122"/>
                <a:ea typeface="华文细黑" pitchFamily="2" charset="-122"/>
                <a:sym typeface="华文细黑" pitchFamily="2" charset="-122"/>
              </a:rPr>
              <a:t>hòu</a:t>
            </a:r>
            <a:endParaRPr lang="en-US" altLang="zh-CN" sz="2400">
              <a:latin typeface="华文细黑" pitchFamily="2" charset="-122"/>
              <a:ea typeface="华文细黑" pitchFamily="2" charset="-122"/>
              <a:sym typeface="华文细黑" pitchFamily="2" charset="-122"/>
            </a:endParaRPr>
          </a:p>
        </p:txBody>
      </p:sp>
      <p:sp>
        <p:nvSpPr>
          <p:cNvPr id="132" name="Shape 132"/>
          <p:cNvSpPr/>
          <p:nvPr/>
        </p:nvSpPr>
        <p:spPr>
          <a:xfrm>
            <a:off x="6562725" y="4381500"/>
            <a:ext cx="4060190" cy="460375"/>
          </a:xfrm>
          <a:prstGeom prst="rect">
            <a:avLst/>
          </a:prstGeom>
          <a:noFill/>
          <a:ln w="12700">
            <a:noFill/>
          </a:ln>
        </p:spPr>
        <p:txBody>
          <a:bodyPr wrap="none" lIns="45719" rIns="45719">
            <a:spAutoFit/>
          </a:bodyPr>
          <a:p>
            <a:pPr eaLnBrk="1">
              <a:buNone/>
            </a:pPr>
            <a:r>
              <a:rPr lang="en-US" altLang="zh-CN" sz="2400">
                <a:latin typeface="Times New Roman" panose="02020703060505090304" pitchFamily="18" charset="0"/>
                <a:cs typeface="Times New Roman" panose="02020703060505090304" pitchFamily="18" charset="0"/>
                <a:sym typeface="Times New Roman" panose="02020703060505090304" pitchFamily="18" charset="0"/>
              </a:rPr>
              <a:t>v. to perform, to put on (a show)</a:t>
            </a:r>
            <a:endParaRPr lang="en-US" altLang="zh-CN" sz="2400">
              <a:latin typeface="Times New Roman" panose="02020703060505090304" pitchFamily="18" charset="0"/>
              <a:ea typeface="Times New Roman" panose="02020703060505090304" pitchFamily="18" charset="0"/>
              <a:sym typeface="Times New Roman" panose="02020703060505090304" pitchFamily="18" charset="0"/>
            </a:endParaRPr>
          </a:p>
        </p:txBody>
      </p:sp>
      <p:sp>
        <p:nvSpPr>
          <p:cNvPr id="133" name="Shape 133"/>
          <p:cNvSpPr/>
          <p:nvPr/>
        </p:nvSpPr>
        <p:spPr>
          <a:xfrm>
            <a:off x="2573338" y="4389438"/>
            <a:ext cx="699770" cy="460375"/>
          </a:xfrm>
          <a:prstGeom prst="rect">
            <a:avLst/>
          </a:prstGeom>
          <a:noFill/>
          <a:ln w="12700">
            <a:noFill/>
          </a:ln>
        </p:spPr>
        <p:txBody>
          <a:bodyPr wrap="none" lIns="45719" rIns="45719">
            <a:spAutoFit/>
          </a:bodyPr>
          <a:p>
            <a:pPr eaLnBrk="1">
              <a:buNone/>
            </a:pPr>
            <a:r>
              <a:rPr lang="zh-CN" altLang="en-US" sz="2400">
                <a:latin typeface="华文细黑" pitchFamily="2" charset="-122"/>
                <a:ea typeface="华文细黑" pitchFamily="2" charset="-122"/>
                <a:sym typeface="华文细黑" pitchFamily="2" charset="-122"/>
              </a:rPr>
              <a:t>演出</a:t>
            </a:r>
            <a:endParaRPr lang="zh-CN" altLang="en-US" sz="2400">
              <a:latin typeface="华文细黑" pitchFamily="2" charset="-122"/>
              <a:ea typeface="华文细黑" pitchFamily="2" charset="-122"/>
              <a:sym typeface="华文细黑" pitchFamily="2" charset="-122"/>
            </a:endParaRPr>
          </a:p>
        </p:txBody>
      </p:sp>
      <p:sp>
        <p:nvSpPr>
          <p:cNvPr id="134" name="Shape 134"/>
          <p:cNvSpPr/>
          <p:nvPr/>
        </p:nvSpPr>
        <p:spPr>
          <a:xfrm>
            <a:off x="4038600" y="4381500"/>
            <a:ext cx="1216660" cy="460375"/>
          </a:xfrm>
          <a:prstGeom prst="rect">
            <a:avLst/>
          </a:prstGeom>
          <a:noFill/>
          <a:ln w="12700">
            <a:noFill/>
          </a:ln>
        </p:spPr>
        <p:txBody>
          <a:bodyPr wrap="none" lIns="45719" rIns="45719">
            <a:spAutoFit/>
          </a:bodyPr>
          <a:p>
            <a:pPr eaLnBrk="1">
              <a:buNone/>
            </a:pPr>
            <a:r>
              <a:rPr lang="en-US" altLang="zh-CN" sz="2400">
                <a:latin typeface="华文细黑" pitchFamily="2" charset="-122"/>
                <a:ea typeface="华文细黑" pitchFamily="2" charset="-122"/>
                <a:sym typeface="华文细黑" pitchFamily="2" charset="-122"/>
              </a:rPr>
              <a:t>yǎnchū</a:t>
            </a:r>
            <a:endParaRPr lang="en-US" altLang="zh-CN" sz="2400">
              <a:latin typeface="华文细黑" pitchFamily="2" charset="-122"/>
              <a:ea typeface="华文细黑" pitchFamily="2" charset="-122"/>
              <a:sym typeface="华文细黑" pitchFamily="2" charset="-122"/>
            </a:endParaRPr>
          </a:p>
        </p:txBody>
      </p:sp>
      <p:sp>
        <p:nvSpPr>
          <p:cNvPr id="135" name="Shape 135"/>
          <p:cNvSpPr/>
          <p:nvPr/>
        </p:nvSpPr>
        <p:spPr>
          <a:xfrm>
            <a:off x="6562725" y="5029200"/>
            <a:ext cx="3542665" cy="460375"/>
          </a:xfrm>
          <a:prstGeom prst="rect">
            <a:avLst/>
          </a:prstGeom>
          <a:noFill/>
          <a:ln w="12700">
            <a:noFill/>
          </a:ln>
        </p:spPr>
        <p:txBody>
          <a:bodyPr wrap="none" lIns="45719" rIns="45719">
            <a:spAutoFit/>
          </a:bodyPr>
          <a:p>
            <a:pPr eaLnBrk="1">
              <a:buNone/>
            </a:pPr>
            <a:r>
              <a:rPr lang="en-US" altLang="zh-CN" sz="2400">
                <a:latin typeface="Times New Roman" panose="02020703060505090304" pitchFamily="18" charset="0"/>
                <a:cs typeface="Times New Roman" panose="02020703060505090304" pitchFamily="18" charset="0"/>
                <a:sym typeface="Times New Roman" panose="02020703060505090304" pitchFamily="18" charset="0"/>
              </a:rPr>
              <a:t>adv. roughly, approximately</a:t>
            </a:r>
            <a:endParaRPr lang="en-US" altLang="zh-CN" sz="2400">
              <a:latin typeface="Times New Roman" panose="02020703060505090304" pitchFamily="18" charset="0"/>
              <a:ea typeface="Times New Roman" panose="02020703060505090304" pitchFamily="18" charset="0"/>
              <a:sym typeface="Times New Roman" panose="02020703060505090304" pitchFamily="18" charset="0"/>
            </a:endParaRPr>
          </a:p>
        </p:txBody>
      </p:sp>
      <p:sp>
        <p:nvSpPr>
          <p:cNvPr id="136" name="Shape 136"/>
          <p:cNvSpPr/>
          <p:nvPr/>
        </p:nvSpPr>
        <p:spPr>
          <a:xfrm>
            <a:off x="2573338" y="5037138"/>
            <a:ext cx="699770" cy="460375"/>
          </a:xfrm>
          <a:prstGeom prst="rect">
            <a:avLst/>
          </a:prstGeom>
          <a:noFill/>
          <a:ln w="12700">
            <a:noFill/>
          </a:ln>
        </p:spPr>
        <p:txBody>
          <a:bodyPr wrap="none" lIns="45719" rIns="45719">
            <a:spAutoFit/>
          </a:bodyPr>
          <a:p>
            <a:pPr eaLnBrk="1">
              <a:buNone/>
            </a:pPr>
            <a:r>
              <a:rPr lang="zh-CN" altLang="en-US" sz="2400">
                <a:latin typeface="华文细黑" pitchFamily="2" charset="-122"/>
                <a:ea typeface="华文细黑" pitchFamily="2" charset="-122"/>
                <a:sym typeface="华文细黑" pitchFamily="2" charset="-122"/>
              </a:rPr>
              <a:t>大概</a:t>
            </a:r>
            <a:endParaRPr lang="zh-CN" altLang="en-US" sz="2400">
              <a:latin typeface="华文细黑" pitchFamily="2" charset="-122"/>
              <a:ea typeface="华文细黑" pitchFamily="2" charset="-122"/>
              <a:sym typeface="华文细黑" pitchFamily="2" charset="-122"/>
            </a:endParaRPr>
          </a:p>
        </p:txBody>
      </p:sp>
      <p:sp>
        <p:nvSpPr>
          <p:cNvPr id="137" name="Shape 137"/>
          <p:cNvSpPr/>
          <p:nvPr/>
        </p:nvSpPr>
        <p:spPr>
          <a:xfrm>
            <a:off x="4038600" y="5029200"/>
            <a:ext cx="981710" cy="460375"/>
          </a:xfrm>
          <a:prstGeom prst="rect">
            <a:avLst/>
          </a:prstGeom>
          <a:noFill/>
          <a:ln w="12700">
            <a:noFill/>
          </a:ln>
        </p:spPr>
        <p:txBody>
          <a:bodyPr wrap="none" lIns="45719" rIns="45719">
            <a:spAutoFit/>
          </a:bodyPr>
          <a:p>
            <a:pPr eaLnBrk="1">
              <a:buNone/>
            </a:pPr>
            <a:r>
              <a:rPr lang="en-US" altLang="zh-CN" sz="2400">
                <a:latin typeface="华文细黑" pitchFamily="2" charset="-122"/>
                <a:ea typeface="华文细黑" pitchFamily="2" charset="-122"/>
                <a:sym typeface="华文细黑" pitchFamily="2" charset="-122"/>
              </a:rPr>
              <a:t>dàgài</a:t>
            </a:r>
            <a:endParaRPr lang="en-US" altLang="zh-CN" sz="2400">
              <a:latin typeface="华文细黑" pitchFamily="2" charset="-122"/>
              <a:ea typeface="华文细黑" pitchFamily="2" charset="-122"/>
              <a:sym typeface="华文细黑" pitchFamily="2" charset="-122"/>
            </a:endParaRPr>
          </a:p>
        </p:txBody>
      </p:sp>
    </p:spTree>
  </p:cSld>
  <p:clrMapOvr>
    <a:masterClrMapping/>
  </p:clrMapOvr>
  <p:transition spd="slow"/>
  <p:timing>
    <p:tnLst>
      <p:par>
        <p:cTn id="1" dur="indefinite" restart="never" fill="hold" nodeType="tmRoot"/>
      </p:par>
    </p:tnLst>
    <p:bldLst>
      <p:bldP spid="120" grpId="0" animBg="1" advAuto="1000"/>
      <p:bldP spid="121" grpId="0" animBg="1" advAuto="1000"/>
      <p:bldP spid="122" grpId="0" animBg="1" advAuto="1000"/>
      <p:bldP spid="123" grpId="0" animBg="1" advAuto="1000"/>
      <p:bldP spid="124" grpId="0" animBg="1" advAuto="1000"/>
      <p:bldP spid="125" grpId="0" animBg="1" advAuto="1000"/>
      <p:bldP spid="126" grpId="0" animBg="1" advAuto="1000"/>
      <p:bldP spid="127" grpId="0" animBg="1" advAuto="1000"/>
      <p:bldP spid="128" grpId="0" animBg="1" advAuto="1000"/>
      <p:bldP spid="129" grpId="0" animBg="1" advAuto="1000"/>
      <p:bldP spid="130" grpId="0" animBg="1" advAuto="1000"/>
      <p:bldP spid="131" grpId="0" animBg="1" advAuto="1000"/>
      <p:bldP spid="132" grpId="0" animBg="1" advAuto="1000"/>
      <p:bldP spid="133" grpId="0" animBg="1" advAuto="1000"/>
      <p:bldP spid="134" grpId="0" animBg="1" advAuto="1000"/>
      <p:bldP spid="135" grpId="0" animBg="1" advAuto="1000"/>
      <p:bldP spid="136" grpId="0" animBg="1" advAuto="1000"/>
      <p:bldP spid="137" grpId="0" animBg="1" advAuto="100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13" name="Shape 113"/>
        <p:cNvGrpSpPr/>
        <p:nvPr/>
      </p:nvGrpSpPr>
      <p:grpSpPr>
        <a:xfrm>
          <a:off x="0" y="0"/>
          <a:ext cx="0" cy="0"/>
          <a:chOff x="0" y="0"/>
          <a:chExt cx="0" cy="0"/>
        </a:xfrm>
      </p:grpSpPr>
      <p:sp>
        <p:nvSpPr>
          <p:cNvPr id="114" name="Google Shape;114;p5"/>
          <p:cNvSpPr txBox="1"/>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panose="00000500000000000000"/>
              <a:buNone/>
            </a:pPr>
            <a:r>
              <a:rPr lang="zh-TW"/>
              <a:t>adj.	</a:t>
            </a:r>
            <a:r>
              <a:rPr lang="en-US" altLang="zh-CN">
                <a:latin typeface="Times New Roman" panose="02020703060505090304" pitchFamily="18" charset="0"/>
                <a:cs typeface="Times New Roman" panose="02020703060505090304" pitchFamily="18" charset="0"/>
                <a:sym typeface="Times New Roman" panose="02020703060505090304" pitchFamily="18" charset="0"/>
              </a:rPr>
              <a:t> deep, profound</a:t>
            </a:r>
            <a:endParaRPr lang="zh-TW"/>
          </a:p>
        </p:txBody>
      </p:sp>
      <p:sp>
        <p:nvSpPr>
          <p:cNvPr id="115" name="Google Shape;115;p5"/>
          <p:cNvSpPr txBox="1"/>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sz="2800"/>
              <a:t>他</a:t>
            </a:r>
            <a:r>
              <a:rPr lang="zh-TW"/>
              <a:t>和他的</a:t>
            </a:r>
            <a:r>
              <a:rPr lang="zh-TW" sz="2800"/>
              <a:t>狗一起生活</a:t>
            </a:r>
            <a:r>
              <a:rPr lang="zh-TW"/>
              <a:t>了</a:t>
            </a:r>
            <a:r>
              <a:rPr lang="zh-TW" sz="2800"/>
              <a:t>十年，</a:t>
            </a:r>
            <a:r>
              <a:rPr lang="zh-TW"/>
              <a:t>他们的感情自然是很深</a:t>
            </a:r>
            <a:r>
              <a:rPr lang="zh-TW" b="1">
                <a:solidFill>
                  <a:srgbClr val="FF0000"/>
                </a:solidFill>
              </a:rPr>
              <a:t>厚</a:t>
            </a:r>
            <a:r>
              <a:rPr lang="zh-TW"/>
              <a:t>的</a:t>
            </a:r>
            <a:r>
              <a:rPr lang="zh-TW" sz="2800"/>
              <a:t>。</a:t>
            </a:r>
            <a:endParaRPr sz="2800"/>
          </a:p>
        </p:txBody>
      </p:sp>
      <p:pic>
        <p:nvPicPr>
          <p:cNvPr id="116" name="Google Shape;116;p5" descr="狗狗攻略】毛孩只跟老爸媽不跟你10招教你重奪老大地位"/>
          <p:cNvPicPr preferRelativeResize="0"/>
          <p:nvPr/>
        </p:nvPicPr>
        <p:blipFill rotWithShape="1">
          <a:blip r:embed="rId1"/>
          <a:srcRect/>
          <a:stretch>
            <a:fillRect/>
          </a:stretch>
        </p:blipFill>
        <p:spPr>
          <a:xfrm>
            <a:off x="2967355" y="2416803"/>
            <a:ext cx="6511925" cy="4344635"/>
          </a:xfrm>
          <a:prstGeom prst="rect">
            <a:avLst/>
          </a:prstGeom>
          <a:noFill/>
          <a:ln>
            <a:noFill/>
          </a:ln>
        </p:spPr>
      </p:pic>
      <p:sp>
        <p:nvSpPr>
          <p:cNvPr id="2" name="矩形 1"/>
          <p:cNvSpPr/>
          <p:nvPr/>
        </p:nvSpPr>
        <p:spPr>
          <a:xfrm>
            <a:off x="9371330" y="1824355"/>
            <a:ext cx="396875" cy="50419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28" name="Shape 128"/>
        <p:cNvGrpSpPr/>
        <p:nvPr/>
      </p:nvGrpSpPr>
      <p:grpSpPr>
        <a:xfrm>
          <a:off x="0" y="0"/>
          <a:ext cx="0" cy="0"/>
          <a:chOff x="0" y="0"/>
          <a:chExt cx="0" cy="0"/>
        </a:xfrm>
      </p:grpSpPr>
      <p:sp>
        <p:nvSpPr>
          <p:cNvPr id="129" name="Google Shape;129;p7"/>
          <p:cNvSpPr txBox="1"/>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panose="00000500000000000000"/>
              <a:buNone/>
            </a:pPr>
            <a:r>
              <a:rPr lang="zh-TW" b="1" u="sng"/>
              <a:t>演出</a:t>
            </a:r>
            <a:r>
              <a:rPr lang="zh-TW"/>
              <a:t> v.</a:t>
            </a:r>
            <a:endParaRPr lang="zh-TW"/>
          </a:p>
        </p:txBody>
      </p:sp>
      <p:sp>
        <p:nvSpPr>
          <p:cNvPr id="130" name="Google Shape;130;p7"/>
          <p:cNvSpPr txBox="1"/>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sz="2800"/>
              <a:t>他为了</a:t>
            </a:r>
            <a:r>
              <a:rPr lang="zh-CN" altLang="zh-TW" sz="2800"/>
              <a:t>能够上台</a:t>
            </a:r>
            <a:r>
              <a:rPr lang="zh-CN" altLang="zh-TW" sz="2800">
                <a:solidFill>
                  <a:srgbClr val="FF0000"/>
                </a:solidFill>
              </a:rPr>
              <a:t>演出</a:t>
            </a:r>
            <a:r>
              <a:rPr lang="zh-TW"/>
              <a:t>而疯狂减肥</a:t>
            </a:r>
            <a:r>
              <a:rPr lang="zh-TW" sz="2800"/>
              <a:t>。</a:t>
            </a:r>
            <a:endParaRPr lang="zh-TW" sz="2800"/>
          </a:p>
          <a:p>
            <a:pPr marL="0" lvl="0" indent="0" algn="l" rtl="0">
              <a:lnSpc>
                <a:spcPct val="90000"/>
              </a:lnSpc>
              <a:spcBef>
                <a:spcPts val="0"/>
              </a:spcBef>
              <a:spcAft>
                <a:spcPts val="0"/>
              </a:spcAft>
              <a:buSzPts val="2800"/>
              <a:buNone/>
            </a:pPr>
            <a:endParaRPr lang="zh-TW"/>
          </a:p>
        </p:txBody>
      </p:sp>
      <p:pic>
        <p:nvPicPr>
          <p:cNvPr id="131" name="Google Shape;131;p7" descr="每天只能吃一顆蘋果？《小丑》男主角迅速減重23 公斤，公開幕後「超絕望菜單」！ JUKSY 街星"/>
          <p:cNvPicPr preferRelativeResize="0"/>
          <p:nvPr/>
        </p:nvPicPr>
        <p:blipFill rotWithShape="1">
          <a:blip r:embed="rId1"/>
          <a:srcRect/>
          <a:stretch>
            <a:fillRect/>
          </a:stretch>
        </p:blipFill>
        <p:spPr>
          <a:xfrm>
            <a:off x="2631349" y="3220100"/>
            <a:ext cx="6929325" cy="3637900"/>
          </a:xfrm>
          <a:prstGeom prst="rect">
            <a:avLst/>
          </a:prstGeom>
          <a:noFill/>
          <a:ln>
            <a:noFill/>
          </a:ln>
        </p:spPr>
      </p:pic>
      <p:sp>
        <p:nvSpPr>
          <p:cNvPr id="2" name="矩形 1"/>
          <p:cNvSpPr/>
          <p:nvPr/>
        </p:nvSpPr>
        <p:spPr>
          <a:xfrm>
            <a:off x="3647440" y="1772920"/>
            <a:ext cx="703580" cy="50419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53" name="Shape 153"/>
        <p:cNvGrpSpPr/>
        <p:nvPr/>
      </p:nvGrpSpPr>
      <p:grpSpPr>
        <a:xfrm>
          <a:off x="0" y="0"/>
          <a:ext cx="0" cy="0"/>
          <a:chOff x="0" y="0"/>
          <a:chExt cx="0" cy="0"/>
        </a:xfrm>
      </p:grpSpPr>
      <p:sp>
        <p:nvSpPr>
          <p:cNvPr id="154" name="Google Shape;154;p10"/>
          <p:cNvSpPr txBox="1"/>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panose="00000500000000000000"/>
              <a:buNone/>
            </a:pPr>
            <a:r>
              <a:rPr lang="zh-TW" b="1" u="sng"/>
              <a:t>大概</a:t>
            </a:r>
            <a:r>
              <a:rPr lang="zh-TW"/>
              <a:t> adv.</a:t>
            </a:r>
            <a:endParaRPr lang="zh-TW"/>
          </a:p>
        </p:txBody>
      </p:sp>
      <p:sp>
        <p:nvSpPr>
          <p:cNvPr id="155" name="Google Shape;155;p10"/>
          <p:cNvSpPr txBox="1"/>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a:t>副词</a:t>
            </a:r>
            <a:endParaRPr lang="zh-TW"/>
          </a:p>
          <a:p>
            <a:pPr marL="685800" lvl="1" indent="-292100" algn="l" rtl="0">
              <a:lnSpc>
                <a:spcPct val="90000"/>
              </a:lnSpc>
              <a:spcBef>
                <a:spcPts val="0"/>
              </a:spcBef>
              <a:spcAft>
                <a:spcPts val="0"/>
              </a:spcAft>
              <a:buSzPts val="2800"/>
              <a:buChar char="•"/>
            </a:pPr>
            <a:r>
              <a:rPr lang="zh-TW" sz="2800"/>
              <a:t>表示对</a:t>
            </a:r>
            <a:r>
              <a:rPr lang="zh-TW" sz="2800">
                <a:solidFill>
                  <a:srgbClr val="0000FF"/>
                </a:solidFill>
              </a:rPr>
              <a:t>数量、时间</a:t>
            </a:r>
            <a:r>
              <a:rPr lang="zh-TW" sz="2800"/>
              <a:t>不太精确的估计</a:t>
            </a:r>
            <a:endParaRPr sz="2800"/>
          </a:p>
          <a:p>
            <a:pPr marL="1143000" lvl="2" indent="-292100" algn="l" rtl="0">
              <a:lnSpc>
                <a:spcPct val="90000"/>
              </a:lnSpc>
              <a:spcBef>
                <a:spcPts val="0"/>
              </a:spcBef>
              <a:spcAft>
                <a:spcPts val="0"/>
              </a:spcAft>
              <a:buSzPts val="2800"/>
              <a:buChar char="•"/>
            </a:pPr>
            <a:r>
              <a:rPr lang="zh-TW" sz="2800"/>
              <a:t>从家走到这里，我估算了一下</a:t>
            </a:r>
            <a:r>
              <a:rPr lang="zh-TW" sz="2800" b="1">
                <a:solidFill>
                  <a:srgbClr val="FF0000"/>
                </a:solidFill>
              </a:rPr>
              <a:t>大概</a:t>
            </a:r>
            <a:r>
              <a:rPr lang="zh-TW" sz="2800"/>
              <a:t>需要15分钟。</a:t>
            </a:r>
            <a:endParaRPr sz="2800"/>
          </a:p>
          <a:p>
            <a:pPr marL="685800" lvl="1" indent="-292100" algn="l" rtl="0">
              <a:lnSpc>
                <a:spcPct val="90000"/>
              </a:lnSpc>
              <a:spcBef>
                <a:spcPts val="0"/>
              </a:spcBef>
              <a:spcAft>
                <a:spcPts val="0"/>
              </a:spcAft>
              <a:buSzPts val="2800"/>
              <a:buChar char="•"/>
            </a:pPr>
            <a:r>
              <a:rPr lang="zh-TW" sz="2800"/>
              <a:t>表示对情况推测，有很大的</a:t>
            </a:r>
            <a:r>
              <a:rPr lang="zh-TW" sz="2800">
                <a:solidFill>
                  <a:srgbClr val="0000FF"/>
                </a:solidFill>
              </a:rPr>
              <a:t>可能性</a:t>
            </a:r>
            <a:endParaRPr sz="2800">
              <a:solidFill>
                <a:srgbClr val="0000FF"/>
              </a:solidFill>
            </a:endParaRPr>
          </a:p>
          <a:p>
            <a:pPr marL="1143000" lvl="2" indent="-292100" algn="l" rtl="0">
              <a:lnSpc>
                <a:spcPct val="90000"/>
              </a:lnSpc>
              <a:spcBef>
                <a:spcPts val="0"/>
              </a:spcBef>
              <a:spcAft>
                <a:spcPts val="0"/>
              </a:spcAft>
              <a:buSzPts val="2800"/>
              <a:buChar char="•"/>
            </a:pPr>
            <a:r>
              <a:rPr lang="zh-TW" sz="2800"/>
              <a:t>他整天闷闷不乐，</a:t>
            </a:r>
            <a:r>
              <a:rPr lang="zh-TW" sz="2800" b="1">
                <a:solidFill>
                  <a:srgbClr val="FF0000"/>
                </a:solidFill>
              </a:rPr>
              <a:t>大概</a:t>
            </a:r>
            <a:r>
              <a:rPr lang="zh-TW" sz="2800"/>
              <a:t>遇上了什么使人苦恼的事情。</a:t>
            </a:r>
            <a:endParaRPr sz="2800"/>
          </a:p>
          <a:p>
            <a:pPr marL="228600" lvl="0" indent="-228600" algn="l" rtl="0">
              <a:lnSpc>
                <a:spcPct val="90000"/>
              </a:lnSpc>
              <a:spcBef>
                <a:spcPts val="1000"/>
              </a:spcBef>
              <a:spcAft>
                <a:spcPts val="0"/>
              </a:spcAft>
              <a:buClr>
                <a:schemeClr val="dk1"/>
              </a:buClr>
              <a:buSzPts val="2800"/>
              <a:buChar char="•"/>
            </a:pPr>
            <a:r>
              <a:rPr lang="zh-TW"/>
              <a:t>形容词</a:t>
            </a:r>
            <a:endParaRPr lang="zh-TW"/>
          </a:p>
          <a:p>
            <a:pPr marL="685800" lvl="1" indent="-292100" algn="l" rtl="0">
              <a:lnSpc>
                <a:spcPct val="90000"/>
              </a:lnSpc>
              <a:spcBef>
                <a:spcPts val="1000"/>
              </a:spcBef>
              <a:spcAft>
                <a:spcPts val="0"/>
              </a:spcAft>
              <a:buClr>
                <a:schemeClr val="dk1"/>
              </a:buClr>
              <a:buSzPts val="2800"/>
              <a:buChar char="•"/>
            </a:pPr>
            <a:r>
              <a:rPr lang="zh-TW" sz="2800"/>
              <a:t>表示没有很准确或者没有很详细</a:t>
            </a:r>
            <a:endParaRPr sz="2800"/>
          </a:p>
          <a:p>
            <a:pPr marL="1143000" lvl="2" indent="-292100" algn="l" rtl="0">
              <a:lnSpc>
                <a:spcPct val="90000"/>
              </a:lnSpc>
              <a:spcBef>
                <a:spcPts val="1000"/>
              </a:spcBef>
              <a:spcAft>
                <a:spcPts val="0"/>
              </a:spcAft>
              <a:buSzPts val="2800"/>
              <a:buChar char="•"/>
            </a:pPr>
            <a:r>
              <a:rPr lang="zh-TW" sz="2800"/>
              <a:t>那</a:t>
            </a:r>
            <a:r>
              <a:rPr lang="zh-TW" sz="2800"/>
              <a:t>件事我记不太清了，只有个</a:t>
            </a:r>
            <a:r>
              <a:rPr lang="zh-TW" sz="2800" b="1">
                <a:solidFill>
                  <a:srgbClr val="FF0000"/>
                </a:solidFill>
              </a:rPr>
              <a:t>大概</a:t>
            </a:r>
            <a:r>
              <a:rPr lang="zh-TW" sz="2800"/>
              <a:t>的印象。</a:t>
            </a:r>
            <a:endParaRPr sz="280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6" name="Shape 160"/>
          <p:cNvSpPr/>
          <p:nvPr/>
        </p:nvSpPr>
        <p:spPr>
          <a:xfrm>
            <a:off x="2595563" y="487363"/>
            <a:ext cx="8072437" cy="706755"/>
          </a:xfrm>
          <a:prstGeom prst="rect">
            <a:avLst/>
          </a:prstGeom>
          <a:noFill/>
          <a:ln w="12700">
            <a:noFill/>
          </a:ln>
        </p:spPr>
        <p:txBody>
          <a:bodyPr lIns="45719" rIns="45719">
            <a:spAutoFit/>
          </a:bodyPr>
          <a:p>
            <a:pPr eaLnBrk="1">
              <a:buNone/>
            </a:pPr>
            <a:r>
              <a:rPr lang="zh-CN" altLang="en-US" sz="4000">
                <a:solidFill>
                  <a:srgbClr val="A6A6A6"/>
                </a:solidFill>
                <a:latin typeface="黑体" panose="02010609060101010101" pitchFamily="49" charset="-122"/>
                <a:ea typeface="黑体" panose="02010609060101010101" pitchFamily="49" charset="-122"/>
                <a:sym typeface="黑体" panose="02010609060101010101" pitchFamily="49" charset="-122"/>
              </a:rPr>
              <a:t>语言点</a:t>
            </a:r>
            <a:endParaRPr lang="zh-CN" altLang="en-US" sz="4000">
              <a:solidFill>
                <a:srgbClr val="A6A6A6"/>
              </a:solidFill>
              <a:latin typeface="黑体" panose="02010609060101010101" pitchFamily="49" charset="-122"/>
              <a:ea typeface="黑体" panose="02010609060101010101" pitchFamily="49" charset="-122"/>
              <a:sym typeface="黑体" panose="02010609060101010101" pitchFamily="49" charset="-122"/>
            </a:endParaRPr>
          </a:p>
        </p:txBody>
      </p:sp>
      <p:grpSp>
        <p:nvGrpSpPr>
          <p:cNvPr id="6147" name="Group 163"/>
          <p:cNvGrpSpPr/>
          <p:nvPr/>
        </p:nvGrpSpPr>
        <p:grpSpPr>
          <a:xfrm>
            <a:off x="1811338" y="228600"/>
            <a:ext cx="608012" cy="919163"/>
            <a:chOff x="0" y="0"/>
            <a:chExt cx="607419" cy="919824"/>
          </a:xfrm>
        </p:grpSpPr>
        <p:sp>
          <p:nvSpPr>
            <p:cNvPr id="6152" name="Shape 161"/>
            <p:cNvSpPr/>
            <p:nvPr/>
          </p:nvSpPr>
          <p:spPr>
            <a:xfrm>
              <a:off x="0" y="0"/>
              <a:ext cx="607420" cy="919825"/>
            </a:xfrm>
            <a:custGeom>
              <a:avLst/>
              <a:gdLst/>
              <a:ahLst/>
              <a:cxnLst>
                <a:cxn ang="0">
                  <a:pos x="303710" y="459913"/>
                </a:cxn>
                <a:cxn ang="5898240">
                  <a:pos x="303710" y="459913"/>
                </a:cxn>
                <a:cxn ang="11796480">
                  <a:pos x="303710" y="459913"/>
                </a:cxn>
                <a:cxn ang="17694720">
                  <a:pos x="303710" y="459913"/>
                </a:cxn>
              </a:cxnLst>
              <a:pathLst>
                <a:path w="21600" h="21600">
                  <a:moveTo>
                    <a:pt x="10786" y="21600"/>
                  </a:moveTo>
                  <a:lnTo>
                    <a:pt x="11178" y="21600"/>
                  </a:lnTo>
                  <a:lnTo>
                    <a:pt x="11516" y="21565"/>
                  </a:lnTo>
                  <a:lnTo>
                    <a:pt x="11881" y="21495"/>
                  </a:lnTo>
                  <a:lnTo>
                    <a:pt x="12220" y="21425"/>
                  </a:lnTo>
                  <a:lnTo>
                    <a:pt x="12585" y="21319"/>
                  </a:lnTo>
                  <a:lnTo>
                    <a:pt x="12871" y="21196"/>
                  </a:lnTo>
                  <a:lnTo>
                    <a:pt x="13132" y="21056"/>
                  </a:lnTo>
                  <a:lnTo>
                    <a:pt x="13367" y="20881"/>
                  </a:lnTo>
                  <a:lnTo>
                    <a:pt x="13627" y="20722"/>
                  </a:lnTo>
                  <a:lnTo>
                    <a:pt x="13835" y="20511"/>
                  </a:lnTo>
                  <a:lnTo>
                    <a:pt x="14018" y="20318"/>
                  </a:lnTo>
                  <a:lnTo>
                    <a:pt x="14174" y="20107"/>
                  </a:lnTo>
                  <a:lnTo>
                    <a:pt x="14330" y="19879"/>
                  </a:lnTo>
                  <a:lnTo>
                    <a:pt x="14434" y="19634"/>
                  </a:lnTo>
                  <a:lnTo>
                    <a:pt x="14487" y="19370"/>
                  </a:lnTo>
                  <a:lnTo>
                    <a:pt x="14487" y="15664"/>
                  </a:lnTo>
                  <a:lnTo>
                    <a:pt x="14591" y="15454"/>
                  </a:lnTo>
                  <a:lnTo>
                    <a:pt x="14669" y="15260"/>
                  </a:lnTo>
                  <a:lnTo>
                    <a:pt x="14774" y="15050"/>
                  </a:lnTo>
                  <a:lnTo>
                    <a:pt x="15138" y="14646"/>
                  </a:lnTo>
                  <a:lnTo>
                    <a:pt x="15581" y="14242"/>
                  </a:lnTo>
                  <a:lnTo>
                    <a:pt x="16728" y="13469"/>
                  </a:lnTo>
                  <a:lnTo>
                    <a:pt x="18030" y="12591"/>
                  </a:lnTo>
                  <a:lnTo>
                    <a:pt x="18734" y="12118"/>
                  </a:lnTo>
                  <a:lnTo>
                    <a:pt x="19333" y="11573"/>
                  </a:lnTo>
                  <a:lnTo>
                    <a:pt x="19932" y="11028"/>
                  </a:lnTo>
                  <a:lnTo>
                    <a:pt x="20479" y="10396"/>
                  </a:lnTo>
                  <a:lnTo>
                    <a:pt x="20740" y="10097"/>
                  </a:lnTo>
                  <a:lnTo>
                    <a:pt x="20948" y="9729"/>
                  </a:lnTo>
                  <a:lnTo>
                    <a:pt x="21130" y="9378"/>
                  </a:lnTo>
                  <a:lnTo>
                    <a:pt x="21287" y="8974"/>
                  </a:lnTo>
                  <a:lnTo>
                    <a:pt x="21443" y="8605"/>
                  </a:lnTo>
                  <a:lnTo>
                    <a:pt x="21548" y="8166"/>
                  </a:lnTo>
                  <a:lnTo>
                    <a:pt x="21600" y="7727"/>
                  </a:lnTo>
                  <a:lnTo>
                    <a:pt x="21600" y="6884"/>
                  </a:lnTo>
                  <a:lnTo>
                    <a:pt x="21548" y="6515"/>
                  </a:lnTo>
                  <a:lnTo>
                    <a:pt x="21496" y="6182"/>
                  </a:lnTo>
                  <a:lnTo>
                    <a:pt x="21391" y="5812"/>
                  </a:lnTo>
                  <a:lnTo>
                    <a:pt x="21287" y="5479"/>
                  </a:lnTo>
                  <a:lnTo>
                    <a:pt x="21130" y="5093"/>
                  </a:lnTo>
                  <a:lnTo>
                    <a:pt x="20948" y="4760"/>
                  </a:lnTo>
                  <a:lnTo>
                    <a:pt x="20740" y="4425"/>
                  </a:lnTo>
                  <a:lnTo>
                    <a:pt x="20531" y="4127"/>
                  </a:lnTo>
                  <a:lnTo>
                    <a:pt x="20296" y="3811"/>
                  </a:lnTo>
                  <a:lnTo>
                    <a:pt x="20036" y="3513"/>
                  </a:lnTo>
                  <a:lnTo>
                    <a:pt x="19775" y="3214"/>
                  </a:lnTo>
                  <a:lnTo>
                    <a:pt x="19124" y="2634"/>
                  </a:lnTo>
                  <a:lnTo>
                    <a:pt x="18447" y="2125"/>
                  </a:lnTo>
                  <a:lnTo>
                    <a:pt x="17691" y="1669"/>
                  </a:lnTo>
                  <a:lnTo>
                    <a:pt x="16832" y="1229"/>
                  </a:lnTo>
                  <a:lnTo>
                    <a:pt x="16388" y="1054"/>
                  </a:lnTo>
                  <a:lnTo>
                    <a:pt x="15920" y="879"/>
                  </a:lnTo>
                  <a:lnTo>
                    <a:pt x="15477" y="720"/>
                  </a:lnTo>
                  <a:lnTo>
                    <a:pt x="15034" y="580"/>
                  </a:lnTo>
                  <a:lnTo>
                    <a:pt x="14539" y="439"/>
                  </a:lnTo>
                  <a:lnTo>
                    <a:pt x="14018" y="316"/>
                  </a:lnTo>
                  <a:lnTo>
                    <a:pt x="13471" y="211"/>
                  </a:lnTo>
                  <a:lnTo>
                    <a:pt x="12975" y="140"/>
                  </a:lnTo>
                  <a:lnTo>
                    <a:pt x="12428" y="71"/>
                  </a:lnTo>
                  <a:lnTo>
                    <a:pt x="11934" y="35"/>
                  </a:lnTo>
                  <a:lnTo>
                    <a:pt x="11387" y="0"/>
                  </a:lnTo>
                  <a:lnTo>
                    <a:pt x="10213" y="0"/>
                  </a:lnTo>
                  <a:lnTo>
                    <a:pt x="9666" y="35"/>
                  </a:lnTo>
                  <a:lnTo>
                    <a:pt x="9172" y="71"/>
                  </a:lnTo>
                  <a:lnTo>
                    <a:pt x="8625" y="140"/>
                  </a:lnTo>
                  <a:lnTo>
                    <a:pt x="8129" y="211"/>
                  </a:lnTo>
                  <a:lnTo>
                    <a:pt x="7582" y="316"/>
                  </a:lnTo>
                  <a:lnTo>
                    <a:pt x="7061" y="439"/>
                  </a:lnTo>
                  <a:lnTo>
                    <a:pt x="6566" y="580"/>
                  </a:lnTo>
                  <a:lnTo>
                    <a:pt x="6123" y="720"/>
                  </a:lnTo>
                  <a:lnTo>
                    <a:pt x="5680" y="879"/>
                  </a:lnTo>
                  <a:lnTo>
                    <a:pt x="5212" y="1054"/>
                  </a:lnTo>
                  <a:lnTo>
                    <a:pt x="4768" y="1229"/>
                  </a:lnTo>
                  <a:lnTo>
                    <a:pt x="3909" y="1669"/>
                  </a:lnTo>
                  <a:lnTo>
                    <a:pt x="3153" y="2125"/>
                  </a:lnTo>
                  <a:lnTo>
                    <a:pt x="2476" y="2634"/>
                  </a:lnTo>
                  <a:lnTo>
                    <a:pt x="1825" y="3214"/>
                  </a:lnTo>
                  <a:lnTo>
                    <a:pt x="1303" y="3811"/>
                  </a:lnTo>
                  <a:lnTo>
                    <a:pt x="1069" y="4127"/>
                  </a:lnTo>
                  <a:lnTo>
                    <a:pt x="860" y="4425"/>
                  </a:lnTo>
                  <a:lnTo>
                    <a:pt x="651" y="4760"/>
                  </a:lnTo>
                  <a:lnTo>
                    <a:pt x="470" y="5093"/>
                  </a:lnTo>
                  <a:lnTo>
                    <a:pt x="313" y="5479"/>
                  </a:lnTo>
                  <a:lnTo>
                    <a:pt x="209" y="5812"/>
                  </a:lnTo>
                  <a:lnTo>
                    <a:pt x="104" y="6182"/>
                  </a:lnTo>
                  <a:lnTo>
                    <a:pt x="52" y="6515"/>
                  </a:lnTo>
                  <a:lnTo>
                    <a:pt x="0" y="6884"/>
                  </a:lnTo>
                  <a:lnTo>
                    <a:pt x="0" y="7727"/>
                  </a:lnTo>
                  <a:lnTo>
                    <a:pt x="52" y="8166"/>
                  </a:lnTo>
                  <a:lnTo>
                    <a:pt x="157" y="8605"/>
                  </a:lnTo>
                  <a:lnTo>
                    <a:pt x="313" y="8974"/>
                  </a:lnTo>
                  <a:lnTo>
                    <a:pt x="470" y="9378"/>
                  </a:lnTo>
                  <a:lnTo>
                    <a:pt x="651" y="9729"/>
                  </a:lnTo>
                  <a:lnTo>
                    <a:pt x="860" y="10097"/>
                  </a:lnTo>
                  <a:lnTo>
                    <a:pt x="1121" y="10396"/>
                  </a:lnTo>
                  <a:lnTo>
                    <a:pt x="1668" y="11028"/>
                  </a:lnTo>
                  <a:lnTo>
                    <a:pt x="2267" y="11573"/>
                  </a:lnTo>
                  <a:lnTo>
                    <a:pt x="2866" y="12118"/>
                  </a:lnTo>
                  <a:lnTo>
                    <a:pt x="3570" y="12591"/>
                  </a:lnTo>
                  <a:lnTo>
                    <a:pt x="4872" y="13469"/>
                  </a:lnTo>
                  <a:lnTo>
                    <a:pt x="6019" y="14242"/>
                  </a:lnTo>
                  <a:lnTo>
                    <a:pt x="6462" y="14646"/>
                  </a:lnTo>
                  <a:lnTo>
                    <a:pt x="6826" y="15050"/>
                  </a:lnTo>
                  <a:lnTo>
                    <a:pt x="6931" y="15260"/>
                  </a:lnTo>
                  <a:lnTo>
                    <a:pt x="7009" y="15454"/>
                  </a:lnTo>
                  <a:lnTo>
                    <a:pt x="7113" y="15664"/>
                  </a:lnTo>
                  <a:lnTo>
                    <a:pt x="7113" y="19370"/>
                  </a:lnTo>
                  <a:lnTo>
                    <a:pt x="7166" y="19634"/>
                  </a:lnTo>
                  <a:lnTo>
                    <a:pt x="7270" y="19879"/>
                  </a:lnTo>
                  <a:lnTo>
                    <a:pt x="7425" y="20107"/>
                  </a:lnTo>
                  <a:lnTo>
                    <a:pt x="7582" y="20318"/>
                  </a:lnTo>
                  <a:lnTo>
                    <a:pt x="7765" y="20511"/>
                  </a:lnTo>
                  <a:lnTo>
                    <a:pt x="7973" y="20722"/>
                  </a:lnTo>
                  <a:lnTo>
                    <a:pt x="8233" y="20881"/>
                  </a:lnTo>
                  <a:lnTo>
                    <a:pt x="8468" y="21056"/>
                  </a:lnTo>
                  <a:lnTo>
                    <a:pt x="8729" y="21196"/>
                  </a:lnTo>
                  <a:lnTo>
                    <a:pt x="9015" y="21319"/>
                  </a:lnTo>
                  <a:lnTo>
                    <a:pt x="9380" y="21425"/>
                  </a:lnTo>
                  <a:lnTo>
                    <a:pt x="9719" y="21495"/>
                  </a:lnTo>
                  <a:lnTo>
                    <a:pt x="10084" y="21565"/>
                  </a:lnTo>
                  <a:lnTo>
                    <a:pt x="10422" y="21600"/>
                  </a:lnTo>
                  <a:lnTo>
                    <a:pt x="10786" y="21600"/>
                  </a:lnTo>
                  <a:close/>
                </a:path>
              </a:pathLst>
            </a:custGeom>
            <a:solidFill>
              <a:srgbClr val="FFFFCC">
                <a:alpha val="100000"/>
              </a:srgbClr>
            </a:solidFill>
            <a:ln w="57150" cap="flat" cmpd="sng">
              <a:solidFill>
                <a:srgbClr val="000000">
                  <a:alpha val="100000"/>
                </a:srgbClr>
              </a:solidFill>
              <a:prstDash val="solid"/>
              <a:miter lim="800000"/>
              <a:headEnd type="none" w="med" len="med"/>
              <a:tailEnd type="none" w="med" len="med"/>
            </a:ln>
          </p:spPr>
          <p:txBody>
            <a:bodyPr/>
            <a:p>
              <a:endParaRPr lang="zh-CN" altLang="en-US"/>
            </a:p>
          </p:txBody>
        </p:sp>
        <p:sp>
          <p:nvSpPr>
            <p:cNvPr id="6153" name="Shape 162"/>
            <p:cNvSpPr/>
            <p:nvPr/>
          </p:nvSpPr>
          <p:spPr>
            <a:xfrm>
              <a:off x="192699" y="403848"/>
              <a:ext cx="224224" cy="408299"/>
            </a:xfrm>
            <a:custGeom>
              <a:avLst/>
              <a:gdLst/>
              <a:ahLst/>
              <a:cxnLst>
                <a:cxn ang="0">
                  <a:pos x="112112" y="204150"/>
                </a:cxn>
                <a:cxn ang="5898240">
                  <a:pos x="112112" y="204150"/>
                </a:cxn>
                <a:cxn ang="11796480">
                  <a:pos x="112112" y="204150"/>
                </a:cxn>
                <a:cxn ang="17694720">
                  <a:pos x="112112" y="204150"/>
                </a:cxn>
              </a:cxnLst>
              <a:pathLst>
                <a:path w="21600" h="21600">
                  <a:moveTo>
                    <a:pt x="6354" y="10918"/>
                  </a:moveTo>
                  <a:lnTo>
                    <a:pt x="4448" y="5578"/>
                  </a:lnTo>
                  <a:lnTo>
                    <a:pt x="1060" y="1305"/>
                  </a:lnTo>
                  <a:lnTo>
                    <a:pt x="0" y="235"/>
                  </a:lnTo>
                  <a:lnTo>
                    <a:pt x="4448" y="1424"/>
                  </a:lnTo>
                  <a:lnTo>
                    <a:pt x="7835" y="0"/>
                  </a:lnTo>
                  <a:lnTo>
                    <a:pt x="11647" y="1305"/>
                  </a:lnTo>
                  <a:lnTo>
                    <a:pt x="14610" y="0"/>
                  </a:lnTo>
                  <a:lnTo>
                    <a:pt x="17576" y="1186"/>
                  </a:lnTo>
                  <a:lnTo>
                    <a:pt x="21600" y="235"/>
                  </a:lnTo>
                  <a:lnTo>
                    <a:pt x="16304" y="6053"/>
                  </a:lnTo>
                  <a:lnTo>
                    <a:pt x="14822" y="10918"/>
                  </a:lnTo>
                  <a:moveTo>
                    <a:pt x="778" y="14359"/>
                  </a:moveTo>
                  <a:lnTo>
                    <a:pt x="20681" y="14359"/>
                  </a:lnTo>
                  <a:lnTo>
                    <a:pt x="20681" y="16852"/>
                  </a:lnTo>
                  <a:lnTo>
                    <a:pt x="778" y="16814"/>
                  </a:lnTo>
                  <a:lnTo>
                    <a:pt x="778" y="19226"/>
                  </a:lnTo>
                  <a:lnTo>
                    <a:pt x="20681" y="19304"/>
                  </a:lnTo>
                  <a:lnTo>
                    <a:pt x="20752" y="21600"/>
                  </a:lnTo>
                  <a:lnTo>
                    <a:pt x="848" y="21600"/>
                  </a:lnTo>
                </a:path>
              </a:pathLst>
            </a:custGeom>
            <a:noFill/>
            <a:ln w="57150" cap="flat" cmpd="sng">
              <a:solidFill>
                <a:srgbClr val="000000">
                  <a:alpha val="100000"/>
                </a:srgbClr>
              </a:solidFill>
              <a:prstDash val="solid"/>
              <a:miter lim="800000"/>
              <a:headEnd type="none" w="med" len="med"/>
              <a:tailEnd type="none" w="med" len="med"/>
            </a:ln>
          </p:spPr>
          <p:txBody>
            <a:bodyPr/>
            <a:p>
              <a:endParaRPr lang="zh-CN" altLang="en-US"/>
            </a:p>
          </p:txBody>
        </p:sp>
      </p:grpSp>
      <p:sp>
        <p:nvSpPr>
          <p:cNvPr id="164" name="Shape 164"/>
          <p:cNvSpPr/>
          <p:nvPr/>
        </p:nvSpPr>
        <p:spPr>
          <a:xfrm flipH="1">
            <a:off x="5375910" y="1052830"/>
            <a:ext cx="1322070" cy="534035"/>
          </a:xfrm>
          <a:prstGeom prst="rect">
            <a:avLst/>
          </a:prstGeom>
          <a:noFill/>
          <a:ln w="12700">
            <a:noFill/>
          </a:ln>
        </p:spPr>
        <p:txBody>
          <a:bodyPr wrap="none" lIns="45719" rIns="45719" anchor="ctr" anchorCtr="0">
            <a:noAutofit/>
          </a:bodyPr>
          <a:p>
            <a:pPr eaLnBrk="1">
              <a:buNone/>
            </a:pPr>
            <a:r>
              <a:rPr lang="zh-CN" altLang="en-US" sz="4000">
                <a:solidFill>
                  <a:srgbClr val="FF0000"/>
                </a:solidFill>
                <a:latin typeface="Calibri" panose="020F0702030404030204" charset="0"/>
              </a:rPr>
              <a:t>大概</a:t>
            </a:r>
            <a:r>
              <a:rPr lang="zh-CN" altLang="en-US" sz="2400">
                <a:solidFill>
                  <a:srgbClr val="FF0000"/>
                </a:solidFill>
                <a:latin typeface="Calibri" panose="020F0702030404030204" charset="0"/>
              </a:rPr>
              <a:t> </a:t>
            </a:r>
            <a:endParaRPr lang="zh-CN" altLang="en-US" sz="2400">
              <a:solidFill>
                <a:srgbClr val="FF0000"/>
              </a:solidFill>
              <a:latin typeface="Calibri" panose="020F0702030404030204" charset="0"/>
            </a:endParaRPr>
          </a:p>
        </p:txBody>
      </p:sp>
      <p:sp>
        <p:nvSpPr>
          <p:cNvPr id="165" name="Shape 165"/>
          <p:cNvSpPr/>
          <p:nvPr/>
        </p:nvSpPr>
        <p:spPr>
          <a:xfrm>
            <a:off x="2279650" y="2203609"/>
            <a:ext cx="7731125" cy="953135"/>
          </a:xfrm>
          <a:prstGeom prst="rect">
            <a:avLst/>
          </a:prstGeom>
          <a:noFill/>
          <a:ln w="12700">
            <a:noFill/>
          </a:ln>
        </p:spPr>
        <p:txBody>
          <a:bodyPr lIns="45719" rIns="45719" anchor="ctr" anchorCtr="0">
            <a:spAutoFit/>
          </a:bodyPr>
          <a:p>
            <a:pPr eaLnBrk="1">
              <a:buNone/>
            </a:pPr>
            <a:r>
              <a:rPr lang="zh-CN" altLang="en-US" sz="2800">
                <a:latin typeface="Calibri" panose="020F0702030404030204" charset="0"/>
              </a:rPr>
              <a:t>他</a:t>
            </a:r>
            <a:r>
              <a:rPr lang="en-US" altLang="zh-CN" sz="2800">
                <a:latin typeface="Calibri" panose="020F0702030404030204" charset="0"/>
              </a:rPr>
              <a:t>8</a:t>
            </a:r>
            <a:r>
              <a:rPr lang="zh-CN" altLang="en-US" sz="2800">
                <a:latin typeface="Calibri" panose="020F0702030404030204" charset="0"/>
              </a:rPr>
              <a:t>岁就开始上台演出，到现在</a:t>
            </a:r>
            <a:r>
              <a:rPr lang="zh-CN" altLang="en-US" sz="2800">
                <a:solidFill>
                  <a:srgbClr val="FF0000"/>
                </a:solidFill>
                <a:latin typeface="Calibri" panose="020F0702030404030204" charset="0"/>
              </a:rPr>
              <a:t>大概</a:t>
            </a:r>
            <a:r>
              <a:rPr lang="zh-CN" altLang="en-US" sz="2800">
                <a:latin typeface="Calibri" panose="020F0702030404030204" charset="0"/>
              </a:rPr>
              <a:t>唱了</a:t>
            </a:r>
            <a:r>
              <a:rPr lang="en-US" altLang="zh-CN" sz="2800">
                <a:latin typeface="Calibri" panose="020F0702030404030204" charset="0"/>
              </a:rPr>
              <a:t>60</a:t>
            </a:r>
            <a:r>
              <a:rPr lang="zh-CN" altLang="en-US" sz="2800">
                <a:latin typeface="Calibri" panose="020F0702030404030204" charset="0"/>
              </a:rPr>
              <a:t>多年了，他对这门艺术的喜爱从来没有改变过。</a:t>
            </a:r>
            <a:endParaRPr lang="zh-CN" altLang="en-US" sz="2800">
              <a:latin typeface="Calibri" panose="020F0702030404030204" charset="0"/>
            </a:endParaRPr>
          </a:p>
        </p:txBody>
      </p:sp>
      <p:sp>
        <p:nvSpPr>
          <p:cNvPr id="166" name="Shape 166"/>
          <p:cNvSpPr/>
          <p:nvPr/>
        </p:nvSpPr>
        <p:spPr>
          <a:xfrm>
            <a:off x="2228850" y="3428683"/>
            <a:ext cx="7731125" cy="953135"/>
          </a:xfrm>
          <a:prstGeom prst="rect">
            <a:avLst/>
          </a:prstGeom>
          <a:noFill/>
          <a:ln w="12700">
            <a:noFill/>
          </a:ln>
        </p:spPr>
        <p:txBody>
          <a:bodyPr lIns="45719" rIns="45719" anchor="ctr" anchorCtr="0">
            <a:spAutoFit/>
          </a:bodyPr>
          <a:p>
            <a:pPr eaLnBrk="1">
              <a:buNone/>
            </a:pPr>
            <a:r>
              <a:rPr lang="zh-CN" altLang="en-US" sz="2800">
                <a:latin typeface="Calibri" panose="020F0702030404030204" charset="0"/>
              </a:rPr>
              <a:t>你的这个关于举办传统文化节活动的计划，我想小张</a:t>
            </a:r>
            <a:r>
              <a:rPr lang="zh-CN" altLang="en-US" sz="2800">
                <a:solidFill>
                  <a:srgbClr val="FF0000"/>
                </a:solidFill>
                <a:latin typeface="Calibri" panose="020F0702030404030204" charset="0"/>
              </a:rPr>
              <a:t>大概</a:t>
            </a:r>
            <a:r>
              <a:rPr lang="zh-CN" altLang="en-US" sz="2800">
                <a:latin typeface="Calibri" panose="020F0702030404030204" charset="0"/>
              </a:rPr>
              <a:t>会同意。</a:t>
            </a:r>
            <a:endParaRPr lang="zh-CN" altLang="en-US" sz="2800">
              <a:latin typeface="Calibri" panose="020F0702030404030204" charset="0"/>
            </a:endParaRPr>
          </a:p>
        </p:txBody>
      </p:sp>
      <p:sp>
        <p:nvSpPr>
          <p:cNvPr id="167" name="Shape 167"/>
          <p:cNvSpPr/>
          <p:nvPr/>
        </p:nvSpPr>
        <p:spPr>
          <a:xfrm>
            <a:off x="2228850" y="4654550"/>
            <a:ext cx="7467600" cy="1814830"/>
          </a:xfrm>
          <a:prstGeom prst="rect">
            <a:avLst/>
          </a:prstGeom>
          <a:noFill/>
          <a:ln w="12700">
            <a:noFill/>
          </a:ln>
        </p:spPr>
        <p:txBody>
          <a:bodyPr lIns="45719" rIns="45719" anchor="ctr" anchorCtr="0">
            <a:spAutoFit/>
          </a:bodyPr>
          <a:p>
            <a:pPr eaLnBrk="1">
              <a:buNone/>
            </a:pPr>
            <a:r>
              <a:rPr lang="zh-CN" altLang="en-US" sz="2800">
                <a:latin typeface="Calibri" panose="020F0702030404030204" charset="0"/>
              </a:rPr>
              <a:t>经过这段时间的学习，他的汉语水平提高了不少，不但可以听懂一些较短的句子，还可以进行简单的交流，现在即使不用翻译也能理解</a:t>
            </a:r>
            <a:r>
              <a:rPr lang="zh-CN" altLang="en-US" sz="2800">
                <a:solidFill>
                  <a:srgbClr val="FF0000"/>
                </a:solidFill>
                <a:latin typeface="Calibri" panose="020F0702030404030204" charset="0"/>
              </a:rPr>
              <a:t>大概</a:t>
            </a:r>
            <a:r>
              <a:rPr lang="zh-CN" altLang="en-US" sz="2800">
                <a:latin typeface="Calibri" panose="020F0702030404030204" charset="0"/>
              </a:rPr>
              <a:t>的意思了。</a:t>
            </a:r>
            <a:endParaRPr lang="zh-CN" altLang="en-US" sz="2800">
              <a:latin typeface="Calibri" panose="020F0702030404030204" charset="0"/>
            </a:endParaRPr>
          </a:p>
        </p:txBody>
      </p:sp>
    </p:spTree>
  </p:cSld>
  <p:clrMapOvr>
    <a:masterClrMapping/>
  </p:clrMapOvr>
  <p:transition spd="slow"/>
  <p:timing>
    <p:tnLst>
      <p:par>
        <p:cTn id="1" dur="indefinite" restart="never" fill="hold" nodeType="tmRoot"/>
      </p:par>
    </p:tnLst>
    <p:bldLst>
      <p:bldP spid="164" grpId="0" animBg="1" advAuto="1000"/>
      <p:bldP spid="165" grpId="0" animBg="1" advAuto="1000"/>
      <p:bldP spid="166" grpId="0" animBg="1" advAuto="1000"/>
      <p:bldP spid="167" grpId="0" animBg="1" advAuto="100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201" name="Shape 201"/>
        <p:cNvGrpSpPr/>
        <p:nvPr/>
      </p:nvGrpSpPr>
      <p:grpSpPr>
        <a:xfrm>
          <a:off x="0" y="0"/>
          <a:ext cx="0" cy="0"/>
          <a:chOff x="0" y="0"/>
          <a:chExt cx="0" cy="0"/>
        </a:xfrm>
      </p:grpSpPr>
      <p:sp>
        <p:nvSpPr>
          <p:cNvPr id="202" name="Google Shape;202;p16"/>
          <p:cNvSpPr txBox="1"/>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panose="00000500000000000000"/>
              <a:buNone/>
            </a:pPr>
            <a:r>
              <a:rPr lang="zh-TW" b="1" u="sng"/>
              <a:t>大概</a:t>
            </a:r>
            <a:r>
              <a:rPr lang="zh-TW"/>
              <a:t> adv.	(vs也许)</a:t>
            </a:r>
            <a:endParaRPr lang="zh-TW"/>
          </a:p>
        </p:txBody>
      </p:sp>
      <p:sp>
        <p:nvSpPr>
          <p:cNvPr id="203" name="Google Shape;203;p16"/>
          <p:cNvSpPr txBox="1"/>
          <p:nvPr>
            <p:ph type="body" idx="1"/>
          </p:nvPr>
        </p:nvSpPr>
        <p:spPr>
          <a:xfrm>
            <a:off x="497304" y="1825625"/>
            <a:ext cx="11454063"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a:t>两者都是副词，表示对情况的推测、估计。</a:t>
            </a:r>
            <a:endParaRPr lang="zh-TW"/>
          </a:p>
          <a:p>
            <a:pPr marL="228600" lvl="0" indent="-50800" algn="l" rtl="0">
              <a:lnSpc>
                <a:spcPct val="90000"/>
              </a:lnSpc>
              <a:spcBef>
                <a:spcPts val="1000"/>
              </a:spcBef>
              <a:spcAft>
                <a:spcPts val="0"/>
              </a:spcAft>
              <a:buClr>
                <a:schemeClr val="dk1"/>
              </a:buClr>
              <a:buSzPts val="2800"/>
              <a:buNone/>
            </a:pPr>
          </a:p>
          <a:p>
            <a:pPr marL="514350" lvl="0" indent="-514350" algn="l" rtl="0">
              <a:lnSpc>
                <a:spcPct val="90000"/>
              </a:lnSpc>
              <a:spcBef>
                <a:spcPts val="1000"/>
              </a:spcBef>
              <a:spcAft>
                <a:spcPts val="0"/>
              </a:spcAft>
              <a:buClr>
                <a:schemeClr val="dk1"/>
              </a:buClr>
              <a:buSzPts val="2800"/>
              <a:buFont typeface="Play" panose="00000500000000000000"/>
              <a:buAutoNum type="arabicPeriod"/>
            </a:pPr>
            <a:r>
              <a:rPr lang="zh-TW">
                <a:solidFill>
                  <a:srgbClr val="FF0000"/>
                </a:solidFill>
                <a:latin typeface="宋体" panose="02010600030101010101" pitchFamily="2" charset="-122"/>
                <a:ea typeface="宋体" panose="02010600030101010101" pitchFamily="2" charset="-122"/>
                <a:cs typeface="宋体" panose="02010600030101010101" pitchFamily="2" charset="-122"/>
              </a:rPr>
              <a:t>“大概”</a:t>
            </a:r>
            <a:r>
              <a:rPr lang="zh-TW">
                <a:latin typeface="宋体" panose="02010600030101010101" pitchFamily="2" charset="-122"/>
                <a:ea typeface="宋体" panose="02010600030101010101" pitchFamily="2" charset="-122"/>
                <a:cs typeface="宋体" panose="02010600030101010101" pitchFamily="2" charset="-122"/>
              </a:rPr>
              <a:t>判断性比较强，肯定的意思较重；而</a:t>
            </a:r>
            <a:r>
              <a:rPr lang="zh-CN" altLang="zh-TW">
                <a:solidFill>
                  <a:srgbClr val="FF0000"/>
                </a:solidFill>
                <a:latin typeface="宋体" panose="02010600030101010101" pitchFamily="2" charset="-122"/>
                <a:ea typeface="宋体" panose="02010600030101010101" pitchFamily="2" charset="-122"/>
                <a:cs typeface="宋体" panose="02010600030101010101" pitchFamily="2" charset="-122"/>
              </a:rPr>
              <a:t>“</a:t>
            </a:r>
            <a:r>
              <a:rPr lang="zh-TW">
                <a:solidFill>
                  <a:srgbClr val="FF0000"/>
                </a:solidFill>
                <a:latin typeface="宋体" panose="02010600030101010101" pitchFamily="2" charset="-122"/>
                <a:ea typeface="宋体" panose="02010600030101010101" pitchFamily="2" charset="-122"/>
                <a:cs typeface="宋体" panose="02010600030101010101" pitchFamily="2" charset="-122"/>
              </a:rPr>
              <a:t>也许”</a:t>
            </a:r>
            <a:r>
              <a:rPr lang="zh-TW">
                <a:latin typeface="宋体" panose="02010600030101010101" pitchFamily="2" charset="-122"/>
                <a:ea typeface="宋体" panose="02010600030101010101" pitchFamily="2" charset="-122"/>
                <a:cs typeface="宋体" panose="02010600030101010101" pitchFamily="2" charset="-122"/>
              </a:rPr>
              <a:t>表示猜测，把握性较小。</a:t>
            </a:r>
            <a:endParaRPr lang="zh-TW">
              <a:latin typeface="宋体" panose="02010600030101010101" pitchFamily="2" charset="-122"/>
              <a:ea typeface="宋体" panose="02010600030101010101" pitchFamily="2" charset="-122"/>
              <a:cs typeface="宋体" panose="02010600030101010101" pitchFamily="2" charset="-122"/>
            </a:endParaRPr>
          </a:p>
          <a:p>
            <a:pPr marL="514350" lvl="0" indent="-514350" algn="l" rtl="0">
              <a:lnSpc>
                <a:spcPct val="90000"/>
              </a:lnSpc>
              <a:spcBef>
                <a:spcPts val="1000"/>
              </a:spcBef>
              <a:spcAft>
                <a:spcPts val="0"/>
              </a:spcAft>
              <a:buClr>
                <a:schemeClr val="dk1"/>
              </a:buClr>
              <a:buSzPts val="2800"/>
              <a:buFont typeface="Play" panose="00000500000000000000"/>
              <a:buAutoNum type="arabicPeriod"/>
            </a:pPr>
            <a:r>
              <a:rPr lang="zh-TW">
                <a:solidFill>
                  <a:srgbClr val="FF0000"/>
                </a:solidFill>
              </a:rPr>
              <a:t>“大概”</a:t>
            </a:r>
            <a:r>
              <a:rPr lang="zh-TW"/>
              <a:t>可以表示对数量的估计；</a:t>
            </a:r>
            <a:r>
              <a:rPr lang="zh-TW">
                <a:solidFill>
                  <a:srgbClr val="FF0000"/>
                </a:solidFill>
              </a:rPr>
              <a:t>”也许”</a:t>
            </a:r>
            <a:r>
              <a:rPr lang="zh-TW"/>
              <a:t>没有此用法。</a:t>
            </a:r>
            <a:endParaRPr lang="zh-TW"/>
          </a:p>
          <a:p>
            <a:pPr marL="514350" lvl="0" indent="-514350" algn="l" rtl="0">
              <a:lnSpc>
                <a:spcPct val="90000"/>
              </a:lnSpc>
              <a:spcBef>
                <a:spcPts val="1000"/>
              </a:spcBef>
              <a:spcAft>
                <a:spcPts val="0"/>
              </a:spcAft>
              <a:buClr>
                <a:schemeClr val="dk1"/>
              </a:buClr>
              <a:buSzPts val="2800"/>
              <a:buFont typeface="Play" panose="00000500000000000000"/>
              <a:buAutoNum type="arabicPeriod"/>
            </a:pPr>
            <a:r>
              <a:rPr lang="zh-TW">
                <a:solidFill>
                  <a:srgbClr val="FF0000"/>
                </a:solidFill>
              </a:rPr>
              <a:t>“也许”</a:t>
            </a:r>
            <a:r>
              <a:rPr lang="zh-TW"/>
              <a:t>可以表示说话人对自己未来的打算不确定；</a:t>
            </a:r>
            <a:r>
              <a:rPr lang="zh-TW">
                <a:solidFill>
                  <a:srgbClr val="FF0000"/>
                </a:solidFill>
              </a:rPr>
              <a:t>”大概”</a:t>
            </a:r>
            <a:r>
              <a:rPr lang="zh-TW"/>
              <a:t>没有此用法。</a:t>
            </a:r>
            <a:endParaRPr lang="zh-TW"/>
          </a:p>
          <a:p>
            <a:pPr marL="514350" lvl="0" indent="-514350" algn="l" rtl="0">
              <a:lnSpc>
                <a:spcPct val="90000"/>
              </a:lnSpc>
              <a:spcBef>
                <a:spcPts val="1000"/>
              </a:spcBef>
              <a:spcAft>
                <a:spcPts val="0"/>
              </a:spcAft>
              <a:buClr>
                <a:schemeClr val="dk1"/>
              </a:buClr>
              <a:buSzPts val="2800"/>
              <a:buFont typeface="Play" panose="00000500000000000000"/>
              <a:buAutoNum type="arabicPeriod"/>
            </a:pPr>
            <a:r>
              <a:rPr lang="zh-TW">
                <a:solidFill>
                  <a:srgbClr val="FF0000"/>
                </a:solidFill>
                <a:latin typeface="宋体" panose="02010600030101010101" pitchFamily="2" charset="-122"/>
                <a:ea typeface="宋体" panose="02010600030101010101" pitchFamily="2" charset="-122"/>
                <a:cs typeface="宋体" panose="02010600030101010101" pitchFamily="2" charset="-122"/>
              </a:rPr>
              <a:t>“大概”</a:t>
            </a:r>
            <a:r>
              <a:rPr lang="zh-TW">
                <a:latin typeface="宋体" panose="02010600030101010101" pitchFamily="2" charset="-122"/>
                <a:ea typeface="宋体" panose="02010600030101010101" pitchFamily="2" charset="-122"/>
                <a:cs typeface="宋体" panose="02010600030101010101" pitchFamily="2" charset="-122"/>
              </a:rPr>
              <a:t>还可以是形容词，属性词，表示</a:t>
            </a:r>
            <a:r>
              <a:rPr lang="zh-CN" altLang="zh-TW">
                <a:latin typeface="宋体" panose="02010600030101010101" pitchFamily="2" charset="-122"/>
                <a:ea typeface="宋体" panose="02010600030101010101" pitchFamily="2" charset="-122"/>
                <a:cs typeface="宋体" panose="02010600030101010101" pitchFamily="2" charset="-122"/>
              </a:rPr>
              <a:t>不</a:t>
            </a:r>
            <a:r>
              <a:rPr lang="zh-TW">
                <a:latin typeface="宋体" panose="02010600030101010101" pitchFamily="2" charset="-122"/>
                <a:ea typeface="宋体" panose="02010600030101010101" pitchFamily="2" charset="-122"/>
                <a:cs typeface="宋体" panose="02010600030101010101" pitchFamily="2" charset="-122"/>
              </a:rPr>
              <a:t>十分精确或不十分详尽；</a:t>
            </a:r>
            <a:endParaRPr lang="zh-TW">
              <a:latin typeface="宋体" panose="02010600030101010101" pitchFamily="2" charset="-122"/>
              <a:ea typeface="宋体" panose="02010600030101010101" pitchFamily="2" charset="-122"/>
              <a:cs typeface="宋体" panose="02010600030101010101" pitchFamily="2" charset="-122"/>
            </a:endParaRPr>
          </a:p>
          <a:p>
            <a:pPr marL="0" lvl="0" indent="0" algn="l" rtl="0">
              <a:lnSpc>
                <a:spcPct val="90000"/>
              </a:lnSpc>
              <a:spcBef>
                <a:spcPts val="1000"/>
              </a:spcBef>
              <a:spcAft>
                <a:spcPts val="0"/>
              </a:spcAft>
              <a:buClr>
                <a:schemeClr val="dk1"/>
              </a:buClr>
              <a:buSzPts val="2800"/>
              <a:buFont typeface="Play" panose="00000500000000000000"/>
              <a:buNone/>
            </a:pPr>
            <a:r>
              <a:rPr lang="en-US" altLang="zh-TW">
                <a:latin typeface="宋体" panose="02010600030101010101" pitchFamily="2" charset="-122"/>
                <a:ea typeface="宋体" panose="02010600030101010101" pitchFamily="2" charset="-122"/>
                <a:cs typeface="宋体" panose="02010600030101010101" pitchFamily="2" charset="-122"/>
              </a:rPr>
              <a:t>   </a:t>
            </a:r>
            <a:r>
              <a:rPr lang="zh-CN" altLang="en-US">
                <a:solidFill>
                  <a:srgbClr val="FF0000"/>
                </a:solidFill>
                <a:latin typeface="宋体" panose="02010600030101010101" pitchFamily="2" charset="-122"/>
                <a:ea typeface="宋体" panose="02010600030101010101" pitchFamily="2" charset="-122"/>
                <a:cs typeface="宋体" panose="02010600030101010101" pitchFamily="2" charset="-122"/>
              </a:rPr>
              <a:t>“</a:t>
            </a:r>
            <a:r>
              <a:rPr lang="zh-TW">
                <a:solidFill>
                  <a:srgbClr val="FF0000"/>
                </a:solidFill>
                <a:latin typeface="宋体" panose="02010600030101010101" pitchFamily="2" charset="-122"/>
                <a:ea typeface="宋体" panose="02010600030101010101" pitchFamily="2" charset="-122"/>
                <a:cs typeface="宋体" panose="02010600030101010101" pitchFamily="2" charset="-122"/>
              </a:rPr>
              <a:t>也许”</a:t>
            </a:r>
            <a:r>
              <a:rPr lang="zh-TW">
                <a:latin typeface="宋体" panose="02010600030101010101" pitchFamily="2" charset="-122"/>
                <a:ea typeface="宋体" panose="02010600030101010101" pitchFamily="2" charset="-122"/>
                <a:cs typeface="宋体" panose="02010600030101010101" pitchFamily="2" charset="-122"/>
              </a:rPr>
              <a:t>没有此用法。</a:t>
            </a:r>
            <a:endParaRPr lang="zh-CN" altLang="zh-TW">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70" name="Shape 169"/>
          <p:cNvSpPr/>
          <p:nvPr/>
        </p:nvSpPr>
        <p:spPr>
          <a:xfrm>
            <a:off x="2595563" y="487363"/>
            <a:ext cx="8072437" cy="706755"/>
          </a:xfrm>
          <a:prstGeom prst="rect">
            <a:avLst/>
          </a:prstGeom>
          <a:noFill/>
          <a:ln w="12700">
            <a:noFill/>
          </a:ln>
        </p:spPr>
        <p:txBody>
          <a:bodyPr lIns="45719" rIns="45719">
            <a:spAutoFit/>
          </a:bodyPr>
          <a:p>
            <a:pPr eaLnBrk="1">
              <a:buNone/>
            </a:pPr>
            <a:r>
              <a:rPr lang="zh-CN" altLang="en-US" sz="4000">
                <a:solidFill>
                  <a:srgbClr val="A6A6A6"/>
                </a:solidFill>
                <a:latin typeface="黑体" panose="02010609060101010101" pitchFamily="49" charset="-122"/>
                <a:ea typeface="黑体" panose="02010609060101010101" pitchFamily="49" charset="-122"/>
                <a:sym typeface="黑体" panose="02010609060101010101" pitchFamily="49" charset="-122"/>
              </a:rPr>
              <a:t>语言点</a:t>
            </a:r>
            <a:endParaRPr lang="zh-CN" altLang="en-US" sz="4000">
              <a:solidFill>
                <a:srgbClr val="A6A6A6"/>
              </a:solidFill>
              <a:latin typeface="黑体" panose="02010609060101010101" pitchFamily="49" charset="-122"/>
              <a:ea typeface="黑体" panose="02010609060101010101" pitchFamily="49" charset="-122"/>
              <a:sym typeface="黑体" panose="02010609060101010101" pitchFamily="49" charset="-122"/>
            </a:endParaRPr>
          </a:p>
        </p:txBody>
      </p:sp>
      <p:grpSp>
        <p:nvGrpSpPr>
          <p:cNvPr id="7171" name="Group 172"/>
          <p:cNvGrpSpPr/>
          <p:nvPr/>
        </p:nvGrpSpPr>
        <p:grpSpPr>
          <a:xfrm>
            <a:off x="1811338" y="228600"/>
            <a:ext cx="608012" cy="919163"/>
            <a:chOff x="0" y="0"/>
            <a:chExt cx="607419" cy="919824"/>
          </a:xfrm>
        </p:grpSpPr>
        <p:sp>
          <p:nvSpPr>
            <p:cNvPr id="7176" name="Shape 170"/>
            <p:cNvSpPr/>
            <p:nvPr/>
          </p:nvSpPr>
          <p:spPr>
            <a:xfrm>
              <a:off x="0" y="0"/>
              <a:ext cx="607420" cy="919825"/>
            </a:xfrm>
            <a:custGeom>
              <a:avLst/>
              <a:gdLst/>
              <a:ahLst/>
              <a:cxnLst>
                <a:cxn ang="0">
                  <a:pos x="303710" y="459913"/>
                </a:cxn>
                <a:cxn ang="5898240">
                  <a:pos x="303710" y="459913"/>
                </a:cxn>
                <a:cxn ang="11796480">
                  <a:pos x="303710" y="459913"/>
                </a:cxn>
                <a:cxn ang="17694720">
                  <a:pos x="303710" y="459913"/>
                </a:cxn>
              </a:cxnLst>
              <a:pathLst>
                <a:path w="21600" h="21600">
                  <a:moveTo>
                    <a:pt x="10786" y="21600"/>
                  </a:moveTo>
                  <a:lnTo>
                    <a:pt x="11178" y="21600"/>
                  </a:lnTo>
                  <a:lnTo>
                    <a:pt x="11516" y="21565"/>
                  </a:lnTo>
                  <a:lnTo>
                    <a:pt x="11881" y="21495"/>
                  </a:lnTo>
                  <a:lnTo>
                    <a:pt x="12220" y="21425"/>
                  </a:lnTo>
                  <a:lnTo>
                    <a:pt x="12585" y="21319"/>
                  </a:lnTo>
                  <a:lnTo>
                    <a:pt x="12871" y="21196"/>
                  </a:lnTo>
                  <a:lnTo>
                    <a:pt x="13132" y="21056"/>
                  </a:lnTo>
                  <a:lnTo>
                    <a:pt x="13367" y="20881"/>
                  </a:lnTo>
                  <a:lnTo>
                    <a:pt x="13627" y="20722"/>
                  </a:lnTo>
                  <a:lnTo>
                    <a:pt x="13835" y="20511"/>
                  </a:lnTo>
                  <a:lnTo>
                    <a:pt x="14018" y="20318"/>
                  </a:lnTo>
                  <a:lnTo>
                    <a:pt x="14174" y="20107"/>
                  </a:lnTo>
                  <a:lnTo>
                    <a:pt x="14330" y="19879"/>
                  </a:lnTo>
                  <a:lnTo>
                    <a:pt x="14434" y="19634"/>
                  </a:lnTo>
                  <a:lnTo>
                    <a:pt x="14487" y="19370"/>
                  </a:lnTo>
                  <a:lnTo>
                    <a:pt x="14487" y="15664"/>
                  </a:lnTo>
                  <a:lnTo>
                    <a:pt x="14591" y="15454"/>
                  </a:lnTo>
                  <a:lnTo>
                    <a:pt x="14669" y="15260"/>
                  </a:lnTo>
                  <a:lnTo>
                    <a:pt x="14774" y="15050"/>
                  </a:lnTo>
                  <a:lnTo>
                    <a:pt x="15138" y="14646"/>
                  </a:lnTo>
                  <a:lnTo>
                    <a:pt x="15581" y="14242"/>
                  </a:lnTo>
                  <a:lnTo>
                    <a:pt x="16728" y="13469"/>
                  </a:lnTo>
                  <a:lnTo>
                    <a:pt x="18030" y="12591"/>
                  </a:lnTo>
                  <a:lnTo>
                    <a:pt x="18734" y="12118"/>
                  </a:lnTo>
                  <a:lnTo>
                    <a:pt x="19333" y="11573"/>
                  </a:lnTo>
                  <a:lnTo>
                    <a:pt x="19932" y="11028"/>
                  </a:lnTo>
                  <a:lnTo>
                    <a:pt x="20479" y="10396"/>
                  </a:lnTo>
                  <a:lnTo>
                    <a:pt x="20740" y="10097"/>
                  </a:lnTo>
                  <a:lnTo>
                    <a:pt x="20948" y="9729"/>
                  </a:lnTo>
                  <a:lnTo>
                    <a:pt x="21130" y="9378"/>
                  </a:lnTo>
                  <a:lnTo>
                    <a:pt x="21287" y="8974"/>
                  </a:lnTo>
                  <a:lnTo>
                    <a:pt x="21443" y="8605"/>
                  </a:lnTo>
                  <a:lnTo>
                    <a:pt x="21548" y="8166"/>
                  </a:lnTo>
                  <a:lnTo>
                    <a:pt x="21600" y="7727"/>
                  </a:lnTo>
                  <a:lnTo>
                    <a:pt x="21600" y="6884"/>
                  </a:lnTo>
                  <a:lnTo>
                    <a:pt x="21548" y="6515"/>
                  </a:lnTo>
                  <a:lnTo>
                    <a:pt x="21496" y="6182"/>
                  </a:lnTo>
                  <a:lnTo>
                    <a:pt x="21391" y="5812"/>
                  </a:lnTo>
                  <a:lnTo>
                    <a:pt x="21287" y="5479"/>
                  </a:lnTo>
                  <a:lnTo>
                    <a:pt x="21130" y="5093"/>
                  </a:lnTo>
                  <a:lnTo>
                    <a:pt x="20948" y="4760"/>
                  </a:lnTo>
                  <a:lnTo>
                    <a:pt x="20740" y="4425"/>
                  </a:lnTo>
                  <a:lnTo>
                    <a:pt x="20531" y="4127"/>
                  </a:lnTo>
                  <a:lnTo>
                    <a:pt x="20296" y="3811"/>
                  </a:lnTo>
                  <a:lnTo>
                    <a:pt x="20036" y="3513"/>
                  </a:lnTo>
                  <a:lnTo>
                    <a:pt x="19775" y="3214"/>
                  </a:lnTo>
                  <a:lnTo>
                    <a:pt x="19124" y="2634"/>
                  </a:lnTo>
                  <a:lnTo>
                    <a:pt x="18447" y="2125"/>
                  </a:lnTo>
                  <a:lnTo>
                    <a:pt x="17691" y="1669"/>
                  </a:lnTo>
                  <a:lnTo>
                    <a:pt x="16832" y="1229"/>
                  </a:lnTo>
                  <a:lnTo>
                    <a:pt x="16388" y="1054"/>
                  </a:lnTo>
                  <a:lnTo>
                    <a:pt x="15920" y="879"/>
                  </a:lnTo>
                  <a:lnTo>
                    <a:pt x="15477" y="720"/>
                  </a:lnTo>
                  <a:lnTo>
                    <a:pt x="15034" y="580"/>
                  </a:lnTo>
                  <a:lnTo>
                    <a:pt x="14539" y="439"/>
                  </a:lnTo>
                  <a:lnTo>
                    <a:pt x="14018" y="316"/>
                  </a:lnTo>
                  <a:lnTo>
                    <a:pt x="13471" y="211"/>
                  </a:lnTo>
                  <a:lnTo>
                    <a:pt x="12975" y="140"/>
                  </a:lnTo>
                  <a:lnTo>
                    <a:pt x="12428" y="71"/>
                  </a:lnTo>
                  <a:lnTo>
                    <a:pt x="11934" y="35"/>
                  </a:lnTo>
                  <a:lnTo>
                    <a:pt x="11387" y="0"/>
                  </a:lnTo>
                  <a:lnTo>
                    <a:pt x="10213" y="0"/>
                  </a:lnTo>
                  <a:lnTo>
                    <a:pt x="9666" y="35"/>
                  </a:lnTo>
                  <a:lnTo>
                    <a:pt x="9172" y="71"/>
                  </a:lnTo>
                  <a:lnTo>
                    <a:pt x="8625" y="140"/>
                  </a:lnTo>
                  <a:lnTo>
                    <a:pt x="8129" y="211"/>
                  </a:lnTo>
                  <a:lnTo>
                    <a:pt x="7582" y="316"/>
                  </a:lnTo>
                  <a:lnTo>
                    <a:pt x="7061" y="439"/>
                  </a:lnTo>
                  <a:lnTo>
                    <a:pt x="6566" y="580"/>
                  </a:lnTo>
                  <a:lnTo>
                    <a:pt x="6123" y="720"/>
                  </a:lnTo>
                  <a:lnTo>
                    <a:pt x="5680" y="879"/>
                  </a:lnTo>
                  <a:lnTo>
                    <a:pt x="5212" y="1054"/>
                  </a:lnTo>
                  <a:lnTo>
                    <a:pt x="4768" y="1229"/>
                  </a:lnTo>
                  <a:lnTo>
                    <a:pt x="3909" y="1669"/>
                  </a:lnTo>
                  <a:lnTo>
                    <a:pt x="3153" y="2125"/>
                  </a:lnTo>
                  <a:lnTo>
                    <a:pt x="2476" y="2634"/>
                  </a:lnTo>
                  <a:lnTo>
                    <a:pt x="1825" y="3214"/>
                  </a:lnTo>
                  <a:lnTo>
                    <a:pt x="1303" y="3811"/>
                  </a:lnTo>
                  <a:lnTo>
                    <a:pt x="1069" y="4127"/>
                  </a:lnTo>
                  <a:lnTo>
                    <a:pt x="860" y="4425"/>
                  </a:lnTo>
                  <a:lnTo>
                    <a:pt x="651" y="4760"/>
                  </a:lnTo>
                  <a:lnTo>
                    <a:pt x="470" y="5093"/>
                  </a:lnTo>
                  <a:lnTo>
                    <a:pt x="313" y="5479"/>
                  </a:lnTo>
                  <a:lnTo>
                    <a:pt x="209" y="5812"/>
                  </a:lnTo>
                  <a:lnTo>
                    <a:pt x="104" y="6182"/>
                  </a:lnTo>
                  <a:lnTo>
                    <a:pt x="52" y="6515"/>
                  </a:lnTo>
                  <a:lnTo>
                    <a:pt x="0" y="6884"/>
                  </a:lnTo>
                  <a:lnTo>
                    <a:pt x="0" y="7727"/>
                  </a:lnTo>
                  <a:lnTo>
                    <a:pt x="52" y="8166"/>
                  </a:lnTo>
                  <a:lnTo>
                    <a:pt x="157" y="8605"/>
                  </a:lnTo>
                  <a:lnTo>
                    <a:pt x="313" y="8974"/>
                  </a:lnTo>
                  <a:lnTo>
                    <a:pt x="470" y="9378"/>
                  </a:lnTo>
                  <a:lnTo>
                    <a:pt x="651" y="9729"/>
                  </a:lnTo>
                  <a:lnTo>
                    <a:pt x="860" y="10097"/>
                  </a:lnTo>
                  <a:lnTo>
                    <a:pt x="1121" y="10396"/>
                  </a:lnTo>
                  <a:lnTo>
                    <a:pt x="1668" y="11028"/>
                  </a:lnTo>
                  <a:lnTo>
                    <a:pt x="2267" y="11573"/>
                  </a:lnTo>
                  <a:lnTo>
                    <a:pt x="2866" y="12118"/>
                  </a:lnTo>
                  <a:lnTo>
                    <a:pt x="3570" y="12591"/>
                  </a:lnTo>
                  <a:lnTo>
                    <a:pt x="4872" y="13469"/>
                  </a:lnTo>
                  <a:lnTo>
                    <a:pt x="6019" y="14242"/>
                  </a:lnTo>
                  <a:lnTo>
                    <a:pt x="6462" y="14646"/>
                  </a:lnTo>
                  <a:lnTo>
                    <a:pt x="6826" y="15050"/>
                  </a:lnTo>
                  <a:lnTo>
                    <a:pt x="6931" y="15260"/>
                  </a:lnTo>
                  <a:lnTo>
                    <a:pt x="7009" y="15454"/>
                  </a:lnTo>
                  <a:lnTo>
                    <a:pt x="7113" y="15664"/>
                  </a:lnTo>
                  <a:lnTo>
                    <a:pt x="7113" y="19370"/>
                  </a:lnTo>
                  <a:lnTo>
                    <a:pt x="7166" y="19634"/>
                  </a:lnTo>
                  <a:lnTo>
                    <a:pt x="7270" y="19879"/>
                  </a:lnTo>
                  <a:lnTo>
                    <a:pt x="7425" y="20107"/>
                  </a:lnTo>
                  <a:lnTo>
                    <a:pt x="7582" y="20318"/>
                  </a:lnTo>
                  <a:lnTo>
                    <a:pt x="7765" y="20511"/>
                  </a:lnTo>
                  <a:lnTo>
                    <a:pt x="7973" y="20722"/>
                  </a:lnTo>
                  <a:lnTo>
                    <a:pt x="8233" y="20881"/>
                  </a:lnTo>
                  <a:lnTo>
                    <a:pt x="8468" y="21056"/>
                  </a:lnTo>
                  <a:lnTo>
                    <a:pt x="8729" y="21196"/>
                  </a:lnTo>
                  <a:lnTo>
                    <a:pt x="9015" y="21319"/>
                  </a:lnTo>
                  <a:lnTo>
                    <a:pt x="9380" y="21425"/>
                  </a:lnTo>
                  <a:lnTo>
                    <a:pt x="9719" y="21495"/>
                  </a:lnTo>
                  <a:lnTo>
                    <a:pt x="10084" y="21565"/>
                  </a:lnTo>
                  <a:lnTo>
                    <a:pt x="10422" y="21600"/>
                  </a:lnTo>
                  <a:lnTo>
                    <a:pt x="10786" y="21600"/>
                  </a:lnTo>
                  <a:close/>
                </a:path>
              </a:pathLst>
            </a:custGeom>
            <a:solidFill>
              <a:srgbClr val="FFFFCC">
                <a:alpha val="100000"/>
              </a:srgbClr>
            </a:solidFill>
            <a:ln w="57150" cap="flat" cmpd="sng">
              <a:solidFill>
                <a:srgbClr val="000000">
                  <a:alpha val="100000"/>
                </a:srgbClr>
              </a:solidFill>
              <a:prstDash val="solid"/>
              <a:miter lim="800000"/>
              <a:headEnd type="none" w="med" len="med"/>
              <a:tailEnd type="none" w="med" len="med"/>
            </a:ln>
          </p:spPr>
          <p:txBody>
            <a:bodyPr/>
            <a:p>
              <a:endParaRPr lang="zh-CN" altLang="en-US"/>
            </a:p>
          </p:txBody>
        </p:sp>
        <p:sp>
          <p:nvSpPr>
            <p:cNvPr id="7177" name="Shape 171"/>
            <p:cNvSpPr/>
            <p:nvPr/>
          </p:nvSpPr>
          <p:spPr>
            <a:xfrm>
              <a:off x="192699" y="403848"/>
              <a:ext cx="224224" cy="408299"/>
            </a:xfrm>
            <a:custGeom>
              <a:avLst/>
              <a:gdLst/>
              <a:ahLst/>
              <a:cxnLst>
                <a:cxn ang="0">
                  <a:pos x="112112" y="204150"/>
                </a:cxn>
                <a:cxn ang="5898240">
                  <a:pos x="112112" y="204150"/>
                </a:cxn>
                <a:cxn ang="11796480">
                  <a:pos x="112112" y="204150"/>
                </a:cxn>
                <a:cxn ang="17694720">
                  <a:pos x="112112" y="204150"/>
                </a:cxn>
              </a:cxnLst>
              <a:pathLst>
                <a:path w="21600" h="21600">
                  <a:moveTo>
                    <a:pt x="6354" y="10918"/>
                  </a:moveTo>
                  <a:lnTo>
                    <a:pt x="4448" y="5578"/>
                  </a:lnTo>
                  <a:lnTo>
                    <a:pt x="1060" y="1305"/>
                  </a:lnTo>
                  <a:lnTo>
                    <a:pt x="0" y="235"/>
                  </a:lnTo>
                  <a:lnTo>
                    <a:pt x="4448" y="1424"/>
                  </a:lnTo>
                  <a:lnTo>
                    <a:pt x="7835" y="0"/>
                  </a:lnTo>
                  <a:lnTo>
                    <a:pt x="11647" y="1305"/>
                  </a:lnTo>
                  <a:lnTo>
                    <a:pt x="14610" y="0"/>
                  </a:lnTo>
                  <a:lnTo>
                    <a:pt x="17576" y="1186"/>
                  </a:lnTo>
                  <a:lnTo>
                    <a:pt x="21600" y="235"/>
                  </a:lnTo>
                  <a:lnTo>
                    <a:pt x="16304" y="6053"/>
                  </a:lnTo>
                  <a:lnTo>
                    <a:pt x="14822" y="10918"/>
                  </a:lnTo>
                  <a:moveTo>
                    <a:pt x="778" y="14359"/>
                  </a:moveTo>
                  <a:lnTo>
                    <a:pt x="20681" y="14359"/>
                  </a:lnTo>
                  <a:lnTo>
                    <a:pt x="20681" y="16852"/>
                  </a:lnTo>
                  <a:lnTo>
                    <a:pt x="778" y="16814"/>
                  </a:lnTo>
                  <a:lnTo>
                    <a:pt x="778" y="19226"/>
                  </a:lnTo>
                  <a:lnTo>
                    <a:pt x="20681" y="19304"/>
                  </a:lnTo>
                  <a:lnTo>
                    <a:pt x="20752" y="21600"/>
                  </a:lnTo>
                  <a:lnTo>
                    <a:pt x="848" y="21600"/>
                  </a:lnTo>
                </a:path>
              </a:pathLst>
            </a:custGeom>
            <a:noFill/>
            <a:ln w="57150" cap="flat" cmpd="sng">
              <a:solidFill>
                <a:srgbClr val="000000">
                  <a:alpha val="100000"/>
                </a:srgbClr>
              </a:solidFill>
              <a:prstDash val="solid"/>
              <a:miter lim="800000"/>
              <a:headEnd type="none" w="med" len="med"/>
              <a:tailEnd type="none" w="med" len="med"/>
            </a:ln>
          </p:spPr>
          <p:txBody>
            <a:bodyPr/>
            <a:p>
              <a:endParaRPr lang="zh-CN" altLang="en-US"/>
            </a:p>
          </p:txBody>
        </p:sp>
      </p:grpSp>
      <p:sp>
        <p:nvSpPr>
          <p:cNvPr id="173" name="Shape 173"/>
          <p:cNvSpPr/>
          <p:nvPr/>
        </p:nvSpPr>
        <p:spPr>
          <a:xfrm>
            <a:off x="4799965" y="1040289"/>
            <a:ext cx="2277745" cy="706755"/>
          </a:xfrm>
          <a:prstGeom prst="rect">
            <a:avLst/>
          </a:prstGeom>
          <a:noFill/>
          <a:ln w="12700">
            <a:noFill/>
          </a:ln>
        </p:spPr>
        <p:txBody>
          <a:bodyPr wrap="none" lIns="45719" rIns="45719" anchor="ctr" anchorCtr="0">
            <a:spAutoFit/>
          </a:bodyPr>
          <a:p>
            <a:pPr eaLnBrk="1">
              <a:buNone/>
            </a:pPr>
            <a:r>
              <a:rPr lang="zh-CN" altLang="en-US" sz="4000">
                <a:solidFill>
                  <a:srgbClr val="FF0000"/>
                </a:solidFill>
                <a:latin typeface="Calibri" panose="020F0702030404030204" charset="0"/>
              </a:rPr>
              <a:t>大概</a:t>
            </a:r>
            <a:r>
              <a:rPr lang="en-US" altLang="zh-CN" sz="4000">
                <a:solidFill>
                  <a:srgbClr val="FF0000"/>
                </a:solidFill>
                <a:latin typeface="Calibri" panose="020F0702030404030204" charset="0"/>
              </a:rPr>
              <a:t>-</a:t>
            </a:r>
            <a:r>
              <a:rPr lang="zh-CN" altLang="en-US" sz="4000">
                <a:solidFill>
                  <a:srgbClr val="FF0000"/>
                </a:solidFill>
                <a:latin typeface="Calibri" panose="020F0702030404030204" charset="0"/>
              </a:rPr>
              <a:t>也许</a:t>
            </a:r>
            <a:endParaRPr lang="zh-CN" altLang="en-US" sz="4000">
              <a:solidFill>
                <a:srgbClr val="FF0000"/>
              </a:solidFill>
              <a:latin typeface="Calibri" panose="020F0702030404030204" charset="0"/>
            </a:endParaRPr>
          </a:p>
        </p:txBody>
      </p:sp>
      <p:sp>
        <p:nvSpPr>
          <p:cNvPr id="174" name="Shape 174"/>
          <p:cNvSpPr/>
          <p:nvPr/>
        </p:nvSpPr>
        <p:spPr>
          <a:xfrm>
            <a:off x="2207260" y="1988503"/>
            <a:ext cx="8056880" cy="1383665"/>
          </a:xfrm>
          <a:prstGeom prst="rect">
            <a:avLst/>
          </a:prstGeom>
          <a:noFill/>
          <a:ln w="12700">
            <a:noFill/>
          </a:ln>
        </p:spPr>
        <p:txBody>
          <a:bodyPr wrap="square" lIns="45719" rIns="45719" anchor="ctr" anchorCtr="0">
            <a:spAutoFit/>
          </a:bodyPr>
          <a:p>
            <a:pPr eaLnBrk="1">
              <a:buNone/>
            </a:pPr>
            <a:r>
              <a:rPr lang="zh-CN" altLang="en-US" sz="2800">
                <a:latin typeface="+mn-lt"/>
                <a:ea typeface="华文细黑" pitchFamily="2" charset="-122"/>
                <a:cs typeface="+mn-lt"/>
                <a:sym typeface="华文细黑" pitchFamily="2" charset="-122"/>
              </a:rPr>
              <a:t>他总是说自己特别喜欢看书，可是这本书他看了一个月才看到第</a:t>
            </a:r>
            <a:r>
              <a:rPr lang="en-US" altLang="zh-CN" sz="2800">
                <a:latin typeface="+mn-lt"/>
                <a:ea typeface="华文细黑" pitchFamily="2" charset="-122"/>
                <a:cs typeface="+mn-lt"/>
                <a:sym typeface="华文细黑" pitchFamily="2" charset="-122"/>
              </a:rPr>
              <a:t>5</a:t>
            </a:r>
            <a:r>
              <a:rPr lang="zh-CN" altLang="en-US" sz="2800">
                <a:latin typeface="+mn-lt"/>
                <a:ea typeface="华文细黑" pitchFamily="2" charset="-122"/>
                <a:cs typeface="+mn-lt"/>
                <a:sym typeface="华文细黑" pitchFamily="2" charset="-122"/>
              </a:rPr>
              <a:t>页，</a:t>
            </a:r>
            <a:r>
              <a:rPr lang="zh-CN" altLang="en-US" sz="2800">
                <a:solidFill>
                  <a:srgbClr val="FF0000"/>
                </a:solidFill>
                <a:latin typeface="+mn-lt"/>
                <a:cs typeface="+mn-lt"/>
              </a:rPr>
              <a:t>大概</a:t>
            </a:r>
            <a:r>
              <a:rPr lang="en-US" altLang="zh-CN" sz="2800">
                <a:latin typeface="+mn-lt"/>
                <a:ea typeface="华文细黑" pitchFamily="2" charset="-122"/>
                <a:cs typeface="+mn-lt"/>
                <a:sym typeface="华文细黑" pitchFamily="2" charset="-122"/>
              </a:rPr>
              <a:t>/</a:t>
            </a:r>
            <a:r>
              <a:rPr lang="zh-CN" altLang="en-US" sz="2800">
                <a:solidFill>
                  <a:srgbClr val="FF0000"/>
                </a:solidFill>
                <a:latin typeface="+mn-lt"/>
                <a:cs typeface="+mn-lt"/>
              </a:rPr>
              <a:t>也许</a:t>
            </a:r>
            <a:r>
              <a:rPr lang="zh-CN" altLang="en-US" sz="2800">
                <a:latin typeface="+mn-lt"/>
                <a:ea typeface="华文细黑" pitchFamily="2" charset="-122"/>
                <a:cs typeface="+mn-lt"/>
                <a:sym typeface="华文细黑" pitchFamily="2" charset="-122"/>
              </a:rPr>
              <a:t>是因为工作太忙吧。但我觉得一个真正爱看书的人总能找出时间来阅读。</a:t>
            </a:r>
            <a:endParaRPr lang="zh-CN" altLang="en-US" sz="2800">
              <a:latin typeface="+mn-lt"/>
              <a:ea typeface="华文细黑" pitchFamily="2" charset="-122"/>
              <a:cs typeface="+mn-lt"/>
              <a:sym typeface="华文细黑" pitchFamily="2" charset="-122"/>
            </a:endParaRPr>
          </a:p>
        </p:txBody>
      </p:sp>
      <p:sp>
        <p:nvSpPr>
          <p:cNvPr id="175" name="Shape 175"/>
          <p:cNvSpPr/>
          <p:nvPr/>
        </p:nvSpPr>
        <p:spPr>
          <a:xfrm>
            <a:off x="2228850" y="3789045"/>
            <a:ext cx="8035925" cy="1383665"/>
          </a:xfrm>
          <a:prstGeom prst="rect">
            <a:avLst/>
          </a:prstGeom>
          <a:noFill/>
          <a:ln w="12700">
            <a:noFill/>
          </a:ln>
        </p:spPr>
        <p:txBody>
          <a:bodyPr wrap="square" lIns="45719" rIns="45719" anchor="ctr" anchorCtr="0">
            <a:spAutoFit/>
          </a:bodyPr>
          <a:p>
            <a:pPr eaLnBrk="1">
              <a:buNone/>
            </a:pPr>
            <a:r>
              <a:rPr lang="zh-CN" altLang="en-US" sz="2800">
                <a:latin typeface="Calibri" panose="020F0702030404030204" charset="0"/>
              </a:rPr>
              <a:t>老张这个人一直很准时，开会从来不迟到。今天到现在还没来，</a:t>
            </a:r>
            <a:r>
              <a:rPr lang="zh-CN" altLang="en-US" sz="2800">
                <a:solidFill>
                  <a:srgbClr val="FF0000"/>
                </a:solidFill>
                <a:latin typeface="Calibri" panose="020F0702030404030204" charset="0"/>
              </a:rPr>
              <a:t>大概</a:t>
            </a:r>
            <a:r>
              <a:rPr lang="zh-CN" altLang="en-US" sz="2800">
                <a:latin typeface="Calibri" panose="020F0702030404030204" charset="0"/>
              </a:rPr>
              <a:t>是有什么事情，你打个电话问问他吧。</a:t>
            </a:r>
            <a:endParaRPr lang="zh-CN" altLang="en-US" sz="2800">
              <a:latin typeface="Calibri" panose="020F0702030404030204" charset="0"/>
            </a:endParaRPr>
          </a:p>
        </p:txBody>
      </p:sp>
      <p:sp>
        <p:nvSpPr>
          <p:cNvPr id="176" name="Shape 176"/>
          <p:cNvSpPr/>
          <p:nvPr/>
        </p:nvSpPr>
        <p:spPr>
          <a:xfrm>
            <a:off x="2228850" y="5846445"/>
            <a:ext cx="7731125" cy="521970"/>
          </a:xfrm>
          <a:prstGeom prst="rect">
            <a:avLst/>
          </a:prstGeom>
          <a:noFill/>
          <a:ln w="12700">
            <a:noFill/>
          </a:ln>
        </p:spPr>
        <p:txBody>
          <a:bodyPr lIns="45719" rIns="45719" anchor="ctr" anchorCtr="0">
            <a:spAutoFit/>
          </a:bodyPr>
          <a:p>
            <a:pPr eaLnBrk="1">
              <a:buNone/>
            </a:pPr>
            <a:r>
              <a:rPr lang="zh-CN" altLang="en-US" sz="2800">
                <a:latin typeface="Calibri" panose="020F0702030404030204" charset="0"/>
              </a:rPr>
              <a:t>这次电影艺术节</a:t>
            </a:r>
            <a:r>
              <a:rPr lang="zh-CN" altLang="en-US" sz="2800">
                <a:solidFill>
                  <a:srgbClr val="FF0000"/>
                </a:solidFill>
                <a:latin typeface="Calibri" panose="020F0702030404030204" charset="0"/>
              </a:rPr>
              <a:t>也许</a:t>
            </a:r>
            <a:r>
              <a:rPr lang="zh-CN" altLang="en-US" sz="2800">
                <a:latin typeface="Calibri" panose="020F0702030404030204" charset="0"/>
              </a:rPr>
              <a:t>会在北京举行。</a:t>
            </a:r>
            <a:endParaRPr lang="zh-CN" altLang="en-US" sz="2800">
              <a:latin typeface="Calibri" panose="020F0702030404030204" charset="0"/>
            </a:endParaRPr>
          </a:p>
        </p:txBody>
      </p:sp>
    </p:spTree>
  </p:cSld>
  <p:clrMapOvr>
    <a:masterClrMapping/>
  </p:clrMapOvr>
  <p:transition spd="slow"/>
  <p:timing>
    <p:tnLst>
      <p:par>
        <p:cTn id="1" dur="indefinite" restart="never" fill="hold" nodeType="tmRoot"/>
      </p:par>
    </p:tnLst>
    <p:bldLst>
      <p:bldP spid="173" grpId="0" animBg="1" advAuto="1000"/>
      <p:bldP spid="174" grpId="0" animBg="1" advAuto="1000"/>
      <p:bldP spid="175" grpId="0" animBg="1" advAuto="1000"/>
      <p:bldP spid="176" grpId="0" animBg="1" advAuto="100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4" name="Shape 178"/>
          <p:cNvSpPr/>
          <p:nvPr/>
        </p:nvSpPr>
        <p:spPr>
          <a:xfrm>
            <a:off x="2595563" y="487363"/>
            <a:ext cx="8072437" cy="706755"/>
          </a:xfrm>
          <a:prstGeom prst="rect">
            <a:avLst/>
          </a:prstGeom>
          <a:noFill/>
          <a:ln w="12700">
            <a:noFill/>
          </a:ln>
        </p:spPr>
        <p:txBody>
          <a:bodyPr lIns="45719" rIns="45719">
            <a:spAutoFit/>
          </a:bodyPr>
          <a:p>
            <a:pPr eaLnBrk="1">
              <a:buNone/>
            </a:pPr>
            <a:r>
              <a:rPr lang="zh-CN" altLang="en-US" sz="4000">
                <a:solidFill>
                  <a:srgbClr val="A6A6A6"/>
                </a:solidFill>
                <a:latin typeface="黑体" panose="02010609060101010101" pitchFamily="49" charset="-122"/>
                <a:ea typeface="黑体" panose="02010609060101010101" pitchFamily="49" charset="-122"/>
                <a:sym typeface="黑体" panose="02010609060101010101" pitchFamily="49" charset="-122"/>
              </a:rPr>
              <a:t>语言点</a:t>
            </a:r>
            <a:endParaRPr lang="zh-CN" altLang="en-US" sz="4000">
              <a:solidFill>
                <a:srgbClr val="A6A6A6"/>
              </a:solidFill>
              <a:latin typeface="黑体" panose="02010609060101010101" pitchFamily="49" charset="-122"/>
              <a:ea typeface="黑体" panose="02010609060101010101" pitchFamily="49" charset="-122"/>
              <a:sym typeface="黑体" panose="02010609060101010101" pitchFamily="49" charset="-122"/>
            </a:endParaRPr>
          </a:p>
        </p:txBody>
      </p:sp>
      <p:grpSp>
        <p:nvGrpSpPr>
          <p:cNvPr id="8195" name="Group 181"/>
          <p:cNvGrpSpPr/>
          <p:nvPr/>
        </p:nvGrpSpPr>
        <p:grpSpPr>
          <a:xfrm>
            <a:off x="1811338" y="228600"/>
            <a:ext cx="608012" cy="919163"/>
            <a:chOff x="0" y="0"/>
            <a:chExt cx="607419" cy="919824"/>
          </a:xfrm>
        </p:grpSpPr>
        <p:sp>
          <p:nvSpPr>
            <p:cNvPr id="8200" name="Shape 179"/>
            <p:cNvSpPr/>
            <p:nvPr/>
          </p:nvSpPr>
          <p:spPr>
            <a:xfrm>
              <a:off x="0" y="0"/>
              <a:ext cx="607420" cy="919825"/>
            </a:xfrm>
            <a:custGeom>
              <a:avLst/>
              <a:gdLst/>
              <a:ahLst/>
              <a:cxnLst>
                <a:cxn ang="0">
                  <a:pos x="303710" y="459913"/>
                </a:cxn>
                <a:cxn ang="5898240">
                  <a:pos x="303710" y="459913"/>
                </a:cxn>
                <a:cxn ang="11796480">
                  <a:pos x="303710" y="459913"/>
                </a:cxn>
                <a:cxn ang="17694720">
                  <a:pos x="303710" y="459913"/>
                </a:cxn>
              </a:cxnLst>
              <a:pathLst>
                <a:path w="21600" h="21600">
                  <a:moveTo>
                    <a:pt x="10786" y="21600"/>
                  </a:moveTo>
                  <a:lnTo>
                    <a:pt x="11178" y="21600"/>
                  </a:lnTo>
                  <a:lnTo>
                    <a:pt x="11516" y="21565"/>
                  </a:lnTo>
                  <a:lnTo>
                    <a:pt x="11881" y="21495"/>
                  </a:lnTo>
                  <a:lnTo>
                    <a:pt x="12220" y="21425"/>
                  </a:lnTo>
                  <a:lnTo>
                    <a:pt x="12585" y="21319"/>
                  </a:lnTo>
                  <a:lnTo>
                    <a:pt x="12871" y="21196"/>
                  </a:lnTo>
                  <a:lnTo>
                    <a:pt x="13132" y="21056"/>
                  </a:lnTo>
                  <a:lnTo>
                    <a:pt x="13367" y="20881"/>
                  </a:lnTo>
                  <a:lnTo>
                    <a:pt x="13627" y="20722"/>
                  </a:lnTo>
                  <a:lnTo>
                    <a:pt x="13835" y="20511"/>
                  </a:lnTo>
                  <a:lnTo>
                    <a:pt x="14018" y="20318"/>
                  </a:lnTo>
                  <a:lnTo>
                    <a:pt x="14174" y="20107"/>
                  </a:lnTo>
                  <a:lnTo>
                    <a:pt x="14330" y="19879"/>
                  </a:lnTo>
                  <a:lnTo>
                    <a:pt x="14434" y="19634"/>
                  </a:lnTo>
                  <a:lnTo>
                    <a:pt x="14487" y="19370"/>
                  </a:lnTo>
                  <a:lnTo>
                    <a:pt x="14487" y="15664"/>
                  </a:lnTo>
                  <a:lnTo>
                    <a:pt x="14591" y="15454"/>
                  </a:lnTo>
                  <a:lnTo>
                    <a:pt x="14669" y="15260"/>
                  </a:lnTo>
                  <a:lnTo>
                    <a:pt x="14774" y="15050"/>
                  </a:lnTo>
                  <a:lnTo>
                    <a:pt x="15138" y="14646"/>
                  </a:lnTo>
                  <a:lnTo>
                    <a:pt x="15581" y="14242"/>
                  </a:lnTo>
                  <a:lnTo>
                    <a:pt x="16728" y="13469"/>
                  </a:lnTo>
                  <a:lnTo>
                    <a:pt x="18030" y="12591"/>
                  </a:lnTo>
                  <a:lnTo>
                    <a:pt x="18734" y="12118"/>
                  </a:lnTo>
                  <a:lnTo>
                    <a:pt x="19333" y="11573"/>
                  </a:lnTo>
                  <a:lnTo>
                    <a:pt x="19932" y="11028"/>
                  </a:lnTo>
                  <a:lnTo>
                    <a:pt x="20479" y="10396"/>
                  </a:lnTo>
                  <a:lnTo>
                    <a:pt x="20740" y="10097"/>
                  </a:lnTo>
                  <a:lnTo>
                    <a:pt x="20948" y="9729"/>
                  </a:lnTo>
                  <a:lnTo>
                    <a:pt x="21130" y="9378"/>
                  </a:lnTo>
                  <a:lnTo>
                    <a:pt x="21287" y="8974"/>
                  </a:lnTo>
                  <a:lnTo>
                    <a:pt x="21443" y="8605"/>
                  </a:lnTo>
                  <a:lnTo>
                    <a:pt x="21548" y="8166"/>
                  </a:lnTo>
                  <a:lnTo>
                    <a:pt x="21600" y="7727"/>
                  </a:lnTo>
                  <a:lnTo>
                    <a:pt x="21600" y="6884"/>
                  </a:lnTo>
                  <a:lnTo>
                    <a:pt x="21548" y="6515"/>
                  </a:lnTo>
                  <a:lnTo>
                    <a:pt x="21496" y="6182"/>
                  </a:lnTo>
                  <a:lnTo>
                    <a:pt x="21391" y="5812"/>
                  </a:lnTo>
                  <a:lnTo>
                    <a:pt x="21287" y="5479"/>
                  </a:lnTo>
                  <a:lnTo>
                    <a:pt x="21130" y="5093"/>
                  </a:lnTo>
                  <a:lnTo>
                    <a:pt x="20948" y="4760"/>
                  </a:lnTo>
                  <a:lnTo>
                    <a:pt x="20740" y="4425"/>
                  </a:lnTo>
                  <a:lnTo>
                    <a:pt x="20531" y="4127"/>
                  </a:lnTo>
                  <a:lnTo>
                    <a:pt x="20296" y="3811"/>
                  </a:lnTo>
                  <a:lnTo>
                    <a:pt x="20036" y="3513"/>
                  </a:lnTo>
                  <a:lnTo>
                    <a:pt x="19775" y="3214"/>
                  </a:lnTo>
                  <a:lnTo>
                    <a:pt x="19124" y="2634"/>
                  </a:lnTo>
                  <a:lnTo>
                    <a:pt x="18447" y="2125"/>
                  </a:lnTo>
                  <a:lnTo>
                    <a:pt x="17691" y="1669"/>
                  </a:lnTo>
                  <a:lnTo>
                    <a:pt x="16832" y="1229"/>
                  </a:lnTo>
                  <a:lnTo>
                    <a:pt x="16388" y="1054"/>
                  </a:lnTo>
                  <a:lnTo>
                    <a:pt x="15920" y="879"/>
                  </a:lnTo>
                  <a:lnTo>
                    <a:pt x="15477" y="720"/>
                  </a:lnTo>
                  <a:lnTo>
                    <a:pt x="15034" y="580"/>
                  </a:lnTo>
                  <a:lnTo>
                    <a:pt x="14539" y="439"/>
                  </a:lnTo>
                  <a:lnTo>
                    <a:pt x="14018" y="316"/>
                  </a:lnTo>
                  <a:lnTo>
                    <a:pt x="13471" y="211"/>
                  </a:lnTo>
                  <a:lnTo>
                    <a:pt x="12975" y="140"/>
                  </a:lnTo>
                  <a:lnTo>
                    <a:pt x="12428" y="71"/>
                  </a:lnTo>
                  <a:lnTo>
                    <a:pt x="11934" y="35"/>
                  </a:lnTo>
                  <a:lnTo>
                    <a:pt x="11387" y="0"/>
                  </a:lnTo>
                  <a:lnTo>
                    <a:pt x="10213" y="0"/>
                  </a:lnTo>
                  <a:lnTo>
                    <a:pt x="9666" y="35"/>
                  </a:lnTo>
                  <a:lnTo>
                    <a:pt x="9172" y="71"/>
                  </a:lnTo>
                  <a:lnTo>
                    <a:pt x="8625" y="140"/>
                  </a:lnTo>
                  <a:lnTo>
                    <a:pt x="8129" y="211"/>
                  </a:lnTo>
                  <a:lnTo>
                    <a:pt x="7582" y="316"/>
                  </a:lnTo>
                  <a:lnTo>
                    <a:pt x="7061" y="439"/>
                  </a:lnTo>
                  <a:lnTo>
                    <a:pt x="6566" y="580"/>
                  </a:lnTo>
                  <a:lnTo>
                    <a:pt x="6123" y="720"/>
                  </a:lnTo>
                  <a:lnTo>
                    <a:pt x="5680" y="879"/>
                  </a:lnTo>
                  <a:lnTo>
                    <a:pt x="5212" y="1054"/>
                  </a:lnTo>
                  <a:lnTo>
                    <a:pt x="4768" y="1229"/>
                  </a:lnTo>
                  <a:lnTo>
                    <a:pt x="3909" y="1669"/>
                  </a:lnTo>
                  <a:lnTo>
                    <a:pt x="3153" y="2125"/>
                  </a:lnTo>
                  <a:lnTo>
                    <a:pt x="2476" y="2634"/>
                  </a:lnTo>
                  <a:lnTo>
                    <a:pt x="1825" y="3214"/>
                  </a:lnTo>
                  <a:lnTo>
                    <a:pt x="1303" y="3811"/>
                  </a:lnTo>
                  <a:lnTo>
                    <a:pt x="1069" y="4127"/>
                  </a:lnTo>
                  <a:lnTo>
                    <a:pt x="860" y="4425"/>
                  </a:lnTo>
                  <a:lnTo>
                    <a:pt x="651" y="4760"/>
                  </a:lnTo>
                  <a:lnTo>
                    <a:pt x="470" y="5093"/>
                  </a:lnTo>
                  <a:lnTo>
                    <a:pt x="313" y="5479"/>
                  </a:lnTo>
                  <a:lnTo>
                    <a:pt x="209" y="5812"/>
                  </a:lnTo>
                  <a:lnTo>
                    <a:pt x="104" y="6182"/>
                  </a:lnTo>
                  <a:lnTo>
                    <a:pt x="52" y="6515"/>
                  </a:lnTo>
                  <a:lnTo>
                    <a:pt x="0" y="6884"/>
                  </a:lnTo>
                  <a:lnTo>
                    <a:pt x="0" y="7727"/>
                  </a:lnTo>
                  <a:lnTo>
                    <a:pt x="52" y="8166"/>
                  </a:lnTo>
                  <a:lnTo>
                    <a:pt x="157" y="8605"/>
                  </a:lnTo>
                  <a:lnTo>
                    <a:pt x="313" y="8974"/>
                  </a:lnTo>
                  <a:lnTo>
                    <a:pt x="470" y="9378"/>
                  </a:lnTo>
                  <a:lnTo>
                    <a:pt x="651" y="9729"/>
                  </a:lnTo>
                  <a:lnTo>
                    <a:pt x="860" y="10097"/>
                  </a:lnTo>
                  <a:lnTo>
                    <a:pt x="1121" y="10396"/>
                  </a:lnTo>
                  <a:lnTo>
                    <a:pt x="1668" y="11028"/>
                  </a:lnTo>
                  <a:lnTo>
                    <a:pt x="2267" y="11573"/>
                  </a:lnTo>
                  <a:lnTo>
                    <a:pt x="2866" y="12118"/>
                  </a:lnTo>
                  <a:lnTo>
                    <a:pt x="3570" y="12591"/>
                  </a:lnTo>
                  <a:lnTo>
                    <a:pt x="4872" y="13469"/>
                  </a:lnTo>
                  <a:lnTo>
                    <a:pt x="6019" y="14242"/>
                  </a:lnTo>
                  <a:lnTo>
                    <a:pt x="6462" y="14646"/>
                  </a:lnTo>
                  <a:lnTo>
                    <a:pt x="6826" y="15050"/>
                  </a:lnTo>
                  <a:lnTo>
                    <a:pt x="6931" y="15260"/>
                  </a:lnTo>
                  <a:lnTo>
                    <a:pt x="7009" y="15454"/>
                  </a:lnTo>
                  <a:lnTo>
                    <a:pt x="7113" y="15664"/>
                  </a:lnTo>
                  <a:lnTo>
                    <a:pt x="7113" y="19370"/>
                  </a:lnTo>
                  <a:lnTo>
                    <a:pt x="7166" y="19634"/>
                  </a:lnTo>
                  <a:lnTo>
                    <a:pt x="7270" y="19879"/>
                  </a:lnTo>
                  <a:lnTo>
                    <a:pt x="7425" y="20107"/>
                  </a:lnTo>
                  <a:lnTo>
                    <a:pt x="7582" y="20318"/>
                  </a:lnTo>
                  <a:lnTo>
                    <a:pt x="7765" y="20511"/>
                  </a:lnTo>
                  <a:lnTo>
                    <a:pt x="7973" y="20722"/>
                  </a:lnTo>
                  <a:lnTo>
                    <a:pt x="8233" y="20881"/>
                  </a:lnTo>
                  <a:lnTo>
                    <a:pt x="8468" y="21056"/>
                  </a:lnTo>
                  <a:lnTo>
                    <a:pt x="8729" y="21196"/>
                  </a:lnTo>
                  <a:lnTo>
                    <a:pt x="9015" y="21319"/>
                  </a:lnTo>
                  <a:lnTo>
                    <a:pt x="9380" y="21425"/>
                  </a:lnTo>
                  <a:lnTo>
                    <a:pt x="9719" y="21495"/>
                  </a:lnTo>
                  <a:lnTo>
                    <a:pt x="10084" y="21565"/>
                  </a:lnTo>
                  <a:lnTo>
                    <a:pt x="10422" y="21600"/>
                  </a:lnTo>
                  <a:lnTo>
                    <a:pt x="10786" y="21600"/>
                  </a:lnTo>
                  <a:close/>
                </a:path>
              </a:pathLst>
            </a:custGeom>
            <a:solidFill>
              <a:srgbClr val="FFFFCC">
                <a:alpha val="100000"/>
              </a:srgbClr>
            </a:solidFill>
            <a:ln w="57150" cap="flat" cmpd="sng">
              <a:solidFill>
                <a:srgbClr val="000000">
                  <a:alpha val="100000"/>
                </a:srgbClr>
              </a:solidFill>
              <a:prstDash val="solid"/>
              <a:miter lim="800000"/>
              <a:headEnd type="none" w="med" len="med"/>
              <a:tailEnd type="none" w="med" len="med"/>
            </a:ln>
          </p:spPr>
          <p:txBody>
            <a:bodyPr/>
            <a:p>
              <a:endParaRPr lang="zh-CN" altLang="en-US"/>
            </a:p>
          </p:txBody>
        </p:sp>
        <p:sp>
          <p:nvSpPr>
            <p:cNvPr id="8201" name="Shape 180"/>
            <p:cNvSpPr/>
            <p:nvPr/>
          </p:nvSpPr>
          <p:spPr>
            <a:xfrm>
              <a:off x="192699" y="403848"/>
              <a:ext cx="224224" cy="408299"/>
            </a:xfrm>
            <a:custGeom>
              <a:avLst/>
              <a:gdLst/>
              <a:ahLst/>
              <a:cxnLst>
                <a:cxn ang="0">
                  <a:pos x="112112" y="204150"/>
                </a:cxn>
                <a:cxn ang="5898240">
                  <a:pos x="112112" y="204150"/>
                </a:cxn>
                <a:cxn ang="11796480">
                  <a:pos x="112112" y="204150"/>
                </a:cxn>
                <a:cxn ang="17694720">
                  <a:pos x="112112" y="204150"/>
                </a:cxn>
              </a:cxnLst>
              <a:pathLst>
                <a:path w="21600" h="21600">
                  <a:moveTo>
                    <a:pt x="6354" y="10918"/>
                  </a:moveTo>
                  <a:lnTo>
                    <a:pt x="4448" y="5578"/>
                  </a:lnTo>
                  <a:lnTo>
                    <a:pt x="1060" y="1305"/>
                  </a:lnTo>
                  <a:lnTo>
                    <a:pt x="0" y="235"/>
                  </a:lnTo>
                  <a:lnTo>
                    <a:pt x="4448" y="1424"/>
                  </a:lnTo>
                  <a:lnTo>
                    <a:pt x="7835" y="0"/>
                  </a:lnTo>
                  <a:lnTo>
                    <a:pt x="11647" y="1305"/>
                  </a:lnTo>
                  <a:lnTo>
                    <a:pt x="14610" y="0"/>
                  </a:lnTo>
                  <a:lnTo>
                    <a:pt x="17576" y="1186"/>
                  </a:lnTo>
                  <a:lnTo>
                    <a:pt x="21600" y="235"/>
                  </a:lnTo>
                  <a:lnTo>
                    <a:pt x="16304" y="6053"/>
                  </a:lnTo>
                  <a:lnTo>
                    <a:pt x="14822" y="10918"/>
                  </a:lnTo>
                  <a:moveTo>
                    <a:pt x="778" y="14359"/>
                  </a:moveTo>
                  <a:lnTo>
                    <a:pt x="20681" y="14359"/>
                  </a:lnTo>
                  <a:lnTo>
                    <a:pt x="20681" y="16852"/>
                  </a:lnTo>
                  <a:lnTo>
                    <a:pt x="778" y="16814"/>
                  </a:lnTo>
                  <a:lnTo>
                    <a:pt x="778" y="19226"/>
                  </a:lnTo>
                  <a:lnTo>
                    <a:pt x="20681" y="19304"/>
                  </a:lnTo>
                  <a:lnTo>
                    <a:pt x="20752" y="21600"/>
                  </a:lnTo>
                  <a:lnTo>
                    <a:pt x="848" y="21600"/>
                  </a:lnTo>
                </a:path>
              </a:pathLst>
            </a:custGeom>
            <a:noFill/>
            <a:ln w="57150" cap="flat" cmpd="sng">
              <a:solidFill>
                <a:srgbClr val="000000">
                  <a:alpha val="100000"/>
                </a:srgbClr>
              </a:solidFill>
              <a:prstDash val="solid"/>
              <a:miter lim="800000"/>
              <a:headEnd type="none" w="med" len="med"/>
              <a:tailEnd type="none" w="med" len="med"/>
            </a:ln>
          </p:spPr>
          <p:txBody>
            <a:bodyPr/>
            <a:p>
              <a:endParaRPr lang="zh-CN" altLang="en-US"/>
            </a:p>
          </p:txBody>
        </p:sp>
      </p:grpSp>
      <p:sp>
        <p:nvSpPr>
          <p:cNvPr id="182" name="Shape 182"/>
          <p:cNvSpPr/>
          <p:nvPr/>
        </p:nvSpPr>
        <p:spPr>
          <a:xfrm>
            <a:off x="5486400" y="1372394"/>
            <a:ext cx="1402715" cy="460375"/>
          </a:xfrm>
          <a:prstGeom prst="rect">
            <a:avLst/>
          </a:prstGeom>
          <a:noFill/>
          <a:ln w="12700">
            <a:noFill/>
          </a:ln>
        </p:spPr>
        <p:txBody>
          <a:bodyPr wrap="none" lIns="45719" rIns="45719" anchor="ctr" anchorCtr="0">
            <a:spAutoFit/>
          </a:bodyPr>
          <a:p>
            <a:pPr eaLnBrk="1">
              <a:buNone/>
            </a:pPr>
            <a:r>
              <a:rPr lang="zh-CN" altLang="en-US" sz="2400">
                <a:solidFill>
                  <a:srgbClr val="FF0000"/>
                </a:solidFill>
                <a:latin typeface="Calibri" panose="020F0702030404030204" charset="0"/>
              </a:rPr>
              <a:t>大概</a:t>
            </a:r>
            <a:r>
              <a:rPr lang="en-US" altLang="zh-CN" sz="2400">
                <a:solidFill>
                  <a:srgbClr val="FF0000"/>
                </a:solidFill>
                <a:latin typeface="Calibri" panose="020F0702030404030204" charset="0"/>
              </a:rPr>
              <a:t>-</a:t>
            </a:r>
            <a:r>
              <a:rPr lang="zh-CN" altLang="en-US" sz="2400">
                <a:solidFill>
                  <a:srgbClr val="FF0000"/>
                </a:solidFill>
                <a:latin typeface="Calibri" panose="020F0702030404030204" charset="0"/>
              </a:rPr>
              <a:t>也许</a:t>
            </a:r>
            <a:endParaRPr lang="zh-CN" altLang="en-US" sz="2400">
              <a:solidFill>
                <a:srgbClr val="FF0000"/>
              </a:solidFill>
              <a:latin typeface="Calibri" panose="020F0702030404030204" charset="0"/>
            </a:endParaRPr>
          </a:p>
        </p:txBody>
      </p:sp>
      <p:sp>
        <p:nvSpPr>
          <p:cNvPr id="183" name="Shape 183"/>
          <p:cNvSpPr/>
          <p:nvPr/>
        </p:nvSpPr>
        <p:spPr>
          <a:xfrm>
            <a:off x="2362200" y="2560003"/>
            <a:ext cx="7467600" cy="521970"/>
          </a:xfrm>
          <a:prstGeom prst="rect">
            <a:avLst/>
          </a:prstGeom>
          <a:noFill/>
          <a:ln w="12700">
            <a:noFill/>
          </a:ln>
        </p:spPr>
        <p:txBody>
          <a:bodyPr lIns="45719" rIns="45719" anchor="ctr" anchorCtr="0">
            <a:spAutoFit/>
          </a:bodyPr>
          <a:p>
            <a:pPr eaLnBrk="1">
              <a:buNone/>
            </a:pPr>
            <a:r>
              <a:rPr lang="zh-CN" altLang="en-US" sz="2800">
                <a:solidFill>
                  <a:srgbClr val="FF0000"/>
                </a:solidFill>
                <a:latin typeface="Calibri" panose="020F0702030404030204" charset="0"/>
              </a:rPr>
              <a:t>大概</a:t>
            </a:r>
            <a:r>
              <a:rPr lang="zh-CN" altLang="en-US" sz="2800">
                <a:latin typeface="华文细黑" pitchFamily="2" charset="-122"/>
                <a:ea typeface="华文细黑" pitchFamily="2" charset="-122"/>
                <a:sym typeface="华文细黑" pitchFamily="2" charset="-122"/>
              </a:rPr>
              <a:t>有三分之二的人反对这样做。</a:t>
            </a:r>
            <a:endParaRPr lang="zh-CN" altLang="en-US" sz="2800">
              <a:latin typeface="华文细黑" pitchFamily="2" charset="-122"/>
              <a:ea typeface="华文细黑" pitchFamily="2" charset="-122"/>
              <a:sym typeface="华文细黑" pitchFamily="2" charset="-122"/>
            </a:endParaRPr>
          </a:p>
        </p:txBody>
      </p:sp>
      <p:sp>
        <p:nvSpPr>
          <p:cNvPr id="184" name="Shape 184"/>
          <p:cNvSpPr/>
          <p:nvPr/>
        </p:nvSpPr>
        <p:spPr>
          <a:xfrm>
            <a:off x="2336800" y="3532188"/>
            <a:ext cx="7467600" cy="953135"/>
          </a:xfrm>
          <a:prstGeom prst="rect">
            <a:avLst/>
          </a:prstGeom>
          <a:noFill/>
          <a:ln w="12700">
            <a:noFill/>
          </a:ln>
        </p:spPr>
        <p:txBody>
          <a:bodyPr lIns="45719" rIns="45719" anchor="ctr" anchorCtr="0">
            <a:spAutoFit/>
          </a:bodyPr>
          <a:p>
            <a:pPr eaLnBrk="1">
              <a:buNone/>
            </a:pPr>
            <a:r>
              <a:rPr lang="zh-CN" altLang="en-US" sz="2800">
                <a:latin typeface="Calibri" panose="020F0702030404030204" charset="0"/>
              </a:rPr>
              <a:t>我原来想学习法律，不过后来我发现自己对新闻更感兴趣，</a:t>
            </a:r>
            <a:r>
              <a:rPr lang="zh-CN" altLang="en-US" sz="2800">
                <a:solidFill>
                  <a:srgbClr val="FF0000"/>
                </a:solidFill>
                <a:latin typeface="Calibri" panose="020F0702030404030204" charset="0"/>
              </a:rPr>
              <a:t>也许</a:t>
            </a:r>
            <a:r>
              <a:rPr lang="zh-CN" altLang="en-US" sz="2800">
                <a:latin typeface="Calibri" panose="020F0702030404030204" charset="0"/>
              </a:rPr>
              <a:t>以后我会成为一名记者。</a:t>
            </a:r>
            <a:endParaRPr lang="zh-CN" altLang="en-US" sz="2800">
              <a:latin typeface="Calibri" panose="020F0702030404030204" charset="0"/>
            </a:endParaRPr>
          </a:p>
        </p:txBody>
      </p:sp>
      <p:sp>
        <p:nvSpPr>
          <p:cNvPr id="185" name="Shape 185"/>
          <p:cNvSpPr/>
          <p:nvPr/>
        </p:nvSpPr>
        <p:spPr>
          <a:xfrm>
            <a:off x="2361883" y="4936173"/>
            <a:ext cx="7731125" cy="953135"/>
          </a:xfrm>
          <a:prstGeom prst="rect">
            <a:avLst/>
          </a:prstGeom>
          <a:noFill/>
          <a:ln w="12700">
            <a:noFill/>
          </a:ln>
        </p:spPr>
        <p:txBody>
          <a:bodyPr lIns="45719" rIns="45719" anchor="ctr" anchorCtr="0">
            <a:spAutoFit/>
          </a:bodyPr>
          <a:p>
            <a:pPr eaLnBrk="1">
              <a:buNone/>
            </a:pPr>
            <a:r>
              <a:rPr lang="zh-CN" altLang="en-US" sz="2800">
                <a:latin typeface="Calibri" panose="020F0702030404030204" charset="0"/>
              </a:rPr>
              <a:t>不管做什么事情，最好提前做计划，不用安排得特别详细，但必须有一个</a:t>
            </a:r>
            <a:r>
              <a:rPr lang="zh-CN" altLang="en-US" sz="2800">
                <a:solidFill>
                  <a:srgbClr val="FF0000"/>
                </a:solidFill>
                <a:latin typeface="Calibri" panose="020F0702030404030204" charset="0"/>
              </a:rPr>
              <a:t>大概</a:t>
            </a:r>
            <a:r>
              <a:rPr lang="zh-CN" altLang="en-US" sz="2800">
                <a:latin typeface="Calibri" panose="020F0702030404030204" charset="0"/>
              </a:rPr>
              <a:t>的想法。</a:t>
            </a:r>
            <a:endParaRPr lang="zh-CN" altLang="en-US" sz="2800">
              <a:latin typeface="Calibri" panose="020F0702030404030204" charset="0"/>
            </a:endParaRPr>
          </a:p>
        </p:txBody>
      </p:sp>
    </p:spTree>
  </p:cSld>
  <p:clrMapOvr>
    <a:masterClrMapping/>
  </p:clrMapOvr>
  <p:transition spd="slow"/>
  <p:timing>
    <p:tnLst>
      <p:par>
        <p:cTn id="1" dur="indefinite" restart="never" fill="hold" nodeType="tmRoot"/>
      </p:par>
    </p:tnLst>
    <p:bldLst>
      <p:bldP spid="182" grpId="0" animBg="1" advAuto="1000"/>
      <p:bldP spid="183" grpId="0" animBg="1" advAuto="1000"/>
      <p:bldP spid="184" grpId="0" animBg="1" advAuto="1000"/>
      <p:bldP spid="185" grpId="0" animBg="1" advAuto="100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9218" name="表格 9217"/>
          <p:cNvGraphicFramePr/>
          <p:nvPr/>
        </p:nvGraphicFramePr>
        <p:xfrm>
          <a:off x="2057400" y="1752600"/>
          <a:ext cx="8087995" cy="4179570"/>
        </p:xfrm>
        <a:graphic>
          <a:graphicData uri="http://schemas.openxmlformats.org/drawingml/2006/table">
            <a:tbl>
              <a:tblPr/>
              <a:tblGrid>
                <a:gridCol w="6244590"/>
                <a:gridCol w="898525"/>
                <a:gridCol w="944880"/>
              </a:tblGrid>
              <a:tr h="69723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000000"/>
                          </a:solidFill>
                          <a:latin typeface="Calibri" panose="020F0702030404030204" charset="0"/>
                          <a:ea typeface="+mn-ea"/>
                          <a:sym typeface="Calibri" panose="020F0702030404030204" charset="0"/>
                        </a:defRPr>
                      </a:lvl1pPr>
                      <a:lvl2pPr marL="0" lvl="1" indent="4572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2pPr>
                      <a:lvl3pPr marL="0" lvl="2" indent="9144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3pPr>
                      <a:lvl4pPr marL="0" lvl="3" indent="13716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4pPr>
                      <a:lvl5pPr marL="0" lvl="4" indent="18288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5pPr>
                    </a:lstStyle>
                    <a:p>
                      <a:pPr lvl="0" eaLnBrk="1" hangingPunct="1">
                        <a:buNone/>
                      </a:pPr>
                      <a:endParaRPr lang="zh-CN" altLang="en-US" b="1">
                        <a:solidFill>
                          <a:srgbClr val="FFFFFF"/>
                        </a:solidFill>
                        <a:latin typeface="Calibri" panose="020F0702030404030204" charset="0"/>
                      </a:endParaRPr>
                    </a:p>
                  </a:txBody>
                  <a:tcPr marL="45720" marR="4572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chemeClr val="accent1"/>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000000"/>
                          </a:solidFill>
                          <a:latin typeface="Calibri" panose="020F0702030404030204" charset="0"/>
                          <a:ea typeface="+mn-ea"/>
                          <a:sym typeface="Calibri" panose="020F0702030404030204" charset="0"/>
                        </a:defRPr>
                      </a:lvl1pPr>
                      <a:lvl2pPr marL="0" lvl="1" indent="4572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2pPr>
                      <a:lvl3pPr marL="0" lvl="2" indent="9144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3pPr>
                      <a:lvl4pPr marL="0" lvl="3" indent="13716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4pPr>
                      <a:lvl5pPr marL="0" lvl="4" indent="18288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5pPr>
                    </a:lstStyle>
                    <a:p>
                      <a:pPr lvl="0" eaLnBrk="1" hangingPunct="1">
                        <a:buNone/>
                      </a:pPr>
                      <a:endParaRPr lang="zh-CN" altLang="en-US" b="1">
                        <a:solidFill>
                          <a:srgbClr val="FFFFFF"/>
                        </a:solidFill>
                        <a:latin typeface="Calibri" panose="020F0702030404030204" charset="0"/>
                      </a:endParaRPr>
                    </a:p>
                  </a:txBody>
                  <a:tcPr marL="45720" marR="4572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chemeClr val="accent1"/>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000000"/>
                          </a:solidFill>
                          <a:latin typeface="Calibri" panose="020F0702030404030204" charset="0"/>
                          <a:ea typeface="+mn-ea"/>
                          <a:sym typeface="Calibri" panose="020F0702030404030204" charset="0"/>
                        </a:defRPr>
                      </a:lvl1pPr>
                      <a:lvl2pPr marL="0" lvl="1" indent="4572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2pPr>
                      <a:lvl3pPr marL="0" lvl="2" indent="9144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3pPr>
                      <a:lvl4pPr marL="0" lvl="3" indent="13716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4pPr>
                      <a:lvl5pPr marL="0" lvl="4" indent="18288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5pPr>
                    </a:lstStyle>
                    <a:p>
                      <a:pPr lvl="0" eaLnBrk="1" hangingPunct="1">
                        <a:buNone/>
                      </a:pPr>
                      <a:endParaRPr lang="zh-CN" altLang="en-US" b="1">
                        <a:solidFill>
                          <a:srgbClr val="FFFFFF"/>
                        </a:solidFill>
                        <a:latin typeface="Calibri" panose="020F0702030404030204" charset="0"/>
                      </a:endParaRPr>
                    </a:p>
                  </a:txBody>
                  <a:tcPr marL="45720" marR="4572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chemeClr val="accent1"/>
                    </a:solidFill>
                  </a:tcPr>
                </a:tc>
              </a:tr>
              <a:tr h="69659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000000"/>
                          </a:solidFill>
                          <a:latin typeface="Calibri" panose="020F0702030404030204" charset="0"/>
                          <a:ea typeface="+mn-ea"/>
                          <a:sym typeface="Calibri" panose="020F0702030404030204" charset="0"/>
                        </a:defRPr>
                      </a:lvl1pPr>
                      <a:lvl2pPr marL="0" lvl="1" indent="4572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2pPr>
                      <a:lvl3pPr marL="0" lvl="2" indent="9144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3pPr>
                      <a:lvl4pPr marL="0" lvl="3" indent="13716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4pPr>
                      <a:lvl5pPr marL="0" lvl="4" indent="18288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5pPr>
                    </a:lstStyle>
                    <a:p>
                      <a:pPr lvl="0" eaLnBrk="1" hangingPunct="1">
                        <a:buNone/>
                      </a:pPr>
                      <a:endParaRPr lang="zh-CN" altLang="en-US">
                        <a:latin typeface="Calibri" panose="020F0702030404030204" charset="0"/>
                      </a:endParaRPr>
                    </a:p>
                  </a:txBody>
                  <a:tcPr marL="45720" marR="4572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CFD7E7"/>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000000"/>
                          </a:solidFill>
                          <a:latin typeface="Calibri" panose="020F0702030404030204" charset="0"/>
                          <a:ea typeface="+mn-ea"/>
                          <a:sym typeface="Calibri" panose="020F0702030404030204" charset="0"/>
                        </a:defRPr>
                      </a:lvl1pPr>
                      <a:lvl2pPr marL="0" lvl="1" indent="4572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2pPr>
                      <a:lvl3pPr marL="0" lvl="2" indent="9144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3pPr>
                      <a:lvl4pPr marL="0" lvl="3" indent="13716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4pPr>
                      <a:lvl5pPr marL="0" lvl="4" indent="18288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5pPr>
                    </a:lstStyle>
                    <a:p>
                      <a:pPr lvl="0" eaLnBrk="1" hangingPunct="1">
                        <a:buNone/>
                      </a:pPr>
                      <a:endParaRPr lang="zh-CN" altLang="en-US">
                        <a:latin typeface="Calibri" panose="020F0702030404030204" charset="0"/>
                      </a:endParaRPr>
                    </a:p>
                  </a:txBody>
                  <a:tcPr marL="45720" marR="4572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CFD7E7"/>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000000"/>
                          </a:solidFill>
                          <a:latin typeface="Calibri" panose="020F0702030404030204" charset="0"/>
                          <a:ea typeface="+mn-ea"/>
                          <a:sym typeface="Calibri" panose="020F0702030404030204" charset="0"/>
                        </a:defRPr>
                      </a:lvl1pPr>
                      <a:lvl2pPr marL="0" lvl="1" indent="4572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2pPr>
                      <a:lvl3pPr marL="0" lvl="2" indent="9144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3pPr>
                      <a:lvl4pPr marL="0" lvl="3" indent="13716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4pPr>
                      <a:lvl5pPr marL="0" lvl="4" indent="18288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5pPr>
                    </a:lstStyle>
                    <a:p>
                      <a:pPr lvl="0" eaLnBrk="1" hangingPunct="1">
                        <a:buNone/>
                      </a:pPr>
                      <a:endParaRPr lang="zh-CN" altLang="en-US">
                        <a:latin typeface="Calibri" panose="020F0702030404030204" charset="0"/>
                      </a:endParaRPr>
                    </a:p>
                  </a:txBody>
                  <a:tcPr marL="45720" marR="4572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CFD7E7"/>
                    </a:solidFill>
                  </a:tcPr>
                </a:tc>
              </a:tr>
              <a:tr h="69532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000000"/>
                          </a:solidFill>
                          <a:latin typeface="Calibri" panose="020F0702030404030204" charset="0"/>
                          <a:ea typeface="+mn-ea"/>
                          <a:sym typeface="Calibri" panose="020F0702030404030204" charset="0"/>
                        </a:defRPr>
                      </a:lvl1pPr>
                      <a:lvl2pPr marL="0" lvl="1" indent="4572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2pPr>
                      <a:lvl3pPr marL="0" lvl="2" indent="9144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3pPr>
                      <a:lvl4pPr marL="0" lvl="3" indent="13716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4pPr>
                      <a:lvl5pPr marL="0" lvl="4" indent="18288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5pPr>
                    </a:lstStyle>
                    <a:p>
                      <a:pPr lvl="0" eaLnBrk="1" hangingPunct="1">
                        <a:buNone/>
                      </a:pPr>
                      <a:endParaRPr lang="zh-CN" altLang="en-US">
                        <a:latin typeface="Calibri" panose="020F0702030404030204" charset="0"/>
                      </a:endParaRPr>
                    </a:p>
                  </a:txBody>
                  <a:tcPr marL="45720" marR="4572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8ECF4"/>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000000"/>
                          </a:solidFill>
                          <a:latin typeface="Calibri" panose="020F0702030404030204" charset="0"/>
                          <a:ea typeface="+mn-ea"/>
                          <a:sym typeface="Calibri" panose="020F0702030404030204" charset="0"/>
                        </a:defRPr>
                      </a:lvl1pPr>
                      <a:lvl2pPr marL="0" lvl="1" indent="4572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2pPr>
                      <a:lvl3pPr marL="0" lvl="2" indent="9144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3pPr>
                      <a:lvl4pPr marL="0" lvl="3" indent="13716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4pPr>
                      <a:lvl5pPr marL="0" lvl="4" indent="18288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5pPr>
                    </a:lstStyle>
                    <a:p>
                      <a:pPr lvl="0" eaLnBrk="1" hangingPunct="1">
                        <a:buNone/>
                      </a:pPr>
                      <a:endParaRPr lang="zh-CN" altLang="en-US">
                        <a:latin typeface="Calibri" panose="020F0702030404030204" charset="0"/>
                      </a:endParaRPr>
                    </a:p>
                  </a:txBody>
                  <a:tcPr marL="45720" marR="4572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8ECF4"/>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000000"/>
                          </a:solidFill>
                          <a:latin typeface="Calibri" panose="020F0702030404030204" charset="0"/>
                          <a:ea typeface="+mn-ea"/>
                          <a:sym typeface="Calibri" panose="020F0702030404030204" charset="0"/>
                        </a:defRPr>
                      </a:lvl1pPr>
                      <a:lvl2pPr marL="0" lvl="1" indent="4572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2pPr>
                      <a:lvl3pPr marL="0" lvl="2" indent="9144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3pPr>
                      <a:lvl4pPr marL="0" lvl="3" indent="13716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4pPr>
                      <a:lvl5pPr marL="0" lvl="4" indent="18288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5pPr>
                    </a:lstStyle>
                    <a:p>
                      <a:pPr lvl="0" eaLnBrk="1" hangingPunct="1">
                        <a:buNone/>
                      </a:pPr>
                      <a:endParaRPr lang="zh-CN" altLang="en-US">
                        <a:latin typeface="Calibri" panose="020F0702030404030204" charset="0"/>
                      </a:endParaRPr>
                    </a:p>
                  </a:txBody>
                  <a:tcPr marL="45720" marR="4572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8ECF4"/>
                    </a:solidFill>
                  </a:tcPr>
                </a:tc>
              </a:tr>
              <a:tr h="69659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000000"/>
                          </a:solidFill>
                          <a:latin typeface="Calibri" panose="020F0702030404030204" charset="0"/>
                          <a:ea typeface="+mn-ea"/>
                          <a:sym typeface="Calibri" panose="020F0702030404030204" charset="0"/>
                        </a:defRPr>
                      </a:lvl1pPr>
                      <a:lvl2pPr marL="0" lvl="1" indent="4572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2pPr>
                      <a:lvl3pPr marL="0" lvl="2" indent="9144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3pPr>
                      <a:lvl4pPr marL="0" lvl="3" indent="13716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4pPr>
                      <a:lvl5pPr marL="0" lvl="4" indent="18288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5pPr>
                    </a:lstStyle>
                    <a:p>
                      <a:pPr lvl="0" eaLnBrk="1" hangingPunct="1">
                        <a:buNone/>
                      </a:pPr>
                      <a:endParaRPr lang="zh-CN" altLang="en-US">
                        <a:latin typeface="Calibri" panose="020F0702030404030204" charset="0"/>
                      </a:endParaRPr>
                    </a:p>
                  </a:txBody>
                  <a:tcPr marL="45720" marR="4572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CFD7E7"/>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000000"/>
                          </a:solidFill>
                          <a:latin typeface="Calibri" panose="020F0702030404030204" charset="0"/>
                          <a:ea typeface="+mn-ea"/>
                          <a:sym typeface="Calibri" panose="020F0702030404030204" charset="0"/>
                        </a:defRPr>
                      </a:lvl1pPr>
                      <a:lvl2pPr marL="0" lvl="1" indent="4572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2pPr>
                      <a:lvl3pPr marL="0" lvl="2" indent="9144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3pPr>
                      <a:lvl4pPr marL="0" lvl="3" indent="13716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4pPr>
                      <a:lvl5pPr marL="0" lvl="4" indent="18288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5pPr>
                    </a:lstStyle>
                    <a:p>
                      <a:pPr lvl="0" eaLnBrk="1" hangingPunct="1">
                        <a:buNone/>
                      </a:pPr>
                      <a:endParaRPr lang="zh-CN" altLang="en-US">
                        <a:latin typeface="Calibri" panose="020F0702030404030204" charset="0"/>
                      </a:endParaRPr>
                    </a:p>
                  </a:txBody>
                  <a:tcPr marL="45720" marR="4572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CFD7E7"/>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000000"/>
                          </a:solidFill>
                          <a:latin typeface="Calibri" panose="020F0702030404030204" charset="0"/>
                          <a:ea typeface="+mn-ea"/>
                          <a:sym typeface="Calibri" panose="020F0702030404030204" charset="0"/>
                        </a:defRPr>
                      </a:lvl1pPr>
                      <a:lvl2pPr marL="0" lvl="1" indent="4572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2pPr>
                      <a:lvl3pPr marL="0" lvl="2" indent="9144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3pPr>
                      <a:lvl4pPr marL="0" lvl="3" indent="13716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4pPr>
                      <a:lvl5pPr marL="0" lvl="4" indent="18288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5pPr>
                    </a:lstStyle>
                    <a:p>
                      <a:pPr lvl="0" eaLnBrk="1" hangingPunct="1">
                        <a:buNone/>
                      </a:pPr>
                      <a:endParaRPr lang="zh-CN" altLang="en-US">
                        <a:latin typeface="Calibri" panose="020F0702030404030204" charset="0"/>
                      </a:endParaRPr>
                    </a:p>
                  </a:txBody>
                  <a:tcPr marL="45720" marR="4572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CFD7E7"/>
                    </a:solidFill>
                  </a:tcPr>
                </a:tc>
              </a:tr>
              <a:tr h="69659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000000"/>
                          </a:solidFill>
                          <a:latin typeface="Calibri" panose="020F0702030404030204" charset="0"/>
                          <a:ea typeface="+mn-ea"/>
                          <a:sym typeface="Calibri" panose="020F0702030404030204" charset="0"/>
                        </a:defRPr>
                      </a:lvl1pPr>
                      <a:lvl2pPr marL="0" lvl="1" indent="4572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2pPr>
                      <a:lvl3pPr marL="0" lvl="2" indent="9144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3pPr>
                      <a:lvl4pPr marL="0" lvl="3" indent="13716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4pPr>
                      <a:lvl5pPr marL="0" lvl="4" indent="18288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5pPr>
                    </a:lstStyle>
                    <a:p>
                      <a:pPr lvl="0" eaLnBrk="1" hangingPunct="1">
                        <a:buNone/>
                      </a:pPr>
                      <a:endParaRPr lang="zh-CN" altLang="en-US">
                        <a:latin typeface="Calibri" panose="020F0702030404030204" charset="0"/>
                      </a:endParaRPr>
                    </a:p>
                  </a:txBody>
                  <a:tcPr marL="45720" marR="4572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8ECF4"/>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000000"/>
                          </a:solidFill>
                          <a:latin typeface="Calibri" panose="020F0702030404030204" charset="0"/>
                          <a:ea typeface="+mn-ea"/>
                          <a:sym typeface="Calibri" panose="020F0702030404030204" charset="0"/>
                        </a:defRPr>
                      </a:lvl1pPr>
                      <a:lvl2pPr marL="0" lvl="1" indent="4572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2pPr>
                      <a:lvl3pPr marL="0" lvl="2" indent="9144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3pPr>
                      <a:lvl4pPr marL="0" lvl="3" indent="13716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4pPr>
                      <a:lvl5pPr marL="0" lvl="4" indent="18288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5pPr>
                    </a:lstStyle>
                    <a:p>
                      <a:pPr lvl="0" eaLnBrk="1" hangingPunct="1">
                        <a:buNone/>
                      </a:pPr>
                      <a:endParaRPr lang="zh-CN" altLang="en-US">
                        <a:latin typeface="Calibri" panose="020F0702030404030204" charset="0"/>
                      </a:endParaRPr>
                    </a:p>
                  </a:txBody>
                  <a:tcPr marL="45720" marR="4572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8ECF4"/>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000000"/>
                          </a:solidFill>
                          <a:latin typeface="Calibri" panose="020F0702030404030204" charset="0"/>
                          <a:ea typeface="+mn-ea"/>
                          <a:sym typeface="Calibri" panose="020F0702030404030204" charset="0"/>
                        </a:defRPr>
                      </a:lvl1pPr>
                      <a:lvl2pPr marL="0" lvl="1" indent="4572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2pPr>
                      <a:lvl3pPr marL="0" lvl="2" indent="9144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3pPr>
                      <a:lvl4pPr marL="0" lvl="3" indent="13716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4pPr>
                      <a:lvl5pPr marL="0" lvl="4" indent="18288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5pPr>
                    </a:lstStyle>
                    <a:p>
                      <a:pPr lvl="0" eaLnBrk="1" hangingPunct="1">
                        <a:buNone/>
                      </a:pPr>
                      <a:endParaRPr lang="zh-CN" altLang="en-US">
                        <a:latin typeface="Calibri" panose="020F0702030404030204" charset="0"/>
                      </a:endParaRPr>
                    </a:p>
                  </a:txBody>
                  <a:tcPr marL="45720" marR="4572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8ECF4"/>
                    </a:solidFill>
                  </a:tcPr>
                </a:tc>
              </a:tr>
              <a:tr h="69723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000000"/>
                          </a:solidFill>
                          <a:latin typeface="Calibri" panose="020F0702030404030204" charset="0"/>
                          <a:ea typeface="+mn-ea"/>
                          <a:sym typeface="Calibri" panose="020F0702030404030204" charset="0"/>
                        </a:defRPr>
                      </a:lvl1pPr>
                      <a:lvl2pPr marL="0" lvl="1" indent="4572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2pPr>
                      <a:lvl3pPr marL="0" lvl="2" indent="9144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3pPr>
                      <a:lvl4pPr marL="0" lvl="3" indent="13716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4pPr>
                      <a:lvl5pPr marL="0" lvl="4" indent="18288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5pPr>
                    </a:lstStyle>
                    <a:p>
                      <a:pPr lvl="0" eaLnBrk="1" hangingPunct="1">
                        <a:buNone/>
                      </a:pPr>
                      <a:endParaRPr lang="zh-CN" altLang="en-US">
                        <a:latin typeface="Calibri" panose="020F0702030404030204" charset="0"/>
                      </a:endParaRPr>
                    </a:p>
                  </a:txBody>
                  <a:tcPr marL="45720" marR="4572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CFD7E7"/>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000000"/>
                          </a:solidFill>
                          <a:latin typeface="Calibri" panose="020F0702030404030204" charset="0"/>
                          <a:ea typeface="+mn-ea"/>
                          <a:sym typeface="Calibri" panose="020F0702030404030204" charset="0"/>
                        </a:defRPr>
                      </a:lvl1pPr>
                      <a:lvl2pPr marL="0" lvl="1" indent="4572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2pPr>
                      <a:lvl3pPr marL="0" lvl="2" indent="9144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3pPr>
                      <a:lvl4pPr marL="0" lvl="3" indent="13716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4pPr>
                      <a:lvl5pPr marL="0" lvl="4" indent="18288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5pPr>
                    </a:lstStyle>
                    <a:p>
                      <a:pPr lvl="0" eaLnBrk="1" hangingPunct="1">
                        <a:buNone/>
                      </a:pPr>
                      <a:endParaRPr lang="zh-CN" altLang="en-US">
                        <a:latin typeface="Calibri" panose="020F0702030404030204" charset="0"/>
                      </a:endParaRPr>
                    </a:p>
                  </a:txBody>
                  <a:tcPr marL="45720" marR="4572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CFD7E7"/>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000000"/>
                          </a:solidFill>
                          <a:latin typeface="Calibri" panose="020F0702030404030204" charset="0"/>
                          <a:ea typeface="+mn-ea"/>
                          <a:sym typeface="Calibri" panose="020F0702030404030204" charset="0"/>
                        </a:defRPr>
                      </a:lvl1pPr>
                      <a:lvl2pPr marL="0" lvl="1" indent="4572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2pPr>
                      <a:lvl3pPr marL="0" lvl="2" indent="9144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3pPr>
                      <a:lvl4pPr marL="0" lvl="3" indent="13716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4pPr>
                      <a:lvl5pPr marL="0" lvl="4" indent="1828800" algn="l" defTabSz="914400" rtl="0" eaLnBrk="0" fontAlgn="base" latinLnBrk="0" hangingPunct="0">
                        <a:lnSpc>
                          <a:spcPct val="100000"/>
                        </a:lnSpc>
                        <a:spcBef>
                          <a:spcPct val="0"/>
                        </a:spcBef>
                        <a:spcAft>
                          <a:spcPct val="0"/>
                        </a:spcAft>
                        <a:buNone/>
                        <a:defRPr b="0" i="0" u="none" kern="1200" baseline="0">
                          <a:solidFill>
                            <a:srgbClr val="000000"/>
                          </a:solidFill>
                          <a:latin typeface="Calibri" panose="020F0702030404030204" charset="0"/>
                          <a:ea typeface="+mn-ea"/>
                          <a:cs typeface="+mn-cs"/>
                          <a:sym typeface="Calibri" panose="020F0702030404030204" charset="0"/>
                        </a:defRPr>
                      </a:lvl5pPr>
                    </a:lstStyle>
                    <a:p>
                      <a:pPr lvl="0" eaLnBrk="1" hangingPunct="1">
                        <a:buNone/>
                      </a:pPr>
                      <a:endParaRPr lang="zh-CN" altLang="en-US">
                        <a:latin typeface="Calibri" panose="020F0702030404030204" charset="0"/>
                      </a:endParaRPr>
                    </a:p>
                  </a:txBody>
                  <a:tcPr marL="45720" marR="4572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CFD7E7"/>
                    </a:solidFill>
                  </a:tcPr>
                </a:tc>
              </a:tr>
            </a:tbl>
          </a:graphicData>
        </a:graphic>
      </p:graphicFrame>
      <p:sp>
        <p:nvSpPr>
          <p:cNvPr id="9248" name="Shape 188"/>
          <p:cNvSpPr/>
          <p:nvPr/>
        </p:nvSpPr>
        <p:spPr>
          <a:xfrm>
            <a:off x="4065588" y="862013"/>
            <a:ext cx="1106170" cy="398780"/>
          </a:xfrm>
          <a:prstGeom prst="rect">
            <a:avLst/>
          </a:prstGeom>
          <a:noFill/>
          <a:ln w="12700">
            <a:noFill/>
          </a:ln>
        </p:spPr>
        <p:txBody>
          <a:bodyPr wrap="none" lIns="45719" rIns="45719">
            <a:spAutoFit/>
          </a:bodyPr>
          <a:p>
            <a:pPr eaLnBrk="1">
              <a:buNone/>
            </a:pPr>
            <a:r>
              <a:rPr lang="zh-CN" altLang="en-US" sz="2000">
                <a:latin typeface="华文细黑" pitchFamily="2" charset="-122"/>
                <a:ea typeface="华文细黑" pitchFamily="2" charset="-122"/>
                <a:sym typeface="华文细黑" pitchFamily="2" charset="-122"/>
              </a:rPr>
              <a:t>选词填空</a:t>
            </a:r>
            <a:endParaRPr lang="zh-CN" altLang="en-US" sz="2000">
              <a:latin typeface="华文细黑" pitchFamily="2" charset="-122"/>
              <a:ea typeface="华文细黑" pitchFamily="2" charset="-122"/>
              <a:sym typeface="华文细黑" pitchFamily="2" charset="-122"/>
            </a:endParaRPr>
          </a:p>
        </p:txBody>
      </p:sp>
      <p:grpSp>
        <p:nvGrpSpPr>
          <p:cNvPr id="9249" name="Group 193"/>
          <p:cNvGrpSpPr/>
          <p:nvPr/>
        </p:nvGrpSpPr>
        <p:grpSpPr>
          <a:xfrm>
            <a:off x="1993900" y="304800"/>
            <a:ext cx="8359776" cy="993085"/>
            <a:chOff x="0" y="0"/>
            <a:chExt cx="8360602" cy="992086"/>
          </a:xfrm>
        </p:grpSpPr>
        <p:grpSp>
          <p:nvGrpSpPr>
            <p:cNvPr id="9269" name="Group 191"/>
            <p:cNvGrpSpPr/>
            <p:nvPr/>
          </p:nvGrpSpPr>
          <p:grpSpPr>
            <a:xfrm>
              <a:off x="0" y="0"/>
              <a:ext cx="607420" cy="919825"/>
              <a:chOff x="0" y="0"/>
              <a:chExt cx="607419" cy="919824"/>
            </a:xfrm>
          </p:grpSpPr>
          <p:sp>
            <p:nvSpPr>
              <p:cNvPr id="9271" name="Shape 189"/>
              <p:cNvSpPr/>
              <p:nvPr/>
            </p:nvSpPr>
            <p:spPr>
              <a:xfrm>
                <a:off x="0" y="0"/>
                <a:ext cx="607420" cy="919825"/>
              </a:xfrm>
              <a:custGeom>
                <a:avLst/>
                <a:gdLst/>
                <a:ahLst/>
                <a:cxnLst>
                  <a:cxn ang="0">
                    <a:pos x="303710" y="459913"/>
                  </a:cxn>
                  <a:cxn ang="5898240">
                    <a:pos x="303710" y="459913"/>
                  </a:cxn>
                  <a:cxn ang="11796480">
                    <a:pos x="303710" y="459913"/>
                  </a:cxn>
                  <a:cxn ang="17694720">
                    <a:pos x="303710" y="459913"/>
                  </a:cxn>
                </a:cxnLst>
                <a:pathLst>
                  <a:path w="21600" h="21600">
                    <a:moveTo>
                      <a:pt x="10786" y="21600"/>
                    </a:moveTo>
                    <a:lnTo>
                      <a:pt x="11178" y="21600"/>
                    </a:lnTo>
                    <a:lnTo>
                      <a:pt x="11516" y="21565"/>
                    </a:lnTo>
                    <a:lnTo>
                      <a:pt x="11881" y="21495"/>
                    </a:lnTo>
                    <a:lnTo>
                      <a:pt x="12220" y="21425"/>
                    </a:lnTo>
                    <a:lnTo>
                      <a:pt x="12585" y="21319"/>
                    </a:lnTo>
                    <a:lnTo>
                      <a:pt x="12871" y="21196"/>
                    </a:lnTo>
                    <a:lnTo>
                      <a:pt x="13132" y="21056"/>
                    </a:lnTo>
                    <a:lnTo>
                      <a:pt x="13367" y="20881"/>
                    </a:lnTo>
                    <a:lnTo>
                      <a:pt x="13627" y="20722"/>
                    </a:lnTo>
                    <a:lnTo>
                      <a:pt x="13835" y="20511"/>
                    </a:lnTo>
                    <a:lnTo>
                      <a:pt x="14018" y="20318"/>
                    </a:lnTo>
                    <a:lnTo>
                      <a:pt x="14174" y="20107"/>
                    </a:lnTo>
                    <a:lnTo>
                      <a:pt x="14330" y="19879"/>
                    </a:lnTo>
                    <a:lnTo>
                      <a:pt x="14434" y="19634"/>
                    </a:lnTo>
                    <a:lnTo>
                      <a:pt x="14487" y="19370"/>
                    </a:lnTo>
                    <a:lnTo>
                      <a:pt x="14487" y="15664"/>
                    </a:lnTo>
                    <a:lnTo>
                      <a:pt x="14591" y="15454"/>
                    </a:lnTo>
                    <a:lnTo>
                      <a:pt x="14669" y="15260"/>
                    </a:lnTo>
                    <a:lnTo>
                      <a:pt x="14774" y="15050"/>
                    </a:lnTo>
                    <a:lnTo>
                      <a:pt x="15138" y="14646"/>
                    </a:lnTo>
                    <a:lnTo>
                      <a:pt x="15581" y="14242"/>
                    </a:lnTo>
                    <a:lnTo>
                      <a:pt x="16728" y="13469"/>
                    </a:lnTo>
                    <a:lnTo>
                      <a:pt x="18030" y="12591"/>
                    </a:lnTo>
                    <a:lnTo>
                      <a:pt x="18734" y="12118"/>
                    </a:lnTo>
                    <a:lnTo>
                      <a:pt x="19333" y="11573"/>
                    </a:lnTo>
                    <a:lnTo>
                      <a:pt x="19932" y="11028"/>
                    </a:lnTo>
                    <a:lnTo>
                      <a:pt x="20479" y="10396"/>
                    </a:lnTo>
                    <a:lnTo>
                      <a:pt x="20740" y="10097"/>
                    </a:lnTo>
                    <a:lnTo>
                      <a:pt x="20948" y="9729"/>
                    </a:lnTo>
                    <a:lnTo>
                      <a:pt x="21130" y="9378"/>
                    </a:lnTo>
                    <a:lnTo>
                      <a:pt x="21287" y="8974"/>
                    </a:lnTo>
                    <a:lnTo>
                      <a:pt x="21443" y="8605"/>
                    </a:lnTo>
                    <a:lnTo>
                      <a:pt x="21548" y="8166"/>
                    </a:lnTo>
                    <a:lnTo>
                      <a:pt x="21600" y="7727"/>
                    </a:lnTo>
                    <a:lnTo>
                      <a:pt x="21600" y="6884"/>
                    </a:lnTo>
                    <a:lnTo>
                      <a:pt x="21548" y="6515"/>
                    </a:lnTo>
                    <a:lnTo>
                      <a:pt x="21496" y="6182"/>
                    </a:lnTo>
                    <a:lnTo>
                      <a:pt x="21391" y="5812"/>
                    </a:lnTo>
                    <a:lnTo>
                      <a:pt x="21287" y="5479"/>
                    </a:lnTo>
                    <a:lnTo>
                      <a:pt x="21130" y="5093"/>
                    </a:lnTo>
                    <a:lnTo>
                      <a:pt x="20948" y="4760"/>
                    </a:lnTo>
                    <a:lnTo>
                      <a:pt x="20740" y="4425"/>
                    </a:lnTo>
                    <a:lnTo>
                      <a:pt x="20531" y="4127"/>
                    </a:lnTo>
                    <a:lnTo>
                      <a:pt x="20296" y="3811"/>
                    </a:lnTo>
                    <a:lnTo>
                      <a:pt x="20036" y="3513"/>
                    </a:lnTo>
                    <a:lnTo>
                      <a:pt x="19775" y="3214"/>
                    </a:lnTo>
                    <a:lnTo>
                      <a:pt x="19124" y="2634"/>
                    </a:lnTo>
                    <a:lnTo>
                      <a:pt x="18447" y="2125"/>
                    </a:lnTo>
                    <a:lnTo>
                      <a:pt x="17691" y="1669"/>
                    </a:lnTo>
                    <a:lnTo>
                      <a:pt x="16832" y="1229"/>
                    </a:lnTo>
                    <a:lnTo>
                      <a:pt x="16388" y="1054"/>
                    </a:lnTo>
                    <a:lnTo>
                      <a:pt x="15920" y="879"/>
                    </a:lnTo>
                    <a:lnTo>
                      <a:pt x="15477" y="720"/>
                    </a:lnTo>
                    <a:lnTo>
                      <a:pt x="15034" y="580"/>
                    </a:lnTo>
                    <a:lnTo>
                      <a:pt x="14539" y="439"/>
                    </a:lnTo>
                    <a:lnTo>
                      <a:pt x="14018" y="316"/>
                    </a:lnTo>
                    <a:lnTo>
                      <a:pt x="13471" y="211"/>
                    </a:lnTo>
                    <a:lnTo>
                      <a:pt x="12975" y="140"/>
                    </a:lnTo>
                    <a:lnTo>
                      <a:pt x="12428" y="71"/>
                    </a:lnTo>
                    <a:lnTo>
                      <a:pt x="11934" y="35"/>
                    </a:lnTo>
                    <a:lnTo>
                      <a:pt x="11387" y="0"/>
                    </a:lnTo>
                    <a:lnTo>
                      <a:pt x="10213" y="0"/>
                    </a:lnTo>
                    <a:lnTo>
                      <a:pt x="9666" y="35"/>
                    </a:lnTo>
                    <a:lnTo>
                      <a:pt x="9172" y="71"/>
                    </a:lnTo>
                    <a:lnTo>
                      <a:pt x="8625" y="140"/>
                    </a:lnTo>
                    <a:lnTo>
                      <a:pt x="8129" y="211"/>
                    </a:lnTo>
                    <a:lnTo>
                      <a:pt x="7582" y="316"/>
                    </a:lnTo>
                    <a:lnTo>
                      <a:pt x="7061" y="439"/>
                    </a:lnTo>
                    <a:lnTo>
                      <a:pt x="6566" y="580"/>
                    </a:lnTo>
                    <a:lnTo>
                      <a:pt x="6123" y="720"/>
                    </a:lnTo>
                    <a:lnTo>
                      <a:pt x="5680" y="879"/>
                    </a:lnTo>
                    <a:lnTo>
                      <a:pt x="5212" y="1054"/>
                    </a:lnTo>
                    <a:lnTo>
                      <a:pt x="4768" y="1229"/>
                    </a:lnTo>
                    <a:lnTo>
                      <a:pt x="3909" y="1669"/>
                    </a:lnTo>
                    <a:lnTo>
                      <a:pt x="3153" y="2125"/>
                    </a:lnTo>
                    <a:lnTo>
                      <a:pt x="2476" y="2634"/>
                    </a:lnTo>
                    <a:lnTo>
                      <a:pt x="1825" y="3214"/>
                    </a:lnTo>
                    <a:lnTo>
                      <a:pt x="1303" y="3811"/>
                    </a:lnTo>
                    <a:lnTo>
                      <a:pt x="1069" y="4127"/>
                    </a:lnTo>
                    <a:lnTo>
                      <a:pt x="860" y="4425"/>
                    </a:lnTo>
                    <a:lnTo>
                      <a:pt x="651" y="4760"/>
                    </a:lnTo>
                    <a:lnTo>
                      <a:pt x="470" y="5093"/>
                    </a:lnTo>
                    <a:lnTo>
                      <a:pt x="313" y="5479"/>
                    </a:lnTo>
                    <a:lnTo>
                      <a:pt x="209" y="5812"/>
                    </a:lnTo>
                    <a:lnTo>
                      <a:pt x="104" y="6182"/>
                    </a:lnTo>
                    <a:lnTo>
                      <a:pt x="52" y="6515"/>
                    </a:lnTo>
                    <a:lnTo>
                      <a:pt x="0" y="6884"/>
                    </a:lnTo>
                    <a:lnTo>
                      <a:pt x="0" y="7727"/>
                    </a:lnTo>
                    <a:lnTo>
                      <a:pt x="52" y="8166"/>
                    </a:lnTo>
                    <a:lnTo>
                      <a:pt x="157" y="8605"/>
                    </a:lnTo>
                    <a:lnTo>
                      <a:pt x="313" y="8974"/>
                    </a:lnTo>
                    <a:lnTo>
                      <a:pt x="470" y="9378"/>
                    </a:lnTo>
                    <a:lnTo>
                      <a:pt x="651" y="9729"/>
                    </a:lnTo>
                    <a:lnTo>
                      <a:pt x="860" y="10097"/>
                    </a:lnTo>
                    <a:lnTo>
                      <a:pt x="1121" y="10396"/>
                    </a:lnTo>
                    <a:lnTo>
                      <a:pt x="1668" y="11028"/>
                    </a:lnTo>
                    <a:lnTo>
                      <a:pt x="2267" y="11573"/>
                    </a:lnTo>
                    <a:lnTo>
                      <a:pt x="2866" y="12118"/>
                    </a:lnTo>
                    <a:lnTo>
                      <a:pt x="3570" y="12591"/>
                    </a:lnTo>
                    <a:lnTo>
                      <a:pt x="4872" y="13469"/>
                    </a:lnTo>
                    <a:lnTo>
                      <a:pt x="6019" y="14242"/>
                    </a:lnTo>
                    <a:lnTo>
                      <a:pt x="6462" y="14646"/>
                    </a:lnTo>
                    <a:lnTo>
                      <a:pt x="6826" y="15050"/>
                    </a:lnTo>
                    <a:lnTo>
                      <a:pt x="6931" y="15260"/>
                    </a:lnTo>
                    <a:lnTo>
                      <a:pt x="7009" y="15454"/>
                    </a:lnTo>
                    <a:lnTo>
                      <a:pt x="7113" y="15664"/>
                    </a:lnTo>
                    <a:lnTo>
                      <a:pt x="7113" y="19370"/>
                    </a:lnTo>
                    <a:lnTo>
                      <a:pt x="7166" y="19634"/>
                    </a:lnTo>
                    <a:lnTo>
                      <a:pt x="7270" y="19879"/>
                    </a:lnTo>
                    <a:lnTo>
                      <a:pt x="7425" y="20107"/>
                    </a:lnTo>
                    <a:lnTo>
                      <a:pt x="7582" y="20318"/>
                    </a:lnTo>
                    <a:lnTo>
                      <a:pt x="7765" y="20511"/>
                    </a:lnTo>
                    <a:lnTo>
                      <a:pt x="7973" y="20722"/>
                    </a:lnTo>
                    <a:lnTo>
                      <a:pt x="8233" y="20881"/>
                    </a:lnTo>
                    <a:lnTo>
                      <a:pt x="8468" y="21056"/>
                    </a:lnTo>
                    <a:lnTo>
                      <a:pt x="8729" y="21196"/>
                    </a:lnTo>
                    <a:lnTo>
                      <a:pt x="9015" y="21319"/>
                    </a:lnTo>
                    <a:lnTo>
                      <a:pt x="9380" y="21425"/>
                    </a:lnTo>
                    <a:lnTo>
                      <a:pt x="9719" y="21495"/>
                    </a:lnTo>
                    <a:lnTo>
                      <a:pt x="10084" y="21565"/>
                    </a:lnTo>
                    <a:lnTo>
                      <a:pt x="10422" y="21600"/>
                    </a:lnTo>
                    <a:lnTo>
                      <a:pt x="10786" y="21600"/>
                    </a:lnTo>
                    <a:close/>
                  </a:path>
                </a:pathLst>
              </a:custGeom>
              <a:solidFill>
                <a:srgbClr val="FFFFCC">
                  <a:alpha val="100000"/>
                </a:srgbClr>
              </a:solidFill>
              <a:ln w="57150" cap="flat" cmpd="sng">
                <a:solidFill>
                  <a:srgbClr val="000000">
                    <a:alpha val="100000"/>
                  </a:srgbClr>
                </a:solidFill>
                <a:prstDash val="solid"/>
                <a:miter lim="800000"/>
                <a:headEnd type="none" w="med" len="med"/>
                <a:tailEnd type="none" w="med" len="med"/>
              </a:ln>
            </p:spPr>
            <p:txBody>
              <a:bodyPr/>
              <a:p>
                <a:endParaRPr lang="zh-CN" altLang="en-US"/>
              </a:p>
            </p:txBody>
          </p:sp>
          <p:sp>
            <p:nvSpPr>
              <p:cNvPr id="9272" name="Shape 190"/>
              <p:cNvSpPr/>
              <p:nvPr/>
            </p:nvSpPr>
            <p:spPr>
              <a:xfrm>
                <a:off x="192699" y="403848"/>
                <a:ext cx="224224" cy="408299"/>
              </a:xfrm>
              <a:custGeom>
                <a:avLst/>
                <a:gdLst/>
                <a:ahLst/>
                <a:cxnLst>
                  <a:cxn ang="0">
                    <a:pos x="112112" y="204150"/>
                  </a:cxn>
                  <a:cxn ang="5898240">
                    <a:pos x="112112" y="204150"/>
                  </a:cxn>
                  <a:cxn ang="11796480">
                    <a:pos x="112112" y="204150"/>
                  </a:cxn>
                  <a:cxn ang="17694720">
                    <a:pos x="112112" y="204150"/>
                  </a:cxn>
                </a:cxnLst>
                <a:pathLst>
                  <a:path w="21600" h="21600">
                    <a:moveTo>
                      <a:pt x="6354" y="10918"/>
                    </a:moveTo>
                    <a:lnTo>
                      <a:pt x="4448" y="5578"/>
                    </a:lnTo>
                    <a:lnTo>
                      <a:pt x="1060" y="1305"/>
                    </a:lnTo>
                    <a:lnTo>
                      <a:pt x="0" y="235"/>
                    </a:lnTo>
                    <a:lnTo>
                      <a:pt x="4448" y="1424"/>
                    </a:lnTo>
                    <a:lnTo>
                      <a:pt x="7835" y="0"/>
                    </a:lnTo>
                    <a:lnTo>
                      <a:pt x="11647" y="1305"/>
                    </a:lnTo>
                    <a:lnTo>
                      <a:pt x="14610" y="0"/>
                    </a:lnTo>
                    <a:lnTo>
                      <a:pt x="17576" y="1186"/>
                    </a:lnTo>
                    <a:lnTo>
                      <a:pt x="21600" y="235"/>
                    </a:lnTo>
                    <a:lnTo>
                      <a:pt x="16304" y="6053"/>
                    </a:lnTo>
                    <a:lnTo>
                      <a:pt x="14822" y="10918"/>
                    </a:lnTo>
                    <a:moveTo>
                      <a:pt x="778" y="14359"/>
                    </a:moveTo>
                    <a:lnTo>
                      <a:pt x="20681" y="14359"/>
                    </a:lnTo>
                    <a:lnTo>
                      <a:pt x="20681" y="16852"/>
                    </a:lnTo>
                    <a:lnTo>
                      <a:pt x="778" y="16814"/>
                    </a:lnTo>
                    <a:lnTo>
                      <a:pt x="778" y="19226"/>
                    </a:lnTo>
                    <a:lnTo>
                      <a:pt x="20681" y="19304"/>
                    </a:lnTo>
                    <a:lnTo>
                      <a:pt x="20752" y="21600"/>
                    </a:lnTo>
                    <a:lnTo>
                      <a:pt x="848" y="21600"/>
                    </a:lnTo>
                  </a:path>
                </a:pathLst>
              </a:custGeom>
              <a:noFill/>
              <a:ln w="57150" cap="flat" cmpd="sng">
                <a:solidFill>
                  <a:srgbClr val="000000">
                    <a:alpha val="100000"/>
                  </a:srgbClr>
                </a:solidFill>
                <a:prstDash val="solid"/>
                <a:miter lim="800000"/>
                <a:headEnd type="none" w="med" len="med"/>
                <a:tailEnd type="none" w="med" len="med"/>
              </a:ln>
            </p:spPr>
            <p:txBody>
              <a:bodyPr/>
              <a:p>
                <a:endParaRPr lang="zh-CN" altLang="en-US"/>
              </a:p>
            </p:txBody>
          </p:sp>
        </p:grpSp>
        <p:sp>
          <p:nvSpPr>
            <p:cNvPr id="9270" name="Shape 192"/>
            <p:cNvSpPr/>
            <p:nvPr/>
          </p:nvSpPr>
          <p:spPr>
            <a:xfrm>
              <a:off x="573891" y="287311"/>
              <a:ext cx="7786711" cy="704775"/>
            </a:xfrm>
            <a:prstGeom prst="rect">
              <a:avLst/>
            </a:prstGeom>
            <a:noFill/>
            <a:ln w="12700">
              <a:noFill/>
            </a:ln>
          </p:spPr>
          <p:txBody>
            <a:bodyPr lIns="45719" tIns="45719" rIns="45719" bIns="45719">
              <a:spAutoFit/>
            </a:bodyPr>
            <a:p>
              <a:pPr eaLnBrk="1">
                <a:buNone/>
              </a:pPr>
              <a:r>
                <a:rPr lang="zh-CN" altLang="en-US" sz="4000">
                  <a:solidFill>
                    <a:srgbClr val="A6A6A6"/>
                  </a:solidFill>
                  <a:latin typeface="黑体" panose="02010609060101010101" pitchFamily="49" charset="-122"/>
                  <a:ea typeface="黑体" panose="02010609060101010101" pitchFamily="49" charset="-122"/>
                  <a:sym typeface="黑体" panose="02010609060101010101" pitchFamily="49" charset="-122"/>
                </a:rPr>
                <a:t>练习</a:t>
              </a:r>
              <a:endParaRPr lang="zh-CN" altLang="en-US" sz="4000">
                <a:solidFill>
                  <a:srgbClr val="A6A6A6"/>
                </a:solidFill>
                <a:latin typeface="黑体" panose="02010609060101010101" pitchFamily="49" charset="-122"/>
                <a:ea typeface="黑体" panose="02010609060101010101" pitchFamily="49" charset="-122"/>
                <a:sym typeface="黑体" panose="02010609060101010101" pitchFamily="49" charset="-122"/>
              </a:endParaRPr>
            </a:p>
          </p:txBody>
        </p:sp>
      </p:grpSp>
      <p:sp>
        <p:nvSpPr>
          <p:cNvPr id="194" name="Shape 194"/>
          <p:cNvSpPr/>
          <p:nvPr/>
        </p:nvSpPr>
        <p:spPr>
          <a:xfrm>
            <a:off x="2247900" y="2419350"/>
            <a:ext cx="6181725" cy="1014730"/>
          </a:xfrm>
          <a:prstGeom prst="rect">
            <a:avLst/>
          </a:prstGeom>
          <a:ln w="12700">
            <a:miter lim="400000"/>
          </a:ln>
          <a:effectLst>
            <a:outerShdw blurRad="50800" dist="50800" dir="16200000" rotWithShape="0">
              <a:srgbClr val="FFFFFF">
                <a:alpha val="0"/>
              </a:srgbClr>
            </a:outerShdw>
          </a:effectLst>
        </p:spPr>
        <p:txBody>
          <a:bodyPr lIns="45719" rIns="45719">
            <a:spAutoFit/>
          </a:bodyPr>
          <a:lstStyle/>
          <a:p>
            <a:pPr marL="267335" marR="0" lvl="0" indent="-267335" algn="l" defTabSz="914400" rtl="0" eaLnBrk="1" fontAlgn="auto" latinLnBrk="0" hangingPunct="0">
              <a:lnSpc>
                <a:spcPct val="100000"/>
              </a:lnSpc>
              <a:spcBef>
                <a:spcPts val="0"/>
              </a:spcBef>
              <a:spcAft>
                <a:spcPts val="0"/>
              </a:spcAft>
              <a:buClrTx/>
              <a:buSzPct val="100000"/>
              <a:buFontTx/>
              <a:buAutoNum type="arabicPeriod"/>
              <a:defRPr sz="2000">
                <a:latin typeface="华文细黑"/>
                <a:ea typeface="华文细黑"/>
                <a:cs typeface="华文细黑"/>
                <a:sym typeface="华文细黑"/>
              </a:defRPr>
            </a:pPr>
            <a:r>
              <a:rPr kumimoji="0" sz="2000" b="0" i="0" u="none" strike="noStrike" kern="0" cap="none" spc="0" normalizeH="0" baseline="0" noProof="0">
                <a:ln>
                  <a:noFill/>
                </a:ln>
                <a:solidFill>
                  <a:srgbClr val="000000"/>
                </a:solidFill>
                <a:effectLst/>
                <a:uLnTx/>
                <a:uFillTx/>
                <a:latin typeface="华文细黑"/>
                <a:ea typeface="华文细黑"/>
                <a:cs typeface="华文细黑"/>
                <a:sym typeface="华文细黑"/>
              </a:rPr>
              <a:t>这次调查发现，超过70%的儿童更愿意让爸爸给自己 读书。为什么会出现这种情况？</a:t>
            </a:r>
            <a:r>
              <a:rPr kumimoji="0" sz="2000" b="0" i="0" u="sng" strike="noStrike" kern="0" cap="none" spc="0" normalizeH="0" baseline="0" noProof="0">
                <a:ln>
                  <a:noFill/>
                </a:ln>
                <a:solidFill>
                  <a:srgbClr val="000000"/>
                </a:solidFill>
                <a:effectLst/>
                <a:uLnTx/>
                <a:uFillTx/>
                <a:latin typeface="华文细黑"/>
                <a:ea typeface="华文细黑"/>
                <a:cs typeface="华文细黑"/>
                <a:sym typeface="华文细黑"/>
              </a:rPr>
              <a:t>       </a:t>
            </a:r>
            <a:r>
              <a:rPr kumimoji="0" sz="2000" b="0" i="0" u="none" strike="noStrike" kern="0" cap="none" spc="0" normalizeH="0" baseline="0" noProof="0">
                <a:ln>
                  <a:noFill/>
                </a:ln>
                <a:solidFill>
                  <a:srgbClr val="000000"/>
                </a:solidFill>
                <a:effectLst/>
                <a:uLnTx/>
                <a:uFillTx/>
                <a:latin typeface="华文细黑"/>
                <a:ea typeface="华文细黑"/>
                <a:cs typeface="华文细黑"/>
                <a:sym typeface="华文细黑"/>
              </a:rPr>
              <a:t>是因为父亲平时陪孩子玩儿的时间太少。</a:t>
            </a:r>
            <a:endParaRPr kumimoji="0" sz="20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p:txBody>
      </p:sp>
      <p:sp>
        <p:nvSpPr>
          <p:cNvPr id="195" name="Shape 195"/>
          <p:cNvSpPr/>
          <p:nvPr/>
        </p:nvSpPr>
        <p:spPr>
          <a:xfrm>
            <a:off x="8434388" y="1858963"/>
            <a:ext cx="598170" cy="398780"/>
          </a:xfrm>
          <a:prstGeom prst="rect">
            <a:avLst/>
          </a:prstGeom>
          <a:ln w="12700">
            <a:miter lim="400000"/>
          </a:ln>
          <a:effectLst>
            <a:outerShdw blurRad="50800" dist="50800" dir="16200000" rotWithShape="0">
              <a:srgbClr val="FFFFFF">
                <a:alpha val="0"/>
              </a:srgbClr>
            </a:outerShdw>
          </a:effectLst>
        </p:spPr>
        <p:txBody>
          <a:bodyPr wrap="none" lIns="45719" rIns="45719">
            <a:spAutoFit/>
          </a:bodyPr>
          <a:lstStyle>
            <a:lvl1pPr>
              <a:defRPr sz="2000">
                <a:solidFill>
                  <a:srgbClr val="FFFFFF"/>
                </a:solidFill>
                <a:latin typeface="华文细黑"/>
                <a:ea typeface="华文细黑"/>
                <a:cs typeface="华文细黑"/>
                <a:sym typeface="华文细黑"/>
              </a:defRPr>
            </a:lvl1pPr>
          </a:lstStyle>
          <a:p>
            <a:pPr marL="0" marR="0" lvl="0" indent="0" algn="l" defTabSz="914400" rtl="0" eaLnBrk="1" fontAlgn="auto" latinLnBrk="0" hangingPunct="0">
              <a:lnSpc>
                <a:spcPct val="100000"/>
              </a:lnSpc>
              <a:spcBef>
                <a:spcPts val="0"/>
              </a:spcBef>
              <a:spcAft>
                <a:spcPts val="0"/>
              </a:spcAft>
              <a:buClrTx/>
              <a:buSzTx/>
              <a:buFontTx/>
              <a:buNone/>
              <a:defRPr/>
            </a:pPr>
            <a:r>
              <a:rPr kumimoji="0" sz="2000" b="0" i="0" u="none" strike="noStrike" kern="0" cap="none" spc="0" normalizeH="0" baseline="0" noProof="0">
                <a:ln>
                  <a:noFill/>
                </a:ln>
                <a:solidFill>
                  <a:srgbClr val="FFFFFF"/>
                </a:solidFill>
                <a:effectLst/>
                <a:uLnTx/>
                <a:uFillTx/>
                <a:latin typeface="华文细黑"/>
                <a:ea typeface="华文细黑"/>
                <a:cs typeface="华文细黑"/>
                <a:sym typeface="华文细黑"/>
              </a:rPr>
              <a:t>大概</a:t>
            </a:r>
            <a:endParaRPr kumimoji="0" sz="2000" b="0" i="0" u="none" strike="noStrike" kern="0" cap="none" spc="0" normalizeH="0" baseline="0" noProof="0">
              <a:ln>
                <a:noFill/>
              </a:ln>
              <a:solidFill>
                <a:srgbClr val="FFFFFF"/>
              </a:solidFill>
              <a:effectLst/>
              <a:uLnTx/>
              <a:uFillTx/>
              <a:latin typeface="华文细黑"/>
              <a:ea typeface="华文细黑"/>
              <a:cs typeface="华文细黑"/>
              <a:sym typeface="华文细黑"/>
            </a:endParaRPr>
          </a:p>
        </p:txBody>
      </p:sp>
      <p:sp>
        <p:nvSpPr>
          <p:cNvPr id="196" name="Shape 196"/>
          <p:cNvSpPr/>
          <p:nvPr/>
        </p:nvSpPr>
        <p:spPr>
          <a:xfrm>
            <a:off x="9323388" y="1863725"/>
            <a:ext cx="598170" cy="398780"/>
          </a:xfrm>
          <a:prstGeom prst="rect">
            <a:avLst/>
          </a:prstGeom>
          <a:ln w="12700">
            <a:miter lim="400000"/>
          </a:ln>
          <a:effectLst>
            <a:outerShdw blurRad="50800" dist="50800" dir="16200000" rotWithShape="0">
              <a:srgbClr val="FFFFFF">
                <a:alpha val="0"/>
              </a:srgbClr>
            </a:outerShdw>
          </a:effectLst>
        </p:spPr>
        <p:txBody>
          <a:bodyPr wrap="none" lIns="45719" rIns="45719">
            <a:spAutoFit/>
          </a:bodyPr>
          <a:lstStyle>
            <a:lvl1pPr>
              <a:defRPr sz="2000">
                <a:solidFill>
                  <a:srgbClr val="FFFFFF"/>
                </a:solidFill>
                <a:latin typeface="华文细黑"/>
                <a:ea typeface="华文细黑"/>
                <a:cs typeface="华文细黑"/>
                <a:sym typeface="华文细黑"/>
              </a:defRPr>
            </a:lvl1pPr>
          </a:lstStyle>
          <a:p>
            <a:pPr marL="0" marR="0" lvl="0" indent="0" algn="l" defTabSz="914400" rtl="0" eaLnBrk="1" fontAlgn="auto" latinLnBrk="0" hangingPunct="0">
              <a:lnSpc>
                <a:spcPct val="100000"/>
              </a:lnSpc>
              <a:spcBef>
                <a:spcPts val="0"/>
              </a:spcBef>
              <a:spcAft>
                <a:spcPts val="0"/>
              </a:spcAft>
              <a:buClrTx/>
              <a:buSzTx/>
              <a:buFontTx/>
              <a:buNone/>
              <a:defRPr/>
            </a:pPr>
            <a:r>
              <a:rPr kumimoji="0" sz="2000" b="0" i="0" u="none" strike="noStrike" kern="0" cap="none" spc="0" normalizeH="0" baseline="0" noProof="0">
                <a:ln>
                  <a:noFill/>
                </a:ln>
                <a:solidFill>
                  <a:srgbClr val="FFFFFF"/>
                </a:solidFill>
                <a:effectLst/>
                <a:uLnTx/>
                <a:uFillTx/>
                <a:latin typeface="华文细黑"/>
                <a:ea typeface="华文细黑"/>
                <a:cs typeface="华文细黑"/>
                <a:sym typeface="华文细黑"/>
              </a:rPr>
              <a:t>也许</a:t>
            </a:r>
            <a:endParaRPr kumimoji="0" sz="2000" b="0" i="0" u="none" strike="noStrike" kern="0" cap="none" spc="0" normalizeH="0" baseline="0" noProof="0">
              <a:ln>
                <a:noFill/>
              </a:ln>
              <a:solidFill>
                <a:srgbClr val="FFFFFF"/>
              </a:solidFill>
              <a:effectLst/>
              <a:uLnTx/>
              <a:uFillTx/>
              <a:latin typeface="华文细黑"/>
              <a:ea typeface="华文细黑"/>
              <a:cs typeface="华文细黑"/>
              <a:sym typeface="华文细黑"/>
            </a:endParaRPr>
          </a:p>
        </p:txBody>
      </p:sp>
      <p:sp>
        <p:nvSpPr>
          <p:cNvPr id="197" name="Shape 197"/>
          <p:cNvSpPr/>
          <p:nvPr/>
        </p:nvSpPr>
        <p:spPr>
          <a:xfrm>
            <a:off x="2244725" y="3260725"/>
            <a:ext cx="6143625" cy="706755"/>
          </a:xfrm>
          <a:prstGeom prst="rect">
            <a:avLst/>
          </a:prstGeom>
          <a:ln w="12700">
            <a:miter lim="400000"/>
          </a:ln>
          <a:effectLst>
            <a:outerShdw blurRad="50800" dist="50800" dir="16200000" rotWithShape="0">
              <a:srgbClr val="FFFFFF">
                <a:alpha val="0"/>
              </a:srgbClr>
            </a:outerShdw>
          </a:effectLst>
        </p:spPr>
        <p:txBody>
          <a:bodyPr wrap="none"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defRPr sz="2000">
                <a:latin typeface="华文细黑"/>
                <a:ea typeface="华文细黑"/>
                <a:cs typeface="华文细黑"/>
                <a:sym typeface="华文细黑"/>
              </a:defRPr>
            </a:pPr>
            <a:r>
              <a:rPr kumimoji="0" sz="2000" b="0" i="0" u="none" strike="noStrike" kern="0" cap="none" spc="0" normalizeH="0" baseline="0" noProof="0">
                <a:ln>
                  <a:noFill/>
                </a:ln>
                <a:solidFill>
                  <a:srgbClr val="FF0000"/>
                </a:solidFill>
                <a:effectLst/>
                <a:uLnTx/>
                <a:uFillTx/>
                <a:latin typeface="华文细黑"/>
                <a:ea typeface="华文细黑"/>
                <a:cs typeface="华文细黑"/>
                <a:sym typeface="华文细黑"/>
              </a:rPr>
              <a:t>2. 穷人的孩子早当家，他们</a:t>
            </a:r>
            <a:r>
              <a:rPr kumimoji="0" sz="2000" b="0" i="0" u="sng" strike="noStrike" kern="0" cap="none" spc="0" normalizeH="0" baseline="0" noProof="0">
                <a:ln>
                  <a:noFill/>
                </a:ln>
                <a:solidFill>
                  <a:srgbClr val="FF0000"/>
                </a:solidFill>
                <a:effectLst/>
                <a:uLnTx/>
                <a:uFillTx/>
                <a:latin typeface="华文细黑"/>
                <a:ea typeface="华文细黑"/>
                <a:cs typeface="华文细黑"/>
                <a:sym typeface="华文细黑"/>
              </a:rPr>
              <a:t>       </a:t>
            </a:r>
            <a:r>
              <a:rPr kumimoji="0" sz="2000" b="0" i="0" u="none" strike="noStrike" kern="0" cap="none" spc="0" normalizeH="0" baseline="0" noProof="0">
                <a:ln>
                  <a:noFill/>
                </a:ln>
                <a:solidFill>
                  <a:srgbClr val="FF0000"/>
                </a:solidFill>
                <a:effectLst/>
                <a:uLnTx/>
                <a:uFillTx/>
                <a:latin typeface="华文细黑"/>
                <a:ea typeface="华文细黑"/>
                <a:cs typeface="华文细黑"/>
                <a:sym typeface="华文细黑"/>
              </a:rPr>
              <a:t>没有很多钱，却可能比</a:t>
            </a:r>
            <a:endParaRPr kumimoji="0" sz="2000" b="0" i="0" u="none" strike="noStrike" kern="0" cap="none" spc="0" normalizeH="0" baseline="0" noProof="0">
              <a:ln>
                <a:noFill/>
              </a:ln>
              <a:solidFill>
                <a:srgbClr val="FF0000"/>
              </a:solidFill>
              <a:effectLst/>
              <a:uLnTx/>
              <a:uFillTx/>
              <a:latin typeface="华文细黑"/>
              <a:ea typeface="华文细黑"/>
              <a:cs typeface="华文细黑"/>
              <a:sym typeface="华文细黑"/>
            </a:endParaRPr>
          </a:p>
          <a:p>
            <a:pPr marL="0" marR="0" lvl="0" indent="0" algn="l" defTabSz="914400" rtl="0" eaLnBrk="1" fontAlgn="auto" latinLnBrk="0" hangingPunct="0">
              <a:lnSpc>
                <a:spcPct val="100000"/>
              </a:lnSpc>
              <a:spcBef>
                <a:spcPts val="0"/>
              </a:spcBef>
              <a:spcAft>
                <a:spcPts val="0"/>
              </a:spcAft>
              <a:buClrTx/>
              <a:buSzTx/>
              <a:buFontTx/>
              <a:buNone/>
              <a:defRPr sz="2000">
                <a:latin typeface="华文细黑"/>
                <a:ea typeface="华文细黑"/>
                <a:cs typeface="华文细黑"/>
                <a:sym typeface="华文细黑"/>
              </a:defRPr>
            </a:pPr>
            <a:r>
              <a:rPr kumimoji="0" sz="2000" b="0" i="0" u="none" strike="noStrike" kern="0" cap="none" spc="0" normalizeH="0" baseline="0" noProof="0">
                <a:ln>
                  <a:noFill/>
                </a:ln>
                <a:solidFill>
                  <a:srgbClr val="FF0000"/>
                </a:solidFill>
                <a:effectLst/>
                <a:uLnTx/>
                <a:uFillTx/>
                <a:latin typeface="华文细黑"/>
                <a:ea typeface="华文细黑"/>
                <a:cs typeface="华文细黑"/>
                <a:sym typeface="华文细黑"/>
              </a:rPr>
              <a:t>    富人家的孩子经历得更多。</a:t>
            </a:r>
            <a:endParaRPr kumimoji="0" sz="2000" b="0" i="0" u="none" strike="noStrike" kern="0" cap="none" spc="0" normalizeH="0" baseline="0" noProof="0">
              <a:ln>
                <a:noFill/>
              </a:ln>
              <a:solidFill>
                <a:srgbClr val="FF0000"/>
              </a:solidFill>
              <a:effectLst/>
              <a:uLnTx/>
              <a:uFillTx/>
              <a:latin typeface="华文细黑"/>
              <a:ea typeface="华文细黑"/>
              <a:cs typeface="华文细黑"/>
              <a:sym typeface="华文细黑"/>
            </a:endParaRPr>
          </a:p>
        </p:txBody>
      </p:sp>
      <p:sp>
        <p:nvSpPr>
          <p:cNvPr id="198" name="Shape 198"/>
          <p:cNvSpPr/>
          <p:nvPr/>
        </p:nvSpPr>
        <p:spPr>
          <a:xfrm>
            <a:off x="2244725" y="3919538"/>
            <a:ext cx="6143625" cy="398780"/>
          </a:xfrm>
          <a:prstGeom prst="rect">
            <a:avLst/>
          </a:prstGeom>
          <a:ln w="12700">
            <a:miter lim="400000"/>
          </a:ln>
          <a:effectLst>
            <a:outerShdw blurRad="50800" dist="50800" dir="16200000" rotWithShape="0">
              <a:srgbClr val="FFFFFF">
                <a:alpha val="0"/>
              </a:srgbClr>
            </a:outerShdw>
          </a:effectLst>
        </p:spPr>
        <p:txBody>
          <a:bodyPr wrap="none"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defRPr sz="2000">
                <a:latin typeface="华文细黑"/>
                <a:ea typeface="华文细黑"/>
                <a:cs typeface="华文细黑"/>
                <a:sym typeface="华文细黑"/>
              </a:defRPr>
            </a:pPr>
            <a:r>
              <a:rPr kumimoji="0" sz="2000" b="0" i="0" u="none" strike="noStrike" kern="0" cap="none" spc="0" normalizeH="0" baseline="0" noProof="0">
                <a:ln>
                  <a:noFill/>
                </a:ln>
                <a:solidFill>
                  <a:srgbClr val="000000"/>
                </a:solidFill>
                <a:effectLst/>
                <a:uLnTx/>
                <a:uFillTx/>
                <a:latin typeface="华文细黑"/>
                <a:ea typeface="华文细黑"/>
                <a:cs typeface="华文细黑"/>
                <a:sym typeface="华文细黑"/>
              </a:rPr>
              <a:t>3. 师傅，我去机场。</a:t>
            </a:r>
            <a:r>
              <a:rPr kumimoji="0" sz="2000" b="0" i="0" u="sng" strike="noStrike" kern="0" cap="none" spc="0" normalizeH="0" baseline="0" noProof="0">
                <a:ln>
                  <a:noFill/>
                </a:ln>
                <a:solidFill>
                  <a:srgbClr val="000000"/>
                </a:solidFill>
                <a:effectLst/>
                <a:uLnTx/>
                <a:uFillTx/>
                <a:latin typeface="华文细黑"/>
                <a:ea typeface="华文细黑"/>
                <a:cs typeface="华文细黑"/>
                <a:sym typeface="华文细黑"/>
              </a:rPr>
              <a:t>       </a:t>
            </a:r>
            <a:r>
              <a:rPr kumimoji="0" sz="2000" b="0" i="0" u="none" strike="noStrike" kern="0" cap="none" spc="0" normalizeH="0" baseline="0" noProof="0">
                <a:ln>
                  <a:noFill/>
                </a:ln>
                <a:solidFill>
                  <a:srgbClr val="000000"/>
                </a:solidFill>
                <a:effectLst/>
                <a:uLnTx/>
                <a:uFillTx/>
                <a:latin typeface="华文细黑"/>
                <a:ea typeface="华文细黑"/>
                <a:cs typeface="华文细黑"/>
                <a:sym typeface="华文细黑"/>
              </a:rPr>
              <a:t>要多长时间？半小时能到吗？</a:t>
            </a:r>
            <a:endParaRPr kumimoji="0" sz="20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p:txBody>
      </p:sp>
      <p:sp>
        <p:nvSpPr>
          <p:cNvPr id="199" name="Shape 199"/>
          <p:cNvSpPr/>
          <p:nvPr/>
        </p:nvSpPr>
        <p:spPr>
          <a:xfrm>
            <a:off x="2251075" y="4538663"/>
            <a:ext cx="5824538" cy="706755"/>
          </a:xfrm>
          <a:prstGeom prst="rect">
            <a:avLst/>
          </a:prstGeom>
          <a:ln w="12700">
            <a:miter lim="400000"/>
          </a:ln>
          <a:effectLst>
            <a:outerShdw blurRad="50800" dist="50800" dir="16200000" rotWithShape="0">
              <a:srgbClr val="FFFFFF">
                <a:alpha val="0"/>
              </a:srgbClr>
            </a:outerShdw>
          </a:effectLst>
        </p:spPr>
        <p:txBody>
          <a:bodyPr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defRPr sz="2000">
                <a:latin typeface="华文细黑"/>
                <a:ea typeface="华文细黑"/>
                <a:cs typeface="华文细黑"/>
                <a:sym typeface="华文细黑"/>
              </a:defRPr>
            </a:pPr>
            <a:r>
              <a:rPr kumimoji="0" sz="2000" b="0" i="0" u="none" strike="noStrike" kern="0" cap="none" spc="0" normalizeH="0" baseline="0" noProof="0">
                <a:ln>
                  <a:noFill/>
                </a:ln>
                <a:solidFill>
                  <a:srgbClr val="FF0000"/>
                </a:solidFill>
                <a:effectLst/>
                <a:uLnTx/>
                <a:uFillTx/>
                <a:latin typeface="华文细黑"/>
                <a:ea typeface="华文细黑"/>
                <a:cs typeface="华文细黑"/>
                <a:sym typeface="华文细黑"/>
              </a:rPr>
              <a:t>4. 小孩儿的脾气变化很快。刚才还对你哭个不停，</a:t>
            </a:r>
            <a:endParaRPr kumimoji="0" sz="2000" b="0" i="0" u="none" strike="noStrike" kern="0" cap="none" spc="0" normalizeH="0" baseline="0" noProof="0">
              <a:ln>
                <a:noFill/>
              </a:ln>
              <a:solidFill>
                <a:srgbClr val="FF0000"/>
              </a:solidFill>
              <a:effectLst/>
              <a:uLnTx/>
              <a:uFillTx/>
              <a:latin typeface="华文细黑"/>
              <a:ea typeface="华文细黑"/>
              <a:cs typeface="华文细黑"/>
              <a:sym typeface="华文细黑"/>
            </a:endParaRPr>
          </a:p>
          <a:p>
            <a:pPr marL="0" marR="0" lvl="0" indent="0" algn="l" defTabSz="914400" rtl="0" eaLnBrk="1" fontAlgn="auto" latinLnBrk="0" hangingPunct="0">
              <a:lnSpc>
                <a:spcPct val="100000"/>
              </a:lnSpc>
              <a:spcBef>
                <a:spcPts val="0"/>
              </a:spcBef>
              <a:spcAft>
                <a:spcPts val="0"/>
              </a:spcAft>
              <a:buClrTx/>
              <a:buSzTx/>
              <a:buFontTx/>
              <a:buNone/>
              <a:defRPr sz="2000">
                <a:latin typeface="华文细黑"/>
                <a:ea typeface="华文细黑"/>
                <a:cs typeface="华文细黑"/>
                <a:sym typeface="华文细黑"/>
              </a:defRPr>
            </a:pPr>
            <a:r>
              <a:rPr kumimoji="0" sz="2000" b="0" i="0" u="none" strike="noStrike" kern="0" cap="none" spc="0" normalizeH="0" baseline="0" noProof="0">
                <a:ln>
                  <a:noFill/>
                </a:ln>
                <a:solidFill>
                  <a:srgbClr val="FF0000"/>
                </a:solidFill>
                <a:effectLst/>
                <a:uLnTx/>
                <a:uFillTx/>
                <a:latin typeface="华文细黑"/>
                <a:ea typeface="华文细黑"/>
                <a:cs typeface="华文细黑"/>
                <a:sym typeface="华文细黑"/>
              </a:rPr>
              <a:t>    ____一下子就没事儿了，好像什么都没发生过。</a:t>
            </a:r>
            <a:endParaRPr kumimoji="0" sz="2000" b="0" i="0" u="none" strike="noStrike" kern="0" cap="none" spc="0" normalizeH="0" baseline="0" noProof="0">
              <a:ln>
                <a:noFill/>
              </a:ln>
              <a:solidFill>
                <a:srgbClr val="FF0000"/>
              </a:solidFill>
              <a:effectLst/>
              <a:uLnTx/>
              <a:uFillTx/>
              <a:latin typeface="华文细黑"/>
              <a:ea typeface="华文细黑"/>
              <a:cs typeface="华文细黑"/>
              <a:sym typeface="华文细黑"/>
            </a:endParaRPr>
          </a:p>
        </p:txBody>
      </p:sp>
      <p:sp>
        <p:nvSpPr>
          <p:cNvPr id="200" name="Shape 200"/>
          <p:cNvSpPr/>
          <p:nvPr/>
        </p:nvSpPr>
        <p:spPr>
          <a:xfrm>
            <a:off x="2251075" y="5257800"/>
            <a:ext cx="6054725" cy="398780"/>
          </a:xfrm>
          <a:prstGeom prst="rect">
            <a:avLst/>
          </a:prstGeom>
          <a:ln w="12700">
            <a:miter lim="400000"/>
          </a:ln>
          <a:effectLst>
            <a:outerShdw blurRad="50800" dist="50800" dir="16200000" rotWithShape="0">
              <a:srgbClr val="FFFFFF">
                <a:alpha val="0"/>
              </a:srgbClr>
            </a:outerShdw>
          </a:effectLst>
        </p:spPr>
        <p:txBody>
          <a:bodyPr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defRPr sz="2000">
                <a:latin typeface="华文细黑"/>
                <a:ea typeface="华文细黑"/>
                <a:cs typeface="华文细黑"/>
                <a:sym typeface="华文细黑"/>
              </a:defRPr>
            </a:pPr>
            <a:r>
              <a:rPr kumimoji="0" sz="2000" b="0" i="0" u="none" strike="noStrike" kern="0" cap="none" spc="0" normalizeH="0" baseline="0" noProof="0">
                <a:ln>
                  <a:noFill/>
                </a:ln>
                <a:solidFill>
                  <a:srgbClr val="000000"/>
                </a:solidFill>
                <a:effectLst/>
                <a:uLnTx/>
                <a:uFillTx/>
                <a:latin typeface="华文细黑"/>
                <a:ea typeface="华文细黑"/>
                <a:cs typeface="华文细黑"/>
                <a:sym typeface="华文细黑"/>
              </a:rPr>
              <a:t>5. 您最近在拍哪部电影？能谈谈电影的____内容吗？</a:t>
            </a:r>
            <a:endParaRPr kumimoji="0" sz="20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p:txBody>
      </p:sp>
      <p:sp>
        <p:nvSpPr>
          <p:cNvPr id="9257" name="Shape 201"/>
          <p:cNvSpPr/>
          <p:nvPr/>
        </p:nvSpPr>
        <p:spPr>
          <a:xfrm>
            <a:off x="5410200" y="862013"/>
            <a:ext cx="280670" cy="398780"/>
          </a:xfrm>
          <a:prstGeom prst="rect">
            <a:avLst/>
          </a:prstGeom>
          <a:noFill/>
          <a:ln w="12700">
            <a:noFill/>
          </a:ln>
        </p:spPr>
        <p:txBody>
          <a:bodyPr wrap="none" lIns="45719" rIns="45719">
            <a:spAutoFit/>
          </a:bodyPr>
          <a:p>
            <a:pPr eaLnBrk="1">
              <a:buNone/>
            </a:pPr>
            <a:r>
              <a:rPr lang="en-US" altLang="zh-CN" sz="2000">
                <a:latin typeface="Times New Roman" panose="02020703060505090304" pitchFamily="18" charset="0"/>
                <a:cs typeface="Times New Roman" panose="02020703060505090304" pitchFamily="18" charset="0"/>
                <a:sym typeface="Times New Roman" panose="02020703060505090304" pitchFamily="18" charset="0"/>
              </a:rPr>
              <a:t>✓</a:t>
            </a:r>
            <a:endParaRPr lang="en-US" altLang="zh-CN" sz="2000">
              <a:latin typeface="Times New Roman" panose="02020703060505090304" pitchFamily="18" charset="0"/>
              <a:ea typeface="Times New Roman" panose="02020703060505090304" pitchFamily="18" charset="0"/>
              <a:sym typeface="Times New Roman" panose="02020703060505090304" pitchFamily="18" charset="0"/>
            </a:endParaRPr>
          </a:p>
        </p:txBody>
      </p:sp>
      <p:sp>
        <p:nvSpPr>
          <p:cNvPr id="9258" name="Shape 202"/>
          <p:cNvSpPr/>
          <p:nvPr/>
        </p:nvSpPr>
        <p:spPr>
          <a:xfrm>
            <a:off x="6019800" y="862013"/>
            <a:ext cx="283845" cy="398780"/>
          </a:xfrm>
          <a:prstGeom prst="rect">
            <a:avLst/>
          </a:prstGeom>
          <a:noFill/>
          <a:ln w="12700">
            <a:noFill/>
          </a:ln>
        </p:spPr>
        <p:txBody>
          <a:bodyPr wrap="none" lIns="45719" rIns="45719">
            <a:spAutoFit/>
          </a:bodyPr>
          <a:p>
            <a:pPr eaLnBrk="1">
              <a:buNone/>
            </a:pPr>
            <a:r>
              <a:rPr lang="en-US" altLang="zh-CN" sz="2000">
                <a:latin typeface="Times New Roman" panose="02020703060505090304" pitchFamily="18" charset="0"/>
                <a:cs typeface="Times New Roman" panose="02020703060505090304" pitchFamily="18" charset="0"/>
                <a:sym typeface="Times New Roman" panose="02020703060505090304" pitchFamily="18" charset="0"/>
              </a:rPr>
              <a:t>✕</a:t>
            </a:r>
            <a:endParaRPr lang="en-US" altLang="zh-CN" sz="2000">
              <a:latin typeface="Times New Roman" panose="02020703060505090304" pitchFamily="18" charset="0"/>
              <a:ea typeface="Times New Roman" panose="02020703060505090304" pitchFamily="18" charset="0"/>
              <a:sym typeface="Times New Roman" panose="02020703060505090304" pitchFamily="18" charset="0"/>
            </a:endParaRPr>
          </a:p>
        </p:txBody>
      </p:sp>
      <p:sp>
        <p:nvSpPr>
          <p:cNvPr id="203" name="Shape 203"/>
          <p:cNvSpPr/>
          <p:nvPr/>
        </p:nvSpPr>
        <p:spPr>
          <a:xfrm>
            <a:off x="8534400" y="3341688"/>
            <a:ext cx="283845" cy="398780"/>
          </a:xfrm>
          <a:prstGeom prst="rect">
            <a:avLst/>
          </a:prstGeom>
          <a:noFill/>
          <a:ln w="12700">
            <a:noFill/>
          </a:ln>
        </p:spPr>
        <p:txBody>
          <a:bodyPr wrap="none" lIns="45719" rIns="45719">
            <a:spAutoFit/>
          </a:bodyPr>
          <a:p>
            <a:pPr eaLnBrk="1">
              <a:buNone/>
            </a:pPr>
            <a:r>
              <a:rPr lang="en-US" altLang="zh-CN" sz="2000">
                <a:latin typeface="Times New Roman" panose="02020703060505090304" pitchFamily="18" charset="0"/>
                <a:cs typeface="Times New Roman" panose="02020703060505090304" pitchFamily="18" charset="0"/>
                <a:sym typeface="Times New Roman" panose="02020703060505090304" pitchFamily="18" charset="0"/>
              </a:rPr>
              <a:t>✕</a:t>
            </a:r>
            <a:endParaRPr lang="en-US" altLang="zh-CN" sz="2000">
              <a:latin typeface="Times New Roman" panose="02020703060505090304" pitchFamily="18" charset="0"/>
              <a:ea typeface="Times New Roman" panose="02020703060505090304" pitchFamily="18" charset="0"/>
              <a:sym typeface="Times New Roman" panose="02020703060505090304" pitchFamily="18" charset="0"/>
            </a:endParaRPr>
          </a:p>
        </p:txBody>
      </p:sp>
      <p:sp>
        <p:nvSpPr>
          <p:cNvPr id="204" name="Shape 204"/>
          <p:cNvSpPr/>
          <p:nvPr/>
        </p:nvSpPr>
        <p:spPr>
          <a:xfrm>
            <a:off x="8534400" y="2579688"/>
            <a:ext cx="280670" cy="398780"/>
          </a:xfrm>
          <a:prstGeom prst="rect">
            <a:avLst/>
          </a:prstGeom>
          <a:noFill/>
          <a:ln w="12700">
            <a:noFill/>
          </a:ln>
        </p:spPr>
        <p:txBody>
          <a:bodyPr wrap="none" lIns="45719" rIns="45719">
            <a:spAutoFit/>
          </a:bodyPr>
          <a:p>
            <a:pPr eaLnBrk="1">
              <a:buNone/>
            </a:pPr>
            <a:r>
              <a:rPr lang="en-US" altLang="zh-CN" sz="2000">
                <a:latin typeface="Times New Roman" panose="02020703060505090304" pitchFamily="18" charset="0"/>
                <a:cs typeface="Times New Roman" panose="02020703060505090304" pitchFamily="18" charset="0"/>
                <a:sym typeface="Times New Roman" panose="02020703060505090304" pitchFamily="18" charset="0"/>
              </a:rPr>
              <a:t>✓</a:t>
            </a:r>
            <a:endParaRPr lang="en-US" altLang="zh-CN" sz="2000">
              <a:latin typeface="Times New Roman" panose="02020703060505090304" pitchFamily="18" charset="0"/>
              <a:ea typeface="Times New Roman" panose="02020703060505090304" pitchFamily="18" charset="0"/>
              <a:sym typeface="Times New Roman" panose="02020703060505090304" pitchFamily="18" charset="0"/>
            </a:endParaRPr>
          </a:p>
        </p:txBody>
      </p:sp>
      <p:sp>
        <p:nvSpPr>
          <p:cNvPr id="205" name="Shape 205"/>
          <p:cNvSpPr/>
          <p:nvPr/>
        </p:nvSpPr>
        <p:spPr>
          <a:xfrm>
            <a:off x="9464675" y="2579688"/>
            <a:ext cx="280670" cy="398780"/>
          </a:xfrm>
          <a:prstGeom prst="rect">
            <a:avLst/>
          </a:prstGeom>
          <a:noFill/>
          <a:ln w="12700">
            <a:noFill/>
          </a:ln>
        </p:spPr>
        <p:txBody>
          <a:bodyPr wrap="none" lIns="45719" rIns="45719">
            <a:spAutoFit/>
          </a:bodyPr>
          <a:p>
            <a:pPr eaLnBrk="1">
              <a:buNone/>
            </a:pPr>
            <a:r>
              <a:rPr lang="en-US" altLang="zh-CN" sz="2000">
                <a:latin typeface="Times New Roman" panose="02020703060505090304" pitchFamily="18" charset="0"/>
                <a:cs typeface="Times New Roman" panose="02020703060505090304" pitchFamily="18" charset="0"/>
                <a:sym typeface="Times New Roman" panose="02020703060505090304" pitchFamily="18" charset="0"/>
              </a:rPr>
              <a:t>✓</a:t>
            </a:r>
            <a:endParaRPr lang="en-US" altLang="zh-CN" sz="2000">
              <a:latin typeface="Times New Roman" panose="02020703060505090304" pitchFamily="18" charset="0"/>
              <a:ea typeface="Times New Roman" panose="02020703060505090304" pitchFamily="18" charset="0"/>
              <a:sym typeface="Times New Roman" panose="02020703060505090304" pitchFamily="18" charset="0"/>
            </a:endParaRPr>
          </a:p>
        </p:txBody>
      </p:sp>
      <p:sp>
        <p:nvSpPr>
          <p:cNvPr id="206" name="Shape 206"/>
          <p:cNvSpPr/>
          <p:nvPr/>
        </p:nvSpPr>
        <p:spPr>
          <a:xfrm>
            <a:off x="9448800" y="3341688"/>
            <a:ext cx="280670" cy="398780"/>
          </a:xfrm>
          <a:prstGeom prst="rect">
            <a:avLst/>
          </a:prstGeom>
          <a:noFill/>
          <a:ln w="12700">
            <a:noFill/>
          </a:ln>
        </p:spPr>
        <p:txBody>
          <a:bodyPr wrap="none" lIns="45719" rIns="45719">
            <a:spAutoFit/>
          </a:bodyPr>
          <a:p>
            <a:pPr eaLnBrk="1">
              <a:buNone/>
            </a:pPr>
            <a:r>
              <a:rPr lang="en-US" altLang="zh-CN" sz="2000">
                <a:latin typeface="Times New Roman" panose="02020703060505090304" pitchFamily="18" charset="0"/>
                <a:cs typeface="Times New Roman" panose="02020703060505090304" pitchFamily="18" charset="0"/>
                <a:sym typeface="Times New Roman" panose="02020703060505090304" pitchFamily="18" charset="0"/>
              </a:rPr>
              <a:t>✓</a:t>
            </a:r>
            <a:endParaRPr lang="en-US" altLang="zh-CN" sz="2000">
              <a:latin typeface="Times New Roman" panose="02020703060505090304" pitchFamily="18" charset="0"/>
              <a:ea typeface="Times New Roman" panose="02020703060505090304" pitchFamily="18" charset="0"/>
              <a:sym typeface="Times New Roman" panose="02020703060505090304" pitchFamily="18" charset="0"/>
            </a:endParaRPr>
          </a:p>
        </p:txBody>
      </p:sp>
      <p:sp>
        <p:nvSpPr>
          <p:cNvPr id="207" name="Shape 207"/>
          <p:cNvSpPr/>
          <p:nvPr/>
        </p:nvSpPr>
        <p:spPr>
          <a:xfrm>
            <a:off x="8543925" y="4005263"/>
            <a:ext cx="280670" cy="398780"/>
          </a:xfrm>
          <a:prstGeom prst="rect">
            <a:avLst/>
          </a:prstGeom>
          <a:noFill/>
          <a:ln w="12700">
            <a:noFill/>
          </a:ln>
        </p:spPr>
        <p:txBody>
          <a:bodyPr wrap="none" lIns="45719" rIns="45719">
            <a:spAutoFit/>
          </a:bodyPr>
          <a:p>
            <a:pPr eaLnBrk="1">
              <a:buNone/>
            </a:pPr>
            <a:r>
              <a:rPr lang="en-US" altLang="zh-CN" sz="2000">
                <a:latin typeface="Times New Roman" panose="02020703060505090304" pitchFamily="18" charset="0"/>
                <a:cs typeface="Times New Roman" panose="02020703060505090304" pitchFamily="18" charset="0"/>
                <a:sym typeface="Times New Roman" panose="02020703060505090304" pitchFamily="18" charset="0"/>
              </a:rPr>
              <a:t>✓</a:t>
            </a:r>
            <a:endParaRPr lang="en-US" altLang="zh-CN" sz="2000">
              <a:latin typeface="Times New Roman" panose="02020703060505090304" pitchFamily="18" charset="0"/>
              <a:ea typeface="Times New Roman" panose="02020703060505090304" pitchFamily="18" charset="0"/>
              <a:sym typeface="Times New Roman" panose="02020703060505090304" pitchFamily="18" charset="0"/>
            </a:endParaRPr>
          </a:p>
        </p:txBody>
      </p:sp>
      <p:sp>
        <p:nvSpPr>
          <p:cNvPr id="208" name="Shape 208"/>
          <p:cNvSpPr/>
          <p:nvPr/>
        </p:nvSpPr>
        <p:spPr>
          <a:xfrm>
            <a:off x="9474200" y="4005263"/>
            <a:ext cx="283845" cy="398780"/>
          </a:xfrm>
          <a:prstGeom prst="rect">
            <a:avLst/>
          </a:prstGeom>
          <a:noFill/>
          <a:ln w="12700">
            <a:noFill/>
          </a:ln>
        </p:spPr>
        <p:txBody>
          <a:bodyPr wrap="none" lIns="45719" rIns="45719">
            <a:spAutoFit/>
          </a:bodyPr>
          <a:p>
            <a:pPr eaLnBrk="1">
              <a:buNone/>
            </a:pPr>
            <a:r>
              <a:rPr lang="en-US" altLang="zh-CN" sz="2000">
                <a:latin typeface="Times New Roman" panose="02020703060505090304" pitchFamily="18" charset="0"/>
                <a:cs typeface="Times New Roman" panose="02020703060505090304" pitchFamily="18" charset="0"/>
                <a:sym typeface="Times New Roman" panose="02020703060505090304" pitchFamily="18" charset="0"/>
              </a:rPr>
              <a:t>✕</a:t>
            </a:r>
            <a:endParaRPr lang="en-US" altLang="zh-CN" sz="2000">
              <a:latin typeface="Times New Roman" panose="02020703060505090304" pitchFamily="18" charset="0"/>
              <a:ea typeface="Times New Roman" panose="02020703060505090304" pitchFamily="18" charset="0"/>
              <a:sym typeface="Times New Roman" panose="02020703060505090304" pitchFamily="18" charset="0"/>
            </a:endParaRPr>
          </a:p>
        </p:txBody>
      </p:sp>
      <p:sp>
        <p:nvSpPr>
          <p:cNvPr id="209" name="Shape 209"/>
          <p:cNvSpPr/>
          <p:nvPr/>
        </p:nvSpPr>
        <p:spPr>
          <a:xfrm>
            <a:off x="8534400" y="4684713"/>
            <a:ext cx="283845" cy="398780"/>
          </a:xfrm>
          <a:prstGeom prst="rect">
            <a:avLst/>
          </a:prstGeom>
          <a:noFill/>
          <a:ln w="12700">
            <a:noFill/>
          </a:ln>
        </p:spPr>
        <p:txBody>
          <a:bodyPr wrap="none" lIns="45719" rIns="45719">
            <a:spAutoFit/>
          </a:bodyPr>
          <a:p>
            <a:pPr eaLnBrk="1">
              <a:buNone/>
            </a:pPr>
            <a:r>
              <a:rPr lang="en-US" altLang="zh-CN" sz="2000">
                <a:latin typeface="Times New Roman" panose="02020703060505090304" pitchFamily="18" charset="0"/>
                <a:cs typeface="Times New Roman" panose="02020703060505090304" pitchFamily="18" charset="0"/>
                <a:sym typeface="Times New Roman" panose="02020703060505090304" pitchFamily="18" charset="0"/>
              </a:rPr>
              <a:t>✕</a:t>
            </a:r>
            <a:endParaRPr lang="en-US" altLang="zh-CN" sz="2000">
              <a:latin typeface="Times New Roman" panose="02020703060505090304" pitchFamily="18" charset="0"/>
              <a:ea typeface="Times New Roman" panose="02020703060505090304" pitchFamily="18" charset="0"/>
              <a:sym typeface="Times New Roman" panose="02020703060505090304" pitchFamily="18" charset="0"/>
            </a:endParaRPr>
          </a:p>
        </p:txBody>
      </p:sp>
      <p:sp>
        <p:nvSpPr>
          <p:cNvPr id="210" name="Shape 210"/>
          <p:cNvSpPr/>
          <p:nvPr/>
        </p:nvSpPr>
        <p:spPr>
          <a:xfrm>
            <a:off x="9480550" y="4684713"/>
            <a:ext cx="280670" cy="398780"/>
          </a:xfrm>
          <a:prstGeom prst="rect">
            <a:avLst/>
          </a:prstGeom>
          <a:noFill/>
          <a:ln w="12700">
            <a:noFill/>
          </a:ln>
        </p:spPr>
        <p:txBody>
          <a:bodyPr wrap="none" lIns="45719" rIns="45719">
            <a:spAutoFit/>
          </a:bodyPr>
          <a:p>
            <a:pPr eaLnBrk="1">
              <a:buNone/>
            </a:pPr>
            <a:r>
              <a:rPr lang="en-US" altLang="zh-CN" sz="2000">
                <a:latin typeface="Times New Roman" panose="02020703060505090304" pitchFamily="18" charset="0"/>
                <a:cs typeface="Times New Roman" panose="02020703060505090304" pitchFamily="18" charset="0"/>
                <a:sym typeface="Times New Roman" panose="02020703060505090304" pitchFamily="18" charset="0"/>
              </a:rPr>
              <a:t>✓</a:t>
            </a:r>
            <a:endParaRPr lang="en-US" altLang="zh-CN" sz="2000">
              <a:latin typeface="Times New Roman" panose="02020703060505090304" pitchFamily="18" charset="0"/>
              <a:ea typeface="Times New Roman" panose="02020703060505090304" pitchFamily="18" charset="0"/>
              <a:sym typeface="Times New Roman" panose="02020703060505090304" pitchFamily="18" charset="0"/>
            </a:endParaRPr>
          </a:p>
        </p:txBody>
      </p:sp>
      <p:sp>
        <p:nvSpPr>
          <p:cNvPr id="211" name="Shape 211"/>
          <p:cNvSpPr/>
          <p:nvPr/>
        </p:nvSpPr>
        <p:spPr>
          <a:xfrm>
            <a:off x="8543925" y="5405438"/>
            <a:ext cx="280670" cy="398780"/>
          </a:xfrm>
          <a:prstGeom prst="rect">
            <a:avLst/>
          </a:prstGeom>
          <a:noFill/>
          <a:ln w="12700">
            <a:noFill/>
          </a:ln>
        </p:spPr>
        <p:txBody>
          <a:bodyPr wrap="none" lIns="45719" rIns="45719">
            <a:spAutoFit/>
          </a:bodyPr>
          <a:p>
            <a:pPr eaLnBrk="1">
              <a:buNone/>
            </a:pPr>
            <a:r>
              <a:rPr lang="en-US" altLang="zh-CN" sz="2000">
                <a:latin typeface="Times New Roman" panose="02020703060505090304" pitchFamily="18" charset="0"/>
                <a:cs typeface="Times New Roman" panose="02020703060505090304" pitchFamily="18" charset="0"/>
                <a:sym typeface="Times New Roman" panose="02020703060505090304" pitchFamily="18" charset="0"/>
              </a:rPr>
              <a:t>✓</a:t>
            </a:r>
            <a:endParaRPr lang="en-US" altLang="zh-CN" sz="2000">
              <a:latin typeface="Times New Roman" panose="02020703060505090304" pitchFamily="18" charset="0"/>
              <a:ea typeface="Times New Roman" panose="02020703060505090304" pitchFamily="18" charset="0"/>
              <a:sym typeface="Times New Roman" panose="02020703060505090304" pitchFamily="18" charset="0"/>
            </a:endParaRPr>
          </a:p>
        </p:txBody>
      </p:sp>
      <p:sp>
        <p:nvSpPr>
          <p:cNvPr id="212" name="Shape 212"/>
          <p:cNvSpPr/>
          <p:nvPr/>
        </p:nvSpPr>
        <p:spPr>
          <a:xfrm>
            <a:off x="9458325" y="5405438"/>
            <a:ext cx="283845" cy="398780"/>
          </a:xfrm>
          <a:prstGeom prst="rect">
            <a:avLst/>
          </a:prstGeom>
          <a:noFill/>
          <a:ln w="12700">
            <a:noFill/>
          </a:ln>
        </p:spPr>
        <p:txBody>
          <a:bodyPr wrap="none" lIns="45719" rIns="45719">
            <a:spAutoFit/>
          </a:bodyPr>
          <a:p>
            <a:pPr eaLnBrk="1">
              <a:buNone/>
            </a:pPr>
            <a:r>
              <a:rPr lang="en-US" altLang="zh-CN" sz="2000">
                <a:latin typeface="Times New Roman" panose="02020703060505090304" pitchFamily="18" charset="0"/>
                <a:cs typeface="Times New Roman" panose="02020703060505090304" pitchFamily="18" charset="0"/>
                <a:sym typeface="Times New Roman" panose="02020703060505090304" pitchFamily="18" charset="0"/>
              </a:rPr>
              <a:t>✕</a:t>
            </a:r>
            <a:endParaRPr lang="en-US" altLang="zh-CN" sz="2000">
              <a:latin typeface="Times New Roman" panose="02020703060505090304" pitchFamily="18" charset="0"/>
              <a:ea typeface="Times New Roman" panose="02020703060505090304" pitchFamily="18" charset="0"/>
              <a:sym typeface="Times New Roman" panose="02020703060505090304" pitchFamily="18" charset="0"/>
            </a:endParaRPr>
          </a:p>
        </p:txBody>
      </p:sp>
      <p:sp>
        <p:nvSpPr>
          <p:cNvPr id="2" name="矩形 1"/>
          <p:cNvSpPr/>
          <p:nvPr/>
        </p:nvSpPr>
        <p:spPr>
          <a:xfrm>
            <a:off x="8400415" y="2493010"/>
            <a:ext cx="1703070" cy="57594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矩形 3"/>
          <p:cNvSpPr/>
          <p:nvPr/>
        </p:nvSpPr>
        <p:spPr>
          <a:xfrm>
            <a:off x="8388350" y="3915410"/>
            <a:ext cx="1703070" cy="57594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8400415" y="5301615"/>
            <a:ext cx="1703070" cy="57594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ransition spd="slow"/>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4"/>
                                        </p:tgtEl>
                                        <p:attrNameLst>
                                          <p:attrName>ppt_x</p:attrName>
                                        </p:attrNameLst>
                                      </p:cBhvr>
                                      <p:tavLst>
                                        <p:tav tm="0">
                                          <p:val>
                                            <p:strVal val="ppt_x"/>
                                          </p:val>
                                        </p:tav>
                                        <p:tav tm="100000">
                                          <p:val>
                                            <p:strVal val="ppt_x"/>
                                          </p:val>
                                        </p:tav>
                                      </p:tavLst>
                                    </p:anim>
                                    <p:anim calcmode="lin" valueType="num">
                                      <p:cBhvr additive="base">
                                        <p:cTn id="13" dur="500"/>
                                        <p:tgtEl>
                                          <p:spTgt spid="4"/>
                                        </p:tgtEl>
                                        <p:attrNameLst>
                                          <p:attrName>ppt_y</p:attrName>
                                        </p:attrNameLst>
                                      </p:cBhvr>
                                      <p:tavLst>
                                        <p:tav tm="0">
                                          <p:val>
                                            <p:strVal val="ppt_y"/>
                                          </p:val>
                                        </p:tav>
                                        <p:tav tm="100000">
                                          <p:val>
                                            <p:strVal val="1+ppt_h/2"/>
                                          </p:val>
                                        </p:tav>
                                      </p:tavLst>
                                    </p:anim>
                                    <p:set>
                                      <p:cBhvr>
                                        <p:cTn id="14" dur="1" fill="hold">
                                          <p:stCondLst>
                                            <p:cond delay="4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6"/>
                                        </p:tgtEl>
                                        <p:attrNameLst>
                                          <p:attrName>ppt_x</p:attrName>
                                        </p:attrNameLst>
                                      </p:cBhvr>
                                      <p:tavLst>
                                        <p:tav tm="0">
                                          <p:val>
                                            <p:strVal val="ppt_x"/>
                                          </p:val>
                                        </p:tav>
                                        <p:tav tm="100000">
                                          <p:val>
                                            <p:strVal val="ppt_x"/>
                                          </p:val>
                                        </p:tav>
                                      </p:tavLst>
                                    </p:anim>
                                    <p:anim calcmode="lin" valueType="num">
                                      <p:cBhvr additive="base">
                                        <p:cTn id="19" dur="500"/>
                                        <p:tgtEl>
                                          <p:spTgt spid="6"/>
                                        </p:tgtEl>
                                        <p:attrNameLst>
                                          <p:attrName>ppt_y</p:attrName>
                                        </p:attrNameLst>
                                      </p:cBhvr>
                                      <p:tavLst>
                                        <p:tav tm="0">
                                          <p:val>
                                            <p:strVal val="ppt_y"/>
                                          </p:val>
                                        </p:tav>
                                        <p:tav tm="100000">
                                          <p:val>
                                            <p:strVal val="1+ppt_h/2"/>
                                          </p:val>
                                        </p:tav>
                                      </p:tavLst>
                                    </p:anim>
                                    <p:set>
                                      <p:cBhvr>
                                        <p:cTn id="2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animBg="1" advAuto="1000"/>
      <p:bldP spid="197" grpId="0" animBg="1" advAuto="1000"/>
      <p:bldP spid="198" grpId="0" animBg="1" advAuto="1000"/>
      <p:bldP spid="199" grpId="0" animBg="1" advAuto="1000"/>
      <p:bldP spid="200" grpId="0" animBg="1" advAuto="1000"/>
      <p:bldP spid="203" grpId="0" animBg="1" advAuto="1000"/>
      <p:bldP spid="204" grpId="0" animBg="1" advAuto="1000"/>
      <p:bldP spid="205" grpId="0" animBg="1" advAuto="1000"/>
      <p:bldP spid="206" grpId="0" animBg="1" advAuto="1000"/>
      <p:bldP spid="207" grpId="0" animBg="1" advAuto="1000"/>
      <p:bldP spid="208" grpId="0" animBg="1" advAuto="1000"/>
      <p:bldP spid="209" grpId="0" animBg="1" advAuto="1000"/>
      <p:bldP spid="210" grpId="0" animBg="1" advAuto="1000"/>
      <p:bldP spid="211" grpId="0" animBg="1" advAuto="1000"/>
      <p:bldP spid="212" grpId="0" animBg="1" advAuto="1000"/>
      <p:bldP spid="2" grpId="0" animBg="1"/>
      <p:bldP spid="2" grpId="1" animBg="1"/>
      <p:bldP spid="4" grpId="0" animBg="1"/>
      <p:bldP spid="4" grpId="1" animBg="1"/>
      <p:bldP spid="6" grpId="0" animBg="1"/>
      <p:bldP spid="6" grpId="1"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idx="1"/>
          </p:nvPr>
        </p:nvSpPr>
        <p:spPr>
          <a:xfrm>
            <a:off x="911225" y="1252855"/>
            <a:ext cx="10515600" cy="4351338"/>
          </a:xfrm>
        </p:spPr>
        <p:txBody>
          <a:bodyPr>
            <a:normAutofit fontScale="90000" lnSpcReduction="10000"/>
          </a:bodyPr>
          <a:p>
            <a:pPr marL="50800" indent="0">
              <a:buNone/>
            </a:pPr>
            <a:r>
              <a:rPr lang="zh-CN" altLang="en-US"/>
              <a:t>"穷人的孩子</a:t>
            </a:r>
            <a:r>
              <a:rPr lang="zh-CN" altLang="en-US"/>
              <a:t>早当家，他们</a:t>
            </a:r>
            <a:r>
              <a:rPr lang="zh-CN" altLang="en-US">
                <a:solidFill>
                  <a:srgbClr val="FF0000"/>
                </a:solidFill>
              </a:rPr>
              <a:t>也许</a:t>
            </a:r>
            <a:r>
              <a:rPr lang="zh-CN" altLang="en-US"/>
              <a:t>没有很多钱，却可能比富人家的孩子经历得更多"</a:t>
            </a:r>
            <a:endParaRPr lang="zh-CN" altLang="en-US"/>
          </a:p>
          <a:p>
            <a:pPr marL="50800" indent="0">
              <a:buNone/>
            </a:pPr>
            <a:r>
              <a:rPr lang="zh-CN" altLang="en-US">
                <a:sym typeface="+mn-ea"/>
              </a:rPr>
              <a:t>“小孩儿的脾气变化很快。刚才还对你哭个不停，也许一下子就没事儿了，好像什么都没发生过。”</a:t>
            </a:r>
            <a:endParaRPr lang="zh-CN" altLang="en-US"/>
          </a:p>
          <a:p>
            <a:endParaRPr lang="zh-CN" altLang="en-US"/>
          </a:p>
          <a:p>
            <a:r>
              <a:rPr lang="zh-CN" altLang="en-US"/>
              <a:t>第一句里面，</a:t>
            </a:r>
            <a:r>
              <a:rPr lang="zh-CN" altLang="en-US"/>
              <a:t>作者并没有明确的事实或者经验可以证明穷人的孩子一定会经历得更多。所以使用"也许"更能体现出这种假设或者推测的语气。</a:t>
            </a:r>
            <a:endParaRPr lang="zh-CN" altLang="en-US"/>
          </a:p>
          <a:p>
            <a:endParaRPr lang="zh-CN" altLang="en-US"/>
          </a:p>
          <a:p>
            <a:r>
              <a:rPr lang="zh-CN" altLang="en-US"/>
              <a:t>第二句</a:t>
            </a:r>
            <a:r>
              <a:rPr lang="zh-CN" altLang="en-US"/>
              <a:t>里面，作者使用"也许"是因为小孩的情绪变化是不确定的，如果使用"大概"，则会让人感觉作者有一些确定的事实或者经验来支持这个观点，但实际上并非如此。</a:t>
            </a:r>
            <a:endParaRPr lang="zh-CN" altLang="en-US"/>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p:nvPr>
            <p:ph type="title"/>
          </p:nvPr>
        </p:nvSpPr>
        <p:spPr/>
        <p:txBody>
          <a:bodyPr/>
          <a:p>
            <a:endParaRPr lang="zh-CN" altLang="en-US"/>
          </a:p>
        </p:txBody>
      </p:sp>
      <p:sp>
        <p:nvSpPr>
          <p:cNvPr id="3" name="文本占位符 2"/>
          <p:cNvSpPr/>
          <p:nvPr>
            <p:ph type="body" idx="1"/>
          </p:nvPr>
        </p:nvSpPr>
        <p:spPr/>
        <p:txBody>
          <a:bodyPr/>
          <a:p>
            <a:endParaRPr lang="zh-CN" altLang="en-US"/>
          </a:p>
        </p:txBody>
      </p:sp>
      <p:pic>
        <p:nvPicPr>
          <p:cNvPr id="4" name="图片 3" descr="截屏2024-03-11 23.17.19"/>
          <p:cNvPicPr>
            <a:picLocks noChangeAspect="1"/>
          </p:cNvPicPr>
          <p:nvPr/>
        </p:nvPicPr>
        <p:blipFill>
          <a:blip r:embed="rId1"/>
          <a:stretch>
            <a:fillRect/>
          </a:stretch>
        </p:blipFill>
        <p:spPr>
          <a:xfrm>
            <a:off x="-24765" y="332740"/>
            <a:ext cx="12110720" cy="6055360"/>
          </a:xfrm>
          <a:prstGeom prst="rect">
            <a:avLst/>
          </a:prstGeom>
        </p:spPr>
      </p:pic>
      <p:sp>
        <p:nvSpPr>
          <p:cNvPr id="5" name="矩形 4"/>
          <p:cNvSpPr/>
          <p:nvPr/>
        </p:nvSpPr>
        <p:spPr>
          <a:xfrm>
            <a:off x="3863975" y="1825625"/>
            <a:ext cx="3804285" cy="1110615"/>
          </a:xfrm>
          <a:prstGeom prst="rect">
            <a:avLst/>
          </a:prstGeom>
          <a:noFill/>
          <a:ln>
            <a:noFill/>
          </a:ln>
        </p:spPr>
        <p:txBody>
          <a:bodyPr wrap="none" rtlCol="0" anchor="t">
            <a:noAutofit/>
          </a:bodyPr>
          <a:p>
            <a:pPr algn="ctr"/>
            <a:r>
              <a:rPr lang="en-US" altLang="zh-CN" sz="7200" b="1">
                <a:solidFill>
                  <a:schemeClr val="accent1"/>
                </a:solidFill>
                <a:effectLst>
                  <a:outerShdw blurRad="38100" dist="25400" dir="5400000" algn="ctr" rotWithShape="0">
                    <a:srgbClr val="6E747A">
                      <a:alpha val="43000"/>
                      <a:alpha val="43000"/>
                    </a:srgbClr>
                  </a:outerShdw>
                </a:effectLst>
              </a:rPr>
              <a:t>arthropod</a:t>
            </a:r>
            <a:endParaRPr lang="en-US" altLang="zh-CN" sz="7200" b="1">
              <a:solidFill>
                <a:schemeClr val="accent1"/>
              </a:solidFill>
              <a:effectLst>
                <a:outerShdw blurRad="38100" dist="25400" dir="5400000" algn="ctr" rotWithShape="0">
                  <a:srgbClr val="6E747A">
                    <a:alpha val="43000"/>
                    <a:alpha val="43000"/>
                  </a:srgbClr>
                </a:outerShdw>
              </a:effectLst>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2" name="Shape 214"/>
          <p:cNvSpPr/>
          <p:nvPr/>
        </p:nvSpPr>
        <p:spPr>
          <a:xfrm>
            <a:off x="2595563" y="487363"/>
            <a:ext cx="8072437" cy="706755"/>
          </a:xfrm>
          <a:prstGeom prst="rect">
            <a:avLst/>
          </a:prstGeom>
          <a:noFill/>
          <a:ln w="12700">
            <a:noFill/>
          </a:ln>
        </p:spPr>
        <p:txBody>
          <a:bodyPr lIns="45719" rIns="45719">
            <a:spAutoFit/>
          </a:bodyPr>
          <a:p>
            <a:pPr eaLnBrk="1">
              <a:buNone/>
            </a:pPr>
            <a:r>
              <a:rPr lang="zh-CN" altLang="en-US" sz="4000">
                <a:solidFill>
                  <a:srgbClr val="A6A6A6"/>
                </a:solidFill>
                <a:latin typeface="黑体" panose="02010609060101010101" pitchFamily="49" charset="-122"/>
                <a:ea typeface="黑体" panose="02010609060101010101" pitchFamily="49" charset="-122"/>
                <a:sym typeface="黑体" panose="02010609060101010101" pitchFamily="49" charset="-122"/>
              </a:rPr>
              <a:t>课文</a:t>
            </a:r>
            <a:endParaRPr lang="zh-CN" altLang="en-US" sz="4000">
              <a:solidFill>
                <a:srgbClr val="A6A6A6"/>
              </a:solidFill>
              <a:latin typeface="黑体" panose="02010609060101010101" pitchFamily="49" charset="-122"/>
              <a:ea typeface="黑体" panose="02010609060101010101" pitchFamily="49" charset="-122"/>
              <a:sym typeface="黑体" panose="02010609060101010101" pitchFamily="49" charset="-122"/>
            </a:endParaRPr>
          </a:p>
        </p:txBody>
      </p:sp>
      <p:grpSp>
        <p:nvGrpSpPr>
          <p:cNvPr id="10243" name="Group 217"/>
          <p:cNvGrpSpPr/>
          <p:nvPr/>
        </p:nvGrpSpPr>
        <p:grpSpPr>
          <a:xfrm>
            <a:off x="1811338" y="228600"/>
            <a:ext cx="608012" cy="919163"/>
            <a:chOff x="0" y="0"/>
            <a:chExt cx="607419" cy="919824"/>
          </a:xfrm>
        </p:grpSpPr>
        <p:sp>
          <p:nvSpPr>
            <p:cNvPr id="10246" name="Shape 215"/>
            <p:cNvSpPr/>
            <p:nvPr/>
          </p:nvSpPr>
          <p:spPr>
            <a:xfrm>
              <a:off x="0" y="0"/>
              <a:ext cx="607420" cy="919825"/>
            </a:xfrm>
            <a:custGeom>
              <a:avLst/>
              <a:gdLst/>
              <a:ahLst/>
              <a:cxnLst>
                <a:cxn ang="0">
                  <a:pos x="303710" y="459913"/>
                </a:cxn>
                <a:cxn ang="5898240">
                  <a:pos x="303710" y="459913"/>
                </a:cxn>
                <a:cxn ang="11796480">
                  <a:pos x="303710" y="459913"/>
                </a:cxn>
                <a:cxn ang="17694720">
                  <a:pos x="303710" y="459913"/>
                </a:cxn>
              </a:cxnLst>
              <a:pathLst>
                <a:path w="21600" h="21600">
                  <a:moveTo>
                    <a:pt x="10786" y="21600"/>
                  </a:moveTo>
                  <a:lnTo>
                    <a:pt x="11178" y="21600"/>
                  </a:lnTo>
                  <a:lnTo>
                    <a:pt x="11516" y="21565"/>
                  </a:lnTo>
                  <a:lnTo>
                    <a:pt x="11881" y="21495"/>
                  </a:lnTo>
                  <a:lnTo>
                    <a:pt x="12220" y="21425"/>
                  </a:lnTo>
                  <a:lnTo>
                    <a:pt x="12585" y="21319"/>
                  </a:lnTo>
                  <a:lnTo>
                    <a:pt x="12871" y="21196"/>
                  </a:lnTo>
                  <a:lnTo>
                    <a:pt x="13132" y="21056"/>
                  </a:lnTo>
                  <a:lnTo>
                    <a:pt x="13367" y="20881"/>
                  </a:lnTo>
                  <a:lnTo>
                    <a:pt x="13627" y="20722"/>
                  </a:lnTo>
                  <a:lnTo>
                    <a:pt x="13835" y="20511"/>
                  </a:lnTo>
                  <a:lnTo>
                    <a:pt x="14018" y="20318"/>
                  </a:lnTo>
                  <a:lnTo>
                    <a:pt x="14174" y="20107"/>
                  </a:lnTo>
                  <a:lnTo>
                    <a:pt x="14330" y="19879"/>
                  </a:lnTo>
                  <a:lnTo>
                    <a:pt x="14434" y="19634"/>
                  </a:lnTo>
                  <a:lnTo>
                    <a:pt x="14487" y="19370"/>
                  </a:lnTo>
                  <a:lnTo>
                    <a:pt x="14487" y="15664"/>
                  </a:lnTo>
                  <a:lnTo>
                    <a:pt x="14591" y="15454"/>
                  </a:lnTo>
                  <a:lnTo>
                    <a:pt x="14669" y="15260"/>
                  </a:lnTo>
                  <a:lnTo>
                    <a:pt x="14774" y="15050"/>
                  </a:lnTo>
                  <a:lnTo>
                    <a:pt x="15138" y="14646"/>
                  </a:lnTo>
                  <a:lnTo>
                    <a:pt x="15581" y="14242"/>
                  </a:lnTo>
                  <a:lnTo>
                    <a:pt x="16728" y="13469"/>
                  </a:lnTo>
                  <a:lnTo>
                    <a:pt x="18030" y="12591"/>
                  </a:lnTo>
                  <a:lnTo>
                    <a:pt x="18734" y="12118"/>
                  </a:lnTo>
                  <a:lnTo>
                    <a:pt x="19333" y="11573"/>
                  </a:lnTo>
                  <a:lnTo>
                    <a:pt x="19932" y="11028"/>
                  </a:lnTo>
                  <a:lnTo>
                    <a:pt x="20479" y="10396"/>
                  </a:lnTo>
                  <a:lnTo>
                    <a:pt x="20740" y="10097"/>
                  </a:lnTo>
                  <a:lnTo>
                    <a:pt x="20948" y="9729"/>
                  </a:lnTo>
                  <a:lnTo>
                    <a:pt x="21130" y="9378"/>
                  </a:lnTo>
                  <a:lnTo>
                    <a:pt x="21287" y="8974"/>
                  </a:lnTo>
                  <a:lnTo>
                    <a:pt x="21443" y="8605"/>
                  </a:lnTo>
                  <a:lnTo>
                    <a:pt x="21548" y="8166"/>
                  </a:lnTo>
                  <a:lnTo>
                    <a:pt x="21600" y="7727"/>
                  </a:lnTo>
                  <a:lnTo>
                    <a:pt x="21600" y="6884"/>
                  </a:lnTo>
                  <a:lnTo>
                    <a:pt x="21548" y="6515"/>
                  </a:lnTo>
                  <a:lnTo>
                    <a:pt x="21496" y="6182"/>
                  </a:lnTo>
                  <a:lnTo>
                    <a:pt x="21391" y="5812"/>
                  </a:lnTo>
                  <a:lnTo>
                    <a:pt x="21287" y="5479"/>
                  </a:lnTo>
                  <a:lnTo>
                    <a:pt x="21130" y="5093"/>
                  </a:lnTo>
                  <a:lnTo>
                    <a:pt x="20948" y="4760"/>
                  </a:lnTo>
                  <a:lnTo>
                    <a:pt x="20740" y="4425"/>
                  </a:lnTo>
                  <a:lnTo>
                    <a:pt x="20531" y="4127"/>
                  </a:lnTo>
                  <a:lnTo>
                    <a:pt x="20296" y="3811"/>
                  </a:lnTo>
                  <a:lnTo>
                    <a:pt x="20036" y="3513"/>
                  </a:lnTo>
                  <a:lnTo>
                    <a:pt x="19775" y="3214"/>
                  </a:lnTo>
                  <a:lnTo>
                    <a:pt x="19124" y="2634"/>
                  </a:lnTo>
                  <a:lnTo>
                    <a:pt x="18447" y="2125"/>
                  </a:lnTo>
                  <a:lnTo>
                    <a:pt x="17691" y="1669"/>
                  </a:lnTo>
                  <a:lnTo>
                    <a:pt x="16832" y="1229"/>
                  </a:lnTo>
                  <a:lnTo>
                    <a:pt x="16388" y="1054"/>
                  </a:lnTo>
                  <a:lnTo>
                    <a:pt x="15920" y="879"/>
                  </a:lnTo>
                  <a:lnTo>
                    <a:pt x="15477" y="720"/>
                  </a:lnTo>
                  <a:lnTo>
                    <a:pt x="15034" y="580"/>
                  </a:lnTo>
                  <a:lnTo>
                    <a:pt x="14539" y="439"/>
                  </a:lnTo>
                  <a:lnTo>
                    <a:pt x="14018" y="316"/>
                  </a:lnTo>
                  <a:lnTo>
                    <a:pt x="13471" y="211"/>
                  </a:lnTo>
                  <a:lnTo>
                    <a:pt x="12975" y="140"/>
                  </a:lnTo>
                  <a:lnTo>
                    <a:pt x="12428" y="71"/>
                  </a:lnTo>
                  <a:lnTo>
                    <a:pt x="11934" y="35"/>
                  </a:lnTo>
                  <a:lnTo>
                    <a:pt x="11387" y="0"/>
                  </a:lnTo>
                  <a:lnTo>
                    <a:pt x="10213" y="0"/>
                  </a:lnTo>
                  <a:lnTo>
                    <a:pt x="9666" y="35"/>
                  </a:lnTo>
                  <a:lnTo>
                    <a:pt x="9172" y="71"/>
                  </a:lnTo>
                  <a:lnTo>
                    <a:pt x="8625" y="140"/>
                  </a:lnTo>
                  <a:lnTo>
                    <a:pt x="8129" y="211"/>
                  </a:lnTo>
                  <a:lnTo>
                    <a:pt x="7582" y="316"/>
                  </a:lnTo>
                  <a:lnTo>
                    <a:pt x="7061" y="439"/>
                  </a:lnTo>
                  <a:lnTo>
                    <a:pt x="6566" y="580"/>
                  </a:lnTo>
                  <a:lnTo>
                    <a:pt x="6123" y="720"/>
                  </a:lnTo>
                  <a:lnTo>
                    <a:pt x="5680" y="879"/>
                  </a:lnTo>
                  <a:lnTo>
                    <a:pt x="5212" y="1054"/>
                  </a:lnTo>
                  <a:lnTo>
                    <a:pt x="4768" y="1229"/>
                  </a:lnTo>
                  <a:lnTo>
                    <a:pt x="3909" y="1669"/>
                  </a:lnTo>
                  <a:lnTo>
                    <a:pt x="3153" y="2125"/>
                  </a:lnTo>
                  <a:lnTo>
                    <a:pt x="2476" y="2634"/>
                  </a:lnTo>
                  <a:lnTo>
                    <a:pt x="1825" y="3214"/>
                  </a:lnTo>
                  <a:lnTo>
                    <a:pt x="1303" y="3811"/>
                  </a:lnTo>
                  <a:lnTo>
                    <a:pt x="1069" y="4127"/>
                  </a:lnTo>
                  <a:lnTo>
                    <a:pt x="860" y="4425"/>
                  </a:lnTo>
                  <a:lnTo>
                    <a:pt x="651" y="4760"/>
                  </a:lnTo>
                  <a:lnTo>
                    <a:pt x="470" y="5093"/>
                  </a:lnTo>
                  <a:lnTo>
                    <a:pt x="313" y="5479"/>
                  </a:lnTo>
                  <a:lnTo>
                    <a:pt x="209" y="5812"/>
                  </a:lnTo>
                  <a:lnTo>
                    <a:pt x="104" y="6182"/>
                  </a:lnTo>
                  <a:lnTo>
                    <a:pt x="52" y="6515"/>
                  </a:lnTo>
                  <a:lnTo>
                    <a:pt x="0" y="6884"/>
                  </a:lnTo>
                  <a:lnTo>
                    <a:pt x="0" y="7727"/>
                  </a:lnTo>
                  <a:lnTo>
                    <a:pt x="52" y="8166"/>
                  </a:lnTo>
                  <a:lnTo>
                    <a:pt x="157" y="8605"/>
                  </a:lnTo>
                  <a:lnTo>
                    <a:pt x="313" y="8974"/>
                  </a:lnTo>
                  <a:lnTo>
                    <a:pt x="470" y="9378"/>
                  </a:lnTo>
                  <a:lnTo>
                    <a:pt x="651" y="9729"/>
                  </a:lnTo>
                  <a:lnTo>
                    <a:pt x="860" y="10097"/>
                  </a:lnTo>
                  <a:lnTo>
                    <a:pt x="1121" y="10396"/>
                  </a:lnTo>
                  <a:lnTo>
                    <a:pt x="1668" y="11028"/>
                  </a:lnTo>
                  <a:lnTo>
                    <a:pt x="2267" y="11573"/>
                  </a:lnTo>
                  <a:lnTo>
                    <a:pt x="2866" y="12118"/>
                  </a:lnTo>
                  <a:lnTo>
                    <a:pt x="3570" y="12591"/>
                  </a:lnTo>
                  <a:lnTo>
                    <a:pt x="4872" y="13469"/>
                  </a:lnTo>
                  <a:lnTo>
                    <a:pt x="6019" y="14242"/>
                  </a:lnTo>
                  <a:lnTo>
                    <a:pt x="6462" y="14646"/>
                  </a:lnTo>
                  <a:lnTo>
                    <a:pt x="6826" y="15050"/>
                  </a:lnTo>
                  <a:lnTo>
                    <a:pt x="6931" y="15260"/>
                  </a:lnTo>
                  <a:lnTo>
                    <a:pt x="7009" y="15454"/>
                  </a:lnTo>
                  <a:lnTo>
                    <a:pt x="7113" y="15664"/>
                  </a:lnTo>
                  <a:lnTo>
                    <a:pt x="7113" y="19370"/>
                  </a:lnTo>
                  <a:lnTo>
                    <a:pt x="7166" y="19634"/>
                  </a:lnTo>
                  <a:lnTo>
                    <a:pt x="7270" y="19879"/>
                  </a:lnTo>
                  <a:lnTo>
                    <a:pt x="7425" y="20107"/>
                  </a:lnTo>
                  <a:lnTo>
                    <a:pt x="7582" y="20318"/>
                  </a:lnTo>
                  <a:lnTo>
                    <a:pt x="7765" y="20511"/>
                  </a:lnTo>
                  <a:lnTo>
                    <a:pt x="7973" y="20722"/>
                  </a:lnTo>
                  <a:lnTo>
                    <a:pt x="8233" y="20881"/>
                  </a:lnTo>
                  <a:lnTo>
                    <a:pt x="8468" y="21056"/>
                  </a:lnTo>
                  <a:lnTo>
                    <a:pt x="8729" y="21196"/>
                  </a:lnTo>
                  <a:lnTo>
                    <a:pt x="9015" y="21319"/>
                  </a:lnTo>
                  <a:lnTo>
                    <a:pt x="9380" y="21425"/>
                  </a:lnTo>
                  <a:lnTo>
                    <a:pt x="9719" y="21495"/>
                  </a:lnTo>
                  <a:lnTo>
                    <a:pt x="10084" y="21565"/>
                  </a:lnTo>
                  <a:lnTo>
                    <a:pt x="10422" y="21600"/>
                  </a:lnTo>
                  <a:lnTo>
                    <a:pt x="10786" y="21600"/>
                  </a:lnTo>
                  <a:close/>
                </a:path>
              </a:pathLst>
            </a:custGeom>
            <a:solidFill>
              <a:srgbClr val="FFFFCC">
                <a:alpha val="100000"/>
              </a:srgbClr>
            </a:solidFill>
            <a:ln w="57150" cap="flat" cmpd="sng">
              <a:solidFill>
                <a:srgbClr val="000000">
                  <a:alpha val="100000"/>
                </a:srgbClr>
              </a:solidFill>
              <a:prstDash val="solid"/>
              <a:miter lim="800000"/>
              <a:headEnd type="none" w="med" len="med"/>
              <a:tailEnd type="none" w="med" len="med"/>
            </a:ln>
          </p:spPr>
          <p:txBody>
            <a:bodyPr/>
            <a:p>
              <a:endParaRPr lang="zh-CN" altLang="en-US"/>
            </a:p>
          </p:txBody>
        </p:sp>
        <p:sp>
          <p:nvSpPr>
            <p:cNvPr id="10247" name="Shape 216"/>
            <p:cNvSpPr/>
            <p:nvPr/>
          </p:nvSpPr>
          <p:spPr>
            <a:xfrm>
              <a:off x="192699" y="403848"/>
              <a:ext cx="224224" cy="408299"/>
            </a:xfrm>
            <a:custGeom>
              <a:avLst/>
              <a:gdLst/>
              <a:ahLst/>
              <a:cxnLst>
                <a:cxn ang="0">
                  <a:pos x="112112" y="204150"/>
                </a:cxn>
                <a:cxn ang="5898240">
                  <a:pos x="112112" y="204150"/>
                </a:cxn>
                <a:cxn ang="11796480">
                  <a:pos x="112112" y="204150"/>
                </a:cxn>
                <a:cxn ang="17694720">
                  <a:pos x="112112" y="204150"/>
                </a:cxn>
              </a:cxnLst>
              <a:pathLst>
                <a:path w="21600" h="21600">
                  <a:moveTo>
                    <a:pt x="6354" y="10918"/>
                  </a:moveTo>
                  <a:lnTo>
                    <a:pt x="4448" y="5578"/>
                  </a:lnTo>
                  <a:lnTo>
                    <a:pt x="1060" y="1305"/>
                  </a:lnTo>
                  <a:lnTo>
                    <a:pt x="0" y="235"/>
                  </a:lnTo>
                  <a:lnTo>
                    <a:pt x="4448" y="1424"/>
                  </a:lnTo>
                  <a:lnTo>
                    <a:pt x="7835" y="0"/>
                  </a:lnTo>
                  <a:lnTo>
                    <a:pt x="11647" y="1305"/>
                  </a:lnTo>
                  <a:lnTo>
                    <a:pt x="14610" y="0"/>
                  </a:lnTo>
                  <a:lnTo>
                    <a:pt x="17576" y="1186"/>
                  </a:lnTo>
                  <a:lnTo>
                    <a:pt x="21600" y="235"/>
                  </a:lnTo>
                  <a:lnTo>
                    <a:pt x="16304" y="6053"/>
                  </a:lnTo>
                  <a:lnTo>
                    <a:pt x="14822" y="10918"/>
                  </a:lnTo>
                  <a:moveTo>
                    <a:pt x="778" y="14359"/>
                  </a:moveTo>
                  <a:lnTo>
                    <a:pt x="20681" y="14359"/>
                  </a:lnTo>
                  <a:lnTo>
                    <a:pt x="20681" y="16852"/>
                  </a:lnTo>
                  <a:lnTo>
                    <a:pt x="778" y="16814"/>
                  </a:lnTo>
                  <a:lnTo>
                    <a:pt x="778" y="19226"/>
                  </a:lnTo>
                  <a:lnTo>
                    <a:pt x="20681" y="19304"/>
                  </a:lnTo>
                  <a:lnTo>
                    <a:pt x="20752" y="21600"/>
                  </a:lnTo>
                  <a:lnTo>
                    <a:pt x="848" y="21600"/>
                  </a:lnTo>
                </a:path>
              </a:pathLst>
            </a:custGeom>
            <a:noFill/>
            <a:ln w="57150" cap="flat" cmpd="sng">
              <a:solidFill>
                <a:srgbClr val="000000">
                  <a:alpha val="100000"/>
                </a:srgbClr>
              </a:solidFill>
              <a:prstDash val="solid"/>
              <a:miter lim="800000"/>
              <a:headEnd type="none" w="med" len="med"/>
              <a:tailEnd type="none" w="med" len="med"/>
            </a:ln>
          </p:spPr>
          <p:txBody>
            <a:bodyPr/>
            <a:p>
              <a:endParaRPr lang="zh-CN" altLang="en-US"/>
            </a:p>
          </p:txBody>
        </p:sp>
      </p:grpSp>
      <p:sp>
        <p:nvSpPr>
          <p:cNvPr id="218" name="Shape 218"/>
          <p:cNvSpPr/>
          <p:nvPr/>
        </p:nvSpPr>
        <p:spPr>
          <a:xfrm>
            <a:off x="1847215" y="1628775"/>
            <a:ext cx="8736330" cy="4523105"/>
          </a:xfrm>
          <a:prstGeom prst="rect">
            <a:avLst/>
          </a:prstGeom>
          <a:ln w="12700">
            <a:miter lim="400000"/>
          </a:ln>
          <a:effectLst>
            <a:outerShdw blurRad="38100" dist="20000" dir="7020000" rotWithShape="0">
              <a:srgbClr val="FFFFFF">
                <a:alpha val="38000"/>
              </a:srgbClr>
            </a:outerShdw>
          </a:effectLst>
        </p:spPr>
        <p:txBody>
          <a:bodyPr wrap="square"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defRPr sz="2400">
                <a:latin typeface="华文细黑"/>
                <a:ea typeface="华文细黑"/>
                <a:cs typeface="华文细黑"/>
                <a:sym typeface="华文细黑"/>
              </a:defRPr>
            </a:pPr>
            <a:r>
              <a:rPr kumimoji="0" lang="zh-CN" sz="3200" b="0" i="0" u="none" strike="noStrike" kern="0" cap="none" spc="0" normalizeH="0" baseline="0" noProof="0">
                <a:ln>
                  <a:noFill/>
                </a:ln>
                <a:solidFill>
                  <a:srgbClr val="000000"/>
                </a:solidFill>
                <a:effectLst/>
                <a:uLnTx/>
                <a:uFillTx/>
                <a:latin typeface="华文细黑"/>
                <a:ea typeface="华文细黑"/>
                <a:cs typeface="华文细黑"/>
                <a:sym typeface="华文细黑"/>
              </a:rPr>
              <a:t>读课文，</a:t>
            </a:r>
            <a:r>
              <a:rPr kumimoji="0" sz="3200" b="0" i="0" u="none" strike="noStrike" kern="0" cap="none" spc="0" normalizeH="0" baseline="0" noProof="0">
                <a:ln>
                  <a:noFill/>
                </a:ln>
                <a:solidFill>
                  <a:srgbClr val="000000"/>
                </a:solidFill>
                <a:effectLst/>
                <a:uLnTx/>
                <a:uFillTx/>
                <a:latin typeface="华文细黑"/>
                <a:ea typeface="华文细黑"/>
                <a:cs typeface="华文细黑"/>
                <a:sym typeface="华文细黑"/>
              </a:rPr>
              <a:t>回答问题：</a:t>
            </a:r>
            <a:endParaRPr kumimoji="0" sz="32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a:p>
            <a:pPr marL="0" marR="0" lvl="0" indent="0" algn="l" defTabSz="914400" rtl="0" eaLnBrk="1" fontAlgn="auto" latinLnBrk="0" hangingPunct="0">
              <a:lnSpc>
                <a:spcPct val="100000"/>
              </a:lnSpc>
              <a:spcBef>
                <a:spcPts val="0"/>
              </a:spcBef>
              <a:spcAft>
                <a:spcPts val="0"/>
              </a:spcAft>
              <a:buClrTx/>
              <a:buSzTx/>
              <a:buFontTx/>
              <a:buNone/>
              <a:defRPr sz="2400">
                <a:latin typeface="华文细黑"/>
                <a:ea typeface="华文细黑"/>
                <a:cs typeface="华文细黑"/>
                <a:sym typeface="华文细黑"/>
              </a:defRPr>
            </a:pPr>
            <a:endParaRPr kumimoji="0" sz="32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a:p>
            <a:pPr marL="0" marR="0" lvl="0" indent="0" algn="l" defTabSz="914400" rtl="0" eaLnBrk="1" fontAlgn="auto" latinLnBrk="0" hangingPunct="0">
              <a:lnSpc>
                <a:spcPct val="100000"/>
              </a:lnSpc>
              <a:spcBef>
                <a:spcPts val="0"/>
              </a:spcBef>
              <a:spcAft>
                <a:spcPts val="0"/>
              </a:spcAft>
              <a:buClrTx/>
              <a:buSzTx/>
              <a:buFontTx/>
              <a:buNone/>
              <a:defRPr sz="2400">
                <a:latin typeface="华文细黑"/>
                <a:ea typeface="华文细黑"/>
                <a:cs typeface="华文细黑"/>
                <a:sym typeface="华文细黑"/>
              </a:defRPr>
            </a:pPr>
            <a:endParaRPr kumimoji="0" sz="32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a:p>
            <a:pPr marL="457200" marR="0" lvl="0" indent="-457200" algn="l" defTabSz="914400" rtl="0" eaLnBrk="1" fontAlgn="auto" latinLnBrk="0" hangingPunct="0">
              <a:lnSpc>
                <a:spcPct val="100000"/>
              </a:lnSpc>
              <a:spcBef>
                <a:spcPts val="0"/>
              </a:spcBef>
              <a:spcAft>
                <a:spcPts val="0"/>
              </a:spcAft>
              <a:buClrTx/>
              <a:buSzPct val="100000"/>
              <a:buFontTx/>
              <a:buAutoNum type="arabicPeriod"/>
              <a:defRPr sz="2400">
                <a:latin typeface="华文细黑"/>
                <a:ea typeface="华文细黑"/>
                <a:cs typeface="华文细黑"/>
                <a:sym typeface="华文细黑"/>
              </a:defRPr>
            </a:pPr>
            <a:r>
              <a:rPr kumimoji="0" sz="3200" b="0" i="0" u="none" strike="noStrike" kern="0" cap="none" spc="0" normalizeH="0" baseline="0" noProof="0">
                <a:ln>
                  <a:noFill/>
                </a:ln>
                <a:solidFill>
                  <a:srgbClr val="000000"/>
                </a:solidFill>
                <a:effectLst/>
                <a:uLnTx/>
                <a:uFillTx/>
                <a:latin typeface="华文细黑"/>
                <a:ea typeface="华文细黑"/>
                <a:cs typeface="华文细黑"/>
                <a:sym typeface="华文细黑"/>
              </a:rPr>
              <a:t>小夏的爷爷多大年纪了？京剧唱得怎么样？唱了多长时间了？</a:t>
            </a:r>
            <a:endParaRPr kumimoji="0" sz="32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a:p>
            <a:pPr marL="0" marR="0" lvl="0" indent="0" algn="l" defTabSz="914400" rtl="0" eaLnBrk="1" fontAlgn="auto" latinLnBrk="0" hangingPunct="0">
              <a:lnSpc>
                <a:spcPct val="100000"/>
              </a:lnSpc>
              <a:spcBef>
                <a:spcPts val="0"/>
              </a:spcBef>
              <a:spcAft>
                <a:spcPts val="0"/>
              </a:spcAft>
              <a:buClrTx/>
              <a:buSzTx/>
              <a:buFontTx/>
              <a:buNone/>
              <a:defRPr sz="2400">
                <a:latin typeface="华文细黑"/>
                <a:ea typeface="华文细黑"/>
                <a:cs typeface="华文细黑"/>
                <a:sym typeface="华文细黑"/>
              </a:defRPr>
            </a:pPr>
            <a:endParaRPr kumimoji="0" sz="32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a:p>
            <a:pPr marL="457200" marR="0" lvl="0" indent="-457200" algn="l" defTabSz="914400" rtl="0" eaLnBrk="1" fontAlgn="auto" latinLnBrk="0" hangingPunct="0">
              <a:lnSpc>
                <a:spcPct val="100000"/>
              </a:lnSpc>
              <a:spcBef>
                <a:spcPts val="0"/>
              </a:spcBef>
              <a:spcAft>
                <a:spcPts val="0"/>
              </a:spcAft>
              <a:buClrTx/>
              <a:buSzPct val="100000"/>
              <a:buFontTx/>
              <a:buAutoNum type="arabicPeriod" startAt="2"/>
              <a:defRPr sz="2400">
                <a:latin typeface="华文细黑"/>
                <a:ea typeface="华文细黑"/>
                <a:cs typeface="华文细黑"/>
                <a:sym typeface="华文细黑"/>
              </a:defRPr>
            </a:pPr>
            <a:endParaRPr kumimoji="0" sz="32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a:p>
            <a:pPr marL="457200" marR="0" lvl="0" indent="-457200" algn="l" defTabSz="914400" rtl="0" eaLnBrk="1" fontAlgn="auto" latinLnBrk="0" hangingPunct="0">
              <a:lnSpc>
                <a:spcPct val="100000"/>
              </a:lnSpc>
              <a:spcBef>
                <a:spcPts val="0"/>
              </a:spcBef>
              <a:spcAft>
                <a:spcPts val="0"/>
              </a:spcAft>
              <a:buClrTx/>
              <a:buSzPct val="100000"/>
              <a:buFontTx/>
              <a:buAutoNum type="arabicPeriod" startAt="2"/>
              <a:defRPr sz="2400">
                <a:latin typeface="华文细黑"/>
                <a:ea typeface="华文细黑"/>
                <a:cs typeface="华文细黑"/>
                <a:sym typeface="华文细黑"/>
              </a:defRPr>
            </a:pPr>
            <a:r>
              <a:rPr kumimoji="0" sz="3200" b="0" i="0" u="none" strike="noStrike" kern="0" cap="none" spc="0" normalizeH="0" baseline="0" noProof="0">
                <a:ln>
                  <a:noFill/>
                </a:ln>
                <a:solidFill>
                  <a:srgbClr val="000000"/>
                </a:solidFill>
                <a:effectLst/>
                <a:uLnTx/>
                <a:uFillTx/>
                <a:latin typeface="华文细黑"/>
                <a:ea typeface="华文细黑"/>
                <a:cs typeface="华文细黑"/>
                <a:sym typeface="华文细黑"/>
              </a:rPr>
              <a:t>小夏受</a:t>
            </a:r>
            <a:r>
              <a:rPr kumimoji="0" lang="zh-CN" sz="3200" b="0" i="0" u="none" strike="noStrike" kern="0" cap="none" spc="0" normalizeH="0" baseline="0" noProof="0">
                <a:ln>
                  <a:noFill/>
                </a:ln>
                <a:solidFill>
                  <a:srgbClr val="000000"/>
                </a:solidFill>
                <a:effectLst/>
                <a:uLnTx/>
                <a:uFillTx/>
                <a:latin typeface="华文细黑"/>
                <a:ea typeface="华文细黑"/>
                <a:cs typeface="华文细黑"/>
                <a:sym typeface="华文细黑"/>
              </a:rPr>
              <a:t>到</a:t>
            </a:r>
            <a:r>
              <a:rPr kumimoji="0" sz="3200" b="0" i="0" u="none" strike="noStrike" kern="0" cap="none" spc="0" normalizeH="0" baseline="0" noProof="0">
                <a:ln>
                  <a:noFill/>
                </a:ln>
                <a:solidFill>
                  <a:srgbClr val="000000"/>
                </a:solidFill>
                <a:effectLst/>
                <a:uLnTx/>
                <a:uFillTx/>
                <a:latin typeface="华文细黑"/>
                <a:ea typeface="华文细黑"/>
                <a:cs typeface="华文细黑"/>
                <a:sym typeface="华文细黑"/>
              </a:rPr>
              <a:t>爷爷哪些影响？</a:t>
            </a:r>
            <a:endParaRPr kumimoji="0" sz="32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a:p>
            <a:pPr marL="457200" marR="0" lvl="0" indent="-457200" algn="l" defTabSz="914400" rtl="0" eaLnBrk="1" fontAlgn="auto" latinLnBrk="0" hangingPunct="0">
              <a:lnSpc>
                <a:spcPct val="100000"/>
              </a:lnSpc>
              <a:spcBef>
                <a:spcPts val="0"/>
              </a:spcBef>
              <a:spcAft>
                <a:spcPts val="0"/>
              </a:spcAft>
              <a:buClrTx/>
              <a:buSzPct val="100000"/>
              <a:buFontTx/>
              <a:buAutoNum type="arabicPeriod" startAt="2"/>
              <a:defRPr sz="2400">
                <a:latin typeface="华文细黑"/>
                <a:ea typeface="华文细黑"/>
                <a:cs typeface="华文细黑"/>
                <a:sym typeface="华文细黑"/>
              </a:defRPr>
            </a:pPr>
            <a:endParaRPr kumimoji="0" sz="32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p:txBody>
      </p:sp>
    </p:spTree>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1266" name="Group 225"/>
          <p:cNvGrpSpPr/>
          <p:nvPr/>
        </p:nvGrpSpPr>
        <p:grpSpPr>
          <a:xfrm>
            <a:off x="1811338" y="228600"/>
            <a:ext cx="8699501" cy="1012879"/>
            <a:chOff x="0" y="0"/>
            <a:chExt cx="8698937" cy="1013607"/>
          </a:xfrm>
        </p:grpSpPr>
        <p:sp>
          <p:nvSpPr>
            <p:cNvPr id="11274" name="Shape 221"/>
            <p:cNvSpPr/>
            <p:nvPr/>
          </p:nvSpPr>
          <p:spPr>
            <a:xfrm>
              <a:off x="626507" y="307615"/>
              <a:ext cx="8072430" cy="705992"/>
            </a:xfrm>
            <a:prstGeom prst="rect">
              <a:avLst/>
            </a:prstGeom>
            <a:noFill/>
            <a:ln w="12700">
              <a:noFill/>
            </a:ln>
          </p:spPr>
          <p:txBody>
            <a:bodyPr lIns="45719" tIns="45719" rIns="45719" bIns="45719">
              <a:spAutoFit/>
            </a:bodyPr>
            <a:p>
              <a:pPr eaLnBrk="1">
                <a:buNone/>
              </a:pPr>
              <a:r>
                <a:rPr lang="zh-CN" altLang="en-US" sz="4000">
                  <a:solidFill>
                    <a:srgbClr val="A6A6A6"/>
                  </a:solidFill>
                  <a:latin typeface="黑体" panose="02010609060101010101" pitchFamily="49" charset="-122"/>
                  <a:ea typeface="黑体" panose="02010609060101010101" pitchFamily="49" charset="-122"/>
                  <a:sym typeface="黑体" panose="02010609060101010101" pitchFamily="49" charset="-122"/>
                </a:rPr>
                <a:t>课文（一）</a:t>
              </a:r>
              <a:endParaRPr lang="zh-CN" altLang="en-US" sz="4000">
                <a:solidFill>
                  <a:srgbClr val="A6A6A6"/>
                </a:solidFill>
                <a:latin typeface="黑体" panose="02010609060101010101" pitchFamily="49" charset="-122"/>
                <a:ea typeface="黑体" panose="02010609060101010101" pitchFamily="49" charset="-122"/>
                <a:sym typeface="黑体" panose="02010609060101010101" pitchFamily="49" charset="-122"/>
              </a:endParaRPr>
            </a:p>
          </p:txBody>
        </p:sp>
        <p:grpSp>
          <p:nvGrpSpPr>
            <p:cNvPr id="11275" name="Group 224"/>
            <p:cNvGrpSpPr/>
            <p:nvPr/>
          </p:nvGrpSpPr>
          <p:grpSpPr>
            <a:xfrm>
              <a:off x="0" y="0"/>
              <a:ext cx="607420" cy="919825"/>
              <a:chOff x="0" y="0"/>
              <a:chExt cx="607419" cy="919824"/>
            </a:xfrm>
          </p:grpSpPr>
          <p:sp>
            <p:nvSpPr>
              <p:cNvPr id="11276" name="Shape 222"/>
              <p:cNvSpPr/>
              <p:nvPr/>
            </p:nvSpPr>
            <p:spPr>
              <a:xfrm>
                <a:off x="0" y="0"/>
                <a:ext cx="607420" cy="919825"/>
              </a:xfrm>
              <a:custGeom>
                <a:avLst/>
                <a:gdLst/>
                <a:ahLst/>
                <a:cxnLst>
                  <a:cxn ang="0">
                    <a:pos x="303710" y="459913"/>
                  </a:cxn>
                  <a:cxn ang="5898240">
                    <a:pos x="303710" y="459913"/>
                  </a:cxn>
                  <a:cxn ang="11796480">
                    <a:pos x="303710" y="459913"/>
                  </a:cxn>
                  <a:cxn ang="17694720">
                    <a:pos x="303710" y="459913"/>
                  </a:cxn>
                </a:cxnLst>
                <a:pathLst>
                  <a:path w="21600" h="21600">
                    <a:moveTo>
                      <a:pt x="10786" y="21600"/>
                    </a:moveTo>
                    <a:lnTo>
                      <a:pt x="11178" y="21600"/>
                    </a:lnTo>
                    <a:lnTo>
                      <a:pt x="11516" y="21565"/>
                    </a:lnTo>
                    <a:lnTo>
                      <a:pt x="11881" y="21495"/>
                    </a:lnTo>
                    <a:lnTo>
                      <a:pt x="12220" y="21425"/>
                    </a:lnTo>
                    <a:lnTo>
                      <a:pt x="12585" y="21319"/>
                    </a:lnTo>
                    <a:lnTo>
                      <a:pt x="12871" y="21196"/>
                    </a:lnTo>
                    <a:lnTo>
                      <a:pt x="13132" y="21056"/>
                    </a:lnTo>
                    <a:lnTo>
                      <a:pt x="13367" y="20881"/>
                    </a:lnTo>
                    <a:lnTo>
                      <a:pt x="13627" y="20722"/>
                    </a:lnTo>
                    <a:lnTo>
                      <a:pt x="13835" y="20511"/>
                    </a:lnTo>
                    <a:lnTo>
                      <a:pt x="14018" y="20318"/>
                    </a:lnTo>
                    <a:lnTo>
                      <a:pt x="14174" y="20107"/>
                    </a:lnTo>
                    <a:lnTo>
                      <a:pt x="14330" y="19879"/>
                    </a:lnTo>
                    <a:lnTo>
                      <a:pt x="14434" y="19634"/>
                    </a:lnTo>
                    <a:lnTo>
                      <a:pt x="14487" y="19370"/>
                    </a:lnTo>
                    <a:lnTo>
                      <a:pt x="14487" y="15664"/>
                    </a:lnTo>
                    <a:lnTo>
                      <a:pt x="14591" y="15454"/>
                    </a:lnTo>
                    <a:lnTo>
                      <a:pt x="14669" y="15260"/>
                    </a:lnTo>
                    <a:lnTo>
                      <a:pt x="14774" y="15050"/>
                    </a:lnTo>
                    <a:lnTo>
                      <a:pt x="15138" y="14646"/>
                    </a:lnTo>
                    <a:lnTo>
                      <a:pt x="15581" y="14242"/>
                    </a:lnTo>
                    <a:lnTo>
                      <a:pt x="16728" y="13469"/>
                    </a:lnTo>
                    <a:lnTo>
                      <a:pt x="18030" y="12591"/>
                    </a:lnTo>
                    <a:lnTo>
                      <a:pt x="18734" y="12118"/>
                    </a:lnTo>
                    <a:lnTo>
                      <a:pt x="19333" y="11573"/>
                    </a:lnTo>
                    <a:lnTo>
                      <a:pt x="19932" y="11028"/>
                    </a:lnTo>
                    <a:lnTo>
                      <a:pt x="20479" y="10396"/>
                    </a:lnTo>
                    <a:lnTo>
                      <a:pt x="20740" y="10097"/>
                    </a:lnTo>
                    <a:lnTo>
                      <a:pt x="20948" y="9729"/>
                    </a:lnTo>
                    <a:lnTo>
                      <a:pt x="21130" y="9378"/>
                    </a:lnTo>
                    <a:lnTo>
                      <a:pt x="21287" y="8974"/>
                    </a:lnTo>
                    <a:lnTo>
                      <a:pt x="21443" y="8605"/>
                    </a:lnTo>
                    <a:lnTo>
                      <a:pt x="21548" y="8166"/>
                    </a:lnTo>
                    <a:lnTo>
                      <a:pt x="21600" y="7727"/>
                    </a:lnTo>
                    <a:lnTo>
                      <a:pt x="21600" y="6884"/>
                    </a:lnTo>
                    <a:lnTo>
                      <a:pt x="21548" y="6515"/>
                    </a:lnTo>
                    <a:lnTo>
                      <a:pt x="21496" y="6182"/>
                    </a:lnTo>
                    <a:lnTo>
                      <a:pt x="21391" y="5812"/>
                    </a:lnTo>
                    <a:lnTo>
                      <a:pt x="21287" y="5479"/>
                    </a:lnTo>
                    <a:lnTo>
                      <a:pt x="21130" y="5093"/>
                    </a:lnTo>
                    <a:lnTo>
                      <a:pt x="20948" y="4760"/>
                    </a:lnTo>
                    <a:lnTo>
                      <a:pt x="20740" y="4425"/>
                    </a:lnTo>
                    <a:lnTo>
                      <a:pt x="20531" y="4127"/>
                    </a:lnTo>
                    <a:lnTo>
                      <a:pt x="20296" y="3811"/>
                    </a:lnTo>
                    <a:lnTo>
                      <a:pt x="20036" y="3513"/>
                    </a:lnTo>
                    <a:lnTo>
                      <a:pt x="19775" y="3214"/>
                    </a:lnTo>
                    <a:lnTo>
                      <a:pt x="19124" y="2634"/>
                    </a:lnTo>
                    <a:lnTo>
                      <a:pt x="18447" y="2125"/>
                    </a:lnTo>
                    <a:lnTo>
                      <a:pt x="17691" y="1669"/>
                    </a:lnTo>
                    <a:lnTo>
                      <a:pt x="16832" y="1229"/>
                    </a:lnTo>
                    <a:lnTo>
                      <a:pt x="16388" y="1054"/>
                    </a:lnTo>
                    <a:lnTo>
                      <a:pt x="15920" y="879"/>
                    </a:lnTo>
                    <a:lnTo>
                      <a:pt x="15477" y="720"/>
                    </a:lnTo>
                    <a:lnTo>
                      <a:pt x="15034" y="580"/>
                    </a:lnTo>
                    <a:lnTo>
                      <a:pt x="14539" y="439"/>
                    </a:lnTo>
                    <a:lnTo>
                      <a:pt x="14018" y="316"/>
                    </a:lnTo>
                    <a:lnTo>
                      <a:pt x="13471" y="211"/>
                    </a:lnTo>
                    <a:lnTo>
                      <a:pt x="12975" y="140"/>
                    </a:lnTo>
                    <a:lnTo>
                      <a:pt x="12428" y="71"/>
                    </a:lnTo>
                    <a:lnTo>
                      <a:pt x="11934" y="35"/>
                    </a:lnTo>
                    <a:lnTo>
                      <a:pt x="11387" y="0"/>
                    </a:lnTo>
                    <a:lnTo>
                      <a:pt x="10213" y="0"/>
                    </a:lnTo>
                    <a:lnTo>
                      <a:pt x="9666" y="35"/>
                    </a:lnTo>
                    <a:lnTo>
                      <a:pt x="9172" y="71"/>
                    </a:lnTo>
                    <a:lnTo>
                      <a:pt x="8625" y="140"/>
                    </a:lnTo>
                    <a:lnTo>
                      <a:pt x="8129" y="211"/>
                    </a:lnTo>
                    <a:lnTo>
                      <a:pt x="7582" y="316"/>
                    </a:lnTo>
                    <a:lnTo>
                      <a:pt x="7061" y="439"/>
                    </a:lnTo>
                    <a:lnTo>
                      <a:pt x="6566" y="580"/>
                    </a:lnTo>
                    <a:lnTo>
                      <a:pt x="6123" y="720"/>
                    </a:lnTo>
                    <a:lnTo>
                      <a:pt x="5680" y="879"/>
                    </a:lnTo>
                    <a:lnTo>
                      <a:pt x="5212" y="1054"/>
                    </a:lnTo>
                    <a:lnTo>
                      <a:pt x="4768" y="1229"/>
                    </a:lnTo>
                    <a:lnTo>
                      <a:pt x="3909" y="1669"/>
                    </a:lnTo>
                    <a:lnTo>
                      <a:pt x="3153" y="2125"/>
                    </a:lnTo>
                    <a:lnTo>
                      <a:pt x="2476" y="2634"/>
                    </a:lnTo>
                    <a:lnTo>
                      <a:pt x="1825" y="3214"/>
                    </a:lnTo>
                    <a:lnTo>
                      <a:pt x="1303" y="3811"/>
                    </a:lnTo>
                    <a:lnTo>
                      <a:pt x="1069" y="4127"/>
                    </a:lnTo>
                    <a:lnTo>
                      <a:pt x="860" y="4425"/>
                    </a:lnTo>
                    <a:lnTo>
                      <a:pt x="651" y="4760"/>
                    </a:lnTo>
                    <a:lnTo>
                      <a:pt x="470" y="5093"/>
                    </a:lnTo>
                    <a:lnTo>
                      <a:pt x="313" y="5479"/>
                    </a:lnTo>
                    <a:lnTo>
                      <a:pt x="209" y="5812"/>
                    </a:lnTo>
                    <a:lnTo>
                      <a:pt x="104" y="6182"/>
                    </a:lnTo>
                    <a:lnTo>
                      <a:pt x="52" y="6515"/>
                    </a:lnTo>
                    <a:lnTo>
                      <a:pt x="0" y="6884"/>
                    </a:lnTo>
                    <a:lnTo>
                      <a:pt x="0" y="7727"/>
                    </a:lnTo>
                    <a:lnTo>
                      <a:pt x="52" y="8166"/>
                    </a:lnTo>
                    <a:lnTo>
                      <a:pt x="157" y="8605"/>
                    </a:lnTo>
                    <a:lnTo>
                      <a:pt x="313" y="8974"/>
                    </a:lnTo>
                    <a:lnTo>
                      <a:pt x="470" y="9378"/>
                    </a:lnTo>
                    <a:lnTo>
                      <a:pt x="651" y="9729"/>
                    </a:lnTo>
                    <a:lnTo>
                      <a:pt x="860" y="10097"/>
                    </a:lnTo>
                    <a:lnTo>
                      <a:pt x="1121" y="10396"/>
                    </a:lnTo>
                    <a:lnTo>
                      <a:pt x="1668" y="11028"/>
                    </a:lnTo>
                    <a:lnTo>
                      <a:pt x="2267" y="11573"/>
                    </a:lnTo>
                    <a:lnTo>
                      <a:pt x="2866" y="12118"/>
                    </a:lnTo>
                    <a:lnTo>
                      <a:pt x="3570" y="12591"/>
                    </a:lnTo>
                    <a:lnTo>
                      <a:pt x="4872" y="13469"/>
                    </a:lnTo>
                    <a:lnTo>
                      <a:pt x="6019" y="14242"/>
                    </a:lnTo>
                    <a:lnTo>
                      <a:pt x="6462" y="14646"/>
                    </a:lnTo>
                    <a:lnTo>
                      <a:pt x="6826" y="15050"/>
                    </a:lnTo>
                    <a:lnTo>
                      <a:pt x="6931" y="15260"/>
                    </a:lnTo>
                    <a:lnTo>
                      <a:pt x="7009" y="15454"/>
                    </a:lnTo>
                    <a:lnTo>
                      <a:pt x="7113" y="15664"/>
                    </a:lnTo>
                    <a:lnTo>
                      <a:pt x="7113" y="19370"/>
                    </a:lnTo>
                    <a:lnTo>
                      <a:pt x="7166" y="19634"/>
                    </a:lnTo>
                    <a:lnTo>
                      <a:pt x="7270" y="19879"/>
                    </a:lnTo>
                    <a:lnTo>
                      <a:pt x="7425" y="20107"/>
                    </a:lnTo>
                    <a:lnTo>
                      <a:pt x="7582" y="20318"/>
                    </a:lnTo>
                    <a:lnTo>
                      <a:pt x="7765" y="20511"/>
                    </a:lnTo>
                    <a:lnTo>
                      <a:pt x="7973" y="20722"/>
                    </a:lnTo>
                    <a:lnTo>
                      <a:pt x="8233" y="20881"/>
                    </a:lnTo>
                    <a:lnTo>
                      <a:pt x="8468" y="21056"/>
                    </a:lnTo>
                    <a:lnTo>
                      <a:pt x="8729" y="21196"/>
                    </a:lnTo>
                    <a:lnTo>
                      <a:pt x="9015" y="21319"/>
                    </a:lnTo>
                    <a:lnTo>
                      <a:pt x="9380" y="21425"/>
                    </a:lnTo>
                    <a:lnTo>
                      <a:pt x="9719" y="21495"/>
                    </a:lnTo>
                    <a:lnTo>
                      <a:pt x="10084" y="21565"/>
                    </a:lnTo>
                    <a:lnTo>
                      <a:pt x="10422" y="21600"/>
                    </a:lnTo>
                    <a:lnTo>
                      <a:pt x="10786" y="21600"/>
                    </a:lnTo>
                    <a:close/>
                  </a:path>
                </a:pathLst>
              </a:custGeom>
              <a:solidFill>
                <a:srgbClr val="FFFFCC">
                  <a:alpha val="100000"/>
                </a:srgbClr>
              </a:solidFill>
              <a:ln w="57150" cap="flat" cmpd="sng">
                <a:solidFill>
                  <a:srgbClr val="000000">
                    <a:alpha val="100000"/>
                  </a:srgbClr>
                </a:solidFill>
                <a:prstDash val="solid"/>
                <a:miter lim="800000"/>
                <a:headEnd type="none" w="med" len="med"/>
                <a:tailEnd type="none" w="med" len="med"/>
              </a:ln>
            </p:spPr>
            <p:txBody>
              <a:bodyPr/>
              <a:p>
                <a:endParaRPr lang="zh-CN" altLang="en-US"/>
              </a:p>
            </p:txBody>
          </p:sp>
          <p:sp>
            <p:nvSpPr>
              <p:cNvPr id="11277" name="Shape 223"/>
              <p:cNvSpPr/>
              <p:nvPr/>
            </p:nvSpPr>
            <p:spPr>
              <a:xfrm>
                <a:off x="192699" y="403848"/>
                <a:ext cx="224224" cy="408299"/>
              </a:xfrm>
              <a:custGeom>
                <a:avLst/>
                <a:gdLst/>
                <a:ahLst/>
                <a:cxnLst>
                  <a:cxn ang="0">
                    <a:pos x="112112" y="204150"/>
                  </a:cxn>
                  <a:cxn ang="5898240">
                    <a:pos x="112112" y="204150"/>
                  </a:cxn>
                  <a:cxn ang="11796480">
                    <a:pos x="112112" y="204150"/>
                  </a:cxn>
                  <a:cxn ang="17694720">
                    <a:pos x="112112" y="204150"/>
                  </a:cxn>
                </a:cxnLst>
                <a:pathLst>
                  <a:path w="21600" h="21600">
                    <a:moveTo>
                      <a:pt x="6354" y="10918"/>
                    </a:moveTo>
                    <a:lnTo>
                      <a:pt x="4448" y="5578"/>
                    </a:lnTo>
                    <a:lnTo>
                      <a:pt x="1060" y="1305"/>
                    </a:lnTo>
                    <a:lnTo>
                      <a:pt x="0" y="235"/>
                    </a:lnTo>
                    <a:lnTo>
                      <a:pt x="4448" y="1424"/>
                    </a:lnTo>
                    <a:lnTo>
                      <a:pt x="7835" y="0"/>
                    </a:lnTo>
                    <a:lnTo>
                      <a:pt x="11647" y="1305"/>
                    </a:lnTo>
                    <a:lnTo>
                      <a:pt x="14610" y="0"/>
                    </a:lnTo>
                    <a:lnTo>
                      <a:pt x="17576" y="1186"/>
                    </a:lnTo>
                    <a:lnTo>
                      <a:pt x="21600" y="235"/>
                    </a:lnTo>
                    <a:lnTo>
                      <a:pt x="16304" y="6053"/>
                    </a:lnTo>
                    <a:lnTo>
                      <a:pt x="14822" y="10918"/>
                    </a:lnTo>
                    <a:moveTo>
                      <a:pt x="778" y="14359"/>
                    </a:moveTo>
                    <a:lnTo>
                      <a:pt x="20681" y="14359"/>
                    </a:lnTo>
                    <a:lnTo>
                      <a:pt x="20681" y="16852"/>
                    </a:lnTo>
                    <a:lnTo>
                      <a:pt x="778" y="16814"/>
                    </a:lnTo>
                    <a:lnTo>
                      <a:pt x="778" y="19226"/>
                    </a:lnTo>
                    <a:lnTo>
                      <a:pt x="20681" y="19304"/>
                    </a:lnTo>
                    <a:lnTo>
                      <a:pt x="20752" y="21600"/>
                    </a:lnTo>
                    <a:lnTo>
                      <a:pt x="848" y="21600"/>
                    </a:lnTo>
                  </a:path>
                </a:pathLst>
              </a:custGeom>
              <a:noFill/>
              <a:ln w="57150" cap="flat" cmpd="sng">
                <a:solidFill>
                  <a:srgbClr val="000000">
                    <a:alpha val="100000"/>
                  </a:srgbClr>
                </a:solidFill>
                <a:prstDash val="solid"/>
                <a:miter lim="800000"/>
                <a:headEnd type="none" w="med" len="med"/>
                <a:tailEnd type="none" w="med" len="med"/>
              </a:ln>
            </p:spPr>
            <p:txBody>
              <a:bodyPr/>
              <a:p>
                <a:endParaRPr lang="zh-CN" altLang="en-US"/>
              </a:p>
            </p:txBody>
          </p:sp>
        </p:grpSp>
      </p:grpSp>
      <p:sp>
        <p:nvSpPr>
          <p:cNvPr id="226" name="Shape 226"/>
          <p:cNvSpPr/>
          <p:nvPr/>
        </p:nvSpPr>
        <p:spPr>
          <a:xfrm>
            <a:off x="3619500" y="1398588"/>
            <a:ext cx="5576570" cy="460375"/>
          </a:xfrm>
          <a:prstGeom prst="rect">
            <a:avLst/>
          </a:prstGeom>
          <a:noFill/>
          <a:ln w="12700">
            <a:noFill/>
          </a:ln>
        </p:spPr>
        <p:txBody>
          <a:bodyPr wrap="none" lIns="45719" rIns="45719" anchor="ctr" anchorCtr="0">
            <a:spAutoFit/>
          </a:bodyPr>
          <a:p>
            <a:pPr eaLnBrk="1">
              <a:buNone/>
            </a:pPr>
            <a:r>
              <a:rPr lang="zh-CN" altLang="en-US" sz="2400">
                <a:latin typeface="华文细黑" pitchFamily="2" charset="-122"/>
                <a:ea typeface="华文细黑" pitchFamily="2" charset="-122"/>
                <a:sym typeface="华文细黑" pitchFamily="2" charset="-122"/>
              </a:rPr>
              <a:t>小雨和小夏在聊小夏爷爷表演京剧的情况</a:t>
            </a:r>
            <a:endParaRPr lang="zh-CN" altLang="en-US" sz="2400">
              <a:latin typeface="华文细黑" pitchFamily="2" charset="-122"/>
              <a:ea typeface="华文细黑" pitchFamily="2" charset="-122"/>
              <a:sym typeface="华文细黑" pitchFamily="2" charset="-122"/>
            </a:endParaRPr>
          </a:p>
        </p:txBody>
      </p:sp>
      <p:sp>
        <p:nvSpPr>
          <p:cNvPr id="227" name="Shape 227"/>
          <p:cNvSpPr/>
          <p:nvPr/>
        </p:nvSpPr>
        <p:spPr>
          <a:xfrm>
            <a:off x="2082800" y="1962150"/>
            <a:ext cx="8192770" cy="429895"/>
          </a:xfrm>
          <a:prstGeom prst="rect">
            <a:avLst/>
          </a:prstGeom>
          <a:ln>
            <a:solidFill>
              <a:srgbClr val="4A7EBB"/>
            </a:solidFill>
          </a:ln>
          <a:effectLst>
            <a:outerShdw blurRad="38100" dist="20000" dir="5400000" rotWithShape="0">
              <a:srgbClr val="FFFFFF">
                <a:alpha val="38000"/>
              </a:srgbClr>
            </a:outerShdw>
          </a:effectLst>
        </p:spPr>
        <p:txBody>
          <a:bodyPr wrap="none" lIns="45719" rIns="45719">
            <a:spAutoFit/>
          </a:bodyPr>
          <a:lstStyle>
            <a:lvl1pPr>
              <a:defRPr sz="2200">
                <a:latin typeface="华文细黑"/>
                <a:ea typeface="华文细黑"/>
                <a:cs typeface="华文细黑"/>
                <a:sym typeface="华文细黑"/>
              </a:defRPr>
            </a:lvl1pPr>
          </a:lstStyle>
          <a:p>
            <a:pPr marL="0" marR="0" lvl="0" indent="0" algn="l" defTabSz="914400" rtl="0" eaLnBrk="1" fontAlgn="auto" latinLnBrk="0" hangingPunct="0">
              <a:lnSpc>
                <a:spcPct val="100000"/>
              </a:lnSpc>
              <a:spcBef>
                <a:spcPts val="0"/>
              </a:spcBef>
              <a:spcAft>
                <a:spcPts val="0"/>
              </a:spcAft>
              <a:buClrTx/>
              <a:buSzTx/>
              <a:buFontTx/>
              <a:buNone/>
              <a:defRPr/>
            </a:pPr>
            <a:r>
              <a:rPr kumimoji="0" sz="2200" b="0" i="0" u="none" strike="noStrike" kern="0" cap="none" spc="0" normalizeH="0" baseline="0" noProof="0">
                <a:ln>
                  <a:noFill/>
                </a:ln>
                <a:solidFill>
                  <a:srgbClr val="000000"/>
                </a:solidFill>
                <a:effectLst/>
                <a:uLnTx/>
                <a:uFillTx/>
                <a:latin typeface="华文细黑"/>
                <a:ea typeface="华文细黑"/>
                <a:cs typeface="华文细黑"/>
                <a:sym typeface="华文细黑"/>
              </a:rPr>
              <a:t>小雨：小夏，你爷爷京剧唱得真专业，我还以为他是京剧演员呢。</a:t>
            </a:r>
            <a:endParaRPr kumimoji="0" sz="22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p:txBody>
      </p:sp>
      <p:sp>
        <p:nvSpPr>
          <p:cNvPr id="228" name="Shape 228"/>
          <p:cNvSpPr/>
          <p:nvPr/>
        </p:nvSpPr>
        <p:spPr>
          <a:xfrm>
            <a:off x="2078038" y="2489200"/>
            <a:ext cx="8277225" cy="768350"/>
          </a:xfrm>
          <a:prstGeom prst="rect">
            <a:avLst/>
          </a:prstGeom>
          <a:ln>
            <a:solidFill>
              <a:srgbClr val="BE4B48"/>
            </a:solidFill>
          </a:ln>
          <a:effectLst>
            <a:outerShdw blurRad="38100" dist="20000" dir="5400000" rotWithShape="0">
              <a:srgbClr val="FFFFFF">
                <a:alpha val="38000"/>
              </a:srgbClr>
            </a:outerShdw>
          </a:effectLst>
        </p:spPr>
        <p:txBody>
          <a:bodyPr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defRPr sz="2200">
                <a:latin typeface="华文细黑"/>
                <a:ea typeface="华文细黑"/>
                <a:cs typeface="华文细黑"/>
                <a:sym typeface="华文细黑"/>
              </a:defRPr>
            </a:pPr>
            <a:r>
              <a:rPr kumimoji="0" sz="2200" b="0" i="0" u="none" strike="noStrike" kern="0" cap="none" spc="0" normalizeH="0" baseline="0" noProof="0">
                <a:ln>
                  <a:noFill/>
                </a:ln>
                <a:solidFill>
                  <a:srgbClr val="000000"/>
                </a:solidFill>
                <a:effectLst/>
                <a:uLnTx/>
                <a:uFillTx/>
                <a:latin typeface="华文细黑"/>
                <a:ea typeface="华文细黑"/>
                <a:cs typeface="华文细黑"/>
                <a:sym typeface="华文细黑"/>
              </a:rPr>
              <a:t>小夏：对啊，他本来就是京剧演员，年轻时在我们那儿很有名，深</a:t>
            </a:r>
            <a:endParaRPr kumimoji="0" sz="22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a:p>
            <a:pPr marL="0" marR="0" lvl="0" indent="0" algn="l" defTabSz="914400" rtl="0" eaLnBrk="1" fontAlgn="auto" latinLnBrk="0" hangingPunct="0">
              <a:lnSpc>
                <a:spcPct val="100000"/>
              </a:lnSpc>
              <a:spcBef>
                <a:spcPts val="0"/>
              </a:spcBef>
              <a:spcAft>
                <a:spcPts val="0"/>
              </a:spcAft>
              <a:buClrTx/>
              <a:buSzTx/>
              <a:buFontTx/>
              <a:buNone/>
              <a:defRPr sz="2200">
                <a:latin typeface="华文细黑"/>
                <a:ea typeface="华文细黑"/>
                <a:cs typeface="华文细黑"/>
                <a:sym typeface="华文细黑"/>
              </a:defRPr>
            </a:pPr>
            <a:r>
              <a:rPr kumimoji="0" sz="2200" b="0" i="0" u="none" strike="noStrike" kern="0" cap="none" spc="0" normalizeH="0" baseline="0" noProof="0">
                <a:ln>
                  <a:noFill/>
                </a:ln>
                <a:solidFill>
                  <a:srgbClr val="000000"/>
                </a:solidFill>
                <a:effectLst/>
                <a:uLnTx/>
                <a:uFillTx/>
                <a:latin typeface="华文细黑"/>
                <a:ea typeface="华文细黑"/>
                <a:cs typeface="华文细黑"/>
                <a:sym typeface="华文细黑"/>
              </a:rPr>
              <a:t>            受观众们的喜爱。</a:t>
            </a:r>
            <a:endParaRPr kumimoji="0" sz="22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p:txBody>
      </p:sp>
      <p:sp>
        <p:nvSpPr>
          <p:cNvPr id="229" name="Shape 229"/>
          <p:cNvSpPr/>
          <p:nvPr/>
        </p:nvSpPr>
        <p:spPr>
          <a:xfrm>
            <a:off x="2082800" y="3308350"/>
            <a:ext cx="5678170" cy="429895"/>
          </a:xfrm>
          <a:prstGeom prst="rect">
            <a:avLst/>
          </a:prstGeom>
          <a:ln>
            <a:solidFill>
              <a:srgbClr val="4A7EBB"/>
            </a:solidFill>
          </a:ln>
          <a:effectLst>
            <a:outerShdw blurRad="38100" dist="20000" dir="5400000" rotWithShape="0">
              <a:srgbClr val="FFFFFF">
                <a:alpha val="38000"/>
              </a:srgbClr>
            </a:outerShdw>
          </a:effectLst>
        </p:spPr>
        <p:txBody>
          <a:bodyPr wrap="none" lIns="45719" rIns="45719">
            <a:spAutoFit/>
          </a:bodyPr>
          <a:lstStyle>
            <a:lvl1pPr>
              <a:defRPr sz="2200">
                <a:latin typeface="华文细黑"/>
                <a:ea typeface="华文细黑"/>
                <a:cs typeface="华文细黑"/>
                <a:sym typeface="华文细黑"/>
              </a:defRPr>
            </a:lvl1pPr>
          </a:lstStyle>
          <a:p>
            <a:pPr marL="0" marR="0" lvl="0" indent="0" algn="l" defTabSz="914400" rtl="0" eaLnBrk="1" fontAlgn="auto" latinLnBrk="0" hangingPunct="0">
              <a:lnSpc>
                <a:spcPct val="100000"/>
              </a:lnSpc>
              <a:spcBef>
                <a:spcPts val="0"/>
              </a:spcBef>
              <a:spcAft>
                <a:spcPts val="0"/>
              </a:spcAft>
              <a:buClrTx/>
              <a:buSzTx/>
              <a:buFontTx/>
              <a:buNone/>
              <a:defRPr/>
            </a:pPr>
            <a:r>
              <a:rPr kumimoji="0" sz="2200" b="0" i="0" u="none" strike="noStrike" kern="0" cap="none" spc="0" normalizeH="0" baseline="0" noProof="0">
                <a:ln>
                  <a:noFill/>
                </a:ln>
                <a:solidFill>
                  <a:srgbClr val="000000"/>
                </a:solidFill>
                <a:effectLst/>
                <a:uLnTx/>
                <a:uFillTx/>
                <a:latin typeface="华文细黑"/>
                <a:ea typeface="华文细黑"/>
                <a:cs typeface="华文细黑"/>
                <a:sym typeface="华文细黑"/>
              </a:rPr>
              <a:t>小雨：你爷爷一定对京剧有着很深厚的感情。</a:t>
            </a:r>
            <a:endParaRPr kumimoji="0" sz="22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p:txBody>
      </p:sp>
      <p:sp>
        <p:nvSpPr>
          <p:cNvPr id="230" name="Shape 230"/>
          <p:cNvSpPr/>
          <p:nvPr/>
        </p:nvSpPr>
        <p:spPr>
          <a:xfrm>
            <a:off x="2082800" y="3862388"/>
            <a:ext cx="8378190" cy="768350"/>
          </a:xfrm>
          <a:prstGeom prst="rect">
            <a:avLst/>
          </a:prstGeom>
          <a:ln>
            <a:solidFill>
              <a:srgbClr val="BE4B48"/>
            </a:solidFill>
          </a:ln>
          <a:effectLst>
            <a:outerShdw blurRad="38100" dist="20000" dir="5400000" rotWithShape="0">
              <a:srgbClr val="FFFFFF">
                <a:alpha val="38000"/>
              </a:srgbClr>
            </a:outerShdw>
          </a:effectLst>
        </p:spPr>
        <p:txBody>
          <a:bodyPr wrap="none"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defRPr sz="2200">
                <a:latin typeface="华文细黑"/>
                <a:ea typeface="华文细黑"/>
                <a:cs typeface="华文细黑"/>
                <a:sym typeface="华文细黑"/>
              </a:defRPr>
            </a:pPr>
            <a:r>
              <a:rPr kumimoji="0" sz="2200" b="0" i="0" u="none" strike="noStrike" kern="0" cap="none" spc="0" normalizeH="0" baseline="0" noProof="0">
                <a:ln>
                  <a:noFill/>
                </a:ln>
                <a:solidFill>
                  <a:srgbClr val="000000"/>
                </a:solidFill>
                <a:effectLst/>
                <a:uLnTx/>
                <a:uFillTx/>
                <a:latin typeface="华文细黑"/>
                <a:ea typeface="华文细黑"/>
                <a:cs typeface="华文细黑"/>
                <a:sym typeface="华文细黑"/>
              </a:rPr>
              <a:t>小夏：是啊，他8岁就开始上台演出，到现在大概唱了60多年了，他</a:t>
            </a:r>
            <a:endParaRPr kumimoji="0" sz="22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a:p>
            <a:pPr marL="0" marR="0" lvl="0" indent="0" algn="l" defTabSz="914400" rtl="0" eaLnBrk="1" fontAlgn="auto" latinLnBrk="0" hangingPunct="0">
              <a:lnSpc>
                <a:spcPct val="100000"/>
              </a:lnSpc>
              <a:spcBef>
                <a:spcPts val="0"/>
              </a:spcBef>
              <a:spcAft>
                <a:spcPts val="0"/>
              </a:spcAft>
              <a:buClrTx/>
              <a:buSzTx/>
              <a:buFontTx/>
              <a:buNone/>
              <a:defRPr sz="2200">
                <a:latin typeface="华文细黑"/>
                <a:ea typeface="华文细黑"/>
                <a:cs typeface="华文细黑"/>
                <a:sym typeface="华文细黑"/>
              </a:defRPr>
            </a:pPr>
            <a:r>
              <a:rPr kumimoji="0" sz="2200" b="0" i="0" u="none" strike="noStrike" kern="0" cap="none" spc="0" normalizeH="0" baseline="0" noProof="0">
                <a:ln>
                  <a:noFill/>
                </a:ln>
                <a:solidFill>
                  <a:srgbClr val="000000"/>
                </a:solidFill>
                <a:effectLst/>
                <a:uLnTx/>
                <a:uFillTx/>
                <a:latin typeface="华文细黑"/>
                <a:ea typeface="华文细黑"/>
                <a:cs typeface="华文细黑"/>
                <a:sym typeface="华文细黑"/>
              </a:rPr>
              <a:t>            对这门艺术的喜爱从来没有改变过。</a:t>
            </a:r>
            <a:endParaRPr kumimoji="0" sz="22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p:txBody>
      </p:sp>
      <p:sp>
        <p:nvSpPr>
          <p:cNvPr id="231" name="Shape 231"/>
          <p:cNvSpPr/>
          <p:nvPr/>
        </p:nvSpPr>
        <p:spPr>
          <a:xfrm>
            <a:off x="2078038" y="4681538"/>
            <a:ext cx="8277225" cy="429895"/>
          </a:xfrm>
          <a:prstGeom prst="rect">
            <a:avLst/>
          </a:prstGeom>
          <a:ln>
            <a:solidFill>
              <a:srgbClr val="4A7EBB"/>
            </a:solidFill>
          </a:ln>
          <a:effectLst>
            <a:outerShdw blurRad="38100" dist="20000" dir="5400000" rotWithShape="0">
              <a:srgbClr val="FFFFFF">
                <a:alpha val="38000"/>
              </a:srgbClr>
            </a:outerShdw>
          </a:effectLst>
        </p:spPr>
        <p:txBody>
          <a:bodyPr lIns="45719" rIns="45719">
            <a:spAutoFit/>
          </a:bodyPr>
          <a:lstStyle>
            <a:lvl1pPr>
              <a:defRPr sz="2200">
                <a:latin typeface="华文细黑"/>
                <a:ea typeface="华文细黑"/>
                <a:cs typeface="华文细黑"/>
                <a:sym typeface="华文细黑"/>
              </a:defRPr>
            </a:lvl1pPr>
          </a:lstStyle>
          <a:p>
            <a:pPr marL="0" marR="0" lvl="0" indent="0" algn="l" defTabSz="914400" rtl="0" eaLnBrk="1" fontAlgn="auto" latinLnBrk="0" hangingPunct="0">
              <a:lnSpc>
                <a:spcPct val="100000"/>
              </a:lnSpc>
              <a:spcBef>
                <a:spcPts val="0"/>
              </a:spcBef>
              <a:spcAft>
                <a:spcPts val="0"/>
              </a:spcAft>
              <a:buClrTx/>
              <a:buSzTx/>
              <a:buFontTx/>
              <a:buNone/>
              <a:defRPr/>
            </a:pPr>
            <a:r>
              <a:rPr kumimoji="0" sz="2200" b="0" i="0" u="none" strike="noStrike" kern="0" cap="none" spc="0" normalizeH="0" baseline="0" noProof="0">
                <a:ln>
                  <a:noFill/>
                </a:ln>
                <a:solidFill>
                  <a:srgbClr val="000000"/>
                </a:solidFill>
                <a:effectLst/>
                <a:uLnTx/>
                <a:uFillTx/>
                <a:latin typeface="华文细黑"/>
                <a:ea typeface="华文细黑"/>
                <a:cs typeface="华文细黑"/>
                <a:sym typeface="华文细黑"/>
              </a:rPr>
              <a:t>小雨：这么说你喜欢听京剧也是受了你爷爷的影响？</a:t>
            </a:r>
            <a:endParaRPr kumimoji="0" sz="22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p:txBody>
      </p:sp>
      <p:sp>
        <p:nvSpPr>
          <p:cNvPr id="232" name="Shape 232"/>
          <p:cNvSpPr/>
          <p:nvPr/>
        </p:nvSpPr>
        <p:spPr>
          <a:xfrm>
            <a:off x="2076450" y="5235575"/>
            <a:ext cx="8280400" cy="768350"/>
          </a:xfrm>
          <a:prstGeom prst="rect">
            <a:avLst/>
          </a:prstGeom>
          <a:ln>
            <a:solidFill>
              <a:srgbClr val="BE4B48"/>
            </a:solidFill>
          </a:ln>
          <a:effectLst>
            <a:outerShdw blurRad="38100" dist="20000" dir="5400000" rotWithShape="0">
              <a:srgbClr val="FFFFFF">
                <a:alpha val="38000"/>
              </a:srgbClr>
            </a:outerShdw>
          </a:effectLst>
        </p:spPr>
        <p:txBody>
          <a:bodyPr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defRPr sz="2200">
                <a:latin typeface="华文细黑"/>
                <a:ea typeface="华文细黑"/>
                <a:cs typeface="华文细黑"/>
                <a:sym typeface="华文细黑"/>
              </a:defRPr>
            </a:pPr>
            <a:r>
              <a:rPr kumimoji="0" sz="2200" b="0" i="0" u="none" strike="noStrike" kern="0" cap="none" spc="0" normalizeH="0" baseline="0" noProof="0">
                <a:ln>
                  <a:noFill/>
                </a:ln>
                <a:solidFill>
                  <a:srgbClr val="000000"/>
                </a:solidFill>
                <a:effectLst/>
                <a:uLnTx/>
                <a:uFillTx/>
                <a:latin typeface="华文细黑"/>
                <a:ea typeface="华文细黑"/>
                <a:cs typeface="华文细黑"/>
                <a:sym typeface="华文细黑"/>
              </a:rPr>
              <a:t>小夏：我小时候经常去看他的演出。平时他还给我讲很多京剧里的</a:t>
            </a:r>
            <a:endParaRPr kumimoji="0" sz="22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a:p>
            <a:pPr marL="0" marR="0" lvl="0" indent="0" algn="l" defTabSz="914400" rtl="0" eaLnBrk="1" fontAlgn="auto" latinLnBrk="0" hangingPunct="0">
              <a:lnSpc>
                <a:spcPct val="100000"/>
              </a:lnSpc>
              <a:spcBef>
                <a:spcPts val="0"/>
              </a:spcBef>
              <a:spcAft>
                <a:spcPts val="0"/>
              </a:spcAft>
              <a:buClrTx/>
              <a:buSzTx/>
              <a:buFontTx/>
              <a:buNone/>
              <a:defRPr sz="2200">
                <a:latin typeface="华文细黑"/>
                <a:ea typeface="华文细黑"/>
                <a:cs typeface="华文细黑"/>
                <a:sym typeface="华文细黑"/>
              </a:defRPr>
            </a:pPr>
            <a:r>
              <a:rPr kumimoji="0" sz="2200" b="0" i="0" u="none" strike="noStrike" kern="0" cap="none" spc="0" normalizeH="0" baseline="0" noProof="0">
                <a:ln>
                  <a:noFill/>
                </a:ln>
                <a:solidFill>
                  <a:srgbClr val="000000"/>
                </a:solidFill>
                <a:effectLst/>
                <a:uLnTx/>
                <a:uFillTx/>
                <a:latin typeface="华文细黑"/>
                <a:ea typeface="华文细黑"/>
                <a:cs typeface="华文细黑"/>
                <a:sym typeface="华文细黑"/>
              </a:rPr>
              <a:t>            历史故事，让我学到了很多知识。</a:t>
            </a:r>
            <a:endParaRPr kumimoji="0" sz="2200" b="0" i="0" u="none" strike="noStrike" kern="0" cap="none" spc="0" normalizeH="0" baseline="0" noProof="0">
              <a:ln>
                <a:noFill/>
              </a:ln>
              <a:solidFill>
                <a:srgbClr val="000000"/>
              </a:solidFill>
              <a:effectLst/>
              <a:uLnTx/>
              <a:uFillTx/>
              <a:latin typeface="华文细黑"/>
              <a:ea typeface="华文细黑"/>
              <a:cs typeface="华文细黑"/>
              <a:sym typeface="华文细黑"/>
            </a:endParaRPr>
          </a:p>
        </p:txBody>
      </p:sp>
    </p:spTree>
  </p:cSld>
  <p:clrMapOvr>
    <a:masterClrMapping/>
  </p:clrMapOvr>
  <p:transition spd="slow"/>
  <p:timing>
    <p:tnLst>
      <p:par>
        <p:cTn id="1" dur="indefinite" restart="never" fill="hold" nodeType="tmRoot"/>
      </p:par>
    </p:tnLst>
    <p:bldLst>
      <p:bldP spid="226" grpId="0" animBg="1" advAuto="1000"/>
      <p:bldP spid="227" grpId="0" animBg="1" advAuto="1000"/>
      <p:bldP spid="228" grpId="0" animBg="1" advAuto="1000"/>
      <p:bldP spid="229" grpId="0" animBg="1" advAuto="1000"/>
      <p:bldP spid="230" grpId="0" animBg="1" advAuto="1000"/>
      <p:bldP spid="231" grpId="0" animBg="1" advAuto="1000"/>
      <p:bldP spid="232" grpId="0" animBg="1" advAuto="100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582" name="Shape 582"/>
        <p:cNvGrpSpPr/>
        <p:nvPr/>
      </p:nvGrpSpPr>
      <p:grpSpPr>
        <a:xfrm>
          <a:off x="0" y="0"/>
          <a:ext cx="0" cy="0"/>
          <a:chOff x="0" y="0"/>
          <a:chExt cx="0" cy="0"/>
        </a:xfrm>
      </p:grpSpPr>
      <p:sp>
        <p:nvSpPr>
          <p:cNvPr id="583" name="Google Shape;583;g2bf0977ba06_1_58"/>
          <p:cNvSpPr txBox="1"/>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zh-TW"/>
              <a:t>adj</a:t>
            </a:r>
            <a:r>
              <a:rPr lang="en-US" altLang="zh-TW"/>
              <a:t>.</a:t>
            </a:r>
            <a:r>
              <a:rPr lang="zh-TW"/>
              <a:t> detailed</a:t>
            </a:r>
            <a:endParaRPr lang="zh-TW"/>
          </a:p>
        </p:txBody>
      </p:sp>
      <p:sp>
        <p:nvSpPr>
          <p:cNvPr id="584" name="Google Shape;584;g2bf0977ba06_1_58"/>
          <p:cNvSpPr txBox="1"/>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zh-TW"/>
              <a:t>您能</a:t>
            </a:r>
            <a:r>
              <a:rPr lang="zh-TW">
                <a:solidFill>
                  <a:srgbClr val="FF0000"/>
                </a:solidFill>
              </a:rPr>
              <a:t>详细</a:t>
            </a:r>
            <a:r>
              <a:rPr lang="zh-TW"/>
              <a:t>谈谈对我的课的看法吗？</a:t>
            </a:r>
            <a:endParaRPr lang="zh-TW"/>
          </a:p>
          <a:p>
            <a:pPr marL="0" lvl="0" indent="0" algn="l" rtl="0">
              <a:spcBef>
                <a:spcPts val="1000"/>
              </a:spcBef>
              <a:spcAft>
                <a:spcPts val="0"/>
              </a:spcAft>
              <a:buNone/>
            </a:pPr>
          </a:p>
          <a:p>
            <a:pPr marL="0" lvl="0" indent="0" algn="l" rtl="0">
              <a:spcBef>
                <a:spcPts val="1000"/>
              </a:spcBef>
              <a:spcAft>
                <a:spcPts val="0"/>
              </a:spcAft>
              <a:buNone/>
            </a:pPr>
            <a:r>
              <a:rPr lang="zh-TW"/>
              <a:t>您能</a:t>
            </a:r>
            <a:r>
              <a:rPr lang="zh-TW">
                <a:solidFill>
                  <a:srgbClr val="FF0000"/>
                </a:solidFill>
              </a:rPr>
              <a:t>详细</a:t>
            </a:r>
            <a:r>
              <a:rPr lang="zh-TW"/>
              <a:t>谈谈对这部电影的看法吗？</a:t>
            </a:r>
            <a:endParaRPr lang="zh-TW"/>
          </a:p>
          <a:p>
            <a:pPr marL="0" lvl="0" indent="0" algn="l" rtl="0">
              <a:spcBef>
                <a:spcPts val="1000"/>
              </a:spcBef>
              <a:spcAft>
                <a:spcPts val="0"/>
              </a:spcAft>
              <a:buNone/>
            </a:pPr>
          </a:p>
          <a:p>
            <a:pPr marL="0" lvl="0" indent="0" algn="l" rtl="0">
              <a:spcBef>
                <a:spcPts val="1000"/>
              </a:spcBef>
              <a:spcAft>
                <a:spcPts val="0"/>
              </a:spcAft>
              <a:buNone/>
            </a:pPr>
            <a:r>
              <a:rPr lang="zh-TW"/>
              <a:t>您能</a:t>
            </a:r>
            <a:r>
              <a:rPr lang="zh-TW">
                <a:solidFill>
                  <a:srgbClr val="FF0000"/>
                </a:solidFill>
              </a:rPr>
              <a:t>详细</a:t>
            </a:r>
            <a:r>
              <a:rPr lang="zh-TW"/>
              <a:t>谈谈对这篇阅读文章的看法吗？</a:t>
            </a:r>
            <a:endParaRPr lang="zh-TW"/>
          </a:p>
          <a:p>
            <a:pPr marL="0" lvl="0" indent="0" algn="l" rtl="0">
              <a:spcBef>
                <a:spcPts val="1000"/>
              </a:spcBef>
              <a:spcAft>
                <a:spcPts val="0"/>
              </a:spcAft>
              <a:buNone/>
            </a:pPr>
          </a:p>
          <a:p>
            <a:pPr marL="0" lvl="0" indent="0" algn="l" rtl="0">
              <a:spcBef>
                <a:spcPts val="1000"/>
              </a:spcBef>
              <a:spcAft>
                <a:spcPts val="0"/>
              </a:spcAft>
              <a:buNone/>
            </a:pPr>
          </a:p>
        </p:txBody>
      </p:sp>
      <p:sp>
        <p:nvSpPr>
          <p:cNvPr id="2" name="矩形 1"/>
          <p:cNvSpPr/>
          <p:nvPr>
            <p:custDataLst>
              <p:tags r:id="rId1"/>
            </p:custDataLst>
          </p:nvPr>
        </p:nvSpPr>
        <p:spPr>
          <a:xfrm>
            <a:off x="1631315" y="1700530"/>
            <a:ext cx="781685" cy="57594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矩形 3"/>
          <p:cNvSpPr/>
          <p:nvPr>
            <p:custDataLst>
              <p:tags r:id="rId2"/>
            </p:custDataLst>
          </p:nvPr>
        </p:nvSpPr>
        <p:spPr>
          <a:xfrm>
            <a:off x="1631315" y="2708910"/>
            <a:ext cx="781685" cy="57594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矩形 2"/>
          <p:cNvSpPr/>
          <p:nvPr>
            <p:custDataLst>
              <p:tags r:id="rId3"/>
            </p:custDataLst>
          </p:nvPr>
        </p:nvSpPr>
        <p:spPr>
          <a:xfrm>
            <a:off x="1631315" y="3789045"/>
            <a:ext cx="781685" cy="57594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4"/>
                                        </p:tgtEl>
                                        <p:attrNameLst>
                                          <p:attrName>ppt_x</p:attrName>
                                        </p:attrNameLst>
                                      </p:cBhvr>
                                      <p:tavLst>
                                        <p:tav tm="0">
                                          <p:val>
                                            <p:strVal val="ppt_x"/>
                                          </p:val>
                                        </p:tav>
                                        <p:tav tm="100000">
                                          <p:val>
                                            <p:strVal val="ppt_x"/>
                                          </p:val>
                                        </p:tav>
                                      </p:tavLst>
                                    </p:anim>
                                    <p:anim calcmode="lin" valueType="num">
                                      <p:cBhvr additive="base">
                                        <p:cTn id="13" dur="500"/>
                                        <p:tgtEl>
                                          <p:spTgt spid="4"/>
                                        </p:tgtEl>
                                        <p:attrNameLst>
                                          <p:attrName>ppt_y</p:attrName>
                                        </p:attrNameLst>
                                      </p:cBhvr>
                                      <p:tavLst>
                                        <p:tav tm="0">
                                          <p:val>
                                            <p:strVal val="ppt_y"/>
                                          </p:val>
                                        </p:tav>
                                        <p:tav tm="100000">
                                          <p:val>
                                            <p:strVal val="1+ppt_h/2"/>
                                          </p:val>
                                        </p:tav>
                                      </p:tavLst>
                                    </p:anim>
                                    <p:set>
                                      <p:cBhvr>
                                        <p:cTn id="14" dur="1" fill="hold">
                                          <p:stCondLst>
                                            <p:cond delay="4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3"/>
                                        </p:tgtEl>
                                        <p:attrNameLst>
                                          <p:attrName>ppt_x</p:attrName>
                                        </p:attrNameLst>
                                      </p:cBhvr>
                                      <p:tavLst>
                                        <p:tav tm="0">
                                          <p:val>
                                            <p:strVal val="ppt_x"/>
                                          </p:val>
                                        </p:tav>
                                        <p:tav tm="100000">
                                          <p:val>
                                            <p:strVal val="ppt_x"/>
                                          </p:val>
                                        </p:tav>
                                      </p:tavLst>
                                    </p:anim>
                                    <p:anim calcmode="lin" valueType="num">
                                      <p:cBhvr additive="base">
                                        <p:cTn id="19" dur="500"/>
                                        <p:tgtEl>
                                          <p:spTgt spid="3"/>
                                        </p:tgtEl>
                                        <p:attrNameLst>
                                          <p:attrName>ppt_y</p:attrName>
                                        </p:attrNameLst>
                                      </p:cBhvr>
                                      <p:tavLst>
                                        <p:tav tm="0">
                                          <p:val>
                                            <p:strVal val="ppt_y"/>
                                          </p:val>
                                        </p:tav>
                                        <p:tav tm="100000">
                                          <p:val>
                                            <p:strVal val="1+ppt_h/2"/>
                                          </p:val>
                                        </p:tav>
                                      </p:tavLst>
                                    </p:anim>
                                    <p:set>
                                      <p:cBhvr>
                                        <p:cTn id="20"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4" grpId="0" bldLvl="0" animBg="1"/>
      <p:bldP spid="4" grpId="1" animBg="1"/>
      <p:bldP spid="3" grpId="0" bldLvl="0" animBg="1"/>
      <p:bldP spid="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600" name="Shape 600"/>
        <p:cNvGrpSpPr/>
        <p:nvPr/>
      </p:nvGrpSpPr>
      <p:grpSpPr>
        <a:xfrm>
          <a:off x="0" y="0"/>
          <a:ext cx="0" cy="0"/>
          <a:chOff x="0" y="0"/>
          <a:chExt cx="0" cy="0"/>
        </a:xfrm>
      </p:grpSpPr>
      <p:sp>
        <p:nvSpPr>
          <p:cNvPr id="601" name="Google Shape;601;g2bf0977ba06_1_64"/>
          <p:cNvSpPr txBox="1"/>
          <p:nvPr>
            <p:ph type="title"/>
          </p:nvPr>
        </p:nvSpPr>
        <p:spPr>
          <a:xfrm>
            <a:off x="0" y="0"/>
            <a:ext cx="10820400" cy="1822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5400"/>
              <a:buFont typeface="Play" panose="00000500000000000000"/>
              <a:buNone/>
            </a:pPr>
            <a:r>
              <a:rPr lang="zh-TW" sz="5400"/>
              <a:t>.V </a:t>
            </a:r>
            <a:r>
              <a:rPr lang="zh-TW" sz="5400"/>
              <a:t>to explain</a:t>
            </a:r>
            <a:br>
              <a:rPr lang="zh-TW" sz="5400"/>
            </a:br>
            <a:endParaRPr sz="5400"/>
          </a:p>
        </p:txBody>
      </p:sp>
      <p:sp>
        <p:nvSpPr>
          <p:cNvPr id="602" name="Google Shape;602;g2bf0977ba06_1_64"/>
          <p:cNvSpPr txBox="1"/>
          <p:nvPr/>
        </p:nvSpPr>
        <p:spPr>
          <a:xfrm>
            <a:off x="617666" y="1160122"/>
            <a:ext cx="10956600" cy="132570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3600"/>
              <a:buFont typeface="Play" panose="00000500000000000000"/>
              <a:buNone/>
            </a:pPr>
            <a:r>
              <a:rPr lang="zh-TW" sz="3600">
                <a:solidFill>
                  <a:schemeClr val="dk1"/>
                </a:solidFill>
                <a:latin typeface="Play" panose="00000500000000000000"/>
                <a:ea typeface="Play" panose="00000500000000000000"/>
                <a:cs typeface="Play" panose="00000500000000000000"/>
                <a:sym typeface="Play" panose="00000500000000000000"/>
              </a:rPr>
              <a:t>我发现您对学生特别了解，而且总是能用最简单的方法把复杂的问题解释清楚。</a:t>
            </a:r>
            <a:endParaRPr sz="3600">
              <a:solidFill>
                <a:schemeClr val="dk1"/>
              </a:solidFill>
              <a:latin typeface="Play" panose="00000500000000000000"/>
              <a:ea typeface="Play" panose="00000500000000000000"/>
              <a:cs typeface="Play" panose="00000500000000000000"/>
              <a:sym typeface="Play" panose="00000500000000000000"/>
            </a:endParaRPr>
          </a:p>
        </p:txBody>
      </p:sp>
      <p:sp>
        <p:nvSpPr>
          <p:cNvPr id="603" name="Google Shape;603;g2bf0977ba06_1_64"/>
          <p:cNvSpPr/>
          <p:nvPr/>
        </p:nvSpPr>
        <p:spPr>
          <a:xfrm>
            <a:off x="958025" y="3057850"/>
            <a:ext cx="10000500" cy="1587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TW" sz="3100"/>
              <a:t>如果你上课迟到了，你要怎么跟老师解释清楚？</a:t>
            </a:r>
            <a:endParaRPr sz="3100"/>
          </a:p>
        </p:txBody>
      </p:sp>
      <p:sp>
        <p:nvSpPr>
          <p:cNvPr id="2" name="矩形 1"/>
          <p:cNvSpPr/>
          <p:nvPr/>
        </p:nvSpPr>
        <p:spPr>
          <a:xfrm>
            <a:off x="6600190" y="1700530"/>
            <a:ext cx="781685" cy="57594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矩形 2"/>
          <p:cNvSpPr/>
          <p:nvPr/>
        </p:nvSpPr>
        <p:spPr>
          <a:xfrm>
            <a:off x="8112125" y="3563620"/>
            <a:ext cx="781685" cy="57594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3"/>
                                        </p:tgtEl>
                                        <p:attrNameLst>
                                          <p:attrName>ppt_x</p:attrName>
                                        </p:attrNameLst>
                                      </p:cBhvr>
                                      <p:tavLst>
                                        <p:tav tm="0">
                                          <p:val>
                                            <p:strVal val="ppt_x"/>
                                          </p:val>
                                        </p:tav>
                                        <p:tav tm="100000">
                                          <p:val>
                                            <p:strVal val="ppt_x"/>
                                          </p:val>
                                        </p:tav>
                                      </p:tavLst>
                                    </p:anim>
                                    <p:anim calcmode="lin" valueType="num">
                                      <p:cBhvr additive="base">
                                        <p:cTn id="13" dur="500"/>
                                        <p:tgtEl>
                                          <p:spTgt spid="3"/>
                                        </p:tgtEl>
                                        <p:attrNameLst>
                                          <p:attrName>ppt_y</p:attrName>
                                        </p:attrNameLst>
                                      </p:cBhvr>
                                      <p:tavLst>
                                        <p:tav tm="0">
                                          <p:val>
                                            <p:strVal val="ppt_y"/>
                                          </p:val>
                                        </p:tav>
                                        <p:tav tm="100000">
                                          <p:val>
                                            <p:strVal val="1+ppt_h/2"/>
                                          </p:val>
                                        </p:tav>
                                      </p:tavLst>
                                    </p:anim>
                                    <p:set>
                                      <p:cBhvr>
                                        <p:cTn id="1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佈景主題">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6560</Words>
  <Application>WPS 演示</Application>
  <PresentationFormat/>
  <Paragraphs>777</Paragraphs>
  <Slides>71</Slides>
  <Notes>0</Notes>
  <HiddenSlides>0</HiddenSlides>
  <MMClips>0</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71</vt:i4>
      </vt:variant>
    </vt:vector>
  </HeadingPairs>
  <TitlesOfParts>
    <vt:vector size="91" baseType="lpstr">
      <vt:lpstr>Arial</vt:lpstr>
      <vt:lpstr>宋体</vt:lpstr>
      <vt:lpstr>Wingdings</vt:lpstr>
      <vt:lpstr>Arial</vt:lpstr>
      <vt:lpstr>Play</vt:lpstr>
      <vt:lpstr>Calibri</vt:lpstr>
      <vt:lpstr>Helvetica</vt:lpstr>
      <vt:lpstr>黑体</vt:lpstr>
      <vt:lpstr>Times New Roman</vt:lpstr>
      <vt:lpstr>华文细黑</vt:lpstr>
      <vt:lpstr>黑体-简</vt:lpstr>
      <vt:lpstr>Aa楷书拼音</vt:lpstr>
      <vt:lpstr>微软雅黑</vt:lpstr>
      <vt:lpstr>Arial Unicode MS</vt:lpstr>
      <vt:lpstr>华文细黑</vt:lpstr>
      <vt:lpstr>STHeiti Light</vt:lpstr>
      <vt:lpstr>儷宋 Pro</vt:lpstr>
      <vt:lpstr>宋体-简</vt:lpstr>
      <vt:lpstr>新細明體</vt:lpstr>
      <vt:lpstr>Office 佈景主題</vt:lpstr>
      <vt:lpstr>第十二课  用心发现世界</vt:lpstr>
      <vt:lpstr>PowerPoint 演示文稿</vt:lpstr>
      <vt:lpstr>在生活中，你能为身边的女性做些什么？</vt:lpstr>
      <vt:lpstr>PowerPoint 演示文稿</vt:lpstr>
      <vt:lpstr>节 m section,length</vt:lpstr>
      <vt:lpstr>PowerPoint 演示文稿</vt:lpstr>
      <vt:lpstr>PowerPoint 演示文稿</vt:lpstr>
      <vt:lpstr>adj. detailed</vt:lpstr>
      <vt:lpstr>.V to explain </vt:lpstr>
      <vt:lpstr>v.to educate</vt:lpstr>
      <vt:lpstr>PowerPoint 演示文稿</vt:lpstr>
      <vt:lpstr>PowerPoint 演示文稿</vt:lpstr>
      <vt:lpstr>PowerPoint 演示文稿</vt:lpstr>
      <vt:lpstr>PowerPoint 演示文稿</vt:lpstr>
      <vt:lpstr>对于你来说， 找一份好工作的必备条件是什么？  学历、简历、录取  沟通能力 学习能力</vt:lpstr>
      <vt:lpstr>PowerPoint 演示文稿</vt:lpstr>
      <vt:lpstr>PowerPoint 演示文稿</vt:lpstr>
      <vt:lpstr>第十二课  用心发现世界</vt:lpstr>
      <vt:lpstr>PowerPoint 演示文稿</vt:lpstr>
      <vt:lpstr>v. to cause, to lead to</vt:lpstr>
      <vt:lpstr>误会 n.</vt:lpstr>
      <vt:lpstr>误会 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第十二课  用心发现世界</vt:lpstr>
      <vt:lpstr>PowerPoint 演示文稿</vt:lpstr>
      <vt:lpstr>PowerPoint 演示文稿</vt:lpstr>
      <vt:lpstr>v. to reach, to attain</vt:lpstr>
      <vt:lpstr>to achieve twice the result with half of the effort</vt:lpstr>
      <vt:lpstr>v.to economize, to save</vt:lpstr>
      <vt:lpstr>v. to economize, to save</vt:lpstr>
      <vt:lpstr>v.to economize, to save</vt:lpstr>
      <vt:lpstr>n. physical strength, effort</vt:lpstr>
      <vt:lpstr>n. physical strength, effort</vt:lpstr>
      <vt:lpstr>仔细 adj.	</vt:lpstr>
      <vt:lpstr>仔细 adj.	</vt:lpstr>
      <vt:lpstr>意见 n.	 (建议jiàn yì )</vt:lpstr>
      <vt:lpstr>问问医生的意见</vt:lpstr>
      <vt:lpstr>PowerPoint 演示文稿</vt:lpstr>
      <vt:lpstr>PowerPoint 演示文稿</vt:lpstr>
      <vt:lpstr>PowerPoint 演示文稿</vt:lpstr>
      <vt:lpstr>PowerPoint 演示文稿</vt:lpstr>
      <vt:lpstr>PowerPoint 演示文稿</vt:lpstr>
      <vt:lpstr>PowerPoint 演示文稿</vt:lpstr>
      <vt:lpstr>and </vt:lpstr>
      <vt:lpstr>再......也......</vt:lpstr>
      <vt:lpstr>再…也…</vt:lpstr>
      <vt:lpstr>再…也…</vt:lpstr>
      <vt:lpstr>再…也…</vt:lpstr>
      <vt:lpstr>完成句子</vt:lpstr>
      <vt:lpstr>第十三课  喝着茶看京剧</vt:lpstr>
      <vt:lpstr>PowerPoint 演示文稿</vt:lpstr>
      <vt:lpstr>adj.	 deep, profound</vt:lpstr>
      <vt:lpstr>演出 v.</vt:lpstr>
      <vt:lpstr>大概 adv.</vt:lpstr>
      <vt:lpstr>PowerPoint 演示文稿</vt:lpstr>
      <vt:lpstr>大概 adv.	(vs也许)</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2/28</dc:title>
  <dc:creator>施鑫午</dc:creator>
  <cp:lastModifiedBy>WPS_1337180402</cp:lastModifiedBy>
  <cp:revision>45</cp:revision>
  <dcterms:created xsi:type="dcterms:W3CDTF">2024-03-12T10:55:22Z</dcterms:created>
  <dcterms:modified xsi:type="dcterms:W3CDTF">2024-03-12T10:55:22Z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0x010100BEB89AE9B726E84DBBBF69A881ED4B3A</vt:lpwstr>
  </property>
  <property fmtid="{D5CDD505-2E9C-101B-9397-08002B2CF9AE}" pid="3" name="ICV">
    <vt:lpwstr>337E03C1B0A03CEF2BA0E5656CAF8519_42</vt:lpwstr>
  </property>
  <property fmtid="{D5CDD505-2E9C-101B-9397-08002B2CF9AE}" pid="4" name="KSOProductBuildVer">
    <vt:lpwstr>2052-6.5.2.8766</vt:lpwstr>
  </property>
</Properties>
</file>