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1.xml"/>
  <Override ContentType="application/vnd.openxmlformats-officedocument.presentationml.notesSlide+xml" PartName="/ppt/notesSlides/notesSlide109.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07.xml"/>
  <Override ContentType="application/vnd.openxmlformats-officedocument.presentationml.notesSlide+xml" PartName="/ppt/notesSlides/notesSlide100.xml"/>
  <Override ContentType="application/vnd.openxmlformats-officedocument.presentationml.notesSlide+xml" PartName="/ppt/notesSlides/notesSlide42.xml"/>
  <Override ContentType="application/vnd.openxmlformats-officedocument.presentationml.notesSlide+xml" PartName="/ppt/notesSlides/notesSlide85.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77.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81.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105.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93.xml"/>
  <Override ContentType="application/vnd.openxmlformats-officedocument.presentationml.notesSlide+xml" PartName="/ppt/notesSlides/notesSlide87.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110.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112.xml"/>
  <Override ContentType="application/vnd.openxmlformats-officedocument.presentationml.notesSlide+xml" PartName="/ppt/notesSlides/notesSlide103.xml"/>
  <Override ContentType="application/vnd.openxmlformats-officedocument.presentationml.notesSlide+xml" PartName="/ppt/notesSlides/notesSlide97.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89.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20.xml"/>
  <Override ContentType="application/vnd.openxmlformats-officedocument.presentationml.notesSlide+xml" PartName="/ppt/notesSlides/notesSlide60.xml"/>
  <Override ContentType="application/vnd.openxmlformats-officedocument.presentationml.notesSlide+xml" PartName="/ppt/notesSlides/notesSlide18.xml"/>
  <Override ContentType="application/vnd.openxmlformats-officedocument.presentationml.notesSlide+xml" PartName="/ppt/notesSlides/notesSlide48.xml"/>
  <Override ContentType="application/vnd.openxmlformats-officedocument.presentationml.notesSlide+xml" PartName="/ppt/notesSlides/notesSlide114.xml"/>
  <Override ContentType="application/vnd.openxmlformats-officedocument.presentationml.notesSlide+xml" PartName="/ppt/notesSlides/notesSlide101.xml"/>
  <Override ContentType="application/vnd.openxmlformats-officedocument.presentationml.notesSlide+xml" PartName="/ppt/notesSlides/notesSlide95.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71.xml"/>
  <Override ContentType="application/vnd.openxmlformats-officedocument.presentationml.notesSlide+xml" PartName="/ppt/notesSlides/notesSlide92.xml"/>
  <Override ContentType="application/vnd.openxmlformats-officedocument.presentationml.notesSlide+xml" PartName="/ppt/notesSlides/notesSlide84.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82.xml"/>
  <Override ContentType="application/vnd.openxmlformats-officedocument.presentationml.notesSlide+xml" PartName="/ppt/notesSlides/notesSlide94.xml"/>
  <Override ContentType="application/vnd.openxmlformats-officedocument.presentationml.notesSlide+xml" PartName="/ppt/notesSlides/notesSlide51.xml"/>
  <Override ContentType="application/vnd.openxmlformats-officedocument.presentationml.notesSlide+xml" PartName="/ppt/notesSlides/notesSlide108.xml"/>
  <Override ContentType="application/vnd.openxmlformats-officedocument.presentationml.notesSlide+xml" PartName="/ppt/notesSlides/notesSlide90.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86.xml"/>
  <Override ContentType="application/vnd.openxmlformats-officedocument.presentationml.notesSlide+xml" PartName="/ppt/notesSlides/notesSlide106.xml"/>
  <Override ContentType="application/vnd.openxmlformats-officedocument.presentationml.notesSlide+xml" PartName="/ppt/notesSlides/notesSlide99.xml"/>
  <Override ContentType="application/vnd.openxmlformats-officedocument.presentationml.notesSlide+xml" PartName="/ppt/notesSlides/notesSlide56.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61.xml"/>
  <Override ContentType="application/vnd.openxmlformats-officedocument.presentationml.notesSlide+xml" PartName="/ppt/notesSlides/notesSlide7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88.xml"/>
  <Override ContentType="application/vnd.openxmlformats-officedocument.presentationml.notesSlide+xml" PartName="/ppt/notesSlides/notesSlide2.xml"/>
  <Override ContentType="application/vnd.openxmlformats-officedocument.presentationml.notesSlide+xml" PartName="/ppt/notesSlides/notesSlide62.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28.xml"/>
  <Override ContentType="application/vnd.openxmlformats-officedocument.presentationml.notesSlide+xml" PartName="/ppt/notesSlides/notesSlide111.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113.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98.xml"/>
  <Override ContentType="application/vnd.openxmlformats-officedocument.presentationml.notesSlide+xml" PartName="/ppt/notesSlides/notesSlide104.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6.xml"/>
  <Override ContentType="application/vnd.openxmlformats-officedocument.presentationml.notesSlide+xml" PartName="/ppt/notesSlides/notesSlide79.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96.xml"/>
  <Override ContentType="application/vnd.openxmlformats-officedocument.presentationml.notesSlide+xml" PartName="/ppt/notesSlides/notesSlide102.xml"/>
  <Override ContentType="application/vnd.openxmlformats-officedocument.presentationml.notesSlide+xml" PartName="/ppt/notesSlides/notesSlide19.xml"/>
  <Override ContentType="application/vnd.openxmlformats-officedocument.presentationml.notesSlide+xml" PartName="/ppt/notesSlides/notesSlide83.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custom-properties+xml" PartName="/docProps/custom.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86.xml"/>
  <Override ContentType="application/vnd.openxmlformats-officedocument.presentationml.slide+xml" PartName="/ppt/slides/slide35.xml"/>
  <Override ContentType="application/vnd.openxmlformats-officedocument.presentationml.slide+xml" PartName="/ppt/slides/slide105.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13.xml"/>
  <Override ContentType="application/vnd.openxmlformats-officedocument.presentationml.slide+xml" PartName="/ppt/slides/slide68.xml"/>
  <Override ContentType="application/vnd.openxmlformats-officedocument.presentationml.slide+xml" PartName="/ppt/slides/slide94.xml"/>
  <Override ContentType="application/vnd.openxmlformats-officedocument.presentationml.slide+xml" PartName="/ppt/slides/slide84.xml"/>
  <Override ContentType="application/vnd.openxmlformats-officedocument.presentationml.slide+xml" PartName="/ppt/slides/slide107.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111.xml"/>
  <Override ContentType="application/vnd.openxmlformats-officedocument.presentationml.slide+xml" PartName="/ppt/slides/slide53.xml"/>
  <Override ContentType="application/vnd.openxmlformats-officedocument.presentationml.slide+xml" PartName="/ppt/slides/slide96.xml"/>
  <Override ContentType="application/vnd.openxmlformats-officedocument.presentationml.slide+xml" PartName="/ppt/slides/slide48.xml"/>
  <Override ContentType="application/vnd.openxmlformats-officedocument.presentationml.slide+xml" PartName="/ppt/slides/slide22.xml"/>
  <Override ContentType="application/vnd.openxmlformats-officedocument.presentationml.slide+xml" PartName="/ppt/slides/slide82.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2.xml"/>
  <Override ContentType="application/vnd.openxmlformats-officedocument.presentationml.slide+xml" PartName="/ppt/slides/slide108.xml"/>
  <Override ContentType="application/vnd.openxmlformats-officedocument.presentationml.slide+xml" PartName="/ppt/slides/slide98.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89.xml"/>
  <Override ContentType="application/vnd.openxmlformats-officedocument.presentationml.slide+xml" PartName="/ppt/slides/slide76.xml"/>
  <Override ContentType="application/vnd.openxmlformats-officedocument.presentationml.slide+xml" PartName="/ppt/slides/slide63.xml"/>
  <Override ContentType="application/vnd.openxmlformats-officedocument.presentationml.slide+xml" PartName="/ppt/slides/slide93.xml"/>
  <Override ContentType="application/vnd.openxmlformats-officedocument.presentationml.slide+xml" PartName="/ppt/slides/slide101.xml"/>
  <Override ContentType="application/vnd.openxmlformats-officedocument.presentationml.slide+xml" PartName="/ppt/slides/slide80.xml"/>
  <Override ContentType="application/vnd.openxmlformats-officedocument.presentationml.slide+xml" PartName="/ppt/slides/slide103.xml"/>
  <Override ContentType="application/vnd.openxmlformats-officedocument.presentationml.slide+xml" PartName="/ppt/slides/slide61.xml"/>
  <Override ContentType="application/vnd.openxmlformats-officedocument.presentationml.slide+xml" PartName="/ppt/slides/slide91.xml"/>
  <Override ContentType="application/vnd.openxmlformats-officedocument.presentationml.slide+xml" PartName="/ppt/slides/slide114.xml"/>
  <Override ContentType="application/vnd.openxmlformats-officedocument.presentationml.slide+xml" PartName="/ppt/slides/slide31.xml"/>
  <Override ContentType="application/vnd.openxmlformats-officedocument.presentationml.slide+xml" PartName="/ppt/slides/slide87.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12.xml"/>
  <Override ContentType="application/vnd.openxmlformats-officedocument.presentationml.slide+xml" PartName="/ppt/slides/slide95.xml"/>
  <Override ContentType="application/vnd.openxmlformats-officedocument.presentationml.slide+xml" PartName="/ppt/slides/slide69.xml"/>
  <Override ContentType="application/vnd.openxmlformats-officedocument.presentationml.slide+xml" PartName="/ppt/slides/slide85.xml"/>
  <Override ContentType="application/vnd.openxmlformats-officedocument.presentationml.slide+xml" PartName="/ppt/slides/slide42.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16.xml"/>
  <Override ContentType="application/vnd.openxmlformats-officedocument.presentationml.slide+xml" PartName="/ppt/slides/slide104.xml"/>
  <Override ContentType="application/vnd.openxmlformats-officedocument.presentationml.slide+xml" PartName="/ppt/slides/slide24.xml"/>
  <Override ContentType="application/vnd.openxmlformats-officedocument.presentationml.slide+xml" PartName="/ppt/slides/slide97.xml"/>
  <Override ContentType="application/vnd.openxmlformats-officedocument.presentationml.slide+xml" PartName="/ppt/slides/slide11.xml"/>
  <Override ContentType="application/vnd.openxmlformats-officedocument.presentationml.slide+xml" PartName="/ppt/slides/slide110.xml"/>
  <Override ContentType="application/vnd.openxmlformats-officedocument.presentationml.slide+xml" PartName="/ppt/slides/slide6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79.xml"/>
  <Override ContentType="application/vnd.openxmlformats-officedocument.presentationml.slide+xml" PartName="/ppt/slides/slide49.xml"/>
  <Override ContentType="application/vnd.openxmlformats-officedocument.presentationml.slide+xml" PartName="/ppt/slides/slide83.xml"/>
  <Override ContentType="application/vnd.openxmlformats-officedocument.presentationml.slide+xml" PartName="/ppt/slides/slide106.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40.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109.xml"/>
  <Override ContentType="application/vnd.openxmlformats-officedocument.presentationml.slide+xml" PartName="/ppt/slides/slide99.xml"/>
  <Override ContentType="application/vnd.openxmlformats-officedocument.presentationml.slide+xml" PartName="/ppt/slides/slide3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47.xml"/>
  <Override ContentType="application/vnd.openxmlformats-officedocument.presentationml.slide+xml" PartName="/ppt/slides/slide21.xml"/>
  <Override ContentType="application/vnd.openxmlformats-officedocument.presentationml.slide+xml" PartName="/ppt/slides/slide100.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90.xml"/>
  <Override ContentType="application/vnd.openxmlformats-officedocument.presentationml.slide+xml" PartName="/ppt/slides/slide8.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88.xml"/>
  <Override ContentType="application/vnd.openxmlformats-officedocument.presentationml.slide+xml" PartName="/ppt/slides/slide92.xml"/>
  <Override ContentType="application/vnd.openxmlformats-officedocument.presentationml.slide+xml" PartName="/ppt/slides/slide102.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custom-properties" Target="docProps/custom.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 id="320" r:id="rId70"/>
    <p:sldId id="321" r:id="rId71"/>
    <p:sldId id="322" r:id="rId72"/>
    <p:sldId id="323" r:id="rId73"/>
    <p:sldId id="324" r:id="rId74"/>
    <p:sldId id="325" r:id="rId75"/>
    <p:sldId id="326" r:id="rId76"/>
    <p:sldId id="327" r:id="rId77"/>
    <p:sldId id="328" r:id="rId78"/>
    <p:sldId id="329" r:id="rId79"/>
    <p:sldId id="330" r:id="rId80"/>
    <p:sldId id="331" r:id="rId81"/>
    <p:sldId id="332" r:id="rId82"/>
    <p:sldId id="333" r:id="rId83"/>
    <p:sldId id="334" r:id="rId84"/>
    <p:sldId id="335" r:id="rId85"/>
    <p:sldId id="336" r:id="rId86"/>
    <p:sldId id="337" r:id="rId87"/>
    <p:sldId id="338" r:id="rId88"/>
    <p:sldId id="339" r:id="rId89"/>
    <p:sldId id="340" r:id="rId90"/>
    <p:sldId id="341" r:id="rId91"/>
    <p:sldId id="342" r:id="rId92"/>
    <p:sldId id="343" r:id="rId93"/>
    <p:sldId id="344" r:id="rId94"/>
    <p:sldId id="345" r:id="rId95"/>
    <p:sldId id="346" r:id="rId96"/>
    <p:sldId id="347" r:id="rId97"/>
    <p:sldId id="348" r:id="rId98"/>
    <p:sldId id="349" r:id="rId99"/>
    <p:sldId id="350" r:id="rId100"/>
    <p:sldId id="351" r:id="rId101"/>
    <p:sldId id="352" r:id="rId102"/>
    <p:sldId id="353" r:id="rId103"/>
    <p:sldId id="354" r:id="rId104"/>
    <p:sldId id="355" r:id="rId105"/>
    <p:sldId id="356" r:id="rId106"/>
    <p:sldId id="357" r:id="rId107"/>
    <p:sldId id="358" r:id="rId108"/>
    <p:sldId id="359" r:id="rId109"/>
    <p:sldId id="360" r:id="rId110"/>
    <p:sldId id="361" r:id="rId111"/>
    <p:sldId id="362" r:id="rId112"/>
    <p:sldId id="363" r:id="rId113"/>
    <p:sldId id="364" r:id="rId114"/>
    <p:sldId id="365" r:id="rId115"/>
    <p:sldId id="366" r:id="rId116"/>
    <p:sldId id="367" r:id="rId117"/>
    <p:sldId id="368" r:id="rId118"/>
    <p:sldId id="369" r:id="rId119"/>
  </p:sldIdLst>
  <p:sldSz cy="6858000" cx="12192000"/>
  <p:notesSz cx="6858000" cy="9144000"/>
  <p:embeddedFontLst>
    <p:embeddedFont>
      <p:font typeface="Play"/>
      <p:regular r:id="rId120"/>
      <p:bold r:id="rId121"/>
    </p:embeddedFont>
    <p:embeddedFont>
      <p:font typeface="Roboto"/>
      <p:regular r:id="rId122"/>
      <p:bold r:id="rId123"/>
      <p:italic r:id="rId124"/>
      <p:boldItalic r:id="rId12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126" roundtripDataSignature="AMtx7mj93dm5Rrk4he7UDaugvGFAdXOpu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620EA56C-C132-460B-BD12-7AC359ABFB69}">
  <a:tblStyle styleId="{620EA56C-C132-460B-BD12-7AC359ABFB69}" styleName="Table_0">
    <a:wholeTbl>
      <a:tcTxStyle b="off" i="off">
        <a:font>
          <a:latin typeface="Aptos"/>
          <a:ea typeface="Aptos"/>
          <a:cs typeface="Aptos"/>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7E9EC"/>
          </a:solidFill>
        </a:fill>
      </a:tcStyle>
    </a:wholeTbl>
    <a:band1H>
      <a:tcTxStyle/>
      <a:tcStyle>
        <a:fill>
          <a:solidFill>
            <a:srgbClr val="CAD1D8"/>
          </a:solidFill>
        </a:fill>
      </a:tcStyle>
    </a:band1H>
    <a:band2H>
      <a:tcTxStyle/>
    </a:band2H>
    <a:band1V>
      <a:tcTxStyle/>
      <a:tcStyle>
        <a:fill>
          <a:solidFill>
            <a:srgbClr val="CAD1D8"/>
          </a:solidFill>
        </a:fill>
      </a:tcStyle>
    </a:band1V>
    <a:band2V>
      <a:tcTxStyle/>
    </a:band2V>
    <a:lastCol>
      <a:tcTxStyle b="on" i="off">
        <a:font>
          <a:latin typeface="Aptos"/>
          <a:ea typeface="Aptos"/>
          <a:cs typeface="Aptos"/>
        </a:font>
        <a:schemeClr val="lt1"/>
      </a:tcTxStyle>
      <a:tcStyle>
        <a:fill>
          <a:solidFill>
            <a:schemeClr val="accent1"/>
          </a:solidFill>
        </a:fill>
      </a:tcStyle>
    </a:lastCol>
    <a:firstCol>
      <a:tcTxStyle b="on" i="off">
        <a:font>
          <a:latin typeface="Aptos"/>
          <a:ea typeface="Aptos"/>
          <a:cs typeface="Aptos"/>
        </a:font>
        <a:schemeClr val="lt1"/>
      </a:tcTxStyle>
      <a:tcStyle>
        <a:fill>
          <a:solidFill>
            <a:schemeClr val="accent1"/>
          </a:solidFill>
        </a:fill>
      </a:tcStyle>
    </a:firstCol>
    <a:lastRow>
      <a:tcTxStyle b="on" i="off">
        <a:font>
          <a:latin typeface="Aptos"/>
          <a:ea typeface="Aptos"/>
          <a:cs typeface="Aptos"/>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a:seCell>
    <a:swCell>
      <a:tcTxStyle/>
    </a:swCell>
    <a:firstRow>
      <a:tcTxStyle b="on" i="off">
        <a:font>
          <a:latin typeface="Aptos"/>
          <a:ea typeface="Aptos"/>
          <a:cs typeface="Aptos"/>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a:neCell>
    <a:nwCell>
      <a:tcTxStyle/>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07" Type="http://schemas.openxmlformats.org/officeDocument/2006/relationships/slide" Target="slides/slide102.xml"/><Relationship Id="rId106" Type="http://schemas.openxmlformats.org/officeDocument/2006/relationships/slide" Target="slides/slide101.xml"/><Relationship Id="rId105" Type="http://schemas.openxmlformats.org/officeDocument/2006/relationships/slide" Target="slides/slide100.xml"/><Relationship Id="rId104" Type="http://schemas.openxmlformats.org/officeDocument/2006/relationships/slide" Target="slides/slide99.xml"/><Relationship Id="rId109" Type="http://schemas.openxmlformats.org/officeDocument/2006/relationships/slide" Target="slides/slide104.xml"/><Relationship Id="rId108" Type="http://schemas.openxmlformats.org/officeDocument/2006/relationships/slide" Target="slides/slide103.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103" Type="http://schemas.openxmlformats.org/officeDocument/2006/relationships/slide" Target="slides/slide98.xml"/><Relationship Id="rId102" Type="http://schemas.openxmlformats.org/officeDocument/2006/relationships/slide" Target="slides/slide97.xml"/><Relationship Id="rId101" Type="http://schemas.openxmlformats.org/officeDocument/2006/relationships/slide" Target="slides/slide96.xml"/><Relationship Id="rId100" Type="http://schemas.openxmlformats.org/officeDocument/2006/relationships/slide" Target="slides/slide95.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26" Type="http://customschemas.google.com/relationships/presentationmetadata" Target="metadata"/><Relationship Id="rId26" Type="http://schemas.openxmlformats.org/officeDocument/2006/relationships/slide" Target="slides/slide21.xml"/><Relationship Id="rId121" Type="http://schemas.openxmlformats.org/officeDocument/2006/relationships/font" Target="fonts/Play-bold.fntdata"/><Relationship Id="rId25" Type="http://schemas.openxmlformats.org/officeDocument/2006/relationships/slide" Target="slides/slide20.xml"/><Relationship Id="rId120" Type="http://schemas.openxmlformats.org/officeDocument/2006/relationships/font" Target="fonts/Play-regular.fntdata"/><Relationship Id="rId28" Type="http://schemas.openxmlformats.org/officeDocument/2006/relationships/slide" Target="slides/slide23.xml"/><Relationship Id="rId27" Type="http://schemas.openxmlformats.org/officeDocument/2006/relationships/slide" Target="slides/slide22.xml"/><Relationship Id="rId125" Type="http://schemas.openxmlformats.org/officeDocument/2006/relationships/font" Target="fonts/Roboto-boldItalic.fntdata"/><Relationship Id="rId29" Type="http://schemas.openxmlformats.org/officeDocument/2006/relationships/slide" Target="slides/slide24.xml"/><Relationship Id="rId124" Type="http://schemas.openxmlformats.org/officeDocument/2006/relationships/font" Target="fonts/Roboto-italic.fntdata"/><Relationship Id="rId123" Type="http://schemas.openxmlformats.org/officeDocument/2006/relationships/font" Target="fonts/Roboto-bold.fntdata"/><Relationship Id="rId122" Type="http://schemas.openxmlformats.org/officeDocument/2006/relationships/font" Target="fonts/Roboto-regular.fntdata"/><Relationship Id="rId95" Type="http://schemas.openxmlformats.org/officeDocument/2006/relationships/slide" Target="slides/slide90.xml"/><Relationship Id="rId94" Type="http://schemas.openxmlformats.org/officeDocument/2006/relationships/slide" Target="slides/slide89.xml"/><Relationship Id="rId97" Type="http://schemas.openxmlformats.org/officeDocument/2006/relationships/slide" Target="slides/slide92.xml"/><Relationship Id="rId96" Type="http://schemas.openxmlformats.org/officeDocument/2006/relationships/slide" Target="slides/slide91.xml"/><Relationship Id="rId11" Type="http://schemas.openxmlformats.org/officeDocument/2006/relationships/slide" Target="slides/slide6.xml"/><Relationship Id="rId99" Type="http://schemas.openxmlformats.org/officeDocument/2006/relationships/slide" Target="slides/slide94.xml"/><Relationship Id="rId10" Type="http://schemas.openxmlformats.org/officeDocument/2006/relationships/slide" Target="slides/slide5.xml"/><Relationship Id="rId98" Type="http://schemas.openxmlformats.org/officeDocument/2006/relationships/slide" Target="slides/slide93.xml"/><Relationship Id="rId13" Type="http://schemas.openxmlformats.org/officeDocument/2006/relationships/slide" Target="slides/slide8.xml"/><Relationship Id="rId12" Type="http://schemas.openxmlformats.org/officeDocument/2006/relationships/slide" Target="slides/slide7.xml"/><Relationship Id="rId91" Type="http://schemas.openxmlformats.org/officeDocument/2006/relationships/slide" Target="slides/slide86.xml"/><Relationship Id="rId90" Type="http://schemas.openxmlformats.org/officeDocument/2006/relationships/slide" Target="slides/slide85.xml"/><Relationship Id="rId93" Type="http://schemas.openxmlformats.org/officeDocument/2006/relationships/slide" Target="slides/slide88.xml"/><Relationship Id="rId92" Type="http://schemas.openxmlformats.org/officeDocument/2006/relationships/slide" Target="slides/slide87.xml"/><Relationship Id="rId118" Type="http://schemas.openxmlformats.org/officeDocument/2006/relationships/slide" Target="slides/slide113.xml"/><Relationship Id="rId117" Type="http://schemas.openxmlformats.org/officeDocument/2006/relationships/slide" Target="slides/slide112.xml"/><Relationship Id="rId116" Type="http://schemas.openxmlformats.org/officeDocument/2006/relationships/slide" Target="slides/slide111.xml"/><Relationship Id="rId115" Type="http://schemas.openxmlformats.org/officeDocument/2006/relationships/slide" Target="slides/slide110.xml"/><Relationship Id="rId119" Type="http://schemas.openxmlformats.org/officeDocument/2006/relationships/slide" Target="slides/slide114.xml"/><Relationship Id="rId15" Type="http://schemas.openxmlformats.org/officeDocument/2006/relationships/slide" Target="slides/slide10.xml"/><Relationship Id="rId110" Type="http://schemas.openxmlformats.org/officeDocument/2006/relationships/slide" Target="slides/slide105.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14" Type="http://schemas.openxmlformats.org/officeDocument/2006/relationships/slide" Target="slides/slide109.xml"/><Relationship Id="rId18" Type="http://schemas.openxmlformats.org/officeDocument/2006/relationships/slide" Target="slides/slide13.xml"/><Relationship Id="rId113" Type="http://schemas.openxmlformats.org/officeDocument/2006/relationships/slide" Target="slides/slide108.xml"/><Relationship Id="rId112" Type="http://schemas.openxmlformats.org/officeDocument/2006/relationships/slide" Target="slides/slide107.xml"/><Relationship Id="rId111" Type="http://schemas.openxmlformats.org/officeDocument/2006/relationships/slide" Target="slides/slide106.xml"/><Relationship Id="rId84" Type="http://schemas.openxmlformats.org/officeDocument/2006/relationships/slide" Target="slides/slide79.xml"/><Relationship Id="rId83" Type="http://schemas.openxmlformats.org/officeDocument/2006/relationships/slide" Target="slides/slide78.xml"/><Relationship Id="rId86" Type="http://schemas.openxmlformats.org/officeDocument/2006/relationships/slide" Target="slides/slide81.xml"/><Relationship Id="rId85" Type="http://schemas.openxmlformats.org/officeDocument/2006/relationships/slide" Target="slides/slide80.xml"/><Relationship Id="rId88" Type="http://schemas.openxmlformats.org/officeDocument/2006/relationships/slide" Target="slides/slide83.xml"/><Relationship Id="rId87" Type="http://schemas.openxmlformats.org/officeDocument/2006/relationships/slide" Target="slides/slide82.xml"/><Relationship Id="rId89" Type="http://schemas.openxmlformats.org/officeDocument/2006/relationships/slide" Target="slides/slide84.xml"/><Relationship Id="rId80" Type="http://schemas.openxmlformats.org/officeDocument/2006/relationships/slide" Target="slides/slide75.xml"/><Relationship Id="rId82" Type="http://schemas.openxmlformats.org/officeDocument/2006/relationships/slide" Target="slides/slide77.xml"/><Relationship Id="rId81" Type="http://schemas.openxmlformats.org/officeDocument/2006/relationships/slide" Target="slides/slide76.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73" Type="http://schemas.openxmlformats.org/officeDocument/2006/relationships/slide" Target="slides/slide68.xml"/><Relationship Id="rId72" Type="http://schemas.openxmlformats.org/officeDocument/2006/relationships/slide" Target="slides/slide67.xml"/><Relationship Id="rId75" Type="http://schemas.openxmlformats.org/officeDocument/2006/relationships/slide" Target="slides/slide70.xml"/><Relationship Id="rId74" Type="http://schemas.openxmlformats.org/officeDocument/2006/relationships/slide" Target="slides/slide69.xml"/><Relationship Id="rId77" Type="http://schemas.openxmlformats.org/officeDocument/2006/relationships/slide" Target="slides/slide72.xml"/><Relationship Id="rId76" Type="http://schemas.openxmlformats.org/officeDocument/2006/relationships/slide" Target="slides/slide71.xml"/><Relationship Id="rId79" Type="http://schemas.openxmlformats.org/officeDocument/2006/relationships/slide" Target="slides/slide74.xml"/><Relationship Id="rId78" Type="http://schemas.openxmlformats.org/officeDocument/2006/relationships/slide" Target="slides/slide73.xml"/><Relationship Id="rId71" Type="http://schemas.openxmlformats.org/officeDocument/2006/relationships/slide" Target="slides/slide66.xml"/><Relationship Id="rId70" Type="http://schemas.openxmlformats.org/officeDocument/2006/relationships/slide" Target="slides/slide65.xml"/><Relationship Id="rId62" Type="http://schemas.openxmlformats.org/officeDocument/2006/relationships/slide" Target="slides/slide57.xml"/><Relationship Id="rId61" Type="http://schemas.openxmlformats.org/officeDocument/2006/relationships/slide" Target="slides/slide56.xml"/><Relationship Id="rId64" Type="http://schemas.openxmlformats.org/officeDocument/2006/relationships/slide" Target="slides/slide59.xml"/><Relationship Id="rId63" Type="http://schemas.openxmlformats.org/officeDocument/2006/relationships/slide" Target="slides/slide58.xml"/><Relationship Id="rId66" Type="http://schemas.openxmlformats.org/officeDocument/2006/relationships/slide" Target="slides/slide61.xml"/><Relationship Id="rId65" Type="http://schemas.openxmlformats.org/officeDocument/2006/relationships/slide" Target="slides/slide60.xml"/><Relationship Id="rId68" Type="http://schemas.openxmlformats.org/officeDocument/2006/relationships/slide" Target="slides/slide63.xml"/><Relationship Id="rId67" Type="http://schemas.openxmlformats.org/officeDocument/2006/relationships/slide" Target="slides/slide62.xml"/><Relationship Id="rId60" Type="http://schemas.openxmlformats.org/officeDocument/2006/relationships/slide" Target="slides/slide55.xml"/><Relationship Id="rId69" Type="http://schemas.openxmlformats.org/officeDocument/2006/relationships/slide" Target="slides/slide6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55" Type="http://schemas.openxmlformats.org/officeDocument/2006/relationships/slide" Target="slides/slide50.xml"/><Relationship Id="rId54" Type="http://schemas.openxmlformats.org/officeDocument/2006/relationships/slide" Target="slides/slide49.xml"/><Relationship Id="rId57" Type="http://schemas.openxmlformats.org/officeDocument/2006/relationships/slide" Target="slides/slide52.xml"/><Relationship Id="rId56" Type="http://schemas.openxmlformats.org/officeDocument/2006/relationships/slide" Target="slides/slide51.xml"/><Relationship Id="rId59" Type="http://schemas.openxmlformats.org/officeDocument/2006/relationships/slide" Target="slides/slide54.xml"/><Relationship Id="rId58" Type="http://schemas.openxmlformats.org/officeDocument/2006/relationships/slide" Target="slides/slide5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1pPr>
            <a:lvl2pPr indent="-228600" lvl="1" marL="9144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2pPr>
            <a:lvl3pPr indent="-228600" lvl="2" marL="13716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3pPr>
            <a:lvl4pPr indent="-228600" lvl="3" marL="18288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4pPr>
            <a:lvl5pPr indent="-228600" lvl="4" marL="22860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5pPr>
            <a:lvl6pPr indent="-228600" lvl="5" marL="27432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6pPr>
            <a:lvl7pPr indent="-228600" lvl="6" marL="32004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7pPr>
            <a:lvl8pPr indent="-228600" lvl="7" marL="36576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8pPr>
            <a:lvl9pPr indent="-228600" lvl="8" marL="41148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zh-TW"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p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6" name="Google Shape;86;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 name="Shape 150"/>
        <p:cNvGrpSpPr/>
        <p:nvPr/>
      </p:nvGrpSpPr>
      <p:grpSpPr>
        <a:xfrm>
          <a:off x="0" y="0"/>
          <a:ext cx="0" cy="0"/>
          <a:chOff x="0" y="0"/>
          <a:chExt cx="0" cy="0"/>
        </a:xfrm>
      </p:grpSpPr>
      <p:sp>
        <p:nvSpPr>
          <p:cNvPr id="151" name="Google Shape;151;p1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2" name="Google Shape;152;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3" name="Shape 903"/>
        <p:cNvGrpSpPr/>
        <p:nvPr/>
      </p:nvGrpSpPr>
      <p:grpSpPr>
        <a:xfrm>
          <a:off x="0" y="0"/>
          <a:ext cx="0" cy="0"/>
          <a:chOff x="0" y="0"/>
          <a:chExt cx="0" cy="0"/>
        </a:xfrm>
      </p:grpSpPr>
      <p:sp>
        <p:nvSpPr>
          <p:cNvPr id="904" name="Google Shape;904;p10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05" name="Google Shape;905;p10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2" name="Shape 912"/>
        <p:cNvGrpSpPr/>
        <p:nvPr/>
      </p:nvGrpSpPr>
      <p:grpSpPr>
        <a:xfrm>
          <a:off x="0" y="0"/>
          <a:ext cx="0" cy="0"/>
          <a:chOff x="0" y="0"/>
          <a:chExt cx="0" cy="0"/>
        </a:xfrm>
      </p:grpSpPr>
      <p:sp>
        <p:nvSpPr>
          <p:cNvPr id="913" name="Google Shape;913;p10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14" name="Google Shape;914;p10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0" name="Shape 920"/>
        <p:cNvGrpSpPr/>
        <p:nvPr/>
      </p:nvGrpSpPr>
      <p:grpSpPr>
        <a:xfrm>
          <a:off x="0" y="0"/>
          <a:ext cx="0" cy="0"/>
          <a:chOff x="0" y="0"/>
          <a:chExt cx="0" cy="0"/>
        </a:xfrm>
      </p:grpSpPr>
      <p:sp>
        <p:nvSpPr>
          <p:cNvPr id="921" name="Google Shape;921;p10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22" name="Google Shape;922;p10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7" name="Shape 927"/>
        <p:cNvGrpSpPr/>
        <p:nvPr/>
      </p:nvGrpSpPr>
      <p:grpSpPr>
        <a:xfrm>
          <a:off x="0" y="0"/>
          <a:ext cx="0" cy="0"/>
          <a:chOff x="0" y="0"/>
          <a:chExt cx="0" cy="0"/>
        </a:xfrm>
      </p:grpSpPr>
      <p:sp>
        <p:nvSpPr>
          <p:cNvPr id="928" name="Google Shape;928;p10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29" name="Google Shape;929;p10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3" name="Shape 933"/>
        <p:cNvGrpSpPr/>
        <p:nvPr/>
      </p:nvGrpSpPr>
      <p:grpSpPr>
        <a:xfrm>
          <a:off x="0" y="0"/>
          <a:ext cx="0" cy="0"/>
          <a:chOff x="0" y="0"/>
          <a:chExt cx="0" cy="0"/>
        </a:xfrm>
      </p:grpSpPr>
      <p:sp>
        <p:nvSpPr>
          <p:cNvPr id="934" name="Google Shape;934;p1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35" name="Google Shape;935;p1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76200" lvl="0" marL="0" rtl="0" algn="l">
              <a:spcBef>
                <a:spcPts val="0"/>
              </a:spcBef>
              <a:spcAft>
                <a:spcPts val="0"/>
              </a:spcAft>
              <a:buClr>
                <a:srgbClr val="111111"/>
              </a:buClr>
              <a:buSzPts val="1200"/>
              <a:buFont typeface="Arial"/>
              <a:buChar char="•"/>
            </a:pPr>
            <a:r>
              <a:rPr b="0" i="0" lang="zh-TW">
                <a:solidFill>
                  <a:srgbClr val="111111"/>
                </a:solidFill>
                <a:latin typeface="Roboto"/>
                <a:ea typeface="Roboto"/>
                <a:cs typeface="Roboto"/>
                <a:sym typeface="Roboto"/>
              </a:rPr>
              <a:t>23个省： 河北 、 山西 、 辽宁 、 吉林 、 黑龙江 、 江苏 、 浙江 、 安徽 、 福建 、 江西 、 山东 、 河南 、 湖北 、 湖南 、 广东 、 海南 、 四川 、 贵州 、 云南 、 陕西 、 甘肃 、 青海 、 台湾 （地区，见下）</a:t>
            </a:r>
            <a:endParaRPr/>
          </a:p>
          <a:p>
            <a:pPr indent="-76200" lvl="0" marL="0" rtl="0" algn="l">
              <a:spcBef>
                <a:spcPts val="0"/>
              </a:spcBef>
              <a:spcAft>
                <a:spcPts val="0"/>
              </a:spcAft>
              <a:buClr>
                <a:srgbClr val="111111"/>
              </a:buClr>
              <a:buSzPts val="1200"/>
              <a:buFont typeface="Arial"/>
              <a:buChar char="•"/>
            </a:pPr>
            <a:r>
              <a:rPr b="0" i="0" lang="zh-TW">
                <a:solidFill>
                  <a:srgbClr val="111111"/>
                </a:solidFill>
                <a:latin typeface="Roboto"/>
                <a:ea typeface="Roboto"/>
                <a:cs typeface="Roboto"/>
                <a:sym typeface="Roboto"/>
              </a:rPr>
              <a:t>5个自治区： 内蒙古 、 广西 、 西藏 、 宁夏 、 新疆</a:t>
            </a:r>
            <a:endParaRPr/>
          </a:p>
          <a:p>
            <a:pPr indent="-76200" lvl="0" marL="0" rtl="0" algn="l">
              <a:spcBef>
                <a:spcPts val="0"/>
              </a:spcBef>
              <a:spcAft>
                <a:spcPts val="0"/>
              </a:spcAft>
              <a:buClr>
                <a:srgbClr val="111111"/>
              </a:buClr>
              <a:buSzPts val="1200"/>
              <a:buFont typeface="Arial"/>
              <a:buChar char="•"/>
            </a:pPr>
            <a:r>
              <a:rPr b="0" i="0" lang="zh-TW">
                <a:solidFill>
                  <a:srgbClr val="111111"/>
                </a:solidFill>
                <a:latin typeface="Roboto"/>
                <a:ea typeface="Roboto"/>
                <a:cs typeface="Roboto"/>
                <a:sym typeface="Roboto"/>
              </a:rPr>
              <a:t>4个直辖市： 北京 、 天津 、 上海 、 重庆</a:t>
            </a:r>
            <a:endParaRPr/>
          </a:p>
          <a:p>
            <a:pPr indent="0" lvl="0" marL="0" rtl="0" algn="l">
              <a:spcBef>
                <a:spcPts val="0"/>
              </a:spcBef>
              <a:spcAft>
                <a:spcPts val="0"/>
              </a:spcAft>
              <a:buNone/>
            </a:pPr>
            <a:r>
              <a:t/>
            </a:r>
            <a:endParaRPr/>
          </a:p>
        </p:txBody>
      </p:sp>
      <p:sp>
        <p:nvSpPr>
          <p:cNvPr id="936" name="Google Shape;936;p11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2" name="Shape 942"/>
        <p:cNvGrpSpPr/>
        <p:nvPr/>
      </p:nvGrpSpPr>
      <p:grpSpPr>
        <a:xfrm>
          <a:off x="0" y="0"/>
          <a:ext cx="0" cy="0"/>
          <a:chOff x="0" y="0"/>
          <a:chExt cx="0" cy="0"/>
        </a:xfrm>
      </p:grpSpPr>
      <p:sp>
        <p:nvSpPr>
          <p:cNvPr id="943" name="Google Shape;943;g2c21ebc6ad2_0_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44" name="Google Shape;944;g2c21ebc6ad2_0_1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76200" lvl="0" marL="0" rtl="0" algn="l">
              <a:spcBef>
                <a:spcPts val="0"/>
              </a:spcBef>
              <a:spcAft>
                <a:spcPts val="0"/>
              </a:spcAft>
              <a:buClr>
                <a:srgbClr val="111111"/>
              </a:buClr>
              <a:buSzPts val="1200"/>
              <a:buFont typeface="Arial"/>
              <a:buChar char="•"/>
            </a:pPr>
            <a:r>
              <a:rPr b="0" i="0" lang="zh-TW">
                <a:solidFill>
                  <a:srgbClr val="111111"/>
                </a:solidFill>
                <a:latin typeface="Roboto"/>
                <a:ea typeface="Roboto"/>
                <a:cs typeface="Roboto"/>
                <a:sym typeface="Roboto"/>
              </a:rPr>
              <a:t>23个省： 河北 、 山西 、 辽宁 、 吉林 、 黑龙江 、 江苏 、 浙江 、 安徽 、 福建 、 江西 、 山东 、 河南 、 湖北 、 湖南 、 广东 、 海南 、 四川 、 贵州 、 云南 、 陕西 、 甘肃 、 青海 、 台湾 （地区，见下）</a:t>
            </a:r>
            <a:endParaRPr/>
          </a:p>
          <a:p>
            <a:pPr indent="-76200" lvl="0" marL="0" rtl="0" algn="l">
              <a:spcBef>
                <a:spcPts val="0"/>
              </a:spcBef>
              <a:spcAft>
                <a:spcPts val="0"/>
              </a:spcAft>
              <a:buClr>
                <a:srgbClr val="111111"/>
              </a:buClr>
              <a:buSzPts val="1200"/>
              <a:buFont typeface="Arial"/>
              <a:buChar char="•"/>
            </a:pPr>
            <a:r>
              <a:rPr b="0" i="0" lang="zh-TW">
                <a:solidFill>
                  <a:srgbClr val="111111"/>
                </a:solidFill>
                <a:latin typeface="Roboto"/>
                <a:ea typeface="Roboto"/>
                <a:cs typeface="Roboto"/>
                <a:sym typeface="Roboto"/>
              </a:rPr>
              <a:t>5个自治区： 内蒙古 、 广西 、 西藏 、 宁夏 、 新疆</a:t>
            </a:r>
            <a:endParaRPr/>
          </a:p>
          <a:p>
            <a:pPr indent="-76200" lvl="0" marL="0" rtl="0" algn="l">
              <a:spcBef>
                <a:spcPts val="0"/>
              </a:spcBef>
              <a:spcAft>
                <a:spcPts val="0"/>
              </a:spcAft>
              <a:buClr>
                <a:srgbClr val="111111"/>
              </a:buClr>
              <a:buSzPts val="1200"/>
              <a:buFont typeface="Arial"/>
              <a:buChar char="•"/>
            </a:pPr>
            <a:r>
              <a:rPr b="0" i="0" lang="zh-TW">
                <a:solidFill>
                  <a:srgbClr val="111111"/>
                </a:solidFill>
                <a:latin typeface="Roboto"/>
                <a:ea typeface="Roboto"/>
                <a:cs typeface="Roboto"/>
                <a:sym typeface="Roboto"/>
              </a:rPr>
              <a:t>4个直辖市： 北京 、 天津 、 上海 、 重庆</a:t>
            </a:r>
            <a:endParaRPr/>
          </a:p>
          <a:p>
            <a:pPr indent="0" lvl="0" marL="0" rtl="0" algn="l">
              <a:spcBef>
                <a:spcPts val="0"/>
              </a:spcBef>
              <a:spcAft>
                <a:spcPts val="0"/>
              </a:spcAft>
              <a:buNone/>
            </a:pPr>
            <a:r>
              <a:t/>
            </a:r>
            <a:endParaRPr/>
          </a:p>
        </p:txBody>
      </p:sp>
      <p:sp>
        <p:nvSpPr>
          <p:cNvPr id="945" name="Google Shape;945;g2c21ebc6ad2_0_1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9" name="Shape 949"/>
        <p:cNvGrpSpPr/>
        <p:nvPr/>
      </p:nvGrpSpPr>
      <p:grpSpPr>
        <a:xfrm>
          <a:off x="0" y="0"/>
          <a:ext cx="0" cy="0"/>
          <a:chOff x="0" y="0"/>
          <a:chExt cx="0" cy="0"/>
        </a:xfrm>
      </p:grpSpPr>
      <p:sp>
        <p:nvSpPr>
          <p:cNvPr id="950" name="Google Shape;950;p1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51" name="Google Shape;951;p1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76200" lvl="0" marL="0" rtl="0" algn="l">
              <a:spcBef>
                <a:spcPts val="0"/>
              </a:spcBef>
              <a:spcAft>
                <a:spcPts val="0"/>
              </a:spcAft>
              <a:buClr>
                <a:srgbClr val="111111"/>
              </a:buClr>
              <a:buSzPts val="1200"/>
              <a:buFont typeface="Arial"/>
              <a:buChar char="•"/>
            </a:pPr>
            <a:r>
              <a:rPr b="0" i="0" lang="zh-TW">
                <a:solidFill>
                  <a:srgbClr val="111111"/>
                </a:solidFill>
                <a:latin typeface="Roboto"/>
                <a:ea typeface="Roboto"/>
                <a:cs typeface="Roboto"/>
                <a:sym typeface="Roboto"/>
              </a:rPr>
              <a:t>23个省： 河北 、 山西 、 辽宁 、 吉林 、 黑龙江 、 江苏 、 浙江 、 安徽 、 福建 、 江西 、 山东 、 河南 、 湖北 、 湖南 、 广东 、 海南 、 四川 、 贵州 、 云南 、 陕西 、 甘肃 、 青海 、 台湾 （地区，见下）</a:t>
            </a:r>
            <a:endParaRPr/>
          </a:p>
          <a:p>
            <a:pPr indent="-76200" lvl="0" marL="0" rtl="0" algn="l">
              <a:spcBef>
                <a:spcPts val="0"/>
              </a:spcBef>
              <a:spcAft>
                <a:spcPts val="0"/>
              </a:spcAft>
              <a:buClr>
                <a:srgbClr val="111111"/>
              </a:buClr>
              <a:buSzPts val="1200"/>
              <a:buFont typeface="Arial"/>
              <a:buChar char="•"/>
            </a:pPr>
            <a:r>
              <a:rPr b="0" i="0" lang="zh-TW">
                <a:solidFill>
                  <a:srgbClr val="111111"/>
                </a:solidFill>
                <a:latin typeface="Roboto"/>
                <a:ea typeface="Roboto"/>
                <a:cs typeface="Roboto"/>
                <a:sym typeface="Roboto"/>
              </a:rPr>
              <a:t>5个自治区： 内蒙古 、 广西 、 西藏 、 宁夏 、 新疆</a:t>
            </a:r>
            <a:endParaRPr/>
          </a:p>
          <a:p>
            <a:pPr indent="-76200" lvl="0" marL="0" rtl="0" algn="l">
              <a:spcBef>
                <a:spcPts val="0"/>
              </a:spcBef>
              <a:spcAft>
                <a:spcPts val="0"/>
              </a:spcAft>
              <a:buClr>
                <a:srgbClr val="111111"/>
              </a:buClr>
              <a:buSzPts val="1200"/>
              <a:buFont typeface="Arial"/>
              <a:buChar char="•"/>
            </a:pPr>
            <a:r>
              <a:rPr b="0" i="0" lang="zh-TW">
                <a:solidFill>
                  <a:srgbClr val="111111"/>
                </a:solidFill>
                <a:latin typeface="Roboto"/>
                <a:ea typeface="Roboto"/>
                <a:cs typeface="Roboto"/>
                <a:sym typeface="Roboto"/>
              </a:rPr>
              <a:t>4个直辖市： 北京 、 天津 、 上海 、 重庆</a:t>
            </a:r>
            <a:endParaRPr/>
          </a:p>
          <a:p>
            <a:pPr indent="0" lvl="0" marL="0" rtl="0" algn="l">
              <a:spcBef>
                <a:spcPts val="0"/>
              </a:spcBef>
              <a:spcAft>
                <a:spcPts val="0"/>
              </a:spcAft>
              <a:buNone/>
            </a:pPr>
            <a:r>
              <a:t/>
            </a:r>
            <a:endParaRPr/>
          </a:p>
        </p:txBody>
      </p:sp>
      <p:sp>
        <p:nvSpPr>
          <p:cNvPr id="952" name="Google Shape;952;p11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7" name="Shape 957"/>
        <p:cNvGrpSpPr/>
        <p:nvPr/>
      </p:nvGrpSpPr>
      <p:grpSpPr>
        <a:xfrm>
          <a:off x="0" y="0"/>
          <a:ext cx="0" cy="0"/>
          <a:chOff x="0" y="0"/>
          <a:chExt cx="0" cy="0"/>
        </a:xfrm>
      </p:grpSpPr>
      <p:sp>
        <p:nvSpPr>
          <p:cNvPr id="958" name="Google Shape;958;g2c21ebc6ad2_0_3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59" name="Google Shape;959;g2c21ebc6ad2_0_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2" name="Shape 962"/>
        <p:cNvGrpSpPr/>
        <p:nvPr/>
      </p:nvGrpSpPr>
      <p:grpSpPr>
        <a:xfrm>
          <a:off x="0" y="0"/>
          <a:ext cx="0" cy="0"/>
          <a:chOff x="0" y="0"/>
          <a:chExt cx="0" cy="0"/>
        </a:xfrm>
      </p:grpSpPr>
      <p:sp>
        <p:nvSpPr>
          <p:cNvPr id="963" name="Google Shape;963;g2c21ebc6ad2_0_38: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64" name="Google Shape;964;g2c21ebc6ad2_0_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8" name="Shape 968"/>
        <p:cNvGrpSpPr/>
        <p:nvPr/>
      </p:nvGrpSpPr>
      <p:grpSpPr>
        <a:xfrm>
          <a:off x="0" y="0"/>
          <a:ext cx="0" cy="0"/>
          <a:chOff x="0" y="0"/>
          <a:chExt cx="0" cy="0"/>
        </a:xfrm>
      </p:grpSpPr>
      <p:sp>
        <p:nvSpPr>
          <p:cNvPr id="969" name="Google Shape;969;g2c21ebc6ad2_0_4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70" name="Google Shape;970;g2c21ebc6ad2_0_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 name="Shape 156"/>
        <p:cNvGrpSpPr/>
        <p:nvPr/>
      </p:nvGrpSpPr>
      <p:grpSpPr>
        <a:xfrm>
          <a:off x="0" y="0"/>
          <a:ext cx="0" cy="0"/>
          <a:chOff x="0" y="0"/>
          <a:chExt cx="0" cy="0"/>
        </a:xfrm>
      </p:grpSpPr>
      <p:sp>
        <p:nvSpPr>
          <p:cNvPr id="157" name="Google Shape;157;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8" name="Google Shape;158;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9" name="Google Shape;159;p1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1" name="Shape 981"/>
        <p:cNvGrpSpPr/>
        <p:nvPr/>
      </p:nvGrpSpPr>
      <p:grpSpPr>
        <a:xfrm>
          <a:off x="0" y="0"/>
          <a:ext cx="0" cy="0"/>
          <a:chOff x="0" y="0"/>
          <a:chExt cx="0" cy="0"/>
        </a:xfrm>
      </p:grpSpPr>
      <p:sp>
        <p:nvSpPr>
          <p:cNvPr id="982" name="Google Shape;982;g2c21ebc6ad2_0_5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83" name="Google Shape;983;g2c21ebc6ad2_0_5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8" name="Shape 988"/>
        <p:cNvGrpSpPr/>
        <p:nvPr/>
      </p:nvGrpSpPr>
      <p:grpSpPr>
        <a:xfrm>
          <a:off x="0" y="0"/>
          <a:ext cx="0" cy="0"/>
          <a:chOff x="0" y="0"/>
          <a:chExt cx="0" cy="0"/>
        </a:xfrm>
      </p:grpSpPr>
      <p:sp>
        <p:nvSpPr>
          <p:cNvPr id="989" name="Google Shape;989;g2c21ebc6ad2_0_7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90" name="Google Shape;990;g2c21ebc6ad2_0_7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5" name="Shape 995"/>
        <p:cNvGrpSpPr/>
        <p:nvPr/>
      </p:nvGrpSpPr>
      <p:grpSpPr>
        <a:xfrm>
          <a:off x="0" y="0"/>
          <a:ext cx="0" cy="0"/>
          <a:chOff x="0" y="0"/>
          <a:chExt cx="0" cy="0"/>
        </a:xfrm>
      </p:grpSpPr>
      <p:sp>
        <p:nvSpPr>
          <p:cNvPr id="996" name="Google Shape;996;g2c21ebc6ad2_0_79: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97" name="Google Shape;997;g2c21ebc6ad2_0_7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2" name="Shape 1002"/>
        <p:cNvGrpSpPr/>
        <p:nvPr/>
      </p:nvGrpSpPr>
      <p:grpSpPr>
        <a:xfrm>
          <a:off x="0" y="0"/>
          <a:ext cx="0" cy="0"/>
          <a:chOff x="0" y="0"/>
          <a:chExt cx="0" cy="0"/>
        </a:xfrm>
      </p:grpSpPr>
      <p:sp>
        <p:nvSpPr>
          <p:cNvPr id="1003" name="Google Shape;1003;g2c21ebc6ad2_0_8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04" name="Google Shape;1004;g2c21ebc6ad2_0_8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0" name="Shape 1010"/>
        <p:cNvGrpSpPr/>
        <p:nvPr/>
      </p:nvGrpSpPr>
      <p:grpSpPr>
        <a:xfrm>
          <a:off x="0" y="0"/>
          <a:ext cx="0" cy="0"/>
          <a:chOff x="0" y="0"/>
          <a:chExt cx="0" cy="0"/>
        </a:xfrm>
      </p:grpSpPr>
      <p:sp>
        <p:nvSpPr>
          <p:cNvPr id="1011" name="Google Shape;1011;g2c21ebc6ad2_0_9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12" name="Google Shape;1012;g2c21ebc6ad2_0_9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 name="Shape 165"/>
        <p:cNvGrpSpPr/>
        <p:nvPr/>
      </p:nvGrpSpPr>
      <p:grpSpPr>
        <a:xfrm>
          <a:off x="0" y="0"/>
          <a:ext cx="0" cy="0"/>
          <a:chOff x="0" y="0"/>
          <a:chExt cx="0" cy="0"/>
        </a:xfrm>
      </p:grpSpPr>
      <p:sp>
        <p:nvSpPr>
          <p:cNvPr id="166" name="Google Shape;166;p1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7" name="Google Shape;167;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 name="Shape 171"/>
        <p:cNvGrpSpPr/>
        <p:nvPr/>
      </p:nvGrpSpPr>
      <p:grpSpPr>
        <a:xfrm>
          <a:off x="0" y="0"/>
          <a:ext cx="0" cy="0"/>
          <a:chOff x="0" y="0"/>
          <a:chExt cx="0" cy="0"/>
        </a:xfrm>
      </p:grpSpPr>
      <p:sp>
        <p:nvSpPr>
          <p:cNvPr id="172" name="Google Shape;172;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3" name="Google Shape;173;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4" name="Google Shape;174;p1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 name="Shape 181"/>
        <p:cNvGrpSpPr/>
        <p:nvPr/>
      </p:nvGrpSpPr>
      <p:grpSpPr>
        <a:xfrm>
          <a:off x="0" y="0"/>
          <a:ext cx="0" cy="0"/>
          <a:chOff x="0" y="0"/>
          <a:chExt cx="0" cy="0"/>
        </a:xfrm>
      </p:grpSpPr>
      <p:sp>
        <p:nvSpPr>
          <p:cNvPr id="182" name="Google Shape;182;p1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3" name="Google Shape;183;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 name="Shape 187"/>
        <p:cNvGrpSpPr/>
        <p:nvPr/>
      </p:nvGrpSpPr>
      <p:grpSpPr>
        <a:xfrm>
          <a:off x="0" y="0"/>
          <a:ext cx="0" cy="0"/>
          <a:chOff x="0" y="0"/>
          <a:chExt cx="0" cy="0"/>
        </a:xfrm>
      </p:grpSpPr>
      <p:sp>
        <p:nvSpPr>
          <p:cNvPr id="188" name="Google Shape;188;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9" name="Google Shape;189;p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0" name="Google Shape;190;p1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 name="Shape 198"/>
        <p:cNvGrpSpPr/>
        <p:nvPr/>
      </p:nvGrpSpPr>
      <p:grpSpPr>
        <a:xfrm>
          <a:off x="0" y="0"/>
          <a:ext cx="0" cy="0"/>
          <a:chOff x="0" y="0"/>
          <a:chExt cx="0" cy="0"/>
        </a:xfrm>
      </p:grpSpPr>
      <p:sp>
        <p:nvSpPr>
          <p:cNvPr id="199" name="Google Shape;199;p1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0" name="Google Shape;200;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 name="Shape 204"/>
        <p:cNvGrpSpPr/>
        <p:nvPr/>
      </p:nvGrpSpPr>
      <p:grpSpPr>
        <a:xfrm>
          <a:off x="0" y="0"/>
          <a:ext cx="0" cy="0"/>
          <a:chOff x="0" y="0"/>
          <a:chExt cx="0" cy="0"/>
        </a:xfrm>
      </p:grpSpPr>
      <p:sp>
        <p:nvSpPr>
          <p:cNvPr id="205" name="Google Shape;205;p1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6" name="Google Shape;206;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 name="Shape 212"/>
        <p:cNvGrpSpPr/>
        <p:nvPr/>
      </p:nvGrpSpPr>
      <p:grpSpPr>
        <a:xfrm>
          <a:off x="0" y="0"/>
          <a:ext cx="0" cy="0"/>
          <a:chOff x="0" y="0"/>
          <a:chExt cx="0" cy="0"/>
        </a:xfrm>
      </p:grpSpPr>
      <p:sp>
        <p:nvSpPr>
          <p:cNvPr id="213" name="Google Shape;213;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4" name="Google Shape;214;p1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5" name="Google Shape;215;p1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2" name="Shape 222"/>
        <p:cNvGrpSpPr/>
        <p:nvPr/>
      </p:nvGrpSpPr>
      <p:grpSpPr>
        <a:xfrm>
          <a:off x="0" y="0"/>
          <a:ext cx="0" cy="0"/>
          <a:chOff x="0" y="0"/>
          <a:chExt cx="0" cy="0"/>
        </a:xfrm>
      </p:grpSpPr>
      <p:sp>
        <p:nvSpPr>
          <p:cNvPr id="223" name="Google Shape;223;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4" name="Google Shape;224;p2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5" name="Google Shape;225;p2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 name="Shape 89"/>
        <p:cNvGrpSpPr/>
        <p:nvPr/>
      </p:nvGrpSpPr>
      <p:grpSpPr>
        <a:xfrm>
          <a:off x="0" y="0"/>
          <a:ext cx="0" cy="0"/>
          <a:chOff x="0" y="0"/>
          <a:chExt cx="0" cy="0"/>
        </a:xfrm>
      </p:grpSpPr>
      <p:sp>
        <p:nvSpPr>
          <p:cNvPr id="90" name="Google Shape;90;p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1" name="Google Shape;91;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 name="Shape 232"/>
        <p:cNvGrpSpPr/>
        <p:nvPr/>
      </p:nvGrpSpPr>
      <p:grpSpPr>
        <a:xfrm>
          <a:off x="0" y="0"/>
          <a:ext cx="0" cy="0"/>
          <a:chOff x="0" y="0"/>
          <a:chExt cx="0" cy="0"/>
        </a:xfrm>
      </p:grpSpPr>
      <p:sp>
        <p:nvSpPr>
          <p:cNvPr id="233" name="Google Shape;233;p2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4" name="Google Shape;234;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 name="Shape 238"/>
        <p:cNvGrpSpPr/>
        <p:nvPr/>
      </p:nvGrpSpPr>
      <p:grpSpPr>
        <a:xfrm>
          <a:off x="0" y="0"/>
          <a:ext cx="0" cy="0"/>
          <a:chOff x="0" y="0"/>
          <a:chExt cx="0" cy="0"/>
        </a:xfrm>
      </p:grpSpPr>
      <p:sp>
        <p:nvSpPr>
          <p:cNvPr id="239" name="Google Shape;239;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0" name="Google Shape;240;p2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1" name="Google Shape;241;p2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8" name="Shape 248"/>
        <p:cNvGrpSpPr/>
        <p:nvPr/>
      </p:nvGrpSpPr>
      <p:grpSpPr>
        <a:xfrm>
          <a:off x="0" y="0"/>
          <a:ext cx="0" cy="0"/>
          <a:chOff x="0" y="0"/>
          <a:chExt cx="0" cy="0"/>
        </a:xfrm>
      </p:grpSpPr>
      <p:sp>
        <p:nvSpPr>
          <p:cNvPr id="249" name="Google Shape;249;p2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0" name="Google Shape;250;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4" name="Shape 254"/>
        <p:cNvGrpSpPr/>
        <p:nvPr/>
      </p:nvGrpSpPr>
      <p:grpSpPr>
        <a:xfrm>
          <a:off x="0" y="0"/>
          <a:ext cx="0" cy="0"/>
          <a:chOff x="0" y="0"/>
          <a:chExt cx="0" cy="0"/>
        </a:xfrm>
      </p:grpSpPr>
      <p:sp>
        <p:nvSpPr>
          <p:cNvPr id="255" name="Google Shape;255;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6" name="Google Shape;256;p2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7" name="Google Shape;257;p2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4" name="Shape 264"/>
        <p:cNvGrpSpPr/>
        <p:nvPr/>
      </p:nvGrpSpPr>
      <p:grpSpPr>
        <a:xfrm>
          <a:off x="0" y="0"/>
          <a:ext cx="0" cy="0"/>
          <a:chOff x="0" y="0"/>
          <a:chExt cx="0" cy="0"/>
        </a:xfrm>
      </p:grpSpPr>
      <p:sp>
        <p:nvSpPr>
          <p:cNvPr id="265" name="Google Shape;265;p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6" name="Google Shape;266;p2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zh-TW"/>
              <a:t>大概：推测</a:t>
            </a:r>
            <a:endParaRPr/>
          </a:p>
          <a:p>
            <a:pPr indent="0" lvl="0" marL="0" rtl="0" algn="l">
              <a:spcBef>
                <a:spcPts val="0"/>
              </a:spcBef>
              <a:spcAft>
                <a:spcPts val="0"/>
              </a:spcAft>
              <a:buNone/>
            </a:pPr>
            <a:r>
              <a:rPr lang="zh-TW"/>
              <a:t>也许：假设、不确定</a:t>
            </a:r>
            <a:endParaRPr/>
          </a:p>
        </p:txBody>
      </p:sp>
      <p:sp>
        <p:nvSpPr>
          <p:cNvPr id="267" name="Google Shape;267;p2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1" name="Shape 271"/>
        <p:cNvGrpSpPr/>
        <p:nvPr/>
      </p:nvGrpSpPr>
      <p:grpSpPr>
        <a:xfrm>
          <a:off x="0" y="0"/>
          <a:ext cx="0" cy="0"/>
          <a:chOff x="0" y="0"/>
          <a:chExt cx="0" cy="0"/>
        </a:xfrm>
      </p:grpSpPr>
      <p:sp>
        <p:nvSpPr>
          <p:cNvPr id="272" name="Google Shape;272;p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3" name="Google Shape;273;p2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4" name="Google Shape;274;p2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3" name="Shape 283"/>
        <p:cNvGrpSpPr/>
        <p:nvPr/>
      </p:nvGrpSpPr>
      <p:grpSpPr>
        <a:xfrm>
          <a:off x="0" y="0"/>
          <a:ext cx="0" cy="0"/>
          <a:chOff x="0" y="0"/>
          <a:chExt cx="0" cy="0"/>
        </a:xfrm>
      </p:grpSpPr>
      <p:sp>
        <p:nvSpPr>
          <p:cNvPr id="284" name="Google Shape;284;p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5" name="Google Shape;285;p2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6" name="Google Shape;286;p2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3" name="Shape 293"/>
        <p:cNvGrpSpPr/>
        <p:nvPr/>
      </p:nvGrpSpPr>
      <p:grpSpPr>
        <a:xfrm>
          <a:off x="0" y="0"/>
          <a:ext cx="0" cy="0"/>
          <a:chOff x="0" y="0"/>
          <a:chExt cx="0" cy="0"/>
        </a:xfrm>
      </p:grpSpPr>
      <p:sp>
        <p:nvSpPr>
          <p:cNvPr id="294" name="Google Shape;294;p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5" name="Google Shape;295;p2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zh-TW"/>
              <a:t>00</a:t>
            </a:r>
            <a:endParaRPr/>
          </a:p>
          <a:p>
            <a:pPr indent="0" lvl="0" marL="0" rtl="0" algn="l">
              <a:spcBef>
                <a:spcPts val="0"/>
              </a:spcBef>
              <a:spcAft>
                <a:spcPts val="0"/>
              </a:spcAft>
              <a:buNone/>
            </a:pPr>
            <a:r>
              <a:rPr lang="zh-TW"/>
              <a:t>X0</a:t>
            </a:r>
            <a:endParaRPr/>
          </a:p>
          <a:p>
            <a:pPr indent="0" lvl="0" marL="0" rtl="0" algn="l">
              <a:spcBef>
                <a:spcPts val="0"/>
              </a:spcBef>
              <a:spcAft>
                <a:spcPts val="0"/>
              </a:spcAft>
              <a:buNone/>
            </a:pPr>
            <a:r>
              <a:rPr lang="zh-TW"/>
              <a:t>0X</a:t>
            </a:r>
            <a:endParaRPr/>
          </a:p>
          <a:p>
            <a:pPr indent="0" lvl="0" marL="0" rtl="0" algn="l">
              <a:spcBef>
                <a:spcPts val="0"/>
              </a:spcBef>
              <a:spcAft>
                <a:spcPts val="0"/>
              </a:spcAft>
              <a:buNone/>
            </a:pPr>
            <a:r>
              <a:rPr lang="zh-TW"/>
              <a:t>0X</a:t>
            </a:r>
            <a:endParaRPr/>
          </a:p>
          <a:p>
            <a:pPr indent="0" lvl="0" marL="0" rtl="0" algn="l">
              <a:spcBef>
                <a:spcPts val="0"/>
              </a:spcBef>
              <a:spcAft>
                <a:spcPts val="0"/>
              </a:spcAft>
              <a:buNone/>
            </a:pPr>
            <a:r>
              <a:rPr lang="zh-TW"/>
              <a:t>X0</a:t>
            </a:r>
            <a:endParaRPr/>
          </a:p>
          <a:p>
            <a:pPr indent="0" lvl="0" marL="0" rtl="0" algn="l">
              <a:spcBef>
                <a:spcPts val="0"/>
              </a:spcBef>
              <a:spcAft>
                <a:spcPts val="0"/>
              </a:spcAft>
              <a:buNone/>
            </a:pPr>
            <a:r>
              <a:rPr lang="zh-TW"/>
              <a:t>0X</a:t>
            </a:r>
            <a:endParaRPr/>
          </a:p>
        </p:txBody>
      </p:sp>
      <p:sp>
        <p:nvSpPr>
          <p:cNvPr id="296" name="Google Shape;296;p2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2" name="Shape 312"/>
        <p:cNvGrpSpPr/>
        <p:nvPr/>
      </p:nvGrpSpPr>
      <p:grpSpPr>
        <a:xfrm>
          <a:off x="0" y="0"/>
          <a:ext cx="0" cy="0"/>
          <a:chOff x="0" y="0"/>
          <a:chExt cx="0" cy="0"/>
        </a:xfrm>
      </p:grpSpPr>
      <p:sp>
        <p:nvSpPr>
          <p:cNvPr id="313" name="Google Shape;313;p2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4" name="Google Shape;314;p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0" name="Shape 320"/>
        <p:cNvGrpSpPr/>
        <p:nvPr/>
      </p:nvGrpSpPr>
      <p:grpSpPr>
        <a:xfrm>
          <a:off x="0" y="0"/>
          <a:ext cx="0" cy="0"/>
          <a:chOff x="0" y="0"/>
          <a:chExt cx="0" cy="0"/>
        </a:xfrm>
      </p:grpSpPr>
      <p:sp>
        <p:nvSpPr>
          <p:cNvPr id="321" name="Google Shape;321;p3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2" name="Google Shape;322;p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 name="Shape 95"/>
        <p:cNvGrpSpPr/>
        <p:nvPr/>
      </p:nvGrpSpPr>
      <p:grpSpPr>
        <a:xfrm>
          <a:off x="0" y="0"/>
          <a:ext cx="0" cy="0"/>
          <a:chOff x="0" y="0"/>
          <a:chExt cx="0" cy="0"/>
        </a:xfrm>
      </p:grpSpPr>
      <p:sp>
        <p:nvSpPr>
          <p:cNvPr id="96" name="Google Shape;96;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7" name="Google Shape;97;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zh-TW"/>
              <a:t>台上是演员，台下是观众</a:t>
            </a:r>
            <a:endParaRPr/>
          </a:p>
          <a:p>
            <a:pPr indent="0" lvl="0" marL="0" rtl="0" algn="l">
              <a:spcBef>
                <a:spcPts val="0"/>
              </a:spcBef>
              <a:spcAft>
                <a:spcPts val="0"/>
              </a:spcAft>
              <a:buNone/>
            </a:pPr>
            <a:r>
              <a:rPr lang="zh-TW"/>
              <a:t>台上是老师，台下是学生</a:t>
            </a:r>
            <a:endParaRPr/>
          </a:p>
          <a:p>
            <a:pPr indent="0" lvl="0" marL="0" marR="0" rtl="0" algn="l">
              <a:lnSpc>
                <a:spcPct val="100000"/>
              </a:lnSpc>
              <a:spcBef>
                <a:spcPts val="0"/>
              </a:spcBef>
              <a:spcAft>
                <a:spcPts val="0"/>
              </a:spcAft>
              <a:buClr>
                <a:schemeClr val="dk1"/>
              </a:buClr>
              <a:buSzPts val="1200"/>
              <a:buFont typeface="Arial"/>
              <a:buNone/>
            </a:pPr>
            <a:r>
              <a:rPr lang="zh-TW"/>
              <a:t>台上是法官，台下是律师</a:t>
            </a:r>
            <a:endParaRPr/>
          </a:p>
          <a:p>
            <a:pPr indent="0" lvl="0" marL="0" marR="0" rtl="0" algn="l">
              <a:lnSpc>
                <a:spcPct val="100000"/>
              </a:lnSpc>
              <a:spcBef>
                <a:spcPts val="0"/>
              </a:spcBef>
              <a:spcAft>
                <a:spcPts val="0"/>
              </a:spcAft>
              <a:buClr>
                <a:schemeClr val="dk1"/>
              </a:buClr>
              <a:buSzPts val="1200"/>
              <a:buFont typeface="Arial"/>
              <a:buNone/>
            </a:pPr>
            <a:r>
              <a:rPr lang="zh-TW"/>
              <a:t>台上是病人，台下是医生</a:t>
            </a:r>
            <a:endParaRPr/>
          </a:p>
          <a:p>
            <a:pPr indent="0" lvl="0" marL="0" rtl="0" algn="l">
              <a:spcBef>
                <a:spcPts val="0"/>
              </a:spcBef>
              <a:spcAft>
                <a:spcPts val="0"/>
              </a:spcAft>
              <a:buNone/>
            </a:pPr>
            <a:r>
              <a:t/>
            </a:r>
            <a:endParaRPr/>
          </a:p>
        </p:txBody>
      </p:sp>
      <p:sp>
        <p:nvSpPr>
          <p:cNvPr id="98" name="Google Shape;98;p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7" name="Shape 327"/>
        <p:cNvGrpSpPr/>
        <p:nvPr/>
      </p:nvGrpSpPr>
      <p:grpSpPr>
        <a:xfrm>
          <a:off x="0" y="0"/>
          <a:ext cx="0" cy="0"/>
          <a:chOff x="0" y="0"/>
          <a:chExt cx="0" cy="0"/>
        </a:xfrm>
      </p:grpSpPr>
      <p:sp>
        <p:nvSpPr>
          <p:cNvPr id="328" name="Google Shape;328;p3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9" name="Google Shape;329;p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8" name="Shape 338"/>
        <p:cNvGrpSpPr/>
        <p:nvPr/>
      </p:nvGrpSpPr>
      <p:grpSpPr>
        <a:xfrm>
          <a:off x="0" y="0"/>
          <a:ext cx="0" cy="0"/>
          <a:chOff x="0" y="0"/>
          <a:chExt cx="0" cy="0"/>
        </a:xfrm>
      </p:grpSpPr>
      <p:sp>
        <p:nvSpPr>
          <p:cNvPr id="339" name="Google Shape;339;p3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0" name="Google Shape;340;p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5" name="Shape 345"/>
        <p:cNvGrpSpPr/>
        <p:nvPr/>
      </p:nvGrpSpPr>
      <p:grpSpPr>
        <a:xfrm>
          <a:off x="0" y="0"/>
          <a:ext cx="0" cy="0"/>
          <a:chOff x="0" y="0"/>
          <a:chExt cx="0" cy="0"/>
        </a:xfrm>
      </p:grpSpPr>
      <p:sp>
        <p:nvSpPr>
          <p:cNvPr id="346" name="Google Shape;346;p3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7" name="Google Shape;347;p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9" name="Shape 379"/>
        <p:cNvGrpSpPr/>
        <p:nvPr/>
      </p:nvGrpSpPr>
      <p:grpSpPr>
        <a:xfrm>
          <a:off x="0" y="0"/>
          <a:ext cx="0" cy="0"/>
          <a:chOff x="0" y="0"/>
          <a:chExt cx="0" cy="0"/>
        </a:xfrm>
      </p:grpSpPr>
      <p:sp>
        <p:nvSpPr>
          <p:cNvPr id="380" name="Google Shape;380;p3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1" name="Google Shape;381;p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6" name="Shape 386"/>
        <p:cNvGrpSpPr/>
        <p:nvPr/>
      </p:nvGrpSpPr>
      <p:grpSpPr>
        <a:xfrm>
          <a:off x="0" y="0"/>
          <a:ext cx="0" cy="0"/>
          <a:chOff x="0" y="0"/>
          <a:chExt cx="0" cy="0"/>
        </a:xfrm>
      </p:grpSpPr>
      <p:sp>
        <p:nvSpPr>
          <p:cNvPr id="387" name="Google Shape;387;p3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8" name="Google Shape;388;p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3" name="Shape 393"/>
        <p:cNvGrpSpPr/>
        <p:nvPr/>
      </p:nvGrpSpPr>
      <p:grpSpPr>
        <a:xfrm>
          <a:off x="0" y="0"/>
          <a:ext cx="0" cy="0"/>
          <a:chOff x="0" y="0"/>
          <a:chExt cx="0" cy="0"/>
        </a:xfrm>
      </p:grpSpPr>
      <p:sp>
        <p:nvSpPr>
          <p:cNvPr id="394" name="Google Shape;394;p3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95" name="Google Shape;395;p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7" name="Shape 427"/>
        <p:cNvGrpSpPr/>
        <p:nvPr/>
      </p:nvGrpSpPr>
      <p:grpSpPr>
        <a:xfrm>
          <a:off x="0" y="0"/>
          <a:ext cx="0" cy="0"/>
          <a:chOff x="0" y="0"/>
          <a:chExt cx="0" cy="0"/>
        </a:xfrm>
      </p:grpSpPr>
      <p:sp>
        <p:nvSpPr>
          <p:cNvPr id="428" name="Google Shape;428;p3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29" name="Google Shape;429;p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5" name="Shape 435"/>
        <p:cNvGrpSpPr/>
        <p:nvPr/>
      </p:nvGrpSpPr>
      <p:grpSpPr>
        <a:xfrm>
          <a:off x="0" y="0"/>
          <a:ext cx="0" cy="0"/>
          <a:chOff x="0" y="0"/>
          <a:chExt cx="0" cy="0"/>
        </a:xfrm>
      </p:grpSpPr>
      <p:sp>
        <p:nvSpPr>
          <p:cNvPr id="436" name="Google Shape;436;p3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37" name="Google Shape;437;p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2" name="Shape 442"/>
        <p:cNvGrpSpPr/>
        <p:nvPr/>
      </p:nvGrpSpPr>
      <p:grpSpPr>
        <a:xfrm>
          <a:off x="0" y="0"/>
          <a:ext cx="0" cy="0"/>
          <a:chOff x="0" y="0"/>
          <a:chExt cx="0" cy="0"/>
        </a:xfrm>
      </p:grpSpPr>
      <p:sp>
        <p:nvSpPr>
          <p:cNvPr id="443" name="Google Shape;443;p3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44" name="Google Shape;444;p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9" name="Shape 449"/>
        <p:cNvGrpSpPr/>
        <p:nvPr/>
      </p:nvGrpSpPr>
      <p:grpSpPr>
        <a:xfrm>
          <a:off x="0" y="0"/>
          <a:ext cx="0" cy="0"/>
          <a:chOff x="0" y="0"/>
          <a:chExt cx="0" cy="0"/>
        </a:xfrm>
      </p:grpSpPr>
      <p:sp>
        <p:nvSpPr>
          <p:cNvPr id="450" name="Google Shape;450;p4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51" name="Google Shape;451;p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 name="Shape 102"/>
        <p:cNvGrpSpPr/>
        <p:nvPr/>
      </p:nvGrpSpPr>
      <p:grpSpPr>
        <a:xfrm>
          <a:off x="0" y="0"/>
          <a:ext cx="0" cy="0"/>
          <a:chOff x="0" y="0"/>
          <a:chExt cx="0" cy="0"/>
        </a:xfrm>
      </p:grpSpPr>
      <p:sp>
        <p:nvSpPr>
          <p:cNvPr id="103" name="Google Shape;103;p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4" name="Google Shape;104;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6" name="Shape 456"/>
        <p:cNvGrpSpPr/>
        <p:nvPr/>
      </p:nvGrpSpPr>
      <p:grpSpPr>
        <a:xfrm>
          <a:off x="0" y="0"/>
          <a:ext cx="0" cy="0"/>
          <a:chOff x="0" y="0"/>
          <a:chExt cx="0" cy="0"/>
        </a:xfrm>
      </p:grpSpPr>
      <p:sp>
        <p:nvSpPr>
          <p:cNvPr id="457" name="Google Shape;457;p4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58" name="Google Shape;458;p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3" name="Shape 463"/>
        <p:cNvGrpSpPr/>
        <p:nvPr/>
      </p:nvGrpSpPr>
      <p:grpSpPr>
        <a:xfrm>
          <a:off x="0" y="0"/>
          <a:ext cx="0" cy="0"/>
          <a:chOff x="0" y="0"/>
          <a:chExt cx="0" cy="0"/>
        </a:xfrm>
      </p:grpSpPr>
      <p:sp>
        <p:nvSpPr>
          <p:cNvPr id="464" name="Google Shape;464;p4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65" name="Google Shape;465;p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0" name="Shape 470"/>
        <p:cNvGrpSpPr/>
        <p:nvPr/>
      </p:nvGrpSpPr>
      <p:grpSpPr>
        <a:xfrm>
          <a:off x="0" y="0"/>
          <a:ext cx="0" cy="0"/>
          <a:chOff x="0" y="0"/>
          <a:chExt cx="0" cy="0"/>
        </a:xfrm>
      </p:grpSpPr>
      <p:sp>
        <p:nvSpPr>
          <p:cNvPr id="471" name="Google Shape;471;p4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2" name="Google Shape;472;p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8" name="Shape 478"/>
        <p:cNvGrpSpPr/>
        <p:nvPr/>
      </p:nvGrpSpPr>
      <p:grpSpPr>
        <a:xfrm>
          <a:off x="0" y="0"/>
          <a:ext cx="0" cy="0"/>
          <a:chOff x="0" y="0"/>
          <a:chExt cx="0" cy="0"/>
        </a:xfrm>
      </p:grpSpPr>
      <p:sp>
        <p:nvSpPr>
          <p:cNvPr id="479" name="Google Shape;479;p4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80" name="Google Shape;480;p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5" name="Shape 485"/>
        <p:cNvGrpSpPr/>
        <p:nvPr/>
      </p:nvGrpSpPr>
      <p:grpSpPr>
        <a:xfrm>
          <a:off x="0" y="0"/>
          <a:ext cx="0" cy="0"/>
          <a:chOff x="0" y="0"/>
          <a:chExt cx="0" cy="0"/>
        </a:xfrm>
      </p:grpSpPr>
      <p:sp>
        <p:nvSpPr>
          <p:cNvPr id="486" name="Google Shape;486;p4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87" name="Google Shape;487;p4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2" name="Shape 492"/>
        <p:cNvGrpSpPr/>
        <p:nvPr/>
      </p:nvGrpSpPr>
      <p:grpSpPr>
        <a:xfrm>
          <a:off x="0" y="0"/>
          <a:ext cx="0" cy="0"/>
          <a:chOff x="0" y="0"/>
          <a:chExt cx="0" cy="0"/>
        </a:xfrm>
      </p:grpSpPr>
      <p:sp>
        <p:nvSpPr>
          <p:cNvPr id="493" name="Google Shape;493;p4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94" name="Google Shape;494;p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9" name="Shape 499"/>
        <p:cNvGrpSpPr/>
        <p:nvPr/>
      </p:nvGrpSpPr>
      <p:grpSpPr>
        <a:xfrm>
          <a:off x="0" y="0"/>
          <a:ext cx="0" cy="0"/>
          <a:chOff x="0" y="0"/>
          <a:chExt cx="0" cy="0"/>
        </a:xfrm>
      </p:grpSpPr>
      <p:sp>
        <p:nvSpPr>
          <p:cNvPr id="500" name="Google Shape;500;p4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01" name="Google Shape;501;p4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7" name="Shape 507"/>
        <p:cNvGrpSpPr/>
        <p:nvPr/>
      </p:nvGrpSpPr>
      <p:grpSpPr>
        <a:xfrm>
          <a:off x="0" y="0"/>
          <a:ext cx="0" cy="0"/>
          <a:chOff x="0" y="0"/>
          <a:chExt cx="0" cy="0"/>
        </a:xfrm>
      </p:grpSpPr>
      <p:sp>
        <p:nvSpPr>
          <p:cNvPr id="508" name="Google Shape;508;p4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09" name="Google Shape;509;p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4" name="Shape 514"/>
        <p:cNvGrpSpPr/>
        <p:nvPr/>
      </p:nvGrpSpPr>
      <p:grpSpPr>
        <a:xfrm>
          <a:off x="0" y="0"/>
          <a:ext cx="0" cy="0"/>
          <a:chOff x="0" y="0"/>
          <a:chExt cx="0" cy="0"/>
        </a:xfrm>
      </p:grpSpPr>
      <p:sp>
        <p:nvSpPr>
          <p:cNvPr id="515" name="Google Shape;515;p4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16" name="Google Shape;516;p4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1" name="Shape 521"/>
        <p:cNvGrpSpPr/>
        <p:nvPr/>
      </p:nvGrpSpPr>
      <p:grpSpPr>
        <a:xfrm>
          <a:off x="0" y="0"/>
          <a:ext cx="0" cy="0"/>
          <a:chOff x="0" y="0"/>
          <a:chExt cx="0" cy="0"/>
        </a:xfrm>
      </p:grpSpPr>
      <p:sp>
        <p:nvSpPr>
          <p:cNvPr id="522" name="Google Shape;522;p5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23" name="Google Shape;523;p5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 name="Shape 109"/>
        <p:cNvGrpSpPr/>
        <p:nvPr/>
      </p:nvGrpSpPr>
      <p:grpSpPr>
        <a:xfrm>
          <a:off x="0" y="0"/>
          <a:ext cx="0" cy="0"/>
          <a:chOff x="0" y="0"/>
          <a:chExt cx="0" cy="0"/>
        </a:xfrm>
      </p:grpSpPr>
      <p:sp>
        <p:nvSpPr>
          <p:cNvPr id="110" name="Google Shape;110;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1" name="Google Shape;111;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2" name="Google Shape;112;p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0" name="Shape 530"/>
        <p:cNvGrpSpPr/>
        <p:nvPr/>
      </p:nvGrpSpPr>
      <p:grpSpPr>
        <a:xfrm>
          <a:off x="0" y="0"/>
          <a:ext cx="0" cy="0"/>
          <a:chOff x="0" y="0"/>
          <a:chExt cx="0" cy="0"/>
        </a:xfrm>
      </p:grpSpPr>
      <p:sp>
        <p:nvSpPr>
          <p:cNvPr id="531" name="Google Shape;531;p5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32" name="Google Shape;532;p5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zh-TW"/>
              <a:t>什么事情会让你觉得有趣呢?</a:t>
            </a:r>
            <a:endParaRPr/>
          </a:p>
        </p:txBody>
      </p:sp>
      <p:sp>
        <p:nvSpPr>
          <p:cNvPr id="533" name="Google Shape;533;p5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9" name="Shape 539"/>
        <p:cNvGrpSpPr/>
        <p:nvPr/>
      </p:nvGrpSpPr>
      <p:grpSpPr>
        <a:xfrm>
          <a:off x="0" y="0"/>
          <a:ext cx="0" cy="0"/>
          <a:chOff x="0" y="0"/>
          <a:chExt cx="0" cy="0"/>
        </a:xfrm>
      </p:grpSpPr>
      <p:sp>
        <p:nvSpPr>
          <p:cNvPr id="540" name="Google Shape;540;p5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41" name="Google Shape;541;p5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6" name="Shape 546"/>
        <p:cNvGrpSpPr/>
        <p:nvPr/>
      </p:nvGrpSpPr>
      <p:grpSpPr>
        <a:xfrm>
          <a:off x="0" y="0"/>
          <a:ext cx="0" cy="0"/>
          <a:chOff x="0" y="0"/>
          <a:chExt cx="0" cy="0"/>
        </a:xfrm>
      </p:grpSpPr>
      <p:sp>
        <p:nvSpPr>
          <p:cNvPr id="547" name="Google Shape;547;p5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48" name="Google Shape;548;p5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49" name="Google Shape;549;p5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4" name="Shape 554"/>
        <p:cNvGrpSpPr/>
        <p:nvPr/>
      </p:nvGrpSpPr>
      <p:grpSpPr>
        <a:xfrm>
          <a:off x="0" y="0"/>
          <a:ext cx="0" cy="0"/>
          <a:chOff x="0" y="0"/>
          <a:chExt cx="0" cy="0"/>
        </a:xfrm>
      </p:grpSpPr>
      <p:sp>
        <p:nvSpPr>
          <p:cNvPr id="555" name="Google Shape;555;p5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56" name="Google Shape;556;p5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57" name="Google Shape;557;p5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2" name="Shape 562"/>
        <p:cNvGrpSpPr/>
        <p:nvPr/>
      </p:nvGrpSpPr>
      <p:grpSpPr>
        <a:xfrm>
          <a:off x="0" y="0"/>
          <a:ext cx="0" cy="0"/>
          <a:chOff x="0" y="0"/>
          <a:chExt cx="0" cy="0"/>
        </a:xfrm>
      </p:grpSpPr>
      <p:sp>
        <p:nvSpPr>
          <p:cNvPr id="563" name="Google Shape;563;p5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64" name="Google Shape;564;p5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1" name="Shape 571"/>
        <p:cNvGrpSpPr/>
        <p:nvPr/>
      </p:nvGrpSpPr>
      <p:grpSpPr>
        <a:xfrm>
          <a:off x="0" y="0"/>
          <a:ext cx="0" cy="0"/>
          <a:chOff x="0" y="0"/>
          <a:chExt cx="0" cy="0"/>
        </a:xfrm>
      </p:grpSpPr>
      <p:sp>
        <p:nvSpPr>
          <p:cNvPr id="572" name="Google Shape;572;p5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73" name="Google Shape;573;p5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7" name="Shape 577"/>
        <p:cNvGrpSpPr/>
        <p:nvPr/>
      </p:nvGrpSpPr>
      <p:grpSpPr>
        <a:xfrm>
          <a:off x="0" y="0"/>
          <a:ext cx="0" cy="0"/>
          <a:chOff x="0" y="0"/>
          <a:chExt cx="0" cy="0"/>
        </a:xfrm>
      </p:grpSpPr>
      <p:sp>
        <p:nvSpPr>
          <p:cNvPr id="578" name="Google Shape;578;p5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79" name="Google Shape;579;p5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4" name="Shape 584"/>
        <p:cNvGrpSpPr/>
        <p:nvPr/>
      </p:nvGrpSpPr>
      <p:grpSpPr>
        <a:xfrm>
          <a:off x="0" y="0"/>
          <a:ext cx="0" cy="0"/>
          <a:chOff x="0" y="0"/>
          <a:chExt cx="0" cy="0"/>
        </a:xfrm>
      </p:grpSpPr>
      <p:sp>
        <p:nvSpPr>
          <p:cNvPr id="585" name="Google Shape;585;p5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86" name="Google Shape;586;p5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1" name="Shape 591"/>
        <p:cNvGrpSpPr/>
        <p:nvPr/>
      </p:nvGrpSpPr>
      <p:grpSpPr>
        <a:xfrm>
          <a:off x="0" y="0"/>
          <a:ext cx="0" cy="0"/>
          <a:chOff x="0" y="0"/>
          <a:chExt cx="0" cy="0"/>
        </a:xfrm>
      </p:grpSpPr>
      <p:sp>
        <p:nvSpPr>
          <p:cNvPr id="592" name="Google Shape;592;p5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93" name="Google Shape;593;p5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8" name="Shape 598"/>
        <p:cNvGrpSpPr/>
        <p:nvPr/>
      </p:nvGrpSpPr>
      <p:grpSpPr>
        <a:xfrm>
          <a:off x="0" y="0"/>
          <a:ext cx="0" cy="0"/>
          <a:chOff x="0" y="0"/>
          <a:chExt cx="0" cy="0"/>
        </a:xfrm>
      </p:grpSpPr>
      <p:sp>
        <p:nvSpPr>
          <p:cNvPr id="599" name="Google Shape;599;p6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00" name="Google Shape;600;p6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 name="Shape 117"/>
        <p:cNvGrpSpPr/>
        <p:nvPr/>
      </p:nvGrpSpPr>
      <p:grpSpPr>
        <a:xfrm>
          <a:off x="0" y="0"/>
          <a:ext cx="0" cy="0"/>
          <a:chOff x="0" y="0"/>
          <a:chExt cx="0" cy="0"/>
        </a:xfrm>
      </p:grpSpPr>
      <p:sp>
        <p:nvSpPr>
          <p:cNvPr id="118" name="Google Shape;118;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9" name="Google Shape;119;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0" name="Google Shape;120;p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4" name="Shape 604"/>
        <p:cNvGrpSpPr/>
        <p:nvPr/>
      </p:nvGrpSpPr>
      <p:grpSpPr>
        <a:xfrm>
          <a:off x="0" y="0"/>
          <a:ext cx="0" cy="0"/>
          <a:chOff x="0" y="0"/>
          <a:chExt cx="0" cy="0"/>
        </a:xfrm>
      </p:grpSpPr>
      <p:sp>
        <p:nvSpPr>
          <p:cNvPr id="605" name="Google Shape;605;p6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06" name="Google Shape;606;p6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2" name="Shape 612"/>
        <p:cNvGrpSpPr/>
        <p:nvPr/>
      </p:nvGrpSpPr>
      <p:grpSpPr>
        <a:xfrm>
          <a:off x="0" y="0"/>
          <a:ext cx="0" cy="0"/>
          <a:chOff x="0" y="0"/>
          <a:chExt cx="0" cy="0"/>
        </a:xfrm>
      </p:grpSpPr>
      <p:sp>
        <p:nvSpPr>
          <p:cNvPr id="613" name="Google Shape;613;p6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14" name="Google Shape;614;p6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9" name="Shape 619"/>
        <p:cNvGrpSpPr/>
        <p:nvPr/>
      </p:nvGrpSpPr>
      <p:grpSpPr>
        <a:xfrm>
          <a:off x="0" y="0"/>
          <a:ext cx="0" cy="0"/>
          <a:chOff x="0" y="0"/>
          <a:chExt cx="0" cy="0"/>
        </a:xfrm>
      </p:grpSpPr>
      <p:sp>
        <p:nvSpPr>
          <p:cNvPr id="620" name="Google Shape;620;p6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21" name="Google Shape;621;p6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7" name="Shape 627"/>
        <p:cNvGrpSpPr/>
        <p:nvPr/>
      </p:nvGrpSpPr>
      <p:grpSpPr>
        <a:xfrm>
          <a:off x="0" y="0"/>
          <a:ext cx="0" cy="0"/>
          <a:chOff x="0" y="0"/>
          <a:chExt cx="0" cy="0"/>
        </a:xfrm>
      </p:grpSpPr>
      <p:sp>
        <p:nvSpPr>
          <p:cNvPr id="628" name="Google Shape;628;p6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29" name="Google Shape;629;p6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4" name="Shape 634"/>
        <p:cNvGrpSpPr/>
        <p:nvPr/>
      </p:nvGrpSpPr>
      <p:grpSpPr>
        <a:xfrm>
          <a:off x="0" y="0"/>
          <a:ext cx="0" cy="0"/>
          <a:chOff x="0" y="0"/>
          <a:chExt cx="0" cy="0"/>
        </a:xfrm>
      </p:grpSpPr>
      <p:sp>
        <p:nvSpPr>
          <p:cNvPr id="635" name="Google Shape;635;g2c1b6e60c96_0_1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36" name="Google Shape;636;g2c1b6e60c96_0_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0" name="Shape 640"/>
        <p:cNvGrpSpPr/>
        <p:nvPr/>
      </p:nvGrpSpPr>
      <p:grpSpPr>
        <a:xfrm>
          <a:off x="0" y="0"/>
          <a:ext cx="0" cy="0"/>
          <a:chOff x="0" y="0"/>
          <a:chExt cx="0" cy="0"/>
        </a:xfrm>
      </p:grpSpPr>
      <p:sp>
        <p:nvSpPr>
          <p:cNvPr id="641" name="Google Shape;641;g2c1b6e60c96_0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42" name="Google Shape;642;g2c1b6e60c96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5" name="Shape 645"/>
        <p:cNvGrpSpPr/>
        <p:nvPr/>
      </p:nvGrpSpPr>
      <p:grpSpPr>
        <a:xfrm>
          <a:off x="0" y="0"/>
          <a:ext cx="0" cy="0"/>
          <a:chOff x="0" y="0"/>
          <a:chExt cx="0" cy="0"/>
        </a:xfrm>
      </p:grpSpPr>
      <p:sp>
        <p:nvSpPr>
          <p:cNvPr id="646" name="Google Shape;646;g2c1b6e60c96_0_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47" name="Google Shape;647;g2c1b6e60c96_0_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1" name="Shape 651"/>
        <p:cNvGrpSpPr/>
        <p:nvPr/>
      </p:nvGrpSpPr>
      <p:grpSpPr>
        <a:xfrm>
          <a:off x="0" y="0"/>
          <a:ext cx="0" cy="0"/>
          <a:chOff x="0" y="0"/>
          <a:chExt cx="0" cy="0"/>
        </a:xfrm>
      </p:grpSpPr>
      <p:sp>
        <p:nvSpPr>
          <p:cNvPr id="652" name="Google Shape;652;g2c1b6e60c96_0_4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53" name="Google Shape;653;g2c1b6e60c96_0_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7" name="Shape 657"/>
        <p:cNvGrpSpPr/>
        <p:nvPr/>
      </p:nvGrpSpPr>
      <p:grpSpPr>
        <a:xfrm>
          <a:off x="0" y="0"/>
          <a:ext cx="0" cy="0"/>
          <a:chOff x="0" y="0"/>
          <a:chExt cx="0" cy="0"/>
        </a:xfrm>
      </p:grpSpPr>
      <p:sp>
        <p:nvSpPr>
          <p:cNvPr id="658" name="Google Shape;658;g2c1b6e60c96_0_48: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59" name="Google Shape;659;g2c1b6e60c96_0_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3" name="Shape 663"/>
        <p:cNvGrpSpPr/>
        <p:nvPr/>
      </p:nvGrpSpPr>
      <p:grpSpPr>
        <a:xfrm>
          <a:off x="0" y="0"/>
          <a:ext cx="0" cy="0"/>
          <a:chOff x="0" y="0"/>
          <a:chExt cx="0" cy="0"/>
        </a:xfrm>
      </p:grpSpPr>
      <p:sp>
        <p:nvSpPr>
          <p:cNvPr id="664" name="Google Shape;664;g2c21ebc6ad2_0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65" name="Google Shape;665;g2c21ebc6ad2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 name="Shape 125"/>
        <p:cNvGrpSpPr/>
        <p:nvPr/>
      </p:nvGrpSpPr>
      <p:grpSpPr>
        <a:xfrm>
          <a:off x="0" y="0"/>
          <a:ext cx="0" cy="0"/>
          <a:chOff x="0" y="0"/>
          <a:chExt cx="0" cy="0"/>
        </a:xfrm>
      </p:grpSpPr>
      <p:sp>
        <p:nvSpPr>
          <p:cNvPr id="126" name="Google Shape;126;p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7" name="Google Shape;127;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0" name="Shape 670"/>
        <p:cNvGrpSpPr/>
        <p:nvPr/>
      </p:nvGrpSpPr>
      <p:grpSpPr>
        <a:xfrm>
          <a:off x="0" y="0"/>
          <a:ext cx="0" cy="0"/>
          <a:chOff x="0" y="0"/>
          <a:chExt cx="0" cy="0"/>
        </a:xfrm>
      </p:grpSpPr>
      <p:sp>
        <p:nvSpPr>
          <p:cNvPr id="671" name="Google Shape;671;g2c21ebc6ad2_0_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72" name="Google Shape;672;g2c21ebc6ad2_0_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7" name="Shape 677"/>
        <p:cNvGrpSpPr/>
        <p:nvPr/>
      </p:nvGrpSpPr>
      <p:grpSpPr>
        <a:xfrm>
          <a:off x="0" y="0"/>
          <a:ext cx="0" cy="0"/>
          <a:chOff x="0" y="0"/>
          <a:chExt cx="0" cy="0"/>
        </a:xfrm>
      </p:grpSpPr>
      <p:sp>
        <p:nvSpPr>
          <p:cNvPr id="678" name="Google Shape;678;p6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79" name="Google Shape;679;p6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3" name="Shape 683"/>
        <p:cNvGrpSpPr/>
        <p:nvPr/>
      </p:nvGrpSpPr>
      <p:grpSpPr>
        <a:xfrm>
          <a:off x="0" y="0"/>
          <a:ext cx="0" cy="0"/>
          <a:chOff x="0" y="0"/>
          <a:chExt cx="0" cy="0"/>
        </a:xfrm>
      </p:grpSpPr>
      <p:sp>
        <p:nvSpPr>
          <p:cNvPr id="684" name="Google Shape;684;p7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85" name="Google Shape;685;p7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0" name="Shape 690"/>
        <p:cNvGrpSpPr/>
        <p:nvPr/>
      </p:nvGrpSpPr>
      <p:grpSpPr>
        <a:xfrm>
          <a:off x="0" y="0"/>
          <a:ext cx="0" cy="0"/>
          <a:chOff x="0" y="0"/>
          <a:chExt cx="0" cy="0"/>
        </a:xfrm>
      </p:grpSpPr>
      <p:sp>
        <p:nvSpPr>
          <p:cNvPr id="691" name="Google Shape;691;p7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92" name="Google Shape;692;p7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zh-TW"/>
              <a:t>跟大概一样，是不准确的范围</a:t>
            </a:r>
            <a:endParaRPr/>
          </a:p>
        </p:txBody>
      </p:sp>
      <p:sp>
        <p:nvSpPr>
          <p:cNvPr id="693" name="Google Shape;693;p7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9" name="Shape 699"/>
        <p:cNvGrpSpPr/>
        <p:nvPr/>
      </p:nvGrpSpPr>
      <p:grpSpPr>
        <a:xfrm>
          <a:off x="0" y="0"/>
          <a:ext cx="0" cy="0"/>
          <a:chOff x="0" y="0"/>
          <a:chExt cx="0" cy="0"/>
        </a:xfrm>
      </p:grpSpPr>
      <p:sp>
        <p:nvSpPr>
          <p:cNvPr id="700" name="Google Shape;700;p7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01" name="Google Shape;701;p7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02" name="Google Shape;702;p7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8" name="Shape 708"/>
        <p:cNvGrpSpPr/>
        <p:nvPr/>
      </p:nvGrpSpPr>
      <p:grpSpPr>
        <a:xfrm>
          <a:off x="0" y="0"/>
          <a:ext cx="0" cy="0"/>
          <a:chOff x="0" y="0"/>
          <a:chExt cx="0" cy="0"/>
        </a:xfrm>
      </p:grpSpPr>
      <p:sp>
        <p:nvSpPr>
          <p:cNvPr id="709" name="Google Shape;709;p8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10" name="Google Shape;710;p8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11" name="Google Shape;711;p8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7" name="Shape 717"/>
        <p:cNvGrpSpPr/>
        <p:nvPr/>
      </p:nvGrpSpPr>
      <p:grpSpPr>
        <a:xfrm>
          <a:off x="0" y="0"/>
          <a:ext cx="0" cy="0"/>
          <a:chOff x="0" y="0"/>
          <a:chExt cx="0" cy="0"/>
        </a:xfrm>
      </p:grpSpPr>
      <p:sp>
        <p:nvSpPr>
          <p:cNvPr id="718" name="Google Shape;718;p8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19" name="Google Shape;719;p8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20" name="Google Shape;720;p8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6" name="Shape 726"/>
        <p:cNvGrpSpPr/>
        <p:nvPr/>
      </p:nvGrpSpPr>
      <p:grpSpPr>
        <a:xfrm>
          <a:off x="0" y="0"/>
          <a:ext cx="0" cy="0"/>
          <a:chOff x="0" y="0"/>
          <a:chExt cx="0" cy="0"/>
        </a:xfrm>
      </p:grpSpPr>
      <p:sp>
        <p:nvSpPr>
          <p:cNvPr id="727" name="Google Shape;727;p8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28" name="Google Shape;728;p8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5" name="Shape 735"/>
        <p:cNvGrpSpPr/>
        <p:nvPr/>
      </p:nvGrpSpPr>
      <p:grpSpPr>
        <a:xfrm>
          <a:off x="0" y="0"/>
          <a:ext cx="0" cy="0"/>
          <a:chOff x="0" y="0"/>
          <a:chExt cx="0" cy="0"/>
        </a:xfrm>
      </p:grpSpPr>
      <p:sp>
        <p:nvSpPr>
          <p:cNvPr id="736" name="Google Shape;736;p8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37" name="Google Shape;737;p8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3" name="Shape 743"/>
        <p:cNvGrpSpPr/>
        <p:nvPr/>
      </p:nvGrpSpPr>
      <p:grpSpPr>
        <a:xfrm>
          <a:off x="0" y="0"/>
          <a:ext cx="0" cy="0"/>
          <a:chOff x="0" y="0"/>
          <a:chExt cx="0" cy="0"/>
        </a:xfrm>
      </p:grpSpPr>
      <p:sp>
        <p:nvSpPr>
          <p:cNvPr id="744" name="Google Shape;744;p8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45" name="Google Shape;745;p8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 name="Shape 132"/>
        <p:cNvGrpSpPr/>
        <p:nvPr/>
      </p:nvGrpSpPr>
      <p:grpSpPr>
        <a:xfrm>
          <a:off x="0" y="0"/>
          <a:ext cx="0" cy="0"/>
          <a:chOff x="0" y="0"/>
          <a:chExt cx="0" cy="0"/>
        </a:xfrm>
      </p:grpSpPr>
      <p:sp>
        <p:nvSpPr>
          <p:cNvPr id="133" name="Google Shape;133;p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4" name="Google Shape;134;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0" name="Shape 750"/>
        <p:cNvGrpSpPr/>
        <p:nvPr/>
      </p:nvGrpSpPr>
      <p:grpSpPr>
        <a:xfrm>
          <a:off x="0" y="0"/>
          <a:ext cx="0" cy="0"/>
          <a:chOff x="0" y="0"/>
          <a:chExt cx="0" cy="0"/>
        </a:xfrm>
      </p:grpSpPr>
      <p:sp>
        <p:nvSpPr>
          <p:cNvPr id="751" name="Google Shape;751;p8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52" name="Google Shape;752;p8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53" name="Google Shape;753;p8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7" name="Shape 757"/>
        <p:cNvGrpSpPr/>
        <p:nvPr/>
      </p:nvGrpSpPr>
      <p:grpSpPr>
        <a:xfrm>
          <a:off x="0" y="0"/>
          <a:ext cx="0" cy="0"/>
          <a:chOff x="0" y="0"/>
          <a:chExt cx="0" cy="0"/>
        </a:xfrm>
      </p:grpSpPr>
      <p:sp>
        <p:nvSpPr>
          <p:cNvPr id="758" name="Google Shape;758;p8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59" name="Google Shape;759;p8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60" name="Google Shape;760;p8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5" name="Shape 765"/>
        <p:cNvGrpSpPr/>
        <p:nvPr/>
      </p:nvGrpSpPr>
      <p:grpSpPr>
        <a:xfrm>
          <a:off x="0" y="0"/>
          <a:ext cx="0" cy="0"/>
          <a:chOff x="0" y="0"/>
          <a:chExt cx="0" cy="0"/>
        </a:xfrm>
      </p:grpSpPr>
      <p:sp>
        <p:nvSpPr>
          <p:cNvPr id="766" name="Google Shape;766;p8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67" name="Google Shape;767;p8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68" name="Google Shape;768;p8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4" name="Shape 774"/>
        <p:cNvGrpSpPr/>
        <p:nvPr/>
      </p:nvGrpSpPr>
      <p:grpSpPr>
        <a:xfrm>
          <a:off x="0" y="0"/>
          <a:ext cx="0" cy="0"/>
          <a:chOff x="0" y="0"/>
          <a:chExt cx="0" cy="0"/>
        </a:xfrm>
      </p:grpSpPr>
      <p:sp>
        <p:nvSpPr>
          <p:cNvPr id="775" name="Google Shape;775;p8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76" name="Google Shape;776;p8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zh-TW">
                <a:solidFill>
                  <a:srgbClr val="0D0D0D"/>
                </a:solidFill>
                <a:latin typeface="Arial"/>
                <a:ea typeface="Arial"/>
                <a:cs typeface="Arial"/>
                <a:sym typeface="Arial"/>
              </a:rPr>
              <a:t>「上课」本身就表示学生在进行学习活动，因此不需要再说「进行上课」</a:t>
            </a:r>
            <a:endParaRPr b="0" i="0">
              <a:solidFill>
                <a:srgbClr val="0D0D0D"/>
              </a:solidFill>
              <a:latin typeface="Arial"/>
              <a:ea typeface="Arial"/>
              <a:cs typeface="Arial"/>
              <a:sym typeface="Arial"/>
            </a:endParaRPr>
          </a:p>
          <a:p>
            <a:pPr indent="0" lvl="0" marL="0" rtl="0" algn="l">
              <a:spcBef>
                <a:spcPts val="0"/>
              </a:spcBef>
              <a:spcAft>
                <a:spcPts val="0"/>
              </a:spcAft>
              <a:buNone/>
            </a:pPr>
            <a:r>
              <a:rPr b="0" i="0" lang="zh-TW">
                <a:solidFill>
                  <a:srgbClr val="0D0D0D"/>
                </a:solidFill>
                <a:latin typeface="Arial"/>
                <a:ea typeface="Arial"/>
                <a:cs typeface="Arial"/>
                <a:sym typeface="Arial"/>
              </a:rPr>
              <a:t>「课堂」一词通常用来描述一个教学活动或学习的场所，通常包括教师和学生在进行教学和学习的过程。</a:t>
            </a:r>
            <a:endParaRPr/>
          </a:p>
        </p:txBody>
      </p:sp>
      <p:sp>
        <p:nvSpPr>
          <p:cNvPr id="777" name="Google Shape;777;p8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3" name="Shape 783"/>
        <p:cNvGrpSpPr/>
        <p:nvPr/>
      </p:nvGrpSpPr>
      <p:grpSpPr>
        <a:xfrm>
          <a:off x="0" y="0"/>
          <a:ext cx="0" cy="0"/>
          <a:chOff x="0" y="0"/>
          <a:chExt cx="0" cy="0"/>
        </a:xfrm>
      </p:grpSpPr>
      <p:sp>
        <p:nvSpPr>
          <p:cNvPr id="784" name="Google Shape;784;p8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85" name="Google Shape;785;p8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86" name="Google Shape;786;p8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0" name="Shape 790"/>
        <p:cNvGrpSpPr/>
        <p:nvPr/>
      </p:nvGrpSpPr>
      <p:grpSpPr>
        <a:xfrm>
          <a:off x="0" y="0"/>
          <a:ext cx="0" cy="0"/>
          <a:chOff x="0" y="0"/>
          <a:chExt cx="0" cy="0"/>
        </a:xfrm>
      </p:grpSpPr>
      <p:sp>
        <p:nvSpPr>
          <p:cNvPr id="791" name="Google Shape;791;p9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92" name="Google Shape;792;p9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93" name="Google Shape;793;p9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7" name="Shape 797"/>
        <p:cNvGrpSpPr/>
        <p:nvPr/>
      </p:nvGrpSpPr>
      <p:grpSpPr>
        <a:xfrm>
          <a:off x="0" y="0"/>
          <a:ext cx="0" cy="0"/>
          <a:chOff x="0" y="0"/>
          <a:chExt cx="0" cy="0"/>
        </a:xfrm>
      </p:grpSpPr>
      <p:sp>
        <p:nvSpPr>
          <p:cNvPr id="798" name="Google Shape;798;p9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99" name="Google Shape;799;p9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00" name="Google Shape;800;p9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4" name="Shape 804"/>
        <p:cNvGrpSpPr/>
        <p:nvPr/>
      </p:nvGrpSpPr>
      <p:grpSpPr>
        <a:xfrm>
          <a:off x="0" y="0"/>
          <a:ext cx="0" cy="0"/>
          <a:chOff x="0" y="0"/>
          <a:chExt cx="0" cy="0"/>
        </a:xfrm>
      </p:grpSpPr>
      <p:sp>
        <p:nvSpPr>
          <p:cNvPr id="805" name="Google Shape;805;p9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06" name="Google Shape;806;p9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2" name="Shape 812"/>
        <p:cNvGrpSpPr/>
        <p:nvPr/>
      </p:nvGrpSpPr>
      <p:grpSpPr>
        <a:xfrm>
          <a:off x="0" y="0"/>
          <a:ext cx="0" cy="0"/>
          <a:chOff x="0" y="0"/>
          <a:chExt cx="0" cy="0"/>
        </a:xfrm>
      </p:grpSpPr>
      <p:sp>
        <p:nvSpPr>
          <p:cNvPr id="813" name="Google Shape;813;p9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14" name="Google Shape;814;p9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1" name="Shape 821"/>
        <p:cNvGrpSpPr/>
        <p:nvPr/>
      </p:nvGrpSpPr>
      <p:grpSpPr>
        <a:xfrm>
          <a:off x="0" y="0"/>
          <a:ext cx="0" cy="0"/>
          <a:chOff x="0" y="0"/>
          <a:chExt cx="0" cy="0"/>
        </a:xfrm>
      </p:grpSpPr>
      <p:sp>
        <p:nvSpPr>
          <p:cNvPr id="822" name="Google Shape;822;p9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23" name="Google Shape;823;p9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 name="Shape 141"/>
        <p:cNvGrpSpPr/>
        <p:nvPr/>
      </p:nvGrpSpPr>
      <p:grpSpPr>
        <a:xfrm>
          <a:off x="0" y="0"/>
          <a:ext cx="0" cy="0"/>
          <a:chOff x="0" y="0"/>
          <a:chExt cx="0" cy="0"/>
        </a:xfrm>
      </p:grpSpPr>
      <p:sp>
        <p:nvSpPr>
          <p:cNvPr id="142" name="Google Shape;142;p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3" name="Google Shape;143;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0" name="Shape 830"/>
        <p:cNvGrpSpPr/>
        <p:nvPr/>
      </p:nvGrpSpPr>
      <p:grpSpPr>
        <a:xfrm>
          <a:off x="0" y="0"/>
          <a:ext cx="0" cy="0"/>
          <a:chOff x="0" y="0"/>
          <a:chExt cx="0" cy="0"/>
        </a:xfrm>
      </p:grpSpPr>
      <p:sp>
        <p:nvSpPr>
          <p:cNvPr id="831" name="Google Shape;831;p9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32" name="Google Shape;832;p9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7" name="Shape 837"/>
        <p:cNvGrpSpPr/>
        <p:nvPr/>
      </p:nvGrpSpPr>
      <p:grpSpPr>
        <a:xfrm>
          <a:off x="0" y="0"/>
          <a:ext cx="0" cy="0"/>
          <a:chOff x="0" y="0"/>
          <a:chExt cx="0" cy="0"/>
        </a:xfrm>
      </p:grpSpPr>
      <p:sp>
        <p:nvSpPr>
          <p:cNvPr id="838" name="Google Shape;838;p9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39" name="Google Shape;839;p9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4" name="Shape 844"/>
        <p:cNvGrpSpPr/>
        <p:nvPr/>
      </p:nvGrpSpPr>
      <p:grpSpPr>
        <a:xfrm>
          <a:off x="0" y="0"/>
          <a:ext cx="0" cy="0"/>
          <a:chOff x="0" y="0"/>
          <a:chExt cx="0" cy="0"/>
        </a:xfrm>
      </p:grpSpPr>
      <p:sp>
        <p:nvSpPr>
          <p:cNvPr id="845" name="Google Shape;845;p9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46" name="Google Shape;846;p9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1" name="Shape 851"/>
        <p:cNvGrpSpPr/>
        <p:nvPr/>
      </p:nvGrpSpPr>
      <p:grpSpPr>
        <a:xfrm>
          <a:off x="0" y="0"/>
          <a:ext cx="0" cy="0"/>
          <a:chOff x="0" y="0"/>
          <a:chExt cx="0" cy="0"/>
        </a:xfrm>
      </p:grpSpPr>
      <p:sp>
        <p:nvSpPr>
          <p:cNvPr id="852" name="Google Shape;852;p9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53" name="Google Shape;853;p9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8" name="Shape 858"/>
        <p:cNvGrpSpPr/>
        <p:nvPr/>
      </p:nvGrpSpPr>
      <p:grpSpPr>
        <a:xfrm>
          <a:off x="0" y="0"/>
          <a:ext cx="0" cy="0"/>
          <a:chOff x="0" y="0"/>
          <a:chExt cx="0" cy="0"/>
        </a:xfrm>
      </p:grpSpPr>
      <p:sp>
        <p:nvSpPr>
          <p:cNvPr id="859" name="Google Shape;859;p10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60" name="Google Shape;860;p10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5" name="Shape 865"/>
        <p:cNvGrpSpPr/>
        <p:nvPr/>
      </p:nvGrpSpPr>
      <p:grpSpPr>
        <a:xfrm>
          <a:off x="0" y="0"/>
          <a:ext cx="0" cy="0"/>
          <a:chOff x="0" y="0"/>
          <a:chExt cx="0" cy="0"/>
        </a:xfrm>
      </p:grpSpPr>
      <p:sp>
        <p:nvSpPr>
          <p:cNvPr id="866" name="Google Shape;866;p10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67" name="Google Shape;867;p10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2" name="Shape 872"/>
        <p:cNvGrpSpPr/>
        <p:nvPr/>
      </p:nvGrpSpPr>
      <p:grpSpPr>
        <a:xfrm>
          <a:off x="0" y="0"/>
          <a:ext cx="0" cy="0"/>
          <a:chOff x="0" y="0"/>
          <a:chExt cx="0" cy="0"/>
        </a:xfrm>
      </p:grpSpPr>
      <p:sp>
        <p:nvSpPr>
          <p:cNvPr id="873" name="Google Shape;873;p10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74" name="Google Shape;874;p10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9" name="Shape 879"/>
        <p:cNvGrpSpPr/>
        <p:nvPr/>
      </p:nvGrpSpPr>
      <p:grpSpPr>
        <a:xfrm>
          <a:off x="0" y="0"/>
          <a:ext cx="0" cy="0"/>
          <a:chOff x="0" y="0"/>
          <a:chExt cx="0" cy="0"/>
        </a:xfrm>
      </p:grpSpPr>
      <p:sp>
        <p:nvSpPr>
          <p:cNvPr id="880" name="Google Shape;880;p10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81" name="Google Shape;881;p10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82" name="Google Shape;882;p10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7" name="Shape 887"/>
        <p:cNvGrpSpPr/>
        <p:nvPr/>
      </p:nvGrpSpPr>
      <p:grpSpPr>
        <a:xfrm>
          <a:off x="0" y="0"/>
          <a:ext cx="0" cy="0"/>
          <a:chOff x="0" y="0"/>
          <a:chExt cx="0" cy="0"/>
        </a:xfrm>
      </p:grpSpPr>
      <p:sp>
        <p:nvSpPr>
          <p:cNvPr id="888" name="Google Shape;888;p10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89" name="Google Shape;889;p10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90" name="Google Shape;890;p10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5" name="Shape 895"/>
        <p:cNvGrpSpPr/>
        <p:nvPr/>
      </p:nvGrpSpPr>
      <p:grpSpPr>
        <a:xfrm>
          <a:off x="0" y="0"/>
          <a:ext cx="0" cy="0"/>
          <a:chOff x="0" y="0"/>
          <a:chExt cx="0" cy="0"/>
        </a:xfrm>
      </p:grpSpPr>
      <p:sp>
        <p:nvSpPr>
          <p:cNvPr id="896" name="Google Shape;896;p10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97" name="Google Shape;897;p10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98" name="Google Shape;898;p10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標題投影片" type="title">
  <p:cSld name="TITLE">
    <p:spTree>
      <p:nvGrpSpPr>
        <p:cNvPr id="15" name="Shape 15"/>
        <p:cNvGrpSpPr/>
        <p:nvPr/>
      </p:nvGrpSpPr>
      <p:grpSpPr>
        <a:xfrm>
          <a:off x="0" y="0"/>
          <a:ext cx="0" cy="0"/>
          <a:chOff x="0" y="0"/>
          <a:chExt cx="0" cy="0"/>
        </a:xfrm>
      </p:grpSpPr>
      <p:sp>
        <p:nvSpPr>
          <p:cNvPr id="16" name="Google Shape;16;p113"/>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Play"/>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113"/>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8" name="Google Shape;18;p11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11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11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標題及直排文字" type="vertTx">
  <p:cSld name="VERTICAL_TEXT">
    <p:spTree>
      <p:nvGrpSpPr>
        <p:cNvPr id="72" name="Shape 72"/>
        <p:cNvGrpSpPr/>
        <p:nvPr/>
      </p:nvGrpSpPr>
      <p:grpSpPr>
        <a:xfrm>
          <a:off x="0" y="0"/>
          <a:ext cx="0" cy="0"/>
          <a:chOff x="0" y="0"/>
          <a:chExt cx="0" cy="0"/>
        </a:xfrm>
      </p:grpSpPr>
      <p:sp>
        <p:nvSpPr>
          <p:cNvPr id="73" name="Google Shape;73;p12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4" name="Google Shape;74;p122"/>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5" name="Google Shape;75;p12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6" name="Google Shape;76;p12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7" name="Google Shape;77;p12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直排標題及文字" type="vertTitleAndTx">
  <p:cSld name="VERTICAL_TITLE_AND_VERTICAL_TEXT">
    <p:spTree>
      <p:nvGrpSpPr>
        <p:cNvPr id="78" name="Shape 78"/>
        <p:cNvGrpSpPr/>
        <p:nvPr/>
      </p:nvGrpSpPr>
      <p:grpSpPr>
        <a:xfrm>
          <a:off x="0" y="0"/>
          <a:ext cx="0" cy="0"/>
          <a:chOff x="0" y="0"/>
          <a:chExt cx="0" cy="0"/>
        </a:xfrm>
      </p:grpSpPr>
      <p:sp>
        <p:nvSpPr>
          <p:cNvPr id="79" name="Google Shape;79;p123"/>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0" name="Google Shape;80;p123"/>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1" name="Google Shape;81;p12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2" name="Google Shape;82;p12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3" name="Google Shape;83;p12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標題及內容" type="obj">
  <p:cSld name="OBJECT">
    <p:spTree>
      <p:nvGrpSpPr>
        <p:cNvPr id="21" name="Shape 21"/>
        <p:cNvGrpSpPr/>
        <p:nvPr/>
      </p:nvGrpSpPr>
      <p:grpSpPr>
        <a:xfrm>
          <a:off x="0" y="0"/>
          <a:ext cx="0" cy="0"/>
          <a:chOff x="0" y="0"/>
          <a:chExt cx="0" cy="0"/>
        </a:xfrm>
      </p:grpSpPr>
      <p:sp>
        <p:nvSpPr>
          <p:cNvPr id="22" name="Google Shape;22;p11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 name="Google Shape;23;p114"/>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 name="Google Shape;24;p11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11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11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章節標題" type="secHead">
  <p:cSld name="SECTION_HEADER">
    <p:spTree>
      <p:nvGrpSpPr>
        <p:cNvPr id="27" name="Shape 27"/>
        <p:cNvGrpSpPr/>
        <p:nvPr/>
      </p:nvGrpSpPr>
      <p:grpSpPr>
        <a:xfrm>
          <a:off x="0" y="0"/>
          <a:ext cx="0" cy="0"/>
          <a:chOff x="0" y="0"/>
          <a:chExt cx="0" cy="0"/>
        </a:xfrm>
      </p:grpSpPr>
      <p:sp>
        <p:nvSpPr>
          <p:cNvPr id="28" name="Google Shape;28;p115"/>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Play"/>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 name="Google Shape;29;p115"/>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757575"/>
              </a:buClr>
              <a:buSzPts val="2400"/>
              <a:buNone/>
              <a:defRPr sz="2400">
                <a:solidFill>
                  <a:srgbClr val="757575"/>
                </a:solidFill>
              </a:defRPr>
            </a:lvl1pPr>
            <a:lvl2pPr indent="-228600" lvl="1" marL="914400" algn="l">
              <a:lnSpc>
                <a:spcPct val="90000"/>
              </a:lnSpc>
              <a:spcBef>
                <a:spcPts val="500"/>
              </a:spcBef>
              <a:spcAft>
                <a:spcPts val="0"/>
              </a:spcAft>
              <a:buClr>
                <a:srgbClr val="757575"/>
              </a:buClr>
              <a:buSzPts val="2000"/>
              <a:buNone/>
              <a:defRPr sz="2000">
                <a:solidFill>
                  <a:srgbClr val="757575"/>
                </a:solidFill>
              </a:defRPr>
            </a:lvl2pPr>
            <a:lvl3pPr indent="-228600" lvl="2" marL="1371600" algn="l">
              <a:lnSpc>
                <a:spcPct val="90000"/>
              </a:lnSpc>
              <a:spcBef>
                <a:spcPts val="500"/>
              </a:spcBef>
              <a:spcAft>
                <a:spcPts val="0"/>
              </a:spcAft>
              <a:buClr>
                <a:srgbClr val="757575"/>
              </a:buClr>
              <a:buSzPts val="1800"/>
              <a:buNone/>
              <a:defRPr sz="1800">
                <a:solidFill>
                  <a:srgbClr val="757575"/>
                </a:solidFill>
              </a:defRPr>
            </a:lvl3pPr>
            <a:lvl4pPr indent="-228600" lvl="3" marL="1828800" algn="l">
              <a:lnSpc>
                <a:spcPct val="90000"/>
              </a:lnSpc>
              <a:spcBef>
                <a:spcPts val="500"/>
              </a:spcBef>
              <a:spcAft>
                <a:spcPts val="0"/>
              </a:spcAft>
              <a:buClr>
                <a:srgbClr val="757575"/>
              </a:buClr>
              <a:buSzPts val="1600"/>
              <a:buNone/>
              <a:defRPr sz="1600">
                <a:solidFill>
                  <a:srgbClr val="757575"/>
                </a:solidFill>
              </a:defRPr>
            </a:lvl4pPr>
            <a:lvl5pPr indent="-228600" lvl="4" marL="2286000" algn="l">
              <a:lnSpc>
                <a:spcPct val="90000"/>
              </a:lnSpc>
              <a:spcBef>
                <a:spcPts val="500"/>
              </a:spcBef>
              <a:spcAft>
                <a:spcPts val="0"/>
              </a:spcAft>
              <a:buClr>
                <a:srgbClr val="757575"/>
              </a:buClr>
              <a:buSzPts val="1600"/>
              <a:buNone/>
              <a:defRPr sz="1600">
                <a:solidFill>
                  <a:srgbClr val="757575"/>
                </a:solidFill>
              </a:defRPr>
            </a:lvl5pPr>
            <a:lvl6pPr indent="-228600" lvl="5" marL="2743200" algn="l">
              <a:lnSpc>
                <a:spcPct val="90000"/>
              </a:lnSpc>
              <a:spcBef>
                <a:spcPts val="500"/>
              </a:spcBef>
              <a:spcAft>
                <a:spcPts val="0"/>
              </a:spcAft>
              <a:buClr>
                <a:srgbClr val="757575"/>
              </a:buClr>
              <a:buSzPts val="1600"/>
              <a:buNone/>
              <a:defRPr sz="1600">
                <a:solidFill>
                  <a:srgbClr val="757575"/>
                </a:solidFill>
              </a:defRPr>
            </a:lvl6pPr>
            <a:lvl7pPr indent="-228600" lvl="6" marL="3200400" algn="l">
              <a:lnSpc>
                <a:spcPct val="90000"/>
              </a:lnSpc>
              <a:spcBef>
                <a:spcPts val="500"/>
              </a:spcBef>
              <a:spcAft>
                <a:spcPts val="0"/>
              </a:spcAft>
              <a:buClr>
                <a:srgbClr val="757575"/>
              </a:buClr>
              <a:buSzPts val="1600"/>
              <a:buNone/>
              <a:defRPr sz="1600">
                <a:solidFill>
                  <a:srgbClr val="757575"/>
                </a:solidFill>
              </a:defRPr>
            </a:lvl7pPr>
            <a:lvl8pPr indent="-228600" lvl="7" marL="3657600" algn="l">
              <a:lnSpc>
                <a:spcPct val="90000"/>
              </a:lnSpc>
              <a:spcBef>
                <a:spcPts val="500"/>
              </a:spcBef>
              <a:spcAft>
                <a:spcPts val="0"/>
              </a:spcAft>
              <a:buClr>
                <a:srgbClr val="757575"/>
              </a:buClr>
              <a:buSzPts val="1600"/>
              <a:buNone/>
              <a:defRPr sz="1600">
                <a:solidFill>
                  <a:srgbClr val="757575"/>
                </a:solidFill>
              </a:defRPr>
            </a:lvl8pPr>
            <a:lvl9pPr indent="-228600" lvl="8" marL="4114800" algn="l">
              <a:lnSpc>
                <a:spcPct val="90000"/>
              </a:lnSpc>
              <a:spcBef>
                <a:spcPts val="500"/>
              </a:spcBef>
              <a:spcAft>
                <a:spcPts val="0"/>
              </a:spcAft>
              <a:buClr>
                <a:srgbClr val="757575"/>
              </a:buClr>
              <a:buSzPts val="1600"/>
              <a:buNone/>
              <a:defRPr sz="1600">
                <a:solidFill>
                  <a:srgbClr val="757575"/>
                </a:solidFill>
              </a:defRPr>
            </a:lvl9pPr>
          </a:lstStyle>
          <a:p/>
        </p:txBody>
      </p:sp>
      <p:sp>
        <p:nvSpPr>
          <p:cNvPr id="30" name="Google Shape;30;p11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11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 name="Google Shape;32;p11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兩個內容" type="twoObj">
  <p:cSld name="TWO_OBJECTS">
    <p:spTree>
      <p:nvGrpSpPr>
        <p:cNvPr id="33" name="Shape 33"/>
        <p:cNvGrpSpPr/>
        <p:nvPr/>
      </p:nvGrpSpPr>
      <p:grpSpPr>
        <a:xfrm>
          <a:off x="0" y="0"/>
          <a:ext cx="0" cy="0"/>
          <a:chOff x="0" y="0"/>
          <a:chExt cx="0" cy="0"/>
        </a:xfrm>
      </p:grpSpPr>
      <p:sp>
        <p:nvSpPr>
          <p:cNvPr id="34" name="Google Shape;34;p11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 name="Google Shape;35;p116"/>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 name="Google Shape;36;p116"/>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 name="Google Shape;37;p11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 name="Google Shape;38;p11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11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比較" type="twoTxTwoObj">
  <p:cSld name="TWO_OBJECTS_WITH_TEXT">
    <p:spTree>
      <p:nvGrpSpPr>
        <p:cNvPr id="40" name="Shape 40"/>
        <p:cNvGrpSpPr/>
        <p:nvPr/>
      </p:nvGrpSpPr>
      <p:grpSpPr>
        <a:xfrm>
          <a:off x="0" y="0"/>
          <a:ext cx="0" cy="0"/>
          <a:chOff x="0" y="0"/>
          <a:chExt cx="0" cy="0"/>
        </a:xfrm>
      </p:grpSpPr>
      <p:sp>
        <p:nvSpPr>
          <p:cNvPr id="41" name="Google Shape;41;p117"/>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 name="Google Shape;42;p117"/>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3" name="Google Shape;43;p117"/>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4" name="Google Shape;44;p117"/>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5" name="Google Shape;45;p117"/>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6" name="Google Shape;46;p11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 name="Google Shape;47;p11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11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只有標題" type="titleOnly">
  <p:cSld name="TITLE_ONLY">
    <p:spTree>
      <p:nvGrpSpPr>
        <p:cNvPr id="49" name="Shape 49"/>
        <p:cNvGrpSpPr/>
        <p:nvPr/>
      </p:nvGrpSpPr>
      <p:grpSpPr>
        <a:xfrm>
          <a:off x="0" y="0"/>
          <a:ext cx="0" cy="0"/>
          <a:chOff x="0" y="0"/>
          <a:chExt cx="0" cy="0"/>
        </a:xfrm>
      </p:grpSpPr>
      <p:sp>
        <p:nvSpPr>
          <p:cNvPr id="50" name="Google Shape;50;p11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1" name="Google Shape;51;p11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11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11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空白" type="blank">
  <p:cSld name="BLANK">
    <p:spTree>
      <p:nvGrpSpPr>
        <p:cNvPr id="54" name="Shape 54"/>
        <p:cNvGrpSpPr/>
        <p:nvPr/>
      </p:nvGrpSpPr>
      <p:grpSpPr>
        <a:xfrm>
          <a:off x="0" y="0"/>
          <a:ext cx="0" cy="0"/>
          <a:chOff x="0" y="0"/>
          <a:chExt cx="0" cy="0"/>
        </a:xfrm>
      </p:grpSpPr>
      <p:sp>
        <p:nvSpPr>
          <p:cNvPr id="55" name="Google Shape;55;p11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6" name="Google Shape;56;p11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7" name="Google Shape;57;p11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含輔助字幕的內容" type="objTx">
  <p:cSld name="OBJECT_WITH_CAPTION_TEXT">
    <p:spTree>
      <p:nvGrpSpPr>
        <p:cNvPr id="58" name="Shape 58"/>
        <p:cNvGrpSpPr/>
        <p:nvPr/>
      </p:nvGrpSpPr>
      <p:grpSpPr>
        <a:xfrm>
          <a:off x="0" y="0"/>
          <a:ext cx="0" cy="0"/>
          <a:chOff x="0" y="0"/>
          <a:chExt cx="0" cy="0"/>
        </a:xfrm>
      </p:grpSpPr>
      <p:sp>
        <p:nvSpPr>
          <p:cNvPr id="59" name="Google Shape;59;p120"/>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Play"/>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0" name="Google Shape;60;p120"/>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61" name="Google Shape;61;p120"/>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2" name="Google Shape;62;p12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3" name="Google Shape;63;p12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4" name="Google Shape;64;p12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含輔助字幕的圖片" type="picTx">
  <p:cSld name="PICTURE_WITH_CAPTION_TEXT">
    <p:spTree>
      <p:nvGrpSpPr>
        <p:cNvPr id="65" name="Shape 65"/>
        <p:cNvGrpSpPr/>
        <p:nvPr/>
      </p:nvGrpSpPr>
      <p:grpSpPr>
        <a:xfrm>
          <a:off x="0" y="0"/>
          <a:ext cx="0" cy="0"/>
          <a:chOff x="0" y="0"/>
          <a:chExt cx="0" cy="0"/>
        </a:xfrm>
      </p:grpSpPr>
      <p:sp>
        <p:nvSpPr>
          <p:cNvPr id="66" name="Google Shape;66;p121"/>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Play"/>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7" name="Google Shape;67;p121"/>
          <p:cNvSpPr/>
          <p:nvPr>
            <p:ph idx="2" type="pic"/>
          </p:nvPr>
        </p:nvSpPr>
        <p:spPr>
          <a:xfrm>
            <a:off x="5183188" y="987425"/>
            <a:ext cx="6172200" cy="4873625"/>
          </a:xfrm>
          <a:prstGeom prst="rect">
            <a:avLst/>
          </a:prstGeom>
          <a:noFill/>
          <a:ln>
            <a:noFill/>
          </a:ln>
        </p:spPr>
      </p:sp>
      <p:sp>
        <p:nvSpPr>
          <p:cNvPr id="68" name="Google Shape;68;p121"/>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9" name="Google Shape;69;p12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0" name="Google Shape;70;p12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1" name="Google Shape;71;p12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11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Play"/>
              <a:buNone/>
              <a:defRPr b="0" i="0" sz="4400" u="none" cap="none" strike="noStrike">
                <a:solidFill>
                  <a:schemeClr val="dk1"/>
                </a:solidFill>
                <a:latin typeface="Play"/>
                <a:ea typeface="Play"/>
                <a:cs typeface="Play"/>
                <a:sym typeface="Play"/>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112"/>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2" name="Google Shape;12;p11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757575"/>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3" name="Google Shape;13;p11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757575"/>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4" name="Google Shape;14;p11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757575"/>
                </a:solidFill>
                <a:latin typeface="Arial"/>
                <a:ea typeface="Arial"/>
                <a:cs typeface="Arial"/>
                <a:sym typeface="Arial"/>
              </a:defRPr>
            </a:lvl1pPr>
            <a:lvl2pPr indent="0" lvl="1" marL="0" marR="0" rtl="0" algn="r">
              <a:spcBef>
                <a:spcPts val="0"/>
              </a:spcBef>
              <a:buNone/>
              <a:defRPr b="0" i="0" sz="1200" u="none" cap="none" strike="noStrike">
                <a:solidFill>
                  <a:srgbClr val="757575"/>
                </a:solidFill>
                <a:latin typeface="Arial"/>
                <a:ea typeface="Arial"/>
                <a:cs typeface="Arial"/>
                <a:sym typeface="Arial"/>
              </a:defRPr>
            </a:lvl2pPr>
            <a:lvl3pPr indent="0" lvl="2" marL="0" marR="0" rtl="0" algn="r">
              <a:spcBef>
                <a:spcPts val="0"/>
              </a:spcBef>
              <a:buNone/>
              <a:defRPr b="0" i="0" sz="1200" u="none" cap="none" strike="noStrike">
                <a:solidFill>
                  <a:srgbClr val="757575"/>
                </a:solidFill>
                <a:latin typeface="Arial"/>
                <a:ea typeface="Arial"/>
                <a:cs typeface="Arial"/>
                <a:sym typeface="Arial"/>
              </a:defRPr>
            </a:lvl3pPr>
            <a:lvl4pPr indent="0" lvl="3" marL="0" marR="0" rtl="0" algn="r">
              <a:spcBef>
                <a:spcPts val="0"/>
              </a:spcBef>
              <a:buNone/>
              <a:defRPr b="0" i="0" sz="1200" u="none" cap="none" strike="noStrike">
                <a:solidFill>
                  <a:srgbClr val="757575"/>
                </a:solidFill>
                <a:latin typeface="Arial"/>
                <a:ea typeface="Arial"/>
                <a:cs typeface="Arial"/>
                <a:sym typeface="Arial"/>
              </a:defRPr>
            </a:lvl4pPr>
            <a:lvl5pPr indent="0" lvl="4" marL="0" marR="0" rtl="0" algn="r">
              <a:spcBef>
                <a:spcPts val="0"/>
              </a:spcBef>
              <a:buNone/>
              <a:defRPr b="0" i="0" sz="1200" u="none" cap="none" strike="noStrike">
                <a:solidFill>
                  <a:srgbClr val="757575"/>
                </a:solidFill>
                <a:latin typeface="Arial"/>
                <a:ea typeface="Arial"/>
                <a:cs typeface="Arial"/>
                <a:sym typeface="Arial"/>
              </a:defRPr>
            </a:lvl5pPr>
            <a:lvl6pPr indent="0" lvl="5" marL="0" marR="0" rtl="0" algn="r">
              <a:spcBef>
                <a:spcPts val="0"/>
              </a:spcBef>
              <a:buNone/>
              <a:defRPr b="0" i="0" sz="1200" u="none" cap="none" strike="noStrike">
                <a:solidFill>
                  <a:srgbClr val="757575"/>
                </a:solidFill>
                <a:latin typeface="Arial"/>
                <a:ea typeface="Arial"/>
                <a:cs typeface="Arial"/>
                <a:sym typeface="Arial"/>
              </a:defRPr>
            </a:lvl6pPr>
            <a:lvl7pPr indent="0" lvl="6" marL="0" marR="0" rtl="0" algn="r">
              <a:spcBef>
                <a:spcPts val="0"/>
              </a:spcBef>
              <a:buNone/>
              <a:defRPr b="0" i="0" sz="1200" u="none" cap="none" strike="noStrike">
                <a:solidFill>
                  <a:srgbClr val="757575"/>
                </a:solidFill>
                <a:latin typeface="Arial"/>
                <a:ea typeface="Arial"/>
                <a:cs typeface="Arial"/>
                <a:sym typeface="Arial"/>
              </a:defRPr>
            </a:lvl7pPr>
            <a:lvl8pPr indent="0" lvl="7" marL="0" marR="0" rtl="0" algn="r">
              <a:spcBef>
                <a:spcPts val="0"/>
              </a:spcBef>
              <a:buNone/>
              <a:defRPr b="0" i="0" sz="1200" u="none" cap="none" strike="noStrike">
                <a:solidFill>
                  <a:srgbClr val="757575"/>
                </a:solidFill>
                <a:latin typeface="Arial"/>
                <a:ea typeface="Arial"/>
                <a:cs typeface="Arial"/>
                <a:sym typeface="Arial"/>
              </a:defRPr>
            </a:lvl8pPr>
            <a:lvl9pPr indent="0" lvl="8" marL="0" marR="0" rtl="0" algn="r">
              <a:spcBef>
                <a:spcPts val="0"/>
              </a:spcBef>
              <a:buNone/>
              <a:defRPr b="0" i="0" sz="1200"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zh-TW"/>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0.xml"/><Relationship Id="rId3" Type="http://schemas.openxmlformats.org/officeDocument/2006/relationships/image" Target="../media/image99.jpg"/><Relationship Id="rId4" Type="http://schemas.openxmlformats.org/officeDocument/2006/relationships/image" Target="../media/image93.jp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1.xml"/><Relationship Id="rId3" Type="http://schemas.openxmlformats.org/officeDocument/2006/relationships/image" Target="../media/image91.jpg"/><Relationship Id="rId4" Type="http://schemas.openxmlformats.org/officeDocument/2006/relationships/image" Target="../media/image107.pn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2.xml"/><Relationship Id="rId3" Type="http://schemas.openxmlformats.org/officeDocument/2006/relationships/image" Target="../media/image94.jp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3.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4.xml"/><Relationship Id="rId3" Type="http://schemas.openxmlformats.org/officeDocument/2006/relationships/image" Target="../media/image100.pn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5.xml"/><Relationship Id="rId3" Type="http://schemas.openxmlformats.org/officeDocument/2006/relationships/hyperlink" Target="https://www.bilibili.com/video/BV1pc411n7yp/?spm_id_from=333.337.search-card.all.click&amp;vd_source=edece024a8efd13c7e362cb8009ad1b3" TargetMode="Externa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6.xml"/><Relationship Id="rId3" Type="http://schemas.openxmlformats.org/officeDocument/2006/relationships/image" Target="../media/image100.pn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7.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8.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3.jp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0.xml"/><Relationship Id="rId3" Type="http://schemas.openxmlformats.org/officeDocument/2006/relationships/image" Target="../media/image104.pn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1.xml"/><Relationship Id="rId3" Type="http://schemas.openxmlformats.org/officeDocument/2006/relationships/image" Target="../media/image105.png"/></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2.xml"/><Relationship Id="rId3" Type="http://schemas.openxmlformats.org/officeDocument/2006/relationships/image" Target="../media/image98.png"/></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3.xml"/><Relationship Id="rId3" Type="http://schemas.openxmlformats.org/officeDocument/2006/relationships/image" Target="../media/image109.png"/><Relationship Id="rId4" Type="http://schemas.openxmlformats.org/officeDocument/2006/relationships/image" Target="../media/image103.png"/></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4.jpg"/><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14.jpg"/><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24.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3.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51.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19.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21.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32.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17.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hyperlink" Target="https://youtube.com/shorts/xO_n_Qr5VGU?si=SMKyVeMLj-U4Nxul" TargetMode="Externa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15.jpg"/><Relationship Id="rId4" Type="http://schemas.openxmlformats.org/officeDocument/2006/relationships/image" Target="../media/image25.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22.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28.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46.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33.png"/><Relationship Id="rId4" Type="http://schemas.openxmlformats.org/officeDocument/2006/relationships/image" Target="../media/image27.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29.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23.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37.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jpg"/><Relationship Id="rId4" Type="http://schemas.openxmlformats.org/officeDocument/2006/relationships/image" Target="../media/image11.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30.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31.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40.jpg"/><Relationship Id="rId4" Type="http://schemas.openxmlformats.org/officeDocument/2006/relationships/image" Target="../media/image43.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42.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image" Target="../media/image38.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 Id="rId3" Type="http://schemas.openxmlformats.org/officeDocument/2006/relationships/image" Target="../media/image48.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 Id="rId3" Type="http://schemas.openxmlformats.org/officeDocument/2006/relationships/image" Target="../media/image44.jpg"/><Relationship Id="rId4" Type="http://schemas.openxmlformats.org/officeDocument/2006/relationships/image" Target="../media/image35.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 Id="rId3" Type="http://schemas.openxmlformats.org/officeDocument/2006/relationships/image" Target="../media/image41.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 Id="rId3" Type="http://schemas.openxmlformats.org/officeDocument/2006/relationships/image" Target="../media/image39.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 Id="rId3" Type="http://schemas.openxmlformats.org/officeDocument/2006/relationships/image" Target="../media/image36.jpg"/><Relationship Id="rId4" Type="http://schemas.openxmlformats.org/officeDocument/2006/relationships/image" Target="../media/image67.jpg"/><Relationship Id="rId5" Type="http://schemas.openxmlformats.org/officeDocument/2006/relationships/image" Target="../media/image4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9.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 Id="rId3" Type="http://schemas.openxmlformats.org/officeDocument/2006/relationships/image" Target="../media/image45.jp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 Id="rId3" Type="http://schemas.openxmlformats.org/officeDocument/2006/relationships/image" Target="../media/image54.jp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 Id="rId3" Type="http://schemas.openxmlformats.org/officeDocument/2006/relationships/image" Target="../media/image49.jp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 Id="rId3" Type="http://schemas.openxmlformats.org/officeDocument/2006/relationships/image" Target="../media/image69.jp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 Id="rId3" Type="http://schemas.openxmlformats.org/officeDocument/2006/relationships/image" Target="../media/image69.jpg"/><Relationship Id="rId4" Type="http://schemas.openxmlformats.org/officeDocument/2006/relationships/image" Target="../media/image55.jpg"/><Relationship Id="rId5" Type="http://schemas.openxmlformats.org/officeDocument/2006/relationships/image" Target="../media/image50.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6.xml"/><Relationship Id="rId3" Type="http://schemas.openxmlformats.org/officeDocument/2006/relationships/image" Target="../media/image68.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7.xml"/><Relationship Id="rId3" Type="http://schemas.openxmlformats.org/officeDocument/2006/relationships/image" Target="../media/image58.jp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8.xml"/><Relationship Id="rId3" Type="http://schemas.openxmlformats.org/officeDocument/2006/relationships/image" Target="../media/image57.jp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3.jp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0.xml"/><Relationship Id="rId3" Type="http://schemas.openxmlformats.org/officeDocument/2006/relationships/image" Target="../media/image53.jpg"/><Relationship Id="rId4" Type="http://schemas.openxmlformats.org/officeDocument/2006/relationships/image" Target="../media/image59.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1.xml"/><Relationship Id="rId3" Type="http://schemas.openxmlformats.org/officeDocument/2006/relationships/image" Target="../media/image61.jp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2.xml"/><Relationship Id="rId3" Type="http://schemas.openxmlformats.org/officeDocument/2006/relationships/image" Target="../media/image95.jpg"/><Relationship Id="rId4" Type="http://schemas.openxmlformats.org/officeDocument/2006/relationships/image" Target="../media/image56.jp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3.xml"/><Relationship Id="rId3" Type="http://schemas.openxmlformats.org/officeDocument/2006/relationships/image" Target="../media/image62.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8.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6.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0.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2.xml"/><Relationship Id="rId3" Type="http://schemas.openxmlformats.org/officeDocument/2006/relationships/image" Target="../media/image60.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3.xml"/><Relationship Id="rId3" Type="http://schemas.openxmlformats.org/officeDocument/2006/relationships/image" Target="../media/image63.jp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4.xml"/><Relationship Id="rId3" Type="http://schemas.openxmlformats.org/officeDocument/2006/relationships/image" Target="../media/image75.jpg"/><Relationship Id="rId4" Type="http://schemas.openxmlformats.org/officeDocument/2006/relationships/image" Target="../media/image97.jp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5.xml"/><Relationship Id="rId3" Type="http://schemas.openxmlformats.org/officeDocument/2006/relationships/image" Target="../media/image70.jp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6.xml"/><Relationship Id="rId3" Type="http://schemas.openxmlformats.org/officeDocument/2006/relationships/image" Target="../media/image66.png"/><Relationship Id="rId4" Type="http://schemas.openxmlformats.org/officeDocument/2006/relationships/image" Target="../media/image77.jp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7.xml"/><Relationship Id="rId3" Type="http://schemas.openxmlformats.org/officeDocument/2006/relationships/image" Target="../media/image65.jpg"/><Relationship Id="rId4" Type="http://schemas.openxmlformats.org/officeDocument/2006/relationships/image" Target="../media/image76.jpg"/><Relationship Id="rId5" Type="http://schemas.openxmlformats.org/officeDocument/2006/relationships/image" Target="../media/image71.jp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8.xml"/><Relationship Id="rId3" Type="http://schemas.openxmlformats.org/officeDocument/2006/relationships/image" Target="../media/image64.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9.xml"/><Relationship Id="rId3" Type="http://schemas.openxmlformats.org/officeDocument/2006/relationships/image" Target="../media/image84.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2.jpg"/><Relationship Id="rId4" Type="http://schemas.openxmlformats.org/officeDocument/2006/relationships/image" Target="../media/image5.jp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0.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1.xml"/><Relationship Id="rId3" Type="http://schemas.openxmlformats.org/officeDocument/2006/relationships/image" Target="../media/image72.jp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2.xml"/><Relationship Id="rId3" Type="http://schemas.openxmlformats.org/officeDocument/2006/relationships/image" Target="../media/image73.jpg"/><Relationship Id="rId4" Type="http://schemas.openxmlformats.org/officeDocument/2006/relationships/image" Target="../media/image74.jp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3.xml"/><Relationship Id="rId3" Type="http://schemas.openxmlformats.org/officeDocument/2006/relationships/image" Target="../media/image79.jp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4.xml"/><Relationship Id="rId3" Type="http://schemas.openxmlformats.org/officeDocument/2006/relationships/image" Target="../media/image83.jp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5.xml"/><Relationship Id="rId3" Type="http://schemas.openxmlformats.org/officeDocument/2006/relationships/image" Target="../media/image82.jp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6.xml"/><Relationship Id="rId3" Type="http://schemas.openxmlformats.org/officeDocument/2006/relationships/image" Target="../media/image87.jp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7.xml"/><Relationship Id="rId3" Type="http://schemas.openxmlformats.org/officeDocument/2006/relationships/image" Target="../media/image78.jpg"/><Relationship Id="rId4" Type="http://schemas.openxmlformats.org/officeDocument/2006/relationships/hyperlink" Target="https://www.niusnews.com/=P1nm9rnn5" TargetMode="Externa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8.xml"/><Relationship Id="rId3" Type="http://schemas.openxmlformats.org/officeDocument/2006/relationships/image" Target="../media/image96.jpg"/><Relationship Id="rId4" Type="http://schemas.openxmlformats.org/officeDocument/2006/relationships/image" Target="../media/image86.jp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20.jpg"/><Relationship Id="rId4" Type="http://schemas.openxmlformats.org/officeDocument/2006/relationships/image" Target="../media/image26.jpg"/><Relationship Id="rId5" Type="http://schemas.openxmlformats.org/officeDocument/2006/relationships/image" Target="../media/image2.jp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0.xml"/><Relationship Id="rId3" Type="http://schemas.openxmlformats.org/officeDocument/2006/relationships/image" Target="../media/image85.jp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1.xml"/><Relationship Id="rId3" Type="http://schemas.openxmlformats.org/officeDocument/2006/relationships/image" Target="../media/image80.jp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2.xml"/><Relationship Id="rId3" Type="http://schemas.openxmlformats.org/officeDocument/2006/relationships/image" Target="../media/image81.jp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3.xml"/><Relationship Id="rId3" Type="http://schemas.openxmlformats.org/officeDocument/2006/relationships/image" Target="../media/image89.jp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4.xml"/><Relationship Id="rId3" Type="http://schemas.openxmlformats.org/officeDocument/2006/relationships/image" Target="../media/image106.jp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5.xml"/><Relationship Id="rId3" Type="http://schemas.openxmlformats.org/officeDocument/2006/relationships/image" Target="../media/image88.jp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6.xml"/><Relationship Id="rId3" Type="http://schemas.openxmlformats.org/officeDocument/2006/relationships/image" Target="../media/image101.jp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7.xml"/><Relationship Id="rId3" Type="http://schemas.openxmlformats.org/officeDocument/2006/relationships/image" Target="../media/image90.jp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8.xml"/><Relationship Id="rId3" Type="http://schemas.openxmlformats.org/officeDocument/2006/relationships/image" Target="../media/image102.pn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9.xml"/><Relationship Id="rId3" Type="http://schemas.openxmlformats.org/officeDocument/2006/relationships/image" Target="../media/image92.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 name="Shape 87"/>
        <p:cNvGrpSpPr/>
        <p:nvPr/>
      </p:nvGrpSpPr>
      <p:grpSpPr>
        <a:xfrm>
          <a:off x="0" y="0"/>
          <a:ext cx="0" cy="0"/>
          <a:chOff x="0" y="0"/>
          <a:chExt cx="0" cy="0"/>
        </a:xfrm>
      </p:grpSpPr>
      <p:sp>
        <p:nvSpPr>
          <p:cNvPr id="88" name="Google Shape;88;p1"/>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chemeClr val="dk1"/>
              </a:buClr>
              <a:buSzPts val="6000"/>
              <a:buFont typeface="Play"/>
              <a:buNone/>
            </a:pPr>
            <a:r>
              <a:rPr lang="zh-TW"/>
              <a:t>L13</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 name="Shape 153"/>
        <p:cNvGrpSpPr/>
        <p:nvPr/>
      </p:nvGrpSpPr>
      <p:grpSpPr>
        <a:xfrm>
          <a:off x="0" y="0"/>
          <a:ext cx="0" cy="0"/>
          <a:chOff x="0" y="0"/>
          <a:chExt cx="0" cy="0"/>
        </a:xfrm>
      </p:grpSpPr>
      <p:sp>
        <p:nvSpPr>
          <p:cNvPr id="154" name="Google Shape;154;p1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Play"/>
              <a:buNone/>
            </a:pPr>
            <a:r>
              <a:rPr b="1" lang="zh-TW" u="sng"/>
              <a:t>大概</a:t>
            </a:r>
            <a:r>
              <a:rPr lang="zh-TW"/>
              <a:t> adv.</a:t>
            </a:r>
            <a:endParaRPr/>
          </a:p>
        </p:txBody>
      </p:sp>
      <p:sp>
        <p:nvSpPr>
          <p:cNvPr id="155" name="Google Shape;155;p10"/>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zh-TW"/>
              <a:t>副词</a:t>
            </a:r>
            <a:endParaRPr/>
          </a:p>
          <a:p>
            <a:pPr indent="-292100" lvl="1" marL="685800" rtl="0" algn="l">
              <a:lnSpc>
                <a:spcPct val="90000"/>
              </a:lnSpc>
              <a:spcBef>
                <a:spcPts val="0"/>
              </a:spcBef>
              <a:spcAft>
                <a:spcPts val="0"/>
              </a:spcAft>
              <a:buSzPts val="2800"/>
              <a:buChar char="•"/>
            </a:pPr>
            <a:r>
              <a:rPr lang="zh-TW" sz="2800"/>
              <a:t>表示对</a:t>
            </a:r>
            <a:r>
              <a:rPr lang="zh-TW" sz="2800">
                <a:solidFill>
                  <a:srgbClr val="0000FF"/>
                </a:solidFill>
              </a:rPr>
              <a:t>数量、时间</a:t>
            </a:r>
            <a:r>
              <a:rPr lang="zh-TW" sz="2800"/>
              <a:t>不太精确的估计</a:t>
            </a:r>
            <a:endParaRPr sz="2800"/>
          </a:p>
          <a:p>
            <a:pPr indent="-292100" lvl="2" marL="1143000" rtl="0" algn="l">
              <a:lnSpc>
                <a:spcPct val="90000"/>
              </a:lnSpc>
              <a:spcBef>
                <a:spcPts val="0"/>
              </a:spcBef>
              <a:spcAft>
                <a:spcPts val="0"/>
              </a:spcAft>
              <a:buSzPts val="2800"/>
              <a:buChar char="•"/>
            </a:pPr>
            <a:r>
              <a:rPr lang="zh-TW" sz="2800"/>
              <a:t>从家走到这里，我估算了一下</a:t>
            </a:r>
            <a:r>
              <a:rPr b="1" lang="zh-TW" sz="2800">
                <a:solidFill>
                  <a:srgbClr val="FF0000"/>
                </a:solidFill>
              </a:rPr>
              <a:t>大概</a:t>
            </a:r>
            <a:r>
              <a:rPr lang="zh-TW" sz="2800"/>
              <a:t>需要15分钟。</a:t>
            </a:r>
            <a:endParaRPr sz="2800"/>
          </a:p>
          <a:p>
            <a:pPr indent="-292100" lvl="1" marL="685800" rtl="0" algn="l">
              <a:lnSpc>
                <a:spcPct val="90000"/>
              </a:lnSpc>
              <a:spcBef>
                <a:spcPts val="0"/>
              </a:spcBef>
              <a:spcAft>
                <a:spcPts val="0"/>
              </a:spcAft>
              <a:buSzPts val="2800"/>
              <a:buChar char="•"/>
            </a:pPr>
            <a:r>
              <a:rPr lang="zh-TW" sz="2800"/>
              <a:t>表示对情况推测，有很大的</a:t>
            </a:r>
            <a:r>
              <a:rPr lang="zh-TW" sz="2800">
                <a:solidFill>
                  <a:srgbClr val="0000FF"/>
                </a:solidFill>
              </a:rPr>
              <a:t>可能性</a:t>
            </a:r>
            <a:endParaRPr sz="2800">
              <a:solidFill>
                <a:srgbClr val="0000FF"/>
              </a:solidFill>
            </a:endParaRPr>
          </a:p>
          <a:p>
            <a:pPr indent="-292100" lvl="2" marL="1143000" rtl="0" algn="l">
              <a:lnSpc>
                <a:spcPct val="90000"/>
              </a:lnSpc>
              <a:spcBef>
                <a:spcPts val="0"/>
              </a:spcBef>
              <a:spcAft>
                <a:spcPts val="0"/>
              </a:spcAft>
              <a:buSzPts val="2800"/>
              <a:buChar char="•"/>
            </a:pPr>
            <a:r>
              <a:rPr lang="zh-TW" sz="2800"/>
              <a:t>他整天闷闷不乐，</a:t>
            </a:r>
            <a:r>
              <a:rPr b="1" lang="zh-TW" sz="2800">
                <a:solidFill>
                  <a:srgbClr val="FF0000"/>
                </a:solidFill>
              </a:rPr>
              <a:t>大概</a:t>
            </a:r>
            <a:r>
              <a:rPr lang="zh-TW" sz="2800"/>
              <a:t>遇上了什么使人苦恼的事情。</a:t>
            </a:r>
            <a:endParaRPr sz="2800"/>
          </a:p>
          <a:p>
            <a:pPr indent="-228600" lvl="0" marL="228600" rtl="0" algn="l">
              <a:lnSpc>
                <a:spcPct val="90000"/>
              </a:lnSpc>
              <a:spcBef>
                <a:spcPts val="1000"/>
              </a:spcBef>
              <a:spcAft>
                <a:spcPts val="0"/>
              </a:spcAft>
              <a:buClr>
                <a:schemeClr val="dk1"/>
              </a:buClr>
              <a:buSzPts val="2800"/>
              <a:buChar char="•"/>
            </a:pPr>
            <a:r>
              <a:rPr lang="zh-TW"/>
              <a:t>形容词</a:t>
            </a:r>
            <a:endParaRPr/>
          </a:p>
          <a:p>
            <a:pPr indent="-292100" lvl="1" marL="685800" rtl="0" algn="l">
              <a:lnSpc>
                <a:spcPct val="90000"/>
              </a:lnSpc>
              <a:spcBef>
                <a:spcPts val="1000"/>
              </a:spcBef>
              <a:spcAft>
                <a:spcPts val="0"/>
              </a:spcAft>
              <a:buClr>
                <a:schemeClr val="dk1"/>
              </a:buClr>
              <a:buSzPts val="2800"/>
              <a:buChar char="•"/>
            </a:pPr>
            <a:r>
              <a:rPr lang="zh-TW" sz="2800"/>
              <a:t>表示没有很准确或者没有很详细</a:t>
            </a:r>
            <a:endParaRPr sz="2800"/>
          </a:p>
          <a:p>
            <a:pPr indent="-292100" lvl="2" marL="1143000" rtl="0" algn="l">
              <a:lnSpc>
                <a:spcPct val="90000"/>
              </a:lnSpc>
              <a:spcBef>
                <a:spcPts val="1000"/>
              </a:spcBef>
              <a:spcAft>
                <a:spcPts val="0"/>
              </a:spcAft>
              <a:buSzPts val="2800"/>
              <a:buChar char="•"/>
            </a:pPr>
            <a:r>
              <a:rPr lang="zh-TW" sz="2800"/>
              <a:t>那</a:t>
            </a:r>
            <a:r>
              <a:rPr lang="zh-TW" sz="2800"/>
              <a:t>件事我记不太清了，只有个</a:t>
            </a:r>
            <a:r>
              <a:rPr b="1" lang="zh-TW" sz="2800">
                <a:solidFill>
                  <a:srgbClr val="FF0000"/>
                </a:solidFill>
              </a:rPr>
              <a:t>大概</a:t>
            </a:r>
            <a:r>
              <a:rPr lang="zh-TW" sz="2800"/>
              <a:t>的印象。</a:t>
            </a:r>
            <a:endParaRPr sz="2800"/>
          </a:p>
        </p:txBody>
      </p:sp>
    </p:spTree>
  </p:cSld>
  <p:clrMapOvr>
    <a:masterClrMapping/>
  </p:clrMapOvr>
</p:sld>
</file>

<file path=ppt/slides/slide10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6" name="Shape 906"/>
        <p:cNvGrpSpPr/>
        <p:nvPr/>
      </p:nvGrpSpPr>
      <p:grpSpPr>
        <a:xfrm>
          <a:off x="0" y="0"/>
          <a:ext cx="0" cy="0"/>
          <a:chOff x="0" y="0"/>
          <a:chExt cx="0" cy="0"/>
        </a:xfrm>
      </p:grpSpPr>
      <p:sp>
        <p:nvSpPr>
          <p:cNvPr id="907" name="Google Shape;907;p10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Play"/>
              <a:buNone/>
            </a:pPr>
            <a:r>
              <a:rPr b="1" lang="zh-TW" u="sng"/>
              <a:t>稍微</a:t>
            </a:r>
            <a:r>
              <a:rPr lang="zh-TW"/>
              <a:t> adv.</a:t>
            </a:r>
            <a:endParaRPr/>
          </a:p>
        </p:txBody>
      </p:sp>
      <p:sp>
        <p:nvSpPr>
          <p:cNvPr id="908" name="Google Shape;908;p106"/>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zh-TW" sz="2800"/>
              <a:t>他觉得自己</a:t>
            </a:r>
            <a:r>
              <a:rPr lang="zh-TW"/>
              <a:t>没什么不好的</a:t>
            </a:r>
            <a:r>
              <a:rPr lang="zh-TW" sz="2800"/>
              <a:t>，只是</a:t>
            </a:r>
            <a:r>
              <a:rPr b="1" lang="zh-TW" sz="2800">
                <a:solidFill>
                  <a:srgbClr val="FF0000"/>
                </a:solidFill>
              </a:rPr>
              <a:t>稍微</a:t>
            </a:r>
            <a:r>
              <a:rPr lang="zh-TW" sz="2800"/>
              <a:t>有点</a:t>
            </a:r>
            <a:r>
              <a:rPr lang="zh-TW"/>
              <a:t>儿</a:t>
            </a:r>
            <a:r>
              <a:rPr lang="zh-TW" sz="2800"/>
              <a:t>穷。</a:t>
            </a:r>
            <a:endParaRPr sz="2800"/>
          </a:p>
        </p:txBody>
      </p:sp>
      <p:pic>
        <p:nvPicPr>
          <p:cNvPr descr="窮人的習慣@ Pauline 玲儿の維瑪VeMMA 在家工作系統:: 痞客邦::" id="909" name="Google Shape;909;p106"/>
          <p:cNvPicPr preferRelativeResize="0"/>
          <p:nvPr/>
        </p:nvPicPr>
        <p:blipFill rotWithShape="1">
          <a:blip r:embed="rId3">
            <a:alphaModFix/>
          </a:blip>
          <a:srcRect b="0" l="0" r="0" t="0"/>
          <a:stretch/>
        </p:blipFill>
        <p:spPr>
          <a:xfrm>
            <a:off x="2532911" y="3285274"/>
            <a:ext cx="2282552" cy="2282552"/>
          </a:xfrm>
          <a:prstGeom prst="rect">
            <a:avLst/>
          </a:prstGeom>
          <a:noFill/>
          <a:ln>
            <a:noFill/>
          </a:ln>
        </p:spPr>
      </p:pic>
      <p:pic>
        <p:nvPicPr>
          <p:cNvPr descr="小學窮人-插圖素材[1569551] - PIXTA圖庫" id="910" name="Google Shape;910;p106"/>
          <p:cNvPicPr preferRelativeResize="0"/>
          <p:nvPr/>
        </p:nvPicPr>
        <p:blipFill rotWithShape="1">
          <a:blip r:embed="rId4">
            <a:alphaModFix/>
          </a:blip>
          <a:srcRect b="0" l="0" r="0" t="0"/>
          <a:stretch/>
        </p:blipFill>
        <p:spPr>
          <a:xfrm>
            <a:off x="5300293" y="2571750"/>
            <a:ext cx="3286125" cy="4286250"/>
          </a:xfrm>
          <a:prstGeom prst="rect">
            <a:avLst/>
          </a:prstGeom>
          <a:noFill/>
          <a:ln>
            <a:noFill/>
          </a:ln>
        </p:spPr>
      </p:pic>
      <p:sp>
        <p:nvSpPr>
          <p:cNvPr id="911" name="Google Shape;911;p106"/>
          <p:cNvSpPr/>
          <p:nvPr/>
        </p:nvSpPr>
        <p:spPr>
          <a:xfrm rot="-2656592">
            <a:off x="1833564" y="2907885"/>
            <a:ext cx="1295400" cy="1203960"/>
          </a:xfrm>
          <a:prstGeom prst="mathPlus">
            <a:avLst>
              <a:gd fmla="val 23520" name="adj1"/>
            </a:avLst>
          </a:prstGeom>
          <a:solidFill>
            <a:schemeClr val="accent1"/>
          </a:solidFill>
          <a:ln cap="flat" cmpd="sng" w="19050">
            <a:solidFill>
              <a:srgbClr val="0F465E"/>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Tree>
  </p:cSld>
  <p:clrMapOvr>
    <a:masterClrMapping/>
  </p:clrMapOvr>
</p:sld>
</file>

<file path=ppt/slides/slide10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5" name="Shape 915"/>
        <p:cNvGrpSpPr/>
        <p:nvPr/>
      </p:nvGrpSpPr>
      <p:grpSpPr>
        <a:xfrm>
          <a:off x="0" y="0"/>
          <a:ext cx="0" cy="0"/>
          <a:chOff x="0" y="0"/>
          <a:chExt cx="0" cy="0"/>
        </a:xfrm>
      </p:grpSpPr>
      <p:sp>
        <p:nvSpPr>
          <p:cNvPr id="916" name="Google Shape;916;p10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Play"/>
              <a:buNone/>
            </a:pPr>
            <a:r>
              <a:rPr b="1" lang="zh-TW" u="sng"/>
              <a:t>稍微</a:t>
            </a:r>
            <a:r>
              <a:rPr lang="zh-TW"/>
              <a:t> adv.</a:t>
            </a:r>
            <a:endParaRPr/>
          </a:p>
        </p:txBody>
      </p:sp>
      <p:sp>
        <p:nvSpPr>
          <p:cNvPr id="917" name="Google Shape;917;p107"/>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zh-TW"/>
              <a:t>这个鱼做得很好吃，就是</a:t>
            </a:r>
            <a:r>
              <a:rPr b="1" lang="zh-TW">
                <a:solidFill>
                  <a:srgbClr val="FF0000"/>
                </a:solidFill>
              </a:rPr>
              <a:t>稍微</a:t>
            </a:r>
            <a:r>
              <a:rPr lang="zh-TW"/>
              <a:t>有点儿辣</a:t>
            </a:r>
            <a:r>
              <a:rPr lang="zh-TW"/>
              <a:t>。</a:t>
            </a:r>
            <a:endParaRPr sz="2800"/>
          </a:p>
        </p:txBody>
      </p:sp>
      <p:pic>
        <p:nvPicPr>
          <p:cNvPr descr="哪个省的人最能吃辣？ - 知乎" id="918" name="Google Shape;918;p107"/>
          <p:cNvPicPr preferRelativeResize="0"/>
          <p:nvPr/>
        </p:nvPicPr>
        <p:blipFill rotWithShape="1">
          <a:blip r:embed="rId3">
            <a:alphaModFix/>
          </a:blip>
          <a:srcRect b="0" l="0" r="0" t="0"/>
          <a:stretch/>
        </p:blipFill>
        <p:spPr>
          <a:xfrm>
            <a:off x="1594184" y="2383506"/>
            <a:ext cx="6619374" cy="4412916"/>
          </a:xfrm>
          <a:prstGeom prst="rect">
            <a:avLst/>
          </a:prstGeom>
          <a:noFill/>
          <a:ln>
            <a:noFill/>
          </a:ln>
        </p:spPr>
      </p:pic>
      <p:pic>
        <p:nvPicPr>
          <p:cNvPr descr="驚訝圖案素材 | PNG和向量圖 | 透明背景圖片 | 免費下载 - Pngtree" id="919" name="Google Shape;919;p107"/>
          <p:cNvPicPr preferRelativeResize="0"/>
          <p:nvPr/>
        </p:nvPicPr>
        <p:blipFill rotWithShape="1">
          <a:blip r:embed="rId4">
            <a:alphaModFix/>
          </a:blip>
          <a:srcRect b="0" l="0" r="0" t="0"/>
          <a:stretch/>
        </p:blipFill>
        <p:spPr>
          <a:xfrm>
            <a:off x="7922397" y="2506662"/>
            <a:ext cx="4634561" cy="4351338"/>
          </a:xfrm>
          <a:prstGeom prst="rect">
            <a:avLst/>
          </a:prstGeom>
          <a:noFill/>
          <a:ln>
            <a:noFill/>
          </a:ln>
        </p:spPr>
      </p:pic>
    </p:spTree>
  </p:cSld>
  <p:clrMapOvr>
    <a:masterClrMapping/>
  </p:clrMapOvr>
</p:sld>
</file>

<file path=ppt/slides/slide10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3" name="Shape 923"/>
        <p:cNvGrpSpPr/>
        <p:nvPr/>
      </p:nvGrpSpPr>
      <p:grpSpPr>
        <a:xfrm>
          <a:off x="0" y="0"/>
          <a:ext cx="0" cy="0"/>
          <a:chOff x="0" y="0"/>
          <a:chExt cx="0" cy="0"/>
        </a:xfrm>
      </p:grpSpPr>
      <p:sp>
        <p:nvSpPr>
          <p:cNvPr id="924" name="Google Shape;924;p10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Play"/>
              <a:buNone/>
            </a:pPr>
            <a:r>
              <a:rPr b="1" lang="zh-TW" u="sng"/>
              <a:t>苦</a:t>
            </a:r>
            <a:r>
              <a:rPr lang="zh-TW"/>
              <a:t> adj.</a:t>
            </a:r>
            <a:endParaRPr/>
          </a:p>
        </p:txBody>
      </p:sp>
      <p:sp>
        <p:nvSpPr>
          <p:cNvPr id="925" name="Google Shape;925;p108"/>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zh-TW"/>
              <a:t>虽然</a:t>
            </a:r>
            <a:r>
              <a:rPr lang="zh-TW" sz="2800"/>
              <a:t>这杯咖啡</a:t>
            </a:r>
            <a:r>
              <a:rPr lang="zh-TW" sz="2800"/>
              <a:t>稍微</a:t>
            </a:r>
            <a:r>
              <a:rPr lang="zh-TW"/>
              <a:t>有点儿</a:t>
            </a:r>
            <a:r>
              <a:rPr b="1" lang="zh-TW" sz="2800">
                <a:solidFill>
                  <a:srgbClr val="FF0000"/>
                </a:solidFill>
              </a:rPr>
              <a:t>苦</a:t>
            </a:r>
            <a:r>
              <a:rPr lang="zh-TW" sz="2800"/>
              <a:t>，但是喝下去后</a:t>
            </a:r>
            <a:r>
              <a:rPr lang="zh-TW"/>
              <a:t>又有点儿</a:t>
            </a:r>
            <a:r>
              <a:rPr lang="zh-TW" sz="2800"/>
              <a:t>回甘。</a:t>
            </a:r>
            <a:endParaRPr sz="2800"/>
          </a:p>
        </p:txBody>
      </p:sp>
      <p:pic>
        <p:nvPicPr>
          <p:cNvPr descr="咖啡| 咖啡粉| 濾掛咖啡| 研磨咖啡| Nescafe Taiwan" id="926" name="Google Shape;926;p108"/>
          <p:cNvPicPr preferRelativeResize="0"/>
          <p:nvPr/>
        </p:nvPicPr>
        <p:blipFill rotWithShape="1">
          <a:blip r:embed="rId3">
            <a:alphaModFix/>
          </a:blip>
          <a:srcRect b="0" l="0" r="0" t="0"/>
          <a:stretch/>
        </p:blipFill>
        <p:spPr>
          <a:xfrm>
            <a:off x="563880" y="2778061"/>
            <a:ext cx="11064240" cy="4079939"/>
          </a:xfrm>
          <a:prstGeom prst="rect">
            <a:avLst/>
          </a:prstGeom>
          <a:noFill/>
          <a:ln>
            <a:noFill/>
          </a:ln>
        </p:spPr>
      </p:pic>
    </p:spTree>
  </p:cSld>
  <p:clrMapOvr>
    <a:masterClrMapping/>
  </p:clrMapOvr>
</p:sld>
</file>

<file path=ppt/slides/slide10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0" name="Shape 930"/>
        <p:cNvGrpSpPr/>
        <p:nvPr/>
      </p:nvGrpSpPr>
      <p:grpSpPr>
        <a:xfrm>
          <a:off x="0" y="0"/>
          <a:ext cx="0" cy="0"/>
          <a:chOff x="0" y="0"/>
          <a:chExt cx="0" cy="0"/>
        </a:xfrm>
      </p:grpSpPr>
      <p:sp>
        <p:nvSpPr>
          <p:cNvPr id="931" name="Google Shape;931;p109"/>
          <p:cNvSpPr txBox="1"/>
          <p:nvPr>
            <p:ph type="title"/>
          </p:nvPr>
        </p:nvSpPr>
        <p:spPr>
          <a:xfrm>
            <a:off x="838200" y="1985378"/>
            <a:ext cx="10515600"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Play"/>
              <a:buNone/>
            </a:pPr>
            <a:r>
              <a:rPr lang="zh-TW"/>
              <a:t>你喜欢吃/喝</a:t>
            </a:r>
            <a:r>
              <a:rPr lang="zh-TW"/>
              <a:t>什么味道的食物/饮料？</a:t>
            </a:r>
            <a:endParaRPr/>
          </a:p>
        </p:txBody>
      </p:sp>
      <p:sp>
        <p:nvSpPr>
          <p:cNvPr id="932" name="Google Shape;932;p109"/>
          <p:cNvSpPr txBox="1"/>
          <p:nvPr/>
        </p:nvSpPr>
        <p:spPr>
          <a:xfrm>
            <a:off x="1110150" y="4649025"/>
            <a:ext cx="9971700" cy="6309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zh-TW" sz="3500">
                <a:solidFill>
                  <a:schemeClr val="dk1"/>
                </a:solidFill>
              </a:rPr>
              <a:t>我喜欢吃/喝</a:t>
            </a:r>
            <a:r>
              <a:rPr b="1" lang="zh-TW" sz="3500">
                <a:solidFill>
                  <a:srgbClr val="FF0000"/>
                </a:solidFill>
              </a:rPr>
              <a:t>稍微</a:t>
            </a:r>
            <a:r>
              <a:rPr lang="zh-TW" sz="3500">
                <a:solidFill>
                  <a:schemeClr val="dk1"/>
                </a:solidFill>
              </a:rPr>
              <a:t>带点儿甜/酸/苦/辣/咸的____。</a:t>
            </a:r>
            <a:endParaRPr sz="3500">
              <a:solidFill>
                <a:schemeClr val="dk1"/>
              </a:solidFill>
              <a:latin typeface="Arial"/>
              <a:ea typeface="Arial"/>
              <a:cs typeface="Arial"/>
              <a:sym typeface="Arial"/>
            </a:endParaRPr>
          </a:p>
        </p:txBody>
      </p:sp>
    </p:spTree>
  </p:cSld>
  <p:clrMapOvr>
    <a:masterClrMapping/>
  </p:clrMapOvr>
</p:sld>
</file>

<file path=ppt/slides/slide10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7" name="Shape 937"/>
        <p:cNvGrpSpPr/>
        <p:nvPr/>
      </p:nvGrpSpPr>
      <p:grpSpPr>
        <a:xfrm>
          <a:off x="0" y="0"/>
          <a:ext cx="0" cy="0"/>
          <a:chOff x="0" y="0"/>
          <a:chExt cx="0" cy="0"/>
        </a:xfrm>
      </p:grpSpPr>
      <p:sp>
        <p:nvSpPr>
          <p:cNvPr id="938" name="Google Shape;938;p11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Play"/>
              <a:buNone/>
            </a:pPr>
            <a:r>
              <a:rPr b="1" lang="zh-TW" u="sng"/>
              <a:t>省</a:t>
            </a:r>
            <a:r>
              <a:rPr lang="zh-TW"/>
              <a:t> n.	(shěng /xǐng )</a:t>
            </a:r>
            <a:endParaRPr/>
          </a:p>
        </p:txBody>
      </p:sp>
      <p:sp>
        <p:nvSpPr>
          <p:cNvPr id="939" name="Google Shape;939;p110"/>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zh-TW" sz="2800"/>
              <a:t>中国有</a:t>
            </a:r>
            <a:r>
              <a:rPr lang="zh-TW"/>
              <a:t>二十三</a:t>
            </a:r>
            <a:r>
              <a:rPr lang="zh-TW" sz="2800"/>
              <a:t>个</a:t>
            </a:r>
            <a:r>
              <a:rPr b="1" lang="zh-TW" sz="2800">
                <a:solidFill>
                  <a:srgbClr val="FF0000"/>
                </a:solidFill>
              </a:rPr>
              <a:t>省</a:t>
            </a:r>
            <a:r>
              <a:rPr lang="zh-TW" sz="2800"/>
              <a:t>，</a:t>
            </a:r>
            <a:r>
              <a:rPr lang="zh-TW"/>
              <a:t>方老师来自</a:t>
            </a:r>
            <a:r>
              <a:rPr lang="zh-TW" sz="2800"/>
              <a:t>广东</a:t>
            </a:r>
            <a:r>
              <a:rPr b="1" lang="zh-TW" sz="2800">
                <a:solidFill>
                  <a:srgbClr val="FF0000"/>
                </a:solidFill>
              </a:rPr>
              <a:t>省</a:t>
            </a:r>
            <a:r>
              <a:rPr lang="zh-TW"/>
              <a:t>。</a:t>
            </a:r>
            <a:endParaRPr sz="2800"/>
          </a:p>
        </p:txBody>
      </p:sp>
      <p:pic>
        <p:nvPicPr>
          <p:cNvPr descr="中国地图Diagram | Quizlet" id="940" name="Google Shape;940;p110"/>
          <p:cNvPicPr preferRelativeResize="0"/>
          <p:nvPr/>
        </p:nvPicPr>
        <p:blipFill rotWithShape="1">
          <a:blip r:embed="rId3">
            <a:alphaModFix/>
          </a:blip>
          <a:srcRect b="0" l="0" r="0" t="0"/>
          <a:stretch/>
        </p:blipFill>
        <p:spPr>
          <a:xfrm>
            <a:off x="3005807" y="2373296"/>
            <a:ext cx="4918994" cy="4482189"/>
          </a:xfrm>
          <a:prstGeom prst="rect">
            <a:avLst/>
          </a:prstGeom>
          <a:noFill/>
          <a:ln>
            <a:noFill/>
          </a:ln>
        </p:spPr>
      </p:pic>
      <p:sp>
        <p:nvSpPr>
          <p:cNvPr id="941" name="Google Shape;941;p110"/>
          <p:cNvSpPr txBox="1"/>
          <p:nvPr/>
        </p:nvSpPr>
        <p:spPr>
          <a:xfrm>
            <a:off x="6114275" y="213188"/>
            <a:ext cx="5631000" cy="14775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zh-TW" sz="3000">
                <a:solidFill>
                  <a:schemeClr val="dk1"/>
                </a:solidFill>
              </a:rPr>
              <a:t>省级：省、直辖市、自治区、特别行​​政区</a:t>
            </a:r>
            <a:endParaRPr sz="3000">
              <a:solidFill>
                <a:schemeClr val="dk1"/>
              </a:solidFill>
            </a:endParaRPr>
          </a:p>
          <a:p>
            <a:pPr indent="0" lvl="0" marL="0" marR="0" rtl="0" algn="l">
              <a:spcBef>
                <a:spcPts val="0"/>
              </a:spcBef>
              <a:spcAft>
                <a:spcPts val="0"/>
              </a:spcAft>
              <a:buNone/>
            </a:pPr>
            <a:r>
              <a:rPr lang="zh-TW" sz="3000">
                <a:solidFill>
                  <a:schemeClr val="dk1"/>
                </a:solidFill>
              </a:rPr>
              <a:t>→ 省 =/= 省级行政区</a:t>
            </a:r>
            <a:endParaRPr sz="3000">
              <a:solidFill>
                <a:schemeClr val="dk1"/>
              </a:solidFill>
            </a:endParaRPr>
          </a:p>
        </p:txBody>
      </p:sp>
    </p:spTree>
  </p:cSld>
  <p:clrMapOvr>
    <a:masterClrMapping/>
  </p:clrMapOvr>
</p:sld>
</file>

<file path=ppt/slides/slide10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6" name="Shape 946"/>
        <p:cNvGrpSpPr/>
        <p:nvPr/>
      </p:nvGrpSpPr>
      <p:grpSpPr>
        <a:xfrm>
          <a:off x="0" y="0"/>
          <a:ext cx="0" cy="0"/>
          <a:chOff x="0" y="0"/>
          <a:chExt cx="0" cy="0"/>
        </a:xfrm>
      </p:grpSpPr>
      <p:sp>
        <p:nvSpPr>
          <p:cNvPr id="947" name="Google Shape;947;g2c21ebc6ad2_0_14"/>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Play"/>
              <a:buNone/>
            </a:pPr>
            <a:r>
              <a:rPr b="1" lang="zh-TW" u="sng"/>
              <a:t>省</a:t>
            </a:r>
            <a:r>
              <a:rPr lang="zh-TW"/>
              <a:t> n.	(shěng /xǐng )</a:t>
            </a:r>
            <a:endParaRPr/>
          </a:p>
        </p:txBody>
      </p:sp>
      <p:sp>
        <p:nvSpPr>
          <p:cNvPr id="948" name="Google Shape;948;g2c21ebc6ad2_0_14"/>
          <p:cNvSpPr txBox="1"/>
          <p:nvPr/>
        </p:nvSpPr>
        <p:spPr>
          <a:xfrm>
            <a:off x="1213950" y="3028800"/>
            <a:ext cx="9764100" cy="800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zh-TW" sz="4000" u="sng">
                <a:solidFill>
                  <a:schemeClr val="hlink"/>
                </a:solidFill>
                <a:hlinkClick r:id="rId3"/>
              </a:rPr>
              <a:t>“当各省风景都有了BGM”</a:t>
            </a:r>
            <a:endParaRPr sz="2000"/>
          </a:p>
        </p:txBody>
      </p:sp>
    </p:spTree>
  </p:cSld>
  <p:clrMapOvr>
    <a:masterClrMapping/>
  </p:clrMapOvr>
</p:sld>
</file>

<file path=ppt/slides/slide10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3" name="Shape 953"/>
        <p:cNvGrpSpPr/>
        <p:nvPr/>
      </p:nvGrpSpPr>
      <p:grpSpPr>
        <a:xfrm>
          <a:off x="0" y="0"/>
          <a:ext cx="0" cy="0"/>
          <a:chOff x="0" y="0"/>
          <a:chExt cx="0" cy="0"/>
        </a:xfrm>
      </p:grpSpPr>
      <p:sp>
        <p:nvSpPr>
          <p:cNvPr id="954" name="Google Shape;954;p11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Play"/>
              <a:buNone/>
            </a:pPr>
            <a:r>
              <a:rPr b="1" lang="zh-TW" u="sng"/>
              <a:t>省</a:t>
            </a:r>
            <a:r>
              <a:rPr lang="zh-TW"/>
              <a:t> n.	(shěng /xǐng )</a:t>
            </a:r>
            <a:endParaRPr/>
          </a:p>
        </p:txBody>
      </p:sp>
      <p:sp>
        <p:nvSpPr>
          <p:cNvPr id="955" name="Google Shape;955;p111"/>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zh-TW" sz="2800"/>
              <a:t>小组</a:t>
            </a:r>
            <a:r>
              <a:rPr lang="zh-TW"/>
              <a:t>讨论</a:t>
            </a:r>
            <a:r>
              <a:rPr lang="zh-TW" sz="2800"/>
              <a:t>：</a:t>
            </a:r>
            <a:r>
              <a:rPr lang="zh-TW"/>
              <a:t>你最想去哪个</a:t>
            </a:r>
            <a:r>
              <a:rPr b="1" lang="zh-TW">
                <a:solidFill>
                  <a:srgbClr val="FF0000"/>
                </a:solidFill>
              </a:rPr>
              <a:t>省</a:t>
            </a:r>
            <a:r>
              <a:rPr lang="zh-TW"/>
              <a:t>？为什么？</a:t>
            </a:r>
            <a:endParaRPr sz="2800"/>
          </a:p>
        </p:txBody>
      </p:sp>
      <p:pic>
        <p:nvPicPr>
          <p:cNvPr descr="中国地图Diagram | Quizlet" id="956" name="Google Shape;956;p111"/>
          <p:cNvPicPr preferRelativeResize="0"/>
          <p:nvPr/>
        </p:nvPicPr>
        <p:blipFill rotWithShape="1">
          <a:blip r:embed="rId3">
            <a:alphaModFix/>
          </a:blip>
          <a:srcRect b="0" l="0" r="0" t="0"/>
          <a:stretch/>
        </p:blipFill>
        <p:spPr>
          <a:xfrm>
            <a:off x="3005807" y="2373296"/>
            <a:ext cx="4918994" cy="4482189"/>
          </a:xfrm>
          <a:prstGeom prst="rect">
            <a:avLst/>
          </a:prstGeom>
          <a:noFill/>
          <a:ln>
            <a:noFill/>
          </a:ln>
        </p:spPr>
      </p:pic>
    </p:spTree>
  </p:cSld>
  <p:clrMapOvr>
    <a:masterClrMapping/>
  </p:clrMapOvr>
</p:sld>
</file>

<file path=ppt/slides/slide10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0" name="Shape 960"/>
        <p:cNvGrpSpPr/>
        <p:nvPr/>
      </p:nvGrpSpPr>
      <p:grpSpPr>
        <a:xfrm>
          <a:off x="0" y="0"/>
          <a:ext cx="0" cy="0"/>
          <a:chOff x="0" y="0"/>
          <a:chExt cx="0" cy="0"/>
        </a:xfrm>
      </p:grpSpPr>
      <p:sp>
        <p:nvSpPr>
          <p:cNvPr id="961" name="Google Shape;961;g2c21ebc6ad2_0_34"/>
          <p:cNvSpPr txBox="1"/>
          <p:nvPr/>
        </p:nvSpPr>
        <p:spPr>
          <a:xfrm>
            <a:off x="2988900" y="2910000"/>
            <a:ext cx="6214200" cy="1038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zh-TW" sz="5000">
                <a:solidFill>
                  <a:schemeClr val="dk1"/>
                </a:solidFill>
              </a:rPr>
              <a:t>操练课</a:t>
            </a:r>
            <a:endParaRPr sz="5000">
              <a:solidFill>
                <a:schemeClr val="dk1"/>
              </a:solidFill>
            </a:endParaRPr>
          </a:p>
        </p:txBody>
      </p:sp>
    </p:spTree>
  </p:cSld>
  <p:clrMapOvr>
    <a:masterClrMapping/>
  </p:clrMapOvr>
</p:sld>
</file>

<file path=ppt/slides/slide10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5" name="Shape 965"/>
        <p:cNvGrpSpPr/>
        <p:nvPr/>
      </p:nvGrpSpPr>
      <p:grpSpPr>
        <a:xfrm>
          <a:off x="0" y="0"/>
          <a:ext cx="0" cy="0"/>
          <a:chOff x="0" y="0"/>
          <a:chExt cx="0" cy="0"/>
        </a:xfrm>
      </p:grpSpPr>
      <p:sp>
        <p:nvSpPr>
          <p:cNvPr id="966" name="Google Shape;966;g2c21ebc6ad2_0_38"/>
          <p:cNvSpPr txBox="1"/>
          <p:nvPr/>
        </p:nvSpPr>
        <p:spPr>
          <a:xfrm>
            <a:off x="0" y="305975"/>
            <a:ext cx="12192000" cy="10158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zh-TW" sz="3000">
                <a:solidFill>
                  <a:schemeClr val="dk1"/>
                </a:solidFill>
              </a:rPr>
              <a:t>大约</a:t>
            </a:r>
            <a:r>
              <a:rPr lang="zh-TW" sz="3000">
                <a:solidFill>
                  <a:schemeClr val="dk1"/>
                </a:solidFill>
              </a:rPr>
              <a:t> / </a:t>
            </a:r>
            <a:r>
              <a:rPr lang="zh-TW" sz="3000">
                <a:solidFill>
                  <a:schemeClr val="dk1"/>
                </a:solidFill>
              </a:rPr>
              <a:t>餐厅</a:t>
            </a:r>
            <a:r>
              <a:rPr lang="zh-TW" sz="3000">
                <a:solidFill>
                  <a:schemeClr val="dk1"/>
                </a:solidFill>
              </a:rPr>
              <a:t> / </a:t>
            </a:r>
            <a:r>
              <a:rPr lang="zh-TW" sz="3000">
                <a:solidFill>
                  <a:schemeClr val="dk1"/>
                </a:solidFill>
              </a:rPr>
              <a:t>纸袋</a:t>
            </a:r>
            <a:r>
              <a:rPr lang="zh-TW" sz="3000">
                <a:solidFill>
                  <a:schemeClr val="dk1"/>
                </a:solidFill>
              </a:rPr>
              <a:t> / </a:t>
            </a:r>
            <a:r>
              <a:rPr lang="zh-TW" sz="3000">
                <a:solidFill>
                  <a:schemeClr val="dk1"/>
                </a:solidFill>
              </a:rPr>
              <a:t>袋子</a:t>
            </a:r>
            <a:r>
              <a:rPr lang="zh-TW" sz="3000">
                <a:solidFill>
                  <a:schemeClr val="dk1"/>
                </a:solidFill>
              </a:rPr>
              <a:t> / </a:t>
            </a:r>
            <a:r>
              <a:rPr lang="zh-TW" sz="3000">
                <a:solidFill>
                  <a:schemeClr val="dk1"/>
                </a:solidFill>
              </a:rPr>
              <a:t>互联网</a:t>
            </a:r>
            <a:r>
              <a:rPr lang="zh-TW" sz="3000">
                <a:solidFill>
                  <a:schemeClr val="dk1"/>
                </a:solidFill>
              </a:rPr>
              <a:t> / </a:t>
            </a:r>
            <a:r>
              <a:rPr lang="zh-TW" sz="3000">
                <a:solidFill>
                  <a:schemeClr val="dk1"/>
                </a:solidFill>
              </a:rPr>
              <a:t>进行</a:t>
            </a:r>
            <a:r>
              <a:rPr lang="zh-TW" sz="3000">
                <a:solidFill>
                  <a:schemeClr val="dk1"/>
                </a:solidFill>
              </a:rPr>
              <a:t> / </a:t>
            </a:r>
            <a:r>
              <a:rPr lang="zh-TW" sz="3000">
                <a:solidFill>
                  <a:schemeClr val="dk1"/>
                </a:solidFill>
              </a:rPr>
              <a:t>错误</a:t>
            </a:r>
            <a:r>
              <a:rPr lang="zh-TW" sz="3000">
                <a:solidFill>
                  <a:schemeClr val="dk1"/>
                </a:solidFill>
              </a:rPr>
              <a:t> /</a:t>
            </a:r>
            <a:endParaRPr sz="3000">
              <a:solidFill>
                <a:schemeClr val="dk1"/>
              </a:solidFill>
            </a:endParaRPr>
          </a:p>
          <a:p>
            <a:pPr indent="0" lvl="0" marL="0" marR="0" rtl="0" algn="ctr">
              <a:spcBef>
                <a:spcPts val="0"/>
              </a:spcBef>
              <a:spcAft>
                <a:spcPts val="0"/>
              </a:spcAft>
              <a:buNone/>
            </a:pPr>
            <a:r>
              <a:rPr lang="zh-TW" sz="3000">
                <a:solidFill>
                  <a:schemeClr val="dk1"/>
                </a:solidFill>
              </a:rPr>
              <a:t>随着</a:t>
            </a:r>
            <a:r>
              <a:rPr lang="zh-TW" sz="3000">
                <a:solidFill>
                  <a:schemeClr val="dk1"/>
                </a:solidFill>
              </a:rPr>
              <a:t> / </a:t>
            </a:r>
            <a:r>
              <a:rPr lang="zh-TW" sz="3000">
                <a:solidFill>
                  <a:schemeClr val="dk1"/>
                </a:solidFill>
              </a:rPr>
              <a:t>十分</a:t>
            </a:r>
            <a:r>
              <a:rPr lang="zh-TW" sz="3000">
                <a:solidFill>
                  <a:schemeClr val="dk1"/>
                </a:solidFill>
              </a:rPr>
              <a:t> / </a:t>
            </a:r>
            <a:r>
              <a:rPr lang="zh-TW" sz="3000">
                <a:solidFill>
                  <a:schemeClr val="dk1"/>
                </a:solidFill>
              </a:rPr>
              <a:t>普遍 / 部分 / 稍微 / 省</a:t>
            </a:r>
            <a:endParaRPr sz="3000">
              <a:solidFill>
                <a:schemeClr val="dk1"/>
              </a:solidFill>
              <a:latin typeface="Arial"/>
              <a:ea typeface="Arial"/>
              <a:cs typeface="Arial"/>
              <a:sym typeface="Arial"/>
            </a:endParaRPr>
          </a:p>
        </p:txBody>
      </p:sp>
      <p:sp>
        <p:nvSpPr>
          <p:cNvPr id="967" name="Google Shape;967;g2c21ebc6ad2_0_38"/>
          <p:cNvSpPr txBox="1"/>
          <p:nvPr/>
        </p:nvSpPr>
        <p:spPr>
          <a:xfrm>
            <a:off x="289050" y="1455300"/>
            <a:ext cx="11613900" cy="5402700"/>
          </a:xfrm>
          <a:prstGeom prst="rect">
            <a:avLst/>
          </a:prstGeom>
          <a:noFill/>
          <a:ln>
            <a:noFill/>
          </a:ln>
        </p:spPr>
        <p:txBody>
          <a:bodyPr anchorCtr="0" anchor="t" bIns="45700" lIns="91425" spcFirstLastPara="1" rIns="91425" wrap="square" tIns="45700">
            <a:spAutoFit/>
          </a:bodyPr>
          <a:lstStyle/>
          <a:p>
            <a:pPr indent="-419100" lvl="0" marL="457200" marR="0" rtl="0" algn="l">
              <a:lnSpc>
                <a:spcPct val="150000"/>
              </a:lnSpc>
              <a:spcBef>
                <a:spcPts val="0"/>
              </a:spcBef>
              <a:spcAft>
                <a:spcPts val="0"/>
              </a:spcAft>
              <a:buClr>
                <a:schemeClr val="dk1"/>
              </a:buClr>
              <a:buSzPts val="3000"/>
              <a:buFont typeface="Arial"/>
              <a:buAutoNum type="arabicPeriod"/>
            </a:pPr>
            <a:r>
              <a:rPr lang="zh-TW" sz="3000">
                <a:solidFill>
                  <a:schemeClr val="dk1"/>
                </a:solidFill>
              </a:rPr>
              <a:t>我在捷克暂时找不到一家比较好的日本</a:t>
            </a:r>
            <a:r>
              <a:rPr lang="zh-TW" sz="3000">
                <a:solidFill>
                  <a:schemeClr val="dk1"/>
                </a:solidFill>
              </a:rPr>
              <a:t>____。</a:t>
            </a:r>
            <a:endParaRPr sz="3000">
              <a:solidFill>
                <a:schemeClr val="dk1"/>
              </a:solidFill>
            </a:endParaRPr>
          </a:p>
          <a:p>
            <a:pPr indent="-419100" lvl="0" marL="457200" marR="0" rtl="0" algn="l">
              <a:lnSpc>
                <a:spcPct val="150000"/>
              </a:lnSpc>
              <a:spcBef>
                <a:spcPts val="0"/>
              </a:spcBef>
              <a:spcAft>
                <a:spcPts val="0"/>
              </a:spcAft>
              <a:buClr>
                <a:schemeClr val="dk1"/>
              </a:buClr>
              <a:buSzPts val="3000"/>
              <a:buAutoNum type="arabicPeriod"/>
            </a:pPr>
            <a:r>
              <a:rPr lang="zh-TW" sz="3000">
                <a:solidFill>
                  <a:schemeClr val="dk1"/>
                </a:solidFill>
              </a:rPr>
              <a:t>随着</a:t>
            </a:r>
            <a:r>
              <a:rPr lang="zh-TW" sz="3000">
                <a:solidFill>
                  <a:schemeClr val="dk1"/>
                </a:solidFill>
              </a:rPr>
              <a:t>____的</a:t>
            </a:r>
            <a:r>
              <a:rPr lang="zh-TW" sz="3000">
                <a:solidFill>
                  <a:schemeClr val="dk1"/>
                </a:solidFill>
              </a:rPr>
              <a:t>普及，越来越多大学尝试推出不同的线上课程</a:t>
            </a:r>
            <a:r>
              <a:rPr lang="zh-TW" sz="3000">
                <a:solidFill>
                  <a:schemeClr val="dk1"/>
                </a:solidFill>
              </a:rPr>
              <a:t>。</a:t>
            </a:r>
            <a:endParaRPr sz="3000">
              <a:solidFill>
                <a:schemeClr val="dk1"/>
              </a:solidFill>
            </a:endParaRPr>
          </a:p>
          <a:p>
            <a:pPr indent="-419100" lvl="0" marL="457200" marR="0" rtl="0" algn="l">
              <a:lnSpc>
                <a:spcPct val="150000"/>
              </a:lnSpc>
              <a:spcBef>
                <a:spcPts val="0"/>
              </a:spcBef>
              <a:spcAft>
                <a:spcPts val="0"/>
              </a:spcAft>
              <a:buClr>
                <a:schemeClr val="dk1"/>
              </a:buClr>
              <a:buSzPts val="3000"/>
              <a:buAutoNum type="arabicPeriod"/>
            </a:pPr>
            <a:r>
              <a:rPr lang="zh-TW" sz="3000">
                <a:solidFill>
                  <a:schemeClr val="dk1"/>
                </a:solidFill>
              </a:rPr>
              <a:t>中国有二十三个____，包括广东、青海、黑龙江等。</a:t>
            </a:r>
            <a:endParaRPr sz="3000">
              <a:solidFill>
                <a:schemeClr val="dk1"/>
              </a:solidFill>
            </a:endParaRPr>
          </a:p>
          <a:p>
            <a:pPr indent="-419100" lvl="0" marL="457200" marR="0" rtl="0" algn="l">
              <a:lnSpc>
                <a:spcPct val="150000"/>
              </a:lnSpc>
              <a:spcBef>
                <a:spcPts val="0"/>
              </a:spcBef>
              <a:spcAft>
                <a:spcPts val="0"/>
              </a:spcAft>
              <a:buClr>
                <a:schemeClr val="dk1"/>
              </a:buClr>
              <a:buSzPts val="3000"/>
              <a:buAutoNum type="arabicPeriod"/>
            </a:pPr>
            <a:r>
              <a:rPr lang="zh-TW" sz="3000">
                <a:solidFill>
                  <a:schemeClr val="dk1"/>
                </a:solidFill>
              </a:rPr>
              <a:t>我妈妈经常叫我参加大学的招生活动，帮她拿几个免费的布____回去装东西。</a:t>
            </a:r>
            <a:endParaRPr sz="3000">
              <a:solidFill>
                <a:schemeClr val="dk1"/>
              </a:solidFill>
            </a:endParaRPr>
          </a:p>
          <a:p>
            <a:pPr indent="-419100" lvl="0" marL="457200" rtl="0" algn="l">
              <a:lnSpc>
                <a:spcPct val="150000"/>
              </a:lnSpc>
              <a:spcBef>
                <a:spcPts val="0"/>
              </a:spcBef>
              <a:spcAft>
                <a:spcPts val="0"/>
              </a:spcAft>
              <a:buClr>
                <a:schemeClr val="dk1"/>
              </a:buClr>
              <a:buSzPts val="3000"/>
              <a:buAutoNum type="arabicPeriod"/>
            </a:pPr>
            <a:r>
              <a:rPr lang="zh-TW" sz="3000">
                <a:solidFill>
                  <a:schemeClr val="dk1"/>
                </a:solidFill>
              </a:rPr>
              <a:t>这家超市的____质量真差，装不了几个橘子就破了。</a:t>
            </a:r>
            <a:endParaRPr sz="3000">
              <a:solidFill>
                <a:schemeClr val="dk1"/>
              </a:solidFill>
            </a:endParaRPr>
          </a:p>
          <a:p>
            <a:pPr indent="-419100" lvl="0" marL="457200" marR="0" rtl="0" algn="l">
              <a:lnSpc>
                <a:spcPct val="150000"/>
              </a:lnSpc>
              <a:spcBef>
                <a:spcPts val="0"/>
              </a:spcBef>
              <a:spcAft>
                <a:spcPts val="0"/>
              </a:spcAft>
              <a:buClr>
                <a:schemeClr val="dk1"/>
              </a:buClr>
              <a:buSzPts val="3000"/>
              <a:buFont typeface="Arial"/>
              <a:buAutoNum type="arabicPeriod"/>
            </a:pPr>
            <a:r>
              <a:rPr lang="zh-TW" sz="3000">
                <a:solidFill>
                  <a:schemeClr val="dk1"/>
                </a:solidFill>
              </a:rPr>
              <a:t>这个房间</a:t>
            </a:r>
            <a:r>
              <a:rPr lang="zh-TW" sz="3000">
                <a:solidFill>
                  <a:schemeClr val="dk1"/>
                </a:solidFill>
              </a:rPr>
              <a:t>____</a:t>
            </a:r>
            <a:r>
              <a:rPr lang="zh-TW" sz="3000">
                <a:solidFill>
                  <a:schemeClr val="dk1"/>
                </a:solidFill>
              </a:rPr>
              <a:t>能够容纳三十个人</a:t>
            </a:r>
            <a:r>
              <a:rPr lang="zh-TW" sz="3000">
                <a:solidFill>
                  <a:schemeClr val="dk1"/>
                </a:solidFill>
              </a:rPr>
              <a:t>。</a:t>
            </a:r>
            <a:endParaRPr sz="3000">
              <a:solidFill>
                <a:schemeClr val="dk1"/>
              </a:solidFill>
            </a:endParaRPr>
          </a:p>
          <a:p>
            <a:pPr indent="-419100" lvl="0" marL="457200" marR="0" rtl="0" algn="l">
              <a:lnSpc>
                <a:spcPct val="150000"/>
              </a:lnSpc>
              <a:spcBef>
                <a:spcPts val="0"/>
              </a:spcBef>
              <a:spcAft>
                <a:spcPts val="0"/>
              </a:spcAft>
              <a:buClr>
                <a:schemeClr val="dk1"/>
              </a:buClr>
              <a:buSzPts val="3000"/>
              <a:buFont typeface="Arial"/>
              <a:buAutoNum type="arabicPeriod"/>
            </a:pPr>
            <a:r>
              <a:rPr lang="zh-TW" sz="3000">
                <a:solidFill>
                  <a:schemeClr val="dk1"/>
                </a:solidFill>
              </a:rPr>
              <a:t>我经常跟大一的学生说，我侄子</a:t>
            </a:r>
            <a:r>
              <a:rPr lang="zh-TW" sz="3000">
                <a:solidFill>
                  <a:schemeClr val="dk1"/>
                </a:solidFill>
              </a:rPr>
              <a:t>____</a:t>
            </a:r>
            <a:r>
              <a:rPr lang="zh-TW" sz="3000">
                <a:solidFill>
                  <a:schemeClr val="dk1"/>
                </a:solidFill>
              </a:rPr>
              <a:t>可爱！</a:t>
            </a:r>
            <a:endParaRPr sz="3000">
              <a:solidFill>
                <a:schemeClr val="dk1"/>
              </a:solidFill>
            </a:endParaRPr>
          </a:p>
        </p:txBody>
      </p:sp>
    </p:spTree>
  </p:cSld>
  <p:clrMapOvr>
    <a:masterClrMapping/>
  </p:clrMapOvr>
</p:sld>
</file>

<file path=ppt/slides/slide10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1" name="Shape 971"/>
        <p:cNvGrpSpPr/>
        <p:nvPr/>
      </p:nvGrpSpPr>
      <p:grpSpPr>
        <a:xfrm>
          <a:off x="0" y="0"/>
          <a:ext cx="0" cy="0"/>
          <a:chOff x="0" y="0"/>
          <a:chExt cx="0" cy="0"/>
        </a:xfrm>
      </p:grpSpPr>
      <p:sp>
        <p:nvSpPr>
          <p:cNvPr id="972" name="Google Shape;972;g2c21ebc6ad2_0_43"/>
          <p:cNvSpPr txBox="1"/>
          <p:nvPr/>
        </p:nvSpPr>
        <p:spPr>
          <a:xfrm>
            <a:off x="0" y="305975"/>
            <a:ext cx="12192000" cy="10158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zh-TW" sz="3000">
                <a:solidFill>
                  <a:schemeClr val="dk1"/>
                </a:solidFill>
              </a:rPr>
              <a:t>大约 / 餐厅 / 纸袋 / 袋子 / 互联网 / 进行 / 错误 /</a:t>
            </a:r>
            <a:endParaRPr sz="3000">
              <a:solidFill>
                <a:schemeClr val="dk1"/>
              </a:solidFill>
            </a:endParaRPr>
          </a:p>
          <a:p>
            <a:pPr indent="0" lvl="0" marL="0" marR="0" rtl="0" algn="ctr">
              <a:spcBef>
                <a:spcPts val="0"/>
              </a:spcBef>
              <a:spcAft>
                <a:spcPts val="0"/>
              </a:spcAft>
              <a:buNone/>
            </a:pPr>
            <a:r>
              <a:rPr lang="zh-TW" sz="3000">
                <a:solidFill>
                  <a:schemeClr val="dk1"/>
                </a:solidFill>
              </a:rPr>
              <a:t>随着 / 十分 / 普遍 / 部分 / 稍微 / 苦 / 省</a:t>
            </a:r>
            <a:endParaRPr sz="3000">
              <a:solidFill>
                <a:schemeClr val="dk1"/>
              </a:solidFill>
              <a:latin typeface="Arial"/>
              <a:ea typeface="Arial"/>
              <a:cs typeface="Arial"/>
              <a:sym typeface="Arial"/>
            </a:endParaRPr>
          </a:p>
        </p:txBody>
      </p:sp>
      <p:sp>
        <p:nvSpPr>
          <p:cNvPr id="973" name="Google Shape;973;g2c21ebc6ad2_0_43"/>
          <p:cNvSpPr txBox="1"/>
          <p:nvPr/>
        </p:nvSpPr>
        <p:spPr>
          <a:xfrm>
            <a:off x="289050" y="1455300"/>
            <a:ext cx="11613900" cy="5402700"/>
          </a:xfrm>
          <a:prstGeom prst="rect">
            <a:avLst/>
          </a:prstGeom>
          <a:noFill/>
          <a:ln>
            <a:noFill/>
          </a:ln>
        </p:spPr>
        <p:txBody>
          <a:bodyPr anchorCtr="0" anchor="t" bIns="45700" lIns="91425" spcFirstLastPara="1" rIns="91425" wrap="square" tIns="45700">
            <a:spAutoFit/>
          </a:bodyPr>
          <a:lstStyle/>
          <a:p>
            <a:pPr indent="-419100" lvl="0" marL="457200" marR="0" rtl="0" algn="l">
              <a:lnSpc>
                <a:spcPct val="150000"/>
              </a:lnSpc>
              <a:spcBef>
                <a:spcPts val="0"/>
              </a:spcBef>
              <a:spcAft>
                <a:spcPts val="0"/>
              </a:spcAft>
              <a:buClr>
                <a:schemeClr val="dk1"/>
              </a:buClr>
              <a:buSzPts val="3000"/>
              <a:buFont typeface="Arial"/>
              <a:buAutoNum type="arabicPeriod"/>
            </a:pPr>
            <a:r>
              <a:rPr lang="zh-TW" sz="3000">
                <a:solidFill>
                  <a:schemeClr val="dk1"/>
                </a:solidFill>
              </a:rPr>
              <a:t>我以前不喜欢喝咖啡，因为我觉得咖啡很</a:t>
            </a:r>
            <a:r>
              <a:rPr lang="zh-TW" sz="3000">
                <a:solidFill>
                  <a:schemeClr val="dk1"/>
                </a:solidFill>
              </a:rPr>
              <a:t>____。</a:t>
            </a:r>
            <a:endParaRPr sz="3000">
              <a:solidFill>
                <a:schemeClr val="dk1"/>
              </a:solidFill>
            </a:endParaRPr>
          </a:p>
          <a:p>
            <a:pPr indent="-419100" lvl="0" marL="457200" marR="0" rtl="0" algn="l">
              <a:lnSpc>
                <a:spcPct val="150000"/>
              </a:lnSpc>
              <a:spcBef>
                <a:spcPts val="0"/>
              </a:spcBef>
              <a:spcAft>
                <a:spcPts val="0"/>
              </a:spcAft>
              <a:buClr>
                <a:schemeClr val="dk1"/>
              </a:buClr>
              <a:buSzPts val="3000"/>
              <a:buFont typeface="Arial"/>
              <a:buAutoNum type="arabicPeriod"/>
            </a:pPr>
            <a:r>
              <a:rPr lang="zh-TW" sz="3000">
                <a:solidFill>
                  <a:schemeClr val="dk1"/>
                </a:solidFill>
              </a:rPr>
              <a:t>我喜欢吃</a:t>
            </a:r>
            <a:r>
              <a:rPr lang="zh-TW" sz="3000">
                <a:solidFill>
                  <a:schemeClr val="dk1"/>
                </a:solidFill>
              </a:rPr>
              <a:t>____</a:t>
            </a:r>
            <a:r>
              <a:rPr lang="zh-TW" sz="3000">
                <a:solidFill>
                  <a:schemeClr val="dk1"/>
                </a:solidFill>
              </a:rPr>
              <a:t>带点儿辣的面条</a:t>
            </a:r>
            <a:r>
              <a:rPr lang="zh-TW" sz="3000">
                <a:solidFill>
                  <a:schemeClr val="dk1"/>
                </a:solidFill>
              </a:rPr>
              <a:t>。</a:t>
            </a:r>
            <a:endParaRPr sz="3000">
              <a:solidFill>
                <a:schemeClr val="dk1"/>
              </a:solidFill>
            </a:endParaRPr>
          </a:p>
          <a:p>
            <a:pPr indent="-419100" lvl="0" marL="457200" marR="0" rtl="0" algn="l">
              <a:lnSpc>
                <a:spcPct val="150000"/>
              </a:lnSpc>
              <a:spcBef>
                <a:spcPts val="0"/>
              </a:spcBef>
              <a:spcAft>
                <a:spcPts val="0"/>
              </a:spcAft>
              <a:buClr>
                <a:schemeClr val="dk1"/>
              </a:buClr>
              <a:buSzPts val="3000"/>
              <a:buAutoNum type="arabicPeriod"/>
            </a:pPr>
            <a:r>
              <a:rPr lang="zh-TW" sz="3000">
                <a:solidFill>
                  <a:schemeClr val="dk1"/>
                </a:solidFill>
              </a:rPr>
              <a:t>香港人似乎</a:t>
            </a:r>
            <a:r>
              <a:rPr lang="zh-TW" sz="3000">
                <a:solidFill>
                  <a:schemeClr val="dk1"/>
                </a:solidFill>
              </a:rPr>
              <a:t>____</a:t>
            </a:r>
            <a:r>
              <a:rPr lang="zh-TW" sz="3000">
                <a:solidFill>
                  <a:schemeClr val="dk1"/>
                </a:solidFill>
              </a:rPr>
              <a:t>不喜欢做户外运动，我认识的香港人都不喜欢跑步、爬山和攀岩</a:t>
            </a:r>
            <a:r>
              <a:rPr lang="zh-TW" sz="3000">
                <a:solidFill>
                  <a:schemeClr val="dk1"/>
                </a:solidFill>
              </a:rPr>
              <a:t>。</a:t>
            </a:r>
            <a:endParaRPr sz="3000">
              <a:solidFill>
                <a:schemeClr val="dk1"/>
              </a:solidFill>
            </a:endParaRPr>
          </a:p>
          <a:p>
            <a:pPr indent="-419100" lvl="0" marL="457200" marR="0" rtl="0" algn="l">
              <a:lnSpc>
                <a:spcPct val="150000"/>
              </a:lnSpc>
              <a:spcBef>
                <a:spcPts val="0"/>
              </a:spcBef>
              <a:spcAft>
                <a:spcPts val="0"/>
              </a:spcAft>
              <a:buClr>
                <a:schemeClr val="dk1"/>
              </a:buClr>
              <a:buSzPts val="3000"/>
              <a:buAutoNum type="arabicPeriod"/>
            </a:pPr>
            <a:r>
              <a:rPr lang="zh-TW" sz="3000">
                <a:solidFill>
                  <a:schemeClr val="dk1"/>
                </a:solidFill>
              </a:rPr>
              <a:t>电脑一直说我输入了</a:t>
            </a:r>
            <a:r>
              <a:rPr lang="zh-TW" sz="3000">
                <a:solidFill>
                  <a:schemeClr val="dk1"/>
                </a:solidFill>
              </a:rPr>
              <a:t>____的</a:t>
            </a:r>
            <a:r>
              <a:rPr lang="zh-TW" sz="3000">
                <a:solidFill>
                  <a:schemeClr val="dk1"/>
                </a:solidFill>
              </a:rPr>
              <a:t>密码，不让我登入系统</a:t>
            </a:r>
            <a:r>
              <a:rPr lang="zh-TW" sz="3000">
                <a:solidFill>
                  <a:schemeClr val="dk1"/>
                </a:solidFill>
              </a:rPr>
              <a:t>。</a:t>
            </a:r>
            <a:endParaRPr sz="3000">
              <a:solidFill>
                <a:schemeClr val="dk1"/>
              </a:solidFill>
            </a:endParaRPr>
          </a:p>
          <a:p>
            <a:pPr indent="-419100" lvl="0" marL="457200" marR="0" rtl="0" algn="l">
              <a:lnSpc>
                <a:spcPct val="150000"/>
              </a:lnSpc>
              <a:spcBef>
                <a:spcPts val="0"/>
              </a:spcBef>
              <a:spcAft>
                <a:spcPts val="0"/>
              </a:spcAft>
              <a:buClr>
                <a:schemeClr val="dk1"/>
              </a:buClr>
              <a:buSzPts val="3000"/>
              <a:buAutoNum type="arabicPeriod"/>
            </a:pPr>
            <a:r>
              <a:rPr lang="zh-TW" sz="3000">
                <a:solidFill>
                  <a:schemeClr val="dk1"/>
                </a:solidFill>
              </a:rPr>
              <a:t>____</a:t>
            </a:r>
            <a:r>
              <a:rPr lang="zh-TW" sz="3000">
                <a:solidFill>
                  <a:schemeClr val="dk1"/>
                </a:solidFill>
              </a:rPr>
              <a:t>家长认为孩子成绩不好是老师能力不足造成的</a:t>
            </a:r>
            <a:r>
              <a:rPr lang="zh-TW" sz="3000">
                <a:solidFill>
                  <a:schemeClr val="dk1"/>
                </a:solidFill>
              </a:rPr>
              <a:t>。</a:t>
            </a:r>
            <a:endParaRPr sz="3000">
              <a:solidFill>
                <a:schemeClr val="dk1"/>
              </a:solidFill>
            </a:endParaRPr>
          </a:p>
          <a:p>
            <a:pPr indent="-419100" lvl="0" marL="457200" rtl="0" algn="l">
              <a:lnSpc>
                <a:spcPct val="150000"/>
              </a:lnSpc>
              <a:spcBef>
                <a:spcPts val="0"/>
              </a:spcBef>
              <a:spcAft>
                <a:spcPts val="0"/>
              </a:spcAft>
              <a:buClr>
                <a:schemeClr val="dk1"/>
              </a:buClr>
              <a:buSzPts val="3000"/>
              <a:buAutoNum type="arabicPeriod"/>
            </a:pPr>
            <a:r>
              <a:rPr lang="zh-TW" sz="3000">
                <a:solidFill>
                  <a:schemeClr val="dk1"/>
                </a:solidFill>
              </a:rPr>
              <a:t>政府下个月开始为一个大型的基础建设项目</a:t>
            </a:r>
            <a:r>
              <a:rPr lang="zh-TW" sz="3000">
                <a:solidFill>
                  <a:schemeClr val="dk1"/>
                </a:solidFill>
              </a:rPr>
              <a:t>____</a:t>
            </a:r>
            <a:r>
              <a:rPr lang="zh-TW" sz="3000">
                <a:solidFill>
                  <a:schemeClr val="dk1"/>
                </a:solidFill>
              </a:rPr>
              <a:t>公众咨询</a:t>
            </a:r>
            <a:r>
              <a:rPr lang="zh-TW" sz="3000">
                <a:solidFill>
                  <a:schemeClr val="dk1"/>
                </a:solidFill>
              </a:rPr>
              <a:t>。</a:t>
            </a:r>
            <a:endParaRPr sz="3000">
              <a:solidFill>
                <a:schemeClr val="dk1"/>
              </a:solidFill>
            </a:endParaRPr>
          </a:p>
          <a:p>
            <a:pPr indent="-419100" lvl="0" marL="457200" marR="0" rtl="0" algn="l">
              <a:lnSpc>
                <a:spcPct val="150000"/>
              </a:lnSpc>
              <a:spcBef>
                <a:spcPts val="0"/>
              </a:spcBef>
              <a:spcAft>
                <a:spcPts val="0"/>
              </a:spcAft>
              <a:buClr>
                <a:schemeClr val="dk1"/>
              </a:buClr>
              <a:buSzPts val="3000"/>
              <a:buFont typeface="Arial"/>
              <a:buAutoNum type="arabicPeriod"/>
            </a:pPr>
            <a:r>
              <a:rPr lang="zh-TW" sz="3000">
                <a:solidFill>
                  <a:schemeClr val="dk1"/>
                </a:solidFill>
              </a:rPr>
              <a:t>____</a:t>
            </a:r>
            <a:r>
              <a:rPr lang="zh-TW" sz="3000">
                <a:solidFill>
                  <a:schemeClr val="dk1"/>
                </a:solidFill>
              </a:rPr>
              <a:t>年龄的增长，我们对于认识新朋友的欲望越来越少</a:t>
            </a:r>
            <a:r>
              <a:rPr lang="zh-TW" sz="3000">
                <a:solidFill>
                  <a:schemeClr val="dk1"/>
                </a:solidFill>
              </a:rPr>
              <a:t>。</a:t>
            </a:r>
            <a:endParaRPr sz="3000">
              <a:solidFill>
                <a:schemeClr val="dk1"/>
              </a:solidFill>
            </a:endParaRPr>
          </a:p>
        </p:txBody>
      </p:sp>
      <p:sp>
        <p:nvSpPr>
          <p:cNvPr id="974" name="Google Shape;974;g2c21ebc6ad2_0_43"/>
          <p:cNvSpPr/>
          <p:nvPr/>
        </p:nvSpPr>
        <p:spPr>
          <a:xfrm flipH="1" rot="10800000">
            <a:off x="3179375" y="394150"/>
            <a:ext cx="762051" cy="380975"/>
          </a:xfrm>
          <a:custGeom>
            <a:rect b="b" l="l" r="r" t="t"/>
            <a:pathLst>
              <a:path extrusionOk="0" h="525" w="52026">
                <a:moveTo>
                  <a:pt x="0" y="0"/>
                </a:moveTo>
                <a:cubicBezTo>
                  <a:pt x="17343" y="0"/>
                  <a:pt x="34683" y="525"/>
                  <a:pt x="52026" y="525"/>
                </a:cubicBezTo>
              </a:path>
            </a:pathLst>
          </a:custGeom>
          <a:noFill/>
          <a:ln cap="flat" cmpd="sng" w="28575">
            <a:solidFill>
              <a:srgbClr val="FF0000"/>
            </a:solidFill>
            <a:prstDash val="solid"/>
            <a:round/>
            <a:headEnd len="med" w="med" type="none"/>
            <a:tailEnd len="med" w="med" type="none"/>
          </a:ln>
        </p:spPr>
      </p:sp>
      <p:sp>
        <p:nvSpPr>
          <p:cNvPr id="975" name="Google Shape;975;g2c21ebc6ad2_0_43"/>
          <p:cNvSpPr/>
          <p:nvPr/>
        </p:nvSpPr>
        <p:spPr>
          <a:xfrm flipH="1" rot="10800000">
            <a:off x="6695100" y="394150"/>
            <a:ext cx="762051" cy="380975"/>
          </a:xfrm>
          <a:custGeom>
            <a:rect b="b" l="l" r="r" t="t"/>
            <a:pathLst>
              <a:path extrusionOk="0" h="525" w="52026">
                <a:moveTo>
                  <a:pt x="0" y="0"/>
                </a:moveTo>
                <a:cubicBezTo>
                  <a:pt x="17343" y="0"/>
                  <a:pt x="34683" y="525"/>
                  <a:pt x="52026" y="525"/>
                </a:cubicBezTo>
              </a:path>
            </a:pathLst>
          </a:custGeom>
          <a:noFill/>
          <a:ln cap="flat" cmpd="sng" w="28575">
            <a:solidFill>
              <a:srgbClr val="FF0000"/>
            </a:solidFill>
            <a:prstDash val="solid"/>
            <a:round/>
            <a:headEnd len="med" w="med" type="none"/>
            <a:tailEnd len="med" w="med" type="none"/>
          </a:ln>
        </p:spPr>
      </p:sp>
      <p:sp>
        <p:nvSpPr>
          <p:cNvPr id="976" name="Google Shape;976;g2c21ebc6ad2_0_43"/>
          <p:cNvSpPr/>
          <p:nvPr/>
        </p:nvSpPr>
        <p:spPr>
          <a:xfrm flipH="1" rot="10800000">
            <a:off x="8739350" y="856600"/>
            <a:ext cx="762051" cy="380975"/>
          </a:xfrm>
          <a:custGeom>
            <a:rect b="b" l="l" r="r" t="t"/>
            <a:pathLst>
              <a:path extrusionOk="0" h="525" w="52026">
                <a:moveTo>
                  <a:pt x="0" y="0"/>
                </a:moveTo>
                <a:cubicBezTo>
                  <a:pt x="17343" y="0"/>
                  <a:pt x="34683" y="525"/>
                  <a:pt x="52026" y="525"/>
                </a:cubicBezTo>
              </a:path>
            </a:pathLst>
          </a:custGeom>
          <a:noFill/>
          <a:ln cap="flat" cmpd="sng" w="28575">
            <a:solidFill>
              <a:srgbClr val="FF0000"/>
            </a:solidFill>
            <a:prstDash val="solid"/>
            <a:round/>
            <a:headEnd len="med" w="med" type="none"/>
            <a:tailEnd len="med" w="med" type="none"/>
          </a:ln>
        </p:spPr>
      </p:sp>
      <p:sp>
        <p:nvSpPr>
          <p:cNvPr id="977" name="Google Shape;977;g2c21ebc6ad2_0_43"/>
          <p:cNvSpPr/>
          <p:nvPr/>
        </p:nvSpPr>
        <p:spPr>
          <a:xfrm flipH="1" rot="10800000">
            <a:off x="5357650" y="394150"/>
            <a:ext cx="762051" cy="380975"/>
          </a:xfrm>
          <a:custGeom>
            <a:rect b="b" l="l" r="r" t="t"/>
            <a:pathLst>
              <a:path extrusionOk="0" h="525" w="52026">
                <a:moveTo>
                  <a:pt x="0" y="0"/>
                </a:moveTo>
                <a:cubicBezTo>
                  <a:pt x="17343" y="0"/>
                  <a:pt x="34683" y="525"/>
                  <a:pt x="52026" y="525"/>
                </a:cubicBezTo>
              </a:path>
            </a:pathLst>
          </a:custGeom>
          <a:noFill/>
          <a:ln cap="flat" cmpd="sng" w="28575">
            <a:solidFill>
              <a:srgbClr val="FF0000"/>
            </a:solidFill>
            <a:prstDash val="solid"/>
            <a:round/>
            <a:headEnd len="med" w="med" type="none"/>
            <a:tailEnd len="med" w="med" type="none"/>
          </a:ln>
        </p:spPr>
      </p:sp>
      <p:sp>
        <p:nvSpPr>
          <p:cNvPr id="978" name="Google Shape;978;g2c21ebc6ad2_0_43"/>
          <p:cNvSpPr/>
          <p:nvPr/>
        </p:nvSpPr>
        <p:spPr>
          <a:xfrm flipH="1" rot="10800000">
            <a:off x="4367025" y="394150"/>
            <a:ext cx="762051" cy="380975"/>
          </a:xfrm>
          <a:custGeom>
            <a:rect b="b" l="l" r="r" t="t"/>
            <a:pathLst>
              <a:path extrusionOk="0" h="525" w="52026">
                <a:moveTo>
                  <a:pt x="0" y="0"/>
                </a:moveTo>
                <a:cubicBezTo>
                  <a:pt x="17343" y="0"/>
                  <a:pt x="34683" y="525"/>
                  <a:pt x="52026" y="525"/>
                </a:cubicBezTo>
              </a:path>
            </a:pathLst>
          </a:custGeom>
          <a:noFill/>
          <a:ln cap="flat" cmpd="sng" w="28575">
            <a:solidFill>
              <a:srgbClr val="FF0000"/>
            </a:solidFill>
            <a:prstDash val="solid"/>
            <a:round/>
            <a:headEnd len="med" w="med" type="none"/>
            <a:tailEnd len="med" w="med" type="none"/>
          </a:ln>
        </p:spPr>
      </p:sp>
      <p:sp>
        <p:nvSpPr>
          <p:cNvPr id="979" name="Google Shape;979;g2c21ebc6ad2_0_43"/>
          <p:cNvSpPr/>
          <p:nvPr/>
        </p:nvSpPr>
        <p:spPr>
          <a:xfrm flipH="1" rot="10800000">
            <a:off x="2154600" y="394150"/>
            <a:ext cx="762051" cy="380975"/>
          </a:xfrm>
          <a:custGeom>
            <a:rect b="b" l="l" r="r" t="t"/>
            <a:pathLst>
              <a:path extrusionOk="0" h="525" w="52026">
                <a:moveTo>
                  <a:pt x="0" y="0"/>
                </a:moveTo>
                <a:cubicBezTo>
                  <a:pt x="17343" y="0"/>
                  <a:pt x="34683" y="525"/>
                  <a:pt x="52026" y="525"/>
                </a:cubicBezTo>
              </a:path>
            </a:pathLst>
          </a:custGeom>
          <a:noFill/>
          <a:ln cap="flat" cmpd="sng" w="28575">
            <a:solidFill>
              <a:srgbClr val="FF0000"/>
            </a:solidFill>
            <a:prstDash val="solid"/>
            <a:round/>
            <a:headEnd len="med" w="med" type="none"/>
            <a:tailEnd len="med" w="med" type="none"/>
          </a:ln>
        </p:spPr>
      </p:sp>
      <p:sp>
        <p:nvSpPr>
          <p:cNvPr id="980" name="Google Shape;980;g2c21ebc6ad2_0_43"/>
          <p:cNvSpPr/>
          <p:nvPr/>
        </p:nvSpPr>
        <p:spPr>
          <a:xfrm flipH="1" rot="10800000">
            <a:off x="3941425" y="856600"/>
            <a:ext cx="762051" cy="380975"/>
          </a:xfrm>
          <a:custGeom>
            <a:rect b="b" l="l" r="r" t="t"/>
            <a:pathLst>
              <a:path extrusionOk="0" h="525" w="52026">
                <a:moveTo>
                  <a:pt x="0" y="0"/>
                </a:moveTo>
                <a:cubicBezTo>
                  <a:pt x="17343" y="0"/>
                  <a:pt x="34683" y="525"/>
                  <a:pt x="52026" y="525"/>
                </a:cubicBezTo>
              </a:path>
            </a:pathLst>
          </a:custGeom>
          <a:noFill/>
          <a:ln cap="flat" cmpd="sng" w="28575">
            <a:solidFill>
              <a:srgbClr val="FF0000"/>
            </a:solidFill>
            <a:prstDash val="solid"/>
            <a:round/>
            <a:headEnd len="med" w="med" type="none"/>
            <a:tailEnd len="med" w="med" type="none"/>
          </a:ln>
        </p:spPr>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0" name="Shape 160"/>
        <p:cNvGrpSpPr/>
        <p:nvPr/>
      </p:nvGrpSpPr>
      <p:grpSpPr>
        <a:xfrm>
          <a:off x="0" y="0"/>
          <a:ext cx="0" cy="0"/>
          <a:chOff x="0" y="0"/>
          <a:chExt cx="0" cy="0"/>
        </a:xfrm>
      </p:grpSpPr>
      <p:sp>
        <p:nvSpPr>
          <p:cNvPr id="161" name="Google Shape;161;p1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Play"/>
              <a:buNone/>
            </a:pPr>
            <a:r>
              <a:rPr b="1" lang="zh-TW" u="sng"/>
              <a:t>大概</a:t>
            </a:r>
            <a:r>
              <a:rPr lang="zh-TW"/>
              <a:t> adv.</a:t>
            </a:r>
            <a:endParaRPr/>
          </a:p>
        </p:txBody>
      </p:sp>
      <p:sp>
        <p:nvSpPr>
          <p:cNvPr id="162" name="Google Shape;162;p11"/>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800"/>
              <a:buNone/>
            </a:pPr>
            <a:r>
              <a:rPr lang="zh-TW"/>
              <a:t>他8岁就开始上台演出，到现在</a:t>
            </a:r>
            <a:r>
              <a:rPr b="1" lang="zh-TW">
                <a:solidFill>
                  <a:srgbClr val="FF0000"/>
                </a:solidFill>
              </a:rPr>
              <a:t>大概</a:t>
            </a:r>
            <a:r>
              <a:rPr lang="zh-TW"/>
              <a:t>唱了60多年了，他对这门艺术的喜爱从来没有改变过。</a:t>
            </a:r>
            <a:endParaRPr/>
          </a:p>
        </p:txBody>
      </p:sp>
      <p:pic>
        <p:nvPicPr>
          <p:cNvPr descr="唱好老生一定要了解的一些发声知识_倒仓" id="163" name="Google Shape;163;p11"/>
          <p:cNvPicPr preferRelativeResize="0"/>
          <p:nvPr/>
        </p:nvPicPr>
        <p:blipFill rotWithShape="1">
          <a:blip r:embed="rId3">
            <a:alphaModFix/>
          </a:blip>
          <a:srcRect b="0" l="0" r="0" t="0"/>
          <a:stretch/>
        </p:blipFill>
        <p:spPr>
          <a:xfrm>
            <a:off x="4914288" y="2506662"/>
            <a:ext cx="2900892" cy="4351338"/>
          </a:xfrm>
          <a:prstGeom prst="rect">
            <a:avLst/>
          </a:prstGeom>
          <a:noFill/>
          <a:ln>
            <a:noFill/>
          </a:ln>
        </p:spPr>
      </p:pic>
      <p:sp>
        <p:nvSpPr>
          <p:cNvPr id="164" name="Google Shape;164;p11"/>
          <p:cNvSpPr txBox="1"/>
          <p:nvPr/>
        </p:nvSpPr>
        <p:spPr>
          <a:xfrm>
            <a:off x="0" y="0"/>
            <a:ext cx="878767" cy="110799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zh-TW" sz="6600" u="none" cap="none" strike="noStrike">
                <a:solidFill>
                  <a:schemeClr val="dk1"/>
                </a:solidFill>
                <a:latin typeface="Arial"/>
                <a:ea typeface="Arial"/>
                <a:cs typeface="Arial"/>
                <a:sym typeface="Arial"/>
              </a:rPr>
              <a:t>1.</a:t>
            </a:r>
            <a:endParaRPr sz="6600">
              <a:solidFill>
                <a:schemeClr val="dk1"/>
              </a:solidFill>
              <a:latin typeface="Arial"/>
              <a:ea typeface="Arial"/>
              <a:cs typeface="Arial"/>
              <a:sym typeface="Arial"/>
            </a:endParaRPr>
          </a:p>
        </p:txBody>
      </p:sp>
    </p:spTree>
  </p:cSld>
  <p:clrMapOvr>
    <a:masterClrMapping/>
  </p:clrMapOvr>
</p:sld>
</file>

<file path=ppt/slides/slide1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4" name="Shape 984"/>
        <p:cNvGrpSpPr/>
        <p:nvPr/>
      </p:nvGrpSpPr>
      <p:grpSpPr>
        <a:xfrm>
          <a:off x="0" y="0"/>
          <a:ext cx="0" cy="0"/>
          <a:chOff x="0" y="0"/>
          <a:chExt cx="0" cy="0"/>
        </a:xfrm>
      </p:grpSpPr>
      <p:sp>
        <p:nvSpPr>
          <p:cNvPr id="985" name="Google Shape;985;g2c21ebc6ad2_0_55"/>
          <p:cNvSpPr txBox="1"/>
          <p:nvPr/>
        </p:nvSpPr>
        <p:spPr>
          <a:xfrm>
            <a:off x="2988900" y="131375"/>
            <a:ext cx="6214200" cy="1038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zh-TW" sz="5000">
                <a:solidFill>
                  <a:schemeClr val="dk1"/>
                </a:solidFill>
              </a:rPr>
              <a:t>进行</a:t>
            </a:r>
            <a:endParaRPr sz="5000">
              <a:solidFill>
                <a:schemeClr val="dk1"/>
              </a:solidFill>
            </a:endParaRPr>
          </a:p>
        </p:txBody>
      </p:sp>
      <p:pic>
        <p:nvPicPr>
          <p:cNvPr id="986" name="Google Shape;986;g2c21ebc6ad2_0_55"/>
          <p:cNvPicPr preferRelativeResize="0"/>
          <p:nvPr/>
        </p:nvPicPr>
        <p:blipFill>
          <a:blip r:embed="rId3">
            <a:alphaModFix/>
          </a:blip>
          <a:stretch>
            <a:fillRect/>
          </a:stretch>
        </p:blipFill>
        <p:spPr>
          <a:xfrm>
            <a:off x="1849813" y="1169375"/>
            <a:ext cx="8492374" cy="4783526"/>
          </a:xfrm>
          <a:prstGeom prst="rect">
            <a:avLst/>
          </a:prstGeom>
          <a:noFill/>
          <a:ln>
            <a:noFill/>
          </a:ln>
        </p:spPr>
      </p:pic>
      <p:sp>
        <p:nvSpPr>
          <p:cNvPr id="987" name="Google Shape;987;g2c21ebc6ad2_0_55"/>
          <p:cNvSpPr txBox="1"/>
          <p:nvPr/>
        </p:nvSpPr>
        <p:spPr>
          <a:xfrm>
            <a:off x="4170000" y="6120075"/>
            <a:ext cx="3852000" cy="5541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zh-TW" sz="3000">
                <a:solidFill>
                  <a:schemeClr val="dk1"/>
                </a:solidFill>
              </a:rPr>
              <a:t>美国共和党 / 辩论</a:t>
            </a:r>
            <a:endParaRPr sz="3000">
              <a:solidFill>
                <a:schemeClr val="dk1"/>
              </a:solidFill>
            </a:endParaRPr>
          </a:p>
        </p:txBody>
      </p:sp>
    </p:spTree>
  </p:cSld>
  <p:clrMapOvr>
    <a:masterClrMapping/>
  </p:clrMapOvr>
</p:sld>
</file>

<file path=ppt/slides/slide1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1" name="Shape 991"/>
        <p:cNvGrpSpPr/>
        <p:nvPr/>
      </p:nvGrpSpPr>
      <p:grpSpPr>
        <a:xfrm>
          <a:off x="0" y="0"/>
          <a:ext cx="0" cy="0"/>
          <a:chOff x="0" y="0"/>
          <a:chExt cx="0" cy="0"/>
        </a:xfrm>
      </p:grpSpPr>
      <p:sp>
        <p:nvSpPr>
          <p:cNvPr id="992" name="Google Shape;992;g2c21ebc6ad2_0_72"/>
          <p:cNvSpPr txBox="1"/>
          <p:nvPr/>
        </p:nvSpPr>
        <p:spPr>
          <a:xfrm>
            <a:off x="2988900" y="131375"/>
            <a:ext cx="6214200" cy="1038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zh-TW" sz="5000">
                <a:solidFill>
                  <a:schemeClr val="dk1"/>
                </a:solidFill>
              </a:rPr>
              <a:t>进行</a:t>
            </a:r>
            <a:endParaRPr sz="5000">
              <a:solidFill>
                <a:schemeClr val="dk1"/>
              </a:solidFill>
            </a:endParaRPr>
          </a:p>
        </p:txBody>
      </p:sp>
      <p:sp>
        <p:nvSpPr>
          <p:cNvPr id="993" name="Google Shape;993;g2c21ebc6ad2_0_72"/>
          <p:cNvSpPr txBox="1"/>
          <p:nvPr/>
        </p:nvSpPr>
        <p:spPr>
          <a:xfrm>
            <a:off x="4170000" y="6120075"/>
            <a:ext cx="3852000" cy="5541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zh-TW" sz="3000">
                <a:solidFill>
                  <a:schemeClr val="dk1"/>
                </a:solidFill>
              </a:rPr>
              <a:t>同事</a:t>
            </a:r>
            <a:r>
              <a:rPr lang="zh-TW" sz="3000">
                <a:solidFill>
                  <a:schemeClr val="dk1"/>
                </a:solidFill>
              </a:rPr>
              <a:t> / </a:t>
            </a:r>
            <a:r>
              <a:rPr lang="zh-TW" sz="3000">
                <a:solidFill>
                  <a:schemeClr val="dk1"/>
                </a:solidFill>
              </a:rPr>
              <a:t>人身攻击</a:t>
            </a:r>
            <a:endParaRPr sz="3000">
              <a:solidFill>
                <a:schemeClr val="dk1"/>
              </a:solidFill>
            </a:endParaRPr>
          </a:p>
        </p:txBody>
      </p:sp>
      <p:pic>
        <p:nvPicPr>
          <p:cNvPr id="994" name="Google Shape;994;g2c21ebc6ad2_0_72"/>
          <p:cNvPicPr preferRelativeResize="0"/>
          <p:nvPr/>
        </p:nvPicPr>
        <p:blipFill>
          <a:blip r:embed="rId3">
            <a:alphaModFix/>
          </a:blip>
          <a:stretch>
            <a:fillRect/>
          </a:stretch>
        </p:blipFill>
        <p:spPr>
          <a:xfrm>
            <a:off x="1968925" y="1269200"/>
            <a:ext cx="8254138" cy="4645900"/>
          </a:xfrm>
          <a:prstGeom prst="rect">
            <a:avLst/>
          </a:prstGeom>
          <a:noFill/>
          <a:ln>
            <a:noFill/>
          </a:ln>
        </p:spPr>
      </p:pic>
    </p:spTree>
  </p:cSld>
  <p:clrMapOvr>
    <a:masterClrMapping/>
  </p:clrMapOvr>
</p:sld>
</file>

<file path=ppt/slides/slide1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8" name="Shape 998"/>
        <p:cNvGrpSpPr/>
        <p:nvPr/>
      </p:nvGrpSpPr>
      <p:grpSpPr>
        <a:xfrm>
          <a:off x="0" y="0"/>
          <a:ext cx="0" cy="0"/>
          <a:chOff x="0" y="0"/>
          <a:chExt cx="0" cy="0"/>
        </a:xfrm>
      </p:grpSpPr>
      <p:sp>
        <p:nvSpPr>
          <p:cNvPr id="999" name="Google Shape;999;g2c21ebc6ad2_0_79"/>
          <p:cNvSpPr txBox="1"/>
          <p:nvPr/>
        </p:nvSpPr>
        <p:spPr>
          <a:xfrm>
            <a:off x="2988900" y="131375"/>
            <a:ext cx="6214200" cy="1038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zh-TW" sz="5000">
                <a:solidFill>
                  <a:schemeClr val="dk1"/>
                </a:solidFill>
              </a:rPr>
              <a:t>随着...，...</a:t>
            </a:r>
            <a:endParaRPr sz="5000">
              <a:solidFill>
                <a:schemeClr val="dk1"/>
              </a:solidFill>
            </a:endParaRPr>
          </a:p>
        </p:txBody>
      </p:sp>
      <p:sp>
        <p:nvSpPr>
          <p:cNvPr id="1000" name="Google Shape;1000;g2c21ebc6ad2_0_79"/>
          <p:cNvSpPr txBox="1"/>
          <p:nvPr/>
        </p:nvSpPr>
        <p:spPr>
          <a:xfrm>
            <a:off x="4170000" y="6120075"/>
            <a:ext cx="3852000" cy="5541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zh-TW" sz="3000">
                <a:solidFill>
                  <a:schemeClr val="dk1"/>
                </a:solidFill>
              </a:rPr>
              <a:t>春天</a:t>
            </a:r>
            <a:r>
              <a:rPr lang="zh-TW" sz="3000">
                <a:solidFill>
                  <a:schemeClr val="dk1"/>
                </a:solidFill>
              </a:rPr>
              <a:t> / 花</a:t>
            </a:r>
            <a:endParaRPr sz="3000">
              <a:solidFill>
                <a:schemeClr val="dk1"/>
              </a:solidFill>
            </a:endParaRPr>
          </a:p>
        </p:txBody>
      </p:sp>
      <p:pic>
        <p:nvPicPr>
          <p:cNvPr id="1001" name="Google Shape;1001;g2c21ebc6ad2_0_79"/>
          <p:cNvPicPr preferRelativeResize="0"/>
          <p:nvPr/>
        </p:nvPicPr>
        <p:blipFill>
          <a:blip r:embed="rId3">
            <a:alphaModFix/>
          </a:blip>
          <a:stretch>
            <a:fillRect/>
          </a:stretch>
        </p:blipFill>
        <p:spPr>
          <a:xfrm>
            <a:off x="2575038" y="1088255"/>
            <a:ext cx="7041925" cy="4973370"/>
          </a:xfrm>
          <a:prstGeom prst="rect">
            <a:avLst/>
          </a:prstGeom>
          <a:noFill/>
          <a:ln>
            <a:noFill/>
          </a:ln>
        </p:spPr>
      </p:pic>
    </p:spTree>
  </p:cSld>
  <p:clrMapOvr>
    <a:masterClrMapping/>
  </p:clrMapOvr>
</p:sld>
</file>

<file path=ppt/slides/slide1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5" name="Shape 1005"/>
        <p:cNvGrpSpPr/>
        <p:nvPr/>
      </p:nvGrpSpPr>
      <p:grpSpPr>
        <a:xfrm>
          <a:off x="0" y="0"/>
          <a:ext cx="0" cy="0"/>
          <a:chOff x="0" y="0"/>
          <a:chExt cx="0" cy="0"/>
        </a:xfrm>
      </p:grpSpPr>
      <p:sp>
        <p:nvSpPr>
          <p:cNvPr id="1006" name="Google Shape;1006;g2c21ebc6ad2_0_86"/>
          <p:cNvSpPr txBox="1"/>
          <p:nvPr/>
        </p:nvSpPr>
        <p:spPr>
          <a:xfrm>
            <a:off x="2988900" y="131375"/>
            <a:ext cx="6214200" cy="1038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zh-TW" sz="5000">
                <a:solidFill>
                  <a:schemeClr val="dk1"/>
                </a:solidFill>
              </a:rPr>
              <a:t>随着...，...</a:t>
            </a:r>
            <a:endParaRPr sz="5000">
              <a:solidFill>
                <a:schemeClr val="dk1"/>
              </a:solidFill>
            </a:endParaRPr>
          </a:p>
        </p:txBody>
      </p:sp>
      <p:sp>
        <p:nvSpPr>
          <p:cNvPr id="1007" name="Google Shape;1007;g2c21ebc6ad2_0_86"/>
          <p:cNvSpPr txBox="1"/>
          <p:nvPr/>
        </p:nvSpPr>
        <p:spPr>
          <a:xfrm>
            <a:off x="4170000" y="6120075"/>
            <a:ext cx="3852000" cy="5541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zh-TW" sz="3000">
                <a:solidFill>
                  <a:schemeClr val="dk1"/>
                </a:solidFill>
              </a:rPr>
              <a:t>手机</a:t>
            </a:r>
            <a:r>
              <a:rPr lang="zh-TW" sz="3000">
                <a:solidFill>
                  <a:schemeClr val="dk1"/>
                </a:solidFill>
              </a:rPr>
              <a:t> / </a:t>
            </a:r>
            <a:r>
              <a:rPr lang="zh-TW" sz="3000">
                <a:solidFill>
                  <a:schemeClr val="dk1"/>
                </a:solidFill>
              </a:rPr>
              <a:t>电话</a:t>
            </a:r>
            <a:endParaRPr sz="3000">
              <a:solidFill>
                <a:schemeClr val="dk1"/>
              </a:solidFill>
            </a:endParaRPr>
          </a:p>
        </p:txBody>
      </p:sp>
      <p:pic>
        <p:nvPicPr>
          <p:cNvPr id="1008" name="Google Shape;1008;g2c21ebc6ad2_0_86"/>
          <p:cNvPicPr preferRelativeResize="0"/>
          <p:nvPr/>
        </p:nvPicPr>
        <p:blipFill>
          <a:blip r:embed="rId3">
            <a:alphaModFix/>
          </a:blip>
          <a:stretch>
            <a:fillRect/>
          </a:stretch>
        </p:blipFill>
        <p:spPr>
          <a:xfrm>
            <a:off x="0" y="1726113"/>
            <a:ext cx="6054699" cy="3405775"/>
          </a:xfrm>
          <a:prstGeom prst="rect">
            <a:avLst/>
          </a:prstGeom>
          <a:noFill/>
          <a:ln>
            <a:noFill/>
          </a:ln>
        </p:spPr>
      </p:pic>
      <p:pic>
        <p:nvPicPr>
          <p:cNvPr id="1009" name="Google Shape;1009;g2c21ebc6ad2_0_86"/>
          <p:cNvPicPr preferRelativeResize="0"/>
          <p:nvPr/>
        </p:nvPicPr>
        <p:blipFill>
          <a:blip r:embed="rId4">
            <a:alphaModFix/>
          </a:blip>
          <a:stretch>
            <a:fillRect/>
          </a:stretch>
        </p:blipFill>
        <p:spPr>
          <a:xfrm>
            <a:off x="6359499" y="1358463"/>
            <a:ext cx="5832500" cy="4141075"/>
          </a:xfrm>
          <a:prstGeom prst="rect">
            <a:avLst/>
          </a:prstGeom>
          <a:noFill/>
          <a:ln>
            <a:noFill/>
          </a:ln>
        </p:spPr>
      </p:pic>
    </p:spTree>
  </p:cSld>
  <p:clrMapOvr>
    <a:masterClrMapping/>
  </p:clrMapOvr>
</p:sld>
</file>

<file path=ppt/slides/slide1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3" name="Shape 1013"/>
        <p:cNvGrpSpPr/>
        <p:nvPr/>
      </p:nvGrpSpPr>
      <p:grpSpPr>
        <a:xfrm>
          <a:off x="0" y="0"/>
          <a:ext cx="0" cy="0"/>
          <a:chOff x="0" y="0"/>
          <a:chExt cx="0" cy="0"/>
        </a:xfrm>
      </p:grpSpPr>
      <p:sp>
        <p:nvSpPr>
          <p:cNvPr id="1014" name="Google Shape;1014;g2c21ebc6ad2_0_94"/>
          <p:cNvSpPr txBox="1"/>
          <p:nvPr/>
        </p:nvSpPr>
        <p:spPr>
          <a:xfrm>
            <a:off x="2988900" y="131375"/>
            <a:ext cx="6214200" cy="1038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zh-TW" sz="5000">
                <a:solidFill>
                  <a:schemeClr val="dk1"/>
                </a:solidFill>
              </a:rPr>
              <a:t>随着...，...</a:t>
            </a:r>
            <a:endParaRPr sz="5000">
              <a:solidFill>
                <a:schemeClr val="dk1"/>
              </a:solidFill>
            </a:endParaRPr>
          </a:p>
        </p:txBody>
      </p:sp>
      <p:sp>
        <p:nvSpPr>
          <p:cNvPr id="1015" name="Google Shape;1015;g2c21ebc6ad2_0_94"/>
          <p:cNvSpPr txBox="1"/>
          <p:nvPr/>
        </p:nvSpPr>
        <p:spPr>
          <a:xfrm>
            <a:off x="0" y="2672400"/>
            <a:ext cx="12192000" cy="1513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zh-TW" sz="4000">
                <a:solidFill>
                  <a:schemeClr val="dk1"/>
                </a:solidFill>
                <a:highlight>
                  <a:srgbClr val="FFFF00"/>
                </a:highlight>
              </a:rPr>
              <a:t>随着</a:t>
            </a:r>
            <a:r>
              <a:rPr lang="zh-TW" sz="4000">
                <a:solidFill>
                  <a:schemeClr val="dk1"/>
                </a:solidFill>
              </a:rPr>
              <a:t>年龄的增长，你对某些事情的看法改变了吗？</a:t>
            </a:r>
            <a:endParaRPr sz="4000">
              <a:solidFill>
                <a:schemeClr val="dk1"/>
              </a:solidFill>
            </a:endParaRPr>
          </a:p>
          <a:p>
            <a:pPr indent="0" lvl="0" marL="0" rtl="0" algn="ctr">
              <a:spcBef>
                <a:spcPts val="0"/>
              </a:spcBef>
              <a:spcAft>
                <a:spcPts val="0"/>
              </a:spcAft>
              <a:buNone/>
            </a:pPr>
            <a:r>
              <a:rPr lang="zh-TW" sz="4000">
                <a:solidFill>
                  <a:schemeClr val="dk1"/>
                </a:solidFill>
              </a:rPr>
              <a:t>e.g. 学习成绩、爱情、友情</a:t>
            </a:r>
            <a:endParaRPr sz="4000">
              <a:solidFill>
                <a:schemeClr val="dk1"/>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8" name="Shape 168"/>
        <p:cNvGrpSpPr/>
        <p:nvPr/>
      </p:nvGrpSpPr>
      <p:grpSpPr>
        <a:xfrm>
          <a:off x="0" y="0"/>
          <a:ext cx="0" cy="0"/>
          <a:chOff x="0" y="0"/>
          <a:chExt cx="0" cy="0"/>
        </a:xfrm>
      </p:grpSpPr>
      <p:sp>
        <p:nvSpPr>
          <p:cNvPr id="169" name="Google Shape;169;p1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Play"/>
              <a:buNone/>
            </a:pPr>
            <a:r>
              <a:rPr b="1" lang="zh-TW" u="sng"/>
              <a:t>大概</a:t>
            </a:r>
            <a:r>
              <a:rPr lang="zh-TW"/>
              <a:t> adv.</a:t>
            </a:r>
            <a:endParaRPr/>
          </a:p>
        </p:txBody>
      </p:sp>
      <p:sp>
        <p:nvSpPr>
          <p:cNvPr id="170" name="Google Shape;170;p12"/>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zh-TW"/>
              <a:t>副词</a:t>
            </a:r>
            <a:endParaRPr/>
          </a:p>
          <a:p>
            <a:pPr indent="-292100" lvl="1" marL="685800" rtl="0" algn="l">
              <a:lnSpc>
                <a:spcPct val="90000"/>
              </a:lnSpc>
              <a:spcBef>
                <a:spcPts val="0"/>
              </a:spcBef>
              <a:spcAft>
                <a:spcPts val="0"/>
              </a:spcAft>
              <a:buSzPts val="2800"/>
              <a:buChar char="•"/>
            </a:pPr>
            <a:r>
              <a:rPr lang="zh-TW" sz="2800"/>
              <a:t>表示对</a:t>
            </a:r>
            <a:r>
              <a:rPr lang="zh-TW" sz="2800">
                <a:solidFill>
                  <a:srgbClr val="0000FF"/>
                </a:solidFill>
              </a:rPr>
              <a:t>数量、时间</a:t>
            </a:r>
            <a:r>
              <a:rPr lang="zh-TW" sz="2800"/>
              <a:t>不太精确的估计</a:t>
            </a:r>
            <a:endParaRPr sz="2800"/>
          </a:p>
          <a:p>
            <a:pPr indent="-292100" lvl="2" marL="1143000" rtl="0" algn="l">
              <a:lnSpc>
                <a:spcPct val="90000"/>
              </a:lnSpc>
              <a:spcBef>
                <a:spcPts val="0"/>
              </a:spcBef>
              <a:spcAft>
                <a:spcPts val="0"/>
              </a:spcAft>
              <a:buSzPts val="2800"/>
              <a:buChar char="•"/>
            </a:pPr>
            <a:r>
              <a:rPr lang="zh-TW" sz="2800"/>
              <a:t>从家走到这里，我估算了一下</a:t>
            </a:r>
            <a:r>
              <a:rPr b="1" lang="zh-TW" sz="2800">
                <a:solidFill>
                  <a:srgbClr val="FF0000"/>
                </a:solidFill>
              </a:rPr>
              <a:t>大概</a:t>
            </a:r>
            <a:r>
              <a:rPr lang="zh-TW" sz="2800"/>
              <a:t>需要15分钟。</a:t>
            </a:r>
            <a:endParaRPr sz="2800"/>
          </a:p>
          <a:p>
            <a:pPr indent="-292100" lvl="1" marL="685800" rtl="0" algn="l">
              <a:lnSpc>
                <a:spcPct val="90000"/>
              </a:lnSpc>
              <a:spcBef>
                <a:spcPts val="0"/>
              </a:spcBef>
              <a:spcAft>
                <a:spcPts val="0"/>
              </a:spcAft>
              <a:buSzPts val="2800"/>
              <a:buChar char="•"/>
            </a:pPr>
            <a:r>
              <a:rPr lang="zh-TW" sz="2800"/>
              <a:t>表示对情况推测，有很大的</a:t>
            </a:r>
            <a:r>
              <a:rPr lang="zh-TW" sz="2800">
                <a:solidFill>
                  <a:srgbClr val="0000FF"/>
                </a:solidFill>
              </a:rPr>
              <a:t>可能性</a:t>
            </a:r>
            <a:endParaRPr sz="2800">
              <a:solidFill>
                <a:srgbClr val="0000FF"/>
              </a:solidFill>
            </a:endParaRPr>
          </a:p>
          <a:p>
            <a:pPr indent="-292100" lvl="2" marL="1143000" rtl="0" algn="l">
              <a:lnSpc>
                <a:spcPct val="90000"/>
              </a:lnSpc>
              <a:spcBef>
                <a:spcPts val="0"/>
              </a:spcBef>
              <a:spcAft>
                <a:spcPts val="0"/>
              </a:spcAft>
              <a:buSzPts val="2800"/>
              <a:buChar char="•"/>
            </a:pPr>
            <a:r>
              <a:rPr lang="zh-TW" sz="2800"/>
              <a:t>他整天闷闷不乐，</a:t>
            </a:r>
            <a:r>
              <a:rPr b="1" lang="zh-TW" sz="2800">
                <a:solidFill>
                  <a:srgbClr val="FF0000"/>
                </a:solidFill>
              </a:rPr>
              <a:t>大概</a:t>
            </a:r>
            <a:r>
              <a:rPr lang="zh-TW" sz="2800"/>
              <a:t>遇上了什么使人苦恼的事情。</a:t>
            </a:r>
            <a:endParaRPr sz="2800"/>
          </a:p>
          <a:p>
            <a:pPr indent="-228600" lvl="0" marL="228600" rtl="0" algn="l">
              <a:lnSpc>
                <a:spcPct val="90000"/>
              </a:lnSpc>
              <a:spcBef>
                <a:spcPts val="1000"/>
              </a:spcBef>
              <a:spcAft>
                <a:spcPts val="0"/>
              </a:spcAft>
              <a:buClr>
                <a:schemeClr val="dk1"/>
              </a:buClr>
              <a:buSzPts val="2800"/>
              <a:buChar char="•"/>
            </a:pPr>
            <a:r>
              <a:rPr lang="zh-TW"/>
              <a:t>形容词</a:t>
            </a:r>
            <a:endParaRPr/>
          </a:p>
          <a:p>
            <a:pPr indent="-292100" lvl="1" marL="685800" rtl="0" algn="l">
              <a:lnSpc>
                <a:spcPct val="90000"/>
              </a:lnSpc>
              <a:spcBef>
                <a:spcPts val="1000"/>
              </a:spcBef>
              <a:spcAft>
                <a:spcPts val="0"/>
              </a:spcAft>
              <a:buClr>
                <a:schemeClr val="dk1"/>
              </a:buClr>
              <a:buSzPts val="2800"/>
              <a:buChar char="•"/>
            </a:pPr>
            <a:r>
              <a:rPr lang="zh-TW" sz="2800"/>
              <a:t>表示没有很准确或者没有很详细</a:t>
            </a:r>
            <a:endParaRPr sz="2800"/>
          </a:p>
          <a:p>
            <a:pPr indent="-292100" lvl="2" marL="1143000" rtl="0" algn="l">
              <a:lnSpc>
                <a:spcPct val="90000"/>
              </a:lnSpc>
              <a:spcBef>
                <a:spcPts val="1000"/>
              </a:spcBef>
              <a:spcAft>
                <a:spcPts val="0"/>
              </a:spcAft>
              <a:buSzPts val="2800"/>
              <a:buChar char="•"/>
            </a:pPr>
            <a:r>
              <a:rPr lang="zh-TW" sz="2800"/>
              <a:t>那件事我记不太清了，只有个</a:t>
            </a:r>
            <a:r>
              <a:rPr b="1" lang="zh-TW" sz="2800">
                <a:solidFill>
                  <a:srgbClr val="FF0000"/>
                </a:solidFill>
              </a:rPr>
              <a:t>大概</a:t>
            </a:r>
            <a:r>
              <a:rPr lang="zh-TW" sz="2800"/>
              <a:t>的印象。</a:t>
            </a:r>
            <a:endParaRPr sz="2800"/>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5" name="Shape 175"/>
        <p:cNvGrpSpPr/>
        <p:nvPr/>
      </p:nvGrpSpPr>
      <p:grpSpPr>
        <a:xfrm>
          <a:off x="0" y="0"/>
          <a:ext cx="0" cy="0"/>
          <a:chOff x="0" y="0"/>
          <a:chExt cx="0" cy="0"/>
        </a:xfrm>
      </p:grpSpPr>
      <p:sp>
        <p:nvSpPr>
          <p:cNvPr id="176" name="Google Shape;176;p1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Play"/>
              <a:buNone/>
            </a:pPr>
            <a:r>
              <a:rPr b="1" lang="zh-TW" u="sng"/>
              <a:t>大概</a:t>
            </a:r>
            <a:r>
              <a:rPr lang="zh-TW"/>
              <a:t> adv.</a:t>
            </a:r>
            <a:endParaRPr/>
          </a:p>
        </p:txBody>
      </p:sp>
      <p:sp>
        <p:nvSpPr>
          <p:cNvPr id="177" name="Google Shape;177;p13"/>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zh-TW"/>
              <a:t>我们联系不到这家公司的老板，他</a:t>
            </a:r>
            <a:r>
              <a:rPr b="1" lang="zh-TW">
                <a:solidFill>
                  <a:srgbClr val="FF0000"/>
                </a:solidFill>
              </a:rPr>
              <a:t>大概</a:t>
            </a:r>
            <a:r>
              <a:rPr lang="zh-TW"/>
              <a:t>是跑路了</a:t>
            </a:r>
            <a:r>
              <a:rPr lang="zh-TW" sz="2800"/>
              <a:t>。</a:t>
            </a:r>
            <a:endParaRPr sz="2800"/>
          </a:p>
        </p:txBody>
      </p:sp>
      <p:pic>
        <p:nvPicPr>
          <p:cNvPr descr="教培机构跑路后，家长维权路在何方_新闻频道_央视网(cctv.com)" id="178" name="Google Shape;178;p13"/>
          <p:cNvPicPr preferRelativeResize="0"/>
          <p:nvPr/>
        </p:nvPicPr>
        <p:blipFill rotWithShape="1">
          <a:blip r:embed="rId3">
            <a:alphaModFix/>
          </a:blip>
          <a:srcRect b="0" l="0" r="0" t="0"/>
          <a:stretch/>
        </p:blipFill>
        <p:spPr>
          <a:xfrm>
            <a:off x="5484494" y="3171348"/>
            <a:ext cx="5518785" cy="3511954"/>
          </a:xfrm>
          <a:prstGeom prst="rect">
            <a:avLst/>
          </a:prstGeom>
          <a:noFill/>
          <a:ln>
            <a:noFill/>
          </a:ln>
        </p:spPr>
      </p:pic>
      <p:pic>
        <p:nvPicPr>
          <p:cNvPr descr="法國- 背包攻略" id="179" name="Google Shape;179;p13"/>
          <p:cNvPicPr preferRelativeResize="0"/>
          <p:nvPr/>
        </p:nvPicPr>
        <p:blipFill rotWithShape="1">
          <a:blip r:embed="rId4">
            <a:alphaModFix/>
          </a:blip>
          <a:srcRect b="0" l="0" r="0" t="0"/>
          <a:stretch/>
        </p:blipFill>
        <p:spPr>
          <a:xfrm>
            <a:off x="2255232" y="3171348"/>
            <a:ext cx="2143125" cy="1428750"/>
          </a:xfrm>
          <a:prstGeom prst="rect">
            <a:avLst/>
          </a:prstGeom>
          <a:noFill/>
          <a:ln>
            <a:noFill/>
          </a:ln>
        </p:spPr>
      </p:pic>
      <p:sp>
        <p:nvSpPr>
          <p:cNvPr id="180" name="Google Shape;180;p13"/>
          <p:cNvSpPr txBox="1"/>
          <p:nvPr/>
        </p:nvSpPr>
        <p:spPr>
          <a:xfrm>
            <a:off x="0" y="0"/>
            <a:ext cx="878767" cy="110799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zh-TW" sz="6600">
                <a:solidFill>
                  <a:schemeClr val="dk1"/>
                </a:solidFill>
                <a:latin typeface="Arial"/>
                <a:ea typeface="Arial"/>
                <a:cs typeface="Arial"/>
                <a:sym typeface="Arial"/>
              </a:rPr>
              <a:t>2.</a:t>
            </a:r>
            <a:endParaRPr sz="6600">
              <a:solidFill>
                <a:schemeClr val="dk1"/>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4" name="Shape 184"/>
        <p:cNvGrpSpPr/>
        <p:nvPr/>
      </p:nvGrpSpPr>
      <p:grpSpPr>
        <a:xfrm>
          <a:off x="0" y="0"/>
          <a:ext cx="0" cy="0"/>
          <a:chOff x="0" y="0"/>
          <a:chExt cx="0" cy="0"/>
        </a:xfrm>
      </p:grpSpPr>
      <p:sp>
        <p:nvSpPr>
          <p:cNvPr id="185" name="Google Shape;185;p1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Play"/>
              <a:buNone/>
            </a:pPr>
            <a:r>
              <a:rPr b="1" lang="zh-TW" u="sng"/>
              <a:t>大概</a:t>
            </a:r>
            <a:r>
              <a:rPr lang="zh-TW"/>
              <a:t> adv.</a:t>
            </a:r>
            <a:endParaRPr/>
          </a:p>
        </p:txBody>
      </p:sp>
      <p:sp>
        <p:nvSpPr>
          <p:cNvPr id="186" name="Google Shape;186;p14"/>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zh-TW"/>
              <a:t>副词</a:t>
            </a:r>
            <a:endParaRPr/>
          </a:p>
          <a:p>
            <a:pPr indent="-292100" lvl="1" marL="685800" rtl="0" algn="l">
              <a:lnSpc>
                <a:spcPct val="90000"/>
              </a:lnSpc>
              <a:spcBef>
                <a:spcPts val="0"/>
              </a:spcBef>
              <a:spcAft>
                <a:spcPts val="0"/>
              </a:spcAft>
              <a:buSzPts val="2800"/>
              <a:buChar char="•"/>
            </a:pPr>
            <a:r>
              <a:rPr lang="zh-TW" sz="2800"/>
              <a:t>表示对</a:t>
            </a:r>
            <a:r>
              <a:rPr lang="zh-TW" sz="2800">
                <a:solidFill>
                  <a:srgbClr val="0000FF"/>
                </a:solidFill>
              </a:rPr>
              <a:t>数量、时间</a:t>
            </a:r>
            <a:r>
              <a:rPr lang="zh-TW" sz="2800"/>
              <a:t>不太精确的估计</a:t>
            </a:r>
            <a:endParaRPr sz="2800"/>
          </a:p>
          <a:p>
            <a:pPr indent="-292100" lvl="2" marL="1143000" rtl="0" algn="l">
              <a:lnSpc>
                <a:spcPct val="90000"/>
              </a:lnSpc>
              <a:spcBef>
                <a:spcPts val="0"/>
              </a:spcBef>
              <a:spcAft>
                <a:spcPts val="0"/>
              </a:spcAft>
              <a:buSzPts val="2800"/>
              <a:buChar char="•"/>
            </a:pPr>
            <a:r>
              <a:rPr lang="zh-TW" sz="2800"/>
              <a:t>从家走到这里，我估算了一下</a:t>
            </a:r>
            <a:r>
              <a:rPr b="1" lang="zh-TW" sz="2800">
                <a:solidFill>
                  <a:srgbClr val="FF0000"/>
                </a:solidFill>
              </a:rPr>
              <a:t>大概</a:t>
            </a:r>
            <a:r>
              <a:rPr lang="zh-TW" sz="2800"/>
              <a:t>需要15分钟。</a:t>
            </a:r>
            <a:endParaRPr sz="2800"/>
          </a:p>
          <a:p>
            <a:pPr indent="-292100" lvl="1" marL="685800" rtl="0" algn="l">
              <a:lnSpc>
                <a:spcPct val="90000"/>
              </a:lnSpc>
              <a:spcBef>
                <a:spcPts val="0"/>
              </a:spcBef>
              <a:spcAft>
                <a:spcPts val="0"/>
              </a:spcAft>
              <a:buSzPts val="2800"/>
              <a:buChar char="•"/>
            </a:pPr>
            <a:r>
              <a:rPr lang="zh-TW" sz="2800"/>
              <a:t>表示对情况推测，有很大的</a:t>
            </a:r>
            <a:r>
              <a:rPr lang="zh-TW" sz="2800">
                <a:solidFill>
                  <a:srgbClr val="0000FF"/>
                </a:solidFill>
              </a:rPr>
              <a:t>可能性</a:t>
            </a:r>
            <a:endParaRPr sz="2800">
              <a:solidFill>
                <a:srgbClr val="0000FF"/>
              </a:solidFill>
            </a:endParaRPr>
          </a:p>
          <a:p>
            <a:pPr indent="-292100" lvl="2" marL="1143000" rtl="0" algn="l">
              <a:lnSpc>
                <a:spcPct val="90000"/>
              </a:lnSpc>
              <a:spcBef>
                <a:spcPts val="0"/>
              </a:spcBef>
              <a:spcAft>
                <a:spcPts val="0"/>
              </a:spcAft>
              <a:buSzPts val="2800"/>
              <a:buChar char="•"/>
            </a:pPr>
            <a:r>
              <a:rPr lang="zh-TW" sz="2800"/>
              <a:t>他整天闷闷不乐，</a:t>
            </a:r>
            <a:r>
              <a:rPr b="1" lang="zh-TW" sz="2800">
                <a:solidFill>
                  <a:srgbClr val="FF0000"/>
                </a:solidFill>
              </a:rPr>
              <a:t>大概</a:t>
            </a:r>
            <a:r>
              <a:rPr lang="zh-TW" sz="2800"/>
              <a:t>遇上了什么使人苦恼的事情。</a:t>
            </a:r>
            <a:endParaRPr sz="2800"/>
          </a:p>
          <a:p>
            <a:pPr indent="-228600" lvl="0" marL="228600" rtl="0" algn="l">
              <a:lnSpc>
                <a:spcPct val="90000"/>
              </a:lnSpc>
              <a:spcBef>
                <a:spcPts val="1000"/>
              </a:spcBef>
              <a:spcAft>
                <a:spcPts val="0"/>
              </a:spcAft>
              <a:buClr>
                <a:schemeClr val="dk1"/>
              </a:buClr>
              <a:buSzPts val="2800"/>
              <a:buChar char="•"/>
            </a:pPr>
            <a:r>
              <a:rPr lang="zh-TW"/>
              <a:t>形容词</a:t>
            </a:r>
            <a:endParaRPr/>
          </a:p>
          <a:p>
            <a:pPr indent="-292100" lvl="1" marL="685800" rtl="0" algn="l">
              <a:lnSpc>
                <a:spcPct val="90000"/>
              </a:lnSpc>
              <a:spcBef>
                <a:spcPts val="1000"/>
              </a:spcBef>
              <a:spcAft>
                <a:spcPts val="0"/>
              </a:spcAft>
              <a:buClr>
                <a:schemeClr val="dk1"/>
              </a:buClr>
              <a:buSzPts val="2800"/>
              <a:buChar char="•"/>
            </a:pPr>
            <a:r>
              <a:rPr lang="zh-TW" sz="2800"/>
              <a:t>表示没有很准确或者没有很详细</a:t>
            </a:r>
            <a:endParaRPr sz="2800"/>
          </a:p>
          <a:p>
            <a:pPr indent="-292100" lvl="2" marL="1143000" rtl="0" algn="l">
              <a:lnSpc>
                <a:spcPct val="90000"/>
              </a:lnSpc>
              <a:spcBef>
                <a:spcPts val="1000"/>
              </a:spcBef>
              <a:spcAft>
                <a:spcPts val="0"/>
              </a:spcAft>
              <a:buSzPts val="2800"/>
              <a:buChar char="•"/>
            </a:pPr>
            <a:r>
              <a:rPr lang="zh-TW" sz="2800"/>
              <a:t>那件事我记不太清了，只有个</a:t>
            </a:r>
            <a:r>
              <a:rPr b="1" lang="zh-TW" sz="2800">
                <a:solidFill>
                  <a:srgbClr val="FF0000"/>
                </a:solidFill>
              </a:rPr>
              <a:t>大概</a:t>
            </a:r>
            <a:r>
              <a:rPr lang="zh-TW" sz="2800"/>
              <a:t>的印象。</a:t>
            </a:r>
            <a:endParaRPr sz="2800"/>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1" name="Shape 191"/>
        <p:cNvGrpSpPr/>
        <p:nvPr/>
      </p:nvGrpSpPr>
      <p:grpSpPr>
        <a:xfrm>
          <a:off x="0" y="0"/>
          <a:ext cx="0" cy="0"/>
          <a:chOff x="0" y="0"/>
          <a:chExt cx="0" cy="0"/>
        </a:xfrm>
      </p:grpSpPr>
      <p:sp>
        <p:nvSpPr>
          <p:cNvPr id="192" name="Google Shape;192;p1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Play"/>
              <a:buNone/>
            </a:pPr>
            <a:r>
              <a:rPr b="1" lang="zh-TW" u="sng"/>
              <a:t>大概</a:t>
            </a:r>
            <a:r>
              <a:rPr lang="zh-TW"/>
              <a:t> adj.</a:t>
            </a:r>
            <a:endParaRPr/>
          </a:p>
        </p:txBody>
      </p:sp>
      <p:sp>
        <p:nvSpPr>
          <p:cNvPr id="193" name="Google Shape;193;p15"/>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zh-TW"/>
              <a:t>听老师举了几个例子之后，他现在能够理解“可惜”和“可怜”的</a:t>
            </a:r>
            <a:r>
              <a:rPr b="1" lang="zh-TW">
                <a:solidFill>
                  <a:srgbClr val="FF0000"/>
                </a:solidFill>
              </a:rPr>
              <a:t>大概</a:t>
            </a:r>
            <a:r>
              <a:rPr lang="zh-TW"/>
              <a:t>意思了。</a:t>
            </a:r>
            <a:endParaRPr sz="2800"/>
          </a:p>
        </p:txBody>
      </p:sp>
      <p:pic>
        <p:nvPicPr>
          <p:cNvPr descr="摊手职业女性元素素材下载-正版素材401796848-摄图网" id="194" name="Google Shape;194;p15"/>
          <p:cNvPicPr preferRelativeResize="0"/>
          <p:nvPr/>
        </p:nvPicPr>
        <p:blipFill rotWithShape="1">
          <a:blip r:embed="rId3">
            <a:alphaModFix/>
          </a:blip>
          <a:srcRect b="0" l="0" r="0" t="0"/>
          <a:stretch/>
        </p:blipFill>
        <p:spPr>
          <a:xfrm>
            <a:off x="2310816" y="2413836"/>
            <a:ext cx="6480258" cy="4420408"/>
          </a:xfrm>
          <a:prstGeom prst="rect">
            <a:avLst/>
          </a:prstGeom>
          <a:noFill/>
          <a:ln>
            <a:noFill/>
          </a:ln>
        </p:spPr>
      </p:pic>
      <p:sp>
        <p:nvSpPr>
          <p:cNvPr id="195" name="Google Shape;195;p15"/>
          <p:cNvSpPr txBox="1"/>
          <p:nvPr/>
        </p:nvSpPr>
        <p:spPr>
          <a:xfrm>
            <a:off x="2310816" y="3793043"/>
            <a:ext cx="1415772" cy="8309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zh-TW" sz="4800">
                <a:solidFill>
                  <a:schemeClr val="dk1"/>
                </a:solidFill>
                <a:latin typeface="Arial"/>
                <a:ea typeface="Arial"/>
                <a:cs typeface="Arial"/>
                <a:sym typeface="Arial"/>
              </a:rPr>
              <a:t>可惜</a:t>
            </a:r>
            <a:endParaRPr/>
          </a:p>
        </p:txBody>
      </p:sp>
      <p:sp>
        <p:nvSpPr>
          <p:cNvPr id="196" name="Google Shape;196;p15"/>
          <p:cNvSpPr txBox="1"/>
          <p:nvPr/>
        </p:nvSpPr>
        <p:spPr>
          <a:xfrm>
            <a:off x="7187616" y="3764872"/>
            <a:ext cx="1415772" cy="8309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zh-TW" sz="4800">
                <a:solidFill>
                  <a:schemeClr val="dk1"/>
                </a:solidFill>
                <a:latin typeface="Arial"/>
                <a:ea typeface="Arial"/>
                <a:cs typeface="Arial"/>
                <a:sym typeface="Arial"/>
              </a:rPr>
              <a:t>可怜</a:t>
            </a:r>
            <a:endParaRPr/>
          </a:p>
        </p:txBody>
      </p:sp>
      <p:sp>
        <p:nvSpPr>
          <p:cNvPr id="197" name="Google Shape;197;p15"/>
          <p:cNvSpPr txBox="1"/>
          <p:nvPr/>
        </p:nvSpPr>
        <p:spPr>
          <a:xfrm>
            <a:off x="0" y="0"/>
            <a:ext cx="878767" cy="110799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zh-TW" sz="6600">
                <a:solidFill>
                  <a:schemeClr val="dk1"/>
                </a:solidFill>
                <a:latin typeface="Arial"/>
                <a:ea typeface="Arial"/>
                <a:cs typeface="Arial"/>
                <a:sym typeface="Arial"/>
              </a:rPr>
              <a:t>3.</a:t>
            </a:r>
            <a:endParaRPr sz="6600">
              <a:solidFill>
                <a:schemeClr val="dk1"/>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1" name="Shape 201"/>
        <p:cNvGrpSpPr/>
        <p:nvPr/>
      </p:nvGrpSpPr>
      <p:grpSpPr>
        <a:xfrm>
          <a:off x="0" y="0"/>
          <a:ext cx="0" cy="0"/>
          <a:chOff x="0" y="0"/>
          <a:chExt cx="0" cy="0"/>
        </a:xfrm>
      </p:grpSpPr>
      <p:sp>
        <p:nvSpPr>
          <p:cNvPr id="202" name="Google Shape;202;p1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Play"/>
              <a:buNone/>
            </a:pPr>
            <a:r>
              <a:rPr b="1" lang="zh-TW" u="sng"/>
              <a:t>大概</a:t>
            </a:r>
            <a:r>
              <a:rPr lang="zh-TW"/>
              <a:t> adv.	(vs也许)</a:t>
            </a:r>
            <a:endParaRPr/>
          </a:p>
        </p:txBody>
      </p:sp>
      <p:sp>
        <p:nvSpPr>
          <p:cNvPr id="203" name="Google Shape;203;p16"/>
          <p:cNvSpPr txBox="1"/>
          <p:nvPr>
            <p:ph idx="1" type="body"/>
          </p:nvPr>
        </p:nvSpPr>
        <p:spPr>
          <a:xfrm>
            <a:off x="497304" y="1825625"/>
            <a:ext cx="11454063" cy="43513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zh-TW"/>
              <a:t>两者都是副词，表示对情况的推测、估计。</a:t>
            </a:r>
            <a:endParaRPr/>
          </a:p>
          <a:p>
            <a:pPr indent="-50800" lvl="0" marL="228600" rtl="0" algn="l">
              <a:lnSpc>
                <a:spcPct val="90000"/>
              </a:lnSpc>
              <a:spcBef>
                <a:spcPts val="1000"/>
              </a:spcBef>
              <a:spcAft>
                <a:spcPts val="0"/>
              </a:spcAft>
              <a:buClr>
                <a:schemeClr val="dk1"/>
              </a:buClr>
              <a:buSzPts val="2800"/>
              <a:buNone/>
            </a:pPr>
            <a:r>
              <a:t/>
            </a:r>
            <a:endParaRPr/>
          </a:p>
          <a:p>
            <a:pPr indent="-514350" lvl="0" marL="514350" rtl="0" algn="l">
              <a:lnSpc>
                <a:spcPct val="90000"/>
              </a:lnSpc>
              <a:spcBef>
                <a:spcPts val="1000"/>
              </a:spcBef>
              <a:spcAft>
                <a:spcPts val="0"/>
              </a:spcAft>
              <a:buClr>
                <a:schemeClr val="dk1"/>
              </a:buClr>
              <a:buSzPts val="2800"/>
              <a:buFont typeface="Play"/>
              <a:buAutoNum type="arabicPeriod"/>
            </a:pPr>
            <a:r>
              <a:rPr lang="zh-TW"/>
              <a:t>“大概”的判断性比较强，</a:t>
            </a:r>
            <a:r>
              <a:rPr lang="zh-TW">
                <a:solidFill>
                  <a:srgbClr val="0000FF"/>
                </a:solidFill>
              </a:rPr>
              <a:t>肯定性较强</a:t>
            </a:r>
            <a:r>
              <a:rPr lang="zh-TW"/>
              <a:t>；“也许”表示猜测，</a:t>
            </a:r>
            <a:r>
              <a:rPr lang="zh-TW">
                <a:solidFill>
                  <a:srgbClr val="FF9900"/>
                </a:solidFill>
              </a:rPr>
              <a:t>把握性较弱</a:t>
            </a:r>
            <a:r>
              <a:rPr lang="zh-TW"/>
              <a:t>。</a:t>
            </a:r>
            <a:endParaRPr/>
          </a:p>
          <a:p>
            <a:pPr indent="-514350" lvl="0" marL="514350" rtl="0" algn="l">
              <a:lnSpc>
                <a:spcPct val="90000"/>
              </a:lnSpc>
              <a:spcBef>
                <a:spcPts val="1000"/>
              </a:spcBef>
              <a:spcAft>
                <a:spcPts val="0"/>
              </a:spcAft>
              <a:buClr>
                <a:schemeClr val="dk1"/>
              </a:buClr>
              <a:buSzPts val="2800"/>
              <a:buFont typeface="Play"/>
              <a:buAutoNum type="arabicPeriod"/>
            </a:pPr>
            <a:r>
              <a:rPr lang="zh-TW"/>
              <a:t>“大概”可以表示对</a:t>
            </a:r>
            <a:r>
              <a:rPr lang="zh-TW">
                <a:solidFill>
                  <a:srgbClr val="0000FF"/>
                </a:solidFill>
              </a:rPr>
              <a:t>数量的估计</a:t>
            </a:r>
            <a:r>
              <a:rPr lang="zh-TW"/>
              <a:t>；“也许”没有此用法。</a:t>
            </a:r>
            <a:endParaRPr/>
          </a:p>
          <a:p>
            <a:pPr indent="-514350" lvl="0" marL="514350" rtl="0" algn="l">
              <a:lnSpc>
                <a:spcPct val="90000"/>
              </a:lnSpc>
              <a:spcBef>
                <a:spcPts val="1000"/>
              </a:spcBef>
              <a:spcAft>
                <a:spcPts val="0"/>
              </a:spcAft>
              <a:buClr>
                <a:schemeClr val="dk1"/>
              </a:buClr>
              <a:buSzPts val="2800"/>
              <a:buFont typeface="Play"/>
              <a:buAutoNum type="arabicPeriod"/>
            </a:pPr>
            <a:r>
              <a:rPr lang="zh-TW"/>
              <a:t>“也许”可以表示说话人对自己</a:t>
            </a:r>
            <a:r>
              <a:rPr lang="zh-TW">
                <a:solidFill>
                  <a:srgbClr val="FF9900"/>
                </a:solidFill>
              </a:rPr>
              <a:t>未来</a:t>
            </a:r>
            <a:r>
              <a:rPr lang="zh-TW"/>
              <a:t>的打算</a:t>
            </a:r>
            <a:r>
              <a:rPr lang="zh-TW">
                <a:solidFill>
                  <a:srgbClr val="FF9900"/>
                </a:solidFill>
              </a:rPr>
              <a:t>不确定</a:t>
            </a:r>
            <a:r>
              <a:rPr lang="zh-TW"/>
              <a:t>；“大概”没有此用法。</a:t>
            </a:r>
            <a:endParaRPr/>
          </a:p>
          <a:p>
            <a:pPr indent="-514350" lvl="0" marL="514350" rtl="0" algn="l">
              <a:lnSpc>
                <a:spcPct val="90000"/>
              </a:lnSpc>
              <a:spcBef>
                <a:spcPts val="1000"/>
              </a:spcBef>
              <a:spcAft>
                <a:spcPts val="0"/>
              </a:spcAft>
              <a:buClr>
                <a:schemeClr val="dk1"/>
              </a:buClr>
              <a:buSzPts val="2800"/>
              <a:buFont typeface="Play"/>
              <a:buAutoNum type="arabicPeriod"/>
            </a:pPr>
            <a:r>
              <a:rPr lang="zh-TW"/>
              <a:t>“大概”还可以是形容词，属性词，表示</a:t>
            </a:r>
            <a:r>
              <a:rPr lang="zh-TW">
                <a:solidFill>
                  <a:srgbClr val="0000FF"/>
                </a:solidFill>
              </a:rPr>
              <a:t>不十分精确或不十分详尽</a:t>
            </a:r>
            <a:r>
              <a:rPr lang="zh-TW"/>
              <a:t>；“也许”没有此用法。</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7" name="Shape 207"/>
        <p:cNvGrpSpPr/>
        <p:nvPr/>
      </p:nvGrpSpPr>
      <p:grpSpPr>
        <a:xfrm>
          <a:off x="0" y="0"/>
          <a:ext cx="0" cy="0"/>
          <a:chOff x="0" y="0"/>
          <a:chExt cx="0" cy="0"/>
        </a:xfrm>
      </p:grpSpPr>
      <p:sp>
        <p:nvSpPr>
          <p:cNvPr id="208" name="Google Shape;208;p19"/>
          <p:cNvSpPr txBox="1"/>
          <p:nvPr>
            <p:ph type="title"/>
          </p:nvPr>
        </p:nvSpPr>
        <p:spPr>
          <a:xfrm>
            <a:off x="7471890" y="3880887"/>
            <a:ext cx="2057400" cy="1822904"/>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5400"/>
              <a:buFont typeface="Play"/>
              <a:buNone/>
            </a:pPr>
            <a:r>
              <a:rPr lang="zh-TW" sz="5400"/>
              <a:t>大概</a:t>
            </a:r>
            <a:endParaRPr/>
          </a:p>
        </p:txBody>
      </p:sp>
      <p:pic>
        <p:nvPicPr>
          <p:cNvPr id="209" name="Google Shape;209;p19"/>
          <p:cNvPicPr preferRelativeResize="0"/>
          <p:nvPr/>
        </p:nvPicPr>
        <p:blipFill rotWithShape="1">
          <a:blip r:embed="rId3">
            <a:alphaModFix/>
          </a:blip>
          <a:srcRect b="0" l="0" r="0" t="0"/>
          <a:stretch/>
        </p:blipFill>
        <p:spPr>
          <a:xfrm>
            <a:off x="533400" y="1009830"/>
            <a:ext cx="10660539" cy="3249350"/>
          </a:xfrm>
          <a:prstGeom prst="rect">
            <a:avLst/>
          </a:prstGeom>
          <a:noFill/>
          <a:ln>
            <a:noFill/>
          </a:ln>
        </p:spPr>
      </p:pic>
      <p:sp>
        <p:nvSpPr>
          <p:cNvPr id="210" name="Google Shape;210;p19"/>
          <p:cNvSpPr txBox="1"/>
          <p:nvPr/>
        </p:nvSpPr>
        <p:spPr>
          <a:xfrm>
            <a:off x="4286693" y="3880887"/>
            <a:ext cx="2369942" cy="1822904"/>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5400"/>
              <a:buFont typeface="Play"/>
              <a:buNone/>
            </a:pPr>
            <a:r>
              <a:rPr lang="zh-TW" sz="5400">
                <a:solidFill>
                  <a:schemeClr val="dk1"/>
                </a:solidFill>
                <a:latin typeface="Play"/>
                <a:ea typeface="Play"/>
                <a:cs typeface="Play"/>
                <a:sym typeface="Play"/>
              </a:rPr>
              <a:t>也许</a:t>
            </a:r>
            <a:endParaRPr/>
          </a:p>
        </p:txBody>
      </p:sp>
      <p:sp>
        <p:nvSpPr>
          <p:cNvPr id="211" name="Google Shape;211;p19"/>
          <p:cNvSpPr txBox="1"/>
          <p:nvPr/>
        </p:nvSpPr>
        <p:spPr>
          <a:xfrm>
            <a:off x="0" y="0"/>
            <a:ext cx="878767" cy="110799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zh-TW" sz="6600">
                <a:solidFill>
                  <a:schemeClr val="dk1"/>
                </a:solidFill>
                <a:latin typeface="Arial"/>
                <a:ea typeface="Arial"/>
                <a:cs typeface="Arial"/>
                <a:sym typeface="Arial"/>
              </a:rPr>
              <a:t>1.</a:t>
            </a:r>
            <a:endParaRPr sz="6600">
              <a:solidFill>
                <a:schemeClr val="dk1"/>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6" name="Shape 216"/>
        <p:cNvGrpSpPr/>
        <p:nvPr/>
      </p:nvGrpSpPr>
      <p:grpSpPr>
        <a:xfrm>
          <a:off x="0" y="0"/>
          <a:ext cx="0" cy="0"/>
          <a:chOff x="0" y="0"/>
          <a:chExt cx="0" cy="0"/>
        </a:xfrm>
      </p:grpSpPr>
      <p:sp>
        <p:nvSpPr>
          <p:cNvPr id="217" name="Google Shape;217;p1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Play"/>
              <a:buNone/>
            </a:pPr>
            <a:r>
              <a:rPr b="1" lang="zh-TW" u="sng"/>
              <a:t>大概</a:t>
            </a:r>
            <a:r>
              <a:rPr lang="zh-TW"/>
              <a:t> adv.	 (vs也许)</a:t>
            </a:r>
            <a:endParaRPr/>
          </a:p>
        </p:txBody>
      </p:sp>
      <p:pic>
        <p:nvPicPr>
          <p:cNvPr descr="教培机构跑路后，家长维权路在何方_新闻频道_央视网(cctv.com)" id="218" name="Google Shape;218;p17"/>
          <p:cNvPicPr preferRelativeResize="0"/>
          <p:nvPr/>
        </p:nvPicPr>
        <p:blipFill rotWithShape="1">
          <a:blip r:embed="rId3">
            <a:alphaModFix/>
          </a:blip>
          <a:srcRect b="0" l="0" r="0" t="0"/>
          <a:stretch/>
        </p:blipFill>
        <p:spPr>
          <a:xfrm>
            <a:off x="5484494" y="3171348"/>
            <a:ext cx="5518785" cy="3511954"/>
          </a:xfrm>
          <a:prstGeom prst="rect">
            <a:avLst/>
          </a:prstGeom>
          <a:noFill/>
          <a:ln>
            <a:noFill/>
          </a:ln>
        </p:spPr>
      </p:pic>
      <p:pic>
        <p:nvPicPr>
          <p:cNvPr descr="法國- 背包攻略" id="219" name="Google Shape;219;p17"/>
          <p:cNvPicPr preferRelativeResize="0"/>
          <p:nvPr/>
        </p:nvPicPr>
        <p:blipFill rotWithShape="1">
          <a:blip r:embed="rId4">
            <a:alphaModFix/>
          </a:blip>
          <a:srcRect b="0" l="0" r="0" t="0"/>
          <a:stretch/>
        </p:blipFill>
        <p:spPr>
          <a:xfrm>
            <a:off x="2255232" y="3171348"/>
            <a:ext cx="2143125" cy="1428750"/>
          </a:xfrm>
          <a:prstGeom prst="rect">
            <a:avLst/>
          </a:prstGeom>
          <a:noFill/>
          <a:ln>
            <a:noFill/>
          </a:ln>
        </p:spPr>
      </p:pic>
      <p:sp>
        <p:nvSpPr>
          <p:cNvPr id="220" name="Google Shape;220;p17"/>
          <p:cNvSpPr txBox="1"/>
          <p:nvPr/>
        </p:nvSpPr>
        <p:spPr>
          <a:xfrm>
            <a:off x="838200" y="1690700"/>
            <a:ext cx="4416900" cy="960600"/>
          </a:xfrm>
          <a:prstGeom prst="rect">
            <a:avLst/>
          </a:prstGeom>
          <a:noFill/>
          <a:ln>
            <a:noFill/>
          </a:ln>
        </p:spPr>
        <p:txBody>
          <a:bodyPr anchorCtr="0" anchor="t" bIns="91425" lIns="91425" spcFirstLastPara="1" rIns="91425" wrap="square" tIns="91425">
            <a:spAutoFit/>
          </a:bodyPr>
          <a:lstStyle/>
          <a:p>
            <a:pPr indent="-228600" lvl="0" marL="228600" rtl="0" algn="l">
              <a:lnSpc>
                <a:spcPct val="90000"/>
              </a:lnSpc>
              <a:spcBef>
                <a:spcPts val="0"/>
              </a:spcBef>
              <a:spcAft>
                <a:spcPts val="0"/>
              </a:spcAft>
              <a:buClr>
                <a:schemeClr val="dk1"/>
              </a:buClr>
              <a:buSzPts val="2800"/>
              <a:buChar char="•"/>
            </a:pPr>
            <a:r>
              <a:rPr lang="zh-TW" sz="2800">
                <a:solidFill>
                  <a:schemeClr val="dk1"/>
                </a:solidFill>
              </a:rPr>
              <a:t>我们联系不到这家公司的老板，他</a:t>
            </a:r>
            <a:r>
              <a:rPr b="1" lang="zh-TW" sz="2800">
                <a:solidFill>
                  <a:srgbClr val="FF0000"/>
                </a:solidFill>
              </a:rPr>
              <a:t>大概</a:t>
            </a:r>
            <a:r>
              <a:rPr lang="zh-TW" sz="2800">
                <a:solidFill>
                  <a:schemeClr val="dk1"/>
                </a:solidFill>
              </a:rPr>
              <a:t>是跑路了。</a:t>
            </a:r>
            <a:endParaRPr/>
          </a:p>
        </p:txBody>
      </p:sp>
      <p:sp>
        <p:nvSpPr>
          <p:cNvPr id="221" name="Google Shape;221;p17"/>
          <p:cNvSpPr txBox="1"/>
          <p:nvPr/>
        </p:nvSpPr>
        <p:spPr>
          <a:xfrm>
            <a:off x="5484500" y="1690700"/>
            <a:ext cx="4416900" cy="960600"/>
          </a:xfrm>
          <a:prstGeom prst="rect">
            <a:avLst/>
          </a:prstGeom>
          <a:noFill/>
          <a:ln>
            <a:noFill/>
          </a:ln>
        </p:spPr>
        <p:txBody>
          <a:bodyPr anchorCtr="0" anchor="t" bIns="91425" lIns="91425" spcFirstLastPara="1" rIns="91425" wrap="square" tIns="91425">
            <a:spAutoFit/>
          </a:bodyPr>
          <a:lstStyle/>
          <a:p>
            <a:pPr indent="-228600" lvl="0" marL="228600" rtl="0" algn="l">
              <a:lnSpc>
                <a:spcPct val="90000"/>
              </a:lnSpc>
              <a:spcBef>
                <a:spcPts val="0"/>
              </a:spcBef>
              <a:spcAft>
                <a:spcPts val="0"/>
              </a:spcAft>
              <a:buClr>
                <a:schemeClr val="dk1"/>
              </a:buClr>
              <a:buSzPts val="2800"/>
              <a:buChar char="•"/>
            </a:pPr>
            <a:r>
              <a:rPr lang="zh-TW" sz="2800">
                <a:solidFill>
                  <a:schemeClr val="dk1"/>
                </a:solidFill>
              </a:rPr>
              <a:t>我们联系不到这家公司的老板，他</a:t>
            </a:r>
            <a:r>
              <a:rPr b="1" lang="zh-TW" sz="2800">
                <a:solidFill>
                  <a:srgbClr val="FF0000"/>
                </a:solidFill>
              </a:rPr>
              <a:t>也许</a:t>
            </a:r>
            <a:r>
              <a:rPr lang="zh-TW" sz="2800">
                <a:solidFill>
                  <a:schemeClr val="dk1"/>
                </a:solidFill>
              </a:rPr>
              <a:t>是跑路了。</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6" name="Shape 226"/>
        <p:cNvGrpSpPr/>
        <p:nvPr/>
      </p:nvGrpSpPr>
      <p:grpSpPr>
        <a:xfrm>
          <a:off x="0" y="0"/>
          <a:ext cx="0" cy="0"/>
          <a:chOff x="0" y="0"/>
          <a:chExt cx="0" cy="0"/>
        </a:xfrm>
      </p:grpSpPr>
      <p:sp>
        <p:nvSpPr>
          <p:cNvPr id="227" name="Google Shape;227;p2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Play"/>
              <a:buNone/>
            </a:pPr>
            <a:r>
              <a:rPr b="1" lang="zh-TW" u="sng"/>
              <a:t>大概</a:t>
            </a:r>
            <a:r>
              <a:rPr lang="zh-TW"/>
              <a:t> adv.	 (vs也许)</a:t>
            </a:r>
            <a:endParaRPr/>
          </a:p>
        </p:txBody>
      </p:sp>
      <p:sp>
        <p:nvSpPr>
          <p:cNvPr id="228" name="Google Shape;228;p20"/>
          <p:cNvSpPr txBox="1"/>
          <p:nvPr>
            <p:ph idx="1" type="body"/>
          </p:nvPr>
        </p:nvSpPr>
        <p:spPr>
          <a:xfrm>
            <a:off x="838200" y="1825625"/>
            <a:ext cx="8805000" cy="805200"/>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zh-TW" sz="2800"/>
              <a:t>他</a:t>
            </a:r>
            <a:r>
              <a:rPr lang="zh-TW"/>
              <a:t>为什么出去</a:t>
            </a:r>
            <a:r>
              <a:rPr lang="zh-TW" sz="2800"/>
              <a:t>那么久还</a:t>
            </a:r>
            <a:r>
              <a:rPr lang="zh-TW"/>
              <a:t>不</a:t>
            </a:r>
            <a:r>
              <a:rPr lang="zh-TW" sz="2800"/>
              <a:t>回来</a:t>
            </a:r>
            <a:r>
              <a:rPr lang="zh-TW"/>
              <a:t>？</a:t>
            </a:r>
            <a:r>
              <a:rPr b="1" lang="zh-TW" sz="2800">
                <a:solidFill>
                  <a:srgbClr val="FF0000"/>
                </a:solidFill>
              </a:rPr>
              <a:t>大概</a:t>
            </a:r>
            <a:r>
              <a:rPr lang="zh-TW" sz="2800"/>
              <a:t>是迷路了</a:t>
            </a:r>
            <a:r>
              <a:rPr lang="zh-TW"/>
              <a:t>吧？</a:t>
            </a:r>
            <a:endParaRPr sz="2800"/>
          </a:p>
        </p:txBody>
      </p:sp>
      <p:sp>
        <p:nvSpPr>
          <p:cNvPr id="229" name="Google Shape;229;p20"/>
          <p:cNvSpPr txBox="1"/>
          <p:nvPr/>
        </p:nvSpPr>
        <p:spPr>
          <a:xfrm>
            <a:off x="838200" y="2685625"/>
            <a:ext cx="8936400" cy="805200"/>
          </a:xfrm>
          <a:prstGeom prst="rect">
            <a:avLst/>
          </a:prstGeom>
          <a:noFill/>
          <a:ln>
            <a:noFill/>
          </a:ln>
        </p:spPr>
        <p:txBody>
          <a:bodyPr anchorCtr="0" anchor="t" bIns="45700" lIns="91425" spcFirstLastPara="1" rIns="91425" wrap="square" tIns="45700">
            <a:normAutofit/>
          </a:bodyPr>
          <a:lstStyle/>
          <a:p>
            <a:pPr indent="-228600" lvl="0" marL="228600" marR="0" rtl="0" algn="l">
              <a:lnSpc>
                <a:spcPct val="90000"/>
              </a:lnSpc>
              <a:spcBef>
                <a:spcPts val="0"/>
              </a:spcBef>
              <a:spcAft>
                <a:spcPts val="0"/>
              </a:spcAft>
              <a:buClr>
                <a:schemeClr val="dk1"/>
              </a:buClr>
              <a:buSzPts val="2800"/>
              <a:buFont typeface="Arial"/>
              <a:buChar char="•"/>
            </a:pPr>
            <a:r>
              <a:rPr lang="zh-TW" sz="2800">
                <a:solidFill>
                  <a:schemeClr val="dk1"/>
                </a:solidFill>
                <a:latin typeface="Arial"/>
                <a:ea typeface="Arial"/>
                <a:cs typeface="Arial"/>
                <a:sym typeface="Arial"/>
              </a:rPr>
              <a:t>他</a:t>
            </a:r>
            <a:r>
              <a:rPr lang="zh-TW" sz="2800">
                <a:solidFill>
                  <a:schemeClr val="dk1"/>
                </a:solidFill>
              </a:rPr>
              <a:t>为什么出去</a:t>
            </a:r>
            <a:r>
              <a:rPr lang="zh-TW" sz="2800">
                <a:solidFill>
                  <a:schemeClr val="dk1"/>
                </a:solidFill>
                <a:latin typeface="Arial"/>
                <a:ea typeface="Arial"/>
                <a:cs typeface="Arial"/>
                <a:sym typeface="Arial"/>
              </a:rPr>
              <a:t>那么久还</a:t>
            </a:r>
            <a:r>
              <a:rPr lang="zh-TW" sz="2800">
                <a:solidFill>
                  <a:schemeClr val="dk1"/>
                </a:solidFill>
              </a:rPr>
              <a:t>不</a:t>
            </a:r>
            <a:r>
              <a:rPr lang="zh-TW" sz="2800">
                <a:solidFill>
                  <a:schemeClr val="dk1"/>
                </a:solidFill>
                <a:latin typeface="Arial"/>
                <a:ea typeface="Arial"/>
                <a:cs typeface="Arial"/>
                <a:sym typeface="Arial"/>
              </a:rPr>
              <a:t>回来</a:t>
            </a:r>
            <a:r>
              <a:rPr lang="zh-TW" sz="2800">
                <a:solidFill>
                  <a:schemeClr val="dk1"/>
                </a:solidFill>
              </a:rPr>
              <a:t>？</a:t>
            </a:r>
            <a:r>
              <a:rPr b="1" lang="zh-TW" sz="2800">
                <a:solidFill>
                  <a:srgbClr val="FF0000"/>
                </a:solidFill>
              </a:rPr>
              <a:t>也许</a:t>
            </a:r>
            <a:r>
              <a:rPr lang="zh-TW" sz="2800">
                <a:solidFill>
                  <a:schemeClr val="dk1"/>
                </a:solidFill>
                <a:latin typeface="Arial"/>
                <a:ea typeface="Arial"/>
                <a:cs typeface="Arial"/>
                <a:sym typeface="Arial"/>
              </a:rPr>
              <a:t>是迷路了</a:t>
            </a:r>
            <a:r>
              <a:rPr lang="zh-TW" sz="2800">
                <a:solidFill>
                  <a:schemeClr val="dk1"/>
                </a:solidFill>
              </a:rPr>
              <a:t>吧？</a:t>
            </a:r>
            <a:endParaRPr sz="2800">
              <a:solidFill>
                <a:schemeClr val="dk1"/>
              </a:solidFill>
              <a:latin typeface="Arial"/>
              <a:ea typeface="Arial"/>
              <a:cs typeface="Arial"/>
              <a:sym typeface="Arial"/>
            </a:endParaRPr>
          </a:p>
        </p:txBody>
      </p:sp>
      <p:sp>
        <p:nvSpPr>
          <p:cNvPr id="230" name="Google Shape;230;p20"/>
          <p:cNvSpPr txBox="1"/>
          <p:nvPr/>
        </p:nvSpPr>
        <p:spPr>
          <a:xfrm>
            <a:off x="0" y="0"/>
            <a:ext cx="878767" cy="110799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zh-TW" sz="6600">
                <a:solidFill>
                  <a:schemeClr val="dk1"/>
                </a:solidFill>
                <a:latin typeface="Arial"/>
                <a:ea typeface="Arial"/>
                <a:cs typeface="Arial"/>
                <a:sym typeface="Arial"/>
              </a:rPr>
              <a:t>1.</a:t>
            </a:r>
            <a:endParaRPr sz="6600">
              <a:solidFill>
                <a:schemeClr val="dk1"/>
              </a:solidFill>
              <a:latin typeface="Arial"/>
              <a:ea typeface="Arial"/>
              <a:cs typeface="Arial"/>
              <a:sym typeface="Arial"/>
            </a:endParaRPr>
          </a:p>
        </p:txBody>
      </p:sp>
      <p:pic>
        <p:nvPicPr>
          <p:cNvPr descr="【聚焦】迷路了！为何涂料厂商突然看不清楚未来方向？" id="231" name="Google Shape;231;p20"/>
          <p:cNvPicPr preferRelativeResize="0"/>
          <p:nvPr/>
        </p:nvPicPr>
        <p:blipFill rotWithShape="1">
          <a:blip r:embed="rId3">
            <a:alphaModFix/>
          </a:blip>
          <a:srcRect b="0" l="0" r="0" t="0"/>
          <a:stretch/>
        </p:blipFill>
        <p:spPr>
          <a:xfrm>
            <a:off x="4341393" y="3268323"/>
            <a:ext cx="7271083" cy="424146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2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 name="Shape 92"/>
        <p:cNvGrpSpPr/>
        <p:nvPr/>
      </p:nvGrpSpPr>
      <p:grpSpPr>
        <a:xfrm>
          <a:off x="0" y="0"/>
          <a:ext cx="0" cy="0"/>
          <a:chOff x="0" y="0"/>
          <a:chExt cx="0" cy="0"/>
        </a:xfrm>
      </p:grpSpPr>
      <p:sp>
        <p:nvSpPr>
          <p:cNvPr id="93" name="Google Shape;93;p2"/>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chemeClr val="dk1"/>
              </a:buClr>
              <a:buSzPts val="6000"/>
              <a:buFont typeface="Play"/>
              <a:buNone/>
            </a:pPr>
            <a:r>
              <a:rPr lang="zh-TW"/>
              <a:t>3/6</a:t>
            </a:r>
            <a:endParaRPr/>
          </a:p>
        </p:txBody>
      </p:sp>
      <p:sp>
        <p:nvSpPr>
          <p:cNvPr id="94" name="Google Shape;94;p2"/>
          <p:cNvSpPr txBox="1"/>
          <p:nvPr>
            <p:ph idx="1" type="subTitle"/>
          </p:nvPr>
        </p:nvSpPr>
        <p:spPr>
          <a:xfrm>
            <a:off x="10146890" y="6172200"/>
            <a:ext cx="2045110" cy="685800"/>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chemeClr val="dk1"/>
              </a:buClr>
              <a:buSzPts val="3200"/>
              <a:buNone/>
            </a:pPr>
            <a:r>
              <a:rPr lang="zh-TW" sz="3200"/>
              <a:t>记得点名</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5" name="Shape 235"/>
        <p:cNvGrpSpPr/>
        <p:nvPr/>
      </p:nvGrpSpPr>
      <p:grpSpPr>
        <a:xfrm>
          <a:off x="0" y="0"/>
          <a:ext cx="0" cy="0"/>
          <a:chOff x="0" y="0"/>
          <a:chExt cx="0" cy="0"/>
        </a:xfrm>
      </p:grpSpPr>
      <p:sp>
        <p:nvSpPr>
          <p:cNvPr id="236" name="Google Shape;236;p2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Play"/>
              <a:buNone/>
            </a:pPr>
            <a:r>
              <a:rPr b="1" lang="zh-TW" u="sng"/>
              <a:t>大概</a:t>
            </a:r>
            <a:r>
              <a:rPr lang="zh-TW"/>
              <a:t> adv.	(vs也许)</a:t>
            </a:r>
            <a:endParaRPr/>
          </a:p>
        </p:txBody>
      </p:sp>
      <p:sp>
        <p:nvSpPr>
          <p:cNvPr id="237" name="Google Shape;237;p21"/>
          <p:cNvSpPr txBox="1"/>
          <p:nvPr>
            <p:ph idx="1" type="body"/>
          </p:nvPr>
        </p:nvSpPr>
        <p:spPr>
          <a:xfrm>
            <a:off x="497304" y="1825625"/>
            <a:ext cx="11454000" cy="4351200"/>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zh-TW"/>
              <a:t>两者都是副词，表示对情况的推测、估计。</a:t>
            </a:r>
            <a:endParaRPr/>
          </a:p>
          <a:p>
            <a:pPr indent="-50800" lvl="0" marL="228600" rtl="0" algn="l">
              <a:lnSpc>
                <a:spcPct val="90000"/>
              </a:lnSpc>
              <a:spcBef>
                <a:spcPts val="1000"/>
              </a:spcBef>
              <a:spcAft>
                <a:spcPts val="0"/>
              </a:spcAft>
              <a:buClr>
                <a:schemeClr val="dk1"/>
              </a:buClr>
              <a:buSzPts val="2800"/>
              <a:buNone/>
            </a:pPr>
            <a:r>
              <a:t/>
            </a:r>
            <a:endParaRPr/>
          </a:p>
          <a:p>
            <a:pPr indent="-514350" lvl="0" marL="514350" rtl="0" algn="l">
              <a:lnSpc>
                <a:spcPct val="90000"/>
              </a:lnSpc>
              <a:spcBef>
                <a:spcPts val="1000"/>
              </a:spcBef>
              <a:spcAft>
                <a:spcPts val="0"/>
              </a:spcAft>
              <a:buClr>
                <a:schemeClr val="dk1"/>
              </a:buClr>
              <a:buSzPts val="2800"/>
              <a:buFont typeface="Play"/>
              <a:buAutoNum type="arabicPeriod"/>
            </a:pPr>
            <a:r>
              <a:rPr lang="zh-TW"/>
              <a:t>“大概”的判断性比较强，</a:t>
            </a:r>
            <a:r>
              <a:rPr lang="zh-TW">
                <a:solidFill>
                  <a:srgbClr val="0000FF"/>
                </a:solidFill>
              </a:rPr>
              <a:t>肯定性较强</a:t>
            </a:r>
            <a:r>
              <a:rPr lang="zh-TW"/>
              <a:t>；“也许”表示猜测，</a:t>
            </a:r>
            <a:r>
              <a:rPr lang="zh-TW">
                <a:solidFill>
                  <a:srgbClr val="FF9900"/>
                </a:solidFill>
              </a:rPr>
              <a:t>把握性较弱</a:t>
            </a:r>
            <a:r>
              <a:rPr lang="zh-TW"/>
              <a:t>。</a:t>
            </a:r>
            <a:endParaRPr/>
          </a:p>
          <a:p>
            <a:pPr indent="-514350" lvl="0" marL="514350" rtl="0" algn="l">
              <a:lnSpc>
                <a:spcPct val="90000"/>
              </a:lnSpc>
              <a:spcBef>
                <a:spcPts val="1000"/>
              </a:spcBef>
              <a:spcAft>
                <a:spcPts val="0"/>
              </a:spcAft>
              <a:buClr>
                <a:schemeClr val="dk1"/>
              </a:buClr>
              <a:buSzPts val="2800"/>
              <a:buFont typeface="Play"/>
              <a:buAutoNum type="arabicPeriod"/>
            </a:pPr>
            <a:r>
              <a:rPr lang="zh-TW"/>
              <a:t>“大概”可以表示对</a:t>
            </a:r>
            <a:r>
              <a:rPr lang="zh-TW">
                <a:solidFill>
                  <a:srgbClr val="0000FF"/>
                </a:solidFill>
              </a:rPr>
              <a:t>数量的估计</a:t>
            </a:r>
            <a:r>
              <a:rPr lang="zh-TW"/>
              <a:t>；“也许”没有此用法。</a:t>
            </a:r>
            <a:endParaRPr/>
          </a:p>
          <a:p>
            <a:pPr indent="-514350" lvl="0" marL="514350" rtl="0" algn="l">
              <a:lnSpc>
                <a:spcPct val="90000"/>
              </a:lnSpc>
              <a:spcBef>
                <a:spcPts val="1000"/>
              </a:spcBef>
              <a:spcAft>
                <a:spcPts val="0"/>
              </a:spcAft>
              <a:buClr>
                <a:schemeClr val="dk1"/>
              </a:buClr>
              <a:buSzPts val="2800"/>
              <a:buFont typeface="Play"/>
              <a:buAutoNum type="arabicPeriod"/>
            </a:pPr>
            <a:r>
              <a:rPr lang="zh-TW"/>
              <a:t>“也许”可以表示说话人对自己</a:t>
            </a:r>
            <a:r>
              <a:rPr lang="zh-TW">
                <a:solidFill>
                  <a:srgbClr val="FF9900"/>
                </a:solidFill>
              </a:rPr>
              <a:t>未来</a:t>
            </a:r>
            <a:r>
              <a:rPr lang="zh-TW"/>
              <a:t>的打算</a:t>
            </a:r>
            <a:r>
              <a:rPr lang="zh-TW">
                <a:solidFill>
                  <a:srgbClr val="FF9900"/>
                </a:solidFill>
              </a:rPr>
              <a:t>不确定</a:t>
            </a:r>
            <a:r>
              <a:rPr lang="zh-TW"/>
              <a:t>；“大概”没有此用法。</a:t>
            </a:r>
            <a:endParaRPr/>
          </a:p>
          <a:p>
            <a:pPr indent="-514350" lvl="0" marL="514350" rtl="0" algn="l">
              <a:lnSpc>
                <a:spcPct val="90000"/>
              </a:lnSpc>
              <a:spcBef>
                <a:spcPts val="1000"/>
              </a:spcBef>
              <a:spcAft>
                <a:spcPts val="0"/>
              </a:spcAft>
              <a:buClr>
                <a:schemeClr val="dk1"/>
              </a:buClr>
              <a:buSzPts val="2800"/>
              <a:buFont typeface="Play"/>
              <a:buAutoNum type="arabicPeriod"/>
            </a:pPr>
            <a:r>
              <a:rPr lang="zh-TW"/>
              <a:t>“大概”还可以是形容词，属性词，表示</a:t>
            </a:r>
            <a:r>
              <a:rPr lang="zh-TW">
                <a:solidFill>
                  <a:srgbClr val="0000FF"/>
                </a:solidFill>
              </a:rPr>
              <a:t>不十分精确或不十分详尽</a:t>
            </a:r>
            <a:r>
              <a:rPr lang="zh-TW"/>
              <a:t>；“也许”没有此用法。</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2" name="Shape 242"/>
        <p:cNvGrpSpPr/>
        <p:nvPr/>
      </p:nvGrpSpPr>
      <p:grpSpPr>
        <a:xfrm>
          <a:off x="0" y="0"/>
          <a:ext cx="0" cy="0"/>
          <a:chOff x="0" y="0"/>
          <a:chExt cx="0" cy="0"/>
        </a:xfrm>
      </p:grpSpPr>
      <p:sp>
        <p:nvSpPr>
          <p:cNvPr id="243" name="Google Shape;243;p2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Play"/>
              <a:buNone/>
            </a:pPr>
            <a:r>
              <a:rPr b="1" lang="zh-TW" u="sng"/>
              <a:t>大概</a:t>
            </a:r>
            <a:r>
              <a:rPr lang="zh-TW"/>
              <a:t> adv.	 (vs也许)		+数字</a:t>
            </a:r>
            <a:endParaRPr/>
          </a:p>
        </p:txBody>
      </p:sp>
      <p:sp>
        <p:nvSpPr>
          <p:cNvPr id="244" name="Google Shape;244;p22"/>
          <p:cNvSpPr txBox="1"/>
          <p:nvPr/>
        </p:nvSpPr>
        <p:spPr>
          <a:xfrm>
            <a:off x="0" y="0"/>
            <a:ext cx="878767" cy="110799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zh-TW" sz="6600">
                <a:solidFill>
                  <a:schemeClr val="dk1"/>
                </a:solidFill>
                <a:latin typeface="Arial"/>
                <a:ea typeface="Arial"/>
                <a:cs typeface="Arial"/>
                <a:sym typeface="Arial"/>
              </a:rPr>
              <a:t>2.</a:t>
            </a:r>
            <a:endParaRPr sz="6600">
              <a:solidFill>
                <a:schemeClr val="dk1"/>
              </a:solidFill>
              <a:latin typeface="Arial"/>
              <a:ea typeface="Arial"/>
              <a:cs typeface="Arial"/>
              <a:sym typeface="Arial"/>
            </a:endParaRPr>
          </a:p>
        </p:txBody>
      </p:sp>
      <p:sp>
        <p:nvSpPr>
          <p:cNvPr id="245" name="Google Shape;245;p22"/>
          <p:cNvSpPr txBox="1"/>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1"/>
              </a:buClr>
              <a:buSzPts val="2800"/>
              <a:buFont typeface="Arial"/>
              <a:buNone/>
            </a:pPr>
            <a:r>
              <a:rPr lang="zh-TW" sz="2800">
                <a:solidFill>
                  <a:schemeClr val="dk1"/>
                </a:solidFill>
                <a:latin typeface="Arial"/>
                <a:ea typeface="Arial"/>
                <a:cs typeface="Arial"/>
                <a:sym typeface="Arial"/>
              </a:rPr>
              <a:t>他8岁就开始上台演出，到现在</a:t>
            </a:r>
            <a:r>
              <a:rPr b="1" lang="zh-TW" sz="2800">
                <a:solidFill>
                  <a:srgbClr val="FF0000"/>
                </a:solidFill>
              </a:rPr>
              <a:t>大概</a:t>
            </a:r>
            <a:r>
              <a:rPr lang="zh-TW" sz="2800">
                <a:solidFill>
                  <a:schemeClr val="dk1"/>
                </a:solidFill>
                <a:latin typeface="Arial"/>
                <a:ea typeface="Arial"/>
                <a:cs typeface="Arial"/>
                <a:sym typeface="Arial"/>
              </a:rPr>
              <a:t>唱了60多年了，他对这门艺术的喜爱从来没有改变过。</a:t>
            </a:r>
            <a:endParaRPr/>
          </a:p>
        </p:txBody>
      </p:sp>
      <p:pic>
        <p:nvPicPr>
          <p:cNvPr descr="唱好老生一定要了解的一些发声知识_倒仓" id="246" name="Google Shape;246;p22"/>
          <p:cNvPicPr preferRelativeResize="0"/>
          <p:nvPr/>
        </p:nvPicPr>
        <p:blipFill rotWithShape="1">
          <a:blip r:embed="rId3">
            <a:alphaModFix/>
          </a:blip>
          <a:srcRect b="0" l="0" r="0" t="0"/>
          <a:stretch/>
        </p:blipFill>
        <p:spPr>
          <a:xfrm>
            <a:off x="4914288" y="2506662"/>
            <a:ext cx="2900892" cy="4351338"/>
          </a:xfrm>
          <a:prstGeom prst="rect">
            <a:avLst/>
          </a:prstGeom>
          <a:noFill/>
          <a:ln>
            <a:noFill/>
          </a:ln>
        </p:spPr>
      </p:pic>
      <p:sp>
        <p:nvSpPr>
          <p:cNvPr id="247" name="Google Shape;247;p22"/>
          <p:cNvSpPr/>
          <p:nvPr/>
        </p:nvSpPr>
        <p:spPr>
          <a:xfrm>
            <a:off x="3866147" y="365125"/>
            <a:ext cx="1925053" cy="1325563"/>
          </a:xfrm>
          <a:prstGeom prst="mathMultiply">
            <a:avLst>
              <a:gd fmla="val 23520" name="adj1"/>
            </a:avLst>
          </a:prstGeom>
          <a:solidFill>
            <a:srgbClr val="FF0000"/>
          </a:solidFill>
          <a:ln cap="flat" cmpd="sng" w="1905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4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1" name="Shape 251"/>
        <p:cNvGrpSpPr/>
        <p:nvPr/>
      </p:nvGrpSpPr>
      <p:grpSpPr>
        <a:xfrm>
          <a:off x="0" y="0"/>
          <a:ext cx="0" cy="0"/>
          <a:chOff x="0" y="0"/>
          <a:chExt cx="0" cy="0"/>
        </a:xfrm>
      </p:grpSpPr>
      <p:sp>
        <p:nvSpPr>
          <p:cNvPr id="252" name="Google Shape;252;p2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Play"/>
              <a:buNone/>
            </a:pPr>
            <a:r>
              <a:rPr b="1" lang="zh-TW" u="sng"/>
              <a:t>大概</a:t>
            </a:r>
            <a:r>
              <a:rPr lang="zh-TW"/>
              <a:t> adv.	(vs也许)</a:t>
            </a:r>
            <a:endParaRPr/>
          </a:p>
        </p:txBody>
      </p:sp>
      <p:sp>
        <p:nvSpPr>
          <p:cNvPr id="253" name="Google Shape;253;p23"/>
          <p:cNvSpPr txBox="1"/>
          <p:nvPr>
            <p:ph idx="1" type="body"/>
          </p:nvPr>
        </p:nvSpPr>
        <p:spPr>
          <a:xfrm>
            <a:off x="497304" y="1825625"/>
            <a:ext cx="11454000" cy="4351200"/>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zh-TW"/>
              <a:t>两者都是副词，表示对情况的推测、估计。</a:t>
            </a:r>
            <a:endParaRPr/>
          </a:p>
          <a:p>
            <a:pPr indent="-50800" lvl="0" marL="228600" rtl="0" algn="l">
              <a:lnSpc>
                <a:spcPct val="90000"/>
              </a:lnSpc>
              <a:spcBef>
                <a:spcPts val="1000"/>
              </a:spcBef>
              <a:spcAft>
                <a:spcPts val="0"/>
              </a:spcAft>
              <a:buClr>
                <a:schemeClr val="dk1"/>
              </a:buClr>
              <a:buSzPts val="2800"/>
              <a:buNone/>
            </a:pPr>
            <a:r>
              <a:t/>
            </a:r>
            <a:endParaRPr/>
          </a:p>
          <a:p>
            <a:pPr indent="-514350" lvl="0" marL="514350" rtl="0" algn="l">
              <a:lnSpc>
                <a:spcPct val="90000"/>
              </a:lnSpc>
              <a:spcBef>
                <a:spcPts val="1000"/>
              </a:spcBef>
              <a:spcAft>
                <a:spcPts val="0"/>
              </a:spcAft>
              <a:buClr>
                <a:schemeClr val="dk1"/>
              </a:buClr>
              <a:buSzPts val="2800"/>
              <a:buFont typeface="Play"/>
              <a:buAutoNum type="arabicPeriod"/>
            </a:pPr>
            <a:r>
              <a:rPr lang="zh-TW"/>
              <a:t>“大概”的判断性比较强，</a:t>
            </a:r>
            <a:r>
              <a:rPr lang="zh-TW">
                <a:solidFill>
                  <a:srgbClr val="0000FF"/>
                </a:solidFill>
              </a:rPr>
              <a:t>肯定性较强</a:t>
            </a:r>
            <a:r>
              <a:rPr lang="zh-TW"/>
              <a:t>；“也许”表示猜测，</a:t>
            </a:r>
            <a:r>
              <a:rPr lang="zh-TW">
                <a:solidFill>
                  <a:srgbClr val="FF9900"/>
                </a:solidFill>
              </a:rPr>
              <a:t>把握性较弱</a:t>
            </a:r>
            <a:r>
              <a:rPr lang="zh-TW"/>
              <a:t>。</a:t>
            </a:r>
            <a:endParaRPr/>
          </a:p>
          <a:p>
            <a:pPr indent="-514350" lvl="0" marL="514350" rtl="0" algn="l">
              <a:lnSpc>
                <a:spcPct val="90000"/>
              </a:lnSpc>
              <a:spcBef>
                <a:spcPts val="1000"/>
              </a:spcBef>
              <a:spcAft>
                <a:spcPts val="0"/>
              </a:spcAft>
              <a:buClr>
                <a:schemeClr val="dk1"/>
              </a:buClr>
              <a:buSzPts val="2800"/>
              <a:buFont typeface="Play"/>
              <a:buAutoNum type="arabicPeriod"/>
            </a:pPr>
            <a:r>
              <a:rPr lang="zh-TW"/>
              <a:t>“大概”可以表示对</a:t>
            </a:r>
            <a:r>
              <a:rPr lang="zh-TW">
                <a:solidFill>
                  <a:srgbClr val="0000FF"/>
                </a:solidFill>
              </a:rPr>
              <a:t>数量的估计</a:t>
            </a:r>
            <a:r>
              <a:rPr lang="zh-TW"/>
              <a:t>；“也许”没有此用法。</a:t>
            </a:r>
            <a:endParaRPr/>
          </a:p>
          <a:p>
            <a:pPr indent="-514350" lvl="0" marL="514350" rtl="0" algn="l">
              <a:lnSpc>
                <a:spcPct val="90000"/>
              </a:lnSpc>
              <a:spcBef>
                <a:spcPts val="1000"/>
              </a:spcBef>
              <a:spcAft>
                <a:spcPts val="0"/>
              </a:spcAft>
              <a:buClr>
                <a:schemeClr val="dk1"/>
              </a:buClr>
              <a:buSzPts val="2800"/>
              <a:buFont typeface="Play"/>
              <a:buAutoNum type="arabicPeriod"/>
            </a:pPr>
            <a:r>
              <a:rPr lang="zh-TW"/>
              <a:t>“也许”可以表示说话人对自己</a:t>
            </a:r>
            <a:r>
              <a:rPr lang="zh-TW">
                <a:solidFill>
                  <a:srgbClr val="FF9900"/>
                </a:solidFill>
              </a:rPr>
              <a:t>未来</a:t>
            </a:r>
            <a:r>
              <a:rPr lang="zh-TW"/>
              <a:t>的打算</a:t>
            </a:r>
            <a:r>
              <a:rPr lang="zh-TW">
                <a:solidFill>
                  <a:srgbClr val="FF9900"/>
                </a:solidFill>
              </a:rPr>
              <a:t>不确定</a:t>
            </a:r>
            <a:r>
              <a:rPr lang="zh-TW"/>
              <a:t>；“大概”没有此用法。</a:t>
            </a:r>
            <a:endParaRPr/>
          </a:p>
          <a:p>
            <a:pPr indent="-514350" lvl="0" marL="514350" rtl="0" algn="l">
              <a:lnSpc>
                <a:spcPct val="90000"/>
              </a:lnSpc>
              <a:spcBef>
                <a:spcPts val="1000"/>
              </a:spcBef>
              <a:spcAft>
                <a:spcPts val="0"/>
              </a:spcAft>
              <a:buClr>
                <a:schemeClr val="dk1"/>
              </a:buClr>
              <a:buSzPts val="2800"/>
              <a:buFont typeface="Play"/>
              <a:buAutoNum type="arabicPeriod"/>
            </a:pPr>
            <a:r>
              <a:rPr lang="zh-TW"/>
              <a:t>“大概”还可以是形容词，属性词，表示</a:t>
            </a:r>
            <a:r>
              <a:rPr lang="zh-TW">
                <a:solidFill>
                  <a:srgbClr val="0000FF"/>
                </a:solidFill>
              </a:rPr>
              <a:t>不十分精确或不十分详尽</a:t>
            </a:r>
            <a:r>
              <a:rPr lang="zh-TW"/>
              <a:t>；“也许”没有此用法。</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8" name="Shape 258"/>
        <p:cNvGrpSpPr/>
        <p:nvPr/>
      </p:nvGrpSpPr>
      <p:grpSpPr>
        <a:xfrm>
          <a:off x="0" y="0"/>
          <a:ext cx="0" cy="0"/>
          <a:chOff x="0" y="0"/>
          <a:chExt cx="0" cy="0"/>
        </a:xfrm>
      </p:grpSpPr>
      <p:sp>
        <p:nvSpPr>
          <p:cNvPr id="259" name="Google Shape;259;p2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Play"/>
              <a:buNone/>
            </a:pPr>
            <a:r>
              <a:rPr b="1" lang="zh-TW" u="sng"/>
              <a:t>大概</a:t>
            </a:r>
            <a:r>
              <a:rPr lang="zh-TW"/>
              <a:t> adv.	 (vs也许)		+未来规划</a:t>
            </a:r>
            <a:endParaRPr/>
          </a:p>
        </p:txBody>
      </p:sp>
      <p:sp>
        <p:nvSpPr>
          <p:cNvPr id="260" name="Google Shape;260;p24"/>
          <p:cNvSpPr txBox="1"/>
          <p:nvPr/>
        </p:nvSpPr>
        <p:spPr>
          <a:xfrm>
            <a:off x="0" y="0"/>
            <a:ext cx="878767" cy="110799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zh-TW" sz="6600">
                <a:solidFill>
                  <a:schemeClr val="dk1"/>
                </a:solidFill>
                <a:latin typeface="Arial"/>
                <a:ea typeface="Arial"/>
                <a:cs typeface="Arial"/>
                <a:sym typeface="Arial"/>
              </a:rPr>
              <a:t>3.</a:t>
            </a:r>
            <a:endParaRPr sz="6600">
              <a:solidFill>
                <a:schemeClr val="dk1"/>
              </a:solidFill>
              <a:latin typeface="Arial"/>
              <a:ea typeface="Arial"/>
              <a:cs typeface="Arial"/>
              <a:sym typeface="Arial"/>
            </a:endParaRPr>
          </a:p>
        </p:txBody>
      </p:sp>
      <p:sp>
        <p:nvSpPr>
          <p:cNvPr id="261" name="Google Shape;261;p24"/>
          <p:cNvSpPr txBox="1"/>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1"/>
              </a:buClr>
              <a:buSzPts val="2800"/>
              <a:buFont typeface="Arial"/>
              <a:buNone/>
            </a:pPr>
            <a:r>
              <a:rPr lang="zh-TW" sz="2800">
                <a:solidFill>
                  <a:schemeClr val="dk1"/>
                </a:solidFill>
              </a:rPr>
              <a:t>我毕业之后会做什么工作？</a:t>
            </a:r>
            <a:r>
              <a:rPr b="1" lang="zh-TW" sz="2800">
                <a:solidFill>
                  <a:srgbClr val="FF0000"/>
                </a:solidFill>
              </a:rPr>
              <a:t>也许</a:t>
            </a:r>
            <a:r>
              <a:rPr lang="zh-TW" sz="2800">
                <a:solidFill>
                  <a:schemeClr val="dk1"/>
                </a:solidFill>
                <a:latin typeface="Arial"/>
                <a:ea typeface="Arial"/>
                <a:cs typeface="Arial"/>
                <a:sym typeface="Arial"/>
              </a:rPr>
              <a:t>会</a:t>
            </a:r>
            <a:r>
              <a:rPr lang="zh-TW" sz="2800">
                <a:solidFill>
                  <a:schemeClr val="dk1"/>
                </a:solidFill>
              </a:rPr>
              <a:t>到</a:t>
            </a:r>
            <a:r>
              <a:rPr lang="zh-TW" sz="2800">
                <a:solidFill>
                  <a:schemeClr val="dk1"/>
                </a:solidFill>
                <a:latin typeface="Arial"/>
                <a:ea typeface="Arial"/>
                <a:cs typeface="Arial"/>
                <a:sym typeface="Arial"/>
              </a:rPr>
              <a:t>星巴克</a:t>
            </a:r>
            <a:r>
              <a:rPr lang="zh-TW" sz="2800">
                <a:solidFill>
                  <a:schemeClr val="dk1"/>
                </a:solidFill>
              </a:rPr>
              <a:t>去</a:t>
            </a:r>
            <a:r>
              <a:rPr lang="zh-TW" sz="2800">
                <a:solidFill>
                  <a:schemeClr val="dk1"/>
                </a:solidFill>
                <a:latin typeface="Arial"/>
                <a:ea typeface="Arial"/>
                <a:cs typeface="Arial"/>
                <a:sym typeface="Arial"/>
              </a:rPr>
              <a:t>工作</a:t>
            </a:r>
            <a:r>
              <a:rPr lang="zh-TW" sz="2800">
                <a:solidFill>
                  <a:schemeClr val="dk1"/>
                </a:solidFill>
              </a:rPr>
              <a:t>吧？</a:t>
            </a:r>
            <a:endParaRPr/>
          </a:p>
        </p:txBody>
      </p:sp>
      <p:sp>
        <p:nvSpPr>
          <p:cNvPr id="262" name="Google Shape;262;p24"/>
          <p:cNvSpPr/>
          <p:nvPr/>
        </p:nvSpPr>
        <p:spPr>
          <a:xfrm>
            <a:off x="1074821" y="318089"/>
            <a:ext cx="1925053" cy="1325563"/>
          </a:xfrm>
          <a:prstGeom prst="mathMultiply">
            <a:avLst>
              <a:gd fmla="val 23520" name="adj1"/>
            </a:avLst>
          </a:prstGeom>
          <a:solidFill>
            <a:srgbClr val="FF0000"/>
          </a:solidFill>
          <a:ln cap="flat" cmpd="sng" w="1905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descr="星巴克门店高清图片,星巴克图片环境图片,星巴克图片(第2页)_大山谷图库" id="263" name="Google Shape;263;p24"/>
          <p:cNvPicPr preferRelativeResize="0"/>
          <p:nvPr/>
        </p:nvPicPr>
        <p:blipFill rotWithShape="1">
          <a:blip r:embed="rId3">
            <a:alphaModFix/>
          </a:blip>
          <a:srcRect b="0" l="0" r="0" t="0"/>
          <a:stretch/>
        </p:blipFill>
        <p:spPr>
          <a:xfrm>
            <a:off x="2636921" y="2578191"/>
            <a:ext cx="6918158" cy="4151471"/>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6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8" name="Shape 268"/>
        <p:cNvGrpSpPr/>
        <p:nvPr/>
      </p:nvGrpSpPr>
      <p:grpSpPr>
        <a:xfrm>
          <a:off x="0" y="0"/>
          <a:ext cx="0" cy="0"/>
          <a:chOff x="0" y="0"/>
          <a:chExt cx="0" cy="0"/>
        </a:xfrm>
      </p:grpSpPr>
      <p:sp>
        <p:nvSpPr>
          <p:cNvPr id="269" name="Google Shape;269;p2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Play"/>
              <a:buNone/>
            </a:pPr>
            <a:r>
              <a:rPr b="1" lang="zh-TW" u="sng"/>
              <a:t>大概</a:t>
            </a:r>
            <a:r>
              <a:rPr lang="zh-TW"/>
              <a:t> adv.	(vs也许)</a:t>
            </a:r>
            <a:endParaRPr/>
          </a:p>
        </p:txBody>
      </p:sp>
      <p:sp>
        <p:nvSpPr>
          <p:cNvPr id="270" name="Google Shape;270;p25"/>
          <p:cNvSpPr txBox="1"/>
          <p:nvPr>
            <p:ph idx="1" type="body"/>
          </p:nvPr>
        </p:nvSpPr>
        <p:spPr>
          <a:xfrm>
            <a:off x="497304" y="1825625"/>
            <a:ext cx="11454000" cy="4351200"/>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zh-TW"/>
              <a:t>两者都是副词，表示对情况的推测、估计。</a:t>
            </a:r>
            <a:endParaRPr/>
          </a:p>
          <a:p>
            <a:pPr indent="-50800" lvl="0" marL="228600" rtl="0" algn="l">
              <a:lnSpc>
                <a:spcPct val="90000"/>
              </a:lnSpc>
              <a:spcBef>
                <a:spcPts val="1000"/>
              </a:spcBef>
              <a:spcAft>
                <a:spcPts val="0"/>
              </a:spcAft>
              <a:buClr>
                <a:schemeClr val="dk1"/>
              </a:buClr>
              <a:buSzPts val="2800"/>
              <a:buNone/>
            </a:pPr>
            <a:r>
              <a:t/>
            </a:r>
            <a:endParaRPr/>
          </a:p>
          <a:p>
            <a:pPr indent="-514350" lvl="0" marL="514350" rtl="0" algn="l">
              <a:lnSpc>
                <a:spcPct val="90000"/>
              </a:lnSpc>
              <a:spcBef>
                <a:spcPts val="1000"/>
              </a:spcBef>
              <a:spcAft>
                <a:spcPts val="0"/>
              </a:spcAft>
              <a:buClr>
                <a:schemeClr val="dk1"/>
              </a:buClr>
              <a:buSzPts val="2800"/>
              <a:buFont typeface="Play"/>
              <a:buAutoNum type="arabicPeriod"/>
            </a:pPr>
            <a:r>
              <a:rPr lang="zh-TW"/>
              <a:t>“大概”的判断性比较强，</a:t>
            </a:r>
            <a:r>
              <a:rPr lang="zh-TW">
                <a:solidFill>
                  <a:srgbClr val="0000FF"/>
                </a:solidFill>
              </a:rPr>
              <a:t>肯定性较强</a:t>
            </a:r>
            <a:r>
              <a:rPr lang="zh-TW"/>
              <a:t>；“也许”表示猜测，</a:t>
            </a:r>
            <a:r>
              <a:rPr lang="zh-TW">
                <a:solidFill>
                  <a:srgbClr val="FF9900"/>
                </a:solidFill>
              </a:rPr>
              <a:t>把握性较弱</a:t>
            </a:r>
            <a:r>
              <a:rPr lang="zh-TW"/>
              <a:t>。</a:t>
            </a:r>
            <a:endParaRPr/>
          </a:p>
          <a:p>
            <a:pPr indent="-514350" lvl="0" marL="514350" rtl="0" algn="l">
              <a:lnSpc>
                <a:spcPct val="90000"/>
              </a:lnSpc>
              <a:spcBef>
                <a:spcPts val="1000"/>
              </a:spcBef>
              <a:spcAft>
                <a:spcPts val="0"/>
              </a:spcAft>
              <a:buClr>
                <a:schemeClr val="dk1"/>
              </a:buClr>
              <a:buSzPts val="2800"/>
              <a:buFont typeface="Play"/>
              <a:buAutoNum type="arabicPeriod"/>
            </a:pPr>
            <a:r>
              <a:rPr lang="zh-TW"/>
              <a:t>“大概”可以表示对</a:t>
            </a:r>
            <a:r>
              <a:rPr lang="zh-TW">
                <a:solidFill>
                  <a:srgbClr val="0000FF"/>
                </a:solidFill>
              </a:rPr>
              <a:t>数量的估计</a:t>
            </a:r>
            <a:r>
              <a:rPr lang="zh-TW"/>
              <a:t>；“也许”没有此用法。</a:t>
            </a:r>
            <a:endParaRPr/>
          </a:p>
          <a:p>
            <a:pPr indent="-514350" lvl="0" marL="514350" rtl="0" algn="l">
              <a:lnSpc>
                <a:spcPct val="90000"/>
              </a:lnSpc>
              <a:spcBef>
                <a:spcPts val="1000"/>
              </a:spcBef>
              <a:spcAft>
                <a:spcPts val="0"/>
              </a:spcAft>
              <a:buClr>
                <a:schemeClr val="dk1"/>
              </a:buClr>
              <a:buSzPts val="2800"/>
              <a:buFont typeface="Play"/>
              <a:buAutoNum type="arabicPeriod"/>
            </a:pPr>
            <a:r>
              <a:rPr lang="zh-TW"/>
              <a:t>“也许”可以表示说话人对自己</a:t>
            </a:r>
            <a:r>
              <a:rPr lang="zh-TW">
                <a:solidFill>
                  <a:srgbClr val="FF9900"/>
                </a:solidFill>
              </a:rPr>
              <a:t>未来</a:t>
            </a:r>
            <a:r>
              <a:rPr lang="zh-TW"/>
              <a:t>的打算</a:t>
            </a:r>
            <a:r>
              <a:rPr lang="zh-TW">
                <a:solidFill>
                  <a:srgbClr val="FF9900"/>
                </a:solidFill>
              </a:rPr>
              <a:t>不确定</a:t>
            </a:r>
            <a:r>
              <a:rPr lang="zh-TW"/>
              <a:t>；“大概”没有此用法。</a:t>
            </a:r>
            <a:endParaRPr/>
          </a:p>
          <a:p>
            <a:pPr indent="-514350" lvl="0" marL="514350" rtl="0" algn="l">
              <a:lnSpc>
                <a:spcPct val="90000"/>
              </a:lnSpc>
              <a:spcBef>
                <a:spcPts val="1000"/>
              </a:spcBef>
              <a:spcAft>
                <a:spcPts val="0"/>
              </a:spcAft>
              <a:buClr>
                <a:schemeClr val="dk1"/>
              </a:buClr>
              <a:buSzPts val="2800"/>
              <a:buFont typeface="Play"/>
              <a:buAutoNum type="arabicPeriod"/>
            </a:pPr>
            <a:r>
              <a:rPr lang="zh-TW"/>
              <a:t>“大概”还可以是形容词，属性词，表示</a:t>
            </a:r>
            <a:r>
              <a:rPr lang="zh-TW">
                <a:solidFill>
                  <a:srgbClr val="0000FF"/>
                </a:solidFill>
              </a:rPr>
              <a:t>不十分精确或不十分详尽</a:t>
            </a:r>
            <a:r>
              <a:rPr lang="zh-TW"/>
              <a:t>；“也许”没有此用法。</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5" name="Shape 275"/>
        <p:cNvGrpSpPr/>
        <p:nvPr/>
      </p:nvGrpSpPr>
      <p:grpSpPr>
        <a:xfrm>
          <a:off x="0" y="0"/>
          <a:ext cx="0" cy="0"/>
          <a:chOff x="0" y="0"/>
          <a:chExt cx="0" cy="0"/>
        </a:xfrm>
      </p:grpSpPr>
      <p:sp>
        <p:nvSpPr>
          <p:cNvPr id="276" name="Google Shape;276;p2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Play"/>
              <a:buNone/>
            </a:pPr>
            <a:r>
              <a:rPr b="1" lang="zh-TW" u="sng"/>
              <a:t>大概</a:t>
            </a:r>
            <a:r>
              <a:rPr lang="zh-TW"/>
              <a:t> adj.	 (vs也许)	</a:t>
            </a:r>
            <a:endParaRPr/>
          </a:p>
        </p:txBody>
      </p:sp>
      <p:sp>
        <p:nvSpPr>
          <p:cNvPr id="277" name="Google Shape;277;p26"/>
          <p:cNvSpPr txBox="1"/>
          <p:nvPr/>
        </p:nvSpPr>
        <p:spPr>
          <a:xfrm>
            <a:off x="0" y="0"/>
            <a:ext cx="878767" cy="110799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zh-TW" sz="6600">
                <a:solidFill>
                  <a:schemeClr val="dk1"/>
                </a:solidFill>
                <a:latin typeface="Arial"/>
                <a:ea typeface="Arial"/>
                <a:cs typeface="Arial"/>
                <a:sym typeface="Arial"/>
              </a:rPr>
              <a:t>4.</a:t>
            </a:r>
            <a:endParaRPr sz="6600">
              <a:solidFill>
                <a:schemeClr val="dk1"/>
              </a:solidFill>
              <a:latin typeface="Arial"/>
              <a:ea typeface="Arial"/>
              <a:cs typeface="Arial"/>
              <a:sym typeface="Arial"/>
            </a:endParaRPr>
          </a:p>
        </p:txBody>
      </p:sp>
      <p:sp>
        <p:nvSpPr>
          <p:cNvPr id="278" name="Google Shape;278;p26"/>
          <p:cNvSpPr/>
          <p:nvPr/>
        </p:nvSpPr>
        <p:spPr>
          <a:xfrm>
            <a:off x="3705726" y="263363"/>
            <a:ext cx="1925053" cy="1325563"/>
          </a:xfrm>
          <a:prstGeom prst="mathMultiply">
            <a:avLst>
              <a:gd fmla="val 23520" name="adj1"/>
            </a:avLst>
          </a:prstGeom>
          <a:solidFill>
            <a:srgbClr val="FF0000"/>
          </a:solidFill>
          <a:ln cap="flat" cmpd="sng" w="1905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descr="摊手职业女性元素素材下载-正版素材401796848-摄图网" id="279" name="Google Shape;279;p26"/>
          <p:cNvPicPr preferRelativeResize="0"/>
          <p:nvPr/>
        </p:nvPicPr>
        <p:blipFill rotWithShape="1">
          <a:blip r:embed="rId3">
            <a:alphaModFix/>
          </a:blip>
          <a:srcRect b="0" l="0" r="0" t="0"/>
          <a:stretch/>
        </p:blipFill>
        <p:spPr>
          <a:xfrm>
            <a:off x="2310816" y="2413836"/>
            <a:ext cx="6480258" cy="4420408"/>
          </a:xfrm>
          <a:prstGeom prst="rect">
            <a:avLst/>
          </a:prstGeom>
          <a:noFill/>
          <a:ln>
            <a:noFill/>
          </a:ln>
        </p:spPr>
      </p:pic>
      <p:sp>
        <p:nvSpPr>
          <p:cNvPr id="280" name="Google Shape;280;p26"/>
          <p:cNvSpPr txBox="1"/>
          <p:nvPr/>
        </p:nvSpPr>
        <p:spPr>
          <a:xfrm>
            <a:off x="2310816" y="3793043"/>
            <a:ext cx="1415772" cy="8309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zh-TW" sz="4800">
                <a:solidFill>
                  <a:schemeClr val="dk1"/>
                </a:solidFill>
                <a:latin typeface="Arial"/>
                <a:ea typeface="Arial"/>
                <a:cs typeface="Arial"/>
                <a:sym typeface="Arial"/>
              </a:rPr>
              <a:t>可惜</a:t>
            </a:r>
            <a:endParaRPr/>
          </a:p>
        </p:txBody>
      </p:sp>
      <p:sp>
        <p:nvSpPr>
          <p:cNvPr id="281" name="Google Shape;281;p26"/>
          <p:cNvSpPr txBox="1"/>
          <p:nvPr/>
        </p:nvSpPr>
        <p:spPr>
          <a:xfrm>
            <a:off x="7187616" y="3764872"/>
            <a:ext cx="1415772" cy="8309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zh-TW" sz="4800">
                <a:solidFill>
                  <a:schemeClr val="dk1"/>
                </a:solidFill>
                <a:latin typeface="Arial"/>
                <a:ea typeface="Arial"/>
                <a:cs typeface="Arial"/>
                <a:sym typeface="Arial"/>
              </a:rPr>
              <a:t>可怜</a:t>
            </a:r>
            <a:endParaRPr/>
          </a:p>
        </p:txBody>
      </p:sp>
      <p:sp>
        <p:nvSpPr>
          <p:cNvPr id="282" name="Google Shape;282;p26"/>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zh-TW"/>
              <a:t>听老师举了几个例子之后，他现在能够理解“可惜”和“可怜”的</a:t>
            </a:r>
            <a:r>
              <a:rPr b="1" lang="zh-TW">
                <a:solidFill>
                  <a:srgbClr val="FF0000"/>
                </a:solidFill>
              </a:rPr>
              <a:t>大概</a:t>
            </a:r>
            <a:r>
              <a:rPr lang="zh-TW"/>
              <a:t>意思了。</a:t>
            </a:r>
            <a:endParaRPr sz="28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7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7" name="Shape 287"/>
        <p:cNvGrpSpPr/>
        <p:nvPr/>
      </p:nvGrpSpPr>
      <p:grpSpPr>
        <a:xfrm>
          <a:off x="0" y="0"/>
          <a:ext cx="0" cy="0"/>
          <a:chOff x="0" y="0"/>
          <a:chExt cx="0" cy="0"/>
        </a:xfrm>
      </p:grpSpPr>
      <p:sp>
        <p:nvSpPr>
          <p:cNvPr id="288" name="Google Shape;288;p2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Play"/>
              <a:buNone/>
            </a:pPr>
            <a:r>
              <a:rPr b="1" lang="zh-TW" u="sng"/>
              <a:t>大概</a:t>
            </a:r>
            <a:r>
              <a:rPr lang="zh-TW"/>
              <a:t> adj.	 (vs也许)	</a:t>
            </a:r>
            <a:endParaRPr/>
          </a:p>
        </p:txBody>
      </p:sp>
      <p:sp>
        <p:nvSpPr>
          <p:cNvPr id="289" name="Google Shape;289;p27"/>
          <p:cNvSpPr txBox="1"/>
          <p:nvPr/>
        </p:nvSpPr>
        <p:spPr>
          <a:xfrm>
            <a:off x="0" y="0"/>
            <a:ext cx="878767" cy="110799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zh-TW" sz="6600">
                <a:solidFill>
                  <a:schemeClr val="dk1"/>
                </a:solidFill>
                <a:latin typeface="Arial"/>
                <a:ea typeface="Arial"/>
                <a:cs typeface="Arial"/>
                <a:sym typeface="Arial"/>
              </a:rPr>
              <a:t>4.</a:t>
            </a:r>
            <a:endParaRPr sz="6600">
              <a:solidFill>
                <a:schemeClr val="dk1"/>
              </a:solidFill>
              <a:latin typeface="Arial"/>
              <a:ea typeface="Arial"/>
              <a:cs typeface="Arial"/>
              <a:sym typeface="Arial"/>
            </a:endParaRPr>
          </a:p>
        </p:txBody>
      </p:sp>
      <p:sp>
        <p:nvSpPr>
          <p:cNvPr id="290" name="Google Shape;290;p27"/>
          <p:cNvSpPr/>
          <p:nvPr/>
        </p:nvSpPr>
        <p:spPr>
          <a:xfrm>
            <a:off x="3705726" y="263363"/>
            <a:ext cx="1925053" cy="1325563"/>
          </a:xfrm>
          <a:prstGeom prst="mathMultiply">
            <a:avLst>
              <a:gd fmla="val 23520" name="adj1"/>
            </a:avLst>
          </a:prstGeom>
          <a:solidFill>
            <a:srgbClr val="FF0000"/>
          </a:solidFill>
          <a:ln cap="flat" cmpd="sng" w="1905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91" name="Google Shape;291;p27"/>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zh-TW"/>
              <a:t>我</a:t>
            </a:r>
            <a:r>
              <a:rPr lang="zh-TW" sz="2800"/>
              <a:t>的英文不是很好，我只听</a:t>
            </a:r>
            <a:r>
              <a:rPr lang="zh-TW"/>
              <a:t>得</a:t>
            </a:r>
            <a:r>
              <a:rPr lang="zh-TW" sz="2800"/>
              <a:t>懂他</a:t>
            </a:r>
            <a:r>
              <a:rPr lang="zh-TW"/>
              <a:t>的</a:t>
            </a:r>
            <a:r>
              <a:rPr b="1" lang="zh-TW" sz="2800">
                <a:solidFill>
                  <a:srgbClr val="FF0000"/>
                </a:solidFill>
              </a:rPr>
              <a:t>大概</a:t>
            </a:r>
            <a:r>
              <a:rPr lang="zh-TW" sz="2800"/>
              <a:t>意思。</a:t>
            </a:r>
            <a:endParaRPr sz="2800"/>
          </a:p>
        </p:txBody>
      </p:sp>
      <p:pic>
        <p:nvPicPr>
          <p:cNvPr descr="口音太重聽不懂》請對方「再說一遍」，可以更體貼" id="292" name="Google Shape;292;p27"/>
          <p:cNvPicPr preferRelativeResize="0"/>
          <p:nvPr/>
        </p:nvPicPr>
        <p:blipFill rotWithShape="1">
          <a:blip r:embed="rId3">
            <a:alphaModFix/>
          </a:blip>
          <a:srcRect b="0" l="0" r="0" t="0"/>
          <a:stretch/>
        </p:blipFill>
        <p:spPr>
          <a:xfrm>
            <a:off x="3226587" y="3153223"/>
            <a:ext cx="5314950" cy="3485089"/>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9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7" name="Shape 297"/>
        <p:cNvGrpSpPr/>
        <p:nvPr/>
      </p:nvGrpSpPr>
      <p:grpSpPr>
        <a:xfrm>
          <a:off x="0" y="0"/>
          <a:ext cx="0" cy="0"/>
          <a:chOff x="0" y="0"/>
          <a:chExt cx="0" cy="0"/>
        </a:xfrm>
      </p:grpSpPr>
      <p:sp>
        <p:nvSpPr>
          <p:cNvPr id="298" name="Google Shape;298;p28"/>
          <p:cNvSpPr txBox="1"/>
          <p:nvPr/>
        </p:nvSpPr>
        <p:spPr>
          <a:xfrm>
            <a:off x="0" y="688465"/>
            <a:ext cx="9403080" cy="2268878"/>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3600"/>
              <a:buFont typeface="Play"/>
              <a:buNone/>
            </a:pPr>
            <a:r>
              <a:t/>
            </a:r>
            <a:endParaRPr sz="3600">
              <a:solidFill>
                <a:schemeClr val="dk1"/>
              </a:solidFill>
              <a:latin typeface="Play"/>
              <a:ea typeface="Play"/>
              <a:cs typeface="Play"/>
              <a:sym typeface="Play"/>
            </a:endParaRPr>
          </a:p>
        </p:txBody>
      </p:sp>
      <p:graphicFrame>
        <p:nvGraphicFramePr>
          <p:cNvPr id="299" name="Google Shape;299;p28"/>
          <p:cNvGraphicFramePr/>
          <p:nvPr/>
        </p:nvGraphicFramePr>
        <p:xfrm>
          <a:off x="0" y="0"/>
          <a:ext cx="3000000" cy="3000000"/>
        </p:xfrm>
        <a:graphic>
          <a:graphicData uri="http://schemas.openxmlformats.org/drawingml/2006/table">
            <a:tbl>
              <a:tblPr bandRow="1" firstRow="1">
                <a:noFill/>
                <a:tableStyleId>{620EA56C-C132-460B-BD12-7AC359ABFB69}</a:tableStyleId>
              </a:tblPr>
              <a:tblGrid>
                <a:gridCol w="8793475"/>
                <a:gridCol w="1737350"/>
                <a:gridCol w="1661150"/>
              </a:tblGrid>
              <a:tr h="927150">
                <a:tc>
                  <a:txBody>
                    <a:bodyPr/>
                    <a:lstStyle/>
                    <a:p>
                      <a:pPr indent="0" lvl="0" marL="0" marR="0" rtl="0" algn="l">
                        <a:spcBef>
                          <a:spcPts val="0"/>
                        </a:spcBef>
                        <a:spcAft>
                          <a:spcPts val="0"/>
                        </a:spcAft>
                        <a:buNone/>
                      </a:pPr>
                      <a:r>
                        <a:t/>
                      </a:r>
                      <a:endParaRPr sz="1800">
                        <a:solidFill>
                          <a:srgbClr val="000000"/>
                        </a:solidFill>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l">
                        <a:spcBef>
                          <a:spcPts val="0"/>
                        </a:spcBef>
                        <a:spcAft>
                          <a:spcPts val="0"/>
                        </a:spcAft>
                        <a:buNone/>
                      </a:pPr>
                      <a:r>
                        <a:rPr lang="zh-TW" sz="4000">
                          <a:solidFill>
                            <a:srgbClr val="000000"/>
                          </a:solidFill>
                        </a:rPr>
                        <a:t>大概</a:t>
                      </a:r>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l">
                        <a:spcBef>
                          <a:spcPts val="0"/>
                        </a:spcBef>
                        <a:spcAft>
                          <a:spcPts val="0"/>
                        </a:spcAft>
                        <a:buNone/>
                      </a:pPr>
                      <a:r>
                        <a:rPr lang="zh-TW" sz="4000">
                          <a:solidFill>
                            <a:srgbClr val="000000"/>
                          </a:solidFill>
                        </a:rPr>
                        <a:t>也许</a:t>
                      </a:r>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r h="1100375">
                <a:tc>
                  <a:txBody>
                    <a:bodyPr/>
                    <a:lstStyle/>
                    <a:p>
                      <a:pPr indent="0" lvl="0" marL="0" marR="0" rtl="0" algn="l">
                        <a:lnSpc>
                          <a:spcPct val="100000"/>
                        </a:lnSpc>
                        <a:spcBef>
                          <a:spcPts val="0"/>
                        </a:spcBef>
                        <a:spcAft>
                          <a:spcPts val="0"/>
                        </a:spcAft>
                        <a:buClr>
                          <a:srgbClr val="000000"/>
                        </a:buClr>
                        <a:buSzPts val="2800"/>
                        <a:buFont typeface="Arial"/>
                        <a:buNone/>
                      </a:pPr>
                      <a:r>
                        <a:rPr lang="zh-TW" sz="2800">
                          <a:solidFill>
                            <a:srgbClr val="000000"/>
                          </a:solidFill>
                        </a:rPr>
                        <a:t>他的孩子不喜欢他，______是因为他</a:t>
                      </a:r>
                      <a:r>
                        <a:rPr lang="zh-TW" sz="2800">
                          <a:solidFill>
                            <a:srgbClr val="000000"/>
                          </a:solidFill>
                        </a:rPr>
                        <a:t>很少</a:t>
                      </a:r>
                      <a:r>
                        <a:rPr lang="zh-TW" sz="2800">
                          <a:solidFill>
                            <a:srgbClr val="000000"/>
                          </a:solidFill>
                        </a:rPr>
                        <a:t>陪他们玩。</a:t>
                      </a:r>
                      <a:endParaRPr sz="2800">
                        <a:solidFill>
                          <a:srgbClr val="000000"/>
                        </a:solidFill>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l">
                        <a:spcBef>
                          <a:spcPts val="0"/>
                        </a:spcBef>
                        <a:spcAft>
                          <a:spcPts val="0"/>
                        </a:spcAft>
                        <a:buNone/>
                      </a:pPr>
                      <a:r>
                        <a:t/>
                      </a:r>
                      <a:endParaRPr sz="1800">
                        <a:solidFill>
                          <a:srgbClr val="000000"/>
                        </a:solidFill>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l">
                        <a:spcBef>
                          <a:spcPts val="0"/>
                        </a:spcBef>
                        <a:spcAft>
                          <a:spcPts val="0"/>
                        </a:spcAft>
                        <a:buNone/>
                      </a:pPr>
                      <a:r>
                        <a:t/>
                      </a:r>
                      <a:endParaRPr sz="1800">
                        <a:solidFill>
                          <a:srgbClr val="000000"/>
                        </a:solidFill>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r h="927150">
                <a:tc>
                  <a:txBody>
                    <a:bodyPr/>
                    <a:lstStyle/>
                    <a:p>
                      <a:pPr indent="0" lvl="0" marL="0" marR="0" rtl="0" algn="l">
                        <a:spcBef>
                          <a:spcPts val="0"/>
                        </a:spcBef>
                        <a:spcAft>
                          <a:spcPts val="0"/>
                        </a:spcAft>
                        <a:buNone/>
                      </a:pPr>
                      <a:r>
                        <a:rPr lang="zh-TW" sz="2800"/>
                        <a:t>______</a:t>
                      </a:r>
                      <a:r>
                        <a:rPr lang="zh-TW" sz="2800">
                          <a:solidFill>
                            <a:srgbClr val="000000"/>
                          </a:solidFill>
                        </a:rPr>
                        <a:t>他</a:t>
                      </a:r>
                      <a:r>
                        <a:rPr lang="zh-TW" sz="2800">
                          <a:solidFill>
                            <a:srgbClr val="000000"/>
                          </a:solidFill>
                        </a:rPr>
                        <a:t>将来不会赚大钱</a:t>
                      </a:r>
                      <a:r>
                        <a:rPr lang="zh-TW" sz="2800">
                          <a:solidFill>
                            <a:srgbClr val="000000"/>
                          </a:solidFill>
                        </a:rPr>
                        <a:t>，但他不会放弃</a:t>
                      </a:r>
                      <a:r>
                        <a:rPr lang="zh-TW" sz="2800">
                          <a:solidFill>
                            <a:srgbClr val="000000"/>
                          </a:solidFill>
                        </a:rPr>
                        <a:t>他的梦想。</a:t>
                      </a:r>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l">
                        <a:spcBef>
                          <a:spcPts val="0"/>
                        </a:spcBef>
                        <a:spcAft>
                          <a:spcPts val="0"/>
                        </a:spcAft>
                        <a:buNone/>
                      </a:pPr>
                      <a:r>
                        <a:t/>
                      </a:r>
                      <a:endParaRPr sz="1800">
                        <a:solidFill>
                          <a:srgbClr val="000000"/>
                        </a:solidFill>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l">
                        <a:spcBef>
                          <a:spcPts val="0"/>
                        </a:spcBef>
                        <a:spcAft>
                          <a:spcPts val="0"/>
                        </a:spcAft>
                        <a:buNone/>
                      </a:pPr>
                      <a:r>
                        <a:t/>
                      </a:r>
                      <a:endParaRPr sz="1800">
                        <a:solidFill>
                          <a:srgbClr val="000000"/>
                        </a:solidFill>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r h="927150">
                <a:tc>
                  <a:txBody>
                    <a:bodyPr/>
                    <a:lstStyle/>
                    <a:p>
                      <a:pPr indent="0" lvl="0" marL="0" marR="0" rtl="0" algn="l">
                        <a:spcBef>
                          <a:spcPts val="0"/>
                        </a:spcBef>
                        <a:spcAft>
                          <a:spcPts val="0"/>
                        </a:spcAft>
                        <a:buNone/>
                      </a:pPr>
                      <a:r>
                        <a:rPr lang="zh-TW" sz="2800">
                          <a:solidFill>
                            <a:srgbClr val="000000"/>
                          </a:solidFill>
                        </a:rPr>
                        <a:t>从</a:t>
                      </a:r>
                      <a:r>
                        <a:rPr lang="zh-TW" sz="2800">
                          <a:solidFill>
                            <a:srgbClr val="000000"/>
                          </a:solidFill>
                        </a:rPr>
                        <a:t>布拉格</a:t>
                      </a:r>
                      <a:r>
                        <a:rPr lang="zh-TW" sz="2800">
                          <a:solidFill>
                            <a:srgbClr val="000000"/>
                          </a:solidFill>
                        </a:rPr>
                        <a:t>到巴黎的</a:t>
                      </a:r>
                      <a:r>
                        <a:rPr lang="zh-TW" sz="2800">
                          <a:solidFill>
                            <a:srgbClr val="000000"/>
                          </a:solidFill>
                        </a:rPr>
                        <a:t>机票</a:t>
                      </a:r>
                      <a:r>
                        <a:rPr lang="zh-TW" sz="2800"/>
                        <a:t>______</a:t>
                      </a:r>
                      <a:r>
                        <a:rPr lang="zh-TW" sz="2800">
                          <a:solidFill>
                            <a:srgbClr val="000000"/>
                          </a:solidFill>
                        </a:rPr>
                        <a:t>要</a:t>
                      </a:r>
                      <a:r>
                        <a:rPr lang="zh-TW" sz="2800">
                          <a:solidFill>
                            <a:srgbClr val="000000"/>
                          </a:solidFill>
                        </a:rPr>
                        <a:t>两千克朗。</a:t>
                      </a:r>
                      <a:endParaRPr sz="2800">
                        <a:solidFill>
                          <a:srgbClr val="000000"/>
                        </a:solidFill>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l">
                        <a:spcBef>
                          <a:spcPts val="0"/>
                        </a:spcBef>
                        <a:spcAft>
                          <a:spcPts val="0"/>
                        </a:spcAft>
                        <a:buNone/>
                      </a:pPr>
                      <a:r>
                        <a:t/>
                      </a:r>
                      <a:endParaRPr sz="1800">
                        <a:solidFill>
                          <a:srgbClr val="000000"/>
                        </a:solidFill>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l">
                        <a:spcBef>
                          <a:spcPts val="0"/>
                        </a:spcBef>
                        <a:spcAft>
                          <a:spcPts val="0"/>
                        </a:spcAft>
                        <a:buNone/>
                      </a:pPr>
                      <a:r>
                        <a:t/>
                      </a:r>
                      <a:endParaRPr sz="1800">
                        <a:solidFill>
                          <a:srgbClr val="000000"/>
                        </a:solidFill>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r h="1121900">
                <a:tc>
                  <a:txBody>
                    <a:bodyPr/>
                    <a:lstStyle/>
                    <a:p>
                      <a:pPr indent="0" lvl="0" marL="0" marR="0" rtl="0" algn="l">
                        <a:spcBef>
                          <a:spcPts val="0"/>
                        </a:spcBef>
                        <a:spcAft>
                          <a:spcPts val="0"/>
                        </a:spcAft>
                        <a:buNone/>
                      </a:pPr>
                      <a:r>
                        <a:rPr lang="zh-TW" sz="2800">
                          <a:solidFill>
                            <a:srgbClr val="000000"/>
                          </a:solidFill>
                        </a:rPr>
                        <a:t>你们还记得《咒》的_______剧情吗？</a:t>
                      </a:r>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l">
                        <a:spcBef>
                          <a:spcPts val="0"/>
                        </a:spcBef>
                        <a:spcAft>
                          <a:spcPts val="0"/>
                        </a:spcAft>
                        <a:buNone/>
                      </a:pPr>
                      <a:r>
                        <a:t/>
                      </a:r>
                      <a:endParaRPr sz="1800">
                        <a:solidFill>
                          <a:srgbClr val="000000"/>
                        </a:solidFill>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l">
                        <a:spcBef>
                          <a:spcPts val="0"/>
                        </a:spcBef>
                        <a:spcAft>
                          <a:spcPts val="0"/>
                        </a:spcAft>
                        <a:buNone/>
                      </a:pPr>
                      <a:r>
                        <a:t/>
                      </a:r>
                      <a:endParaRPr sz="1800">
                        <a:solidFill>
                          <a:srgbClr val="000000"/>
                        </a:solidFill>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r h="927150">
                <a:tc>
                  <a:txBody>
                    <a:bodyPr/>
                    <a:lstStyle/>
                    <a:p>
                      <a:pPr indent="0" lvl="0" marL="0" marR="0" rtl="0" algn="l">
                        <a:spcBef>
                          <a:spcPts val="0"/>
                        </a:spcBef>
                        <a:spcAft>
                          <a:spcPts val="0"/>
                        </a:spcAft>
                        <a:buNone/>
                      </a:pPr>
                      <a:r>
                        <a:rPr lang="zh-TW" sz="2800">
                          <a:solidFill>
                            <a:srgbClr val="000000"/>
                          </a:solidFill>
                        </a:rPr>
                        <a:t>他</a:t>
                      </a:r>
                      <a:r>
                        <a:rPr lang="zh-TW" sz="2800">
                          <a:solidFill>
                            <a:srgbClr val="000000"/>
                          </a:solidFill>
                        </a:rPr>
                        <a:t>刚才</a:t>
                      </a:r>
                      <a:r>
                        <a:rPr lang="zh-TW" sz="2800">
                          <a:solidFill>
                            <a:srgbClr val="000000"/>
                          </a:solidFill>
                        </a:rPr>
                        <a:t>突然</a:t>
                      </a:r>
                      <a:r>
                        <a:rPr lang="zh-TW" sz="2800">
                          <a:solidFill>
                            <a:srgbClr val="000000"/>
                          </a:solidFill>
                        </a:rPr>
                        <a:t>哭起来了。</a:t>
                      </a:r>
                      <a:r>
                        <a:rPr lang="zh-TW" sz="2800"/>
                        <a:t>_______</a:t>
                      </a:r>
                      <a:r>
                        <a:rPr lang="zh-TW" sz="2800">
                          <a:solidFill>
                            <a:srgbClr val="000000"/>
                          </a:solidFill>
                        </a:rPr>
                        <a:t>是饿了？我不</a:t>
                      </a:r>
                      <a:r>
                        <a:rPr lang="zh-TW" sz="2800">
                          <a:solidFill>
                            <a:srgbClr val="000000"/>
                          </a:solidFill>
                        </a:rPr>
                        <a:t>太确定。</a:t>
                      </a:r>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l">
                        <a:spcBef>
                          <a:spcPts val="0"/>
                        </a:spcBef>
                        <a:spcAft>
                          <a:spcPts val="0"/>
                        </a:spcAft>
                        <a:buNone/>
                      </a:pPr>
                      <a:r>
                        <a:t/>
                      </a:r>
                      <a:endParaRPr sz="1800">
                        <a:solidFill>
                          <a:srgbClr val="000000"/>
                        </a:solidFill>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l">
                        <a:spcBef>
                          <a:spcPts val="0"/>
                        </a:spcBef>
                        <a:spcAft>
                          <a:spcPts val="0"/>
                        </a:spcAft>
                        <a:buNone/>
                      </a:pPr>
                      <a:r>
                        <a:t/>
                      </a:r>
                      <a:endParaRPr sz="1800">
                        <a:solidFill>
                          <a:srgbClr val="000000"/>
                        </a:solidFill>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r h="927150">
                <a:tc>
                  <a:txBody>
                    <a:bodyPr/>
                    <a:lstStyle/>
                    <a:p>
                      <a:pPr indent="0" lvl="0" marL="0" marR="0" rtl="0" algn="l">
                        <a:spcBef>
                          <a:spcPts val="0"/>
                        </a:spcBef>
                        <a:spcAft>
                          <a:spcPts val="0"/>
                        </a:spcAft>
                        <a:buNone/>
                      </a:pPr>
                      <a:r>
                        <a:rPr lang="zh-TW" sz="2800">
                          <a:solidFill>
                            <a:srgbClr val="000000"/>
                          </a:solidFill>
                        </a:rPr>
                        <a:t>我</a:t>
                      </a:r>
                      <a:r>
                        <a:rPr lang="zh-TW" sz="2800">
                          <a:solidFill>
                            <a:srgbClr val="000000"/>
                          </a:solidFill>
                        </a:rPr>
                        <a:t>不</a:t>
                      </a:r>
                      <a:r>
                        <a:rPr lang="zh-TW" sz="2800">
                          <a:solidFill>
                            <a:srgbClr val="000000"/>
                          </a:solidFill>
                        </a:rPr>
                        <a:t>记得</a:t>
                      </a:r>
                      <a:r>
                        <a:rPr lang="zh-TW" sz="2800">
                          <a:solidFill>
                            <a:srgbClr val="000000"/>
                          </a:solidFill>
                        </a:rPr>
                        <a:t>自己</a:t>
                      </a:r>
                      <a:r>
                        <a:rPr lang="zh-TW" sz="2800">
                          <a:solidFill>
                            <a:srgbClr val="000000"/>
                          </a:solidFill>
                        </a:rPr>
                        <a:t>周四晚上有没有空</a:t>
                      </a:r>
                      <a:r>
                        <a:rPr lang="zh-TW" sz="2800">
                          <a:solidFill>
                            <a:srgbClr val="000000"/>
                          </a:solidFill>
                        </a:rPr>
                        <a:t>，</a:t>
                      </a:r>
                      <a:r>
                        <a:rPr lang="zh-TW" sz="2800"/>
                        <a:t>_______</a:t>
                      </a:r>
                      <a:r>
                        <a:rPr lang="zh-TW" sz="2800">
                          <a:solidFill>
                            <a:srgbClr val="000000"/>
                          </a:solidFill>
                        </a:rPr>
                        <a:t>可以</a:t>
                      </a:r>
                      <a:r>
                        <a:rPr lang="zh-TW" sz="2800">
                          <a:solidFill>
                            <a:srgbClr val="000000"/>
                          </a:solidFill>
                        </a:rPr>
                        <a:t>出去一会儿。</a:t>
                      </a:r>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l">
                        <a:spcBef>
                          <a:spcPts val="0"/>
                        </a:spcBef>
                        <a:spcAft>
                          <a:spcPts val="0"/>
                        </a:spcAft>
                        <a:buNone/>
                      </a:pPr>
                      <a:r>
                        <a:t/>
                      </a:r>
                      <a:endParaRPr sz="1800">
                        <a:solidFill>
                          <a:srgbClr val="000000"/>
                        </a:solidFill>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l">
                        <a:spcBef>
                          <a:spcPts val="0"/>
                        </a:spcBef>
                        <a:spcAft>
                          <a:spcPts val="0"/>
                        </a:spcAft>
                        <a:buNone/>
                      </a:pPr>
                      <a:r>
                        <a:t/>
                      </a:r>
                      <a:endParaRPr sz="1800">
                        <a:solidFill>
                          <a:srgbClr val="000000"/>
                        </a:solidFill>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bl>
          </a:graphicData>
        </a:graphic>
      </p:graphicFrame>
      <p:sp>
        <p:nvSpPr>
          <p:cNvPr id="300" name="Google Shape;300;p28"/>
          <p:cNvSpPr/>
          <p:nvPr/>
        </p:nvSpPr>
        <p:spPr>
          <a:xfrm>
            <a:off x="9098280" y="1074420"/>
            <a:ext cx="1017270" cy="914400"/>
          </a:xfrm>
          <a:prstGeom prst="donut">
            <a:avLst>
              <a:gd fmla="val 25000" name="adj"/>
            </a:avLst>
          </a:prstGeom>
          <a:solidFill>
            <a:schemeClr val="accent6"/>
          </a:solidFill>
          <a:ln cap="flat" cmpd="sng" w="19050">
            <a:solidFill>
              <a:schemeClr val="accent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301" name="Google Shape;301;p28"/>
          <p:cNvSpPr/>
          <p:nvPr/>
        </p:nvSpPr>
        <p:spPr>
          <a:xfrm>
            <a:off x="10812780" y="1074420"/>
            <a:ext cx="1017270" cy="914400"/>
          </a:xfrm>
          <a:prstGeom prst="donut">
            <a:avLst>
              <a:gd fmla="val 25000" name="adj"/>
            </a:avLst>
          </a:prstGeom>
          <a:solidFill>
            <a:schemeClr val="accent6"/>
          </a:solidFill>
          <a:ln cap="flat" cmpd="sng" w="19050">
            <a:solidFill>
              <a:schemeClr val="accent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302" name="Google Shape;302;p28"/>
          <p:cNvSpPr/>
          <p:nvPr/>
        </p:nvSpPr>
        <p:spPr>
          <a:xfrm>
            <a:off x="10915650" y="2042943"/>
            <a:ext cx="1017270" cy="914400"/>
          </a:xfrm>
          <a:prstGeom prst="donut">
            <a:avLst>
              <a:gd fmla="val 25000" name="adj"/>
            </a:avLst>
          </a:prstGeom>
          <a:solidFill>
            <a:schemeClr val="accent6"/>
          </a:solidFill>
          <a:ln cap="flat" cmpd="sng" w="19050">
            <a:solidFill>
              <a:schemeClr val="accent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303" name="Google Shape;303;p28"/>
          <p:cNvSpPr/>
          <p:nvPr/>
        </p:nvSpPr>
        <p:spPr>
          <a:xfrm>
            <a:off x="8940165" y="1848633"/>
            <a:ext cx="1424940" cy="1303020"/>
          </a:xfrm>
          <a:prstGeom prst="mathMultiply">
            <a:avLst>
              <a:gd fmla="val 23520" name="adj1"/>
            </a:avLst>
          </a:prstGeom>
          <a:solidFill>
            <a:srgbClr val="FF0000"/>
          </a:solidFill>
          <a:ln cap="flat" cmpd="sng" w="1905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04" name="Google Shape;304;p28"/>
          <p:cNvSpPr/>
          <p:nvPr/>
        </p:nvSpPr>
        <p:spPr>
          <a:xfrm>
            <a:off x="9144000" y="2971800"/>
            <a:ext cx="1017270" cy="914400"/>
          </a:xfrm>
          <a:prstGeom prst="donut">
            <a:avLst>
              <a:gd fmla="val 25000" name="adj"/>
            </a:avLst>
          </a:prstGeom>
          <a:solidFill>
            <a:schemeClr val="accent6"/>
          </a:solidFill>
          <a:ln cap="flat" cmpd="sng" w="19050">
            <a:solidFill>
              <a:schemeClr val="accent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305" name="Google Shape;305;p28"/>
          <p:cNvSpPr/>
          <p:nvPr/>
        </p:nvSpPr>
        <p:spPr>
          <a:xfrm>
            <a:off x="10710860" y="2777490"/>
            <a:ext cx="1424940" cy="1303020"/>
          </a:xfrm>
          <a:prstGeom prst="mathMultiply">
            <a:avLst>
              <a:gd fmla="val 23520" name="adj1"/>
            </a:avLst>
          </a:prstGeom>
          <a:solidFill>
            <a:srgbClr val="FF0000"/>
          </a:solidFill>
          <a:ln cap="flat" cmpd="sng" w="1905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06" name="Google Shape;306;p28"/>
          <p:cNvSpPr/>
          <p:nvPr/>
        </p:nvSpPr>
        <p:spPr>
          <a:xfrm>
            <a:off x="9098280" y="3993271"/>
            <a:ext cx="1017270" cy="914400"/>
          </a:xfrm>
          <a:prstGeom prst="donut">
            <a:avLst>
              <a:gd fmla="val 25000" name="adj"/>
            </a:avLst>
          </a:prstGeom>
          <a:solidFill>
            <a:schemeClr val="accent6"/>
          </a:solidFill>
          <a:ln cap="flat" cmpd="sng" w="19050">
            <a:solidFill>
              <a:schemeClr val="accent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307" name="Google Shape;307;p28"/>
          <p:cNvSpPr/>
          <p:nvPr/>
        </p:nvSpPr>
        <p:spPr>
          <a:xfrm>
            <a:off x="10654661" y="3798961"/>
            <a:ext cx="1424940" cy="1303020"/>
          </a:xfrm>
          <a:prstGeom prst="mathMultiply">
            <a:avLst>
              <a:gd fmla="val 23520" name="adj1"/>
            </a:avLst>
          </a:prstGeom>
          <a:solidFill>
            <a:srgbClr val="FF0000"/>
          </a:solidFill>
          <a:ln cap="flat" cmpd="sng" w="1905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08" name="Google Shape;308;p28"/>
          <p:cNvSpPr/>
          <p:nvPr/>
        </p:nvSpPr>
        <p:spPr>
          <a:xfrm>
            <a:off x="10915650" y="4995200"/>
            <a:ext cx="1017300" cy="914400"/>
          </a:xfrm>
          <a:prstGeom prst="donut">
            <a:avLst>
              <a:gd fmla="val 25000" name="adj"/>
            </a:avLst>
          </a:prstGeom>
          <a:solidFill>
            <a:schemeClr val="accent6"/>
          </a:solidFill>
          <a:ln cap="flat" cmpd="sng" w="19050">
            <a:solidFill>
              <a:schemeClr val="accent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309" name="Google Shape;309;p28"/>
          <p:cNvSpPr/>
          <p:nvPr/>
        </p:nvSpPr>
        <p:spPr>
          <a:xfrm>
            <a:off x="9144000" y="5997136"/>
            <a:ext cx="1017270" cy="914400"/>
          </a:xfrm>
          <a:prstGeom prst="donut">
            <a:avLst>
              <a:gd fmla="val 25000" name="adj"/>
            </a:avLst>
          </a:prstGeom>
          <a:solidFill>
            <a:schemeClr val="accent6"/>
          </a:solidFill>
          <a:ln cap="flat" cmpd="sng" w="19050">
            <a:solidFill>
              <a:schemeClr val="accent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310" name="Google Shape;310;p28"/>
          <p:cNvSpPr/>
          <p:nvPr/>
        </p:nvSpPr>
        <p:spPr>
          <a:xfrm>
            <a:off x="9143993" y="4995195"/>
            <a:ext cx="1017300" cy="914400"/>
          </a:xfrm>
          <a:prstGeom prst="donut">
            <a:avLst>
              <a:gd fmla="val 25000" name="adj"/>
            </a:avLst>
          </a:prstGeom>
          <a:solidFill>
            <a:schemeClr val="accent6"/>
          </a:solidFill>
          <a:ln cap="flat" cmpd="sng" w="19050">
            <a:solidFill>
              <a:schemeClr val="accent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311" name="Google Shape;311;p28"/>
          <p:cNvSpPr/>
          <p:nvPr/>
        </p:nvSpPr>
        <p:spPr>
          <a:xfrm>
            <a:off x="10914675" y="5943575"/>
            <a:ext cx="1017300" cy="914400"/>
          </a:xfrm>
          <a:prstGeom prst="donut">
            <a:avLst>
              <a:gd fmla="val 25000" name="adj"/>
            </a:avLst>
          </a:prstGeom>
          <a:solidFill>
            <a:schemeClr val="accent6"/>
          </a:solidFill>
          <a:ln cap="flat" cmpd="sng" w="19050">
            <a:solidFill>
              <a:schemeClr val="accent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0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0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0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0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0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0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0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0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0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0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5" name="Shape 315"/>
        <p:cNvGrpSpPr/>
        <p:nvPr/>
      </p:nvGrpSpPr>
      <p:grpSpPr>
        <a:xfrm>
          <a:off x="0" y="0"/>
          <a:ext cx="0" cy="0"/>
          <a:chOff x="0" y="0"/>
          <a:chExt cx="0" cy="0"/>
        </a:xfrm>
      </p:grpSpPr>
      <p:sp>
        <p:nvSpPr>
          <p:cNvPr id="316" name="Google Shape;316;p2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Play"/>
              <a:buNone/>
            </a:pPr>
            <a:r>
              <a:rPr b="1" lang="zh-TW" u="sng"/>
              <a:t>来自</a:t>
            </a:r>
            <a:r>
              <a:rPr lang="zh-TW"/>
              <a:t> v.</a:t>
            </a:r>
            <a:endParaRPr/>
          </a:p>
        </p:txBody>
      </p:sp>
      <p:sp>
        <p:nvSpPr>
          <p:cNvPr id="317" name="Google Shape;317;p29"/>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zh-TW"/>
              <a:t>我</a:t>
            </a:r>
            <a:r>
              <a:rPr b="1" lang="zh-TW">
                <a:solidFill>
                  <a:srgbClr val="FF0000"/>
                </a:solidFill>
              </a:rPr>
              <a:t>来自</a:t>
            </a:r>
            <a:r>
              <a:rPr lang="zh-TW"/>
              <a:t>台湾。</a:t>
            </a:r>
            <a:endParaRPr/>
          </a:p>
        </p:txBody>
      </p:sp>
      <p:pic>
        <p:nvPicPr>
          <p:cNvPr descr="台灣旅遊：連續假期全攻略 • 鷹眼觀察" id="318" name="Google Shape;318;p29"/>
          <p:cNvPicPr preferRelativeResize="0"/>
          <p:nvPr/>
        </p:nvPicPr>
        <p:blipFill rotWithShape="1">
          <a:blip r:embed="rId3">
            <a:alphaModFix/>
          </a:blip>
          <a:srcRect b="0" l="0" r="0" t="0"/>
          <a:stretch/>
        </p:blipFill>
        <p:spPr>
          <a:xfrm>
            <a:off x="6882976" y="1825625"/>
            <a:ext cx="4869180" cy="4869180"/>
          </a:xfrm>
          <a:prstGeom prst="rect">
            <a:avLst/>
          </a:prstGeom>
          <a:noFill/>
          <a:ln>
            <a:noFill/>
          </a:ln>
        </p:spPr>
      </p:pic>
      <p:sp>
        <p:nvSpPr>
          <p:cNvPr id="319" name="Google Shape;319;p29"/>
          <p:cNvSpPr txBox="1"/>
          <p:nvPr/>
        </p:nvSpPr>
        <p:spPr>
          <a:xfrm>
            <a:off x="744650" y="3708900"/>
            <a:ext cx="5180700" cy="5850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zh-TW" sz="3200">
                <a:solidFill>
                  <a:schemeClr val="dk1"/>
                </a:solidFill>
                <a:latin typeface="Arial"/>
                <a:ea typeface="Arial"/>
                <a:cs typeface="Arial"/>
                <a:sym typeface="Arial"/>
              </a:rPr>
              <a:t>你喜欢</a:t>
            </a:r>
            <a:r>
              <a:rPr b="1" lang="zh-TW" sz="3200">
                <a:solidFill>
                  <a:srgbClr val="FF0000"/>
                </a:solidFill>
              </a:rPr>
              <a:t>来自</a:t>
            </a:r>
            <a:r>
              <a:rPr lang="zh-TW" sz="3200">
                <a:solidFill>
                  <a:schemeClr val="dk1"/>
                </a:solidFill>
                <a:latin typeface="Arial"/>
                <a:ea typeface="Arial"/>
                <a:cs typeface="Arial"/>
                <a:sym typeface="Arial"/>
              </a:rPr>
              <a:t>哪里的</a:t>
            </a:r>
            <a:r>
              <a:rPr lang="zh-TW" sz="3200">
                <a:solidFill>
                  <a:schemeClr val="dk1"/>
                </a:solidFill>
              </a:rPr>
              <a:t>水果</a:t>
            </a:r>
            <a:r>
              <a:rPr lang="zh-TW" sz="3200">
                <a:solidFill>
                  <a:schemeClr val="dk1"/>
                </a:solidFill>
                <a:latin typeface="Arial"/>
                <a:ea typeface="Arial"/>
                <a:cs typeface="Arial"/>
                <a:sym typeface="Arial"/>
              </a:rPr>
              <a:t>？</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3" name="Shape 323"/>
        <p:cNvGrpSpPr/>
        <p:nvPr/>
      </p:nvGrpSpPr>
      <p:grpSpPr>
        <a:xfrm>
          <a:off x="0" y="0"/>
          <a:ext cx="0" cy="0"/>
          <a:chOff x="0" y="0"/>
          <a:chExt cx="0" cy="0"/>
        </a:xfrm>
      </p:grpSpPr>
      <p:sp>
        <p:nvSpPr>
          <p:cNvPr id="324" name="Google Shape;324;p3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Play"/>
              <a:buNone/>
            </a:pPr>
            <a:r>
              <a:rPr b="1" lang="zh-TW" u="sng"/>
              <a:t>遍</a:t>
            </a:r>
            <a:r>
              <a:rPr lang="zh-TW"/>
              <a:t> m.</a:t>
            </a:r>
            <a:endParaRPr/>
          </a:p>
        </p:txBody>
      </p:sp>
      <p:sp>
        <p:nvSpPr>
          <p:cNvPr id="325" name="Google Shape;325;p30"/>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zh-TW" sz="2800"/>
              <a:t>他在</a:t>
            </a:r>
            <a:r>
              <a:rPr lang="zh-TW"/>
              <a:t>表演开始之前又</a:t>
            </a:r>
            <a:r>
              <a:rPr lang="zh-TW" sz="2800"/>
              <a:t>练了一</a:t>
            </a:r>
            <a:r>
              <a:rPr b="1" lang="zh-TW" sz="2800">
                <a:solidFill>
                  <a:srgbClr val="FF0000"/>
                </a:solidFill>
              </a:rPr>
              <a:t>遍</a:t>
            </a:r>
            <a:r>
              <a:rPr lang="zh-TW" sz="2800"/>
              <a:t>台词。</a:t>
            </a:r>
            <a:endParaRPr sz="2800"/>
          </a:p>
        </p:txBody>
      </p:sp>
      <p:pic>
        <p:nvPicPr>
          <p:cNvPr descr="這樣背演講稿，上台想忘詞都難！ - 壹讀" id="326" name="Google Shape;326;p30"/>
          <p:cNvPicPr preferRelativeResize="0"/>
          <p:nvPr/>
        </p:nvPicPr>
        <p:blipFill rotWithShape="1">
          <a:blip r:embed="rId3">
            <a:alphaModFix/>
          </a:blip>
          <a:srcRect b="0" l="0" r="0" t="0"/>
          <a:stretch/>
        </p:blipFill>
        <p:spPr>
          <a:xfrm>
            <a:off x="3524794" y="2697672"/>
            <a:ext cx="6004357" cy="4068887"/>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 name="Shape 99"/>
        <p:cNvGrpSpPr/>
        <p:nvPr/>
      </p:nvGrpSpPr>
      <p:grpSpPr>
        <a:xfrm>
          <a:off x="0" y="0"/>
          <a:ext cx="0" cy="0"/>
          <a:chOff x="0" y="0"/>
          <a:chExt cx="0" cy="0"/>
        </a:xfrm>
      </p:grpSpPr>
      <p:sp>
        <p:nvSpPr>
          <p:cNvPr id="100" name="Google Shape;100;p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Play"/>
              <a:buNone/>
            </a:pPr>
            <a:r>
              <a:rPr b="1" lang="zh-TW" u="sng"/>
              <a:t>京剧</a:t>
            </a:r>
            <a:r>
              <a:rPr lang="zh-TW"/>
              <a:t> n.	</a:t>
            </a:r>
            <a:r>
              <a:rPr b="1" lang="zh-TW" u="sng"/>
              <a:t>演员</a:t>
            </a:r>
            <a:r>
              <a:rPr lang="zh-TW"/>
              <a:t> n.	</a:t>
            </a:r>
            <a:r>
              <a:rPr b="1" lang="zh-TW" u="sng"/>
              <a:t>观众</a:t>
            </a:r>
            <a:r>
              <a:rPr lang="zh-TW"/>
              <a:t> n.	</a:t>
            </a:r>
            <a:endParaRPr/>
          </a:p>
        </p:txBody>
      </p:sp>
      <p:sp>
        <p:nvSpPr>
          <p:cNvPr id="101" name="Google Shape;101;p3"/>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zh-TW" u="sng">
                <a:solidFill>
                  <a:schemeClr val="hlink"/>
                </a:solidFill>
                <a:hlinkClick r:id="rId3"/>
              </a:rPr>
              <a:t>https://youtube.com/shorts/xO_n_Qr5VGU?si=SMKyVeMLj-U4Nxul</a:t>
            </a:r>
            <a:endParaRPr/>
          </a:p>
          <a:p>
            <a:pPr indent="-50800" lvl="0" marL="228600" rtl="0" algn="l">
              <a:lnSpc>
                <a:spcPct val="90000"/>
              </a:lnSpc>
              <a:spcBef>
                <a:spcPts val="1000"/>
              </a:spcBef>
              <a:spcAft>
                <a:spcPts val="0"/>
              </a:spcAft>
              <a:buClr>
                <a:schemeClr val="dk1"/>
              </a:buClr>
              <a:buSzPts val="2800"/>
              <a:buNone/>
            </a:pPr>
            <a:r>
              <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0" name="Shape 330"/>
        <p:cNvGrpSpPr/>
        <p:nvPr/>
      </p:nvGrpSpPr>
      <p:grpSpPr>
        <a:xfrm>
          <a:off x="0" y="0"/>
          <a:ext cx="0" cy="0"/>
          <a:chOff x="0" y="0"/>
          <a:chExt cx="0" cy="0"/>
        </a:xfrm>
      </p:grpSpPr>
      <p:pic>
        <p:nvPicPr>
          <p:cNvPr descr="悲慘世界(2012年電影) - 維基百科，自由的百科全書" id="331" name="Google Shape;331;p31"/>
          <p:cNvPicPr preferRelativeResize="0"/>
          <p:nvPr/>
        </p:nvPicPr>
        <p:blipFill rotWithShape="1">
          <a:blip r:embed="rId3">
            <a:alphaModFix/>
          </a:blip>
          <a:srcRect b="0" l="0" r="0" t="0"/>
          <a:stretch/>
        </p:blipFill>
        <p:spPr>
          <a:xfrm>
            <a:off x="10421754" y="280912"/>
            <a:ext cx="1615440" cy="2413876"/>
          </a:xfrm>
          <a:prstGeom prst="rect">
            <a:avLst/>
          </a:prstGeom>
          <a:noFill/>
          <a:ln>
            <a:noFill/>
          </a:ln>
        </p:spPr>
      </p:pic>
      <p:sp>
        <p:nvSpPr>
          <p:cNvPr id="332" name="Google Shape;332;p3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Play"/>
              <a:buNone/>
            </a:pPr>
            <a:r>
              <a:rPr b="1" lang="zh-TW" u="sng"/>
              <a:t>遍</a:t>
            </a:r>
            <a:r>
              <a:rPr lang="zh-TW"/>
              <a:t> m.</a:t>
            </a:r>
            <a:endParaRPr/>
          </a:p>
        </p:txBody>
      </p:sp>
      <p:sp>
        <p:nvSpPr>
          <p:cNvPr id="333" name="Google Shape;333;p31"/>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zh-TW"/>
              <a:t>虽然</a:t>
            </a:r>
            <a:r>
              <a:rPr lang="zh-TW" sz="2800"/>
              <a:t>这部电影他已经三刷了，</a:t>
            </a:r>
            <a:r>
              <a:rPr lang="zh-TW"/>
              <a:t>但是</a:t>
            </a:r>
            <a:r>
              <a:rPr lang="zh-TW" sz="2800"/>
              <a:t>未来</a:t>
            </a:r>
            <a:r>
              <a:rPr lang="zh-TW"/>
              <a:t>他</a:t>
            </a:r>
            <a:r>
              <a:rPr lang="zh-TW" sz="2800"/>
              <a:t>还会再看</a:t>
            </a:r>
            <a:r>
              <a:rPr lang="zh-TW"/>
              <a:t>几</a:t>
            </a:r>
            <a:r>
              <a:rPr b="1" lang="zh-TW" sz="2800">
                <a:solidFill>
                  <a:srgbClr val="FF0000"/>
                </a:solidFill>
              </a:rPr>
              <a:t>遍</a:t>
            </a:r>
            <a:r>
              <a:rPr lang="zh-TW" sz="2800"/>
              <a:t>。</a:t>
            </a:r>
            <a:endParaRPr sz="2800"/>
          </a:p>
        </p:txBody>
      </p:sp>
      <p:pic>
        <p:nvPicPr>
          <p:cNvPr descr="第一次帶小孩進電影院看電影，超興奮的！4個小貼士，讓一家人留下美好的時光| 親子集合| LINE TODAY" id="334" name="Google Shape;334;p31"/>
          <p:cNvPicPr preferRelativeResize="0"/>
          <p:nvPr/>
        </p:nvPicPr>
        <p:blipFill rotWithShape="1">
          <a:blip r:embed="rId4">
            <a:alphaModFix/>
          </a:blip>
          <a:srcRect b="0" l="0" r="0" t="0"/>
          <a:stretch/>
        </p:blipFill>
        <p:spPr>
          <a:xfrm>
            <a:off x="4905375" y="2694788"/>
            <a:ext cx="6587490" cy="4163212"/>
          </a:xfrm>
          <a:prstGeom prst="rect">
            <a:avLst/>
          </a:prstGeom>
          <a:noFill/>
          <a:ln>
            <a:noFill/>
          </a:ln>
        </p:spPr>
      </p:pic>
      <p:pic>
        <p:nvPicPr>
          <p:cNvPr descr="悲慘世界(2012年電影) - 維基百科，自由的百科全書" id="335" name="Google Shape;335;p31"/>
          <p:cNvPicPr preferRelativeResize="0"/>
          <p:nvPr/>
        </p:nvPicPr>
        <p:blipFill rotWithShape="1">
          <a:blip r:embed="rId3">
            <a:alphaModFix/>
          </a:blip>
          <a:srcRect b="0" l="0" r="0" t="0"/>
          <a:stretch/>
        </p:blipFill>
        <p:spPr>
          <a:xfrm>
            <a:off x="1" y="4444124"/>
            <a:ext cx="1615440" cy="2413876"/>
          </a:xfrm>
          <a:prstGeom prst="rect">
            <a:avLst/>
          </a:prstGeom>
          <a:noFill/>
          <a:ln>
            <a:noFill/>
          </a:ln>
        </p:spPr>
      </p:pic>
      <p:pic>
        <p:nvPicPr>
          <p:cNvPr descr="悲慘世界(2012年電影) - 維基百科，自由的百科全書" id="336" name="Google Shape;336;p31"/>
          <p:cNvPicPr preferRelativeResize="0"/>
          <p:nvPr/>
        </p:nvPicPr>
        <p:blipFill rotWithShape="1">
          <a:blip r:embed="rId3">
            <a:alphaModFix/>
          </a:blip>
          <a:srcRect b="0" l="0" r="0" t="0"/>
          <a:stretch/>
        </p:blipFill>
        <p:spPr>
          <a:xfrm>
            <a:off x="1567816" y="4441459"/>
            <a:ext cx="1615440" cy="2413876"/>
          </a:xfrm>
          <a:prstGeom prst="rect">
            <a:avLst/>
          </a:prstGeom>
          <a:noFill/>
          <a:ln>
            <a:noFill/>
          </a:ln>
        </p:spPr>
      </p:pic>
      <p:pic>
        <p:nvPicPr>
          <p:cNvPr descr="悲慘世界(2012年電影) - 維基百科，自由的百科全書" id="337" name="Google Shape;337;p31"/>
          <p:cNvPicPr preferRelativeResize="0"/>
          <p:nvPr/>
        </p:nvPicPr>
        <p:blipFill rotWithShape="1">
          <a:blip r:embed="rId3">
            <a:alphaModFix/>
          </a:blip>
          <a:srcRect b="0" l="0" r="0" t="0"/>
          <a:stretch/>
        </p:blipFill>
        <p:spPr>
          <a:xfrm>
            <a:off x="3002280" y="4438794"/>
            <a:ext cx="1615440" cy="2413876"/>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1" name="Shape 341"/>
        <p:cNvGrpSpPr/>
        <p:nvPr/>
      </p:nvGrpSpPr>
      <p:grpSpPr>
        <a:xfrm>
          <a:off x="0" y="0"/>
          <a:ext cx="0" cy="0"/>
          <a:chOff x="0" y="0"/>
          <a:chExt cx="0" cy="0"/>
        </a:xfrm>
      </p:grpSpPr>
      <p:sp>
        <p:nvSpPr>
          <p:cNvPr id="342" name="Google Shape;342;p3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Play"/>
              <a:buNone/>
            </a:pPr>
            <a:r>
              <a:rPr b="1" lang="zh-TW" u="sng"/>
              <a:t>遍</a:t>
            </a:r>
            <a:r>
              <a:rPr lang="zh-TW"/>
              <a:t> m.</a:t>
            </a:r>
            <a:endParaRPr/>
          </a:p>
        </p:txBody>
      </p:sp>
      <p:sp>
        <p:nvSpPr>
          <p:cNvPr id="343" name="Google Shape;343;p32"/>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zh-TW"/>
              <a:t>你们</a:t>
            </a:r>
            <a:r>
              <a:rPr lang="zh-TW"/>
              <a:t>最喜欢</a:t>
            </a:r>
            <a:r>
              <a:rPr lang="zh-TW"/>
              <a:t>的小说/戏剧/电影/书是什么？</a:t>
            </a:r>
            <a:r>
              <a:rPr lang="zh-TW"/>
              <a:t>你们看过多少</a:t>
            </a:r>
            <a:r>
              <a:rPr b="1" lang="zh-TW">
                <a:solidFill>
                  <a:srgbClr val="FF0000"/>
                </a:solidFill>
              </a:rPr>
              <a:t>遍</a:t>
            </a:r>
            <a:r>
              <a:rPr lang="zh-TW"/>
              <a:t>？</a:t>
            </a:r>
            <a:endParaRPr/>
          </a:p>
        </p:txBody>
      </p:sp>
      <p:pic>
        <p:nvPicPr>
          <p:cNvPr descr="瑯琊綁2 劇情 【影視心得】《瑯琊榜之風起長林》完結雜談（劇透） – Uystm" id="344" name="Google Shape;344;p32"/>
          <p:cNvPicPr preferRelativeResize="0"/>
          <p:nvPr/>
        </p:nvPicPr>
        <p:blipFill rotWithShape="1">
          <a:blip r:embed="rId3">
            <a:alphaModFix/>
          </a:blip>
          <a:srcRect b="0" l="0" r="0" t="0"/>
          <a:stretch/>
        </p:blipFill>
        <p:spPr>
          <a:xfrm>
            <a:off x="3014161" y="2452612"/>
            <a:ext cx="5584407" cy="4405388"/>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8" name="Shape 348"/>
        <p:cNvGrpSpPr/>
        <p:nvPr/>
      </p:nvGrpSpPr>
      <p:grpSpPr>
        <a:xfrm>
          <a:off x="0" y="0"/>
          <a:ext cx="0" cy="0"/>
          <a:chOff x="0" y="0"/>
          <a:chExt cx="0" cy="0"/>
        </a:xfrm>
      </p:grpSpPr>
      <p:sp>
        <p:nvSpPr>
          <p:cNvPr id="349" name="Google Shape;349;p3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Play"/>
              <a:buNone/>
            </a:pPr>
            <a:r>
              <a:rPr b="1" lang="zh-TW" u="sng"/>
              <a:t>偶尔</a:t>
            </a:r>
            <a:r>
              <a:rPr lang="zh-TW"/>
              <a:t> adv.</a:t>
            </a:r>
            <a:endParaRPr/>
          </a:p>
        </p:txBody>
      </p:sp>
      <p:sp>
        <p:nvSpPr>
          <p:cNvPr id="350" name="Google Shape;350;p33"/>
          <p:cNvSpPr txBox="1"/>
          <p:nvPr>
            <p:ph idx="1" type="body"/>
          </p:nvPr>
        </p:nvSpPr>
        <p:spPr>
          <a:xfrm>
            <a:off x="838200" y="1825625"/>
            <a:ext cx="5756910" cy="456149"/>
          </a:xfrm>
          <a:prstGeom prst="rect">
            <a:avLst/>
          </a:prstGeom>
          <a:noFill/>
          <a:ln>
            <a:noFill/>
          </a:ln>
        </p:spPr>
        <p:txBody>
          <a:bodyPr anchorCtr="0" anchor="t" bIns="45700" lIns="91425" spcFirstLastPara="1" rIns="91425" wrap="square" tIns="45700">
            <a:normAutofit lnSpcReduction="10000"/>
          </a:bodyPr>
          <a:lstStyle/>
          <a:p>
            <a:pPr indent="-228600" lvl="0" marL="228600" rtl="0" algn="l">
              <a:lnSpc>
                <a:spcPct val="90000"/>
              </a:lnSpc>
              <a:spcBef>
                <a:spcPts val="0"/>
              </a:spcBef>
              <a:spcAft>
                <a:spcPts val="0"/>
              </a:spcAft>
              <a:buClr>
                <a:schemeClr val="dk1"/>
              </a:buClr>
              <a:buSzPts val="2800"/>
              <a:buChar char="•"/>
            </a:pPr>
            <a:r>
              <a:rPr lang="zh-TW"/>
              <a:t>表示情况发生的次数非常少</a:t>
            </a:r>
            <a:endParaRPr/>
          </a:p>
        </p:txBody>
      </p:sp>
      <p:cxnSp>
        <p:nvCxnSpPr>
          <p:cNvPr id="351" name="Google Shape;351;p33"/>
          <p:cNvCxnSpPr/>
          <p:nvPr/>
        </p:nvCxnSpPr>
        <p:spPr>
          <a:xfrm>
            <a:off x="1138989" y="3429000"/>
            <a:ext cx="9625264" cy="0"/>
          </a:xfrm>
          <a:prstGeom prst="straightConnector1">
            <a:avLst/>
          </a:prstGeom>
          <a:noFill/>
          <a:ln cap="flat" cmpd="sng" w="76200">
            <a:solidFill>
              <a:schemeClr val="dk1"/>
            </a:solidFill>
            <a:prstDash val="solid"/>
            <a:miter lim="800000"/>
            <a:headEnd len="sm" w="sm" type="none"/>
            <a:tailEnd len="sm" w="sm" type="none"/>
          </a:ln>
        </p:spPr>
      </p:cxnSp>
      <p:cxnSp>
        <p:nvCxnSpPr>
          <p:cNvPr id="352" name="Google Shape;352;p33"/>
          <p:cNvCxnSpPr/>
          <p:nvPr/>
        </p:nvCxnSpPr>
        <p:spPr>
          <a:xfrm>
            <a:off x="1120140" y="3148965"/>
            <a:ext cx="0" cy="640080"/>
          </a:xfrm>
          <a:prstGeom prst="straightConnector1">
            <a:avLst/>
          </a:prstGeom>
          <a:noFill/>
          <a:ln cap="flat" cmpd="sng" w="57150">
            <a:solidFill>
              <a:srgbClr val="FF0000"/>
            </a:solidFill>
            <a:prstDash val="solid"/>
            <a:miter lim="800000"/>
            <a:headEnd len="sm" w="sm" type="none"/>
            <a:tailEnd len="sm" w="sm" type="none"/>
          </a:ln>
        </p:spPr>
      </p:cxnSp>
      <p:cxnSp>
        <p:nvCxnSpPr>
          <p:cNvPr id="353" name="Google Shape;353;p33"/>
          <p:cNvCxnSpPr/>
          <p:nvPr/>
        </p:nvCxnSpPr>
        <p:spPr>
          <a:xfrm>
            <a:off x="10764253" y="3148965"/>
            <a:ext cx="0" cy="640080"/>
          </a:xfrm>
          <a:prstGeom prst="straightConnector1">
            <a:avLst/>
          </a:prstGeom>
          <a:noFill/>
          <a:ln cap="flat" cmpd="sng" w="57150">
            <a:solidFill>
              <a:srgbClr val="FF0000"/>
            </a:solidFill>
            <a:prstDash val="solid"/>
            <a:miter lim="800000"/>
            <a:headEnd len="sm" w="sm" type="none"/>
            <a:tailEnd len="sm" w="sm" type="none"/>
          </a:ln>
        </p:spPr>
      </p:cxnSp>
      <p:cxnSp>
        <p:nvCxnSpPr>
          <p:cNvPr id="354" name="Google Shape;354;p33"/>
          <p:cNvCxnSpPr/>
          <p:nvPr/>
        </p:nvCxnSpPr>
        <p:spPr>
          <a:xfrm>
            <a:off x="9558738" y="3148965"/>
            <a:ext cx="0" cy="640080"/>
          </a:xfrm>
          <a:prstGeom prst="straightConnector1">
            <a:avLst/>
          </a:prstGeom>
          <a:noFill/>
          <a:ln cap="flat" cmpd="sng" w="57150">
            <a:solidFill>
              <a:srgbClr val="FF0000"/>
            </a:solidFill>
            <a:prstDash val="solid"/>
            <a:miter lim="800000"/>
            <a:headEnd len="sm" w="sm" type="none"/>
            <a:tailEnd len="sm" w="sm" type="none"/>
          </a:ln>
        </p:spPr>
      </p:cxnSp>
      <p:cxnSp>
        <p:nvCxnSpPr>
          <p:cNvPr id="355" name="Google Shape;355;p33"/>
          <p:cNvCxnSpPr/>
          <p:nvPr/>
        </p:nvCxnSpPr>
        <p:spPr>
          <a:xfrm>
            <a:off x="8353224" y="3148965"/>
            <a:ext cx="0" cy="640080"/>
          </a:xfrm>
          <a:prstGeom prst="straightConnector1">
            <a:avLst/>
          </a:prstGeom>
          <a:noFill/>
          <a:ln cap="flat" cmpd="sng" w="57150">
            <a:solidFill>
              <a:srgbClr val="FF0000"/>
            </a:solidFill>
            <a:prstDash val="solid"/>
            <a:miter lim="800000"/>
            <a:headEnd len="sm" w="sm" type="none"/>
            <a:tailEnd len="sm" w="sm" type="none"/>
          </a:ln>
        </p:spPr>
      </p:cxnSp>
      <p:cxnSp>
        <p:nvCxnSpPr>
          <p:cNvPr id="356" name="Google Shape;356;p33"/>
          <p:cNvCxnSpPr/>
          <p:nvPr/>
        </p:nvCxnSpPr>
        <p:spPr>
          <a:xfrm>
            <a:off x="7147710" y="3148965"/>
            <a:ext cx="0" cy="640080"/>
          </a:xfrm>
          <a:prstGeom prst="straightConnector1">
            <a:avLst/>
          </a:prstGeom>
          <a:noFill/>
          <a:ln cap="flat" cmpd="sng" w="57150">
            <a:solidFill>
              <a:srgbClr val="FF0000"/>
            </a:solidFill>
            <a:prstDash val="solid"/>
            <a:miter lim="800000"/>
            <a:headEnd len="sm" w="sm" type="none"/>
            <a:tailEnd len="sm" w="sm" type="none"/>
          </a:ln>
        </p:spPr>
      </p:cxnSp>
      <p:cxnSp>
        <p:nvCxnSpPr>
          <p:cNvPr id="357" name="Google Shape;357;p33"/>
          <p:cNvCxnSpPr/>
          <p:nvPr/>
        </p:nvCxnSpPr>
        <p:spPr>
          <a:xfrm>
            <a:off x="5942196" y="3148965"/>
            <a:ext cx="0" cy="640080"/>
          </a:xfrm>
          <a:prstGeom prst="straightConnector1">
            <a:avLst/>
          </a:prstGeom>
          <a:noFill/>
          <a:ln cap="flat" cmpd="sng" w="57150">
            <a:solidFill>
              <a:srgbClr val="FF0000"/>
            </a:solidFill>
            <a:prstDash val="solid"/>
            <a:miter lim="800000"/>
            <a:headEnd len="sm" w="sm" type="none"/>
            <a:tailEnd len="sm" w="sm" type="none"/>
          </a:ln>
        </p:spPr>
      </p:cxnSp>
      <p:cxnSp>
        <p:nvCxnSpPr>
          <p:cNvPr id="358" name="Google Shape;358;p33"/>
          <p:cNvCxnSpPr/>
          <p:nvPr/>
        </p:nvCxnSpPr>
        <p:spPr>
          <a:xfrm>
            <a:off x="4736682" y="3148965"/>
            <a:ext cx="0" cy="640080"/>
          </a:xfrm>
          <a:prstGeom prst="straightConnector1">
            <a:avLst/>
          </a:prstGeom>
          <a:noFill/>
          <a:ln cap="flat" cmpd="sng" w="57150">
            <a:solidFill>
              <a:srgbClr val="FF0000"/>
            </a:solidFill>
            <a:prstDash val="solid"/>
            <a:miter lim="800000"/>
            <a:headEnd len="sm" w="sm" type="none"/>
            <a:tailEnd len="sm" w="sm" type="none"/>
          </a:ln>
        </p:spPr>
      </p:cxnSp>
      <p:cxnSp>
        <p:nvCxnSpPr>
          <p:cNvPr id="359" name="Google Shape;359;p33"/>
          <p:cNvCxnSpPr/>
          <p:nvPr/>
        </p:nvCxnSpPr>
        <p:spPr>
          <a:xfrm>
            <a:off x="3531168" y="3148965"/>
            <a:ext cx="0" cy="640080"/>
          </a:xfrm>
          <a:prstGeom prst="straightConnector1">
            <a:avLst/>
          </a:prstGeom>
          <a:noFill/>
          <a:ln cap="flat" cmpd="sng" w="57150">
            <a:solidFill>
              <a:srgbClr val="FF0000"/>
            </a:solidFill>
            <a:prstDash val="solid"/>
            <a:miter lim="800000"/>
            <a:headEnd len="sm" w="sm" type="none"/>
            <a:tailEnd len="sm" w="sm" type="none"/>
          </a:ln>
        </p:spPr>
      </p:cxnSp>
      <p:cxnSp>
        <p:nvCxnSpPr>
          <p:cNvPr id="360" name="Google Shape;360;p33"/>
          <p:cNvCxnSpPr/>
          <p:nvPr/>
        </p:nvCxnSpPr>
        <p:spPr>
          <a:xfrm>
            <a:off x="2325654" y="3148965"/>
            <a:ext cx="0" cy="640080"/>
          </a:xfrm>
          <a:prstGeom prst="straightConnector1">
            <a:avLst/>
          </a:prstGeom>
          <a:noFill/>
          <a:ln cap="flat" cmpd="sng" w="57150">
            <a:solidFill>
              <a:srgbClr val="FF0000"/>
            </a:solidFill>
            <a:prstDash val="solid"/>
            <a:miter lim="800000"/>
            <a:headEnd len="sm" w="sm" type="none"/>
            <a:tailEnd len="sm" w="sm" type="none"/>
          </a:ln>
        </p:spPr>
      </p:cxnSp>
      <p:sp>
        <p:nvSpPr>
          <p:cNvPr id="361" name="Google Shape;361;p33"/>
          <p:cNvSpPr txBox="1"/>
          <p:nvPr/>
        </p:nvSpPr>
        <p:spPr>
          <a:xfrm>
            <a:off x="10361738" y="2468761"/>
            <a:ext cx="934871"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zh-TW" sz="2400">
                <a:solidFill>
                  <a:schemeClr val="dk1"/>
                </a:solidFill>
                <a:latin typeface="Arial"/>
                <a:ea typeface="Arial"/>
                <a:cs typeface="Arial"/>
                <a:sym typeface="Arial"/>
              </a:rPr>
              <a:t>100%</a:t>
            </a:r>
            <a:endParaRPr sz="2400">
              <a:solidFill>
                <a:schemeClr val="dk1"/>
              </a:solidFill>
              <a:latin typeface="Arial"/>
              <a:ea typeface="Arial"/>
              <a:cs typeface="Arial"/>
              <a:sym typeface="Arial"/>
            </a:endParaRPr>
          </a:p>
        </p:txBody>
      </p:sp>
      <p:sp>
        <p:nvSpPr>
          <p:cNvPr id="362" name="Google Shape;362;p33"/>
          <p:cNvSpPr txBox="1"/>
          <p:nvPr/>
        </p:nvSpPr>
        <p:spPr>
          <a:xfrm>
            <a:off x="9169039" y="2468761"/>
            <a:ext cx="769763"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zh-TW" sz="2400">
                <a:solidFill>
                  <a:schemeClr val="dk1"/>
                </a:solidFill>
                <a:latin typeface="Arial"/>
                <a:ea typeface="Arial"/>
                <a:cs typeface="Arial"/>
                <a:sym typeface="Arial"/>
              </a:rPr>
              <a:t>90%</a:t>
            </a:r>
            <a:endParaRPr sz="2400">
              <a:solidFill>
                <a:schemeClr val="dk1"/>
              </a:solidFill>
              <a:latin typeface="Arial"/>
              <a:ea typeface="Arial"/>
              <a:cs typeface="Arial"/>
              <a:sym typeface="Arial"/>
            </a:endParaRPr>
          </a:p>
        </p:txBody>
      </p:sp>
      <p:sp>
        <p:nvSpPr>
          <p:cNvPr id="363" name="Google Shape;363;p33"/>
          <p:cNvSpPr txBox="1"/>
          <p:nvPr/>
        </p:nvSpPr>
        <p:spPr>
          <a:xfrm>
            <a:off x="7976344" y="2468761"/>
            <a:ext cx="769763"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zh-TW" sz="2400">
                <a:solidFill>
                  <a:schemeClr val="dk1"/>
                </a:solidFill>
                <a:latin typeface="Arial"/>
                <a:ea typeface="Arial"/>
                <a:cs typeface="Arial"/>
                <a:sym typeface="Arial"/>
              </a:rPr>
              <a:t>80%</a:t>
            </a:r>
            <a:endParaRPr sz="2400">
              <a:solidFill>
                <a:schemeClr val="dk1"/>
              </a:solidFill>
              <a:latin typeface="Arial"/>
              <a:ea typeface="Arial"/>
              <a:cs typeface="Arial"/>
              <a:sym typeface="Arial"/>
            </a:endParaRPr>
          </a:p>
        </p:txBody>
      </p:sp>
      <p:sp>
        <p:nvSpPr>
          <p:cNvPr id="364" name="Google Shape;364;p33"/>
          <p:cNvSpPr txBox="1"/>
          <p:nvPr/>
        </p:nvSpPr>
        <p:spPr>
          <a:xfrm>
            <a:off x="6803768" y="2471343"/>
            <a:ext cx="934870" cy="46166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zh-TW" sz="2400">
                <a:solidFill>
                  <a:schemeClr val="dk1"/>
                </a:solidFill>
                <a:latin typeface="Arial"/>
                <a:ea typeface="Arial"/>
                <a:cs typeface="Arial"/>
                <a:sym typeface="Arial"/>
              </a:rPr>
              <a:t>70%</a:t>
            </a:r>
            <a:endParaRPr sz="2400">
              <a:solidFill>
                <a:schemeClr val="dk1"/>
              </a:solidFill>
              <a:latin typeface="Arial"/>
              <a:ea typeface="Arial"/>
              <a:cs typeface="Arial"/>
              <a:sym typeface="Arial"/>
            </a:endParaRPr>
          </a:p>
        </p:txBody>
      </p:sp>
      <p:sp>
        <p:nvSpPr>
          <p:cNvPr id="365" name="Google Shape;365;p33"/>
          <p:cNvSpPr txBox="1"/>
          <p:nvPr/>
        </p:nvSpPr>
        <p:spPr>
          <a:xfrm>
            <a:off x="3138599" y="2468761"/>
            <a:ext cx="769763"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zh-TW" sz="2400">
                <a:solidFill>
                  <a:schemeClr val="dk1"/>
                </a:solidFill>
                <a:latin typeface="Arial"/>
                <a:ea typeface="Arial"/>
                <a:cs typeface="Arial"/>
                <a:sym typeface="Arial"/>
              </a:rPr>
              <a:t>10%</a:t>
            </a:r>
            <a:endParaRPr sz="2400">
              <a:solidFill>
                <a:schemeClr val="dk1"/>
              </a:solidFill>
              <a:latin typeface="Arial"/>
              <a:ea typeface="Arial"/>
              <a:cs typeface="Arial"/>
              <a:sym typeface="Arial"/>
            </a:endParaRPr>
          </a:p>
        </p:txBody>
      </p:sp>
      <p:sp>
        <p:nvSpPr>
          <p:cNvPr id="366" name="Google Shape;366;p33"/>
          <p:cNvSpPr txBox="1"/>
          <p:nvPr/>
        </p:nvSpPr>
        <p:spPr>
          <a:xfrm>
            <a:off x="2028461" y="2468761"/>
            <a:ext cx="604653"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zh-TW" sz="2400">
                <a:solidFill>
                  <a:schemeClr val="dk1"/>
                </a:solidFill>
                <a:latin typeface="Arial"/>
                <a:ea typeface="Arial"/>
                <a:cs typeface="Arial"/>
                <a:sym typeface="Arial"/>
              </a:rPr>
              <a:t>5%</a:t>
            </a:r>
            <a:endParaRPr sz="2400">
              <a:solidFill>
                <a:schemeClr val="dk1"/>
              </a:solidFill>
              <a:latin typeface="Arial"/>
              <a:ea typeface="Arial"/>
              <a:cs typeface="Arial"/>
              <a:sym typeface="Arial"/>
            </a:endParaRPr>
          </a:p>
        </p:txBody>
      </p:sp>
      <p:sp>
        <p:nvSpPr>
          <p:cNvPr id="367" name="Google Shape;367;p33"/>
          <p:cNvSpPr txBox="1"/>
          <p:nvPr/>
        </p:nvSpPr>
        <p:spPr>
          <a:xfrm>
            <a:off x="5539604" y="2471343"/>
            <a:ext cx="769763"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zh-TW" sz="2400">
                <a:solidFill>
                  <a:schemeClr val="dk1"/>
                </a:solidFill>
                <a:latin typeface="Arial"/>
                <a:ea typeface="Arial"/>
                <a:cs typeface="Arial"/>
                <a:sym typeface="Arial"/>
              </a:rPr>
              <a:t>50%</a:t>
            </a:r>
            <a:endParaRPr sz="2400">
              <a:solidFill>
                <a:schemeClr val="dk1"/>
              </a:solidFill>
              <a:latin typeface="Arial"/>
              <a:ea typeface="Arial"/>
              <a:cs typeface="Arial"/>
              <a:sym typeface="Arial"/>
            </a:endParaRPr>
          </a:p>
        </p:txBody>
      </p:sp>
      <p:sp>
        <p:nvSpPr>
          <p:cNvPr id="368" name="Google Shape;368;p33"/>
          <p:cNvSpPr txBox="1"/>
          <p:nvPr/>
        </p:nvSpPr>
        <p:spPr>
          <a:xfrm>
            <a:off x="4367028" y="2462884"/>
            <a:ext cx="769763"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zh-TW" sz="2400">
                <a:solidFill>
                  <a:schemeClr val="dk1"/>
                </a:solidFill>
                <a:latin typeface="Arial"/>
                <a:ea typeface="Arial"/>
                <a:cs typeface="Arial"/>
                <a:sym typeface="Arial"/>
              </a:rPr>
              <a:t>30%</a:t>
            </a:r>
            <a:endParaRPr sz="2400">
              <a:solidFill>
                <a:schemeClr val="dk1"/>
              </a:solidFill>
              <a:latin typeface="Arial"/>
              <a:ea typeface="Arial"/>
              <a:cs typeface="Arial"/>
              <a:sym typeface="Arial"/>
            </a:endParaRPr>
          </a:p>
        </p:txBody>
      </p:sp>
      <p:sp>
        <p:nvSpPr>
          <p:cNvPr id="369" name="Google Shape;369;p33"/>
          <p:cNvSpPr txBox="1"/>
          <p:nvPr/>
        </p:nvSpPr>
        <p:spPr>
          <a:xfrm>
            <a:off x="820177" y="2468761"/>
            <a:ext cx="604653"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zh-TW" sz="2400">
                <a:solidFill>
                  <a:schemeClr val="dk1"/>
                </a:solidFill>
                <a:latin typeface="Arial"/>
                <a:ea typeface="Arial"/>
                <a:cs typeface="Arial"/>
                <a:sym typeface="Arial"/>
              </a:rPr>
              <a:t>0%</a:t>
            </a:r>
            <a:endParaRPr sz="2400">
              <a:solidFill>
                <a:schemeClr val="dk1"/>
              </a:solidFill>
              <a:latin typeface="Arial"/>
              <a:ea typeface="Arial"/>
              <a:cs typeface="Arial"/>
              <a:sym typeface="Arial"/>
            </a:endParaRPr>
          </a:p>
        </p:txBody>
      </p:sp>
      <p:sp>
        <p:nvSpPr>
          <p:cNvPr id="370" name="Google Shape;370;p33"/>
          <p:cNvSpPr txBox="1"/>
          <p:nvPr/>
        </p:nvSpPr>
        <p:spPr>
          <a:xfrm>
            <a:off x="10379761" y="4437904"/>
            <a:ext cx="800219"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zh-TW" sz="2400">
                <a:solidFill>
                  <a:schemeClr val="dk1"/>
                </a:solidFill>
                <a:latin typeface="Arial"/>
                <a:ea typeface="Arial"/>
                <a:cs typeface="Arial"/>
                <a:sym typeface="Arial"/>
              </a:rPr>
              <a:t>总是</a:t>
            </a:r>
            <a:endParaRPr sz="2400">
              <a:solidFill>
                <a:schemeClr val="dk1"/>
              </a:solidFill>
              <a:latin typeface="Arial"/>
              <a:ea typeface="Arial"/>
              <a:cs typeface="Arial"/>
              <a:sym typeface="Arial"/>
            </a:endParaRPr>
          </a:p>
        </p:txBody>
      </p:sp>
      <p:sp>
        <p:nvSpPr>
          <p:cNvPr id="371" name="Google Shape;371;p33"/>
          <p:cNvSpPr txBox="1"/>
          <p:nvPr/>
        </p:nvSpPr>
        <p:spPr>
          <a:xfrm>
            <a:off x="9247665" y="4437904"/>
            <a:ext cx="800219"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zh-TW" sz="2400">
                <a:solidFill>
                  <a:schemeClr val="dk1"/>
                </a:solidFill>
                <a:latin typeface="Arial"/>
                <a:ea typeface="Arial"/>
                <a:cs typeface="Arial"/>
                <a:sym typeface="Arial"/>
              </a:rPr>
              <a:t>通常</a:t>
            </a:r>
            <a:endParaRPr sz="2400">
              <a:solidFill>
                <a:schemeClr val="dk1"/>
              </a:solidFill>
              <a:latin typeface="Arial"/>
              <a:ea typeface="Arial"/>
              <a:cs typeface="Arial"/>
              <a:sym typeface="Arial"/>
            </a:endParaRPr>
          </a:p>
        </p:txBody>
      </p:sp>
      <p:sp>
        <p:nvSpPr>
          <p:cNvPr id="372" name="Google Shape;372;p33"/>
          <p:cNvSpPr txBox="1"/>
          <p:nvPr/>
        </p:nvSpPr>
        <p:spPr>
          <a:xfrm>
            <a:off x="7645338" y="4437904"/>
            <a:ext cx="1415772" cy="46166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zh-TW" sz="2400">
                <a:solidFill>
                  <a:schemeClr val="dk1"/>
                </a:solidFill>
              </a:rPr>
              <a:t>频繁</a:t>
            </a:r>
            <a:endParaRPr sz="2400">
              <a:solidFill>
                <a:schemeClr val="dk1"/>
              </a:solidFill>
              <a:latin typeface="Arial"/>
              <a:ea typeface="Arial"/>
              <a:cs typeface="Arial"/>
              <a:sym typeface="Arial"/>
            </a:endParaRPr>
          </a:p>
        </p:txBody>
      </p:sp>
      <p:sp>
        <p:nvSpPr>
          <p:cNvPr id="373" name="Google Shape;373;p33"/>
          <p:cNvSpPr txBox="1"/>
          <p:nvPr/>
        </p:nvSpPr>
        <p:spPr>
          <a:xfrm>
            <a:off x="6773840" y="4437902"/>
            <a:ext cx="934800" cy="461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zh-TW" sz="2400">
                <a:solidFill>
                  <a:schemeClr val="dk1"/>
                </a:solidFill>
              </a:rPr>
              <a:t>时常</a:t>
            </a:r>
            <a:endParaRPr sz="2400">
              <a:solidFill>
                <a:schemeClr val="dk1"/>
              </a:solidFill>
              <a:latin typeface="Arial"/>
              <a:ea typeface="Arial"/>
              <a:cs typeface="Arial"/>
              <a:sym typeface="Arial"/>
            </a:endParaRPr>
          </a:p>
        </p:txBody>
      </p:sp>
      <p:sp>
        <p:nvSpPr>
          <p:cNvPr id="374" name="Google Shape;374;p33"/>
          <p:cNvSpPr txBox="1"/>
          <p:nvPr/>
        </p:nvSpPr>
        <p:spPr>
          <a:xfrm>
            <a:off x="3131058" y="4437902"/>
            <a:ext cx="800100" cy="4617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zh-TW" sz="2400">
                <a:solidFill>
                  <a:schemeClr val="dk1"/>
                </a:solidFill>
              </a:rPr>
              <a:t>不常</a:t>
            </a:r>
            <a:endParaRPr sz="2400">
              <a:solidFill>
                <a:schemeClr val="dk1"/>
              </a:solidFill>
              <a:latin typeface="Arial"/>
              <a:ea typeface="Arial"/>
              <a:cs typeface="Arial"/>
              <a:sym typeface="Arial"/>
            </a:endParaRPr>
          </a:p>
        </p:txBody>
      </p:sp>
      <p:sp>
        <p:nvSpPr>
          <p:cNvPr id="375" name="Google Shape;375;p33"/>
          <p:cNvSpPr txBox="1"/>
          <p:nvPr/>
        </p:nvSpPr>
        <p:spPr>
          <a:xfrm>
            <a:off x="1925544" y="4437901"/>
            <a:ext cx="1107900" cy="4617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zh-TW" sz="2400">
                <a:solidFill>
                  <a:schemeClr val="dk1"/>
                </a:solidFill>
              </a:rPr>
              <a:t>很少</a:t>
            </a:r>
            <a:endParaRPr/>
          </a:p>
        </p:txBody>
      </p:sp>
      <p:sp>
        <p:nvSpPr>
          <p:cNvPr id="376" name="Google Shape;376;p33"/>
          <p:cNvSpPr txBox="1"/>
          <p:nvPr/>
        </p:nvSpPr>
        <p:spPr>
          <a:xfrm>
            <a:off x="5387765" y="4437904"/>
            <a:ext cx="1107996" cy="46166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zh-TW" sz="2400">
                <a:solidFill>
                  <a:schemeClr val="dk1"/>
                </a:solidFill>
                <a:latin typeface="Arial"/>
                <a:ea typeface="Arial"/>
                <a:cs typeface="Arial"/>
                <a:sym typeface="Arial"/>
              </a:rPr>
              <a:t>有时</a:t>
            </a:r>
            <a:endParaRPr sz="2400">
              <a:solidFill>
                <a:schemeClr val="dk1"/>
              </a:solidFill>
              <a:latin typeface="Arial"/>
              <a:ea typeface="Arial"/>
              <a:cs typeface="Arial"/>
              <a:sym typeface="Arial"/>
            </a:endParaRPr>
          </a:p>
        </p:txBody>
      </p:sp>
      <p:sp>
        <p:nvSpPr>
          <p:cNvPr id="377" name="Google Shape;377;p33"/>
          <p:cNvSpPr txBox="1"/>
          <p:nvPr/>
        </p:nvSpPr>
        <p:spPr>
          <a:xfrm>
            <a:off x="4336572" y="4437903"/>
            <a:ext cx="800219"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zh-TW" sz="2400">
                <a:solidFill>
                  <a:srgbClr val="FF0000"/>
                </a:solidFill>
              </a:rPr>
              <a:t>偶尔</a:t>
            </a:r>
            <a:endParaRPr b="1" sz="2400">
              <a:solidFill>
                <a:srgbClr val="FF0000"/>
              </a:solidFill>
            </a:endParaRPr>
          </a:p>
        </p:txBody>
      </p:sp>
      <p:sp>
        <p:nvSpPr>
          <p:cNvPr id="378" name="Google Shape;378;p33"/>
          <p:cNvSpPr txBox="1"/>
          <p:nvPr/>
        </p:nvSpPr>
        <p:spPr>
          <a:xfrm>
            <a:off x="425090" y="4437901"/>
            <a:ext cx="1415772" cy="46166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zh-TW" sz="2400">
                <a:solidFill>
                  <a:schemeClr val="dk1"/>
                </a:solidFill>
                <a:latin typeface="Arial"/>
                <a:ea typeface="Arial"/>
                <a:cs typeface="Arial"/>
                <a:sym typeface="Arial"/>
              </a:rPr>
              <a:t>从不</a:t>
            </a:r>
            <a:endParaRPr sz="2400">
              <a:solidFill>
                <a:schemeClr val="dk1"/>
              </a:solidFill>
              <a:latin typeface="Arial"/>
              <a:ea typeface="Arial"/>
              <a:cs typeface="Arial"/>
              <a:sym typeface="Arial"/>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2" name="Shape 382"/>
        <p:cNvGrpSpPr/>
        <p:nvPr/>
      </p:nvGrpSpPr>
      <p:grpSpPr>
        <a:xfrm>
          <a:off x="0" y="0"/>
          <a:ext cx="0" cy="0"/>
          <a:chOff x="0" y="0"/>
          <a:chExt cx="0" cy="0"/>
        </a:xfrm>
      </p:grpSpPr>
      <p:sp>
        <p:nvSpPr>
          <p:cNvPr id="383" name="Google Shape;383;p3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Play"/>
              <a:buNone/>
            </a:pPr>
            <a:r>
              <a:rPr b="1" lang="zh-TW" u="sng"/>
              <a:t>偶尔</a:t>
            </a:r>
            <a:r>
              <a:rPr lang="zh-TW"/>
              <a:t> adv.</a:t>
            </a:r>
            <a:endParaRPr/>
          </a:p>
        </p:txBody>
      </p:sp>
      <p:sp>
        <p:nvSpPr>
          <p:cNvPr id="384" name="Google Shape;384;p34"/>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zh-TW" sz="2800"/>
              <a:t>他</a:t>
            </a:r>
            <a:r>
              <a:rPr lang="zh-TW"/>
              <a:t>周末通常在家</a:t>
            </a:r>
            <a:r>
              <a:rPr lang="zh-TW" sz="2800"/>
              <a:t>看电影，</a:t>
            </a:r>
            <a:r>
              <a:rPr b="1" lang="zh-TW" sz="2800">
                <a:solidFill>
                  <a:srgbClr val="FF0000"/>
                </a:solidFill>
              </a:rPr>
              <a:t>偶尔</a:t>
            </a:r>
            <a:r>
              <a:rPr lang="zh-TW"/>
              <a:t>也会</a:t>
            </a:r>
            <a:r>
              <a:rPr lang="zh-TW"/>
              <a:t>看电视剧</a:t>
            </a:r>
            <a:r>
              <a:rPr lang="zh-TW" sz="2800"/>
              <a:t>。</a:t>
            </a:r>
            <a:endParaRPr sz="2800"/>
          </a:p>
        </p:txBody>
      </p:sp>
      <p:pic>
        <p:nvPicPr>
          <p:cNvPr descr="你多久沒「看電視」了？ ｜ 米果／ 台北捌玖零｜ 獨立評論" id="385" name="Google Shape;385;p34"/>
          <p:cNvPicPr preferRelativeResize="0"/>
          <p:nvPr/>
        </p:nvPicPr>
        <p:blipFill rotWithShape="1">
          <a:blip r:embed="rId3">
            <a:alphaModFix/>
          </a:blip>
          <a:srcRect b="0" l="0" r="0" t="0"/>
          <a:stretch/>
        </p:blipFill>
        <p:spPr>
          <a:xfrm>
            <a:off x="3057534" y="2572793"/>
            <a:ext cx="6096000" cy="4067175"/>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9" name="Shape 389"/>
        <p:cNvGrpSpPr/>
        <p:nvPr/>
      </p:nvGrpSpPr>
      <p:grpSpPr>
        <a:xfrm>
          <a:off x="0" y="0"/>
          <a:ext cx="0" cy="0"/>
          <a:chOff x="0" y="0"/>
          <a:chExt cx="0" cy="0"/>
        </a:xfrm>
      </p:grpSpPr>
      <p:sp>
        <p:nvSpPr>
          <p:cNvPr id="390" name="Google Shape;390;p3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Play"/>
              <a:buNone/>
            </a:pPr>
            <a:r>
              <a:rPr b="1" lang="zh-TW" u="sng"/>
              <a:t>偶尔</a:t>
            </a:r>
            <a:r>
              <a:rPr lang="zh-TW"/>
              <a:t> adv.</a:t>
            </a:r>
            <a:endParaRPr/>
          </a:p>
        </p:txBody>
      </p:sp>
      <p:sp>
        <p:nvSpPr>
          <p:cNvPr id="391" name="Google Shape;391;p35"/>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zh-TW" sz="2800"/>
              <a:t>她</a:t>
            </a:r>
            <a:r>
              <a:rPr lang="zh-TW"/>
              <a:t>平常自己在家做晚饭，但是</a:t>
            </a:r>
            <a:r>
              <a:rPr b="1" lang="zh-TW" sz="2800">
                <a:solidFill>
                  <a:srgbClr val="FF0000"/>
                </a:solidFill>
              </a:rPr>
              <a:t>偶尔</a:t>
            </a:r>
            <a:r>
              <a:rPr lang="zh-TW"/>
              <a:t>也</a:t>
            </a:r>
            <a:r>
              <a:rPr lang="zh-TW" sz="2800"/>
              <a:t>会跟朋友一起</a:t>
            </a:r>
            <a:r>
              <a:rPr lang="zh-TW"/>
              <a:t>出去吃饭</a:t>
            </a:r>
            <a:r>
              <a:rPr lang="zh-TW" sz="2800"/>
              <a:t>。</a:t>
            </a:r>
            <a:endParaRPr sz="2800"/>
          </a:p>
        </p:txBody>
      </p:sp>
      <p:pic>
        <p:nvPicPr>
          <p:cNvPr descr="吃飯聽什麼音樂很重要這種曲風讓你慢食不易胖- 康健雜誌" id="392" name="Google Shape;392;p35"/>
          <p:cNvPicPr preferRelativeResize="0"/>
          <p:nvPr/>
        </p:nvPicPr>
        <p:blipFill rotWithShape="1">
          <a:blip r:embed="rId3">
            <a:alphaModFix/>
          </a:blip>
          <a:srcRect b="0" l="0" r="0" t="0"/>
          <a:stretch/>
        </p:blipFill>
        <p:spPr>
          <a:xfrm>
            <a:off x="2386300" y="2534653"/>
            <a:ext cx="6834854" cy="4105315"/>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6" name="Shape 396"/>
        <p:cNvGrpSpPr/>
        <p:nvPr/>
      </p:nvGrpSpPr>
      <p:grpSpPr>
        <a:xfrm>
          <a:off x="0" y="0"/>
          <a:ext cx="0" cy="0"/>
          <a:chOff x="0" y="0"/>
          <a:chExt cx="0" cy="0"/>
        </a:xfrm>
      </p:grpSpPr>
      <p:sp>
        <p:nvSpPr>
          <p:cNvPr id="397" name="Google Shape;397;p3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Play"/>
              <a:buNone/>
            </a:pPr>
            <a:r>
              <a:rPr b="1" lang="zh-TW" u="sng"/>
              <a:t>偶尔</a:t>
            </a:r>
            <a:r>
              <a:rPr lang="zh-TW"/>
              <a:t> adv.</a:t>
            </a:r>
            <a:endParaRPr/>
          </a:p>
        </p:txBody>
      </p:sp>
      <p:sp>
        <p:nvSpPr>
          <p:cNvPr id="398" name="Google Shape;398;p36"/>
          <p:cNvSpPr txBox="1"/>
          <p:nvPr>
            <p:ph idx="1" type="body"/>
          </p:nvPr>
        </p:nvSpPr>
        <p:spPr>
          <a:xfrm>
            <a:off x="838200" y="1825626"/>
            <a:ext cx="9523538" cy="404228"/>
          </a:xfrm>
          <a:prstGeom prst="rect">
            <a:avLst/>
          </a:prstGeom>
          <a:noFill/>
          <a:ln>
            <a:noFill/>
          </a:ln>
        </p:spPr>
        <p:txBody>
          <a:bodyPr anchorCtr="0" anchor="t" bIns="45700" lIns="91425" spcFirstLastPara="1" rIns="91425" wrap="square" tIns="45700">
            <a:normAutofit lnSpcReduction="20000"/>
          </a:bodyPr>
          <a:lstStyle/>
          <a:p>
            <a:pPr indent="-241934" lvl="0" marL="228600" rtl="0" algn="l">
              <a:lnSpc>
                <a:spcPct val="90000"/>
              </a:lnSpc>
              <a:spcBef>
                <a:spcPts val="0"/>
              </a:spcBef>
              <a:spcAft>
                <a:spcPts val="0"/>
              </a:spcAft>
              <a:buClr>
                <a:schemeClr val="dk1"/>
              </a:buClr>
              <a:buSzPts val="2800"/>
              <a:buChar char="•"/>
            </a:pPr>
            <a:r>
              <a:rPr lang="zh-TW"/>
              <a:t>除了“偶尔”外，</a:t>
            </a:r>
            <a:r>
              <a:rPr lang="zh-TW"/>
              <a:t>再</a:t>
            </a:r>
            <a:r>
              <a:rPr lang="zh-TW"/>
              <a:t>选两个频率副词，分别造</a:t>
            </a:r>
            <a:r>
              <a:rPr lang="zh-TW"/>
              <a:t>两个</a:t>
            </a:r>
            <a:r>
              <a:rPr lang="zh-TW"/>
              <a:t>句子。</a:t>
            </a:r>
            <a:endParaRPr/>
          </a:p>
        </p:txBody>
      </p:sp>
      <p:cxnSp>
        <p:nvCxnSpPr>
          <p:cNvPr id="399" name="Google Shape;399;p36"/>
          <p:cNvCxnSpPr/>
          <p:nvPr/>
        </p:nvCxnSpPr>
        <p:spPr>
          <a:xfrm>
            <a:off x="1138989" y="3429000"/>
            <a:ext cx="9625264" cy="0"/>
          </a:xfrm>
          <a:prstGeom prst="straightConnector1">
            <a:avLst/>
          </a:prstGeom>
          <a:noFill/>
          <a:ln cap="flat" cmpd="sng" w="76200">
            <a:solidFill>
              <a:schemeClr val="dk1"/>
            </a:solidFill>
            <a:prstDash val="solid"/>
            <a:miter lim="800000"/>
            <a:headEnd len="sm" w="sm" type="none"/>
            <a:tailEnd len="sm" w="sm" type="none"/>
          </a:ln>
        </p:spPr>
      </p:cxnSp>
      <p:cxnSp>
        <p:nvCxnSpPr>
          <p:cNvPr id="400" name="Google Shape;400;p36"/>
          <p:cNvCxnSpPr/>
          <p:nvPr/>
        </p:nvCxnSpPr>
        <p:spPr>
          <a:xfrm>
            <a:off x="1120140" y="3148965"/>
            <a:ext cx="0" cy="640080"/>
          </a:xfrm>
          <a:prstGeom prst="straightConnector1">
            <a:avLst/>
          </a:prstGeom>
          <a:noFill/>
          <a:ln cap="flat" cmpd="sng" w="57150">
            <a:solidFill>
              <a:srgbClr val="FF0000"/>
            </a:solidFill>
            <a:prstDash val="solid"/>
            <a:miter lim="800000"/>
            <a:headEnd len="sm" w="sm" type="none"/>
            <a:tailEnd len="sm" w="sm" type="none"/>
          </a:ln>
        </p:spPr>
      </p:cxnSp>
      <p:cxnSp>
        <p:nvCxnSpPr>
          <p:cNvPr id="401" name="Google Shape;401;p36"/>
          <p:cNvCxnSpPr/>
          <p:nvPr/>
        </p:nvCxnSpPr>
        <p:spPr>
          <a:xfrm>
            <a:off x="10764253" y="3148965"/>
            <a:ext cx="0" cy="640080"/>
          </a:xfrm>
          <a:prstGeom prst="straightConnector1">
            <a:avLst/>
          </a:prstGeom>
          <a:noFill/>
          <a:ln cap="flat" cmpd="sng" w="57150">
            <a:solidFill>
              <a:srgbClr val="FF0000"/>
            </a:solidFill>
            <a:prstDash val="solid"/>
            <a:miter lim="800000"/>
            <a:headEnd len="sm" w="sm" type="none"/>
            <a:tailEnd len="sm" w="sm" type="none"/>
          </a:ln>
        </p:spPr>
      </p:cxnSp>
      <p:cxnSp>
        <p:nvCxnSpPr>
          <p:cNvPr id="402" name="Google Shape;402;p36"/>
          <p:cNvCxnSpPr/>
          <p:nvPr/>
        </p:nvCxnSpPr>
        <p:spPr>
          <a:xfrm>
            <a:off x="9558738" y="3148965"/>
            <a:ext cx="0" cy="640080"/>
          </a:xfrm>
          <a:prstGeom prst="straightConnector1">
            <a:avLst/>
          </a:prstGeom>
          <a:noFill/>
          <a:ln cap="flat" cmpd="sng" w="57150">
            <a:solidFill>
              <a:srgbClr val="FF0000"/>
            </a:solidFill>
            <a:prstDash val="solid"/>
            <a:miter lim="800000"/>
            <a:headEnd len="sm" w="sm" type="none"/>
            <a:tailEnd len="sm" w="sm" type="none"/>
          </a:ln>
        </p:spPr>
      </p:cxnSp>
      <p:cxnSp>
        <p:nvCxnSpPr>
          <p:cNvPr id="403" name="Google Shape;403;p36"/>
          <p:cNvCxnSpPr/>
          <p:nvPr/>
        </p:nvCxnSpPr>
        <p:spPr>
          <a:xfrm>
            <a:off x="8353224" y="3148965"/>
            <a:ext cx="0" cy="640080"/>
          </a:xfrm>
          <a:prstGeom prst="straightConnector1">
            <a:avLst/>
          </a:prstGeom>
          <a:noFill/>
          <a:ln cap="flat" cmpd="sng" w="57150">
            <a:solidFill>
              <a:srgbClr val="FF0000"/>
            </a:solidFill>
            <a:prstDash val="solid"/>
            <a:miter lim="800000"/>
            <a:headEnd len="sm" w="sm" type="none"/>
            <a:tailEnd len="sm" w="sm" type="none"/>
          </a:ln>
        </p:spPr>
      </p:cxnSp>
      <p:cxnSp>
        <p:nvCxnSpPr>
          <p:cNvPr id="404" name="Google Shape;404;p36"/>
          <p:cNvCxnSpPr/>
          <p:nvPr/>
        </p:nvCxnSpPr>
        <p:spPr>
          <a:xfrm>
            <a:off x="7147710" y="3148965"/>
            <a:ext cx="0" cy="640080"/>
          </a:xfrm>
          <a:prstGeom prst="straightConnector1">
            <a:avLst/>
          </a:prstGeom>
          <a:noFill/>
          <a:ln cap="flat" cmpd="sng" w="57150">
            <a:solidFill>
              <a:srgbClr val="FF0000"/>
            </a:solidFill>
            <a:prstDash val="solid"/>
            <a:miter lim="800000"/>
            <a:headEnd len="sm" w="sm" type="none"/>
            <a:tailEnd len="sm" w="sm" type="none"/>
          </a:ln>
        </p:spPr>
      </p:cxnSp>
      <p:cxnSp>
        <p:nvCxnSpPr>
          <p:cNvPr id="405" name="Google Shape;405;p36"/>
          <p:cNvCxnSpPr/>
          <p:nvPr/>
        </p:nvCxnSpPr>
        <p:spPr>
          <a:xfrm>
            <a:off x="5942196" y="3148965"/>
            <a:ext cx="0" cy="640080"/>
          </a:xfrm>
          <a:prstGeom prst="straightConnector1">
            <a:avLst/>
          </a:prstGeom>
          <a:noFill/>
          <a:ln cap="flat" cmpd="sng" w="57150">
            <a:solidFill>
              <a:srgbClr val="FF0000"/>
            </a:solidFill>
            <a:prstDash val="solid"/>
            <a:miter lim="800000"/>
            <a:headEnd len="sm" w="sm" type="none"/>
            <a:tailEnd len="sm" w="sm" type="none"/>
          </a:ln>
        </p:spPr>
      </p:cxnSp>
      <p:cxnSp>
        <p:nvCxnSpPr>
          <p:cNvPr id="406" name="Google Shape;406;p36"/>
          <p:cNvCxnSpPr/>
          <p:nvPr/>
        </p:nvCxnSpPr>
        <p:spPr>
          <a:xfrm>
            <a:off x="4736682" y="3148965"/>
            <a:ext cx="0" cy="640080"/>
          </a:xfrm>
          <a:prstGeom prst="straightConnector1">
            <a:avLst/>
          </a:prstGeom>
          <a:noFill/>
          <a:ln cap="flat" cmpd="sng" w="57150">
            <a:solidFill>
              <a:srgbClr val="FF0000"/>
            </a:solidFill>
            <a:prstDash val="solid"/>
            <a:miter lim="800000"/>
            <a:headEnd len="sm" w="sm" type="none"/>
            <a:tailEnd len="sm" w="sm" type="none"/>
          </a:ln>
        </p:spPr>
      </p:cxnSp>
      <p:cxnSp>
        <p:nvCxnSpPr>
          <p:cNvPr id="407" name="Google Shape;407;p36"/>
          <p:cNvCxnSpPr/>
          <p:nvPr/>
        </p:nvCxnSpPr>
        <p:spPr>
          <a:xfrm>
            <a:off x="3531168" y="3148965"/>
            <a:ext cx="0" cy="640080"/>
          </a:xfrm>
          <a:prstGeom prst="straightConnector1">
            <a:avLst/>
          </a:prstGeom>
          <a:noFill/>
          <a:ln cap="flat" cmpd="sng" w="57150">
            <a:solidFill>
              <a:srgbClr val="FF0000"/>
            </a:solidFill>
            <a:prstDash val="solid"/>
            <a:miter lim="800000"/>
            <a:headEnd len="sm" w="sm" type="none"/>
            <a:tailEnd len="sm" w="sm" type="none"/>
          </a:ln>
        </p:spPr>
      </p:cxnSp>
      <p:cxnSp>
        <p:nvCxnSpPr>
          <p:cNvPr id="408" name="Google Shape;408;p36"/>
          <p:cNvCxnSpPr/>
          <p:nvPr/>
        </p:nvCxnSpPr>
        <p:spPr>
          <a:xfrm>
            <a:off x="2325654" y="3148965"/>
            <a:ext cx="0" cy="640080"/>
          </a:xfrm>
          <a:prstGeom prst="straightConnector1">
            <a:avLst/>
          </a:prstGeom>
          <a:noFill/>
          <a:ln cap="flat" cmpd="sng" w="57150">
            <a:solidFill>
              <a:srgbClr val="FF0000"/>
            </a:solidFill>
            <a:prstDash val="solid"/>
            <a:miter lim="800000"/>
            <a:headEnd len="sm" w="sm" type="none"/>
            <a:tailEnd len="sm" w="sm" type="none"/>
          </a:ln>
        </p:spPr>
      </p:cxnSp>
      <p:sp>
        <p:nvSpPr>
          <p:cNvPr id="409" name="Google Shape;409;p36"/>
          <p:cNvSpPr txBox="1"/>
          <p:nvPr/>
        </p:nvSpPr>
        <p:spPr>
          <a:xfrm>
            <a:off x="10361738" y="2468761"/>
            <a:ext cx="934871"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zh-TW" sz="2400">
                <a:solidFill>
                  <a:schemeClr val="dk1"/>
                </a:solidFill>
                <a:latin typeface="Arial"/>
                <a:ea typeface="Arial"/>
                <a:cs typeface="Arial"/>
                <a:sym typeface="Arial"/>
              </a:rPr>
              <a:t>100%</a:t>
            </a:r>
            <a:endParaRPr sz="2400">
              <a:solidFill>
                <a:schemeClr val="dk1"/>
              </a:solidFill>
              <a:latin typeface="Arial"/>
              <a:ea typeface="Arial"/>
              <a:cs typeface="Arial"/>
              <a:sym typeface="Arial"/>
            </a:endParaRPr>
          </a:p>
        </p:txBody>
      </p:sp>
      <p:sp>
        <p:nvSpPr>
          <p:cNvPr id="410" name="Google Shape;410;p36"/>
          <p:cNvSpPr txBox="1"/>
          <p:nvPr/>
        </p:nvSpPr>
        <p:spPr>
          <a:xfrm>
            <a:off x="9169039" y="2468761"/>
            <a:ext cx="769763"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zh-TW" sz="2400">
                <a:solidFill>
                  <a:schemeClr val="dk1"/>
                </a:solidFill>
                <a:latin typeface="Arial"/>
                <a:ea typeface="Arial"/>
                <a:cs typeface="Arial"/>
                <a:sym typeface="Arial"/>
              </a:rPr>
              <a:t>90%</a:t>
            </a:r>
            <a:endParaRPr sz="2400">
              <a:solidFill>
                <a:schemeClr val="dk1"/>
              </a:solidFill>
              <a:latin typeface="Arial"/>
              <a:ea typeface="Arial"/>
              <a:cs typeface="Arial"/>
              <a:sym typeface="Arial"/>
            </a:endParaRPr>
          </a:p>
        </p:txBody>
      </p:sp>
      <p:sp>
        <p:nvSpPr>
          <p:cNvPr id="411" name="Google Shape;411;p36"/>
          <p:cNvSpPr txBox="1"/>
          <p:nvPr/>
        </p:nvSpPr>
        <p:spPr>
          <a:xfrm>
            <a:off x="7976344" y="2468761"/>
            <a:ext cx="769763"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zh-TW" sz="2400">
                <a:solidFill>
                  <a:schemeClr val="dk1"/>
                </a:solidFill>
                <a:latin typeface="Arial"/>
                <a:ea typeface="Arial"/>
                <a:cs typeface="Arial"/>
                <a:sym typeface="Arial"/>
              </a:rPr>
              <a:t>80%</a:t>
            </a:r>
            <a:endParaRPr sz="2400">
              <a:solidFill>
                <a:schemeClr val="dk1"/>
              </a:solidFill>
              <a:latin typeface="Arial"/>
              <a:ea typeface="Arial"/>
              <a:cs typeface="Arial"/>
              <a:sym typeface="Arial"/>
            </a:endParaRPr>
          </a:p>
        </p:txBody>
      </p:sp>
      <p:sp>
        <p:nvSpPr>
          <p:cNvPr id="412" name="Google Shape;412;p36"/>
          <p:cNvSpPr txBox="1"/>
          <p:nvPr/>
        </p:nvSpPr>
        <p:spPr>
          <a:xfrm>
            <a:off x="6803768" y="2471343"/>
            <a:ext cx="934870" cy="46166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zh-TW" sz="2400">
                <a:solidFill>
                  <a:schemeClr val="dk1"/>
                </a:solidFill>
                <a:latin typeface="Arial"/>
                <a:ea typeface="Arial"/>
                <a:cs typeface="Arial"/>
                <a:sym typeface="Arial"/>
              </a:rPr>
              <a:t>70%</a:t>
            </a:r>
            <a:endParaRPr sz="2400">
              <a:solidFill>
                <a:schemeClr val="dk1"/>
              </a:solidFill>
              <a:latin typeface="Arial"/>
              <a:ea typeface="Arial"/>
              <a:cs typeface="Arial"/>
              <a:sym typeface="Arial"/>
            </a:endParaRPr>
          </a:p>
        </p:txBody>
      </p:sp>
      <p:sp>
        <p:nvSpPr>
          <p:cNvPr id="413" name="Google Shape;413;p36"/>
          <p:cNvSpPr txBox="1"/>
          <p:nvPr/>
        </p:nvSpPr>
        <p:spPr>
          <a:xfrm>
            <a:off x="3138599" y="2468761"/>
            <a:ext cx="769763"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zh-TW" sz="2400">
                <a:solidFill>
                  <a:schemeClr val="dk1"/>
                </a:solidFill>
                <a:latin typeface="Arial"/>
                <a:ea typeface="Arial"/>
                <a:cs typeface="Arial"/>
                <a:sym typeface="Arial"/>
              </a:rPr>
              <a:t>10%</a:t>
            </a:r>
            <a:endParaRPr sz="2400">
              <a:solidFill>
                <a:schemeClr val="dk1"/>
              </a:solidFill>
              <a:latin typeface="Arial"/>
              <a:ea typeface="Arial"/>
              <a:cs typeface="Arial"/>
              <a:sym typeface="Arial"/>
            </a:endParaRPr>
          </a:p>
        </p:txBody>
      </p:sp>
      <p:sp>
        <p:nvSpPr>
          <p:cNvPr id="414" name="Google Shape;414;p36"/>
          <p:cNvSpPr txBox="1"/>
          <p:nvPr/>
        </p:nvSpPr>
        <p:spPr>
          <a:xfrm>
            <a:off x="2028461" y="2468761"/>
            <a:ext cx="604653"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zh-TW" sz="2400">
                <a:solidFill>
                  <a:schemeClr val="dk1"/>
                </a:solidFill>
                <a:latin typeface="Arial"/>
                <a:ea typeface="Arial"/>
                <a:cs typeface="Arial"/>
                <a:sym typeface="Arial"/>
              </a:rPr>
              <a:t>5%</a:t>
            </a:r>
            <a:endParaRPr sz="2400">
              <a:solidFill>
                <a:schemeClr val="dk1"/>
              </a:solidFill>
              <a:latin typeface="Arial"/>
              <a:ea typeface="Arial"/>
              <a:cs typeface="Arial"/>
              <a:sym typeface="Arial"/>
            </a:endParaRPr>
          </a:p>
        </p:txBody>
      </p:sp>
      <p:sp>
        <p:nvSpPr>
          <p:cNvPr id="415" name="Google Shape;415;p36"/>
          <p:cNvSpPr txBox="1"/>
          <p:nvPr/>
        </p:nvSpPr>
        <p:spPr>
          <a:xfrm>
            <a:off x="5539604" y="2471343"/>
            <a:ext cx="769763"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zh-TW" sz="2400">
                <a:solidFill>
                  <a:schemeClr val="dk1"/>
                </a:solidFill>
                <a:latin typeface="Arial"/>
                <a:ea typeface="Arial"/>
                <a:cs typeface="Arial"/>
                <a:sym typeface="Arial"/>
              </a:rPr>
              <a:t>50%</a:t>
            </a:r>
            <a:endParaRPr sz="2400">
              <a:solidFill>
                <a:schemeClr val="dk1"/>
              </a:solidFill>
              <a:latin typeface="Arial"/>
              <a:ea typeface="Arial"/>
              <a:cs typeface="Arial"/>
              <a:sym typeface="Arial"/>
            </a:endParaRPr>
          </a:p>
        </p:txBody>
      </p:sp>
      <p:sp>
        <p:nvSpPr>
          <p:cNvPr id="416" name="Google Shape;416;p36"/>
          <p:cNvSpPr txBox="1"/>
          <p:nvPr/>
        </p:nvSpPr>
        <p:spPr>
          <a:xfrm>
            <a:off x="4367028" y="2462884"/>
            <a:ext cx="769763"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zh-TW" sz="2400">
                <a:solidFill>
                  <a:schemeClr val="dk1"/>
                </a:solidFill>
                <a:latin typeface="Arial"/>
                <a:ea typeface="Arial"/>
                <a:cs typeface="Arial"/>
                <a:sym typeface="Arial"/>
              </a:rPr>
              <a:t>30%</a:t>
            </a:r>
            <a:endParaRPr sz="2400">
              <a:solidFill>
                <a:schemeClr val="dk1"/>
              </a:solidFill>
              <a:latin typeface="Arial"/>
              <a:ea typeface="Arial"/>
              <a:cs typeface="Arial"/>
              <a:sym typeface="Arial"/>
            </a:endParaRPr>
          </a:p>
        </p:txBody>
      </p:sp>
      <p:sp>
        <p:nvSpPr>
          <p:cNvPr id="417" name="Google Shape;417;p36"/>
          <p:cNvSpPr txBox="1"/>
          <p:nvPr/>
        </p:nvSpPr>
        <p:spPr>
          <a:xfrm>
            <a:off x="820177" y="2468761"/>
            <a:ext cx="604653"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zh-TW" sz="2400">
                <a:solidFill>
                  <a:schemeClr val="dk1"/>
                </a:solidFill>
                <a:latin typeface="Arial"/>
                <a:ea typeface="Arial"/>
                <a:cs typeface="Arial"/>
                <a:sym typeface="Arial"/>
              </a:rPr>
              <a:t>0%</a:t>
            </a:r>
            <a:endParaRPr sz="2400">
              <a:solidFill>
                <a:schemeClr val="dk1"/>
              </a:solidFill>
              <a:latin typeface="Arial"/>
              <a:ea typeface="Arial"/>
              <a:cs typeface="Arial"/>
              <a:sym typeface="Arial"/>
            </a:endParaRPr>
          </a:p>
        </p:txBody>
      </p:sp>
      <p:sp>
        <p:nvSpPr>
          <p:cNvPr id="418" name="Google Shape;418;p36"/>
          <p:cNvSpPr txBox="1"/>
          <p:nvPr/>
        </p:nvSpPr>
        <p:spPr>
          <a:xfrm>
            <a:off x="10379761" y="4437904"/>
            <a:ext cx="800100" cy="461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zh-TW" sz="2400">
                <a:solidFill>
                  <a:schemeClr val="dk1"/>
                </a:solidFill>
                <a:latin typeface="Arial"/>
                <a:ea typeface="Arial"/>
                <a:cs typeface="Arial"/>
                <a:sym typeface="Arial"/>
              </a:rPr>
              <a:t>总是</a:t>
            </a:r>
            <a:endParaRPr sz="2400">
              <a:solidFill>
                <a:schemeClr val="dk1"/>
              </a:solidFill>
              <a:latin typeface="Arial"/>
              <a:ea typeface="Arial"/>
              <a:cs typeface="Arial"/>
              <a:sym typeface="Arial"/>
            </a:endParaRPr>
          </a:p>
        </p:txBody>
      </p:sp>
      <p:sp>
        <p:nvSpPr>
          <p:cNvPr id="419" name="Google Shape;419;p36"/>
          <p:cNvSpPr txBox="1"/>
          <p:nvPr/>
        </p:nvSpPr>
        <p:spPr>
          <a:xfrm>
            <a:off x="9247665" y="4437904"/>
            <a:ext cx="800100" cy="461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zh-TW" sz="2400">
                <a:solidFill>
                  <a:schemeClr val="dk1"/>
                </a:solidFill>
                <a:latin typeface="Arial"/>
                <a:ea typeface="Arial"/>
                <a:cs typeface="Arial"/>
                <a:sym typeface="Arial"/>
              </a:rPr>
              <a:t>通常</a:t>
            </a:r>
            <a:endParaRPr sz="2400">
              <a:solidFill>
                <a:schemeClr val="dk1"/>
              </a:solidFill>
              <a:latin typeface="Arial"/>
              <a:ea typeface="Arial"/>
              <a:cs typeface="Arial"/>
              <a:sym typeface="Arial"/>
            </a:endParaRPr>
          </a:p>
        </p:txBody>
      </p:sp>
      <p:sp>
        <p:nvSpPr>
          <p:cNvPr id="420" name="Google Shape;420;p36"/>
          <p:cNvSpPr txBox="1"/>
          <p:nvPr/>
        </p:nvSpPr>
        <p:spPr>
          <a:xfrm>
            <a:off x="7645338" y="4437904"/>
            <a:ext cx="1415700" cy="4617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zh-TW" sz="2400">
                <a:solidFill>
                  <a:schemeClr val="dk1"/>
                </a:solidFill>
              </a:rPr>
              <a:t>频繁</a:t>
            </a:r>
            <a:endParaRPr sz="2400">
              <a:solidFill>
                <a:schemeClr val="dk1"/>
              </a:solidFill>
              <a:latin typeface="Arial"/>
              <a:ea typeface="Arial"/>
              <a:cs typeface="Arial"/>
              <a:sym typeface="Arial"/>
            </a:endParaRPr>
          </a:p>
        </p:txBody>
      </p:sp>
      <p:sp>
        <p:nvSpPr>
          <p:cNvPr id="421" name="Google Shape;421;p36"/>
          <p:cNvSpPr txBox="1"/>
          <p:nvPr/>
        </p:nvSpPr>
        <p:spPr>
          <a:xfrm>
            <a:off x="6773840" y="4437902"/>
            <a:ext cx="934800" cy="461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zh-TW" sz="2400">
                <a:solidFill>
                  <a:schemeClr val="dk1"/>
                </a:solidFill>
              </a:rPr>
              <a:t>时常</a:t>
            </a:r>
            <a:endParaRPr sz="2400">
              <a:solidFill>
                <a:schemeClr val="dk1"/>
              </a:solidFill>
              <a:latin typeface="Arial"/>
              <a:ea typeface="Arial"/>
              <a:cs typeface="Arial"/>
              <a:sym typeface="Arial"/>
            </a:endParaRPr>
          </a:p>
        </p:txBody>
      </p:sp>
      <p:sp>
        <p:nvSpPr>
          <p:cNvPr id="422" name="Google Shape;422;p36"/>
          <p:cNvSpPr txBox="1"/>
          <p:nvPr/>
        </p:nvSpPr>
        <p:spPr>
          <a:xfrm>
            <a:off x="3131058" y="4437902"/>
            <a:ext cx="800100" cy="4617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zh-TW" sz="2400">
                <a:solidFill>
                  <a:schemeClr val="dk1"/>
                </a:solidFill>
              </a:rPr>
              <a:t>不常</a:t>
            </a:r>
            <a:endParaRPr sz="2400">
              <a:solidFill>
                <a:schemeClr val="dk1"/>
              </a:solidFill>
              <a:latin typeface="Arial"/>
              <a:ea typeface="Arial"/>
              <a:cs typeface="Arial"/>
              <a:sym typeface="Arial"/>
            </a:endParaRPr>
          </a:p>
        </p:txBody>
      </p:sp>
      <p:sp>
        <p:nvSpPr>
          <p:cNvPr id="423" name="Google Shape;423;p36"/>
          <p:cNvSpPr txBox="1"/>
          <p:nvPr/>
        </p:nvSpPr>
        <p:spPr>
          <a:xfrm>
            <a:off x="1925544" y="4437901"/>
            <a:ext cx="1107900" cy="4617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zh-TW" sz="2400">
                <a:solidFill>
                  <a:schemeClr val="dk1"/>
                </a:solidFill>
              </a:rPr>
              <a:t>很少</a:t>
            </a:r>
            <a:endParaRPr/>
          </a:p>
        </p:txBody>
      </p:sp>
      <p:sp>
        <p:nvSpPr>
          <p:cNvPr id="424" name="Google Shape;424;p36"/>
          <p:cNvSpPr txBox="1"/>
          <p:nvPr/>
        </p:nvSpPr>
        <p:spPr>
          <a:xfrm>
            <a:off x="5387765" y="4437904"/>
            <a:ext cx="1107900" cy="4617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zh-TW" sz="2400">
                <a:solidFill>
                  <a:schemeClr val="dk1"/>
                </a:solidFill>
                <a:latin typeface="Arial"/>
                <a:ea typeface="Arial"/>
                <a:cs typeface="Arial"/>
                <a:sym typeface="Arial"/>
              </a:rPr>
              <a:t>有时</a:t>
            </a:r>
            <a:endParaRPr sz="2400">
              <a:solidFill>
                <a:schemeClr val="dk1"/>
              </a:solidFill>
              <a:latin typeface="Arial"/>
              <a:ea typeface="Arial"/>
              <a:cs typeface="Arial"/>
              <a:sym typeface="Arial"/>
            </a:endParaRPr>
          </a:p>
        </p:txBody>
      </p:sp>
      <p:sp>
        <p:nvSpPr>
          <p:cNvPr id="425" name="Google Shape;425;p36"/>
          <p:cNvSpPr txBox="1"/>
          <p:nvPr/>
        </p:nvSpPr>
        <p:spPr>
          <a:xfrm>
            <a:off x="4336572" y="4437903"/>
            <a:ext cx="800100" cy="461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zh-TW" sz="2400">
                <a:solidFill>
                  <a:srgbClr val="FF0000"/>
                </a:solidFill>
              </a:rPr>
              <a:t>偶尔</a:t>
            </a:r>
            <a:endParaRPr b="1" sz="2400">
              <a:solidFill>
                <a:srgbClr val="FF0000"/>
              </a:solidFill>
            </a:endParaRPr>
          </a:p>
        </p:txBody>
      </p:sp>
      <p:sp>
        <p:nvSpPr>
          <p:cNvPr id="426" name="Google Shape;426;p36"/>
          <p:cNvSpPr txBox="1"/>
          <p:nvPr/>
        </p:nvSpPr>
        <p:spPr>
          <a:xfrm>
            <a:off x="425090" y="4437901"/>
            <a:ext cx="1415700" cy="4617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zh-TW" sz="2400">
                <a:solidFill>
                  <a:schemeClr val="dk1"/>
                </a:solidFill>
                <a:latin typeface="Arial"/>
                <a:ea typeface="Arial"/>
                <a:cs typeface="Arial"/>
                <a:sym typeface="Arial"/>
              </a:rPr>
              <a:t>从不</a:t>
            </a:r>
            <a:endParaRPr sz="2400">
              <a:solidFill>
                <a:schemeClr val="dk1"/>
              </a:solidFill>
              <a:latin typeface="Arial"/>
              <a:ea typeface="Arial"/>
              <a:cs typeface="Arial"/>
              <a:sym typeface="Arial"/>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0" name="Shape 430"/>
        <p:cNvGrpSpPr/>
        <p:nvPr/>
      </p:nvGrpSpPr>
      <p:grpSpPr>
        <a:xfrm>
          <a:off x="0" y="0"/>
          <a:ext cx="0" cy="0"/>
          <a:chOff x="0" y="0"/>
          <a:chExt cx="0" cy="0"/>
        </a:xfrm>
      </p:grpSpPr>
      <p:sp>
        <p:nvSpPr>
          <p:cNvPr id="431" name="Google Shape;431;p3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Play"/>
              <a:buNone/>
            </a:pPr>
            <a:r>
              <a:rPr b="1" lang="zh-TW" u="sng"/>
              <a:t>吃惊</a:t>
            </a:r>
            <a:r>
              <a:rPr lang="zh-TW"/>
              <a:t> v.</a:t>
            </a:r>
            <a:endParaRPr/>
          </a:p>
        </p:txBody>
      </p:sp>
      <p:sp>
        <p:nvSpPr>
          <p:cNvPr id="432" name="Google Shape;432;p37"/>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zh-TW"/>
              <a:t>他</a:t>
            </a:r>
            <a:r>
              <a:rPr lang="zh-TW"/>
              <a:t>美妙</a:t>
            </a:r>
            <a:r>
              <a:rPr lang="zh-TW" sz="2800"/>
              <a:t>的歌声让她</a:t>
            </a:r>
            <a:r>
              <a:rPr lang="zh-TW"/>
              <a:t>非常</a:t>
            </a:r>
            <a:r>
              <a:rPr b="1" lang="zh-TW" sz="2800">
                <a:solidFill>
                  <a:srgbClr val="FF0000"/>
                </a:solidFill>
              </a:rPr>
              <a:t>吃惊</a:t>
            </a:r>
            <a:r>
              <a:rPr lang="zh-TW" sz="2800"/>
              <a:t>。</a:t>
            </a:r>
            <a:endParaRPr sz="2800"/>
          </a:p>
        </p:txBody>
      </p:sp>
      <p:pic>
        <p:nvPicPr>
          <p:cNvPr descr="具實力也作自己！一首《我的滑板鞋》華晨宇從北京紅到台灣｜東森新聞" id="433" name="Google Shape;433;p37"/>
          <p:cNvPicPr preferRelativeResize="0"/>
          <p:nvPr/>
        </p:nvPicPr>
        <p:blipFill rotWithShape="1">
          <a:blip r:embed="rId3">
            <a:alphaModFix/>
          </a:blip>
          <a:srcRect b="0" l="0" r="0" t="0"/>
          <a:stretch/>
        </p:blipFill>
        <p:spPr>
          <a:xfrm>
            <a:off x="6537962" y="2556528"/>
            <a:ext cx="4301472" cy="4301472"/>
          </a:xfrm>
          <a:prstGeom prst="rect">
            <a:avLst/>
          </a:prstGeom>
          <a:noFill/>
          <a:ln>
            <a:noFill/>
          </a:ln>
        </p:spPr>
      </p:pic>
      <p:pic>
        <p:nvPicPr>
          <p:cNvPr descr="吃驚」の意味と使い方は？「びっくり」と読むこともある？ | kufura（クフラ）小学館公式" id="434" name="Google Shape;434;p37"/>
          <p:cNvPicPr preferRelativeResize="0"/>
          <p:nvPr/>
        </p:nvPicPr>
        <p:blipFill rotWithShape="1">
          <a:blip r:embed="rId4">
            <a:alphaModFix/>
          </a:blip>
          <a:srcRect b="0" l="0" r="0" t="0"/>
          <a:stretch/>
        </p:blipFill>
        <p:spPr>
          <a:xfrm>
            <a:off x="348624" y="2734356"/>
            <a:ext cx="6215573" cy="4143715"/>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8" name="Shape 438"/>
        <p:cNvGrpSpPr/>
        <p:nvPr/>
      </p:nvGrpSpPr>
      <p:grpSpPr>
        <a:xfrm>
          <a:off x="0" y="0"/>
          <a:ext cx="0" cy="0"/>
          <a:chOff x="0" y="0"/>
          <a:chExt cx="0" cy="0"/>
        </a:xfrm>
      </p:grpSpPr>
      <p:sp>
        <p:nvSpPr>
          <p:cNvPr id="439" name="Google Shape;439;p3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Play"/>
              <a:buNone/>
            </a:pPr>
            <a:r>
              <a:rPr b="1" lang="zh-TW" u="sng"/>
              <a:t>吃惊</a:t>
            </a:r>
            <a:r>
              <a:rPr lang="zh-TW"/>
              <a:t> v.</a:t>
            </a:r>
            <a:endParaRPr/>
          </a:p>
        </p:txBody>
      </p:sp>
      <p:sp>
        <p:nvSpPr>
          <p:cNvPr id="440" name="Google Shape;440;p38"/>
          <p:cNvSpPr txBox="1"/>
          <p:nvPr>
            <p:ph idx="1" type="body"/>
          </p:nvPr>
        </p:nvSpPr>
        <p:spPr>
          <a:xfrm>
            <a:off x="240632" y="1825625"/>
            <a:ext cx="11710736" cy="43513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zh-TW" sz="2800"/>
              <a:t>电影里的坏人突然说</a:t>
            </a:r>
            <a:r>
              <a:rPr lang="zh-TW"/>
              <a:t>自己</a:t>
            </a:r>
            <a:r>
              <a:rPr lang="zh-TW" sz="2800"/>
              <a:t>是主角的爸爸，让观众非常</a:t>
            </a:r>
            <a:r>
              <a:rPr b="1" lang="zh-TW" sz="2800">
                <a:solidFill>
                  <a:srgbClr val="FF0000"/>
                </a:solidFill>
              </a:rPr>
              <a:t>吃惊</a:t>
            </a:r>
            <a:r>
              <a:rPr lang="zh-TW" sz="2800"/>
              <a:t>。</a:t>
            </a:r>
            <a:endParaRPr sz="2800"/>
          </a:p>
        </p:txBody>
      </p:sp>
      <p:pic>
        <p:nvPicPr>
          <p:cNvPr descr="如此經典的星戰梗，考考你知道幾條？ - 每日頭條" id="441" name="Google Shape;441;p38"/>
          <p:cNvPicPr preferRelativeResize="0"/>
          <p:nvPr/>
        </p:nvPicPr>
        <p:blipFill rotWithShape="1">
          <a:blip r:embed="rId3">
            <a:alphaModFix/>
          </a:blip>
          <a:srcRect b="0" l="0" r="0" t="0"/>
          <a:stretch/>
        </p:blipFill>
        <p:spPr>
          <a:xfrm>
            <a:off x="2793390" y="2486526"/>
            <a:ext cx="6690654" cy="4051434"/>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5" name="Shape 445"/>
        <p:cNvGrpSpPr/>
        <p:nvPr/>
      </p:nvGrpSpPr>
      <p:grpSpPr>
        <a:xfrm>
          <a:off x="0" y="0"/>
          <a:ext cx="0" cy="0"/>
          <a:chOff x="0" y="0"/>
          <a:chExt cx="0" cy="0"/>
        </a:xfrm>
      </p:grpSpPr>
      <p:sp>
        <p:nvSpPr>
          <p:cNvPr id="446" name="Google Shape;446;p3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Play"/>
              <a:buNone/>
            </a:pPr>
            <a:r>
              <a:rPr b="1" lang="zh-TW" u="sng"/>
              <a:t>吃惊</a:t>
            </a:r>
            <a:r>
              <a:rPr lang="zh-TW"/>
              <a:t> v.</a:t>
            </a:r>
            <a:endParaRPr/>
          </a:p>
        </p:txBody>
      </p:sp>
      <p:sp>
        <p:nvSpPr>
          <p:cNvPr id="447" name="Google Shape;447;p39"/>
          <p:cNvSpPr txBox="1"/>
          <p:nvPr>
            <p:ph idx="1" type="body"/>
          </p:nvPr>
        </p:nvSpPr>
        <p:spPr>
          <a:xfrm>
            <a:off x="240632" y="1825625"/>
            <a:ext cx="11710736" cy="43513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zh-TW" sz="2800"/>
              <a:t>别</a:t>
            </a:r>
            <a:r>
              <a:rPr b="1" lang="zh-TW" sz="2800">
                <a:solidFill>
                  <a:srgbClr val="FF0000"/>
                </a:solidFill>
              </a:rPr>
              <a:t>吃惊</a:t>
            </a:r>
            <a:r>
              <a:rPr lang="zh-TW"/>
              <a:t>。你们现在想着什么我都一清二楚</a:t>
            </a:r>
            <a:r>
              <a:rPr lang="zh-TW" sz="2800"/>
              <a:t>。</a:t>
            </a:r>
            <a:endParaRPr sz="2800"/>
          </a:p>
        </p:txBody>
      </p:sp>
      <p:pic>
        <p:nvPicPr>
          <p:cNvPr descr="那些人气比主角还要高的反派？" id="448" name="Google Shape;448;p39"/>
          <p:cNvPicPr preferRelativeResize="0"/>
          <p:nvPr/>
        </p:nvPicPr>
        <p:blipFill rotWithShape="1">
          <a:blip r:embed="rId3">
            <a:alphaModFix/>
          </a:blip>
          <a:srcRect b="0" l="0" r="0" t="0"/>
          <a:stretch/>
        </p:blipFill>
        <p:spPr>
          <a:xfrm>
            <a:off x="2130593" y="2448718"/>
            <a:ext cx="7767386" cy="4365807"/>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2" name="Shape 452"/>
        <p:cNvGrpSpPr/>
        <p:nvPr/>
      </p:nvGrpSpPr>
      <p:grpSpPr>
        <a:xfrm>
          <a:off x="0" y="0"/>
          <a:ext cx="0" cy="0"/>
          <a:chOff x="0" y="0"/>
          <a:chExt cx="0" cy="0"/>
        </a:xfrm>
      </p:grpSpPr>
      <p:sp>
        <p:nvSpPr>
          <p:cNvPr id="453" name="Google Shape;453;p4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Play"/>
              <a:buNone/>
            </a:pPr>
            <a:r>
              <a:rPr b="1" lang="zh-TW" u="sng"/>
              <a:t>吃惊</a:t>
            </a:r>
            <a:r>
              <a:rPr lang="zh-TW"/>
              <a:t> v.</a:t>
            </a:r>
            <a:endParaRPr/>
          </a:p>
        </p:txBody>
      </p:sp>
      <p:sp>
        <p:nvSpPr>
          <p:cNvPr id="454" name="Google Shape;454;p40"/>
          <p:cNvSpPr txBox="1"/>
          <p:nvPr>
            <p:ph idx="1" type="body"/>
          </p:nvPr>
        </p:nvSpPr>
        <p:spPr>
          <a:xfrm>
            <a:off x="240632" y="1825625"/>
            <a:ext cx="11710736" cy="43513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zh-TW"/>
              <a:t>最近</a:t>
            </a:r>
            <a:r>
              <a:rPr lang="zh-TW"/>
              <a:t>有没有什么让你们非常</a:t>
            </a:r>
            <a:r>
              <a:rPr b="1" lang="zh-TW">
                <a:solidFill>
                  <a:srgbClr val="FF0000"/>
                </a:solidFill>
              </a:rPr>
              <a:t>吃惊</a:t>
            </a:r>
            <a:r>
              <a:rPr lang="zh-TW"/>
              <a:t>的事情</a:t>
            </a:r>
            <a:r>
              <a:rPr lang="zh-TW"/>
              <a:t>？</a:t>
            </a:r>
            <a:endParaRPr sz="2800"/>
          </a:p>
        </p:txBody>
      </p:sp>
      <p:pic>
        <p:nvPicPr>
          <p:cNvPr descr="吃驚表情包PSD圖案素材免費下載，圖片尺寸1500 × 1500px - Lovepik" id="455" name="Google Shape;455;p40"/>
          <p:cNvPicPr preferRelativeResize="0"/>
          <p:nvPr/>
        </p:nvPicPr>
        <p:blipFill rotWithShape="1">
          <a:blip r:embed="rId3">
            <a:alphaModFix/>
          </a:blip>
          <a:srcRect b="0" l="0" r="0" t="0"/>
          <a:stretch/>
        </p:blipFill>
        <p:spPr>
          <a:xfrm>
            <a:off x="7017725" y="1634437"/>
            <a:ext cx="4733701" cy="473372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 name="Shape 105"/>
        <p:cNvGrpSpPr/>
        <p:nvPr/>
      </p:nvGrpSpPr>
      <p:grpSpPr>
        <a:xfrm>
          <a:off x="0" y="0"/>
          <a:ext cx="0" cy="0"/>
          <a:chOff x="0" y="0"/>
          <a:chExt cx="0" cy="0"/>
        </a:xfrm>
      </p:grpSpPr>
      <p:sp>
        <p:nvSpPr>
          <p:cNvPr id="106" name="Google Shape;106;p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Play"/>
              <a:buNone/>
            </a:pPr>
            <a:r>
              <a:rPr b="1" lang="zh-TW" u="sng"/>
              <a:t>厚</a:t>
            </a:r>
            <a:r>
              <a:rPr lang="zh-TW"/>
              <a:t> adj.	(薄báo)</a:t>
            </a:r>
            <a:endParaRPr/>
          </a:p>
        </p:txBody>
      </p:sp>
      <p:pic>
        <p:nvPicPr>
          <p:cNvPr descr="厚豬扒茶餐廳：【份量十足厚豬扒全日早餐！豬扒包+焗豬水準高！】- 元朗冰室 - 香港人遊香港" id="107" name="Google Shape;107;p4"/>
          <p:cNvPicPr preferRelativeResize="0"/>
          <p:nvPr>
            <p:ph idx="1" type="body"/>
          </p:nvPr>
        </p:nvPicPr>
        <p:blipFill rotWithShape="1">
          <a:blip r:embed="rId3">
            <a:alphaModFix/>
          </a:blip>
          <a:srcRect b="0" l="0" r="0" t="0"/>
          <a:stretch/>
        </p:blipFill>
        <p:spPr>
          <a:xfrm>
            <a:off x="6759783" y="1921878"/>
            <a:ext cx="4351338" cy="4351338"/>
          </a:xfrm>
          <a:prstGeom prst="rect">
            <a:avLst/>
          </a:prstGeom>
          <a:noFill/>
          <a:ln>
            <a:noFill/>
          </a:ln>
        </p:spPr>
      </p:pic>
      <p:pic>
        <p:nvPicPr>
          <p:cNvPr descr="法式铁板烧_百度百科" id="108" name="Google Shape;108;p4"/>
          <p:cNvPicPr preferRelativeResize="0"/>
          <p:nvPr/>
        </p:nvPicPr>
        <p:blipFill rotWithShape="1">
          <a:blip r:embed="rId4">
            <a:alphaModFix/>
          </a:blip>
          <a:srcRect b="0" l="0" r="0" t="0"/>
          <a:stretch/>
        </p:blipFill>
        <p:spPr>
          <a:xfrm>
            <a:off x="1581150" y="1921878"/>
            <a:ext cx="4152900" cy="4152900"/>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9" name="Shape 459"/>
        <p:cNvGrpSpPr/>
        <p:nvPr/>
      </p:nvGrpSpPr>
      <p:grpSpPr>
        <a:xfrm>
          <a:off x="0" y="0"/>
          <a:ext cx="0" cy="0"/>
          <a:chOff x="0" y="0"/>
          <a:chExt cx="0" cy="0"/>
        </a:xfrm>
      </p:grpSpPr>
      <p:sp>
        <p:nvSpPr>
          <p:cNvPr id="460" name="Google Shape;460;p4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Play"/>
              <a:buNone/>
            </a:pPr>
            <a:r>
              <a:rPr b="1" lang="zh-TW" u="sng"/>
              <a:t>基础</a:t>
            </a:r>
            <a:r>
              <a:rPr lang="zh-TW"/>
              <a:t> n.</a:t>
            </a:r>
            <a:endParaRPr/>
          </a:p>
        </p:txBody>
      </p:sp>
      <p:sp>
        <p:nvSpPr>
          <p:cNvPr id="461" name="Google Shape;461;p41"/>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zh-TW"/>
              <a:t>学中文</a:t>
            </a:r>
            <a:r>
              <a:rPr lang="zh-TW"/>
              <a:t>必须</a:t>
            </a:r>
            <a:r>
              <a:rPr lang="zh-TW"/>
              <a:t>先学拼音，</a:t>
            </a:r>
            <a:r>
              <a:rPr lang="zh-TW"/>
              <a:t>打好发音</a:t>
            </a:r>
            <a:r>
              <a:rPr b="1" lang="zh-TW">
                <a:solidFill>
                  <a:srgbClr val="FF0000"/>
                </a:solidFill>
              </a:rPr>
              <a:t>基础</a:t>
            </a:r>
            <a:r>
              <a:rPr lang="zh-TW"/>
              <a:t>。</a:t>
            </a:r>
            <a:endParaRPr/>
          </a:p>
        </p:txBody>
      </p:sp>
      <p:pic>
        <p:nvPicPr>
          <p:cNvPr descr="聲母歌 | 漢語拼音 | 拼音歌 | 普通話兒歌 | Mandarin Chinese Song for kids | pu tong hua ..." id="462" name="Google Shape;462;p41"/>
          <p:cNvPicPr preferRelativeResize="0"/>
          <p:nvPr/>
        </p:nvPicPr>
        <p:blipFill rotWithShape="1">
          <a:blip r:embed="rId3">
            <a:alphaModFix/>
          </a:blip>
          <a:srcRect b="0" l="0" r="0" t="0"/>
          <a:stretch/>
        </p:blipFill>
        <p:spPr>
          <a:xfrm>
            <a:off x="1448300" y="2466975"/>
            <a:ext cx="9554079" cy="5361572"/>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6" name="Shape 466"/>
        <p:cNvGrpSpPr/>
        <p:nvPr/>
      </p:nvGrpSpPr>
      <p:grpSpPr>
        <a:xfrm>
          <a:off x="0" y="0"/>
          <a:ext cx="0" cy="0"/>
          <a:chOff x="0" y="0"/>
          <a:chExt cx="0" cy="0"/>
        </a:xfrm>
      </p:grpSpPr>
      <p:sp>
        <p:nvSpPr>
          <p:cNvPr id="467" name="Google Shape;467;p4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Play"/>
              <a:buNone/>
            </a:pPr>
            <a:r>
              <a:rPr b="1" lang="zh-TW" u="sng"/>
              <a:t>基础</a:t>
            </a:r>
            <a:r>
              <a:rPr lang="zh-TW"/>
              <a:t> n.</a:t>
            </a:r>
            <a:endParaRPr/>
          </a:p>
        </p:txBody>
      </p:sp>
      <p:sp>
        <p:nvSpPr>
          <p:cNvPr id="468" name="Google Shape;468;p42"/>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zh-TW" sz="2800"/>
              <a:t>现代科学的</a:t>
            </a:r>
            <a:r>
              <a:rPr b="1" lang="zh-TW" sz="2800">
                <a:solidFill>
                  <a:srgbClr val="FF0000"/>
                </a:solidFill>
              </a:rPr>
              <a:t>基础</a:t>
            </a:r>
            <a:r>
              <a:rPr lang="zh-TW" sz="2800"/>
              <a:t>是数学。</a:t>
            </a:r>
            <a:endParaRPr sz="2800"/>
          </a:p>
        </p:txBody>
      </p:sp>
      <p:pic>
        <p:nvPicPr>
          <p:cNvPr descr="数据科学| 算法工程师必备的数学基础（上） - 知乎" id="469" name="Google Shape;469;p42"/>
          <p:cNvPicPr preferRelativeResize="0"/>
          <p:nvPr/>
        </p:nvPicPr>
        <p:blipFill rotWithShape="1">
          <a:blip r:embed="rId3">
            <a:alphaModFix/>
          </a:blip>
          <a:srcRect b="0" l="0" r="0" t="0"/>
          <a:stretch/>
        </p:blipFill>
        <p:spPr>
          <a:xfrm>
            <a:off x="2676534" y="2426891"/>
            <a:ext cx="7365824" cy="4143276"/>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3" name="Shape 473"/>
        <p:cNvGrpSpPr/>
        <p:nvPr/>
      </p:nvGrpSpPr>
      <p:grpSpPr>
        <a:xfrm>
          <a:off x="0" y="0"/>
          <a:ext cx="0" cy="0"/>
          <a:chOff x="0" y="0"/>
          <a:chExt cx="0" cy="0"/>
        </a:xfrm>
      </p:grpSpPr>
      <p:sp>
        <p:nvSpPr>
          <p:cNvPr id="474" name="Google Shape;474;p4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Play"/>
              <a:buNone/>
            </a:pPr>
            <a:r>
              <a:rPr b="1" lang="zh-TW" u="sng"/>
              <a:t>基础</a:t>
            </a:r>
            <a:r>
              <a:rPr lang="zh-TW"/>
              <a:t> n.</a:t>
            </a:r>
            <a:endParaRPr/>
          </a:p>
        </p:txBody>
      </p:sp>
      <p:sp>
        <p:nvSpPr>
          <p:cNvPr id="475" name="Google Shape;475;p43"/>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zh-TW"/>
              <a:t>你们觉得捷克/斯洛伐克人的</a:t>
            </a:r>
            <a:r>
              <a:rPr b="1" lang="zh-TW" sz="2800">
                <a:solidFill>
                  <a:srgbClr val="FF0000"/>
                </a:solidFill>
              </a:rPr>
              <a:t>基础</a:t>
            </a:r>
            <a:r>
              <a:rPr lang="zh-TW" sz="2800"/>
              <a:t>技能</a:t>
            </a:r>
            <a:r>
              <a:rPr lang="zh-TW"/>
              <a:t>是什么</a:t>
            </a:r>
            <a:r>
              <a:rPr lang="zh-TW" sz="2800"/>
              <a:t>？</a:t>
            </a:r>
            <a:endParaRPr sz="2800"/>
          </a:p>
        </p:txBody>
      </p:sp>
      <p:pic>
        <p:nvPicPr>
          <p:cNvPr descr="縫紉打版基礎班-林美代勝家服裝設計學苑-服裝設計課程,台北服裝設計課程,台中服裝設計課程" id="476" name="Google Shape;476;p43"/>
          <p:cNvPicPr preferRelativeResize="0"/>
          <p:nvPr/>
        </p:nvPicPr>
        <p:blipFill rotWithShape="1">
          <a:blip r:embed="rId3">
            <a:alphaModFix/>
          </a:blip>
          <a:srcRect b="0" l="0" r="0" t="0"/>
          <a:stretch/>
        </p:blipFill>
        <p:spPr>
          <a:xfrm>
            <a:off x="7566551" y="2417375"/>
            <a:ext cx="4075501" cy="4075501"/>
          </a:xfrm>
          <a:prstGeom prst="rect">
            <a:avLst/>
          </a:prstGeom>
          <a:noFill/>
          <a:ln>
            <a:noFill/>
          </a:ln>
        </p:spPr>
      </p:pic>
      <p:pic>
        <p:nvPicPr>
          <p:cNvPr descr="青少年多運動 有助情緒穩定｜大紀元時報 香港｜獨立敢言的良心媒體" id="477" name="Google Shape;477;p43"/>
          <p:cNvPicPr preferRelativeResize="0"/>
          <p:nvPr/>
        </p:nvPicPr>
        <p:blipFill rotWithShape="1">
          <a:blip r:embed="rId4">
            <a:alphaModFix/>
          </a:blip>
          <a:srcRect b="0" l="0" r="0" t="0"/>
          <a:stretch/>
        </p:blipFill>
        <p:spPr>
          <a:xfrm>
            <a:off x="1978192" y="2666833"/>
            <a:ext cx="3826042" cy="3826042"/>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1" name="Shape 481"/>
        <p:cNvGrpSpPr/>
        <p:nvPr/>
      </p:nvGrpSpPr>
      <p:grpSpPr>
        <a:xfrm>
          <a:off x="0" y="0"/>
          <a:ext cx="0" cy="0"/>
          <a:chOff x="0" y="0"/>
          <a:chExt cx="0" cy="0"/>
        </a:xfrm>
      </p:grpSpPr>
      <p:sp>
        <p:nvSpPr>
          <p:cNvPr id="482" name="Google Shape;482;p4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Play"/>
              <a:buNone/>
            </a:pPr>
            <a:r>
              <a:rPr b="1" lang="zh-TW" u="sng"/>
              <a:t>表演</a:t>
            </a:r>
            <a:r>
              <a:rPr lang="zh-TW"/>
              <a:t> v.</a:t>
            </a:r>
            <a:endParaRPr/>
          </a:p>
        </p:txBody>
      </p:sp>
      <p:sp>
        <p:nvSpPr>
          <p:cNvPr id="483" name="Google Shape;483;p44"/>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zh-TW"/>
              <a:t>他</a:t>
            </a:r>
            <a:r>
              <a:rPr lang="zh-TW"/>
              <a:t>每次都</a:t>
            </a:r>
            <a:r>
              <a:rPr lang="zh-TW" sz="2800"/>
              <a:t>会</a:t>
            </a:r>
            <a:r>
              <a:rPr lang="zh-TW"/>
              <a:t>花</a:t>
            </a:r>
            <a:r>
              <a:rPr lang="zh-TW" sz="2800"/>
              <a:t>很</a:t>
            </a:r>
            <a:r>
              <a:rPr lang="zh-TW"/>
              <a:t>多时间去思考自己应该怎样</a:t>
            </a:r>
            <a:r>
              <a:rPr b="1" lang="zh-TW" sz="2800">
                <a:solidFill>
                  <a:srgbClr val="FF0000"/>
                </a:solidFill>
              </a:rPr>
              <a:t>表演</a:t>
            </a:r>
            <a:r>
              <a:rPr lang="zh-TW"/>
              <a:t>一个</a:t>
            </a:r>
            <a:r>
              <a:rPr lang="zh-TW" sz="2800"/>
              <a:t>角色。</a:t>
            </a:r>
            <a:endParaRPr sz="2800"/>
          </a:p>
        </p:txBody>
      </p:sp>
      <p:pic>
        <p:nvPicPr>
          <p:cNvPr id="484" name="Google Shape;484;p44"/>
          <p:cNvPicPr preferRelativeResize="0"/>
          <p:nvPr/>
        </p:nvPicPr>
        <p:blipFill rotWithShape="1">
          <a:blip r:embed="rId3">
            <a:alphaModFix/>
          </a:blip>
          <a:srcRect b="0" l="0" r="0" t="0"/>
          <a:stretch/>
        </p:blipFill>
        <p:spPr>
          <a:xfrm>
            <a:off x="3165973" y="2526527"/>
            <a:ext cx="5276987" cy="4331473"/>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8" name="Shape 488"/>
        <p:cNvGrpSpPr/>
        <p:nvPr/>
      </p:nvGrpSpPr>
      <p:grpSpPr>
        <a:xfrm>
          <a:off x="0" y="0"/>
          <a:ext cx="0" cy="0"/>
          <a:chOff x="0" y="0"/>
          <a:chExt cx="0" cy="0"/>
        </a:xfrm>
      </p:grpSpPr>
      <p:sp>
        <p:nvSpPr>
          <p:cNvPr id="489" name="Google Shape;489;p4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Play"/>
              <a:buNone/>
            </a:pPr>
            <a:r>
              <a:rPr b="1" lang="zh-TW" u="sng"/>
              <a:t>表演</a:t>
            </a:r>
            <a:r>
              <a:rPr lang="zh-TW"/>
              <a:t> v.</a:t>
            </a:r>
            <a:endParaRPr/>
          </a:p>
        </p:txBody>
      </p:sp>
      <p:sp>
        <p:nvSpPr>
          <p:cNvPr id="490" name="Google Shape;490;p45"/>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zh-TW" sz="2800"/>
              <a:t>他给大家</a:t>
            </a:r>
            <a:r>
              <a:rPr b="1" lang="zh-TW" sz="2800">
                <a:solidFill>
                  <a:srgbClr val="FF0000"/>
                </a:solidFill>
              </a:rPr>
              <a:t>表演</a:t>
            </a:r>
            <a:r>
              <a:rPr lang="zh-TW" sz="2800"/>
              <a:t>了</a:t>
            </a:r>
            <a:r>
              <a:rPr lang="zh-TW"/>
              <a:t>一个精彩的魔术</a:t>
            </a:r>
            <a:r>
              <a:rPr lang="zh-TW" sz="2800"/>
              <a:t>。</a:t>
            </a:r>
            <a:endParaRPr sz="2800"/>
          </a:p>
        </p:txBody>
      </p:sp>
      <p:pic>
        <p:nvPicPr>
          <p:cNvPr descr="舞台魔術表演| 魔術表演公司｜台北、台中、高雄首選｜WooMAGIC" id="491" name="Google Shape;491;p45"/>
          <p:cNvPicPr preferRelativeResize="0"/>
          <p:nvPr/>
        </p:nvPicPr>
        <p:blipFill rotWithShape="1">
          <a:blip r:embed="rId3">
            <a:alphaModFix/>
          </a:blip>
          <a:srcRect b="0" l="0" r="0" t="0"/>
          <a:stretch/>
        </p:blipFill>
        <p:spPr>
          <a:xfrm>
            <a:off x="2750820" y="2545080"/>
            <a:ext cx="6469380" cy="4312920"/>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5" name="Shape 495"/>
        <p:cNvGrpSpPr/>
        <p:nvPr/>
      </p:nvGrpSpPr>
      <p:grpSpPr>
        <a:xfrm>
          <a:off x="0" y="0"/>
          <a:ext cx="0" cy="0"/>
          <a:chOff x="0" y="0"/>
          <a:chExt cx="0" cy="0"/>
        </a:xfrm>
      </p:grpSpPr>
      <p:sp>
        <p:nvSpPr>
          <p:cNvPr id="496" name="Google Shape;496;p4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Play"/>
              <a:buNone/>
            </a:pPr>
            <a:r>
              <a:rPr b="1" lang="zh-TW" u="sng"/>
              <a:t>正常</a:t>
            </a:r>
            <a:r>
              <a:rPr lang="zh-TW"/>
              <a:t> adj.</a:t>
            </a:r>
            <a:endParaRPr/>
          </a:p>
        </p:txBody>
      </p:sp>
      <p:sp>
        <p:nvSpPr>
          <p:cNvPr id="497" name="Google Shape;497;p46"/>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zh-TW"/>
              <a:t>听说只要在机器上放一包乖乖就能让故障的机器变正常。</a:t>
            </a:r>
            <a:endParaRPr/>
          </a:p>
        </p:txBody>
      </p:sp>
      <p:pic>
        <p:nvPicPr>
          <p:cNvPr descr="乖乖 奶油椰子(大) ( 40 g / 1 包 )" id="498" name="Google Shape;498;p46"/>
          <p:cNvPicPr preferRelativeResize="0"/>
          <p:nvPr/>
        </p:nvPicPr>
        <p:blipFill rotWithShape="1">
          <a:blip r:embed="rId3">
            <a:alphaModFix/>
          </a:blip>
          <a:srcRect b="0" l="0" r="0" t="0"/>
          <a:stretch/>
        </p:blipFill>
        <p:spPr>
          <a:xfrm>
            <a:off x="2523123" y="2343150"/>
            <a:ext cx="4514850" cy="4514850"/>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2" name="Shape 502"/>
        <p:cNvGrpSpPr/>
        <p:nvPr/>
      </p:nvGrpSpPr>
      <p:grpSpPr>
        <a:xfrm>
          <a:off x="0" y="0"/>
          <a:ext cx="0" cy="0"/>
          <a:chOff x="0" y="0"/>
          <a:chExt cx="0" cy="0"/>
        </a:xfrm>
      </p:grpSpPr>
      <p:sp>
        <p:nvSpPr>
          <p:cNvPr id="503" name="Google Shape;503;p4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Play"/>
              <a:buNone/>
            </a:pPr>
            <a:r>
              <a:rPr b="1" lang="zh-TW" u="sng"/>
              <a:t>正常</a:t>
            </a:r>
            <a:r>
              <a:rPr lang="zh-TW"/>
              <a:t> adj.</a:t>
            </a:r>
            <a:endParaRPr/>
          </a:p>
        </p:txBody>
      </p:sp>
      <p:sp>
        <p:nvSpPr>
          <p:cNvPr id="504" name="Google Shape;504;p47"/>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zh-TW" sz="2800"/>
              <a:t>他</a:t>
            </a:r>
            <a:r>
              <a:rPr lang="zh-TW"/>
              <a:t>日以继夜地工作是为了</a:t>
            </a:r>
            <a:r>
              <a:rPr lang="zh-TW" sz="2800"/>
              <a:t>让</a:t>
            </a:r>
            <a:r>
              <a:rPr lang="zh-TW"/>
              <a:t>弟弟</a:t>
            </a:r>
            <a:r>
              <a:rPr lang="zh-TW" sz="2800"/>
              <a:t>过上</a:t>
            </a:r>
            <a:r>
              <a:rPr b="1" lang="zh-TW" sz="2800">
                <a:solidFill>
                  <a:srgbClr val="FF0000"/>
                </a:solidFill>
              </a:rPr>
              <a:t>正常</a:t>
            </a:r>
            <a:r>
              <a:rPr lang="zh-TW" sz="2800"/>
              <a:t>的生活。</a:t>
            </a:r>
            <a:endParaRPr sz="2800"/>
          </a:p>
        </p:txBody>
      </p:sp>
      <p:pic>
        <p:nvPicPr>
          <p:cNvPr descr="服務項目/ 專業魔術表演_辦活動公司推薦【魔力宏娛樂】活動企劃公關公司｜尾牙春酒｜開幕剪綵｜開工動土｜家庭日｜記者會｜魔術表演｜活動規劃" id="505" name="Google Shape;505;p47"/>
          <p:cNvPicPr preferRelativeResize="0"/>
          <p:nvPr/>
        </p:nvPicPr>
        <p:blipFill rotWithShape="1">
          <a:blip r:embed="rId3">
            <a:alphaModFix/>
          </a:blip>
          <a:srcRect b="0" l="0" r="0" t="0"/>
          <a:stretch/>
        </p:blipFill>
        <p:spPr>
          <a:xfrm>
            <a:off x="213360" y="3229520"/>
            <a:ext cx="6567795" cy="3450658"/>
          </a:xfrm>
          <a:prstGeom prst="rect">
            <a:avLst/>
          </a:prstGeom>
          <a:noFill/>
          <a:ln>
            <a:noFill/>
          </a:ln>
        </p:spPr>
      </p:pic>
      <p:pic>
        <p:nvPicPr>
          <p:cNvPr descr="2022年國際消除貧窮日—在實踐中人人享有尊嚴| 生態綠股份有限公司" id="506" name="Google Shape;506;p47"/>
          <p:cNvPicPr preferRelativeResize="0"/>
          <p:nvPr/>
        </p:nvPicPr>
        <p:blipFill rotWithShape="1">
          <a:blip r:embed="rId4">
            <a:alphaModFix/>
          </a:blip>
          <a:srcRect b="0" l="0" r="0" t="0"/>
          <a:stretch/>
        </p:blipFill>
        <p:spPr>
          <a:xfrm>
            <a:off x="6105534" y="3251178"/>
            <a:ext cx="6096000" cy="3429000"/>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0" name="Shape 510"/>
        <p:cNvGrpSpPr/>
        <p:nvPr/>
      </p:nvGrpSpPr>
      <p:grpSpPr>
        <a:xfrm>
          <a:off x="0" y="0"/>
          <a:ext cx="0" cy="0"/>
          <a:chOff x="0" y="0"/>
          <a:chExt cx="0" cy="0"/>
        </a:xfrm>
      </p:grpSpPr>
      <p:sp>
        <p:nvSpPr>
          <p:cNvPr id="511" name="Google Shape;511;p4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Play"/>
              <a:buNone/>
            </a:pPr>
            <a:r>
              <a:rPr b="1" lang="zh-TW" u="sng"/>
              <a:t>申请</a:t>
            </a:r>
            <a:r>
              <a:rPr lang="zh-TW"/>
              <a:t> v.</a:t>
            </a:r>
            <a:endParaRPr/>
          </a:p>
        </p:txBody>
      </p:sp>
      <p:sp>
        <p:nvSpPr>
          <p:cNvPr id="512" name="Google Shape;512;p48"/>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zh-TW" sz="2800"/>
              <a:t>他</a:t>
            </a:r>
            <a:r>
              <a:rPr lang="zh-TW"/>
              <a:t>打算</a:t>
            </a:r>
            <a:r>
              <a:rPr b="1" lang="zh-TW" sz="2800">
                <a:solidFill>
                  <a:srgbClr val="FF0000"/>
                </a:solidFill>
              </a:rPr>
              <a:t>申请</a:t>
            </a:r>
            <a:r>
              <a:rPr lang="zh-TW"/>
              <a:t>到</a:t>
            </a:r>
            <a:r>
              <a:rPr lang="zh-TW" sz="2800"/>
              <a:t>表演学校</a:t>
            </a:r>
            <a:r>
              <a:rPr lang="zh-TW"/>
              <a:t>去</a:t>
            </a:r>
            <a:r>
              <a:rPr lang="zh-TW" sz="2800"/>
              <a:t>学</a:t>
            </a:r>
            <a:r>
              <a:rPr lang="zh-TW"/>
              <a:t>舞台剧</a:t>
            </a:r>
            <a:r>
              <a:rPr lang="zh-TW" sz="2800"/>
              <a:t>。</a:t>
            </a:r>
            <a:endParaRPr sz="2800"/>
          </a:p>
        </p:txBody>
      </p:sp>
      <p:pic>
        <p:nvPicPr>
          <p:cNvPr descr="澳洲留学申请时间规划及流程步骤一览- 居外百科" id="513" name="Google Shape;513;p48"/>
          <p:cNvPicPr preferRelativeResize="0"/>
          <p:nvPr/>
        </p:nvPicPr>
        <p:blipFill rotWithShape="1">
          <a:blip r:embed="rId3">
            <a:alphaModFix/>
          </a:blip>
          <a:srcRect b="0" l="0" r="0" t="0"/>
          <a:stretch/>
        </p:blipFill>
        <p:spPr>
          <a:xfrm>
            <a:off x="2735580" y="2554804"/>
            <a:ext cx="6073140" cy="4050784"/>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7" name="Shape 517"/>
        <p:cNvGrpSpPr/>
        <p:nvPr/>
      </p:nvGrpSpPr>
      <p:grpSpPr>
        <a:xfrm>
          <a:off x="0" y="0"/>
          <a:ext cx="0" cy="0"/>
          <a:chOff x="0" y="0"/>
          <a:chExt cx="0" cy="0"/>
        </a:xfrm>
      </p:grpSpPr>
      <p:sp>
        <p:nvSpPr>
          <p:cNvPr id="518" name="Google Shape;518;p4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Play"/>
              <a:buNone/>
            </a:pPr>
            <a:r>
              <a:rPr b="1" lang="zh-TW" u="sng"/>
              <a:t>申请</a:t>
            </a:r>
            <a:r>
              <a:rPr lang="zh-TW"/>
              <a:t> v.</a:t>
            </a:r>
            <a:endParaRPr/>
          </a:p>
        </p:txBody>
      </p:sp>
      <p:sp>
        <p:nvSpPr>
          <p:cNvPr id="519" name="Google Shape;519;p49"/>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zh-TW" sz="2800"/>
              <a:t>他</a:t>
            </a:r>
            <a:r>
              <a:rPr lang="zh-TW"/>
              <a:t>上个月</a:t>
            </a:r>
            <a:r>
              <a:rPr b="1" lang="zh-TW" sz="2800">
                <a:solidFill>
                  <a:srgbClr val="FF0000"/>
                </a:solidFill>
              </a:rPr>
              <a:t>申请</a:t>
            </a:r>
            <a:r>
              <a:rPr lang="zh-TW" sz="2800"/>
              <a:t>了一张</a:t>
            </a:r>
            <a:r>
              <a:rPr lang="zh-TW"/>
              <a:t>本地</a:t>
            </a:r>
            <a:r>
              <a:rPr lang="zh-TW" sz="2800"/>
              <a:t>信用卡，但是银行</a:t>
            </a:r>
            <a:r>
              <a:rPr lang="zh-TW"/>
              <a:t>到现在还没发卡</a:t>
            </a:r>
            <a:r>
              <a:rPr lang="zh-TW" sz="2800"/>
              <a:t>。</a:t>
            </a:r>
            <a:endParaRPr sz="2800"/>
          </a:p>
        </p:txBody>
      </p:sp>
      <p:pic>
        <p:nvPicPr>
          <p:cNvPr descr="申請交換學生流程紀錄@ 虛力筆記本:: 痞客邦::" id="520" name="Google Shape;520;p49"/>
          <p:cNvPicPr preferRelativeResize="0"/>
          <p:nvPr/>
        </p:nvPicPr>
        <p:blipFill rotWithShape="1">
          <a:blip r:embed="rId3">
            <a:alphaModFix/>
          </a:blip>
          <a:srcRect b="0" l="0" r="0" t="0"/>
          <a:stretch/>
        </p:blipFill>
        <p:spPr>
          <a:xfrm>
            <a:off x="4688205" y="3180330"/>
            <a:ext cx="3333750" cy="2886075"/>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4" name="Shape 524"/>
        <p:cNvGrpSpPr/>
        <p:nvPr/>
      </p:nvGrpSpPr>
      <p:grpSpPr>
        <a:xfrm>
          <a:off x="0" y="0"/>
          <a:ext cx="0" cy="0"/>
          <a:chOff x="0" y="0"/>
          <a:chExt cx="0" cy="0"/>
        </a:xfrm>
      </p:grpSpPr>
      <p:sp>
        <p:nvSpPr>
          <p:cNvPr id="525" name="Google Shape;525;p5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Play"/>
              <a:buNone/>
            </a:pPr>
            <a:r>
              <a:rPr b="1" lang="zh-TW" u="sng"/>
              <a:t>有趣</a:t>
            </a:r>
            <a:r>
              <a:rPr lang="zh-TW"/>
              <a:t> adj.</a:t>
            </a:r>
            <a:endParaRPr/>
          </a:p>
        </p:txBody>
      </p:sp>
      <p:sp>
        <p:nvSpPr>
          <p:cNvPr id="526" name="Google Shape;526;p50"/>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zh-TW" sz="2800"/>
              <a:t>他</a:t>
            </a:r>
            <a:r>
              <a:rPr lang="zh-TW"/>
              <a:t>的朋友不</a:t>
            </a:r>
            <a:r>
              <a:rPr lang="zh-TW" sz="2800"/>
              <a:t>觉得歌剧很</a:t>
            </a:r>
            <a:r>
              <a:rPr b="1" lang="zh-TW" sz="2800">
                <a:solidFill>
                  <a:srgbClr val="FF0000"/>
                </a:solidFill>
              </a:rPr>
              <a:t>有趣</a:t>
            </a:r>
            <a:r>
              <a:rPr lang="zh-TW" sz="2800"/>
              <a:t>，相反，他觉得很无趣。</a:t>
            </a:r>
            <a:endParaRPr sz="2800"/>
          </a:p>
        </p:txBody>
      </p:sp>
      <p:pic>
        <p:nvPicPr>
          <p:cNvPr descr="如何欣赏歌剧？ - 知乎" id="527" name="Google Shape;527;p50"/>
          <p:cNvPicPr preferRelativeResize="0"/>
          <p:nvPr/>
        </p:nvPicPr>
        <p:blipFill rotWithShape="1">
          <a:blip r:embed="rId3">
            <a:alphaModFix/>
          </a:blip>
          <a:srcRect b="0" l="0" r="0" t="0"/>
          <a:stretch/>
        </p:blipFill>
        <p:spPr>
          <a:xfrm>
            <a:off x="682137" y="3002529"/>
            <a:ext cx="5607959" cy="3855471"/>
          </a:xfrm>
          <a:prstGeom prst="rect">
            <a:avLst/>
          </a:prstGeom>
          <a:noFill/>
          <a:ln>
            <a:noFill/>
          </a:ln>
        </p:spPr>
      </p:pic>
      <p:pic>
        <p:nvPicPr>
          <p:cNvPr descr="无聊表情包_常用QQ表情_KanQQ个性网手机版" id="528" name="Google Shape;528;p50"/>
          <p:cNvPicPr preferRelativeResize="0"/>
          <p:nvPr/>
        </p:nvPicPr>
        <p:blipFill rotWithShape="1">
          <a:blip r:embed="rId4">
            <a:alphaModFix/>
          </a:blip>
          <a:srcRect b="23688" l="0" r="0" t="0"/>
          <a:stretch/>
        </p:blipFill>
        <p:spPr>
          <a:xfrm>
            <a:off x="8962770" y="4732803"/>
            <a:ext cx="2708892" cy="2067185"/>
          </a:xfrm>
          <a:prstGeom prst="rect">
            <a:avLst/>
          </a:prstGeom>
          <a:noFill/>
          <a:ln>
            <a:noFill/>
          </a:ln>
        </p:spPr>
      </p:pic>
      <p:pic>
        <p:nvPicPr>
          <p:cNvPr descr="有趣表情包熊猫人表情包热门表情包微信表情包_搞笑微信表情_KanQQ个性网手机版" id="529" name="Google Shape;529;p50"/>
          <p:cNvPicPr preferRelativeResize="0"/>
          <p:nvPr/>
        </p:nvPicPr>
        <p:blipFill rotWithShape="1">
          <a:blip r:embed="rId5">
            <a:alphaModFix/>
          </a:blip>
          <a:srcRect b="36033" l="14624" r="25200" t="0"/>
          <a:stretch/>
        </p:blipFill>
        <p:spPr>
          <a:xfrm flipH="1">
            <a:off x="6585330" y="4272765"/>
            <a:ext cx="2377440" cy="2527223"/>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 name="Shape 113"/>
        <p:cNvGrpSpPr/>
        <p:nvPr/>
      </p:nvGrpSpPr>
      <p:grpSpPr>
        <a:xfrm>
          <a:off x="0" y="0"/>
          <a:ext cx="0" cy="0"/>
          <a:chOff x="0" y="0"/>
          <a:chExt cx="0" cy="0"/>
        </a:xfrm>
      </p:grpSpPr>
      <p:sp>
        <p:nvSpPr>
          <p:cNvPr id="114" name="Google Shape;114;p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Play"/>
              <a:buNone/>
            </a:pPr>
            <a:r>
              <a:rPr b="1" lang="zh-TW" u="sng"/>
              <a:t>厚</a:t>
            </a:r>
            <a:r>
              <a:rPr lang="zh-TW"/>
              <a:t> adj.	(薄báo)</a:t>
            </a:r>
            <a:endParaRPr/>
          </a:p>
        </p:txBody>
      </p:sp>
      <p:sp>
        <p:nvSpPr>
          <p:cNvPr id="115" name="Google Shape;115;p5"/>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zh-TW" sz="2800"/>
              <a:t>他</a:t>
            </a:r>
            <a:r>
              <a:rPr lang="zh-TW"/>
              <a:t>和他的</a:t>
            </a:r>
            <a:r>
              <a:rPr lang="zh-TW" sz="2800"/>
              <a:t>狗一起生活</a:t>
            </a:r>
            <a:r>
              <a:rPr lang="zh-TW"/>
              <a:t>了</a:t>
            </a:r>
            <a:r>
              <a:rPr lang="zh-TW" sz="2800"/>
              <a:t>十年，</a:t>
            </a:r>
            <a:r>
              <a:rPr lang="zh-TW"/>
              <a:t>他们的感情自然是很深</a:t>
            </a:r>
            <a:r>
              <a:rPr b="1" lang="zh-TW">
                <a:solidFill>
                  <a:srgbClr val="FF0000"/>
                </a:solidFill>
              </a:rPr>
              <a:t>厚</a:t>
            </a:r>
            <a:r>
              <a:rPr lang="zh-TW"/>
              <a:t>的</a:t>
            </a:r>
            <a:r>
              <a:rPr lang="zh-TW" sz="2800"/>
              <a:t>。</a:t>
            </a:r>
            <a:endParaRPr sz="2800"/>
          </a:p>
        </p:txBody>
      </p:sp>
      <p:pic>
        <p:nvPicPr>
          <p:cNvPr descr="狗狗攻略】毛孩只跟老爸媽不跟你10招教你重奪老大地位" id="116" name="Google Shape;116;p5"/>
          <p:cNvPicPr preferRelativeResize="0"/>
          <p:nvPr/>
        </p:nvPicPr>
        <p:blipFill rotWithShape="1">
          <a:blip r:embed="rId3">
            <a:alphaModFix/>
          </a:blip>
          <a:srcRect b="0" l="0" r="0" t="0"/>
          <a:stretch/>
        </p:blipFill>
        <p:spPr>
          <a:xfrm>
            <a:off x="2967355" y="2416803"/>
            <a:ext cx="6511925" cy="4344635"/>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4" name="Shape 534"/>
        <p:cNvGrpSpPr/>
        <p:nvPr/>
      </p:nvGrpSpPr>
      <p:grpSpPr>
        <a:xfrm>
          <a:off x="0" y="0"/>
          <a:ext cx="0" cy="0"/>
          <a:chOff x="0" y="0"/>
          <a:chExt cx="0" cy="0"/>
        </a:xfrm>
      </p:grpSpPr>
      <p:sp>
        <p:nvSpPr>
          <p:cNvPr id="535" name="Google Shape;535;p5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Play"/>
              <a:buNone/>
            </a:pPr>
            <a:r>
              <a:rPr b="1" lang="zh-TW" u="sng"/>
              <a:t>有趣</a:t>
            </a:r>
            <a:r>
              <a:rPr lang="zh-TW"/>
              <a:t> adj.</a:t>
            </a:r>
            <a:endParaRPr/>
          </a:p>
        </p:txBody>
      </p:sp>
      <p:sp>
        <p:nvSpPr>
          <p:cNvPr id="536" name="Google Shape;536;p51"/>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zh-TW"/>
              <a:t>他</a:t>
            </a:r>
            <a:r>
              <a:rPr lang="zh-TW"/>
              <a:t>觉得</a:t>
            </a:r>
            <a:r>
              <a:rPr lang="zh-TW" sz="2800"/>
              <a:t>她做的梦</a:t>
            </a:r>
            <a:r>
              <a:rPr lang="zh-TW"/>
              <a:t>很</a:t>
            </a:r>
            <a:r>
              <a:rPr b="1" lang="zh-TW" sz="2800">
                <a:solidFill>
                  <a:srgbClr val="FF0000"/>
                </a:solidFill>
              </a:rPr>
              <a:t>有趣</a:t>
            </a:r>
            <a:r>
              <a:rPr lang="zh-TW" sz="2800"/>
              <a:t>，</a:t>
            </a:r>
            <a:r>
              <a:rPr lang="zh-TW"/>
              <a:t>值得记录</a:t>
            </a:r>
            <a:r>
              <a:rPr lang="zh-TW" sz="2800"/>
              <a:t>下来。</a:t>
            </a:r>
            <a:endParaRPr sz="2800"/>
          </a:p>
        </p:txBody>
      </p:sp>
      <p:pic>
        <p:nvPicPr>
          <p:cNvPr descr="人为什么会做梦？做梦是好是坏？常做3种怪梦，是身体的求救信号|怪梦|疾病|哺乳动物_新浪新闻" id="537" name="Google Shape;537;p51"/>
          <p:cNvPicPr preferRelativeResize="0"/>
          <p:nvPr/>
        </p:nvPicPr>
        <p:blipFill rotWithShape="1">
          <a:blip r:embed="rId3">
            <a:alphaModFix/>
          </a:blip>
          <a:srcRect b="0" l="0" r="0" t="0"/>
          <a:stretch/>
        </p:blipFill>
        <p:spPr>
          <a:xfrm>
            <a:off x="3800466" y="3086100"/>
            <a:ext cx="4572000" cy="3429000"/>
          </a:xfrm>
          <a:prstGeom prst="rect">
            <a:avLst/>
          </a:prstGeom>
          <a:noFill/>
          <a:ln>
            <a:noFill/>
          </a:ln>
        </p:spPr>
      </p:pic>
      <p:sp>
        <p:nvSpPr>
          <p:cNvPr id="538" name="Google Shape;538;p51"/>
          <p:cNvSpPr txBox="1"/>
          <p:nvPr/>
        </p:nvSpPr>
        <p:spPr>
          <a:xfrm>
            <a:off x="2925901" y="2597220"/>
            <a:ext cx="6340200" cy="7080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zh-TW" sz="4000">
                <a:solidFill>
                  <a:schemeClr val="dk1"/>
                </a:solidFill>
                <a:latin typeface="Arial"/>
                <a:ea typeface="Arial"/>
                <a:cs typeface="Arial"/>
                <a:sym typeface="Arial"/>
              </a:rPr>
              <a:t>你</a:t>
            </a:r>
            <a:r>
              <a:rPr lang="zh-TW" sz="4000">
                <a:solidFill>
                  <a:schemeClr val="dk1"/>
                </a:solidFill>
              </a:rPr>
              <a:t>们</a:t>
            </a:r>
            <a:r>
              <a:rPr lang="zh-TW" sz="4000">
                <a:solidFill>
                  <a:schemeClr val="dk1"/>
                </a:solidFill>
                <a:latin typeface="Arial"/>
                <a:ea typeface="Arial"/>
                <a:cs typeface="Arial"/>
                <a:sym typeface="Arial"/>
              </a:rPr>
              <a:t>做过什么</a:t>
            </a:r>
            <a:r>
              <a:rPr b="1" lang="zh-TW" sz="4000">
                <a:solidFill>
                  <a:srgbClr val="FF0000"/>
                </a:solidFill>
              </a:rPr>
              <a:t>有趣</a:t>
            </a:r>
            <a:r>
              <a:rPr lang="zh-TW" sz="4000">
                <a:solidFill>
                  <a:schemeClr val="dk1"/>
                </a:solidFill>
                <a:latin typeface="Arial"/>
                <a:ea typeface="Arial"/>
                <a:cs typeface="Arial"/>
                <a:sym typeface="Arial"/>
              </a:rPr>
              <a:t>的梦？</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38">
                                            <p:txEl>
                                              <p:pRg end="0" st="0"/>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2" name="Shape 542"/>
        <p:cNvGrpSpPr/>
        <p:nvPr/>
      </p:nvGrpSpPr>
      <p:grpSpPr>
        <a:xfrm>
          <a:off x="0" y="0"/>
          <a:ext cx="0" cy="0"/>
          <a:chOff x="0" y="0"/>
          <a:chExt cx="0" cy="0"/>
        </a:xfrm>
      </p:grpSpPr>
      <p:sp>
        <p:nvSpPr>
          <p:cNvPr id="543" name="Google Shape;543;p5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Play"/>
              <a:buNone/>
            </a:pPr>
            <a:r>
              <a:rPr b="1" lang="zh-TW" u="sng"/>
              <a:t>开心</a:t>
            </a:r>
            <a:r>
              <a:rPr lang="zh-TW"/>
              <a:t> adj.</a:t>
            </a:r>
            <a:endParaRPr/>
          </a:p>
        </p:txBody>
      </p:sp>
      <p:sp>
        <p:nvSpPr>
          <p:cNvPr id="544" name="Google Shape;544;p52"/>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zh-TW"/>
              <a:t>老板</a:t>
            </a:r>
            <a:r>
              <a:rPr lang="zh-TW" sz="2800"/>
              <a:t>让我们负责</a:t>
            </a:r>
            <a:r>
              <a:rPr lang="zh-TW"/>
              <a:t>这么一个大项目，我们</a:t>
            </a:r>
            <a:r>
              <a:rPr lang="zh-TW" sz="2800"/>
              <a:t>应该</a:t>
            </a:r>
            <a:r>
              <a:rPr lang="zh-TW"/>
              <a:t>感到</a:t>
            </a:r>
            <a:r>
              <a:rPr b="1" lang="zh-TW" sz="2800">
                <a:solidFill>
                  <a:srgbClr val="FF0000"/>
                </a:solidFill>
              </a:rPr>
              <a:t>开心</a:t>
            </a:r>
            <a:r>
              <a:rPr lang="zh-TW"/>
              <a:t>才对</a:t>
            </a:r>
            <a:r>
              <a:rPr lang="zh-TW" sz="2800"/>
              <a:t>。</a:t>
            </a:r>
            <a:endParaRPr sz="2800"/>
          </a:p>
        </p:txBody>
      </p:sp>
      <p:pic>
        <p:nvPicPr>
          <p:cNvPr descr="簡報力也是溝通力做好簡報的10個秘訣| 職場| 投影片| 大紀元" id="545" name="Google Shape;545;p52"/>
          <p:cNvPicPr preferRelativeResize="0"/>
          <p:nvPr/>
        </p:nvPicPr>
        <p:blipFill rotWithShape="1">
          <a:blip r:embed="rId3">
            <a:alphaModFix/>
          </a:blip>
          <a:srcRect b="0" l="0" r="0" t="0"/>
          <a:stretch/>
        </p:blipFill>
        <p:spPr>
          <a:xfrm>
            <a:off x="3110874" y="2730947"/>
            <a:ext cx="5970252" cy="3982659"/>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0" name="Shape 550"/>
        <p:cNvGrpSpPr/>
        <p:nvPr/>
      </p:nvGrpSpPr>
      <p:grpSpPr>
        <a:xfrm>
          <a:off x="0" y="0"/>
          <a:ext cx="0" cy="0"/>
          <a:chOff x="0" y="0"/>
          <a:chExt cx="0" cy="0"/>
        </a:xfrm>
      </p:grpSpPr>
      <p:sp>
        <p:nvSpPr>
          <p:cNvPr id="551" name="Google Shape;551;p5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Play"/>
              <a:buNone/>
            </a:pPr>
            <a:r>
              <a:rPr b="1" lang="zh-TW" u="sng"/>
              <a:t>开心</a:t>
            </a:r>
            <a:r>
              <a:rPr lang="zh-TW"/>
              <a:t> adj.</a:t>
            </a:r>
            <a:endParaRPr/>
          </a:p>
        </p:txBody>
      </p:sp>
      <p:sp>
        <p:nvSpPr>
          <p:cNvPr id="552" name="Google Shape;552;p53"/>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zh-TW" sz="2800"/>
              <a:t>看蜡笔小新能让我</a:t>
            </a:r>
            <a:r>
              <a:rPr lang="zh-TW"/>
              <a:t>感到</a:t>
            </a:r>
            <a:r>
              <a:rPr b="1" lang="zh-TW" sz="2800">
                <a:solidFill>
                  <a:srgbClr val="FF0000"/>
                </a:solidFill>
              </a:rPr>
              <a:t>开心</a:t>
            </a:r>
            <a:r>
              <a:rPr lang="zh-TW" sz="2800"/>
              <a:t>。</a:t>
            </a:r>
            <a:endParaRPr sz="2800"/>
          </a:p>
        </p:txBody>
      </p:sp>
      <p:pic>
        <p:nvPicPr>
          <p:cNvPr descr="channel蠟筆小新 - YouTube" id="553" name="Google Shape;553;p53"/>
          <p:cNvPicPr preferRelativeResize="0"/>
          <p:nvPr/>
        </p:nvPicPr>
        <p:blipFill rotWithShape="1">
          <a:blip r:embed="rId3">
            <a:alphaModFix/>
          </a:blip>
          <a:srcRect b="0" l="0" r="0" t="0"/>
          <a:stretch/>
        </p:blipFill>
        <p:spPr>
          <a:xfrm>
            <a:off x="6321425" y="1670635"/>
            <a:ext cx="5032375" cy="5032375"/>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8" name="Shape 558"/>
        <p:cNvGrpSpPr/>
        <p:nvPr/>
      </p:nvGrpSpPr>
      <p:grpSpPr>
        <a:xfrm>
          <a:off x="0" y="0"/>
          <a:ext cx="0" cy="0"/>
          <a:chOff x="0" y="0"/>
          <a:chExt cx="0" cy="0"/>
        </a:xfrm>
      </p:grpSpPr>
      <p:sp>
        <p:nvSpPr>
          <p:cNvPr id="559" name="Google Shape;559;p5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Play"/>
              <a:buNone/>
            </a:pPr>
            <a:r>
              <a:rPr b="1" lang="zh-TW" u="sng"/>
              <a:t>开心</a:t>
            </a:r>
            <a:r>
              <a:rPr lang="zh-TW"/>
              <a:t> adj.</a:t>
            </a:r>
            <a:endParaRPr/>
          </a:p>
        </p:txBody>
      </p:sp>
      <p:sp>
        <p:nvSpPr>
          <p:cNvPr id="560" name="Google Shape;560;p54"/>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zh-TW" sz="2800"/>
              <a:t>你最近遇到什么</a:t>
            </a:r>
            <a:r>
              <a:rPr lang="zh-TW"/>
              <a:t>让人</a:t>
            </a:r>
            <a:r>
              <a:rPr b="1" lang="zh-TW" sz="2800">
                <a:solidFill>
                  <a:srgbClr val="FF0000"/>
                </a:solidFill>
              </a:rPr>
              <a:t>开心</a:t>
            </a:r>
            <a:r>
              <a:rPr lang="zh-TW" sz="2800"/>
              <a:t>的事？</a:t>
            </a:r>
            <a:endParaRPr sz="2800"/>
          </a:p>
        </p:txBody>
      </p:sp>
      <p:pic>
        <p:nvPicPr>
          <p:cNvPr descr="亭亭的秘密基地: 寒假怎麼過" id="561" name="Google Shape;561;p54"/>
          <p:cNvPicPr preferRelativeResize="0"/>
          <p:nvPr/>
        </p:nvPicPr>
        <p:blipFill rotWithShape="1">
          <a:blip r:embed="rId3">
            <a:alphaModFix/>
          </a:blip>
          <a:srcRect b="0" l="0" r="0" t="0"/>
          <a:stretch/>
        </p:blipFill>
        <p:spPr>
          <a:xfrm>
            <a:off x="3305175" y="2597280"/>
            <a:ext cx="5035397" cy="4260720"/>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5" name="Shape 565"/>
        <p:cNvGrpSpPr/>
        <p:nvPr/>
      </p:nvGrpSpPr>
      <p:grpSpPr>
        <a:xfrm>
          <a:off x="0" y="0"/>
          <a:ext cx="0" cy="0"/>
          <a:chOff x="0" y="0"/>
          <a:chExt cx="0" cy="0"/>
        </a:xfrm>
      </p:grpSpPr>
      <p:sp>
        <p:nvSpPr>
          <p:cNvPr id="566" name="Google Shape;566;p5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Play"/>
              <a:buNone/>
            </a:pPr>
            <a:r>
              <a:t/>
            </a:r>
            <a:endParaRPr/>
          </a:p>
        </p:txBody>
      </p:sp>
      <p:sp>
        <p:nvSpPr>
          <p:cNvPr id="567" name="Google Shape;567;p55"/>
          <p:cNvSpPr txBox="1"/>
          <p:nvPr>
            <p:ph idx="1" type="body"/>
          </p:nvPr>
        </p:nvSpPr>
        <p:spPr>
          <a:xfrm>
            <a:off x="0" y="1825625"/>
            <a:ext cx="12192000" cy="43513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zh-TW"/>
              <a:t>小组</a:t>
            </a:r>
            <a:r>
              <a:rPr lang="zh-TW"/>
              <a:t>讨论</a:t>
            </a:r>
            <a:r>
              <a:rPr lang="zh-TW"/>
              <a:t>:</a:t>
            </a:r>
            <a:br>
              <a:rPr lang="zh-TW"/>
            </a:br>
            <a:r>
              <a:rPr lang="zh-TW"/>
              <a:t>请分享</a:t>
            </a:r>
            <a:r>
              <a:rPr lang="zh-TW"/>
              <a:t>一个你觉得能让人</a:t>
            </a:r>
            <a:r>
              <a:rPr b="1" lang="zh-TW">
                <a:solidFill>
                  <a:srgbClr val="FF0000"/>
                </a:solidFill>
              </a:rPr>
              <a:t>吃惊</a:t>
            </a:r>
            <a:r>
              <a:rPr lang="zh-TW"/>
              <a:t>或者</a:t>
            </a:r>
            <a:r>
              <a:rPr b="1" lang="zh-TW">
                <a:solidFill>
                  <a:srgbClr val="FF0000"/>
                </a:solidFill>
              </a:rPr>
              <a:t>开心</a:t>
            </a:r>
            <a:r>
              <a:rPr lang="zh-TW"/>
              <a:t>的视频</a:t>
            </a:r>
            <a:r>
              <a:rPr lang="zh-TW"/>
              <a:t>。</a:t>
            </a:r>
            <a:endParaRPr/>
          </a:p>
        </p:txBody>
      </p:sp>
      <p:pic>
        <p:nvPicPr>
          <p:cNvPr descr="亭亭的秘密基地: 寒假怎麼過" id="568" name="Google Shape;568;p55"/>
          <p:cNvPicPr preferRelativeResize="0"/>
          <p:nvPr/>
        </p:nvPicPr>
        <p:blipFill rotWithShape="1">
          <a:blip r:embed="rId3">
            <a:alphaModFix/>
          </a:blip>
          <a:srcRect b="0" l="0" r="0" t="0"/>
          <a:stretch/>
        </p:blipFill>
        <p:spPr>
          <a:xfrm>
            <a:off x="8294270" y="3429000"/>
            <a:ext cx="3413185" cy="2888080"/>
          </a:xfrm>
          <a:prstGeom prst="rect">
            <a:avLst/>
          </a:prstGeom>
          <a:noFill/>
          <a:ln>
            <a:noFill/>
          </a:ln>
        </p:spPr>
      </p:pic>
      <p:pic>
        <p:nvPicPr>
          <p:cNvPr descr="有趣的猫图片-有趣的猫带着贝雷帽和耳机素材-高清图片-摄影照片-寻图免费打包下载" id="569" name="Google Shape;569;p55"/>
          <p:cNvPicPr preferRelativeResize="0"/>
          <p:nvPr/>
        </p:nvPicPr>
        <p:blipFill rotWithShape="1">
          <a:blip r:embed="rId4">
            <a:alphaModFix/>
          </a:blip>
          <a:srcRect b="0" l="0" r="0" t="0"/>
          <a:stretch/>
        </p:blipFill>
        <p:spPr>
          <a:xfrm>
            <a:off x="4459287" y="3063875"/>
            <a:ext cx="3273425" cy="3429000"/>
          </a:xfrm>
          <a:prstGeom prst="rect">
            <a:avLst/>
          </a:prstGeom>
          <a:noFill/>
          <a:ln>
            <a:noFill/>
          </a:ln>
        </p:spPr>
      </p:pic>
      <p:pic>
        <p:nvPicPr>
          <p:cNvPr descr="吃驚表情包PSD圖案素材免費下載，圖片尺寸1500 × 1500px - Lovepik" id="570" name="Google Shape;570;p55"/>
          <p:cNvPicPr preferRelativeResize="0"/>
          <p:nvPr/>
        </p:nvPicPr>
        <p:blipFill rotWithShape="1">
          <a:blip r:embed="rId5">
            <a:alphaModFix/>
          </a:blip>
          <a:srcRect b="0" l="0" r="0" t="0"/>
          <a:stretch/>
        </p:blipFill>
        <p:spPr>
          <a:xfrm>
            <a:off x="901865" y="3300663"/>
            <a:ext cx="3429000" cy="3429000"/>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4" name="Shape 574"/>
        <p:cNvGrpSpPr/>
        <p:nvPr/>
      </p:nvGrpSpPr>
      <p:grpSpPr>
        <a:xfrm>
          <a:off x="0" y="0"/>
          <a:ext cx="0" cy="0"/>
          <a:chOff x="0" y="0"/>
          <a:chExt cx="0" cy="0"/>
        </a:xfrm>
      </p:grpSpPr>
      <p:sp>
        <p:nvSpPr>
          <p:cNvPr id="575" name="Google Shape;575;p5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Play"/>
              <a:buNone/>
            </a:pPr>
            <a:r>
              <a:t/>
            </a:r>
            <a:endParaRPr/>
          </a:p>
        </p:txBody>
      </p:sp>
      <p:sp>
        <p:nvSpPr>
          <p:cNvPr id="576" name="Google Shape;576;p56"/>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zh-TW"/>
              <a:t>P2</a:t>
            </a:r>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0" name="Shape 580"/>
        <p:cNvGrpSpPr/>
        <p:nvPr/>
      </p:nvGrpSpPr>
      <p:grpSpPr>
        <a:xfrm>
          <a:off x="0" y="0"/>
          <a:ext cx="0" cy="0"/>
          <a:chOff x="0" y="0"/>
          <a:chExt cx="0" cy="0"/>
        </a:xfrm>
      </p:grpSpPr>
      <p:sp>
        <p:nvSpPr>
          <p:cNvPr id="581" name="Google Shape;581;p5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Play"/>
              <a:buNone/>
            </a:pPr>
            <a:r>
              <a:rPr b="1" lang="zh-TW" u="sng"/>
              <a:t>继续</a:t>
            </a:r>
            <a:r>
              <a:rPr lang="zh-TW"/>
              <a:t> v.</a:t>
            </a:r>
            <a:endParaRPr/>
          </a:p>
        </p:txBody>
      </p:sp>
      <p:sp>
        <p:nvSpPr>
          <p:cNvPr id="582" name="Google Shape;582;p57"/>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zh-TW"/>
              <a:t>虽然</a:t>
            </a:r>
            <a:r>
              <a:rPr lang="zh-TW" sz="2800"/>
              <a:t>她</a:t>
            </a:r>
            <a:r>
              <a:rPr lang="zh-TW"/>
              <a:t>已经被这所</a:t>
            </a:r>
            <a:r>
              <a:rPr lang="zh-TW" sz="2800"/>
              <a:t>学校拒绝</a:t>
            </a:r>
            <a:r>
              <a:rPr lang="zh-TW"/>
              <a:t>过</a:t>
            </a:r>
            <a:r>
              <a:rPr lang="zh-TW" sz="2800"/>
              <a:t>两次，</a:t>
            </a:r>
            <a:r>
              <a:rPr lang="zh-TW"/>
              <a:t>但是她还会</a:t>
            </a:r>
            <a:r>
              <a:rPr b="1" lang="zh-TW" sz="2800">
                <a:solidFill>
                  <a:srgbClr val="FF0000"/>
                </a:solidFill>
              </a:rPr>
              <a:t>继续</a:t>
            </a:r>
            <a:r>
              <a:rPr lang="zh-TW"/>
              <a:t>提交申请表</a:t>
            </a:r>
            <a:r>
              <a:rPr lang="zh-TW" sz="2800"/>
              <a:t>。</a:t>
            </a:r>
            <a:endParaRPr sz="2800"/>
          </a:p>
        </p:txBody>
      </p:sp>
      <p:pic>
        <p:nvPicPr>
          <p:cNvPr descr="申請圖片素材, 申請PNG背景圖案免費下載- Lovepik" id="583" name="Google Shape;583;p57"/>
          <p:cNvPicPr preferRelativeResize="0"/>
          <p:nvPr/>
        </p:nvPicPr>
        <p:blipFill rotWithShape="1">
          <a:blip r:embed="rId3">
            <a:alphaModFix/>
          </a:blip>
          <a:srcRect b="19424" l="0" r="0" t="0"/>
          <a:stretch/>
        </p:blipFill>
        <p:spPr>
          <a:xfrm>
            <a:off x="3979657" y="3238342"/>
            <a:ext cx="4232685" cy="3224127"/>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7" name="Shape 587"/>
        <p:cNvGrpSpPr/>
        <p:nvPr/>
      </p:nvGrpSpPr>
      <p:grpSpPr>
        <a:xfrm>
          <a:off x="0" y="0"/>
          <a:ext cx="0" cy="0"/>
          <a:chOff x="0" y="0"/>
          <a:chExt cx="0" cy="0"/>
        </a:xfrm>
      </p:grpSpPr>
      <p:sp>
        <p:nvSpPr>
          <p:cNvPr id="588" name="Google Shape;588;p5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Play"/>
              <a:buNone/>
            </a:pPr>
            <a:r>
              <a:rPr b="1" lang="zh-TW" u="sng"/>
              <a:t>继续</a:t>
            </a:r>
            <a:r>
              <a:rPr lang="zh-TW"/>
              <a:t> v.</a:t>
            </a:r>
            <a:endParaRPr/>
          </a:p>
        </p:txBody>
      </p:sp>
      <p:sp>
        <p:nvSpPr>
          <p:cNvPr id="589" name="Google Shape;589;p58"/>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zh-TW" sz="2800"/>
              <a:t>她</a:t>
            </a:r>
            <a:r>
              <a:rPr lang="zh-TW"/>
              <a:t>下课后会</a:t>
            </a:r>
            <a:r>
              <a:rPr b="1" lang="zh-TW" sz="2800">
                <a:solidFill>
                  <a:srgbClr val="FF0000"/>
                </a:solidFill>
              </a:rPr>
              <a:t>继续</a:t>
            </a:r>
            <a:r>
              <a:rPr lang="zh-TW"/>
              <a:t>打</a:t>
            </a:r>
            <a:r>
              <a:rPr lang="zh-TW" sz="2800"/>
              <a:t>游戏。</a:t>
            </a:r>
            <a:endParaRPr sz="2800"/>
          </a:p>
        </p:txBody>
      </p:sp>
      <p:pic>
        <p:nvPicPr>
          <p:cNvPr descr="兒子愛打電動，卻從不沉迷！」資深遊戲策劃師2招教出超自律孩子，台灣家長都該學這課-風傳媒" id="590" name="Google Shape;590;p58"/>
          <p:cNvPicPr preferRelativeResize="0"/>
          <p:nvPr/>
        </p:nvPicPr>
        <p:blipFill rotWithShape="1">
          <a:blip r:embed="rId3">
            <a:alphaModFix/>
          </a:blip>
          <a:srcRect b="0" l="0" r="0" t="0"/>
          <a:stretch/>
        </p:blipFill>
        <p:spPr>
          <a:xfrm>
            <a:off x="2989384" y="2780526"/>
            <a:ext cx="5709138" cy="3803713"/>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4" name="Shape 594"/>
        <p:cNvGrpSpPr/>
        <p:nvPr/>
      </p:nvGrpSpPr>
      <p:grpSpPr>
        <a:xfrm>
          <a:off x="0" y="0"/>
          <a:ext cx="0" cy="0"/>
          <a:chOff x="0" y="0"/>
          <a:chExt cx="0" cy="0"/>
        </a:xfrm>
      </p:grpSpPr>
      <p:sp>
        <p:nvSpPr>
          <p:cNvPr id="595" name="Google Shape;595;p5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Play"/>
              <a:buNone/>
            </a:pPr>
            <a:r>
              <a:rPr b="1" lang="zh-TW" u="sng"/>
              <a:t>继续</a:t>
            </a:r>
            <a:r>
              <a:rPr lang="zh-TW"/>
              <a:t> v.</a:t>
            </a:r>
            <a:endParaRPr/>
          </a:p>
        </p:txBody>
      </p:sp>
      <p:sp>
        <p:nvSpPr>
          <p:cNvPr id="596" name="Google Shape;596;p59"/>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zh-TW"/>
              <a:t>有什么事情你</a:t>
            </a:r>
            <a:r>
              <a:rPr lang="zh-TW"/>
              <a:t>昨晚没做完，今晚还要</a:t>
            </a:r>
            <a:r>
              <a:rPr b="1" lang="zh-TW">
                <a:solidFill>
                  <a:srgbClr val="FF0000"/>
                </a:solidFill>
              </a:rPr>
              <a:t>继续</a:t>
            </a:r>
            <a:r>
              <a:rPr lang="zh-TW"/>
              <a:t>做的？</a:t>
            </a:r>
            <a:endParaRPr sz="2800"/>
          </a:p>
        </p:txBody>
      </p:sp>
      <p:pic>
        <p:nvPicPr>
          <p:cNvPr descr="民主黨成功爭取九巴「計劃」開辦青衣來往港島東路線 + 個人意見 - 香港巴士討論 (B2) - hkitalk.net 香港交通資訊網 ..." id="597" name="Google Shape;597;p59"/>
          <p:cNvPicPr preferRelativeResize="0"/>
          <p:nvPr/>
        </p:nvPicPr>
        <p:blipFill rotWithShape="1">
          <a:blip r:embed="rId3">
            <a:alphaModFix/>
          </a:blip>
          <a:srcRect b="0" l="0" r="0" t="0"/>
          <a:stretch/>
        </p:blipFill>
        <p:spPr>
          <a:xfrm>
            <a:off x="2887579" y="2370221"/>
            <a:ext cx="5807242" cy="4355432"/>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1" name="Shape 601"/>
        <p:cNvGrpSpPr/>
        <p:nvPr/>
      </p:nvGrpSpPr>
      <p:grpSpPr>
        <a:xfrm>
          <a:off x="0" y="0"/>
          <a:ext cx="0" cy="0"/>
          <a:chOff x="0" y="0"/>
          <a:chExt cx="0" cy="0"/>
        </a:xfrm>
      </p:grpSpPr>
      <p:sp>
        <p:nvSpPr>
          <p:cNvPr id="602" name="Google Shape;602;p6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Play"/>
              <a:buNone/>
            </a:pPr>
            <a:r>
              <a:rPr b="1" lang="zh-TW" u="sng"/>
              <a:t>由</a:t>
            </a:r>
            <a:r>
              <a:rPr lang="zh-TW"/>
              <a:t> prep.</a:t>
            </a:r>
            <a:endParaRPr/>
          </a:p>
        </p:txBody>
      </p:sp>
      <p:sp>
        <p:nvSpPr>
          <p:cNvPr id="603" name="Google Shape;603;p60"/>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zh-TW"/>
              <a:t>引出</a:t>
            </a:r>
            <a:r>
              <a:rPr lang="zh-TW">
                <a:solidFill>
                  <a:srgbClr val="0000FF"/>
                </a:solidFill>
              </a:rPr>
              <a:t>负责</a:t>
            </a:r>
            <a:r>
              <a:rPr lang="zh-TW"/>
              <a:t>做某事的</a:t>
            </a:r>
            <a:r>
              <a:rPr lang="zh-TW">
                <a:solidFill>
                  <a:srgbClr val="0000FF"/>
                </a:solidFill>
              </a:rPr>
              <a:t>人</a:t>
            </a:r>
            <a:r>
              <a:rPr lang="zh-TW"/>
              <a:t>。</a:t>
            </a:r>
            <a:endParaRPr/>
          </a:p>
          <a:p>
            <a:pPr indent="-317500" lvl="1" marL="685800" rtl="0" algn="l">
              <a:lnSpc>
                <a:spcPct val="90000"/>
              </a:lnSpc>
              <a:spcBef>
                <a:spcPts val="0"/>
              </a:spcBef>
              <a:spcAft>
                <a:spcPts val="0"/>
              </a:spcAft>
              <a:buClr>
                <a:schemeClr val="dk1"/>
              </a:buClr>
              <a:buSzPts val="3200"/>
              <a:buChar char="•"/>
            </a:pPr>
            <a:r>
              <a:rPr lang="zh-TW" sz="2800"/>
              <a:t>这件事情必须</a:t>
            </a:r>
            <a:r>
              <a:rPr b="1" lang="zh-TW" sz="2800">
                <a:solidFill>
                  <a:srgbClr val="FF0000"/>
                </a:solidFill>
              </a:rPr>
              <a:t>由</a:t>
            </a:r>
            <a:r>
              <a:rPr lang="zh-TW" sz="2800"/>
              <a:t>我来做。</a:t>
            </a:r>
            <a:endParaRPr sz="2800"/>
          </a:p>
          <a:p>
            <a:pPr indent="-317500" lvl="1" marL="685800" rtl="0" algn="l">
              <a:lnSpc>
                <a:spcPct val="90000"/>
              </a:lnSpc>
              <a:spcBef>
                <a:spcPts val="0"/>
              </a:spcBef>
              <a:spcAft>
                <a:spcPts val="0"/>
              </a:spcAft>
              <a:buClr>
                <a:schemeClr val="dk1"/>
              </a:buClr>
              <a:buSzPts val="3200"/>
              <a:buChar char="•"/>
            </a:pPr>
            <a:r>
              <a:rPr lang="zh-TW" sz="2800"/>
              <a:t>这件事情</a:t>
            </a:r>
            <a:r>
              <a:rPr lang="zh-TW" sz="2800"/>
              <a:t>必须</a:t>
            </a:r>
            <a:r>
              <a:rPr b="1" lang="zh-TW" sz="2800">
                <a:solidFill>
                  <a:srgbClr val="FF0000"/>
                </a:solidFill>
              </a:rPr>
              <a:t>由</a:t>
            </a:r>
            <a:r>
              <a:rPr lang="zh-TW" sz="2800"/>
              <a:t>他负责。</a:t>
            </a:r>
            <a:endParaRPr sz="2800"/>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 name="Shape 121"/>
        <p:cNvGrpSpPr/>
        <p:nvPr/>
      </p:nvGrpSpPr>
      <p:grpSpPr>
        <a:xfrm>
          <a:off x="0" y="0"/>
          <a:ext cx="0" cy="0"/>
          <a:chOff x="0" y="0"/>
          <a:chExt cx="0" cy="0"/>
        </a:xfrm>
      </p:grpSpPr>
      <p:sp>
        <p:nvSpPr>
          <p:cNvPr id="122" name="Google Shape;122;p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Play"/>
              <a:buNone/>
            </a:pPr>
            <a:r>
              <a:rPr b="1" lang="zh-TW" u="sng"/>
              <a:t>厚</a:t>
            </a:r>
            <a:r>
              <a:rPr lang="zh-TW"/>
              <a:t> adj.	(薄báo)</a:t>
            </a:r>
            <a:endParaRPr/>
          </a:p>
        </p:txBody>
      </p:sp>
      <p:sp>
        <p:nvSpPr>
          <p:cNvPr id="123" name="Google Shape;123;p6"/>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zh-TW"/>
              <a:t>小组</a:t>
            </a:r>
            <a:r>
              <a:rPr lang="zh-TW"/>
              <a:t>讨论</a:t>
            </a:r>
            <a:r>
              <a:rPr lang="zh-TW"/>
              <a:t>：</a:t>
            </a:r>
            <a:r>
              <a:rPr lang="zh-TW"/>
              <a:t>如果</a:t>
            </a:r>
            <a:r>
              <a:rPr lang="zh-TW"/>
              <a:t>你是一位</a:t>
            </a:r>
            <a:r>
              <a:rPr lang="zh-TW"/>
              <a:t>导演</a:t>
            </a:r>
            <a:r>
              <a:rPr lang="zh-TW"/>
              <a:t>，你要让</a:t>
            </a:r>
            <a:r>
              <a:rPr lang="zh-TW"/>
              <a:t>两位主角表现出深</a:t>
            </a:r>
            <a:r>
              <a:rPr b="1" lang="zh-TW">
                <a:solidFill>
                  <a:srgbClr val="FF0000"/>
                </a:solidFill>
              </a:rPr>
              <a:t>厚</a:t>
            </a:r>
            <a:r>
              <a:rPr lang="zh-TW"/>
              <a:t>的友谊</a:t>
            </a:r>
            <a:r>
              <a:rPr lang="zh-TW"/>
              <a:t>，你会安排</a:t>
            </a:r>
            <a:r>
              <a:rPr lang="zh-TW"/>
              <a:t>他们做什么动作</a:t>
            </a:r>
            <a:r>
              <a:rPr lang="zh-TW"/>
              <a:t>？</a:t>
            </a:r>
            <a:endParaRPr sz="2800"/>
          </a:p>
        </p:txBody>
      </p:sp>
      <p:pic>
        <p:nvPicPr>
          <p:cNvPr descr="One Piece: Two Years Later/#1682222 - Zerochan" id="124" name="Google Shape;124;p6"/>
          <p:cNvPicPr preferRelativeResize="0"/>
          <p:nvPr/>
        </p:nvPicPr>
        <p:blipFill rotWithShape="1">
          <a:blip r:embed="rId3">
            <a:alphaModFix/>
          </a:blip>
          <a:srcRect b="9267" l="0" r="0" t="7335"/>
          <a:stretch/>
        </p:blipFill>
        <p:spPr>
          <a:xfrm>
            <a:off x="6779176" y="2807074"/>
            <a:ext cx="4168850" cy="3799476"/>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7" name="Shape 607"/>
        <p:cNvGrpSpPr/>
        <p:nvPr/>
      </p:nvGrpSpPr>
      <p:grpSpPr>
        <a:xfrm>
          <a:off x="0" y="0"/>
          <a:ext cx="0" cy="0"/>
          <a:chOff x="0" y="0"/>
          <a:chExt cx="0" cy="0"/>
        </a:xfrm>
      </p:grpSpPr>
      <p:sp>
        <p:nvSpPr>
          <p:cNvPr id="608" name="Google Shape;608;p6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Play"/>
              <a:buNone/>
            </a:pPr>
            <a:r>
              <a:rPr b="1" lang="zh-TW" u="sng"/>
              <a:t>由</a:t>
            </a:r>
            <a:r>
              <a:rPr lang="zh-TW"/>
              <a:t> prep.</a:t>
            </a:r>
            <a:endParaRPr/>
          </a:p>
        </p:txBody>
      </p:sp>
      <p:sp>
        <p:nvSpPr>
          <p:cNvPr id="609" name="Google Shape;609;p61"/>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zh-TW"/>
              <a:t>这部舞台剧</a:t>
            </a:r>
            <a:r>
              <a:rPr b="1" lang="zh-TW" sz="2800">
                <a:solidFill>
                  <a:srgbClr val="FF0000"/>
                </a:solidFill>
              </a:rPr>
              <a:t>由</a:t>
            </a:r>
            <a:r>
              <a:rPr lang="zh-TW"/>
              <a:t>乐欣编写剧本</a:t>
            </a:r>
            <a:r>
              <a:rPr lang="zh-TW" sz="2800"/>
              <a:t>，</a:t>
            </a:r>
            <a:r>
              <a:rPr lang="zh-TW"/>
              <a:t>并且</a:t>
            </a:r>
            <a:r>
              <a:rPr b="1" lang="zh-TW">
                <a:solidFill>
                  <a:srgbClr val="FF0000"/>
                </a:solidFill>
              </a:rPr>
              <a:t>由</a:t>
            </a:r>
            <a:r>
              <a:rPr lang="zh-TW" sz="2800"/>
              <a:t>我</a:t>
            </a:r>
            <a:r>
              <a:rPr lang="zh-TW"/>
              <a:t>和小琳上台演出</a:t>
            </a:r>
            <a:r>
              <a:rPr lang="zh-TW" sz="2800"/>
              <a:t>。</a:t>
            </a:r>
            <a:endParaRPr sz="2800"/>
          </a:p>
        </p:txBody>
      </p:sp>
      <p:pic>
        <p:nvPicPr>
          <p:cNvPr descr="坐在书桌和写剧本的妇女向量例证. 插画包括有设计, 文书工作, 减速火箭, 社论, 小说, 撰稿人- 154496424" id="610" name="Google Shape;610;p61"/>
          <p:cNvPicPr preferRelativeResize="0"/>
          <p:nvPr/>
        </p:nvPicPr>
        <p:blipFill rotWithShape="1">
          <a:blip r:embed="rId3">
            <a:alphaModFix/>
          </a:blip>
          <a:srcRect b="18386" l="0" r="0" t="13814"/>
          <a:stretch/>
        </p:blipFill>
        <p:spPr>
          <a:xfrm>
            <a:off x="194872" y="3025932"/>
            <a:ext cx="5167401" cy="3698631"/>
          </a:xfrm>
          <a:prstGeom prst="rect">
            <a:avLst/>
          </a:prstGeom>
          <a:noFill/>
          <a:ln>
            <a:noFill/>
          </a:ln>
        </p:spPr>
      </p:pic>
      <p:pic>
        <p:nvPicPr>
          <p:cNvPr descr="表演演戲圖標免摳矢量插畫素材SVG圖案素材免費下載，圖片尺寸1000 × 1000px - Lovepik" id="611" name="Google Shape;611;p61"/>
          <p:cNvPicPr preferRelativeResize="0"/>
          <p:nvPr/>
        </p:nvPicPr>
        <p:blipFill rotWithShape="1">
          <a:blip r:embed="rId4">
            <a:alphaModFix/>
          </a:blip>
          <a:srcRect b="20849" l="0" r="0" t="28717"/>
          <a:stretch/>
        </p:blipFill>
        <p:spPr>
          <a:xfrm>
            <a:off x="5334000" y="3265792"/>
            <a:ext cx="6858000" cy="3458771"/>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5" name="Shape 615"/>
        <p:cNvGrpSpPr/>
        <p:nvPr/>
      </p:nvGrpSpPr>
      <p:grpSpPr>
        <a:xfrm>
          <a:off x="0" y="0"/>
          <a:ext cx="0" cy="0"/>
          <a:chOff x="0" y="0"/>
          <a:chExt cx="0" cy="0"/>
        </a:xfrm>
      </p:grpSpPr>
      <p:sp>
        <p:nvSpPr>
          <p:cNvPr id="616" name="Google Shape;616;p6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Play"/>
              <a:buNone/>
            </a:pPr>
            <a:r>
              <a:rPr b="1" lang="zh-TW" u="sng"/>
              <a:t>由</a:t>
            </a:r>
            <a:r>
              <a:rPr lang="zh-TW"/>
              <a:t> prep.</a:t>
            </a:r>
            <a:endParaRPr/>
          </a:p>
        </p:txBody>
      </p:sp>
      <p:sp>
        <p:nvSpPr>
          <p:cNvPr id="617" name="Google Shape;617;p62"/>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zh-TW" sz="2800"/>
              <a:t>这</a:t>
            </a:r>
            <a:r>
              <a:rPr lang="zh-TW"/>
              <a:t>家</a:t>
            </a:r>
            <a:r>
              <a:rPr lang="zh-TW" sz="2800"/>
              <a:t>公司的薪水都是</a:t>
            </a:r>
            <a:r>
              <a:rPr b="1" lang="zh-TW" sz="2800">
                <a:solidFill>
                  <a:srgbClr val="FF0000"/>
                </a:solidFill>
              </a:rPr>
              <a:t>由</a:t>
            </a:r>
            <a:r>
              <a:rPr lang="zh-TW" sz="2800"/>
              <a:t>老板亲自发</a:t>
            </a:r>
            <a:r>
              <a:rPr lang="zh-TW"/>
              <a:t>到员工手上</a:t>
            </a:r>
            <a:r>
              <a:rPr lang="zh-TW" sz="2800"/>
              <a:t>的。</a:t>
            </a:r>
            <a:endParaRPr sz="2800"/>
          </a:p>
        </p:txBody>
      </p:sp>
      <p:pic>
        <p:nvPicPr>
          <p:cNvPr descr="面試不敢開薪水？專家教你勇敢談「薪事」：3段職涯，3種思考｜天下雜誌" id="618" name="Google Shape;618;p62"/>
          <p:cNvPicPr preferRelativeResize="0"/>
          <p:nvPr/>
        </p:nvPicPr>
        <p:blipFill rotWithShape="1">
          <a:blip r:embed="rId3">
            <a:alphaModFix/>
          </a:blip>
          <a:srcRect b="0" l="0" r="0" t="0"/>
          <a:stretch/>
        </p:blipFill>
        <p:spPr>
          <a:xfrm>
            <a:off x="2548032" y="2582779"/>
            <a:ext cx="6211257" cy="4161388"/>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2" name="Shape 622"/>
        <p:cNvGrpSpPr/>
        <p:nvPr/>
      </p:nvGrpSpPr>
      <p:grpSpPr>
        <a:xfrm>
          <a:off x="0" y="0"/>
          <a:ext cx="0" cy="0"/>
          <a:chOff x="0" y="0"/>
          <a:chExt cx="0" cy="0"/>
        </a:xfrm>
      </p:grpSpPr>
      <p:sp>
        <p:nvSpPr>
          <p:cNvPr id="623" name="Google Shape;623;p6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Play"/>
              <a:buNone/>
            </a:pPr>
            <a:r>
              <a:rPr b="1" lang="zh-TW" u="sng"/>
              <a:t>由</a:t>
            </a:r>
            <a:r>
              <a:rPr lang="zh-TW"/>
              <a:t> prep.</a:t>
            </a:r>
            <a:endParaRPr/>
          </a:p>
        </p:txBody>
      </p:sp>
      <p:sp>
        <p:nvSpPr>
          <p:cNvPr id="624" name="Google Shape;624;p63"/>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zh-TW"/>
              <a:t>《</a:t>
            </a:r>
            <a:r>
              <a:rPr lang="zh-TW"/>
              <a:t>哈利波特</a:t>
            </a:r>
            <a:r>
              <a:rPr lang="zh-TW"/>
              <a:t>》</a:t>
            </a:r>
            <a:r>
              <a:rPr b="1" lang="zh-TW" sz="2800">
                <a:solidFill>
                  <a:srgbClr val="FF0000"/>
                </a:solidFill>
              </a:rPr>
              <a:t>由</a:t>
            </a:r>
            <a:r>
              <a:rPr lang="zh-TW"/>
              <a:t>J·K·罗琳书写</a:t>
            </a:r>
            <a:r>
              <a:rPr lang="zh-TW" sz="2800"/>
              <a:t>，</a:t>
            </a:r>
            <a:r>
              <a:rPr lang="zh-TW"/>
              <a:t>并且</a:t>
            </a:r>
            <a:r>
              <a:rPr b="1" lang="zh-TW">
                <a:solidFill>
                  <a:srgbClr val="FF0000"/>
                </a:solidFill>
              </a:rPr>
              <a:t>由</a:t>
            </a:r>
            <a:r>
              <a:rPr lang="zh-TW"/>
              <a:t>布鲁姆斯伯里出版社发行</a:t>
            </a:r>
            <a:r>
              <a:rPr lang="zh-TW" sz="2800"/>
              <a:t>。</a:t>
            </a:r>
            <a:endParaRPr sz="2800"/>
          </a:p>
        </p:txBody>
      </p:sp>
      <p:pic>
        <p:nvPicPr>
          <p:cNvPr descr="寫書的女人-插圖素材[22548594] - PIXTA圖庫" id="625" name="Google Shape;625;p63"/>
          <p:cNvPicPr preferRelativeResize="0"/>
          <p:nvPr/>
        </p:nvPicPr>
        <p:blipFill rotWithShape="1">
          <a:blip r:embed="rId3">
            <a:alphaModFix/>
          </a:blip>
          <a:srcRect b="0" l="0" r="0" t="0"/>
          <a:stretch/>
        </p:blipFill>
        <p:spPr>
          <a:xfrm>
            <a:off x="7029015" y="3002647"/>
            <a:ext cx="3497424" cy="3637321"/>
          </a:xfrm>
          <a:prstGeom prst="rect">
            <a:avLst/>
          </a:prstGeom>
          <a:noFill/>
          <a:ln>
            <a:noFill/>
          </a:ln>
        </p:spPr>
      </p:pic>
      <p:pic>
        <p:nvPicPr>
          <p:cNvPr descr="美國】解剖15家小型出版商成功經驗- 扎誌- udn部落格" id="626" name="Google Shape;626;p63"/>
          <p:cNvPicPr preferRelativeResize="0"/>
          <p:nvPr/>
        </p:nvPicPr>
        <p:blipFill rotWithShape="1">
          <a:blip r:embed="rId4">
            <a:alphaModFix/>
          </a:blip>
          <a:srcRect b="0" l="0" r="0" t="0"/>
          <a:stretch/>
        </p:blipFill>
        <p:spPr>
          <a:xfrm>
            <a:off x="2010199" y="2906168"/>
            <a:ext cx="4581525" cy="3733800"/>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0" name="Shape 630"/>
        <p:cNvGrpSpPr/>
        <p:nvPr/>
      </p:nvGrpSpPr>
      <p:grpSpPr>
        <a:xfrm>
          <a:off x="0" y="0"/>
          <a:ext cx="0" cy="0"/>
          <a:chOff x="0" y="0"/>
          <a:chExt cx="0" cy="0"/>
        </a:xfrm>
      </p:grpSpPr>
      <p:sp>
        <p:nvSpPr>
          <p:cNvPr id="631" name="Google Shape;631;p6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Play"/>
              <a:buNone/>
            </a:pPr>
            <a:r>
              <a:rPr b="1" lang="zh-TW" u="sng"/>
              <a:t>讨论</a:t>
            </a:r>
            <a:r>
              <a:rPr lang="zh-TW"/>
              <a:t> v.</a:t>
            </a:r>
            <a:endParaRPr/>
          </a:p>
        </p:txBody>
      </p:sp>
      <p:sp>
        <p:nvSpPr>
          <p:cNvPr id="632" name="Google Shape;632;p64"/>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zh-TW"/>
              <a:t>关于男女主角的感情线，编剧们已经严肃地</a:t>
            </a:r>
            <a:r>
              <a:rPr b="1" lang="zh-TW" sz="2800">
                <a:solidFill>
                  <a:srgbClr val="FF0000"/>
                </a:solidFill>
              </a:rPr>
              <a:t>讨论</a:t>
            </a:r>
            <a:r>
              <a:rPr lang="zh-TW" sz="2800"/>
              <a:t>了</a:t>
            </a:r>
            <a:r>
              <a:rPr lang="zh-TW"/>
              <a:t>好几天</a:t>
            </a:r>
            <a:r>
              <a:rPr lang="zh-TW" sz="2800"/>
              <a:t>。</a:t>
            </a:r>
            <a:endParaRPr sz="2800"/>
          </a:p>
        </p:txBody>
      </p:sp>
      <p:pic>
        <p:nvPicPr>
          <p:cNvPr descr="討論-插圖素材[48626545] - PIXTA圖庫" id="633" name="Google Shape;633;p64"/>
          <p:cNvPicPr preferRelativeResize="0"/>
          <p:nvPr/>
        </p:nvPicPr>
        <p:blipFill rotWithShape="1">
          <a:blip r:embed="rId3">
            <a:alphaModFix/>
          </a:blip>
          <a:srcRect b="13968" l="0" r="0" t="13971"/>
          <a:stretch/>
        </p:blipFill>
        <p:spPr>
          <a:xfrm>
            <a:off x="2695074" y="2586633"/>
            <a:ext cx="5839326" cy="4376096"/>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7" name="Shape 637"/>
        <p:cNvGrpSpPr/>
        <p:nvPr/>
      </p:nvGrpSpPr>
      <p:grpSpPr>
        <a:xfrm>
          <a:off x="0" y="0"/>
          <a:ext cx="0" cy="0"/>
          <a:chOff x="0" y="0"/>
          <a:chExt cx="0" cy="0"/>
        </a:xfrm>
      </p:grpSpPr>
      <p:sp>
        <p:nvSpPr>
          <p:cNvPr id="638" name="Google Shape;638;g2c1b6e60c96_0_12"/>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Play"/>
              <a:buNone/>
            </a:pPr>
            <a:r>
              <a:rPr b="1" lang="zh-TW" u="sng"/>
              <a:t>讨论</a:t>
            </a:r>
            <a:r>
              <a:rPr lang="zh-TW"/>
              <a:t> v.</a:t>
            </a:r>
            <a:endParaRPr/>
          </a:p>
        </p:txBody>
      </p:sp>
      <p:sp>
        <p:nvSpPr>
          <p:cNvPr id="639" name="Google Shape;639;g2c1b6e60c96_0_12"/>
          <p:cNvSpPr txBox="1"/>
          <p:nvPr/>
        </p:nvSpPr>
        <p:spPr>
          <a:xfrm>
            <a:off x="2201700" y="3105750"/>
            <a:ext cx="7788600" cy="6465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zh-TW" sz="3600">
                <a:solidFill>
                  <a:schemeClr val="dk1"/>
                </a:solidFill>
                <a:latin typeface="Arial"/>
                <a:ea typeface="Arial"/>
                <a:cs typeface="Arial"/>
                <a:sym typeface="Arial"/>
              </a:rPr>
              <a:t>你最近</a:t>
            </a:r>
            <a:r>
              <a:rPr lang="zh-TW" sz="3600">
                <a:solidFill>
                  <a:schemeClr val="dk1"/>
                </a:solidFill>
              </a:rPr>
              <a:t>和家人/朋友</a:t>
            </a:r>
            <a:r>
              <a:rPr b="1" lang="zh-TW" sz="3600">
                <a:solidFill>
                  <a:srgbClr val="FF0000"/>
                </a:solidFill>
              </a:rPr>
              <a:t>讨论</a:t>
            </a:r>
            <a:r>
              <a:rPr lang="zh-TW" sz="3600">
                <a:solidFill>
                  <a:schemeClr val="dk1"/>
                </a:solidFill>
              </a:rPr>
              <a:t>过</a:t>
            </a:r>
            <a:r>
              <a:rPr lang="zh-TW" sz="3600">
                <a:solidFill>
                  <a:schemeClr val="dk1"/>
                </a:solidFill>
                <a:latin typeface="Arial"/>
                <a:ea typeface="Arial"/>
                <a:cs typeface="Arial"/>
                <a:sym typeface="Arial"/>
              </a:rPr>
              <a:t>什么</a:t>
            </a:r>
            <a:r>
              <a:rPr lang="zh-TW" sz="3600">
                <a:solidFill>
                  <a:schemeClr val="dk1"/>
                </a:solidFill>
              </a:rPr>
              <a:t>问题</a:t>
            </a:r>
            <a:r>
              <a:rPr lang="zh-TW" sz="3600">
                <a:solidFill>
                  <a:schemeClr val="dk1"/>
                </a:solidFill>
                <a:latin typeface="Arial"/>
                <a:ea typeface="Arial"/>
                <a:cs typeface="Arial"/>
                <a:sym typeface="Arial"/>
              </a:rPr>
              <a:t>?</a:t>
            </a:r>
            <a:endParaRPr sz="3600">
              <a:solidFill>
                <a:schemeClr val="dk1"/>
              </a:solidFill>
              <a:latin typeface="Arial"/>
              <a:ea typeface="Arial"/>
              <a:cs typeface="Arial"/>
              <a:sym typeface="Arial"/>
            </a:endParaRPr>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3" name="Shape 643"/>
        <p:cNvGrpSpPr/>
        <p:nvPr/>
      </p:nvGrpSpPr>
      <p:grpSpPr>
        <a:xfrm>
          <a:off x="0" y="0"/>
          <a:ext cx="0" cy="0"/>
          <a:chOff x="0" y="0"/>
          <a:chExt cx="0" cy="0"/>
        </a:xfrm>
      </p:grpSpPr>
      <p:sp>
        <p:nvSpPr>
          <p:cNvPr id="644" name="Google Shape;644;g2c1b6e60c96_0_0"/>
          <p:cNvSpPr txBox="1"/>
          <p:nvPr/>
        </p:nvSpPr>
        <p:spPr>
          <a:xfrm>
            <a:off x="2988900" y="2910000"/>
            <a:ext cx="6214200" cy="1038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zh-TW" sz="5000">
                <a:solidFill>
                  <a:schemeClr val="dk1"/>
                </a:solidFill>
              </a:rPr>
              <a:t>操练课</a:t>
            </a:r>
            <a:endParaRPr sz="5000">
              <a:solidFill>
                <a:schemeClr val="dk1"/>
              </a:solidFill>
            </a:endParaRPr>
          </a:p>
        </p:txBody>
      </p: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8" name="Shape 648"/>
        <p:cNvGrpSpPr/>
        <p:nvPr/>
      </p:nvGrpSpPr>
      <p:grpSpPr>
        <a:xfrm>
          <a:off x="0" y="0"/>
          <a:ext cx="0" cy="0"/>
          <a:chOff x="0" y="0"/>
          <a:chExt cx="0" cy="0"/>
        </a:xfrm>
      </p:grpSpPr>
      <p:sp>
        <p:nvSpPr>
          <p:cNvPr id="649" name="Google Shape;649;g2c1b6e60c96_0_6"/>
          <p:cNvSpPr txBox="1"/>
          <p:nvPr/>
        </p:nvSpPr>
        <p:spPr>
          <a:xfrm>
            <a:off x="0" y="183925"/>
            <a:ext cx="12192000" cy="6465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zh-TW" sz="3600">
                <a:solidFill>
                  <a:schemeClr val="dk1"/>
                </a:solidFill>
              </a:rPr>
              <a:t>京剧 / 演员 / 观众 / 厚 / 演出 / 大概 / 来自 / 遍 / 偶尔 / 吃惊</a:t>
            </a:r>
            <a:endParaRPr sz="3600">
              <a:solidFill>
                <a:schemeClr val="dk1"/>
              </a:solidFill>
              <a:latin typeface="Arial"/>
              <a:ea typeface="Arial"/>
              <a:cs typeface="Arial"/>
              <a:sym typeface="Arial"/>
            </a:endParaRPr>
          </a:p>
        </p:txBody>
      </p:sp>
      <p:sp>
        <p:nvSpPr>
          <p:cNvPr id="650" name="Google Shape;650;g2c1b6e60c96_0_6"/>
          <p:cNvSpPr txBox="1"/>
          <p:nvPr/>
        </p:nvSpPr>
        <p:spPr>
          <a:xfrm>
            <a:off x="289050" y="993200"/>
            <a:ext cx="11613900" cy="5633700"/>
          </a:xfrm>
          <a:prstGeom prst="rect">
            <a:avLst/>
          </a:prstGeom>
          <a:noFill/>
          <a:ln>
            <a:noFill/>
          </a:ln>
        </p:spPr>
        <p:txBody>
          <a:bodyPr anchorCtr="0" anchor="t" bIns="45700" lIns="91425" spcFirstLastPara="1" rIns="91425" wrap="square" tIns="45700">
            <a:spAutoFit/>
          </a:bodyPr>
          <a:lstStyle/>
          <a:p>
            <a:pPr indent="-419100" lvl="0" marL="457200" marR="0" rtl="0" algn="l">
              <a:spcBef>
                <a:spcPts val="0"/>
              </a:spcBef>
              <a:spcAft>
                <a:spcPts val="0"/>
              </a:spcAft>
              <a:buClr>
                <a:schemeClr val="dk1"/>
              </a:buClr>
              <a:buSzPts val="3000"/>
              <a:buFont typeface="Arial"/>
              <a:buAutoNum type="arabicPeriod"/>
            </a:pPr>
            <a:r>
              <a:rPr lang="zh-TW" sz="3000">
                <a:solidFill>
                  <a:schemeClr val="dk1"/>
                </a:solidFill>
              </a:rPr>
              <a:t>老师喜欢____日本的草莓。</a:t>
            </a:r>
            <a:endParaRPr sz="3000">
              <a:solidFill>
                <a:schemeClr val="dk1"/>
              </a:solidFill>
            </a:endParaRPr>
          </a:p>
          <a:p>
            <a:pPr indent="-419100" lvl="0" marL="457200" marR="0" rtl="0" algn="l">
              <a:spcBef>
                <a:spcPts val="0"/>
              </a:spcBef>
              <a:spcAft>
                <a:spcPts val="0"/>
              </a:spcAft>
              <a:buClr>
                <a:schemeClr val="dk1"/>
              </a:buClr>
              <a:buSzPts val="3000"/>
              <a:buAutoNum type="arabicPeriod"/>
            </a:pPr>
            <a:r>
              <a:rPr lang="zh-TW" sz="3000">
                <a:solidFill>
                  <a:schemeClr val="dk1"/>
                </a:solidFill>
              </a:rPr>
              <a:t>韩国有一个著名的歌剧团，演员会随机邀请____上台参与演出。</a:t>
            </a:r>
            <a:endParaRPr sz="3000">
              <a:solidFill>
                <a:schemeClr val="dk1"/>
              </a:solidFill>
            </a:endParaRPr>
          </a:p>
          <a:p>
            <a:pPr indent="-419100" lvl="0" marL="457200" marR="0" rtl="0" algn="l">
              <a:spcBef>
                <a:spcPts val="0"/>
              </a:spcBef>
              <a:spcAft>
                <a:spcPts val="0"/>
              </a:spcAft>
              <a:buClr>
                <a:schemeClr val="dk1"/>
              </a:buClr>
              <a:buSzPts val="3000"/>
              <a:buAutoNum type="arabicPeriod"/>
            </a:pPr>
            <a:r>
              <a:rPr lang="zh-TW" sz="3000">
                <a:solidFill>
                  <a:schemeClr val="dk1"/>
                </a:solidFill>
              </a:rPr>
              <a:t>那些演员突然脱掉自己的衣服，让我非常____。</a:t>
            </a:r>
            <a:endParaRPr sz="3000">
              <a:solidFill>
                <a:schemeClr val="dk1"/>
              </a:solidFill>
            </a:endParaRPr>
          </a:p>
          <a:p>
            <a:pPr indent="-419100" lvl="0" marL="457200" marR="0" rtl="0" algn="l">
              <a:spcBef>
                <a:spcPts val="0"/>
              </a:spcBef>
              <a:spcAft>
                <a:spcPts val="0"/>
              </a:spcAft>
              <a:buClr>
                <a:schemeClr val="dk1"/>
              </a:buClr>
              <a:buSzPts val="3000"/>
              <a:buAutoNum type="arabicPeriod"/>
            </a:pPr>
            <a:r>
              <a:rPr lang="zh-TW" sz="3000">
                <a:solidFill>
                  <a:schemeClr val="dk1"/>
                </a:solidFill>
              </a:rPr>
              <a:t>李炳宪是我最喜欢的韩国____，他主演的《阳光先生》我看了两遍。</a:t>
            </a:r>
            <a:endParaRPr sz="3000">
              <a:solidFill>
                <a:schemeClr val="dk1"/>
              </a:solidFill>
            </a:endParaRPr>
          </a:p>
          <a:p>
            <a:pPr indent="-419100" lvl="0" marL="457200" marR="0" rtl="0" algn="l">
              <a:spcBef>
                <a:spcPts val="0"/>
              </a:spcBef>
              <a:spcAft>
                <a:spcPts val="0"/>
              </a:spcAft>
              <a:buClr>
                <a:schemeClr val="dk1"/>
              </a:buClr>
              <a:buSzPts val="3000"/>
              <a:buAutoNum type="arabicPeriod"/>
            </a:pPr>
            <a:r>
              <a:rPr lang="zh-TW" sz="3000">
                <a:solidFill>
                  <a:schemeClr val="dk1"/>
                </a:solidFill>
              </a:rPr>
              <a:t>老师平常喜欢看日本的漫画，____也会看韩国的漫画。</a:t>
            </a:r>
            <a:endParaRPr sz="3000">
              <a:solidFill>
                <a:schemeClr val="dk1"/>
              </a:solidFill>
            </a:endParaRPr>
          </a:p>
          <a:p>
            <a:pPr indent="-419100" lvl="0" marL="457200" marR="0" rtl="0" algn="l">
              <a:spcBef>
                <a:spcPts val="0"/>
              </a:spcBef>
              <a:spcAft>
                <a:spcPts val="0"/>
              </a:spcAft>
              <a:buClr>
                <a:schemeClr val="dk1"/>
              </a:buClr>
              <a:buSzPts val="3000"/>
              <a:buFont typeface="Arial"/>
              <a:buAutoNum type="arabicPeriod"/>
            </a:pPr>
            <a:r>
              <a:rPr lang="zh-TW" sz="3000">
                <a:solidFill>
                  <a:schemeClr val="dk1"/>
                </a:solidFill>
              </a:rPr>
              <a:t>《神隐少女》的剧情</a:t>
            </a:r>
            <a:r>
              <a:rPr lang="zh-TW" sz="3000">
                <a:solidFill>
                  <a:schemeClr val="dk1"/>
                </a:solidFill>
              </a:rPr>
              <a:t>我几乎倒背如流，因为我已经看过五、六____了。</a:t>
            </a:r>
            <a:endParaRPr sz="3000">
              <a:solidFill>
                <a:schemeClr val="dk1"/>
              </a:solidFill>
            </a:endParaRPr>
          </a:p>
          <a:p>
            <a:pPr indent="-419100" lvl="0" marL="457200" marR="0" rtl="0" algn="l">
              <a:spcBef>
                <a:spcPts val="0"/>
              </a:spcBef>
              <a:spcAft>
                <a:spcPts val="0"/>
              </a:spcAft>
              <a:buClr>
                <a:schemeClr val="dk1"/>
              </a:buClr>
              <a:buSzPts val="3000"/>
              <a:buFont typeface="Arial"/>
              <a:buAutoNum type="arabicPeriod"/>
            </a:pPr>
            <a:r>
              <a:rPr lang="zh-TW" sz="3000">
                <a:solidFill>
                  <a:schemeClr val="dk1"/>
                </a:solidFill>
              </a:rPr>
              <a:t>我爸爸妈妈的感情很深____。</a:t>
            </a:r>
            <a:endParaRPr sz="3000">
              <a:solidFill>
                <a:schemeClr val="dk1"/>
              </a:solidFill>
            </a:endParaRPr>
          </a:p>
          <a:p>
            <a:pPr indent="-419100" lvl="0" marL="457200" marR="0" rtl="0" algn="l">
              <a:spcBef>
                <a:spcPts val="0"/>
              </a:spcBef>
              <a:spcAft>
                <a:spcPts val="0"/>
              </a:spcAft>
              <a:buClr>
                <a:schemeClr val="dk1"/>
              </a:buClr>
              <a:buSzPts val="3000"/>
              <a:buAutoNum type="arabicPeriod"/>
            </a:pPr>
            <a:r>
              <a:rPr lang="zh-TW" sz="3000">
                <a:solidFill>
                  <a:schemeClr val="dk1"/>
                </a:solidFill>
              </a:rPr>
              <a:t>这个中国演员为了参与电影的____而减重50公斤。</a:t>
            </a:r>
            <a:endParaRPr sz="3000">
              <a:solidFill>
                <a:schemeClr val="dk1"/>
              </a:solidFill>
            </a:endParaRPr>
          </a:p>
          <a:p>
            <a:pPr indent="-419100" lvl="0" marL="457200" marR="0" rtl="0" algn="l">
              <a:spcBef>
                <a:spcPts val="0"/>
              </a:spcBef>
              <a:spcAft>
                <a:spcPts val="0"/>
              </a:spcAft>
              <a:buClr>
                <a:schemeClr val="dk1"/>
              </a:buClr>
              <a:buSzPts val="3000"/>
              <a:buFont typeface="Arial"/>
              <a:buAutoNum type="arabicPeriod"/>
            </a:pPr>
            <a:r>
              <a:rPr lang="zh-TW" sz="3000">
                <a:solidFill>
                  <a:schemeClr val="dk1"/>
                </a:solidFill>
              </a:rPr>
              <a:t>除了____之外，你们还看过什么中国传统戏剧？</a:t>
            </a:r>
            <a:endParaRPr sz="3000">
              <a:solidFill>
                <a:schemeClr val="dk1"/>
              </a:solidFill>
            </a:endParaRPr>
          </a:p>
          <a:p>
            <a:pPr indent="-419100" lvl="0" marL="457200" marR="0" rtl="0" algn="l">
              <a:spcBef>
                <a:spcPts val="0"/>
              </a:spcBef>
              <a:spcAft>
                <a:spcPts val="0"/>
              </a:spcAft>
              <a:buClr>
                <a:schemeClr val="dk1"/>
              </a:buClr>
              <a:buSzPts val="3000"/>
              <a:buAutoNum type="arabicPeriod"/>
            </a:pPr>
            <a:r>
              <a:rPr lang="zh-TW" sz="3000">
                <a:solidFill>
                  <a:schemeClr val="dk1"/>
                </a:solidFill>
              </a:rPr>
              <a:t>我哥哥几岁结婚？____三十岁吧。</a:t>
            </a:r>
            <a:endParaRPr sz="3000">
              <a:solidFill>
                <a:schemeClr val="dk1"/>
              </a:solidFill>
            </a:endParaRPr>
          </a:p>
        </p:txBody>
      </p: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4" name="Shape 654"/>
        <p:cNvGrpSpPr/>
        <p:nvPr/>
      </p:nvGrpSpPr>
      <p:grpSpPr>
        <a:xfrm>
          <a:off x="0" y="0"/>
          <a:ext cx="0" cy="0"/>
          <a:chOff x="0" y="0"/>
          <a:chExt cx="0" cy="0"/>
        </a:xfrm>
      </p:grpSpPr>
      <p:sp>
        <p:nvSpPr>
          <p:cNvPr id="655" name="Google Shape;655;g2c1b6e60c96_0_42"/>
          <p:cNvSpPr txBox="1"/>
          <p:nvPr/>
        </p:nvSpPr>
        <p:spPr>
          <a:xfrm>
            <a:off x="0" y="183925"/>
            <a:ext cx="12192000" cy="646500"/>
          </a:xfrm>
          <a:prstGeom prst="rect">
            <a:avLst/>
          </a:prstGeom>
          <a:noFill/>
          <a:ln>
            <a:noFill/>
          </a:ln>
        </p:spPr>
        <p:txBody>
          <a:bodyPr anchorCtr="0" anchor="t" bIns="45700" lIns="91425" spcFirstLastPara="1" rIns="91425" wrap="square" tIns="45700">
            <a:spAutoFit/>
          </a:bodyPr>
          <a:lstStyle/>
          <a:p>
            <a:pPr indent="0" lvl="0" marL="0" rtl="0" algn="ctr">
              <a:spcBef>
                <a:spcPts val="0"/>
              </a:spcBef>
              <a:spcAft>
                <a:spcPts val="0"/>
              </a:spcAft>
              <a:buClr>
                <a:schemeClr val="dk1"/>
              </a:buClr>
              <a:buFont typeface="Arial"/>
              <a:buNone/>
            </a:pPr>
            <a:r>
              <a:rPr lang="zh-TW" sz="3600">
                <a:solidFill>
                  <a:schemeClr val="dk1"/>
                </a:solidFill>
              </a:rPr>
              <a:t>基础 / 表演 / 正常 / 申请 / 有趣 / 开心 / 继续 / 由 / 讨论</a:t>
            </a:r>
            <a:endParaRPr sz="3600">
              <a:solidFill>
                <a:schemeClr val="dk1"/>
              </a:solidFill>
              <a:latin typeface="Arial"/>
              <a:ea typeface="Arial"/>
              <a:cs typeface="Arial"/>
              <a:sym typeface="Arial"/>
            </a:endParaRPr>
          </a:p>
        </p:txBody>
      </p:sp>
      <p:sp>
        <p:nvSpPr>
          <p:cNvPr id="656" name="Google Shape;656;g2c1b6e60c96_0_42"/>
          <p:cNvSpPr txBox="1"/>
          <p:nvPr/>
        </p:nvSpPr>
        <p:spPr>
          <a:xfrm>
            <a:off x="289050" y="993200"/>
            <a:ext cx="11613900" cy="4802400"/>
          </a:xfrm>
          <a:prstGeom prst="rect">
            <a:avLst/>
          </a:prstGeom>
          <a:noFill/>
          <a:ln>
            <a:noFill/>
          </a:ln>
        </p:spPr>
        <p:txBody>
          <a:bodyPr anchorCtr="0" anchor="t" bIns="45700" lIns="91425" spcFirstLastPara="1" rIns="91425" wrap="square" tIns="45700">
            <a:spAutoFit/>
          </a:bodyPr>
          <a:lstStyle/>
          <a:p>
            <a:pPr indent="-419100" lvl="0" marL="457200" marR="0" rtl="0" algn="l">
              <a:lnSpc>
                <a:spcPct val="115000"/>
              </a:lnSpc>
              <a:spcBef>
                <a:spcPts val="0"/>
              </a:spcBef>
              <a:spcAft>
                <a:spcPts val="0"/>
              </a:spcAft>
              <a:buClr>
                <a:schemeClr val="dk1"/>
              </a:buClr>
              <a:buSzPts val="3000"/>
              <a:buFont typeface="Arial"/>
              <a:buAutoNum type="arabicPeriod"/>
            </a:pPr>
            <a:r>
              <a:rPr lang="zh-TW" sz="3000">
                <a:solidFill>
                  <a:schemeClr val="dk1"/>
                </a:solidFill>
              </a:rPr>
              <a:t>《间谍过家家》的剧情很____，让人看得很开心。</a:t>
            </a:r>
            <a:endParaRPr sz="3000">
              <a:solidFill>
                <a:schemeClr val="dk1"/>
              </a:solidFill>
            </a:endParaRPr>
          </a:p>
          <a:p>
            <a:pPr indent="-419100" lvl="0" marL="457200" marR="0" rtl="0" algn="l">
              <a:lnSpc>
                <a:spcPct val="115000"/>
              </a:lnSpc>
              <a:spcBef>
                <a:spcPts val="0"/>
              </a:spcBef>
              <a:spcAft>
                <a:spcPts val="0"/>
              </a:spcAft>
              <a:buClr>
                <a:schemeClr val="dk1"/>
              </a:buClr>
              <a:buSzPts val="3000"/>
              <a:buFont typeface="Arial"/>
              <a:buAutoNum type="arabicPeriod"/>
            </a:pPr>
            <a:r>
              <a:rPr lang="zh-TW" sz="3000">
                <a:solidFill>
                  <a:schemeClr val="dk1"/>
                </a:solidFill>
              </a:rPr>
              <a:t>老师经常叫我们____一些奇奇怪怪的问题。</a:t>
            </a:r>
            <a:endParaRPr sz="3000">
              <a:solidFill>
                <a:schemeClr val="dk1"/>
              </a:solidFill>
            </a:endParaRPr>
          </a:p>
          <a:p>
            <a:pPr indent="-419100" lvl="0" marL="457200" marR="0" rtl="0" algn="l">
              <a:lnSpc>
                <a:spcPct val="115000"/>
              </a:lnSpc>
              <a:spcBef>
                <a:spcPts val="0"/>
              </a:spcBef>
              <a:spcAft>
                <a:spcPts val="0"/>
              </a:spcAft>
              <a:buClr>
                <a:schemeClr val="dk1"/>
              </a:buClr>
              <a:buSzPts val="3000"/>
              <a:buFont typeface="Arial"/>
              <a:buAutoNum type="arabicPeriod"/>
            </a:pPr>
            <a:r>
              <a:rPr lang="zh-TW" sz="3000">
                <a:solidFill>
                  <a:schemeClr val="dk1"/>
                </a:solidFill>
              </a:rPr>
              <a:t>你们本科毕业之后会</a:t>
            </a:r>
            <a:r>
              <a:rPr lang="zh-TW" sz="3000">
                <a:solidFill>
                  <a:schemeClr val="dk1"/>
                </a:solidFill>
              </a:rPr>
              <a:t>____</a:t>
            </a:r>
            <a:r>
              <a:rPr lang="zh-TW" sz="3000">
                <a:solidFill>
                  <a:schemeClr val="dk1"/>
                </a:solidFill>
              </a:rPr>
              <a:t>读书还是直接工作？</a:t>
            </a:r>
            <a:endParaRPr sz="3000">
              <a:solidFill>
                <a:schemeClr val="dk1"/>
              </a:solidFill>
            </a:endParaRPr>
          </a:p>
          <a:p>
            <a:pPr indent="-419100" lvl="0" marL="457200" marR="0" rtl="0" algn="l">
              <a:lnSpc>
                <a:spcPct val="115000"/>
              </a:lnSpc>
              <a:spcBef>
                <a:spcPts val="0"/>
              </a:spcBef>
              <a:spcAft>
                <a:spcPts val="0"/>
              </a:spcAft>
              <a:buClr>
                <a:schemeClr val="dk1"/>
              </a:buClr>
              <a:buSzPts val="3000"/>
              <a:buAutoNum type="arabicPeriod"/>
            </a:pPr>
            <a:r>
              <a:rPr lang="zh-TW" sz="3000">
                <a:solidFill>
                  <a:schemeClr val="dk1"/>
                </a:solidFill>
              </a:rPr>
              <a:t>如果你们选择读书，你们会____马大的硕士班吗？</a:t>
            </a:r>
            <a:endParaRPr sz="3000">
              <a:solidFill>
                <a:schemeClr val="dk1"/>
              </a:solidFill>
            </a:endParaRPr>
          </a:p>
          <a:p>
            <a:pPr indent="-419100" lvl="0" marL="457200" marR="0" rtl="0" algn="l">
              <a:lnSpc>
                <a:spcPct val="115000"/>
              </a:lnSpc>
              <a:spcBef>
                <a:spcPts val="0"/>
              </a:spcBef>
              <a:spcAft>
                <a:spcPts val="0"/>
              </a:spcAft>
              <a:buClr>
                <a:schemeClr val="dk1"/>
              </a:buClr>
              <a:buSzPts val="3000"/>
              <a:buAutoNum type="arabicPeriod"/>
            </a:pPr>
            <a:r>
              <a:rPr lang="zh-TW" sz="3000">
                <a:solidFill>
                  <a:schemeClr val="dk1"/>
                </a:solidFill>
              </a:rPr>
              <a:t>我读小学的时候，每年圣诞节都要上台</a:t>
            </a:r>
            <a:r>
              <a:rPr lang="zh-TW" sz="3000">
                <a:solidFill>
                  <a:schemeClr val="dk1"/>
                </a:solidFill>
              </a:rPr>
              <a:t>____</a:t>
            </a:r>
            <a:r>
              <a:rPr lang="zh-TW" sz="3000">
                <a:solidFill>
                  <a:schemeClr val="dk1"/>
                </a:solidFill>
              </a:rPr>
              <a:t>唱歌和跳舞</a:t>
            </a:r>
            <a:r>
              <a:rPr lang="zh-TW" sz="3000">
                <a:solidFill>
                  <a:schemeClr val="dk1"/>
                </a:solidFill>
              </a:rPr>
              <a:t>。</a:t>
            </a:r>
            <a:endParaRPr sz="3000">
              <a:solidFill>
                <a:schemeClr val="dk1"/>
              </a:solidFill>
            </a:endParaRPr>
          </a:p>
          <a:p>
            <a:pPr indent="-419100" lvl="0" marL="457200" marR="0" rtl="0" algn="l">
              <a:lnSpc>
                <a:spcPct val="115000"/>
              </a:lnSpc>
              <a:spcBef>
                <a:spcPts val="0"/>
              </a:spcBef>
              <a:spcAft>
                <a:spcPts val="0"/>
              </a:spcAft>
              <a:buClr>
                <a:schemeClr val="dk1"/>
              </a:buClr>
              <a:buSzPts val="3000"/>
              <a:buAutoNum type="arabicPeriod"/>
            </a:pPr>
            <a:r>
              <a:rPr lang="zh-TW" sz="3000">
                <a:solidFill>
                  <a:schemeClr val="dk1"/>
                </a:solidFill>
              </a:rPr>
              <a:t>我不</a:t>
            </a:r>
            <a:r>
              <a:rPr lang="zh-TW" sz="3000">
                <a:solidFill>
                  <a:schemeClr val="dk1"/>
                </a:solidFill>
              </a:rPr>
              <a:t>____的</a:t>
            </a:r>
            <a:r>
              <a:rPr lang="zh-TW" sz="3000">
                <a:solidFill>
                  <a:schemeClr val="dk1"/>
                </a:solidFill>
              </a:rPr>
              <a:t>时候都会吃东西和睡觉</a:t>
            </a:r>
            <a:r>
              <a:rPr lang="zh-TW" sz="3000">
                <a:solidFill>
                  <a:schemeClr val="dk1"/>
                </a:solidFill>
              </a:rPr>
              <a:t>。</a:t>
            </a:r>
            <a:endParaRPr sz="3000">
              <a:solidFill>
                <a:schemeClr val="dk1"/>
              </a:solidFill>
            </a:endParaRPr>
          </a:p>
          <a:p>
            <a:pPr indent="-419100" lvl="0" marL="457200" marR="0" rtl="0" algn="l">
              <a:lnSpc>
                <a:spcPct val="115000"/>
              </a:lnSpc>
              <a:spcBef>
                <a:spcPts val="0"/>
              </a:spcBef>
              <a:spcAft>
                <a:spcPts val="0"/>
              </a:spcAft>
              <a:buClr>
                <a:schemeClr val="dk1"/>
              </a:buClr>
              <a:buSzPts val="3000"/>
              <a:buAutoNum type="arabicPeriod"/>
            </a:pPr>
            <a:r>
              <a:rPr lang="zh-TW" sz="3000">
                <a:solidFill>
                  <a:schemeClr val="dk1"/>
                </a:solidFill>
              </a:rPr>
              <a:t>老师的错字都是</a:t>
            </a:r>
            <a:r>
              <a:rPr lang="zh-TW" sz="3000">
                <a:solidFill>
                  <a:schemeClr val="dk1"/>
                </a:solidFill>
              </a:rPr>
              <a:t>____</a:t>
            </a:r>
            <a:r>
              <a:rPr lang="zh-TW" sz="3000">
                <a:solidFill>
                  <a:schemeClr val="dk1"/>
                </a:solidFill>
              </a:rPr>
              <a:t>我们修改的</a:t>
            </a:r>
            <a:r>
              <a:rPr lang="zh-TW" sz="3000">
                <a:solidFill>
                  <a:schemeClr val="dk1"/>
                </a:solidFill>
              </a:rPr>
              <a:t>。</a:t>
            </a:r>
            <a:endParaRPr sz="3000">
              <a:solidFill>
                <a:schemeClr val="dk1"/>
              </a:solidFill>
            </a:endParaRPr>
          </a:p>
          <a:p>
            <a:pPr indent="-419100" lvl="0" marL="457200" marR="0" rtl="0" algn="l">
              <a:lnSpc>
                <a:spcPct val="115000"/>
              </a:lnSpc>
              <a:spcBef>
                <a:spcPts val="0"/>
              </a:spcBef>
              <a:spcAft>
                <a:spcPts val="0"/>
              </a:spcAft>
              <a:buClr>
                <a:schemeClr val="dk1"/>
              </a:buClr>
              <a:buSzPts val="3000"/>
              <a:buFont typeface="Arial"/>
              <a:buAutoNum type="arabicPeriod"/>
            </a:pPr>
            <a:r>
              <a:rPr lang="zh-TW" sz="3000">
                <a:solidFill>
                  <a:schemeClr val="dk1"/>
                </a:solidFill>
              </a:rPr>
              <a:t>我没有舞蹈</a:t>
            </a:r>
            <a:r>
              <a:rPr lang="zh-TW" sz="3000">
                <a:solidFill>
                  <a:schemeClr val="dk1"/>
                </a:solidFill>
              </a:rPr>
              <a:t>____，</a:t>
            </a:r>
            <a:r>
              <a:rPr lang="zh-TW" sz="3000">
                <a:solidFill>
                  <a:schemeClr val="dk1"/>
                </a:solidFill>
              </a:rPr>
              <a:t>所以我学了半年也学不会有氧舞蹈</a:t>
            </a:r>
            <a:r>
              <a:rPr lang="zh-TW" sz="3000">
                <a:solidFill>
                  <a:schemeClr val="dk1"/>
                </a:solidFill>
              </a:rPr>
              <a:t>。</a:t>
            </a:r>
            <a:endParaRPr sz="3000">
              <a:solidFill>
                <a:schemeClr val="dk1"/>
              </a:solidFill>
            </a:endParaRPr>
          </a:p>
          <a:p>
            <a:pPr indent="-419100" lvl="0" marL="457200" marR="0" rtl="0" algn="l">
              <a:lnSpc>
                <a:spcPct val="115000"/>
              </a:lnSpc>
              <a:spcBef>
                <a:spcPts val="0"/>
              </a:spcBef>
              <a:spcAft>
                <a:spcPts val="0"/>
              </a:spcAft>
              <a:buClr>
                <a:schemeClr val="dk1"/>
              </a:buClr>
              <a:buSzPts val="3000"/>
              <a:buFont typeface="Arial"/>
              <a:buAutoNum type="arabicPeriod"/>
            </a:pPr>
            <a:r>
              <a:rPr lang="zh-TW" sz="3000">
                <a:solidFill>
                  <a:schemeClr val="dk1"/>
                </a:solidFill>
              </a:rPr>
              <a:t>去年香港的夏天天气不太</a:t>
            </a:r>
            <a:r>
              <a:rPr lang="zh-TW" sz="3000">
                <a:solidFill>
                  <a:schemeClr val="dk1"/>
                </a:solidFill>
              </a:rPr>
              <a:t>____，</a:t>
            </a:r>
            <a:r>
              <a:rPr lang="zh-TW" sz="3000">
                <a:solidFill>
                  <a:schemeClr val="dk1"/>
                </a:solidFill>
              </a:rPr>
              <a:t>几乎每天都下大雨</a:t>
            </a:r>
            <a:r>
              <a:rPr lang="zh-TW" sz="3000">
                <a:solidFill>
                  <a:schemeClr val="dk1"/>
                </a:solidFill>
              </a:rPr>
              <a:t>。</a:t>
            </a:r>
            <a:endParaRPr sz="3000">
              <a:solidFill>
                <a:schemeClr val="dk1"/>
              </a:solidFill>
            </a:endParaRPr>
          </a:p>
        </p:txBody>
      </p:sp>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0" name="Shape 660"/>
        <p:cNvGrpSpPr/>
        <p:nvPr/>
      </p:nvGrpSpPr>
      <p:grpSpPr>
        <a:xfrm>
          <a:off x="0" y="0"/>
          <a:ext cx="0" cy="0"/>
          <a:chOff x="0" y="0"/>
          <a:chExt cx="0" cy="0"/>
        </a:xfrm>
      </p:grpSpPr>
      <p:sp>
        <p:nvSpPr>
          <p:cNvPr id="661" name="Google Shape;661;g2c1b6e60c96_0_48"/>
          <p:cNvSpPr txBox="1"/>
          <p:nvPr/>
        </p:nvSpPr>
        <p:spPr>
          <a:xfrm>
            <a:off x="0" y="459825"/>
            <a:ext cx="12192000" cy="708000"/>
          </a:xfrm>
          <a:prstGeom prst="rect">
            <a:avLst/>
          </a:prstGeom>
          <a:noFill/>
          <a:ln>
            <a:noFill/>
          </a:ln>
        </p:spPr>
        <p:txBody>
          <a:bodyPr anchorCtr="0" anchor="t" bIns="45700" lIns="91425" spcFirstLastPara="1" rIns="91425" wrap="square" tIns="45700">
            <a:spAutoFit/>
          </a:bodyPr>
          <a:lstStyle/>
          <a:p>
            <a:pPr indent="0" lvl="0" marL="0" rtl="0" algn="ctr">
              <a:spcBef>
                <a:spcPts val="0"/>
              </a:spcBef>
              <a:spcAft>
                <a:spcPts val="0"/>
              </a:spcAft>
              <a:buNone/>
            </a:pPr>
            <a:r>
              <a:rPr lang="zh-TW" sz="4000">
                <a:solidFill>
                  <a:schemeClr val="dk1"/>
                </a:solidFill>
              </a:rPr>
              <a:t>大概 vs 也许</a:t>
            </a:r>
            <a:endParaRPr sz="4000">
              <a:solidFill>
                <a:schemeClr val="dk1"/>
              </a:solidFill>
              <a:latin typeface="Arial"/>
              <a:ea typeface="Arial"/>
              <a:cs typeface="Arial"/>
              <a:sym typeface="Arial"/>
            </a:endParaRPr>
          </a:p>
        </p:txBody>
      </p:sp>
      <p:sp>
        <p:nvSpPr>
          <p:cNvPr id="662" name="Google Shape;662;g2c1b6e60c96_0_48"/>
          <p:cNvSpPr txBox="1"/>
          <p:nvPr/>
        </p:nvSpPr>
        <p:spPr>
          <a:xfrm>
            <a:off x="289050" y="2089950"/>
            <a:ext cx="11613900" cy="2678100"/>
          </a:xfrm>
          <a:prstGeom prst="rect">
            <a:avLst/>
          </a:prstGeom>
          <a:noFill/>
          <a:ln>
            <a:noFill/>
          </a:ln>
        </p:spPr>
        <p:txBody>
          <a:bodyPr anchorCtr="0" anchor="t" bIns="45700" lIns="91425" spcFirstLastPara="1" rIns="91425" wrap="square" tIns="45700">
            <a:spAutoFit/>
          </a:bodyPr>
          <a:lstStyle/>
          <a:p>
            <a:pPr indent="-419100" lvl="0" marL="457200" marR="0" rtl="0" algn="l">
              <a:lnSpc>
                <a:spcPct val="115000"/>
              </a:lnSpc>
              <a:spcBef>
                <a:spcPts val="0"/>
              </a:spcBef>
              <a:spcAft>
                <a:spcPts val="0"/>
              </a:spcAft>
              <a:buClr>
                <a:schemeClr val="dk1"/>
              </a:buClr>
              <a:buSzPts val="3000"/>
              <a:buFont typeface="Arial"/>
              <a:buAutoNum type="arabicPeriod"/>
            </a:pPr>
            <a:r>
              <a:rPr lang="zh-TW" sz="3000">
                <a:solidFill>
                  <a:schemeClr val="dk1"/>
                </a:solidFill>
              </a:rPr>
              <a:t>从宿舍走到学校，我估算了一下，____需要三十分钟</a:t>
            </a:r>
            <a:r>
              <a:rPr lang="zh-TW" sz="3000">
                <a:solidFill>
                  <a:schemeClr val="dk1"/>
                </a:solidFill>
              </a:rPr>
              <a:t>。</a:t>
            </a:r>
            <a:endParaRPr sz="3000">
              <a:solidFill>
                <a:schemeClr val="dk1"/>
              </a:solidFill>
            </a:endParaRPr>
          </a:p>
          <a:p>
            <a:pPr indent="-419100" lvl="0" marL="457200" marR="0" rtl="0" algn="l">
              <a:lnSpc>
                <a:spcPct val="115000"/>
              </a:lnSpc>
              <a:spcBef>
                <a:spcPts val="0"/>
              </a:spcBef>
              <a:spcAft>
                <a:spcPts val="0"/>
              </a:spcAft>
              <a:buClr>
                <a:schemeClr val="dk1"/>
              </a:buClr>
              <a:buSzPts val="3000"/>
              <a:buFont typeface="Arial"/>
              <a:buAutoNum type="arabicPeriod"/>
            </a:pPr>
            <a:r>
              <a:rPr lang="zh-TW" sz="3000">
                <a:solidFill>
                  <a:schemeClr val="dk1"/>
                </a:solidFill>
              </a:rPr>
              <a:t>老师不妨听听学生的意见，</a:t>
            </a:r>
            <a:r>
              <a:rPr lang="zh-TW" sz="3000">
                <a:solidFill>
                  <a:schemeClr val="dk1"/>
                </a:solidFill>
              </a:rPr>
              <a:t>____</a:t>
            </a:r>
            <a:r>
              <a:rPr lang="zh-TW" sz="3000">
                <a:solidFill>
                  <a:schemeClr val="dk1"/>
                </a:solidFill>
              </a:rPr>
              <a:t>对自己的教学有帮助</a:t>
            </a:r>
            <a:r>
              <a:rPr lang="zh-TW" sz="3000">
                <a:solidFill>
                  <a:schemeClr val="dk1"/>
                </a:solidFill>
              </a:rPr>
              <a:t>。</a:t>
            </a:r>
            <a:endParaRPr sz="3000">
              <a:solidFill>
                <a:schemeClr val="dk1"/>
              </a:solidFill>
            </a:endParaRPr>
          </a:p>
          <a:p>
            <a:pPr indent="-419100" lvl="0" marL="457200" marR="0" rtl="0" algn="l">
              <a:lnSpc>
                <a:spcPct val="115000"/>
              </a:lnSpc>
              <a:spcBef>
                <a:spcPts val="0"/>
              </a:spcBef>
              <a:spcAft>
                <a:spcPts val="0"/>
              </a:spcAft>
              <a:buClr>
                <a:schemeClr val="dk1"/>
              </a:buClr>
              <a:buSzPts val="3000"/>
              <a:buFont typeface="Arial"/>
              <a:buAutoNum type="arabicPeriod"/>
            </a:pPr>
            <a:r>
              <a:rPr lang="zh-TW" sz="3000">
                <a:solidFill>
                  <a:schemeClr val="dk1"/>
                </a:solidFill>
              </a:rPr>
              <a:t>天上乌云密布，</a:t>
            </a:r>
            <a:r>
              <a:rPr lang="zh-TW" sz="3000">
                <a:solidFill>
                  <a:schemeClr val="dk1"/>
                </a:solidFill>
              </a:rPr>
              <a:t>____</a:t>
            </a:r>
            <a:r>
              <a:rPr lang="zh-TW" sz="3000">
                <a:solidFill>
                  <a:schemeClr val="dk1"/>
                </a:solidFill>
              </a:rPr>
              <a:t>要下雨了。</a:t>
            </a:r>
            <a:endParaRPr sz="3000">
              <a:solidFill>
                <a:schemeClr val="dk1"/>
              </a:solidFill>
            </a:endParaRPr>
          </a:p>
          <a:p>
            <a:pPr indent="-419100" lvl="0" marL="457200" marR="0" rtl="0" algn="l">
              <a:lnSpc>
                <a:spcPct val="115000"/>
              </a:lnSpc>
              <a:spcBef>
                <a:spcPts val="0"/>
              </a:spcBef>
              <a:spcAft>
                <a:spcPts val="0"/>
              </a:spcAft>
              <a:buClr>
                <a:schemeClr val="dk1"/>
              </a:buClr>
              <a:buSzPts val="3000"/>
              <a:buAutoNum type="arabicPeriod"/>
            </a:pPr>
            <a:r>
              <a:rPr lang="zh-TW" sz="3000">
                <a:solidFill>
                  <a:schemeClr val="dk1"/>
                </a:solidFill>
              </a:rPr>
              <a:t>开学前，吕老师给我们说明了一下你们上课的</a:t>
            </a:r>
            <a:r>
              <a:rPr lang="zh-TW" sz="3000">
                <a:solidFill>
                  <a:schemeClr val="dk1"/>
                </a:solidFill>
              </a:rPr>
              <a:t>____</a:t>
            </a:r>
            <a:r>
              <a:rPr lang="zh-TW" sz="3000">
                <a:solidFill>
                  <a:schemeClr val="dk1"/>
                </a:solidFill>
              </a:rPr>
              <a:t>情况。</a:t>
            </a:r>
            <a:endParaRPr sz="3000">
              <a:solidFill>
                <a:schemeClr val="dk1"/>
              </a:solidFill>
            </a:endParaRPr>
          </a:p>
          <a:p>
            <a:pPr indent="-419100" lvl="0" marL="457200" marR="0" rtl="0" algn="l">
              <a:lnSpc>
                <a:spcPct val="115000"/>
              </a:lnSpc>
              <a:spcBef>
                <a:spcPts val="0"/>
              </a:spcBef>
              <a:spcAft>
                <a:spcPts val="0"/>
              </a:spcAft>
              <a:buClr>
                <a:schemeClr val="dk1"/>
              </a:buClr>
              <a:buSzPts val="3000"/>
              <a:buAutoNum type="arabicPeriod"/>
            </a:pPr>
            <a:r>
              <a:rPr lang="zh-TW" sz="3000">
                <a:solidFill>
                  <a:schemeClr val="dk1"/>
                </a:solidFill>
              </a:rPr>
              <a:t>我还没确定工作的地方，____在香港，____在加拿大。</a:t>
            </a:r>
            <a:endParaRPr sz="3000">
              <a:solidFill>
                <a:schemeClr val="dk1"/>
              </a:solidFill>
            </a:endParaRPr>
          </a:p>
        </p:txBody>
      </p:sp>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6" name="Shape 666"/>
        <p:cNvGrpSpPr/>
        <p:nvPr/>
      </p:nvGrpSpPr>
      <p:grpSpPr>
        <a:xfrm>
          <a:off x="0" y="0"/>
          <a:ext cx="0" cy="0"/>
          <a:chOff x="0" y="0"/>
          <a:chExt cx="0" cy="0"/>
        </a:xfrm>
      </p:grpSpPr>
      <p:sp>
        <p:nvSpPr>
          <p:cNvPr id="667" name="Google Shape;667;g2c21ebc6ad2_0_0"/>
          <p:cNvSpPr txBox="1"/>
          <p:nvPr/>
        </p:nvSpPr>
        <p:spPr>
          <a:xfrm>
            <a:off x="0" y="459825"/>
            <a:ext cx="12192000" cy="708000"/>
          </a:xfrm>
          <a:prstGeom prst="rect">
            <a:avLst/>
          </a:prstGeom>
          <a:noFill/>
          <a:ln>
            <a:noFill/>
          </a:ln>
        </p:spPr>
        <p:txBody>
          <a:bodyPr anchorCtr="0" anchor="t" bIns="45700" lIns="91425" spcFirstLastPara="1" rIns="91425" wrap="square" tIns="45700">
            <a:spAutoFit/>
          </a:bodyPr>
          <a:lstStyle/>
          <a:p>
            <a:pPr indent="0" lvl="0" marL="0" rtl="0" algn="ctr">
              <a:spcBef>
                <a:spcPts val="0"/>
              </a:spcBef>
              <a:spcAft>
                <a:spcPts val="0"/>
              </a:spcAft>
              <a:buNone/>
            </a:pPr>
            <a:r>
              <a:rPr lang="zh-TW" sz="4000">
                <a:solidFill>
                  <a:schemeClr val="dk1"/>
                </a:solidFill>
              </a:rPr>
              <a:t>偶尔</a:t>
            </a:r>
            <a:endParaRPr sz="4000">
              <a:solidFill>
                <a:schemeClr val="dk1"/>
              </a:solidFill>
              <a:latin typeface="Arial"/>
              <a:ea typeface="Arial"/>
              <a:cs typeface="Arial"/>
              <a:sym typeface="Arial"/>
            </a:endParaRPr>
          </a:p>
        </p:txBody>
      </p:sp>
      <p:sp>
        <p:nvSpPr>
          <p:cNvPr id="668" name="Google Shape;668;g2c21ebc6ad2_0_0"/>
          <p:cNvSpPr txBox="1"/>
          <p:nvPr/>
        </p:nvSpPr>
        <p:spPr>
          <a:xfrm>
            <a:off x="289050" y="3075000"/>
            <a:ext cx="11613900" cy="708000"/>
          </a:xfrm>
          <a:prstGeom prst="rect">
            <a:avLst/>
          </a:prstGeom>
          <a:noFill/>
          <a:ln>
            <a:noFill/>
          </a:ln>
        </p:spPr>
        <p:txBody>
          <a:bodyPr anchorCtr="0" anchor="t" bIns="45700" lIns="91425" spcFirstLastPara="1" rIns="91425" wrap="square" tIns="45700">
            <a:spAutoFit/>
          </a:bodyPr>
          <a:lstStyle/>
          <a:p>
            <a:pPr indent="0" lvl="0" marL="0" marR="0" rtl="0" algn="ctr">
              <a:lnSpc>
                <a:spcPct val="115000"/>
              </a:lnSpc>
              <a:spcBef>
                <a:spcPts val="0"/>
              </a:spcBef>
              <a:spcAft>
                <a:spcPts val="0"/>
              </a:spcAft>
              <a:buNone/>
            </a:pPr>
            <a:r>
              <a:rPr lang="zh-TW" sz="4000">
                <a:solidFill>
                  <a:schemeClr val="dk1"/>
                </a:solidFill>
              </a:rPr>
              <a:t>你们平常周二晚上会做什么？</a:t>
            </a:r>
            <a:endParaRPr sz="4000">
              <a:solidFill>
                <a:schemeClr val="dk1"/>
              </a:solidFill>
            </a:endParaRPr>
          </a:p>
        </p:txBody>
      </p:sp>
      <p:sp>
        <p:nvSpPr>
          <p:cNvPr id="669" name="Google Shape;669;g2c21ebc6ad2_0_0"/>
          <p:cNvSpPr txBox="1"/>
          <p:nvPr/>
        </p:nvSpPr>
        <p:spPr>
          <a:xfrm>
            <a:off x="289050" y="5690175"/>
            <a:ext cx="11613900" cy="708000"/>
          </a:xfrm>
          <a:prstGeom prst="rect">
            <a:avLst/>
          </a:prstGeom>
          <a:noFill/>
          <a:ln>
            <a:noFill/>
          </a:ln>
        </p:spPr>
        <p:txBody>
          <a:bodyPr anchorCtr="0" anchor="t" bIns="45700" lIns="91425" spcFirstLastPara="1" rIns="91425" wrap="square" tIns="45700">
            <a:spAutoFit/>
          </a:bodyPr>
          <a:lstStyle/>
          <a:p>
            <a:pPr indent="0" lvl="0" marL="0" marR="0" rtl="0" algn="ctr">
              <a:lnSpc>
                <a:spcPct val="115000"/>
              </a:lnSpc>
              <a:spcBef>
                <a:spcPts val="0"/>
              </a:spcBef>
              <a:spcAft>
                <a:spcPts val="0"/>
              </a:spcAft>
              <a:buNone/>
            </a:pPr>
            <a:r>
              <a:rPr lang="zh-TW" sz="4000">
                <a:solidFill>
                  <a:schemeClr val="dk1"/>
                </a:solidFill>
              </a:rPr>
              <a:t>我</a:t>
            </a:r>
            <a:r>
              <a:rPr lang="zh-TW" sz="4000">
                <a:solidFill>
                  <a:schemeClr val="dk1"/>
                </a:solidFill>
              </a:rPr>
              <a:t>平常周二晚上会____，</a:t>
            </a:r>
            <a:r>
              <a:rPr b="1" lang="zh-TW" sz="4000">
                <a:solidFill>
                  <a:srgbClr val="FF0000"/>
                </a:solidFill>
              </a:rPr>
              <a:t>偶尔</a:t>
            </a:r>
            <a:r>
              <a:rPr lang="zh-TW" sz="4000">
                <a:solidFill>
                  <a:schemeClr val="dk1"/>
                </a:solidFill>
              </a:rPr>
              <a:t>也会____。</a:t>
            </a:r>
            <a:endParaRPr sz="4000">
              <a:solidFill>
                <a:schemeClr val="dk1"/>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 name="Shape 128"/>
        <p:cNvGrpSpPr/>
        <p:nvPr/>
      </p:nvGrpSpPr>
      <p:grpSpPr>
        <a:xfrm>
          <a:off x="0" y="0"/>
          <a:ext cx="0" cy="0"/>
          <a:chOff x="0" y="0"/>
          <a:chExt cx="0" cy="0"/>
        </a:xfrm>
      </p:grpSpPr>
      <p:sp>
        <p:nvSpPr>
          <p:cNvPr id="129" name="Google Shape;129;p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Play"/>
              <a:buNone/>
            </a:pPr>
            <a:r>
              <a:rPr b="1" lang="zh-TW" u="sng"/>
              <a:t>演出</a:t>
            </a:r>
            <a:r>
              <a:rPr lang="zh-TW"/>
              <a:t> v.</a:t>
            </a:r>
            <a:endParaRPr/>
          </a:p>
        </p:txBody>
      </p:sp>
      <p:sp>
        <p:nvSpPr>
          <p:cNvPr id="130" name="Google Shape;130;p7"/>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zh-TW" sz="2800"/>
              <a:t>他为了</a:t>
            </a:r>
            <a:r>
              <a:rPr b="1" lang="zh-TW">
                <a:solidFill>
                  <a:srgbClr val="FF0000"/>
                </a:solidFill>
              </a:rPr>
              <a:t>出演</a:t>
            </a:r>
            <a:r>
              <a:rPr lang="zh-TW" sz="2800"/>
              <a:t>这个角色</a:t>
            </a:r>
            <a:r>
              <a:rPr lang="zh-TW"/>
              <a:t>而疯狂减肥</a:t>
            </a:r>
            <a:r>
              <a:rPr lang="zh-TW" sz="2800"/>
              <a:t>。</a:t>
            </a:r>
            <a:endParaRPr/>
          </a:p>
          <a:p>
            <a:pPr indent="-228600" lvl="0" marL="228600" rtl="0" algn="l">
              <a:lnSpc>
                <a:spcPct val="90000"/>
              </a:lnSpc>
              <a:spcBef>
                <a:spcPts val="0"/>
              </a:spcBef>
              <a:spcAft>
                <a:spcPts val="0"/>
              </a:spcAft>
              <a:buSzPts val="2800"/>
              <a:buChar char="•"/>
            </a:pPr>
            <a:r>
              <a:rPr lang="zh-TW"/>
              <a:t>他为了参与这部电影的</a:t>
            </a:r>
            <a:r>
              <a:rPr b="1" lang="zh-TW">
                <a:solidFill>
                  <a:srgbClr val="FF0000"/>
                </a:solidFill>
              </a:rPr>
              <a:t>演出</a:t>
            </a:r>
            <a:r>
              <a:rPr lang="zh-TW"/>
              <a:t>而疯狂减肥。</a:t>
            </a:r>
            <a:endParaRPr/>
          </a:p>
        </p:txBody>
      </p:sp>
      <p:pic>
        <p:nvPicPr>
          <p:cNvPr descr="每天只能吃一顆蘋果？《小丑》男主角迅速減重23 公斤，公開幕後「超絕望菜單」！ JUKSY 街星" id="131" name="Google Shape;131;p7"/>
          <p:cNvPicPr preferRelativeResize="0"/>
          <p:nvPr/>
        </p:nvPicPr>
        <p:blipFill rotWithShape="1">
          <a:blip r:embed="rId3">
            <a:alphaModFix/>
          </a:blip>
          <a:srcRect b="0" l="0" r="0" t="0"/>
          <a:stretch/>
        </p:blipFill>
        <p:spPr>
          <a:xfrm>
            <a:off x="2631349" y="3220100"/>
            <a:ext cx="6929325" cy="3637900"/>
          </a:xfrm>
          <a:prstGeom prst="rect">
            <a:avLst/>
          </a:prstGeom>
          <a:noFill/>
          <a:ln>
            <a:noFill/>
          </a:ln>
        </p:spPr>
      </p:pic>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3" name="Shape 673"/>
        <p:cNvGrpSpPr/>
        <p:nvPr/>
      </p:nvGrpSpPr>
      <p:grpSpPr>
        <a:xfrm>
          <a:off x="0" y="0"/>
          <a:ext cx="0" cy="0"/>
          <a:chOff x="0" y="0"/>
          <a:chExt cx="0" cy="0"/>
        </a:xfrm>
      </p:grpSpPr>
      <p:sp>
        <p:nvSpPr>
          <p:cNvPr id="674" name="Google Shape;674;g2c21ebc6ad2_0_6"/>
          <p:cNvSpPr txBox="1"/>
          <p:nvPr/>
        </p:nvSpPr>
        <p:spPr>
          <a:xfrm>
            <a:off x="0" y="459825"/>
            <a:ext cx="12192000" cy="708000"/>
          </a:xfrm>
          <a:prstGeom prst="rect">
            <a:avLst/>
          </a:prstGeom>
          <a:noFill/>
          <a:ln>
            <a:noFill/>
          </a:ln>
        </p:spPr>
        <p:txBody>
          <a:bodyPr anchorCtr="0" anchor="t" bIns="45700" lIns="91425" spcFirstLastPara="1" rIns="91425" wrap="square" tIns="45700">
            <a:spAutoFit/>
          </a:bodyPr>
          <a:lstStyle/>
          <a:p>
            <a:pPr indent="0" lvl="0" marL="0" rtl="0" algn="ctr">
              <a:spcBef>
                <a:spcPts val="0"/>
              </a:spcBef>
              <a:spcAft>
                <a:spcPts val="0"/>
              </a:spcAft>
              <a:buNone/>
            </a:pPr>
            <a:r>
              <a:rPr lang="zh-TW" sz="4000">
                <a:solidFill>
                  <a:schemeClr val="dk1"/>
                </a:solidFill>
              </a:rPr>
              <a:t>由</a:t>
            </a:r>
            <a:endParaRPr sz="4000">
              <a:solidFill>
                <a:schemeClr val="dk1"/>
              </a:solidFill>
              <a:latin typeface="Arial"/>
              <a:ea typeface="Arial"/>
              <a:cs typeface="Arial"/>
              <a:sym typeface="Arial"/>
            </a:endParaRPr>
          </a:p>
        </p:txBody>
      </p:sp>
      <p:sp>
        <p:nvSpPr>
          <p:cNvPr id="675" name="Google Shape;675;g2c21ebc6ad2_0_6"/>
          <p:cNvSpPr txBox="1"/>
          <p:nvPr/>
        </p:nvSpPr>
        <p:spPr>
          <a:xfrm>
            <a:off x="289050" y="2721000"/>
            <a:ext cx="11613900" cy="2124000"/>
          </a:xfrm>
          <a:prstGeom prst="rect">
            <a:avLst/>
          </a:prstGeom>
          <a:noFill/>
          <a:ln>
            <a:noFill/>
          </a:ln>
        </p:spPr>
        <p:txBody>
          <a:bodyPr anchorCtr="0" anchor="t" bIns="45700" lIns="91425" spcFirstLastPara="1" rIns="91425" wrap="square" tIns="45700">
            <a:spAutoFit/>
          </a:bodyPr>
          <a:lstStyle/>
          <a:p>
            <a:pPr indent="0" lvl="0" marL="0" marR="0" rtl="0" algn="ctr">
              <a:lnSpc>
                <a:spcPct val="115000"/>
              </a:lnSpc>
              <a:spcBef>
                <a:spcPts val="0"/>
              </a:spcBef>
              <a:spcAft>
                <a:spcPts val="0"/>
              </a:spcAft>
              <a:buNone/>
            </a:pPr>
            <a:r>
              <a:rPr lang="zh-TW" sz="4000">
                <a:solidFill>
                  <a:schemeClr val="dk1"/>
                </a:solidFill>
              </a:rPr>
              <a:t>你们会</a:t>
            </a:r>
            <a:r>
              <a:rPr lang="zh-TW" sz="4000">
                <a:solidFill>
                  <a:schemeClr val="dk1"/>
                </a:solidFill>
              </a:rPr>
              <a:t>互相帮忙做家事吗</a:t>
            </a:r>
            <a:r>
              <a:rPr lang="zh-TW" sz="4000">
                <a:solidFill>
                  <a:schemeClr val="dk1"/>
                </a:solidFill>
              </a:rPr>
              <a:t>？</a:t>
            </a:r>
            <a:endParaRPr sz="4000">
              <a:solidFill>
                <a:schemeClr val="dk1"/>
              </a:solidFill>
            </a:endParaRPr>
          </a:p>
          <a:p>
            <a:pPr indent="0" lvl="0" marL="0" marR="0" rtl="0" algn="ctr">
              <a:lnSpc>
                <a:spcPct val="115000"/>
              </a:lnSpc>
              <a:spcBef>
                <a:spcPts val="0"/>
              </a:spcBef>
              <a:spcAft>
                <a:spcPts val="0"/>
              </a:spcAft>
              <a:buNone/>
            </a:pPr>
            <a:r>
              <a:rPr lang="zh-TW" sz="4000">
                <a:solidFill>
                  <a:schemeClr val="dk1"/>
                </a:solidFill>
              </a:rPr>
              <a:t>你们会帮忙做什么家事？</a:t>
            </a:r>
            <a:endParaRPr sz="4000">
              <a:solidFill>
                <a:schemeClr val="dk1"/>
              </a:solidFill>
            </a:endParaRPr>
          </a:p>
          <a:p>
            <a:pPr indent="0" lvl="0" marL="0" marR="0" rtl="0" algn="ctr">
              <a:lnSpc>
                <a:spcPct val="115000"/>
              </a:lnSpc>
              <a:spcBef>
                <a:spcPts val="0"/>
              </a:spcBef>
              <a:spcAft>
                <a:spcPts val="0"/>
              </a:spcAft>
              <a:buNone/>
            </a:pPr>
            <a:r>
              <a:rPr lang="zh-TW" sz="4000">
                <a:solidFill>
                  <a:schemeClr val="dk1"/>
                </a:solidFill>
              </a:rPr>
              <a:t>e.g.由王老师负责洗碗。</a:t>
            </a:r>
            <a:endParaRPr sz="4000">
              <a:solidFill>
                <a:schemeClr val="dk1"/>
              </a:solidFill>
            </a:endParaRPr>
          </a:p>
        </p:txBody>
      </p:sp>
      <p:sp>
        <p:nvSpPr>
          <p:cNvPr id="676" name="Google Shape;676;g2c21ebc6ad2_0_6"/>
          <p:cNvSpPr txBox="1"/>
          <p:nvPr/>
        </p:nvSpPr>
        <p:spPr>
          <a:xfrm>
            <a:off x="289050" y="5690175"/>
            <a:ext cx="11613900" cy="708000"/>
          </a:xfrm>
          <a:prstGeom prst="rect">
            <a:avLst/>
          </a:prstGeom>
          <a:noFill/>
          <a:ln>
            <a:noFill/>
          </a:ln>
        </p:spPr>
        <p:txBody>
          <a:bodyPr anchorCtr="0" anchor="t" bIns="45700" lIns="91425" spcFirstLastPara="1" rIns="91425" wrap="square" tIns="45700">
            <a:spAutoFit/>
          </a:bodyPr>
          <a:lstStyle/>
          <a:p>
            <a:pPr indent="0" lvl="0" marL="0" marR="0" rtl="0" algn="ctr">
              <a:lnSpc>
                <a:spcPct val="115000"/>
              </a:lnSpc>
              <a:spcBef>
                <a:spcPts val="0"/>
              </a:spcBef>
              <a:spcAft>
                <a:spcPts val="0"/>
              </a:spcAft>
              <a:buNone/>
            </a:pPr>
            <a:r>
              <a:rPr b="1" lang="zh-TW" sz="4000">
                <a:solidFill>
                  <a:srgbClr val="FF0000"/>
                </a:solidFill>
              </a:rPr>
              <a:t>由</a:t>
            </a:r>
            <a:r>
              <a:rPr lang="zh-TW" sz="4000">
                <a:solidFill>
                  <a:schemeClr val="dk1"/>
                </a:solidFill>
              </a:rPr>
              <a:t>我</a:t>
            </a:r>
            <a:r>
              <a:rPr lang="zh-TW" sz="4000">
                <a:solidFill>
                  <a:schemeClr val="dk1"/>
                </a:solidFill>
              </a:rPr>
              <a:t>负责____</a:t>
            </a:r>
            <a:r>
              <a:rPr lang="zh-TW" sz="4000">
                <a:solidFill>
                  <a:schemeClr val="dk1"/>
                </a:solidFill>
              </a:rPr>
              <a:t>。</a:t>
            </a:r>
            <a:endParaRPr sz="4000">
              <a:solidFill>
                <a:schemeClr val="dk1"/>
              </a:solidFill>
            </a:endParaRPr>
          </a:p>
        </p:txBody>
      </p:sp>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0" name="Shape 680"/>
        <p:cNvGrpSpPr/>
        <p:nvPr/>
      </p:nvGrpSpPr>
      <p:grpSpPr>
        <a:xfrm>
          <a:off x="0" y="0"/>
          <a:ext cx="0" cy="0"/>
          <a:chOff x="0" y="0"/>
          <a:chExt cx="0" cy="0"/>
        </a:xfrm>
      </p:grpSpPr>
      <p:sp>
        <p:nvSpPr>
          <p:cNvPr id="681" name="Google Shape;681;p66"/>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chemeClr val="dk1"/>
              </a:buClr>
              <a:buSzPts val="6000"/>
              <a:buFont typeface="Play"/>
              <a:buNone/>
            </a:pPr>
            <a:r>
              <a:rPr lang="zh-TW"/>
              <a:t>3/11</a:t>
            </a:r>
            <a:endParaRPr/>
          </a:p>
        </p:txBody>
      </p:sp>
      <p:sp>
        <p:nvSpPr>
          <p:cNvPr id="682" name="Google Shape;682;p66"/>
          <p:cNvSpPr txBox="1"/>
          <p:nvPr>
            <p:ph idx="1" type="subTitle"/>
          </p:nvPr>
        </p:nvSpPr>
        <p:spPr>
          <a:xfrm>
            <a:off x="10146890" y="6172200"/>
            <a:ext cx="2045110" cy="685800"/>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chemeClr val="dk1"/>
              </a:buClr>
              <a:buSzPts val="3200"/>
              <a:buNone/>
            </a:pPr>
            <a:r>
              <a:rPr lang="zh-TW" sz="3200"/>
              <a:t>记得点名</a:t>
            </a:r>
            <a:endParaRPr/>
          </a:p>
        </p:txBody>
      </p:sp>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6" name="Shape 686"/>
        <p:cNvGrpSpPr/>
        <p:nvPr/>
      </p:nvGrpSpPr>
      <p:grpSpPr>
        <a:xfrm>
          <a:off x="0" y="0"/>
          <a:ext cx="0" cy="0"/>
          <a:chOff x="0" y="0"/>
          <a:chExt cx="0" cy="0"/>
        </a:xfrm>
      </p:grpSpPr>
      <p:sp>
        <p:nvSpPr>
          <p:cNvPr id="687" name="Google Shape;687;p7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Play"/>
              <a:buNone/>
            </a:pPr>
            <a:r>
              <a:rPr b="1" lang="zh-TW" u="sng"/>
              <a:t>大约</a:t>
            </a:r>
            <a:r>
              <a:rPr lang="zh-TW"/>
              <a:t> adv.</a:t>
            </a:r>
            <a:endParaRPr/>
          </a:p>
        </p:txBody>
      </p:sp>
      <p:sp>
        <p:nvSpPr>
          <p:cNvPr id="688" name="Google Shape;688;p77"/>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zh-TW" sz="2800"/>
              <a:t>这件毛衣</a:t>
            </a:r>
            <a:r>
              <a:rPr b="1" lang="zh-TW" sz="2800">
                <a:solidFill>
                  <a:srgbClr val="FF0000"/>
                </a:solidFill>
              </a:rPr>
              <a:t>大约</a:t>
            </a:r>
            <a:r>
              <a:rPr lang="zh-TW" sz="2800"/>
              <a:t>五百块钱。</a:t>
            </a:r>
            <a:endParaRPr sz="2800"/>
          </a:p>
        </p:txBody>
      </p:sp>
      <p:pic>
        <p:nvPicPr>
          <p:cNvPr id="689" name="Google Shape;689;p77"/>
          <p:cNvPicPr preferRelativeResize="0"/>
          <p:nvPr/>
        </p:nvPicPr>
        <p:blipFill rotWithShape="1">
          <a:blip r:embed="rId3">
            <a:alphaModFix/>
          </a:blip>
          <a:srcRect b="0" l="0" r="0" t="0"/>
          <a:stretch/>
        </p:blipFill>
        <p:spPr>
          <a:xfrm>
            <a:off x="7609494" y="374931"/>
            <a:ext cx="3041755" cy="6345380"/>
          </a:xfrm>
          <a:prstGeom prst="rect">
            <a:avLst/>
          </a:prstGeom>
          <a:noFill/>
          <a:ln>
            <a:noFill/>
          </a:ln>
        </p:spPr>
      </p:pic>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4" name="Shape 694"/>
        <p:cNvGrpSpPr/>
        <p:nvPr/>
      </p:nvGrpSpPr>
      <p:grpSpPr>
        <a:xfrm>
          <a:off x="0" y="0"/>
          <a:ext cx="0" cy="0"/>
          <a:chOff x="0" y="0"/>
          <a:chExt cx="0" cy="0"/>
        </a:xfrm>
      </p:grpSpPr>
      <p:sp>
        <p:nvSpPr>
          <p:cNvPr id="695" name="Google Shape;695;p78"/>
          <p:cNvSpPr txBox="1"/>
          <p:nvPr>
            <p:ph type="title"/>
          </p:nvPr>
        </p:nvSpPr>
        <p:spPr>
          <a:xfrm>
            <a:off x="838200" y="365125"/>
            <a:ext cx="30480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Play"/>
              <a:buNone/>
            </a:pPr>
            <a:r>
              <a:rPr b="1" lang="zh-TW" u="sng"/>
              <a:t>大约</a:t>
            </a:r>
            <a:r>
              <a:rPr lang="zh-TW"/>
              <a:t> adv.</a:t>
            </a:r>
            <a:endParaRPr/>
          </a:p>
        </p:txBody>
      </p:sp>
      <p:sp>
        <p:nvSpPr>
          <p:cNvPr id="696" name="Google Shape;696;p78"/>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zh-TW" sz="2800"/>
              <a:t>完成这个计划</a:t>
            </a:r>
            <a:r>
              <a:rPr b="1" lang="zh-TW">
                <a:solidFill>
                  <a:srgbClr val="FF0000"/>
                </a:solidFill>
              </a:rPr>
              <a:t>大约</a:t>
            </a:r>
            <a:r>
              <a:rPr lang="zh-TW"/>
              <a:t>需要</a:t>
            </a:r>
            <a:r>
              <a:rPr lang="zh-TW" sz="2800"/>
              <a:t>五年</a:t>
            </a:r>
            <a:r>
              <a:rPr lang="zh-TW"/>
              <a:t>时间</a:t>
            </a:r>
            <a:r>
              <a:rPr lang="zh-TW" sz="2800"/>
              <a:t>。</a:t>
            </a:r>
            <a:endParaRPr sz="2800"/>
          </a:p>
        </p:txBody>
      </p:sp>
      <p:pic>
        <p:nvPicPr>
          <p:cNvPr descr="報告10分鐘沒重點，總裁直接轟出門...一流員工都這樣報告，跟企管顧問學「3句總結法」－非讀BOOK｜商周" id="697" name="Google Shape;697;p78"/>
          <p:cNvPicPr preferRelativeResize="0"/>
          <p:nvPr/>
        </p:nvPicPr>
        <p:blipFill rotWithShape="1">
          <a:blip r:embed="rId3">
            <a:alphaModFix/>
          </a:blip>
          <a:srcRect b="0" l="0" r="0" t="0"/>
          <a:stretch/>
        </p:blipFill>
        <p:spPr>
          <a:xfrm>
            <a:off x="2955680" y="2772312"/>
            <a:ext cx="7055827" cy="3983128"/>
          </a:xfrm>
          <a:prstGeom prst="rect">
            <a:avLst/>
          </a:prstGeom>
          <a:noFill/>
          <a:ln>
            <a:noFill/>
          </a:ln>
        </p:spPr>
      </p:pic>
      <p:sp>
        <p:nvSpPr>
          <p:cNvPr id="698" name="Google Shape;698;p78"/>
          <p:cNvSpPr txBox="1"/>
          <p:nvPr/>
        </p:nvSpPr>
        <p:spPr>
          <a:xfrm>
            <a:off x="452822" y="4589122"/>
            <a:ext cx="2759301" cy="2268878"/>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3600"/>
              <a:buFont typeface="Play"/>
              <a:buNone/>
            </a:pPr>
            <a:r>
              <a:rPr lang="zh-TW" sz="3600">
                <a:solidFill>
                  <a:schemeClr val="dk1"/>
                </a:solidFill>
                <a:latin typeface="Play"/>
                <a:ea typeface="Play"/>
                <a:cs typeface="Play"/>
                <a:sym typeface="Play"/>
              </a:rPr>
              <a:t>4~7年</a:t>
            </a:r>
            <a:endParaRPr sz="3600">
              <a:solidFill>
                <a:schemeClr val="dk1"/>
              </a:solidFill>
              <a:latin typeface="Play"/>
              <a:ea typeface="Play"/>
              <a:cs typeface="Play"/>
              <a:sym typeface="Play"/>
            </a:endParaRPr>
          </a:p>
        </p:txBody>
      </p:sp>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3" name="Shape 703"/>
        <p:cNvGrpSpPr/>
        <p:nvPr/>
      </p:nvGrpSpPr>
      <p:grpSpPr>
        <a:xfrm>
          <a:off x="0" y="0"/>
          <a:ext cx="0" cy="0"/>
          <a:chOff x="0" y="0"/>
          <a:chExt cx="0" cy="0"/>
        </a:xfrm>
      </p:grpSpPr>
      <p:sp>
        <p:nvSpPr>
          <p:cNvPr id="704" name="Google Shape;704;p7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Play"/>
              <a:buNone/>
            </a:pPr>
            <a:r>
              <a:rPr b="1" lang="zh-TW" u="sng"/>
              <a:t>餐厅</a:t>
            </a:r>
            <a:r>
              <a:rPr lang="zh-TW"/>
              <a:t> n.</a:t>
            </a:r>
            <a:endParaRPr/>
          </a:p>
        </p:txBody>
      </p:sp>
      <p:sp>
        <p:nvSpPr>
          <p:cNvPr id="705" name="Google Shape;705;p79"/>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50800" lvl="0" marL="228600" rtl="0" algn="l">
              <a:lnSpc>
                <a:spcPct val="90000"/>
              </a:lnSpc>
              <a:spcBef>
                <a:spcPts val="0"/>
              </a:spcBef>
              <a:spcAft>
                <a:spcPts val="0"/>
              </a:spcAft>
              <a:buClr>
                <a:schemeClr val="dk1"/>
              </a:buClr>
              <a:buSzPts val="2800"/>
              <a:buNone/>
            </a:pPr>
            <a:r>
              <a:t/>
            </a:r>
            <a:endParaRPr/>
          </a:p>
        </p:txBody>
      </p:sp>
      <p:pic>
        <p:nvPicPr>
          <p:cNvPr descr="奢華餐廳》勇於訂價高雅不落俗套一級饗宴戰區開箱台中上流餐飲- 今周刊" id="706" name="Google Shape;706;p79"/>
          <p:cNvPicPr preferRelativeResize="0"/>
          <p:nvPr/>
        </p:nvPicPr>
        <p:blipFill rotWithShape="1">
          <a:blip r:embed="rId3">
            <a:alphaModFix/>
          </a:blip>
          <a:srcRect b="0" l="0" r="0" t="0"/>
          <a:stretch/>
        </p:blipFill>
        <p:spPr>
          <a:xfrm>
            <a:off x="6471844" y="2817892"/>
            <a:ext cx="5313521" cy="3985141"/>
          </a:xfrm>
          <a:prstGeom prst="rect">
            <a:avLst/>
          </a:prstGeom>
          <a:noFill/>
          <a:ln>
            <a:noFill/>
          </a:ln>
        </p:spPr>
      </p:pic>
      <p:pic>
        <p:nvPicPr>
          <p:cNvPr descr="Comedor En La Nueva Construcción De Casa Con Vista Al área De Familia  Fotos, Retratos, Imágenes Y Fotografía De Archivo Libres De Derecho. Image  6738487." id="707" name="Google Shape;707;p79"/>
          <p:cNvPicPr preferRelativeResize="0"/>
          <p:nvPr/>
        </p:nvPicPr>
        <p:blipFill rotWithShape="1">
          <a:blip r:embed="rId4">
            <a:alphaModFix/>
          </a:blip>
          <a:srcRect b="0" l="0" r="0" t="0"/>
          <a:stretch/>
        </p:blipFill>
        <p:spPr>
          <a:xfrm>
            <a:off x="-42515" y="2734356"/>
            <a:ext cx="6107724" cy="4068677"/>
          </a:xfrm>
          <a:prstGeom prst="rect">
            <a:avLst/>
          </a:prstGeom>
          <a:noFill/>
          <a:ln>
            <a:noFill/>
          </a:ln>
        </p:spPr>
      </p:pic>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2" name="Shape 712"/>
        <p:cNvGrpSpPr/>
        <p:nvPr/>
      </p:nvGrpSpPr>
      <p:grpSpPr>
        <a:xfrm>
          <a:off x="0" y="0"/>
          <a:ext cx="0" cy="0"/>
          <a:chOff x="0" y="0"/>
          <a:chExt cx="0" cy="0"/>
        </a:xfrm>
      </p:grpSpPr>
      <p:sp>
        <p:nvSpPr>
          <p:cNvPr id="713" name="Google Shape;713;p8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Play"/>
              <a:buNone/>
            </a:pPr>
            <a:r>
              <a:rPr b="1" lang="zh-TW" u="sng"/>
              <a:t>餐厅</a:t>
            </a:r>
            <a:r>
              <a:rPr lang="zh-TW"/>
              <a:t> n.</a:t>
            </a:r>
            <a:endParaRPr/>
          </a:p>
        </p:txBody>
      </p:sp>
      <p:sp>
        <p:nvSpPr>
          <p:cNvPr id="714" name="Google Shape;714;p80"/>
          <p:cNvSpPr txBox="1"/>
          <p:nvPr>
            <p:ph idx="1" type="body"/>
          </p:nvPr>
        </p:nvSpPr>
        <p:spPr>
          <a:xfrm>
            <a:off x="838200" y="1798731"/>
            <a:ext cx="10515600" cy="43513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zh-TW"/>
              <a:t>布尔诺有什么</a:t>
            </a:r>
            <a:r>
              <a:rPr lang="zh-TW">
                <a:solidFill>
                  <a:srgbClr val="0000FF"/>
                </a:solidFill>
              </a:rPr>
              <a:t>价廉物美</a:t>
            </a:r>
            <a:r>
              <a:rPr lang="zh-TW"/>
              <a:t>的捷克</a:t>
            </a:r>
            <a:r>
              <a:rPr b="1" lang="zh-TW">
                <a:solidFill>
                  <a:srgbClr val="FF0000"/>
                </a:solidFill>
              </a:rPr>
              <a:t>餐厅</a:t>
            </a:r>
            <a:r>
              <a:rPr lang="zh-TW"/>
              <a:t>？</a:t>
            </a:r>
            <a:endParaRPr/>
          </a:p>
        </p:txBody>
      </p:sp>
      <p:pic>
        <p:nvPicPr>
          <p:cNvPr descr="食東西自助餐廳-台南飯店自助早餐buffet美食餐廳首選推薦│煙波台南館" id="715" name="Google Shape;715;p80"/>
          <p:cNvPicPr preferRelativeResize="0"/>
          <p:nvPr/>
        </p:nvPicPr>
        <p:blipFill rotWithShape="1">
          <a:blip r:embed="rId3">
            <a:alphaModFix/>
          </a:blip>
          <a:srcRect b="12109" l="0" r="0" t="12108"/>
          <a:stretch/>
        </p:blipFill>
        <p:spPr>
          <a:xfrm>
            <a:off x="1990699" y="2385637"/>
            <a:ext cx="8210601" cy="4148685"/>
          </a:xfrm>
          <a:prstGeom prst="rect">
            <a:avLst/>
          </a:prstGeom>
          <a:noFill/>
          <a:ln>
            <a:noFill/>
          </a:ln>
        </p:spPr>
      </p:pic>
      <p:sp>
        <p:nvSpPr>
          <p:cNvPr id="716" name="Google Shape;716;p80"/>
          <p:cNvSpPr txBox="1"/>
          <p:nvPr/>
        </p:nvSpPr>
        <p:spPr>
          <a:xfrm>
            <a:off x="2712575" y="1459949"/>
            <a:ext cx="2759400" cy="483300"/>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2790"/>
              <a:buFont typeface="Play"/>
              <a:buNone/>
            </a:pPr>
            <a:r>
              <a:rPr lang="zh-TW" sz="2025">
                <a:solidFill>
                  <a:srgbClr val="0000FF"/>
                </a:solidFill>
                <a:latin typeface="Play"/>
                <a:ea typeface="Play"/>
                <a:cs typeface="Play"/>
                <a:sym typeface="Play"/>
              </a:rPr>
              <a:t>cheap and cheerful</a:t>
            </a:r>
            <a:endParaRPr sz="2025">
              <a:solidFill>
                <a:srgbClr val="0000FF"/>
              </a:solidFill>
              <a:latin typeface="Play"/>
              <a:ea typeface="Play"/>
              <a:cs typeface="Play"/>
              <a:sym typeface="Play"/>
            </a:endParaRPr>
          </a:p>
        </p:txBody>
      </p:sp>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1" name="Shape 721"/>
        <p:cNvGrpSpPr/>
        <p:nvPr/>
      </p:nvGrpSpPr>
      <p:grpSpPr>
        <a:xfrm>
          <a:off x="0" y="0"/>
          <a:ext cx="0" cy="0"/>
          <a:chOff x="0" y="0"/>
          <a:chExt cx="0" cy="0"/>
        </a:xfrm>
      </p:grpSpPr>
      <p:sp>
        <p:nvSpPr>
          <p:cNvPr id="722" name="Google Shape;722;p8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Play"/>
              <a:buNone/>
            </a:pPr>
            <a:r>
              <a:rPr b="1" lang="zh-TW" u="sng"/>
              <a:t>纸袋</a:t>
            </a:r>
            <a:r>
              <a:rPr lang="zh-TW"/>
              <a:t> n.</a:t>
            </a:r>
            <a:endParaRPr/>
          </a:p>
        </p:txBody>
      </p:sp>
      <p:sp>
        <p:nvSpPr>
          <p:cNvPr id="723" name="Google Shape;723;p81"/>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zh-TW"/>
              <a:t>在纽约，商店需要向购买</a:t>
            </a:r>
            <a:r>
              <a:rPr b="1" lang="zh-TW">
                <a:solidFill>
                  <a:srgbClr val="FF0000"/>
                </a:solidFill>
              </a:rPr>
              <a:t>纸袋</a:t>
            </a:r>
            <a:r>
              <a:rPr lang="zh-TW"/>
              <a:t>的顾客收取 5 分美元。</a:t>
            </a:r>
            <a:endParaRPr/>
          </a:p>
        </p:txBody>
      </p:sp>
      <p:pic>
        <p:nvPicPr>
          <p:cNvPr descr="透明塑膠袋回收：透明塑膠袋回收要怎麼做？｜回收大百科" id="724" name="Google Shape;724;p81"/>
          <p:cNvPicPr preferRelativeResize="0"/>
          <p:nvPr/>
        </p:nvPicPr>
        <p:blipFill rotWithShape="1">
          <a:blip r:embed="rId3">
            <a:alphaModFix/>
          </a:blip>
          <a:srcRect b="0" l="0" r="0" t="0"/>
          <a:stretch/>
        </p:blipFill>
        <p:spPr>
          <a:xfrm>
            <a:off x="1244414" y="2879725"/>
            <a:ext cx="5428688" cy="3978275"/>
          </a:xfrm>
          <a:prstGeom prst="rect">
            <a:avLst/>
          </a:prstGeom>
          <a:noFill/>
          <a:ln>
            <a:noFill/>
          </a:ln>
        </p:spPr>
      </p:pic>
      <p:pic>
        <p:nvPicPr>
          <p:cNvPr descr="低價促銷]丸孔提把牛皮手提紙袋50入裝賣場，整件購買更便宜| 蝦皮購物" id="725" name="Google Shape;725;p81"/>
          <p:cNvPicPr preferRelativeResize="0"/>
          <p:nvPr/>
        </p:nvPicPr>
        <p:blipFill rotWithShape="1">
          <a:blip r:embed="rId4">
            <a:alphaModFix/>
          </a:blip>
          <a:srcRect b="0" l="0" r="0" t="0"/>
          <a:stretch/>
        </p:blipFill>
        <p:spPr>
          <a:xfrm>
            <a:off x="6401360" y="2744788"/>
            <a:ext cx="4113212" cy="4113212"/>
          </a:xfrm>
          <a:prstGeom prst="rect">
            <a:avLst/>
          </a:prstGeom>
          <a:noFill/>
          <a:ln>
            <a:noFill/>
          </a:ln>
        </p:spPr>
      </p:pic>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9" name="Shape 729"/>
        <p:cNvGrpSpPr/>
        <p:nvPr/>
      </p:nvGrpSpPr>
      <p:grpSpPr>
        <a:xfrm>
          <a:off x="0" y="0"/>
          <a:ext cx="0" cy="0"/>
          <a:chOff x="0" y="0"/>
          <a:chExt cx="0" cy="0"/>
        </a:xfrm>
      </p:grpSpPr>
      <p:sp>
        <p:nvSpPr>
          <p:cNvPr id="730" name="Google Shape;730;p8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Play"/>
              <a:buNone/>
            </a:pPr>
            <a:r>
              <a:rPr b="1" lang="zh-TW" u="sng"/>
              <a:t>袋(子)</a:t>
            </a:r>
            <a:r>
              <a:rPr lang="zh-TW"/>
              <a:t> n.</a:t>
            </a:r>
            <a:endParaRPr/>
          </a:p>
        </p:txBody>
      </p:sp>
      <p:sp>
        <p:nvSpPr>
          <p:cNvPr id="731" name="Google Shape;731;p82"/>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zh-TW"/>
              <a:t>你喜欢用什么</a:t>
            </a:r>
            <a:r>
              <a:rPr lang="zh-TW"/>
              <a:t>材质</a:t>
            </a:r>
            <a:r>
              <a:rPr lang="zh-TW"/>
              <a:t>的</a:t>
            </a:r>
            <a:r>
              <a:rPr b="1" lang="zh-TW">
                <a:solidFill>
                  <a:srgbClr val="FF0000"/>
                </a:solidFill>
              </a:rPr>
              <a:t>袋子</a:t>
            </a:r>
            <a:r>
              <a:rPr lang="zh-TW"/>
              <a:t>？</a:t>
            </a:r>
            <a:endParaRPr/>
          </a:p>
          <a:p>
            <a:pPr indent="-165100" lvl="0" marL="228600" rtl="0" algn="l">
              <a:lnSpc>
                <a:spcPct val="90000"/>
              </a:lnSpc>
              <a:spcBef>
                <a:spcPts val="0"/>
              </a:spcBef>
              <a:spcAft>
                <a:spcPts val="0"/>
              </a:spcAft>
              <a:buSzPts val="1800"/>
              <a:buChar char="•"/>
            </a:pPr>
            <a:r>
              <a:rPr lang="zh-TW"/>
              <a:t>e.g. 纸、塑料、麻布、棉布、牛皮</a:t>
            </a:r>
            <a:endParaRPr/>
          </a:p>
        </p:txBody>
      </p:sp>
      <p:pic>
        <p:nvPicPr>
          <p:cNvPr descr="BRATTBY - 購物袋, 27x27 公分| IKEA 線上購物" id="732" name="Google Shape;732;p82"/>
          <p:cNvPicPr preferRelativeResize="0"/>
          <p:nvPr/>
        </p:nvPicPr>
        <p:blipFill rotWithShape="1">
          <a:blip r:embed="rId3">
            <a:alphaModFix/>
          </a:blip>
          <a:srcRect b="0" l="0" r="0" t="0"/>
          <a:stretch/>
        </p:blipFill>
        <p:spPr>
          <a:xfrm>
            <a:off x="475129" y="3227294"/>
            <a:ext cx="3630706" cy="3630706"/>
          </a:xfrm>
          <a:prstGeom prst="rect">
            <a:avLst/>
          </a:prstGeom>
          <a:noFill/>
          <a:ln>
            <a:noFill/>
          </a:ln>
        </p:spPr>
      </p:pic>
      <p:pic>
        <p:nvPicPr>
          <p:cNvPr descr="3號茄芷袋經典手提型/一個入(促65) 臺灣LV 金獅牌台灣製買菜袋子MIT 復古袋TW 復古手提袋傳統袋買菜袋" id="733" name="Google Shape;733;p82"/>
          <p:cNvPicPr preferRelativeResize="0"/>
          <p:nvPr/>
        </p:nvPicPr>
        <p:blipFill rotWithShape="1">
          <a:blip r:embed="rId4">
            <a:alphaModFix/>
          </a:blip>
          <a:srcRect b="0" l="0" r="0" t="0"/>
          <a:stretch/>
        </p:blipFill>
        <p:spPr>
          <a:xfrm>
            <a:off x="4239464" y="2981509"/>
            <a:ext cx="3713072" cy="3713072"/>
          </a:xfrm>
          <a:prstGeom prst="rect">
            <a:avLst/>
          </a:prstGeom>
          <a:noFill/>
          <a:ln>
            <a:noFill/>
          </a:ln>
        </p:spPr>
      </p:pic>
      <p:pic>
        <p:nvPicPr>
          <p:cNvPr descr="貼身關愛=鬼滅之刃動漫周邊帆布袋單肩手提包日本卡通二次元男女學生購物袋| Yahoo奇摩拍賣" id="734" name="Google Shape;734;p82"/>
          <p:cNvPicPr preferRelativeResize="0"/>
          <p:nvPr/>
        </p:nvPicPr>
        <p:blipFill rotWithShape="1">
          <a:blip r:embed="rId5">
            <a:alphaModFix/>
          </a:blip>
          <a:srcRect b="0" l="0" r="0" t="0"/>
          <a:stretch/>
        </p:blipFill>
        <p:spPr>
          <a:xfrm>
            <a:off x="7804897" y="163419"/>
            <a:ext cx="4122644" cy="4122644"/>
          </a:xfrm>
          <a:prstGeom prst="rect">
            <a:avLst/>
          </a:prstGeom>
          <a:noFill/>
          <a:ln>
            <a:noFill/>
          </a:ln>
        </p:spPr>
      </p:pic>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8" name="Shape 738"/>
        <p:cNvGrpSpPr/>
        <p:nvPr/>
      </p:nvGrpSpPr>
      <p:grpSpPr>
        <a:xfrm>
          <a:off x="0" y="0"/>
          <a:ext cx="0" cy="0"/>
          <a:chOff x="0" y="0"/>
          <a:chExt cx="0" cy="0"/>
        </a:xfrm>
      </p:grpSpPr>
      <p:sp>
        <p:nvSpPr>
          <p:cNvPr id="739" name="Google Shape;739;p8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Play"/>
              <a:buNone/>
            </a:pPr>
            <a:r>
              <a:rPr b="1" lang="zh-TW" u="sng"/>
              <a:t>互联网</a:t>
            </a:r>
            <a:r>
              <a:rPr lang="zh-TW"/>
              <a:t> n.</a:t>
            </a:r>
            <a:endParaRPr/>
          </a:p>
        </p:txBody>
      </p:sp>
      <p:sp>
        <p:nvSpPr>
          <p:cNvPr id="740" name="Google Shape;740;p83"/>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zh-TW"/>
              <a:t>特朗普（Donald Trump）对于</a:t>
            </a:r>
            <a:r>
              <a:rPr b="1" lang="zh-TW">
                <a:solidFill>
                  <a:srgbClr val="FF0000"/>
                </a:solidFill>
              </a:rPr>
              <a:t>互联网</a:t>
            </a:r>
            <a:r>
              <a:rPr lang="zh-TW"/>
              <a:t>的使用</a:t>
            </a:r>
            <a:r>
              <a:rPr lang="zh-TW">
                <a:solidFill>
                  <a:srgbClr val="0000FF"/>
                </a:solidFill>
              </a:rPr>
              <a:t>得心应手</a:t>
            </a:r>
            <a:r>
              <a:rPr lang="zh-TW"/>
              <a:t>。</a:t>
            </a:r>
            <a:endParaRPr sz="2800"/>
          </a:p>
        </p:txBody>
      </p:sp>
      <p:pic>
        <p:nvPicPr>
          <p:cNvPr id="741" name="Google Shape;741;p83"/>
          <p:cNvPicPr preferRelativeResize="0"/>
          <p:nvPr/>
        </p:nvPicPr>
        <p:blipFill rotWithShape="1">
          <a:blip r:embed="rId3">
            <a:alphaModFix/>
          </a:blip>
          <a:srcRect b="0" l="0" r="0" t="0"/>
          <a:stretch/>
        </p:blipFill>
        <p:spPr>
          <a:xfrm>
            <a:off x="2760064" y="2546955"/>
            <a:ext cx="6690940" cy="4061812"/>
          </a:xfrm>
          <a:prstGeom prst="rect">
            <a:avLst/>
          </a:prstGeom>
          <a:noFill/>
          <a:ln>
            <a:noFill/>
          </a:ln>
        </p:spPr>
      </p:pic>
      <p:sp>
        <p:nvSpPr>
          <p:cNvPr id="742" name="Google Shape;742;p83"/>
          <p:cNvSpPr txBox="1"/>
          <p:nvPr/>
        </p:nvSpPr>
        <p:spPr>
          <a:xfrm>
            <a:off x="7310850" y="1513124"/>
            <a:ext cx="2759400" cy="483300"/>
          </a:xfrm>
          <a:prstGeom prst="rect">
            <a:avLst/>
          </a:prstGeom>
          <a:noFill/>
          <a:ln>
            <a:noFill/>
          </a:ln>
        </p:spPr>
        <p:txBody>
          <a:bodyPr anchorCtr="0" anchor="ctr" bIns="45700" lIns="91425" spcFirstLastPara="1" rIns="91425" wrap="square" tIns="45700">
            <a:normAutofit/>
          </a:bodyPr>
          <a:lstStyle/>
          <a:p>
            <a:pPr indent="0" lvl="0" marL="0" marR="0" rtl="0" algn="ctr">
              <a:lnSpc>
                <a:spcPct val="80000"/>
              </a:lnSpc>
              <a:spcBef>
                <a:spcPts val="0"/>
              </a:spcBef>
              <a:spcAft>
                <a:spcPts val="0"/>
              </a:spcAft>
              <a:buClr>
                <a:schemeClr val="dk1"/>
              </a:buClr>
              <a:buSzPts val="3600"/>
              <a:buFont typeface="Play"/>
              <a:buNone/>
            </a:pPr>
            <a:r>
              <a:rPr lang="zh-TW" sz="2000">
                <a:solidFill>
                  <a:srgbClr val="0000FF"/>
                </a:solidFill>
                <a:latin typeface="Play"/>
                <a:ea typeface="Play"/>
                <a:cs typeface="Play"/>
                <a:sym typeface="Play"/>
              </a:rPr>
              <a:t>up one’s alley</a:t>
            </a:r>
            <a:endParaRPr sz="2000">
              <a:solidFill>
                <a:srgbClr val="0000FF"/>
              </a:solidFill>
              <a:latin typeface="Play"/>
              <a:ea typeface="Play"/>
              <a:cs typeface="Play"/>
              <a:sym typeface="Play"/>
            </a:endParaRPr>
          </a:p>
        </p:txBody>
      </p:sp>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6" name="Shape 746"/>
        <p:cNvGrpSpPr/>
        <p:nvPr/>
      </p:nvGrpSpPr>
      <p:grpSpPr>
        <a:xfrm>
          <a:off x="0" y="0"/>
          <a:ext cx="0" cy="0"/>
          <a:chOff x="0" y="0"/>
          <a:chExt cx="0" cy="0"/>
        </a:xfrm>
      </p:grpSpPr>
      <p:sp>
        <p:nvSpPr>
          <p:cNvPr id="747" name="Google Shape;747;p8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Play"/>
              <a:buNone/>
            </a:pPr>
            <a:r>
              <a:rPr b="1" lang="zh-TW" u="sng"/>
              <a:t>互联网</a:t>
            </a:r>
            <a:r>
              <a:rPr lang="zh-TW"/>
              <a:t> n.</a:t>
            </a:r>
            <a:endParaRPr/>
          </a:p>
        </p:txBody>
      </p:sp>
      <p:sp>
        <p:nvSpPr>
          <p:cNvPr id="748" name="Google Shape;748;p84"/>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b="1" lang="zh-TW" sz="2800">
                <a:solidFill>
                  <a:srgbClr val="FF0000"/>
                </a:solidFill>
              </a:rPr>
              <a:t>互联网</a:t>
            </a:r>
            <a:r>
              <a:rPr lang="zh-TW"/>
              <a:t>对我们的学习有什么好处和坏处</a:t>
            </a:r>
            <a:r>
              <a:rPr lang="zh-TW" sz="2800"/>
              <a:t>？</a:t>
            </a:r>
            <a:endParaRPr sz="2800"/>
          </a:p>
        </p:txBody>
      </p:sp>
      <p:pic>
        <p:nvPicPr>
          <p:cNvPr descr="【互聯網時代 速度決定一切】 – 【營銷聯盟-組織營銷講堂】" id="749" name="Google Shape;749;p84"/>
          <p:cNvPicPr preferRelativeResize="0"/>
          <p:nvPr/>
        </p:nvPicPr>
        <p:blipFill rotWithShape="1">
          <a:blip r:embed="rId3">
            <a:alphaModFix/>
          </a:blip>
          <a:srcRect b="0" l="0" r="0" t="0"/>
          <a:stretch/>
        </p:blipFill>
        <p:spPr>
          <a:xfrm>
            <a:off x="2802355" y="2426286"/>
            <a:ext cx="6587289" cy="4391526"/>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35" name="Shape 135"/>
        <p:cNvGrpSpPr/>
        <p:nvPr/>
      </p:nvGrpSpPr>
      <p:grpSpPr>
        <a:xfrm>
          <a:off x="0" y="0"/>
          <a:ext cx="0" cy="0"/>
          <a:chOff x="0" y="0"/>
          <a:chExt cx="0" cy="0"/>
        </a:xfrm>
      </p:grpSpPr>
      <p:sp>
        <p:nvSpPr>
          <p:cNvPr id="136" name="Google Shape;136;p8"/>
          <p:cNvSpPr/>
          <p:nvPr/>
        </p:nvSpPr>
        <p:spPr>
          <a:xfrm>
            <a:off x="-1" y="0"/>
            <a:ext cx="12188952"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137" name="Google Shape;137;p8"/>
          <p:cNvSpPr txBox="1"/>
          <p:nvPr>
            <p:ph type="title"/>
          </p:nvPr>
        </p:nvSpPr>
        <p:spPr>
          <a:xfrm>
            <a:off x="1001684" y="170412"/>
            <a:ext cx="10178934" cy="1328730"/>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chemeClr val="dk1"/>
              </a:buClr>
              <a:buSzPts val="5200"/>
              <a:buFont typeface="Play"/>
              <a:buNone/>
            </a:pPr>
            <a:r>
              <a:rPr b="1" lang="zh-TW" sz="5200" u="sng">
                <a:solidFill>
                  <a:schemeClr val="dk1"/>
                </a:solidFill>
                <a:latin typeface="Play"/>
                <a:ea typeface="Play"/>
                <a:cs typeface="Play"/>
                <a:sym typeface="Play"/>
              </a:rPr>
              <a:t>演出</a:t>
            </a:r>
            <a:r>
              <a:rPr lang="zh-TW" sz="5200">
                <a:solidFill>
                  <a:schemeClr val="dk1"/>
                </a:solidFill>
                <a:latin typeface="Play"/>
                <a:ea typeface="Play"/>
                <a:cs typeface="Play"/>
                <a:sym typeface="Play"/>
              </a:rPr>
              <a:t> v.</a:t>
            </a:r>
            <a:endParaRPr/>
          </a:p>
        </p:txBody>
      </p:sp>
      <p:sp>
        <p:nvSpPr>
          <p:cNvPr id="138" name="Google Shape;138;p8"/>
          <p:cNvSpPr txBox="1"/>
          <p:nvPr>
            <p:ph idx="1" type="body"/>
          </p:nvPr>
        </p:nvSpPr>
        <p:spPr>
          <a:xfrm>
            <a:off x="1001684" y="1670857"/>
            <a:ext cx="10178934" cy="557901"/>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zh-TW"/>
              <a:t>这个剧团曾经到台湾</a:t>
            </a:r>
            <a:r>
              <a:rPr lang="zh-TW"/>
              <a:t>上台</a:t>
            </a:r>
            <a:r>
              <a:rPr b="1" lang="zh-TW">
                <a:solidFill>
                  <a:srgbClr val="FF0000"/>
                </a:solidFill>
              </a:rPr>
              <a:t>演出</a:t>
            </a:r>
            <a:r>
              <a:rPr lang="zh-TW"/>
              <a:t>。</a:t>
            </a:r>
            <a:endParaRPr/>
          </a:p>
        </p:txBody>
      </p:sp>
      <p:pic>
        <p:nvPicPr>
          <p:cNvPr descr="免出國就能欣賞世界級表演西班牙出奇偶劇團來台巡演| 新頭條-TheHubNews" id="139" name="Google Shape;139;p8"/>
          <p:cNvPicPr preferRelativeResize="0"/>
          <p:nvPr/>
        </p:nvPicPr>
        <p:blipFill rotWithShape="1">
          <a:blip r:embed="rId3">
            <a:alphaModFix/>
          </a:blip>
          <a:srcRect b="-3" l="4361" r="11728" t="0"/>
          <a:stretch/>
        </p:blipFill>
        <p:spPr>
          <a:xfrm>
            <a:off x="1217884" y="2226681"/>
            <a:ext cx="6600236" cy="4424581"/>
          </a:xfrm>
          <a:prstGeom prst="rect">
            <a:avLst/>
          </a:prstGeom>
          <a:noFill/>
          <a:ln>
            <a:noFill/>
          </a:ln>
        </p:spPr>
      </p:pic>
      <p:pic>
        <p:nvPicPr>
          <p:cNvPr descr="2011台灣國際藝術節－西班牙．出奇偶戲團《香蟹大飯店》（TrukiTrek, &quot;Hotel Crab&quot;） @ Art911 藝術急救站::  隨意窩Xuite日誌" id="140" name="Google Shape;140;p8"/>
          <p:cNvPicPr preferRelativeResize="0"/>
          <p:nvPr/>
        </p:nvPicPr>
        <p:blipFill rotWithShape="1">
          <a:blip r:embed="rId4">
            <a:alphaModFix/>
          </a:blip>
          <a:srcRect b="3" l="0" r="430" t="0"/>
          <a:stretch/>
        </p:blipFill>
        <p:spPr>
          <a:xfrm>
            <a:off x="5653625" y="3666121"/>
            <a:ext cx="4761390" cy="3191879"/>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1000"/>
                                  </p:stCondLst>
                                  <p:childTnLst>
                                    <p:set>
                                      <p:cBhvr>
                                        <p:cTn dur="1" fill="hold">
                                          <p:stCondLst>
                                            <p:cond delay="0"/>
                                          </p:stCondLst>
                                        </p:cTn>
                                        <p:tgtEl>
                                          <p:spTgt spid="137"/>
                                        </p:tgtEl>
                                        <p:attrNameLst>
                                          <p:attrName>style.visibility</p:attrName>
                                        </p:attrNameLst>
                                      </p:cBhvr>
                                      <p:to>
                                        <p:strVal val="visible"/>
                                      </p:to>
                                    </p:set>
                                    <p:animEffect filter="fade" transition="in">
                                      <p:cBhvr>
                                        <p:cTn dur="400"/>
                                        <p:tgtEl>
                                          <p:spTgt spid="13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4" name="Shape 754"/>
        <p:cNvGrpSpPr/>
        <p:nvPr/>
      </p:nvGrpSpPr>
      <p:grpSpPr>
        <a:xfrm>
          <a:off x="0" y="0"/>
          <a:ext cx="0" cy="0"/>
          <a:chOff x="0" y="0"/>
          <a:chExt cx="0" cy="0"/>
        </a:xfrm>
      </p:grpSpPr>
      <p:sp>
        <p:nvSpPr>
          <p:cNvPr id="755" name="Google Shape;755;p8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Play"/>
              <a:buNone/>
            </a:pPr>
            <a:r>
              <a:rPr b="1" lang="zh-TW" u="sng"/>
              <a:t>进行</a:t>
            </a:r>
            <a:r>
              <a:rPr lang="zh-TW"/>
              <a:t> v.</a:t>
            </a:r>
            <a:endParaRPr/>
          </a:p>
        </p:txBody>
      </p:sp>
      <p:sp>
        <p:nvSpPr>
          <p:cNvPr id="756" name="Google Shape;756;p85"/>
          <p:cNvSpPr txBox="1"/>
          <p:nvPr>
            <p:ph idx="1" type="body"/>
          </p:nvPr>
        </p:nvSpPr>
        <p:spPr>
          <a:xfrm>
            <a:off x="240632" y="1825625"/>
            <a:ext cx="11710736" cy="43513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zh-TW"/>
              <a:t>表示</a:t>
            </a:r>
            <a:r>
              <a:rPr lang="zh-TW">
                <a:highlight>
                  <a:srgbClr val="FFFF00"/>
                </a:highlight>
              </a:rPr>
              <a:t>从事某种活动、工作</a:t>
            </a:r>
            <a:r>
              <a:rPr lang="zh-TW"/>
              <a:t>等</a:t>
            </a:r>
            <a:endParaRPr/>
          </a:p>
          <a:p>
            <a:pPr indent="-228600" lvl="0" marL="228600" rtl="0" algn="l">
              <a:lnSpc>
                <a:spcPct val="90000"/>
              </a:lnSpc>
              <a:spcBef>
                <a:spcPts val="1000"/>
              </a:spcBef>
              <a:spcAft>
                <a:spcPts val="0"/>
              </a:spcAft>
              <a:buClr>
                <a:schemeClr val="dk1"/>
              </a:buClr>
              <a:buSzPts val="2800"/>
              <a:buChar char="•"/>
            </a:pPr>
            <a:r>
              <a:rPr lang="zh-TW"/>
              <a:t>多用在</a:t>
            </a:r>
            <a:r>
              <a:rPr lang="zh-TW">
                <a:solidFill>
                  <a:srgbClr val="FF0000"/>
                </a:solidFill>
              </a:rPr>
              <a:t>双音节动词前边</a:t>
            </a:r>
            <a:r>
              <a:rPr lang="zh-TW"/>
              <a:t>，后边的动词表示的一定是</a:t>
            </a:r>
            <a:r>
              <a:rPr lang="zh-TW">
                <a:solidFill>
                  <a:srgbClr val="FF0000"/>
                </a:solidFill>
              </a:rPr>
              <a:t>比较正式、严肃的行为</a:t>
            </a:r>
            <a:endParaRPr>
              <a:solidFill>
                <a:srgbClr val="FF0000"/>
              </a:solidFill>
            </a:endParaRPr>
          </a:p>
          <a:p>
            <a:pPr indent="-292100" lvl="1" marL="685800" rtl="0" algn="l">
              <a:lnSpc>
                <a:spcPct val="90000"/>
              </a:lnSpc>
              <a:spcBef>
                <a:spcPts val="1000"/>
              </a:spcBef>
              <a:spcAft>
                <a:spcPts val="0"/>
              </a:spcAft>
              <a:buSzPts val="2800"/>
              <a:buChar char="•"/>
            </a:pPr>
            <a:r>
              <a:rPr lang="zh-TW" sz="2800"/>
              <a:t>警方正在屋里</a:t>
            </a:r>
            <a:r>
              <a:rPr b="1" lang="zh-TW" sz="2800">
                <a:solidFill>
                  <a:srgbClr val="FF0000"/>
                </a:solidFill>
              </a:rPr>
              <a:t>进行</a:t>
            </a:r>
            <a:r>
              <a:rPr lang="zh-TW" sz="2800"/>
              <a:t>调查。</a:t>
            </a:r>
            <a:endParaRPr sz="2800"/>
          </a:p>
          <a:p>
            <a:pPr indent="-228600" lvl="0" marL="228600" rtl="0" algn="l">
              <a:lnSpc>
                <a:spcPct val="90000"/>
              </a:lnSpc>
              <a:spcBef>
                <a:spcPts val="1000"/>
              </a:spcBef>
              <a:spcAft>
                <a:spcPts val="0"/>
              </a:spcAft>
              <a:buClr>
                <a:schemeClr val="dk1"/>
              </a:buClr>
              <a:buSzPts val="2800"/>
              <a:buChar char="•"/>
            </a:pPr>
            <a:r>
              <a:rPr lang="zh-TW"/>
              <a:t>暂时性的和日常生活中的行为一般不用。</a:t>
            </a:r>
            <a:endParaRPr/>
          </a:p>
          <a:p>
            <a:pPr indent="-292100" lvl="1" marL="685800" rtl="0" algn="l">
              <a:lnSpc>
                <a:spcPct val="90000"/>
              </a:lnSpc>
              <a:spcBef>
                <a:spcPts val="1000"/>
              </a:spcBef>
              <a:spcAft>
                <a:spcPts val="0"/>
              </a:spcAft>
              <a:buSzPts val="2800"/>
              <a:buChar char="•"/>
            </a:pPr>
            <a:r>
              <a:rPr lang="zh-TW" sz="2800"/>
              <a:t>爷爷正在公园里进行跑步（x）</a:t>
            </a:r>
            <a:endParaRPr sz="2800"/>
          </a:p>
          <a:p>
            <a:pPr indent="-292100" lvl="1" marL="685800" rtl="0" algn="l">
              <a:lnSpc>
                <a:spcPct val="90000"/>
              </a:lnSpc>
              <a:spcBef>
                <a:spcPts val="1000"/>
              </a:spcBef>
              <a:spcAft>
                <a:spcPts val="0"/>
              </a:spcAft>
              <a:buSzPts val="2800"/>
              <a:buChar char="•"/>
            </a:pPr>
            <a:r>
              <a:rPr lang="zh-TW" sz="2800"/>
              <a:t>爷爷正在公园里</a:t>
            </a:r>
            <a:r>
              <a:rPr b="1" lang="zh-TW" sz="2800">
                <a:solidFill>
                  <a:srgbClr val="FF0000"/>
                </a:solidFill>
              </a:rPr>
              <a:t>进行</a:t>
            </a:r>
            <a:r>
              <a:rPr lang="zh-TW" sz="2800"/>
              <a:t>训练（✓）</a:t>
            </a:r>
            <a:endParaRPr sz="2800"/>
          </a:p>
        </p:txBody>
      </p:sp>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1" name="Shape 761"/>
        <p:cNvGrpSpPr/>
        <p:nvPr/>
      </p:nvGrpSpPr>
      <p:grpSpPr>
        <a:xfrm>
          <a:off x="0" y="0"/>
          <a:ext cx="0" cy="0"/>
          <a:chOff x="0" y="0"/>
          <a:chExt cx="0" cy="0"/>
        </a:xfrm>
      </p:grpSpPr>
      <p:sp>
        <p:nvSpPr>
          <p:cNvPr id="762" name="Google Shape;762;p8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Play"/>
              <a:buNone/>
            </a:pPr>
            <a:r>
              <a:rPr b="1" lang="zh-TW" u="sng"/>
              <a:t>进行</a:t>
            </a:r>
            <a:r>
              <a:rPr lang="zh-TW"/>
              <a:t> v.</a:t>
            </a:r>
            <a:endParaRPr/>
          </a:p>
        </p:txBody>
      </p:sp>
      <p:sp>
        <p:nvSpPr>
          <p:cNvPr id="763" name="Google Shape;763;p86"/>
          <p:cNvSpPr txBox="1"/>
          <p:nvPr>
            <p:ph idx="1" type="body"/>
          </p:nvPr>
        </p:nvSpPr>
        <p:spPr>
          <a:xfrm>
            <a:off x="240632" y="1825625"/>
            <a:ext cx="11710736" cy="43513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zh-TW" sz="2800"/>
              <a:t>公司</a:t>
            </a:r>
            <a:r>
              <a:rPr lang="zh-TW"/>
              <a:t>正在为一个</a:t>
            </a:r>
            <a:r>
              <a:rPr lang="zh-TW" sz="2800"/>
              <a:t>非常重要</a:t>
            </a:r>
            <a:r>
              <a:rPr lang="zh-TW"/>
              <a:t>的合作计划</a:t>
            </a:r>
            <a:r>
              <a:rPr b="1" lang="zh-TW">
                <a:solidFill>
                  <a:srgbClr val="FF0000"/>
                </a:solidFill>
              </a:rPr>
              <a:t>进行</a:t>
            </a:r>
            <a:r>
              <a:rPr lang="zh-TW"/>
              <a:t>法律咨询</a:t>
            </a:r>
            <a:r>
              <a:rPr lang="zh-TW" sz="2800"/>
              <a:t>。</a:t>
            </a:r>
            <a:endParaRPr sz="2800"/>
          </a:p>
        </p:txBody>
      </p:sp>
      <p:pic>
        <p:nvPicPr>
          <p:cNvPr descr="設計實習生Design Intern (台南/Tainan)｜凱鈿行動科技｜台南市－104 人力銀行" id="764" name="Google Shape;764;p86"/>
          <p:cNvPicPr preferRelativeResize="0"/>
          <p:nvPr/>
        </p:nvPicPr>
        <p:blipFill rotWithShape="1">
          <a:blip r:embed="rId3">
            <a:alphaModFix/>
          </a:blip>
          <a:srcRect b="0" l="0" r="0" t="0"/>
          <a:stretch/>
        </p:blipFill>
        <p:spPr>
          <a:xfrm>
            <a:off x="2813623" y="2324927"/>
            <a:ext cx="6564754" cy="4356609"/>
          </a:xfrm>
          <a:prstGeom prst="rect">
            <a:avLst/>
          </a:prstGeom>
          <a:noFill/>
          <a:ln>
            <a:noFill/>
          </a:ln>
        </p:spPr>
      </p:pic>
    </p:spTree>
  </p:cSld>
  <p:clrMapOvr>
    <a:masterClrMapping/>
  </p:clrMapOvr>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9" name="Shape 769"/>
        <p:cNvGrpSpPr/>
        <p:nvPr/>
      </p:nvGrpSpPr>
      <p:grpSpPr>
        <a:xfrm>
          <a:off x="0" y="0"/>
          <a:ext cx="0" cy="0"/>
          <a:chOff x="0" y="0"/>
          <a:chExt cx="0" cy="0"/>
        </a:xfrm>
      </p:grpSpPr>
      <p:sp>
        <p:nvSpPr>
          <p:cNvPr id="770" name="Google Shape;770;p8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Play"/>
              <a:buNone/>
            </a:pPr>
            <a:r>
              <a:rPr b="1" lang="zh-TW" u="sng"/>
              <a:t>进行</a:t>
            </a:r>
            <a:r>
              <a:rPr lang="zh-TW"/>
              <a:t> v.</a:t>
            </a:r>
            <a:endParaRPr/>
          </a:p>
        </p:txBody>
      </p:sp>
      <p:sp>
        <p:nvSpPr>
          <p:cNvPr id="771" name="Google Shape;771;p87"/>
          <p:cNvSpPr txBox="1"/>
          <p:nvPr>
            <p:ph idx="1" type="body"/>
          </p:nvPr>
        </p:nvSpPr>
        <p:spPr>
          <a:xfrm>
            <a:off x="240632" y="1825625"/>
            <a:ext cx="11710736" cy="43513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zh-TW"/>
              <a:t>为了了解贫困家庭的生活状况，</a:t>
            </a:r>
            <a:r>
              <a:rPr lang="zh-TW" sz="2800"/>
              <a:t>政府</a:t>
            </a:r>
            <a:r>
              <a:rPr lang="zh-TW"/>
              <a:t>下个月开始</a:t>
            </a:r>
            <a:r>
              <a:rPr b="1" lang="zh-TW" sz="2800">
                <a:solidFill>
                  <a:srgbClr val="FF0000"/>
                </a:solidFill>
              </a:rPr>
              <a:t>进行</a:t>
            </a:r>
            <a:r>
              <a:rPr lang="zh-TW"/>
              <a:t>田野</a:t>
            </a:r>
            <a:r>
              <a:rPr lang="zh-TW" sz="2800"/>
              <a:t>调查。</a:t>
            </a:r>
            <a:endParaRPr sz="2800"/>
          </a:p>
        </p:txBody>
      </p:sp>
      <p:pic>
        <p:nvPicPr>
          <p:cNvPr descr="如何做市場調查？3大常見方法解析，掌握市調抓住市場脈動- Digital PR" id="772" name="Google Shape;772;p87"/>
          <p:cNvPicPr preferRelativeResize="0"/>
          <p:nvPr/>
        </p:nvPicPr>
        <p:blipFill rotWithShape="1">
          <a:blip r:embed="rId3">
            <a:alphaModFix/>
          </a:blip>
          <a:srcRect b="0" l="0" r="0" t="0"/>
          <a:stretch/>
        </p:blipFill>
        <p:spPr>
          <a:xfrm>
            <a:off x="6052795" y="2733391"/>
            <a:ext cx="5898573" cy="3934348"/>
          </a:xfrm>
          <a:prstGeom prst="rect">
            <a:avLst/>
          </a:prstGeom>
          <a:noFill/>
          <a:ln>
            <a:noFill/>
          </a:ln>
        </p:spPr>
      </p:pic>
      <p:pic>
        <p:nvPicPr>
          <p:cNvPr descr="投書】我們活在「窮窮相逼」的社會？一項英國社會研究帶來的省思｜ 葉乃爾／ 多元發聲．讀者投書｜ 獨立評論" id="773" name="Google Shape;773;p87"/>
          <p:cNvPicPr preferRelativeResize="0"/>
          <p:nvPr/>
        </p:nvPicPr>
        <p:blipFill rotWithShape="1">
          <a:blip r:embed="rId4">
            <a:alphaModFix/>
          </a:blip>
          <a:srcRect b="0" l="0" r="0" t="0"/>
          <a:stretch/>
        </p:blipFill>
        <p:spPr>
          <a:xfrm>
            <a:off x="154222" y="2733391"/>
            <a:ext cx="5898573" cy="3935454"/>
          </a:xfrm>
          <a:prstGeom prst="rect">
            <a:avLst/>
          </a:prstGeom>
          <a:noFill/>
          <a:ln>
            <a:noFill/>
          </a:ln>
        </p:spPr>
      </p:pic>
    </p:spTree>
  </p:cSld>
  <p:clrMapOvr>
    <a:masterClrMapping/>
  </p:clrMapOvr>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8" name="Shape 778"/>
        <p:cNvGrpSpPr/>
        <p:nvPr/>
      </p:nvGrpSpPr>
      <p:grpSpPr>
        <a:xfrm>
          <a:off x="0" y="0"/>
          <a:ext cx="0" cy="0"/>
          <a:chOff x="0" y="0"/>
          <a:chExt cx="0" cy="0"/>
        </a:xfrm>
      </p:grpSpPr>
      <p:sp>
        <p:nvSpPr>
          <p:cNvPr id="779" name="Google Shape;779;p8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Play"/>
              <a:buNone/>
            </a:pPr>
            <a:r>
              <a:rPr b="1" lang="zh-TW" u="sng"/>
              <a:t>进行</a:t>
            </a:r>
            <a:r>
              <a:rPr lang="zh-TW"/>
              <a:t> v.</a:t>
            </a:r>
            <a:endParaRPr/>
          </a:p>
        </p:txBody>
      </p:sp>
      <p:sp>
        <p:nvSpPr>
          <p:cNvPr id="780" name="Google Shape;780;p88"/>
          <p:cNvSpPr txBox="1"/>
          <p:nvPr>
            <p:ph idx="1" type="body"/>
          </p:nvPr>
        </p:nvSpPr>
        <p:spPr>
          <a:xfrm>
            <a:off x="240632" y="1825625"/>
            <a:ext cx="11710736" cy="43513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zh-TW"/>
              <a:t>部门主管稍作</a:t>
            </a:r>
            <a:r>
              <a:rPr lang="zh-TW" sz="2800"/>
              <a:t>休息</a:t>
            </a:r>
            <a:r>
              <a:rPr lang="zh-TW"/>
              <a:t>之</a:t>
            </a:r>
            <a:r>
              <a:rPr lang="zh-TW" sz="2800"/>
              <a:t>后，继续</a:t>
            </a:r>
            <a:r>
              <a:rPr lang="zh-TW"/>
              <a:t>就下个月的计划</a:t>
            </a:r>
            <a:r>
              <a:rPr b="1" lang="zh-TW" sz="2800">
                <a:solidFill>
                  <a:srgbClr val="FF0000"/>
                </a:solidFill>
              </a:rPr>
              <a:t>进行</a:t>
            </a:r>
            <a:r>
              <a:rPr lang="zh-TW"/>
              <a:t>讨论</a:t>
            </a:r>
            <a:r>
              <a:rPr lang="zh-TW" sz="2800"/>
              <a:t>。</a:t>
            </a:r>
            <a:endParaRPr sz="2800"/>
          </a:p>
        </p:txBody>
      </p:sp>
      <p:pic>
        <p:nvPicPr>
          <p:cNvPr descr="科學證實：改掉這4 種開會壞習慣，會議更快更準！ - 今周刊" id="781" name="Google Shape;781;p88"/>
          <p:cNvPicPr preferRelativeResize="0"/>
          <p:nvPr/>
        </p:nvPicPr>
        <p:blipFill rotWithShape="1">
          <a:blip r:embed="rId3">
            <a:alphaModFix/>
          </a:blip>
          <a:srcRect b="0" l="0" r="0" t="0"/>
          <a:stretch/>
        </p:blipFill>
        <p:spPr>
          <a:xfrm>
            <a:off x="1963896" y="2652645"/>
            <a:ext cx="8264208" cy="3994367"/>
          </a:xfrm>
          <a:prstGeom prst="rect">
            <a:avLst/>
          </a:prstGeom>
          <a:noFill/>
          <a:ln>
            <a:noFill/>
          </a:ln>
        </p:spPr>
      </p:pic>
      <p:sp>
        <p:nvSpPr>
          <p:cNvPr id="782" name="Google Shape;782;p88"/>
          <p:cNvSpPr txBox="1"/>
          <p:nvPr/>
        </p:nvSpPr>
        <p:spPr>
          <a:xfrm>
            <a:off x="5257800" y="1044195"/>
            <a:ext cx="6096000" cy="6465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zh-TW" sz="1800">
                <a:solidFill>
                  <a:srgbClr val="0D0D0D"/>
                </a:solidFill>
                <a:latin typeface="Arial"/>
                <a:ea typeface="Arial"/>
                <a:cs typeface="Arial"/>
                <a:sym typeface="Arial"/>
              </a:rPr>
              <a:t>「上课」本身就表示学生在进行学习活动，因此不需要再说「进行上课」</a:t>
            </a:r>
            <a:endParaRPr sz="1800">
              <a:solidFill>
                <a:schemeClr val="dk1"/>
              </a:solidFill>
              <a:latin typeface="Arial"/>
              <a:ea typeface="Arial"/>
              <a:cs typeface="Arial"/>
              <a:sym typeface="Arial"/>
            </a:endParaRPr>
          </a:p>
        </p:txBody>
      </p:sp>
    </p:spTree>
  </p:cSld>
  <p:clrMapOvr>
    <a:masterClrMapping/>
  </p:clrMapOvr>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7" name="Shape 787"/>
        <p:cNvGrpSpPr/>
        <p:nvPr/>
      </p:nvGrpSpPr>
      <p:grpSpPr>
        <a:xfrm>
          <a:off x="0" y="0"/>
          <a:ext cx="0" cy="0"/>
          <a:chOff x="0" y="0"/>
          <a:chExt cx="0" cy="0"/>
        </a:xfrm>
      </p:grpSpPr>
      <p:sp>
        <p:nvSpPr>
          <p:cNvPr id="788" name="Google Shape;788;p89"/>
          <p:cNvSpPr txBox="1"/>
          <p:nvPr>
            <p:ph type="title"/>
          </p:nvPr>
        </p:nvSpPr>
        <p:spPr>
          <a:xfrm>
            <a:off x="838199" y="284914"/>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Play"/>
              <a:buNone/>
            </a:pPr>
            <a:r>
              <a:rPr b="1" lang="zh-TW" u="sng"/>
              <a:t>进行</a:t>
            </a:r>
            <a:r>
              <a:rPr lang="zh-TW"/>
              <a:t> v.</a:t>
            </a:r>
            <a:endParaRPr/>
          </a:p>
        </p:txBody>
      </p:sp>
      <p:pic>
        <p:nvPicPr>
          <p:cNvPr descr="征服面試官，你該把握的三個重點- 今周刊" id="789" name="Google Shape;789;p89"/>
          <p:cNvPicPr preferRelativeResize="0"/>
          <p:nvPr>
            <p:ph idx="1" type="body"/>
          </p:nvPr>
        </p:nvPicPr>
        <p:blipFill rotWithShape="1">
          <a:blip r:embed="rId3">
            <a:alphaModFix/>
          </a:blip>
          <a:srcRect b="0" l="0" r="0" t="0"/>
          <a:stretch/>
        </p:blipFill>
        <p:spPr>
          <a:xfrm>
            <a:off x="2229852" y="1425293"/>
            <a:ext cx="7732296" cy="5152002"/>
          </a:xfrm>
          <a:prstGeom prst="rect">
            <a:avLst/>
          </a:prstGeom>
          <a:noFill/>
          <a:ln>
            <a:noFill/>
          </a:ln>
        </p:spPr>
      </p:pic>
    </p:spTree>
  </p:cSld>
  <p:clrMapOvr>
    <a:masterClrMapping/>
  </p:clrMapOvr>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4" name="Shape 794"/>
        <p:cNvGrpSpPr/>
        <p:nvPr/>
      </p:nvGrpSpPr>
      <p:grpSpPr>
        <a:xfrm>
          <a:off x="0" y="0"/>
          <a:ext cx="0" cy="0"/>
          <a:chOff x="0" y="0"/>
          <a:chExt cx="0" cy="0"/>
        </a:xfrm>
      </p:grpSpPr>
      <p:sp>
        <p:nvSpPr>
          <p:cNvPr id="795" name="Google Shape;795;p90"/>
          <p:cNvSpPr txBox="1"/>
          <p:nvPr>
            <p:ph type="title"/>
          </p:nvPr>
        </p:nvSpPr>
        <p:spPr>
          <a:xfrm>
            <a:off x="838199" y="284914"/>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Play"/>
              <a:buNone/>
            </a:pPr>
            <a:r>
              <a:rPr b="1" lang="zh-TW" u="sng"/>
              <a:t>进行</a:t>
            </a:r>
            <a:r>
              <a:rPr lang="zh-TW"/>
              <a:t> v.</a:t>
            </a:r>
            <a:endParaRPr/>
          </a:p>
        </p:txBody>
      </p:sp>
      <p:pic>
        <p:nvPicPr>
          <p:cNvPr descr="1,965,543 張討論圖片、庫存照片和向量圖| Shutterstock" id="796" name="Google Shape;796;p90"/>
          <p:cNvPicPr preferRelativeResize="0"/>
          <p:nvPr>
            <p:ph idx="1" type="body"/>
          </p:nvPr>
        </p:nvPicPr>
        <p:blipFill rotWithShape="1">
          <a:blip r:embed="rId3">
            <a:alphaModFix/>
          </a:blip>
          <a:srcRect b="0" l="0" r="0" t="0"/>
          <a:stretch/>
        </p:blipFill>
        <p:spPr>
          <a:xfrm>
            <a:off x="2818185" y="1665956"/>
            <a:ext cx="6555630" cy="4670676"/>
          </a:xfrm>
          <a:prstGeom prst="rect">
            <a:avLst/>
          </a:prstGeom>
          <a:noFill/>
          <a:ln>
            <a:noFill/>
          </a:ln>
        </p:spPr>
      </p:pic>
    </p:spTree>
  </p:cSld>
  <p:clrMapOvr>
    <a:masterClrMapping/>
  </p:clrMapOvr>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1" name="Shape 801"/>
        <p:cNvGrpSpPr/>
        <p:nvPr/>
      </p:nvGrpSpPr>
      <p:grpSpPr>
        <a:xfrm>
          <a:off x="0" y="0"/>
          <a:ext cx="0" cy="0"/>
          <a:chOff x="0" y="0"/>
          <a:chExt cx="0" cy="0"/>
        </a:xfrm>
      </p:grpSpPr>
      <p:sp>
        <p:nvSpPr>
          <p:cNvPr id="802" name="Google Shape;802;p91"/>
          <p:cNvSpPr txBox="1"/>
          <p:nvPr>
            <p:ph type="title"/>
          </p:nvPr>
        </p:nvSpPr>
        <p:spPr>
          <a:xfrm>
            <a:off x="838199" y="284914"/>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Play"/>
              <a:buNone/>
            </a:pPr>
            <a:r>
              <a:rPr b="1" lang="zh-TW" u="sng"/>
              <a:t>进行</a:t>
            </a:r>
            <a:r>
              <a:rPr lang="zh-TW"/>
              <a:t> v.</a:t>
            </a:r>
            <a:endParaRPr/>
          </a:p>
        </p:txBody>
      </p:sp>
      <p:pic>
        <p:nvPicPr>
          <p:cNvPr descr="線上（遠距）實習生招募- Skyline，走出海外、自我發展、串聯全球菁英、國際人才養成" id="803" name="Google Shape;803;p91"/>
          <p:cNvPicPr preferRelativeResize="0"/>
          <p:nvPr>
            <p:ph idx="1" type="body"/>
          </p:nvPr>
        </p:nvPicPr>
        <p:blipFill rotWithShape="1">
          <a:blip r:embed="rId3">
            <a:alphaModFix/>
          </a:blip>
          <a:srcRect b="0" l="0" r="0" t="0"/>
          <a:stretch/>
        </p:blipFill>
        <p:spPr>
          <a:xfrm>
            <a:off x="2285936" y="1493002"/>
            <a:ext cx="7620128" cy="5080084"/>
          </a:xfrm>
          <a:prstGeom prst="rect">
            <a:avLst/>
          </a:prstGeom>
          <a:noFill/>
          <a:ln>
            <a:noFill/>
          </a:ln>
        </p:spPr>
      </p:pic>
    </p:spTree>
  </p:cSld>
  <p:clrMapOvr>
    <a:masterClrMapping/>
  </p:clrMapOvr>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7" name="Shape 807"/>
        <p:cNvGrpSpPr/>
        <p:nvPr/>
      </p:nvGrpSpPr>
      <p:grpSpPr>
        <a:xfrm>
          <a:off x="0" y="0"/>
          <a:ext cx="0" cy="0"/>
          <a:chOff x="0" y="0"/>
          <a:chExt cx="0" cy="0"/>
        </a:xfrm>
      </p:grpSpPr>
      <p:sp>
        <p:nvSpPr>
          <p:cNvPr id="808" name="Google Shape;808;p9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Play"/>
              <a:buNone/>
            </a:pPr>
            <a:r>
              <a:rPr b="1" lang="zh-TW" u="sng"/>
              <a:t>错误</a:t>
            </a:r>
            <a:r>
              <a:rPr lang="zh-TW"/>
              <a:t> adj.</a:t>
            </a:r>
            <a:endParaRPr/>
          </a:p>
        </p:txBody>
      </p:sp>
      <p:sp>
        <p:nvSpPr>
          <p:cNvPr id="809" name="Google Shape;809;p92"/>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zh-TW"/>
              <a:t>意大利人认为</a:t>
            </a:r>
            <a:r>
              <a:rPr lang="zh-TW" sz="2800"/>
              <a:t>在</a:t>
            </a:r>
            <a:r>
              <a:rPr lang="zh-TW"/>
              <a:t>比萨饼</a:t>
            </a:r>
            <a:r>
              <a:rPr lang="zh-TW" sz="2800"/>
              <a:t>上面放菠萝是一个</a:t>
            </a:r>
            <a:r>
              <a:rPr b="1" lang="zh-TW" sz="2800">
                <a:solidFill>
                  <a:srgbClr val="FF0000"/>
                </a:solidFill>
              </a:rPr>
              <a:t>错误</a:t>
            </a:r>
            <a:r>
              <a:rPr lang="zh-TW" sz="2800"/>
              <a:t>的</a:t>
            </a:r>
            <a:r>
              <a:rPr lang="zh-TW"/>
              <a:t>行为</a:t>
            </a:r>
            <a:r>
              <a:rPr lang="zh-TW"/>
              <a:t>。</a:t>
            </a:r>
            <a:endParaRPr sz="2800"/>
          </a:p>
        </p:txBody>
      </p:sp>
      <p:pic>
        <p:nvPicPr>
          <p:cNvPr descr="笑死！台灣新出奇葩披薩嚇傻網友：義大利人連夜向台灣宣戰！ | 大時代娛樂圈greatage.net" id="810" name="Google Shape;810;p92"/>
          <p:cNvPicPr preferRelativeResize="0"/>
          <p:nvPr/>
        </p:nvPicPr>
        <p:blipFill rotWithShape="1">
          <a:blip r:embed="rId3">
            <a:alphaModFix/>
          </a:blip>
          <a:srcRect b="0" l="0" r="0" t="0"/>
          <a:stretch/>
        </p:blipFill>
        <p:spPr>
          <a:xfrm>
            <a:off x="3398937" y="2274475"/>
            <a:ext cx="5394125" cy="4871500"/>
          </a:xfrm>
          <a:prstGeom prst="rect">
            <a:avLst/>
          </a:prstGeom>
          <a:noFill/>
          <a:ln>
            <a:noFill/>
          </a:ln>
        </p:spPr>
      </p:pic>
      <p:sp>
        <p:nvSpPr>
          <p:cNvPr id="811" name="Google Shape;811;p92"/>
          <p:cNvSpPr txBox="1"/>
          <p:nvPr/>
        </p:nvSpPr>
        <p:spPr>
          <a:xfrm>
            <a:off x="5582652" y="365125"/>
            <a:ext cx="6096000" cy="120032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zh-TW" sz="1800" u="sng">
                <a:solidFill>
                  <a:schemeClr val="dk1"/>
                </a:solidFill>
                <a:latin typeface="Arial"/>
                <a:ea typeface="Arial"/>
                <a:cs typeface="Arial"/>
                <a:sym typeface="Arial"/>
                <a:hlinkClick r:id="rId4">
                  <a:extLst>
                    <a:ext uri="{A12FA001-AC4F-418D-AE19-62706E023703}">
                      <ahyp:hlinkClr val="tx"/>
                    </a:ext>
                  </a:extLst>
                </a:hlinkClick>
              </a:rPr>
              <a:t>必胜客15款「特殊口味比萨」盘点！香菜猪血糕五更肠旺比萨回归，完全是引战编年史 | 必胜客、香菜皮蛋猪血糕比萨、香菜皮蛋猪血糕披萨、必胜客比萨、必胜客披萨 | 爱玩妞 | 妞新闻 niusnews</a:t>
            </a:r>
            <a:endParaRPr sz="1800">
              <a:solidFill>
                <a:schemeClr val="dk1"/>
              </a:solidFill>
              <a:latin typeface="Arial"/>
              <a:ea typeface="Arial"/>
              <a:cs typeface="Arial"/>
              <a:sym typeface="Arial"/>
            </a:endParaRPr>
          </a:p>
        </p:txBody>
      </p:sp>
    </p:spTree>
  </p:cSld>
  <p:clrMapOvr>
    <a:masterClrMapping/>
  </p:clrMapOvr>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5" name="Shape 815"/>
        <p:cNvGrpSpPr/>
        <p:nvPr/>
      </p:nvGrpSpPr>
      <p:grpSpPr>
        <a:xfrm>
          <a:off x="0" y="0"/>
          <a:ext cx="0" cy="0"/>
          <a:chOff x="0" y="0"/>
          <a:chExt cx="0" cy="0"/>
        </a:xfrm>
      </p:grpSpPr>
      <p:sp>
        <p:nvSpPr>
          <p:cNvPr id="816" name="Google Shape;816;p9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Play"/>
              <a:buNone/>
            </a:pPr>
            <a:r>
              <a:rPr b="1" lang="zh-TW" u="sng"/>
              <a:t>错误</a:t>
            </a:r>
            <a:r>
              <a:rPr lang="zh-TW"/>
              <a:t> adj.</a:t>
            </a:r>
            <a:endParaRPr/>
          </a:p>
        </p:txBody>
      </p:sp>
      <p:sp>
        <p:nvSpPr>
          <p:cNvPr id="817" name="Google Shape;817;p93"/>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zh-TW" sz="2800"/>
              <a:t>你们使用筷子的</a:t>
            </a:r>
            <a:r>
              <a:rPr lang="zh-TW"/>
              <a:t>方法</a:t>
            </a:r>
            <a:r>
              <a:rPr lang="zh-TW" sz="2800"/>
              <a:t>是</a:t>
            </a:r>
            <a:r>
              <a:rPr b="1" lang="zh-TW" sz="2800">
                <a:solidFill>
                  <a:srgbClr val="FF0000"/>
                </a:solidFill>
              </a:rPr>
              <a:t>错误</a:t>
            </a:r>
            <a:r>
              <a:rPr lang="zh-TW" sz="2800"/>
              <a:t>的</a:t>
            </a:r>
            <a:r>
              <a:rPr lang="zh-TW"/>
              <a:t>。</a:t>
            </a:r>
            <a:endParaRPr sz="2800"/>
          </a:p>
        </p:txBody>
      </p:sp>
      <p:pic>
        <p:nvPicPr>
          <p:cNvPr descr="告訴你筷子的最正確用法，有80%的人都搞錯方式了！ - 每日頭條" id="818" name="Google Shape;818;p93"/>
          <p:cNvPicPr preferRelativeResize="0"/>
          <p:nvPr/>
        </p:nvPicPr>
        <p:blipFill rotWithShape="1">
          <a:blip r:embed="rId3">
            <a:alphaModFix/>
          </a:blip>
          <a:srcRect b="0" l="0" r="0" t="0"/>
          <a:stretch/>
        </p:blipFill>
        <p:spPr>
          <a:xfrm>
            <a:off x="6628899" y="3025942"/>
            <a:ext cx="5334000" cy="2781300"/>
          </a:xfrm>
          <a:prstGeom prst="rect">
            <a:avLst/>
          </a:prstGeom>
          <a:noFill/>
          <a:ln>
            <a:noFill/>
          </a:ln>
        </p:spPr>
      </p:pic>
      <p:pic>
        <p:nvPicPr>
          <p:cNvPr descr="雖說“用筷子”是啟用大腦效果最好的運動之一，但也不是越早越好！什麼時候、怎麼教，這篇都說清楚_媽咪OK - 微文庫" id="819" name="Google Shape;819;p93"/>
          <p:cNvPicPr preferRelativeResize="0"/>
          <p:nvPr/>
        </p:nvPicPr>
        <p:blipFill rotWithShape="1">
          <a:blip r:embed="rId4">
            <a:alphaModFix/>
          </a:blip>
          <a:srcRect b="0" l="0" r="0" t="0"/>
          <a:stretch/>
        </p:blipFill>
        <p:spPr>
          <a:xfrm>
            <a:off x="453691" y="2696327"/>
            <a:ext cx="5850431" cy="3480636"/>
          </a:xfrm>
          <a:prstGeom prst="rect">
            <a:avLst/>
          </a:prstGeom>
          <a:noFill/>
          <a:ln>
            <a:noFill/>
          </a:ln>
        </p:spPr>
      </p:pic>
      <p:sp>
        <p:nvSpPr>
          <p:cNvPr id="820" name="Google Shape;820;p93"/>
          <p:cNvSpPr/>
          <p:nvPr/>
        </p:nvSpPr>
        <p:spPr>
          <a:xfrm>
            <a:off x="352926" y="4652211"/>
            <a:ext cx="1973179" cy="1524752"/>
          </a:xfrm>
          <a:prstGeom prst="rect">
            <a:avLst/>
          </a:prstGeom>
          <a:solidFill>
            <a:schemeClr val="accent1"/>
          </a:solidFill>
          <a:ln cap="flat" cmpd="sng" w="19050">
            <a:solidFill>
              <a:srgbClr val="08283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1"/>
                                          </p:stCondLst>
                                        </p:cTn>
                                        <p:tgtEl>
                                          <p:spTgt spid="820"/>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4" name="Shape 824"/>
        <p:cNvGrpSpPr/>
        <p:nvPr/>
      </p:nvGrpSpPr>
      <p:grpSpPr>
        <a:xfrm>
          <a:off x="0" y="0"/>
          <a:ext cx="0" cy="0"/>
          <a:chOff x="0" y="0"/>
          <a:chExt cx="0" cy="0"/>
        </a:xfrm>
      </p:grpSpPr>
      <p:sp>
        <p:nvSpPr>
          <p:cNvPr id="825" name="Google Shape;825;p9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Play"/>
              <a:buNone/>
            </a:pPr>
            <a:r>
              <a:rPr b="1" lang="zh-TW" u="sng"/>
              <a:t>随着</a:t>
            </a:r>
            <a:r>
              <a:rPr lang="zh-TW"/>
              <a:t> prep.</a:t>
            </a:r>
            <a:endParaRPr/>
          </a:p>
        </p:txBody>
      </p:sp>
      <p:sp>
        <p:nvSpPr>
          <p:cNvPr id="826" name="Google Shape;826;p94"/>
          <p:cNvSpPr txBox="1"/>
          <p:nvPr>
            <p:ph idx="1" type="body"/>
          </p:nvPr>
        </p:nvSpPr>
        <p:spPr>
          <a:xfrm>
            <a:off x="838200" y="1825625"/>
            <a:ext cx="10760242" cy="4462880"/>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zh-TW"/>
              <a:t>表示一件事情是另一件事情发生的条件。</a:t>
            </a:r>
            <a:endParaRPr/>
          </a:p>
          <a:p>
            <a:pPr indent="-228600" lvl="0" marL="228600" rtl="0" algn="l">
              <a:lnSpc>
                <a:spcPct val="90000"/>
              </a:lnSpc>
              <a:spcBef>
                <a:spcPts val="1000"/>
              </a:spcBef>
              <a:spcAft>
                <a:spcPts val="0"/>
              </a:spcAft>
              <a:buClr>
                <a:schemeClr val="dk1"/>
              </a:buClr>
              <a:buSzPts val="2800"/>
              <a:buChar char="•"/>
            </a:pPr>
            <a:r>
              <a:rPr lang="zh-TW"/>
              <a:t>后面一般是</a:t>
            </a:r>
            <a:r>
              <a:rPr lang="zh-TW" u="sng"/>
              <a:t>带</a:t>
            </a:r>
            <a:r>
              <a:rPr lang="zh-TW" u="sng">
                <a:solidFill>
                  <a:srgbClr val="0000FF"/>
                </a:solidFill>
              </a:rPr>
              <a:t>修饰语</a:t>
            </a:r>
            <a:r>
              <a:rPr lang="zh-TW" u="sng"/>
              <a:t>的</a:t>
            </a:r>
            <a:r>
              <a:rPr lang="zh-TW" u="sng">
                <a:solidFill>
                  <a:srgbClr val="0000FF"/>
                </a:solidFill>
              </a:rPr>
              <a:t>双音节动词</a:t>
            </a:r>
            <a:r>
              <a:rPr lang="zh-TW"/>
              <a:t>。</a:t>
            </a:r>
            <a:endParaRPr/>
          </a:p>
          <a:p>
            <a:pPr indent="-50800" lvl="0" marL="228600" rtl="0" algn="l">
              <a:lnSpc>
                <a:spcPct val="90000"/>
              </a:lnSpc>
              <a:spcBef>
                <a:spcPts val="1000"/>
              </a:spcBef>
              <a:spcAft>
                <a:spcPts val="0"/>
              </a:spcAft>
              <a:buClr>
                <a:schemeClr val="dk1"/>
              </a:buClr>
              <a:buSzPts val="2800"/>
              <a:buNone/>
            </a:pPr>
            <a:r>
              <a:t/>
            </a:r>
            <a:endParaRPr/>
          </a:p>
          <a:p>
            <a:pPr indent="-228600" lvl="0" marL="228600" rtl="0" algn="l">
              <a:lnSpc>
                <a:spcPct val="90000"/>
              </a:lnSpc>
              <a:spcBef>
                <a:spcPts val="1000"/>
              </a:spcBef>
              <a:spcAft>
                <a:spcPts val="0"/>
              </a:spcAft>
              <a:buClr>
                <a:srgbClr val="FF0000"/>
              </a:buClr>
              <a:buSzPts val="2800"/>
              <a:buChar char="•"/>
            </a:pPr>
            <a:r>
              <a:rPr lang="zh-TW">
                <a:solidFill>
                  <a:srgbClr val="FF0000"/>
                </a:solidFill>
              </a:rPr>
              <a:t>随着</a:t>
            </a:r>
            <a:r>
              <a:rPr lang="zh-TW" u="sng">
                <a:solidFill>
                  <a:srgbClr val="0000FF"/>
                </a:solidFill>
              </a:rPr>
              <a:t>社会的发展</a:t>
            </a:r>
            <a:r>
              <a:rPr lang="zh-TW"/>
              <a:t>，</a:t>
            </a:r>
            <a:r>
              <a:rPr lang="zh-TW">
                <a:solidFill>
                  <a:srgbClr val="FF9900"/>
                </a:solidFill>
              </a:rPr>
              <a:t>京剧</a:t>
            </a:r>
            <a:r>
              <a:rPr lang="zh-TW"/>
              <a:t>也在</a:t>
            </a:r>
            <a:r>
              <a:rPr lang="zh-TW">
                <a:solidFill>
                  <a:srgbClr val="FF9900"/>
                </a:solidFill>
              </a:rPr>
              <a:t>改变</a:t>
            </a:r>
            <a:r>
              <a:rPr lang="zh-TW"/>
              <a:t>，以适应不同年龄观众的需要。</a:t>
            </a:r>
            <a:endParaRPr/>
          </a:p>
          <a:p>
            <a:pPr indent="-228600" lvl="0" marL="228600" rtl="0" algn="l">
              <a:lnSpc>
                <a:spcPct val="90000"/>
              </a:lnSpc>
              <a:spcBef>
                <a:spcPts val="1000"/>
              </a:spcBef>
              <a:spcAft>
                <a:spcPts val="0"/>
              </a:spcAft>
              <a:buClr>
                <a:schemeClr val="dk1"/>
              </a:buClr>
              <a:buSzPts val="2800"/>
              <a:buChar char="•"/>
            </a:pPr>
            <a:r>
              <a:rPr lang="zh-TW"/>
              <a:t>有些人喜欢为自己的生活做长远的计划。但是，</a:t>
            </a:r>
            <a:r>
              <a:rPr lang="zh-TW">
                <a:solidFill>
                  <a:srgbClr val="FF0000"/>
                </a:solidFill>
              </a:rPr>
              <a:t>随着</a:t>
            </a:r>
            <a:r>
              <a:rPr lang="zh-TW" u="sng">
                <a:solidFill>
                  <a:srgbClr val="0000FF"/>
                </a:solidFill>
              </a:rPr>
              <a:t>年龄的增长</a:t>
            </a:r>
            <a:r>
              <a:rPr lang="zh-TW"/>
              <a:t>，他们会</a:t>
            </a:r>
            <a:r>
              <a:rPr lang="zh-TW">
                <a:solidFill>
                  <a:srgbClr val="FF9900"/>
                </a:solidFill>
              </a:rPr>
              <a:t>发现生活总是在不断的变化</a:t>
            </a:r>
            <a:r>
              <a:rPr lang="zh-TW"/>
              <a:t>，生活往往不会按照我们的计划来进行。</a:t>
            </a:r>
            <a:endParaRPr/>
          </a:p>
        </p:txBody>
      </p:sp>
      <p:sp>
        <p:nvSpPr>
          <p:cNvPr id="827" name="Google Shape;827;p94"/>
          <p:cNvSpPr txBox="1"/>
          <p:nvPr/>
        </p:nvSpPr>
        <p:spPr>
          <a:xfrm>
            <a:off x="2883400" y="3023350"/>
            <a:ext cx="861000" cy="483300"/>
          </a:xfrm>
          <a:prstGeom prst="rect">
            <a:avLst/>
          </a:prstGeom>
          <a:noFill/>
          <a:ln>
            <a:noFill/>
          </a:ln>
        </p:spPr>
        <p:txBody>
          <a:bodyPr anchorCtr="0" anchor="ctr" bIns="45700" lIns="91425" spcFirstLastPara="1" rIns="91425" wrap="square" tIns="45700">
            <a:normAutofit lnSpcReduction="10000"/>
          </a:bodyPr>
          <a:lstStyle/>
          <a:p>
            <a:pPr indent="0" lvl="0" marL="0" marR="0" rtl="0" algn="ctr">
              <a:lnSpc>
                <a:spcPct val="90000"/>
              </a:lnSpc>
              <a:spcBef>
                <a:spcPts val="0"/>
              </a:spcBef>
              <a:spcAft>
                <a:spcPts val="0"/>
              </a:spcAft>
              <a:buClr>
                <a:schemeClr val="dk1"/>
              </a:buClr>
              <a:buSzPts val="3600"/>
              <a:buFont typeface="Play"/>
              <a:buNone/>
            </a:pPr>
            <a:r>
              <a:rPr lang="zh-TW" sz="3000">
                <a:solidFill>
                  <a:srgbClr val="0000FF"/>
                </a:solidFill>
                <a:latin typeface="Play"/>
                <a:ea typeface="Play"/>
                <a:cs typeface="Play"/>
                <a:sym typeface="Play"/>
              </a:rPr>
              <a:t>A</a:t>
            </a:r>
            <a:endParaRPr sz="3000">
              <a:solidFill>
                <a:srgbClr val="0000FF"/>
              </a:solidFill>
              <a:latin typeface="Play"/>
              <a:ea typeface="Play"/>
              <a:cs typeface="Play"/>
              <a:sym typeface="Play"/>
            </a:endParaRPr>
          </a:p>
        </p:txBody>
      </p:sp>
      <p:sp>
        <p:nvSpPr>
          <p:cNvPr id="828" name="Google Shape;828;p94"/>
          <p:cNvSpPr txBox="1"/>
          <p:nvPr/>
        </p:nvSpPr>
        <p:spPr>
          <a:xfrm>
            <a:off x="5334925" y="3023350"/>
            <a:ext cx="861000" cy="483300"/>
          </a:xfrm>
          <a:prstGeom prst="rect">
            <a:avLst/>
          </a:prstGeom>
          <a:noFill/>
          <a:ln>
            <a:noFill/>
          </a:ln>
        </p:spPr>
        <p:txBody>
          <a:bodyPr anchorCtr="0" anchor="ctr" bIns="45700" lIns="91425" spcFirstLastPara="1" rIns="91425" wrap="square" tIns="45700">
            <a:normAutofit lnSpcReduction="10000"/>
          </a:bodyPr>
          <a:lstStyle/>
          <a:p>
            <a:pPr indent="0" lvl="0" marL="0" marR="0" rtl="0" algn="ctr">
              <a:lnSpc>
                <a:spcPct val="90000"/>
              </a:lnSpc>
              <a:spcBef>
                <a:spcPts val="0"/>
              </a:spcBef>
              <a:spcAft>
                <a:spcPts val="0"/>
              </a:spcAft>
              <a:buClr>
                <a:schemeClr val="dk1"/>
              </a:buClr>
              <a:buSzPts val="3600"/>
              <a:buFont typeface="Play"/>
              <a:buNone/>
            </a:pPr>
            <a:r>
              <a:rPr lang="zh-TW" sz="3000">
                <a:solidFill>
                  <a:srgbClr val="FF9900"/>
                </a:solidFill>
                <a:latin typeface="Play"/>
                <a:ea typeface="Play"/>
                <a:cs typeface="Play"/>
                <a:sym typeface="Play"/>
              </a:rPr>
              <a:t>B</a:t>
            </a:r>
            <a:endParaRPr sz="3000">
              <a:solidFill>
                <a:srgbClr val="FF9900"/>
              </a:solidFill>
              <a:latin typeface="Play"/>
              <a:ea typeface="Play"/>
              <a:cs typeface="Play"/>
              <a:sym typeface="Play"/>
            </a:endParaRPr>
          </a:p>
        </p:txBody>
      </p:sp>
      <p:sp>
        <p:nvSpPr>
          <p:cNvPr id="829" name="Google Shape;829;p94"/>
          <p:cNvSpPr txBox="1"/>
          <p:nvPr/>
        </p:nvSpPr>
        <p:spPr>
          <a:xfrm>
            <a:off x="4109163" y="3023350"/>
            <a:ext cx="861000" cy="483300"/>
          </a:xfrm>
          <a:prstGeom prst="rect">
            <a:avLst/>
          </a:prstGeom>
          <a:noFill/>
          <a:ln>
            <a:noFill/>
          </a:ln>
        </p:spPr>
        <p:txBody>
          <a:bodyPr anchorCtr="0" anchor="ctr" bIns="45700" lIns="91425" spcFirstLastPara="1" rIns="91425" wrap="square" tIns="45700">
            <a:normAutofit lnSpcReduction="10000"/>
          </a:bodyPr>
          <a:lstStyle/>
          <a:p>
            <a:pPr indent="0" lvl="0" marL="0" marR="0" rtl="0" algn="ctr">
              <a:lnSpc>
                <a:spcPct val="90000"/>
              </a:lnSpc>
              <a:spcBef>
                <a:spcPts val="0"/>
              </a:spcBef>
              <a:spcAft>
                <a:spcPts val="0"/>
              </a:spcAft>
              <a:buClr>
                <a:schemeClr val="dk1"/>
              </a:buClr>
              <a:buSzPts val="3600"/>
              <a:buFont typeface="Play"/>
              <a:buNone/>
            </a:pPr>
            <a:r>
              <a:rPr lang="zh-TW" sz="3000">
                <a:solidFill>
                  <a:schemeClr val="dk1"/>
                </a:solidFill>
                <a:latin typeface="Play"/>
                <a:ea typeface="Play"/>
                <a:cs typeface="Play"/>
                <a:sym typeface="Play"/>
              </a:rPr>
              <a:t>→</a:t>
            </a:r>
            <a:endParaRPr sz="3000">
              <a:solidFill>
                <a:schemeClr val="dk1"/>
              </a:solidFill>
              <a:latin typeface="Play"/>
              <a:ea typeface="Play"/>
              <a:cs typeface="Play"/>
              <a:sym typeface="Play"/>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 name="Shape 144"/>
        <p:cNvGrpSpPr/>
        <p:nvPr/>
      </p:nvGrpSpPr>
      <p:grpSpPr>
        <a:xfrm>
          <a:off x="0" y="0"/>
          <a:ext cx="0" cy="0"/>
          <a:chOff x="0" y="0"/>
          <a:chExt cx="0" cy="0"/>
        </a:xfrm>
      </p:grpSpPr>
      <p:sp>
        <p:nvSpPr>
          <p:cNvPr id="145" name="Google Shape;145;p9"/>
          <p:cNvSpPr txBox="1"/>
          <p:nvPr>
            <p:ph type="title"/>
          </p:nvPr>
        </p:nvSpPr>
        <p:spPr>
          <a:xfrm>
            <a:off x="1001684" y="170412"/>
            <a:ext cx="10178934" cy="1328730"/>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chemeClr val="dk1"/>
              </a:buClr>
              <a:buSzPts val="5200"/>
              <a:buFont typeface="Play"/>
              <a:buNone/>
            </a:pPr>
            <a:r>
              <a:rPr b="1" lang="zh-TW" sz="5200" u="sng">
                <a:solidFill>
                  <a:schemeClr val="dk1"/>
                </a:solidFill>
                <a:latin typeface="Play"/>
                <a:ea typeface="Play"/>
                <a:cs typeface="Play"/>
                <a:sym typeface="Play"/>
              </a:rPr>
              <a:t>演出</a:t>
            </a:r>
            <a:r>
              <a:rPr lang="zh-TW" sz="5200">
                <a:solidFill>
                  <a:schemeClr val="dk1"/>
                </a:solidFill>
                <a:latin typeface="Play"/>
                <a:ea typeface="Play"/>
                <a:cs typeface="Play"/>
                <a:sym typeface="Play"/>
              </a:rPr>
              <a:t> v.</a:t>
            </a:r>
            <a:endParaRPr/>
          </a:p>
        </p:txBody>
      </p:sp>
      <p:sp>
        <p:nvSpPr>
          <p:cNvPr id="146" name="Google Shape;146;p9"/>
          <p:cNvSpPr txBox="1"/>
          <p:nvPr>
            <p:ph idx="1" type="body"/>
          </p:nvPr>
        </p:nvSpPr>
        <p:spPr>
          <a:xfrm>
            <a:off x="1001684" y="1670857"/>
            <a:ext cx="10178934" cy="557901"/>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zh-TW"/>
              <a:t>你最喜欢</a:t>
            </a:r>
            <a:r>
              <a:rPr lang="zh-TW"/>
              <a:t>哪个</a:t>
            </a:r>
            <a:r>
              <a:rPr lang="zh-TW"/>
              <a:t>明星？他/她</a:t>
            </a:r>
            <a:r>
              <a:rPr lang="zh-TW"/>
              <a:t>参与过什么作品的</a:t>
            </a:r>
            <a:r>
              <a:rPr b="1" lang="zh-TW">
                <a:solidFill>
                  <a:srgbClr val="FF0000"/>
                </a:solidFill>
              </a:rPr>
              <a:t>演出</a:t>
            </a:r>
            <a:r>
              <a:rPr lang="zh-TW"/>
              <a:t>？</a:t>
            </a:r>
            <a:endParaRPr/>
          </a:p>
        </p:txBody>
      </p:sp>
      <p:pic>
        <p:nvPicPr>
          <p:cNvPr descr="伊恩·麦凯伦- 维基百科，自由的百科全书" id="147" name="Google Shape;147;p9"/>
          <p:cNvPicPr preferRelativeResize="0"/>
          <p:nvPr/>
        </p:nvPicPr>
        <p:blipFill rotWithShape="1">
          <a:blip r:embed="rId3">
            <a:alphaModFix/>
          </a:blip>
          <a:srcRect b="0" l="0" r="0" t="0"/>
          <a:stretch/>
        </p:blipFill>
        <p:spPr>
          <a:xfrm>
            <a:off x="1293495" y="2400473"/>
            <a:ext cx="2733453" cy="3920490"/>
          </a:xfrm>
          <a:prstGeom prst="rect">
            <a:avLst/>
          </a:prstGeom>
          <a:noFill/>
          <a:ln>
            <a:noFill/>
          </a:ln>
        </p:spPr>
      </p:pic>
      <p:pic>
        <p:nvPicPr>
          <p:cNvPr descr="Where To Watch The 'John Wick' Movies | USA Insider" id="148" name="Google Shape;148;p9"/>
          <p:cNvPicPr preferRelativeResize="0"/>
          <p:nvPr/>
        </p:nvPicPr>
        <p:blipFill rotWithShape="1">
          <a:blip r:embed="rId4">
            <a:alphaModFix/>
          </a:blip>
          <a:srcRect b="0" l="22707" r="22707" t="0"/>
          <a:stretch/>
        </p:blipFill>
        <p:spPr>
          <a:xfrm>
            <a:off x="4602479" y="2411903"/>
            <a:ext cx="3209930" cy="3920490"/>
          </a:xfrm>
          <a:prstGeom prst="rect">
            <a:avLst/>
          </a:prstGeom>
          <a:noFill/>
          <a:ln>
            <a:noFill/>
          </a:ln>
        </p:spPr>
      </p:pic>
      <p:pic>
        <p:nvPicPr>
          <p:cNvPr descr="安海瑟薇Anne Hathaway 人物介紹- 電影神搜" id="149" name="Google Shape;149;p9"/>
          <p:cNvPicPr preferRelativeResize="0"/>
          <p:nvPr/>
        </p:nvPicPr>
        <p:blipFill rotWithShape="1">
          <a:blip r:embed="rId5">
            <a:alphaModFix/>
          </a:blip>
          <a:srcRect b="0" l="0" r="0" t="0"/>
          <a:stretch/>
        </p:blipFill>
        <p:spPr>
          <a:xfrm>
            <a:off x="8575358" y="2228758"/>
            <a:ext cx="2802162" cy="4169618"/>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1000"/>
                                  </p:stCondLst>
                                  <p:childTnLst>
                                    <p:set>
                                      <p:cBhvr>
                                        <p:cTn dur="1" fill="hold">
                                          <p:stCondLst>
                                            <p:cond delay="0"/>
                                          </p:stCondLst>
                                        </p:cTn>
                                        <p:tgtEl>
                                          <p:spTgt spid="145"/>
                                        </p:tgtEl>
                                        <p:attrNameLst>
                                          <p:attrName>style.visibility</p:attrName>
                                        </p:attrNameLst>
                                      </p:cBhvr>
                                      <p:to>
                                        <p:strVal val="visible"/>
                                      </p:to>
                                    </p:set>
                                    <p:animEffect filter="fade" transition="in">
                                      <p:cBhvr>
                                        <p:cTn dur="400"/>
                                        <p:tgtEl>
                                          <p:spTgt spid="14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3" name="Shape 833"/>
        <p:cNvGrpSpPr/>
        <p:nvPr/>
      </p:nvGrpSpPr>
      <p:grpSpPr>
        <a:xfrm>
          <a:off x="0" y="0"/>
          <a:ext cx="0" cy="0"/>
          <a:chOff x="0" y="0"/>
          <a:chExt cx="0" cy="0"/>
        </a:xfrm>
      </p:grpSpPr>
      <p:sp>
        <p:nvSpPr>
          <p:cNvPr id="834" name="Google Shape;834;p9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Play"/>
              <a:buNone/>
            </a:pPr>
            <a:r>
              <a:rPr b="1" lang="zh-TW" u="sng"/>
              <a:t>随着</a:t>
            </a:r>
            <a:r>
              <a:rPr lang="zh-TW"/>
              <a:t> prep.</a:t>
            </a:r>
            <a:endParaRPr/>
          </a:p>
        </p:txBody>
      </p:sp>
      <p:sp>
        <p:nvSpPr>
          <p:cNvPr id="835" name="Google Shape;835;p96"/>
          <p:cNvSpPr txBox="1"/>
          <p:nvPr>
            <p:ph idx="1" type="body"/>
          </p:nvPr>
        </p:nvSpPr>
        <p:spPr>
          <a:xfrm>
            <a:off x="838200" y="1825625"/>
            <a:ext cx="10760242" cy="4462880"/>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b="1" lang="zh-TW">
                <a:solidFill>
                  <a:srgbClr val="FF0000"/>
                </a:solidFill>
              </a:rPr>
              <a:t>随着</a:t>
            </a:r>
            <a:r>
              <a:rPr lang="zh-TW"/>
              <a:t>科技的进步</a:t>
            </a:r>
            <a:r>
              <a:rPr lang="zh-TW"/>
              <a:t>，有</a:t>
            </a:r>
            <a:r>
              <a:rPr lang="zh-TW"/>
              <a:t>哪些</a:t>
            </a:r>
            <a:r>
              <a:rPr lang="zh-TW"/>
              <a:t>东西</a:t>
            </a:r>
            <a:r>
              <a:rPr lang="zh-TW"/>
              <a:t>逐渐被淘汰了</a:t>
            </a:r>
            <a:r>
              <a:rPr lang="zh-TW"/>
              <a:t>？</a:t>
            </a:r>
            <a:endParaRPr/>
          </a:p>
        </p:txBody>
      </p:sp>
      <p:pic>
        <p:nvPicPr>
          <p:cNvPr descr="PPT - 資訊科技概論 智慧型 手機 發展 PowerPoint Presentation - ID:1548495" id="836" name="Google Shape;836;p96"/>
          <p:cNvPicPr preferRelativeResize="0"/>
          <p:nvPr/>
        </p:nvPicPr>
        <p:blipFill rotWithShape="1">
          <a:blip r:embed="rId3">
            <a:alphaModFix/>
          </a:blip>
          <a:srcRect b="8359" l="0" r="0" t="22896"/>
          <a:stretch/>
        </p:blipFill>
        <p:spPr>
          <a:xfrm>
            <a:off x="2550694" y="2839452"/>
            <a:ext cx="7560757" cy="3898231"/>
          </a:xfrm>
          <a:prstGeom prst="rect">
            <a:avLst/>
          </a:prstGeom>
          <a:noFill/>
          <a:ln>
            <a:noFill/>
          </a:ln>
        </p:spPr>
      </p:pic>
    </p:spTree>
  </p:cSld>
  <p:clrMapOvr>
    <a:masterClrMapping/>
  </p:clrMapOvr>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0" name="Shape 840"/>
        <p:cNvGrpSpPr/>
        <p:nvPr/>
      </p:nvGrpSpPr>
      <p:grpSpPr>
        <a:xfrm>
          <a:off x="0" y="0"/>
          <a:ext cx="0" cy="0"/>
          <a:chOff x="0" y="0"/>
          <a:chExt cx="0" cy="0"/>
        </a:xfrm>
      </p:grpSpPr>
      <p:sp>
        <p:nvSpPr>
          <p:cNvPr id="841" name="Google Shape;841;p9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Play"/>
              <a:buNone/>
            </a:pPr>
            <a:r>
              <a:rPr b="1" lang="zh-TW" u="sng"/>
              <a:t>十分</a:t>
            </a:r>
            <a:r>
              <a:rPr lang="zh-TW"/>
              <a:t> adv.</a:t>
            </a:r>
            <a:endParaRPr/>
          </a:p>
        </p:txBody>
      </p:sp>
      <p:sp>
        <p:nvSpPr>
          <p:cNvPr id="842" name="Google Shape;842;p97"/>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zh-TW"/>
              <a:t>到</a:t>
            </a:r>
            <a:r>
              <a:rPr lang="zh-TW" sz="2800"/>
              <a:t>酒吧</a:t>
            </a:r>
            <a:r>
              <a:rPr lang="zh-TW"/>
              <a:t>去</a:t>
            </a:r>
            <a:r>
              <a:rPr lang="zh-TW" sz="2800"/>
              <a:t>喝酒</a:t>
            </a:r>
            <a:r>
              <a:rPr lang="zh-TW"/>
              <a:t>在捷克</a:t>
            </a:r>
            <a:r>
              <a:rPr lang="zh-TW" sz="2800"/>
              <a:t>是</a:t>
            </a:r>
            <a:r>
              <a:rPr b="1" lang="zh-TW" sz="2800">
                <a:solidFill>
                  <a:srgbClr val="FF0000"/>
                </a:solidFill>
              </a:rPr>
              <a:t>十分</a:t>
            </a:r>
            <a:r>
              <a:rPr lang="zh-TW" sz="2800"/>
              <a:t>常见的</a:t>
            </a:r>
            <a:r>
              <a:rPr lang="zh-TW"/>
              <a:t>活动</a:t>
            </a:r>
            <a:r>
              <a:rPr lang="zh-TW" sz="2800"/>
              <a:t>。</a:t>
            </a:r>
            <a:endParaRPr sz="2800"/>
          </a:p>
        </p:txBody>
      </p:sp>
      <p:pic>
        <p:nvPicPr>
          <p:cNvPr descr="NFT 現身全球頂尖酒吧– CIO Taiwan" id="843" name="Google Shape;843;p97"/>
          <p:cNvPicPr preferRelativeResize="0"/>
          <p:nvPr/>
        </p:nvPicPr>
        <p:blipFill rotWithShape="1">
          <a:blip r:embed="rId3">
            <a:alphaModFix/>
          </a:blip>
          <a:srcRect b="0" l="0" r="0" t="0"/>
          <a:stretch/>
        </p:blipFill>
        <p:spPr>
          <a:xfrm>
            <a:off x="2539485" y="2314024"/>
            <a:ext cx="6700768" cy="4462816"/>
          </a:xfrm>
          <a:prstGeom prst="rect">
            <a:avLst/>
          </a:prstGeom>
          <a:noFill/>
          <a:ln>
            <a:noFill/>
          </a:ln>
        </p:spPr>
      </p:pic>
    </p:spTree>
  </p:cSld>
  <p:clrMapOvr>
    <a:masterClrMapping/>
  </p:clrMapOvr>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7" name="Shape 847"/>
        <p:cNvGrpSpPr/>
        <p:nvPr/>
      </p:nvGrpSpPr>
      <p:grpSpPr>
        <a:xfrm>
          <a:off x="0" y="0"/>
          <a:ext cx="0" cy="0"/>
          <a:chOff x="0" y="0"/>
          <a:chExt cx="0" cy="0"/>
        </a:xfrm>
      </p:grpSpPr>
      <p:sp>
        <p:nvSpPr>
          <p:cNvPr id="848" name="Google Shape;848;p9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Play"/>
              <a:buNone/>
            </a:pPr>
            <a:r>
              <a:rPr b="1" lang="zh-TW" u="sng"/>
              <a:t>十分</a:t>
            </a:r>
            <a:r>
              <a:rPr lang="zh-TW"/>
              <a:t> adv.</a:t>
            </a:r>
            <a:endParaRPr/>
          </a:p>
        </p:txBody>
      </p:sp>
      <p:sp>
        <p:nvSpPr>
          <p:cNvPr id="849" name="Google Shape;849;p98"/>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zh-TW" sz="2800"/>
              <a:t>他</a:t>
            </a:r>
            <a:r>
              <a:rPr lang="zh-TW"/>
              <a:t>今天</a:t>
            </a:r>
            <a:r>
              <a:rPr lang="zh-TW" sz="2800"/>
              <a:t>很早就起床打扫房间，</a:t>
            </a:r>
            <a:r>
              <a:rPr lang="zh-TW"/>
              <a:t>这</a:t>
            </a:r>
            <a:r>
              <a:rPr lang="zh-TW" sz="2800"/>
              <a:t>对于</a:t>
            </a:r>
            <a:r>
              <a:rPr lang="zh-TW"/>
              <a:t>他那么懒的人来</a:t>
            </a:r>
            <a:r>
              <a:rPr lang="zh-TW" sz="2800"/>
              <a:t>说，</a:t>
            </a:r>
            <a:r>
              <a:rPr b="1" lang="zh-TW" sz="2800">
                <a:solidFill>
                  <a:srgbClr val="FF0000"/>
                </a:solidFill>
              </a:rPr>
              <a:t>十分</a:t>
            </a:r>
            <a:r>
              <a:rPr lang="zh-TW" sz="2800"/>
              <a:t>难得。</a:t>
            </a:r>
            <a:endParaRPr sz="2800"/>
          </a:p>
        </p:txBody>
      </p:sp>
      <p:pic>
        <p:nvPicPr>
          <p:cNvPr descr="打扫房间插画图片下载-正版图片400126858-摄图网" id="850" name="Google Shape;850;p98"/>
          <p:cNvPicPr preferRelativeResize="0"/>
          <p:nvPr/>
        </p:nvPicPr>
        <p:blipFill rotWithShape="1">
          <a:blip r:embed="rId3">
            <a:alphaModFix/>
          </a:blip>
          <a:srcRect b="0" l="0" r="0" t="0"/>
          <a:stretch/>
        </p:blipFill>
        <p:spPr>
          <a:xfrm>
            <a:off x="2806148" y="2506662"/>
            <a:ext cx="6161390" cy="4212671"/>
          </a:xfrm>
          <a:prstGeom prst="rect">
            <a:avLst/>
          </a:prstGeom>
          <a:noFill/>
          <a:ln>
            <a:noFill/>
          </a:ln>
        </p:spPr>
      </p:pic>
    </p:spTree>
  </p:cSld>
  <p:clrMapOvr>
    <a:masterClrMapping/>
  </p:clrMapOvr>
</p:sld>
</file>

<file path=ppt/slides/slide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4" name="Shape 854"/>
        <p:cNvGrpSpPr/>
        <p:nvPr/>
      </p:nvGrpSpPr>
      <p:grpSpPr>
        <a:xfrm>
          <a:off x="0" y="0"/>
          <a:ext cx="0" cy="0"/>
          <a:chOff x="0" y="0"/>
          <a:chExt cx="0" cy="0"/>
        </a:xfrm>
      </p:grpSpPr>
      <p:sp>
        <p:nvSpPr>
          <p:cNvPr id="855" name="Google Shape;855;p9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Play"/>
              <a:buNone/>
            </a:pPr>
            <a:r>
              <a:rPr b="1" lang="zh-TW" u="sng"/>
              <a:t>十分</a:t>
            </a:r>
            <a:r>
              <a:rPr lang="zh-TW"/>
              <a:t> adv.</a:t>
            </a:r>
            <a:endParaRPr/>
          </a:p>
        </p:txBody>
      </p:sp>
      <p:sp>
        <p:nvSpPr>
          <p:cNvPr id="856" name="Google Shape;856;p99"/>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zh-TW"/>
              <a:t>哪一部小说/漫画/动画/电视剧/电影</a:t>
            </a:r>
            <a:r>
              <a:rPr lang="zh-TW"/>
              <a:t>你觉得</a:t>
            </a:r>
            <a:r>
              <a:rPr b="1" lang="zh-TW">
                <a:solidFill>
                  <a:srgbClr val="FF0000"/>
                </a:solidFill>
              </a:rPr>
              <a:t>十分</a:t>
            </a:r>
            <a:r>
              <a:rPr lang="zh-TW"/>
              <a:t>有趣</a:t>
            </a:r>
            <a:r>
              <a:rPr lang="zh-TW"/>
              <a:t>？</a:t>
            </a:r>
            <a:endParaRPr sz="2800"/>
          </a:p>
        </p:txBody>
      </p:sp>
      <p:pic>
        <p:nvPicPr>
          <p:cNvPr descr="抽了那麼多年的煙現在才找到正確的抽菸方式 - 每日頭條" id="857" name="Google Shape;857;p99"/>
          <p:cNvPicPr preferRelativeResize="0"/>
          <p:nvPr/>
        </p:nvPicPr>
        <p:blipFill rotWithShape="1">
          <a:blip r:embed="rId3">
            <a:alphaModFix/>
          </a:blip>
          <a:srcRect b="0" l="0" r="0" t="0"/>
          <a:stretch/>
        </p:blipFill>
        <p:spPr>
          <a:xfrm>
            <a:off x="2341210" y="2563812"/>
            <a:ext cx="7509580" cy="3929063"/>
          </a:xfrm>
          <a:prstGeom prst="rect">
            <a:avLst/>
          </a:prstGeom>
          <a:noFill/>
          <a:ln>
            <a:noFill/>
          </a:ln>
        </p:spPr>
      </p:pic>
    </p:spTree>
  </p:cSld>
  <p:clrMapOvr>
    <a:masterClrMapping/>
  </p:clrMapOvr>
</p:sld>
</file>

<file path=ppt/slides/slide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1" name="Shape 861"/>
        <p:cNvGrpSpPr/>
        <p:nvPr/>
      </p:nvGrpSpPr>
      <p:grpSpPr>
        <a:xfrm>
          <a:off x="0" y="0"/>
          <a:ext cx="0" cy="0"/>
          <a:chOff x="0" y="0"/>
          <a:chExt cx="0" cy="0"/>
        </a:xfrm>
      </p:grpSpPr>
      <p:sp>
        <p:nvSpPr>
          <p:cNvPr id="862" name="Google Shape;862;p10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Play"/>
              <a:buNone/>
            </a:pPr>
            <a:r>
              <a:rPr b="1" lang="zh-TW" u="sng"/>
              <a:t>普遍</a:t>
            </a:r>
            <a:r>
              <a:rPr lang="zh-TW"/>
              <a:t> adj.</a:t>
            </a:r>
            <a:endParaRPr/>
          </a:p>
        </p:txBody>
      </p:sp>
      <p:sp>
        <p:nvSpPr>
          <p:cNvPr id="863" name="Google Shape;863;p100"/>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zh-TW"/>
              <a:t>贪吃</a:t>
            </a:r>
            <a:r>
              <a:rPr lang="zh-TW" sz="2800"/>
              <a:t>是人类</a:t>
            </a:r>
            <a:r>
              <a:rPr lang="zh-TW"/>
              <a:t>的</a:t>
            </a:r>
            <a:r>
              <a:rPr b="1" lang="zh-TW" sz="2800">
                <a:solidFill>
                  <a:srgbClr val="FF0000"/>
                </a:solidFill>
              </a:rPr>
              <a:t>普遍</a:t>
            </a:r>
            <a:r>
              <a:rPr lang="zh-TW"/>
              <a:t>特征</a:t>
            </a:r>
            <a:r>
              <a:rPr lang="zh-TW" sz="2800"/>
              <a:t>。</a:t>
            </a:r>
            <a:endParaRPr sz="2800"/>
          </a:p>
        </p:txBody>
      </p:sp>
      <p:pic>
        <p:nvPicPr>
          <p:cNvPr descr="卡通美食餐饮烤串烧烤的诱惑原创png素材免费下载 - 觅知网" id="864" name="Google Shape;864;p100"/>
          <p:cNvPicPr preferRelativeResize="0"/>
          <p:nvPr/>
        </p:nvPicPr>
        <p:blipFill rotWithShape="1">
          <a:blip r:embed="rId3">
            <a:alphaModFix/>
          </a:blip>
          <a:srcRect b="0" l="0" r="0" t="0"/>
          <a:stretch/>
        </p:blipFill>
        <p:spPr>
          <a:xfrm>
            <a:off x="3954003" y="2506662"/>
            <a:ext cx="4283994" cy="4279042"/>
          </a:xfrm>
          <a:prstGeom prst="rect">
            <a:avLst/>
          </a:prstGeom>
          <a:noFill/>
          <a:ln>
            <a:noFill/>
          </a:ln>
        </p:spPr>
      </p:pic>
    </p:spTree>
  </p:cSld>
  <p:clrMapOvr>
    <a:masterClrMapping/>
  </p:clrMapOvr>
</p:sld>
</file>

<file path=ppt/slides/slide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8" name="Shape 868"/>
        <p:cNvGrpSpPr/>
        <p:nvPr/>
      </p:nvGrpSpPr>
      <p:grpSpPr>
        <a:xfrm>
          <a:off x="0" y="0"/>
          <a:ext cx="0" cy="0"/>
          <a:chOff x="0" y="0"/>
          <a:chExt cx="0" cy="0"/>
        </a:xfrm>
      </p:grpSpPr>
      <p:sp>
        <p:nvSpPr>
          <p:cNvPr id="869" name="Google Shape;869;p10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Play"/>
              <a:buNone/>
            </a:pPr>
            <a:r>
              <a:rPr b="1" lang="zh-TW" u="sng"/>
              <a:t>普遍</a:t>
            </a:r>
            <a:r>
              <a:rPr lang="zh-TW"/>
              <a:t> adj.</a:t>
            </a:r>
            <a:endParaRPr/>
          </a:p>
        </p:txBody>
      </p:sp>
      <p:sp>
        <p:nvSpPr>
          <p:cNvPr id="870" name="Google Shape;870;p101"/>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zh-TW" sz="2800"/>
              <a:t>台湾南部的人</a:t>
            </a:r>
            <a:r>
              <a:rPr b="1" lang="zh-TW" sz="2800">
                <a:solidFill>
                  <a:srgbClr val="FF0000"/>
                </a:solidFill>
              </a:rPr>
              <a:t>普遍</a:t>
            </a:r>
            <a:r>
              <a:rPr lang="zh-TW" sz="2800"/>
              <a:t>喜欢喝甜的饮料。</a:t>
            </a:r>
            <a:endParaRPr sz="2800"/>
          </a:p>
        </p:txBody>
      </p:sp>
      <p:pic>
        <p:nvPicPr>
          <p:cNvPr descr="熱的含糖飲料 讓你多喝5～10克的糖|熱飲|薑母茶|補氣飲品｜健康2.0" id="871" name="Google Shape;871;p101"/>
          <p:cNvPicPr preferRelativeResize="0"/>
          <p:nvPr/>
        </p:nvPicPr>
        <p:blipFill rotWithShape="1">
          <a:blip r:embed="rId3">
            <a:alphaModFix/>
          </a:blip>
          <a:srcRect b="0" l="0" r="0" t="0"/>
          <a:stretch/>
        </p:blipFill>
        <p:spPr>
          <a:xfrm>
            <a:off x="2403558" y="2339964"/>
            <a:ext cx="7384883" cy="4152911"/>
          </a:xfrm>
          <a:prstGeom prst="rect">
            <a:avLst/>
          </a:prstGeom>
          <a:noFill/>
          <a:ln>
            <a:noFill/>
          </a:ln>
        </p:spPr>
      </p:pic>
    </p:spTree>
  </p:cSld>
  <p:clrMapOvr>
    <a:masterClrMapping/>
  </p:clrMapOvr>
</p:sld>
</file>

<file path=ppt/slides/slide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5" name="Shape 875"/>
        <p:cNvGrpSpPr/>
        <p:nvPr/>
      </p:nvGrpSpPr>
      <p:grpSpPr>
        <a:xfrm>
          <a:off x="0" y="0"/>
          <a:ext cx="0" cy="0"/>
          <a:chOff x="0" y="0"/>
          <a:chExt cx="0" cy="0"/>
        </a:xfrm>
      </p:grpSpPr>
      <p:sp>
        <p:nvSpPr>
          <p:cNvPr id="876" name="Google Shape;876;p10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Play"/>
              <a:buNone/>
            </a:pPr>
            <a:r>
              <a:rPr b="1" lang="zh-TW" u="sng"/>
              <a:t>普遍</a:t>
            </a:r>
            <a:r>
              <a:rPr lang="zh-TW"/>
              <a:t> adj.</a:t>
            </a:r>
            <a:endParaRPr/>
          </a:p>
        </p:txBody>
      </p:sp>
      <p:sp>
        <p:nvSpPr>
          <p:cNvPr id="877" name="Google Shape;877;p102"/>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zh-TW"/>
              <a:t>你觉得</a:t>
            </a:r>
            <a:r>
              <a:rPr lang="zh-TW"/>
              <a:t>捷克/斯洛伐克的大学生</a:t>
            </a:r>
            <a:r>
              <a:rPr lang="zh-TW"/>
              <a:t>有什么</a:t>
            </a:r>
            <a:r>
              <a:rPr b="1" lang="zh-TW">
                <a:solidFill>
                  <a:srgbClr val="FF0000"/>
                </a:solidFill>
              </a:rPr>
              <a:t>普遍</a:t>
            </a:r>
            <a:r>
              <a:rPr lang="zh-TW"/>
              <a:t>的</a:t>
            </a:r>
            <a:r>
              <a:rPr lang="zh-TW"/>
              <a:t>特征</a:t>
            </a:r>
            <a:r>
              <a:rPr lang="zh-TW"/>
              <a:t>？</a:t>
            </a:r>
            <a:endParaRPr sz="2800"/>
          </a:p>
        </p:txBody>
      </p:sp>
      <p:pic>
        <p:nvPicPr>
          <p:cNvPr descr="7個愛好會讓人變得更聰明 （下）｜大紀元時報 香港｜獨立敢言的良心媒體" id="878" name="Google Shape;878;p102"/>
          <p:cNvPicPr preferRelativeResize="0"/>
          <p:nvPr/>
        </p:nvPicPr>
        <p:blipFill rotWithShape="1">
          <a:blip r:embed="rId3">
            <a:alphaModFix/>
          </a:blip>
          <a:srcRect b="0" l="0" r="0" t="0"/>
          <a:stretch/>
        </p:blipFill>
        <p:spPr>
          <a:xfrm>
            <a:off x="3038893" y="2643992"/>
            <a:ext cx="6114214" cy="4214008"/>
          </a:xfrm>
          <a:prstGeom prst="rect">
            <a:avLst/>
          </a:prstGeom>
          <a:noFill/>
          <a:ln>
            <a:noFill/>
          </a:ln>
        </p:spPr>
      </p:pic>
    </p:spTree>
  </p:cSld>
  <p:clrMapOvr>
    <a:masterClrMapping/>
  </p:clrMapOvr>
</p:sld>
</file>

<file path=ppt/slides/slide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3" name="Shape 883"/>
        <p:cNvGrpSpPr/>
        <p:nvPr/>
      </p:nvGrpSpPr>
      <p:grpSpPr>
        <a:xfrm>
          <a:off x="0" y="0"/>
          <a:ext cx="0" cy="0"/>
          <a:chOff x="0" y="0"/>
          <a:chExt cx="0" cy="0"/>
        </a:xfrm>
      </p:grpSpPr>
      <p:sp>
        <p:nvSpPr>
          <p:cNvPr id="884" name="Google Shape;884;p10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Play"/>
              <a:buNone/>
            </a:pPr>
            <a:r>
              <a:rPr b="1" lang="zh-TW" u="sng"/>
              <a:t>部分</a:t>
            </a:r>
            <a:r>
              <a:rPr lang="zh-TW"/>
              <a:t> n.</a:t>
            </a:r>
            <a:endParaRPr/>
          </a:p>
        </p:txBody>
      </p:sp>
      <p:sp>
        <p:nvSpPr>
          <p:cNvPr id="885" name="Google Shape;885;p103"/>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zh-TW" sz="2800"/>
              <a:t>酒是捷克</a:t>
            </a:r>
            <a:r>
              <a:rPr lang="zh-TW"/>
              <a:t>人在</a:t>
            </a:r>
            <a:r>
              <a:rPr lang="zh-TW" sz="2800"/>
              <a:t>生活中</a:t>
            </a:r>
            <a:r>
              <a:rPr lang="zh-TW"/>
              <a:t>必不可少</a:t>
            </a:r>
            <a:r>
              <a:rPr lang="zh-TW" sz="2800"/>
              <a:t>的</a:t>
            </a:r>
            <a:r>
              <a:rPr b="1" lang="zh-TW" sz="2800">
                <a:solidFill>
                  <a:srgbClr val="FF0000"/>
                </a:solidFill>
              </a:rPr>
              <a:t>部分</a:t>
            </a:r>
            <a:r>
              <a:rPr lang="zh-TW" sz="2800"/>
              <a:t>。</a:t>
            </a:r>
            <a:endParaRPr sz="2800"/>
          </a:p>
        </p:txBody>
      </p:sp>
      <p:pic>
        <p:nvPicPr>
          <p:cNvPr descr="日本「下班來一杯」文化式微？年輕世代「脫酒精」：就這樣做不會喝酒的自己也沒關係｜張卉青Olivia／奧莉放送株式会社｜換日線" id="886" name="Google Shape;886;p103"/>
          <p:cNvPicPr preferRelativeResize="0"/>
          <p:nvPr/>
        </p:nvPicPr>
        <p:blipFill rotWithShape="1">
          <a:blip r:embed="rId3">
            <a:alphaModFix/>
          </a:blip>
          <a:srcRect b="0" l="0" r="0" t="0"/>
          <a:stretch/>
        </p:blipFill>
        <p:spPr>
          <a:xfrm>
            <a:off x="2573742" y="2318642"/>
            <a:ext cx="7044515" cy="4346852"/>
          </a:xfrm>
          <a:prstGeom prst="rect">
            <a:avLst/>
          </a:prstGeom>
          <a:noFill/>
          <a:ln>
            <a:noFill/>
          </a:ln>
        </p:spPr>
      </p:pic>
    </p:spTree>
  </p:cSld>
  <p:clrMapOvr>
    <a:masterClrMapping/>
  </p:clrMapOvr>
</p:sld>
</file>

<file path=ppt/slides/slide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1" name="Shape 891"/>
        <p:cNvGrpSpPr/>
        <p:nvPr/>
      </p:nvGrpSpPr>
      <p:grpSpPr>
        <a:xfrm>
          <a:off x="0" y="0"/>
          <a:ext cx="0" cy="0"/>
          <a:chOff x="0" y="0"/>
          <a:chExt cx="0" cy="0"/>
        </a:xfrm>
      </p:grpSpPr>
      <p:sp>
        <p:nvSpPr>
          <p:cNvPr id="892" name="Google Shape;892;p10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Play"/>
              <a:buNone/>
            </a:pPr>
            <a:r>
              <a:rPr b="1" lang="zh-TW" u="sng"/>
              <a:t>部分</a:t>
            </a:r>
            <a:r>
              <a:rPr lang="zh-TW"/>
              <a:t> n.</a:t>
            </a:r>
            <a:endParaRPr/>
          </a:p>
        </p:txBody>
      </p:sp>
      <p:sp>
        <p:nvSpPr>
          <p:cNvPr id="893" name="Google Shape;893;p104"/>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zh-TW" sz="2800"/>
              <a:t>这是</a:t>
            </a:r>
            <a:r>
              <a:rPr lang="zh-TW"/>
              <a:t>我在这</a:t>
            </a:r>
            <a:r>
              <a:rPr lang="zh-TW" sz="2800"/>
              <a:t>部电影</a:t>
            </a:r>
            <a:r>
              <a:rPr lang="zh-TW"/>
              <a:t>里</a:t>
            </a:r>
            <a:r>
              <a:rPr lang="zh-TW" sz="2800"/>
              <a:t>最喜欢的</a:t>
            </a:r>
            <a:r>
              <a:rPr b="1" lang="zh-TW" sz="2800">
                <a:solidFill>
                  <a:srgbClr val="FF0000"/>
                </a:solidFill>
              </a:rPr>
              <a:t>部分</a:t>
            </a:r>
            <a:r>
              <a:rPr lang="zh-TW" sz="2800"/>
              <a:t>。</a:t>
            </a:r>
            <a:endParaRPr sz="2800"/>
          </a:p>
        </p:txBody>
      </p:sp>
      <p:pic>
        <p:nvPicPr>
          <p:cNvPr descr="【哈利波特】送你一封吼叫信，愿你事事都顺心，哈哈哈_哔哩哔哩_bilibili" id="894" name="Google Shape;894;p104"/>
          <p:cNvPicPr preferRelativeResize="0"/>
          <p:nvPr/>
        </p:nvPicPr>
        <p:blipFill rotWithShape="1">
          <a:blip r:embed="rId3">
            <a:alphaModFix/>
          </a:blip>
          <a:srcRect b="0" l="0" r="0" t="0"/>
          <a:stretch/>
        </p:blipFill>
        <p:spPr>
          <a:xfrm>
            <a:off x="2441575" y="2290801"/>
            <a:ext cx="7071393" cy="4422820"/>
          </a:xfrm>
          <a:prstGeom prst="rect">
            <a:avLst/>
          </a:prstGeom>
          <a:noFill/>
          <a:ln>
            <a:noFill/>
          </a:ln>
        </p:spPr>
      </p:pic>
    </p:spTree>
  </p:cSld>
  <p:clrMapOvr>
    <a:masterClrMapping/>
  </p:clrMapOvr>
</p:sld>
</file>

<file path=ppt/slides/slide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9" name="Shape 899"/>
        <p:cNvGrpSpPr/>
        <p:nvPr/>
      </p:nvGrpSpPr>
      <p:grpSpPr>
        <a:xfrm>
          <a:off x="0" y="0"/>
          <a:ext cx="0" cy="0"/>
          <a:chOff x="0" y="0"/>
          <a:chExt cx="0" cy="0"/>
        </a:xfrm>
      </p:grpSpPr>
      <p:sp>
        <p:nvSpPr>
          <p:cNvPr id="900" name="Google Shape;900;p10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Play"/>
              <a:buNone/>
            </a:pPr>
            <a:r>
              <a:rPr b="1" lang="zh-TW" u="sng"/>
              <a:t>部分</a:t>
            </a:r>
            <a:r>
              <a:rPr lang="zh-TW"/>
              <a:t> n.</a:t>
            </a:r>
            <a:endParaRPr/>
          </a:p>
        </p:txBody>
      </p:sp>
      <p:sp>
        <p:nvSpPr>
          <p:cNvPr id="901" name="Google Shape;901;p105"/>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zh-TW"/>
              <a:t>你在</a:t>
            </a:r>
            <a:r>
              <a:rPr lang="zh-TW"/>
              <a:t>生活</a:t>
            </a:r>
            <a:r>
              <a:rPr lang="zh-TW"/>
              <a:t>中</a:t>
            </a:r>
            <a:r>
              <a:rPr lang="zh-TW"/>
              <a:t>必不可少</a:t>
            </a:r>
            <a:r>
              <a:rPr lang="zh-TW"/>
              <a:t>的</a:t>
            </a:r>
            <a:r>
              <a:rPr b="1" lang="zh-TW">
                <a:solidFill>
                  <a:srgbClr val="FF0000"/>
                </a:solidFill>
              </a:rPr>
              <a:t>部分</a:t>
            </a:r>
            <a:r>
              <a:rPr lang="zh-TW"/>
              <a:t>是什么？</a:t>
            </a:r>
            <a:endParaRPr/>
          </a:p>
          <a:p>
            <a:pPr indent="-228600" lvl="0" marL="228600" rtl="0" algn="l">
              <a:lnSpc>
                <a:spcPct val="90000"/>
              </a:lnSpc>
              <a:spcBef>
                <a:spcPts val="0"/>
              </a:spcBef>
              <a:spcAft>
                <a:spcPts val="0"/>
              </a:spcAft>
              <a:buSzPts val="2800"/>
              <a:buChar char="•"/>
            </a:pPr>
            <a:r>
              <a:rPr lang="zh-TW"/>
              <a:t>e.g. 家人、爱人、钱</a:t>
            </a:r>
            <a:endParaRPr/>
          </a:p>
        </p:txBody>
      </p:sp>
      <p:pic>
        <p:nvPicPr>
          <p:cNvPr descr="网站建设需要面面俱到但是抓住重点一样不可缺少-引航博景" id="902" name="Google Shape;902;p105"/>
          <p:cNvPicPr preferRelativeResize="0"/>
          <p:nvPr/>
        </p:nvPicPr>
        <p:blipFill rotWithShape="1">
          <a:blip r:embed="rId3">
            <a:alphaModFix/>
          </a:blip>
          <a:srcRect b="0" l="0" r="0" t="0"/>
          <a:stretch/>
        </p:blipFill>
        <p:spPr>
          <a:xfrm>
            <a:off x="2913538" y="2797575"/>
            <a:ext cx="6364925" cy="381357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佈景主題">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佈景主題">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2024-03-04T10:36:14Z</dcterms:created>
  <dc:creator>施鑫午</dc:creato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0x010100BEB89AE9B726E84DBBBF69A881ED4B3A</vt:lpwstr>
  </property>
</Properties>
</file>