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 id="264" r:id="rId9"/>
    <p:sldId id="265" r:id="rId10"/>
    <p:sldId id="263" r:id="rId11"/>
    <p:sldId id="266" r:id="rId12"/>
    <p:sldId id="273" r:id="rId13"/>
    <p:sldId id="267" r:id="rId14"/>
    <p:sldId id="268" r:id="rId15"/>
    <p:sldId id="272" r:id="rId16"/>
    <p:sldId id="269" r:id="rId17"/>
    <p:sldId id="274" r:id="rId18"/>
    <p:sldId id="275" r:id="rId19"/>
    <p:sldId id="270" r:id="rId20"/>
    <p:sldId id="279" r:id="rId21"/>
    <p:sldId id="280" r:id="rId22"/>
    <p:sldId id="281" r:id="rId23"/>
    <p:sldId id="278" r:id="rId24"/>
    <p:sldId id="277"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C5347-A794-A9FA-FE46-A4D9974F8645}" v="6" dt="2024-02-26T09:38:19.762"/>
    <p1510:client id="{956C41AF-0886-4EA2-9ED4-32A23AC5810F}" v="36" dt="2024-02-25T20:03:38.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ka Králová" userId="bc2d1a33-7f74-4183-a192-ce19c0bb23df" providerId="ADAL" clId="{956C41AF-0886-4EA2-9ED4-32A23AC5810F}"/>
    <pc:docChg chg="undo custSel addSld delSld modSld sldOrd">
      <pc:chgData name="Veronika Králová" userId="bc2d1a33-7f74-4183-a192-ce19c0bb23df" providerId="ADAL" clId="{956C41AF-0886-4EA2-9ED4-32A23AC5810F}" dt="2024-02-25T20:04:10.976" v="2930" actId="1076"/>
      <pc:docMkLst>
        <pc:docMk/>
      </pc:docMkLst>
      <pc:sldChg chg="modSp new mod">
        <pc:chgData name="Veronika Králová" userId="bc2d1a33-7f74-4183-a192-ce19c0bb23df" providerId="ADAL" clId="{956C41AF-0886-4EA2-9ED4-32A23AC5810F}" dt="2024-02-15T14:45:13.117" v="34" actId="20577"/>
        <pc:sldMkLst>
          <pc:docMk/>
          <pc:sldMk cId="1819281122" sldId="256"/>
        </pc:sldMkLst>
        <pc:spChg chg="mod">
          <ac:chgData name="Veronika Králová" userId="bc2d1a33-7f74-4183-a192-ce19c0bb23df" providerId="ADAL" clId="{956C41AF-0886-4EA2-9ED4-32A23AC5810F}" dt="2024-02-15T14:45:06.998" v="21" actId="20577"/>
          <ac:spMkLst>
            <pc:docMk/>
            <pc:sldMk cId="1819281122" sldId="256"/>
            <ac:spMk id="2" creationId="{B47FBDA0-00DD-43B4-B0D9-00D6C78362C8}"/>
          </ac:spMkLst>
        </pc:spChg>
        <pc:spChg chg="mod">
          <ac:chgData name="Veronika Králová" userId="bc2d1a33-7f74-4183-a192-ce19c0bb23df" providerId="ADAL" clId="{956C41AF-0886-4EA2-9ED4-32A23AC5810F}" dt="2024-02-15T14:45:13.117" v="34" actId="20577"/>
          <ac:spMkLst>
            <pc:docMk/>
            <pc:sldMk cId="1819281122" sldId="256"/>
            <ac:spMk id="3" creationId="{1DD800EE-FAAA-5CC8-A260-C34886FE03A7}"/>
          </ac:spMkLst>
        </pc:spChg>
      </pc:sldChg>
      <pc:sldChg chg="modSp new mod">
        <pc:chgData name="Veronika Králová" userId="bc2d1a33-7f74-4183-a192-ce19c0bb23df" providerId="ADAL" clId="{956C41AF-0886-4EA2-9ED4-32A23AC5810F}" dt="2024-02-16T10:55:34.186" v="436" actId="20577"/>
        <pc:sldMkLst>
          <pc:docMk/>
          <pc:sldMk cId="2609106253" sldId="257"/>
        </pc:sldMkLst>
        <pc:spChg chg="mod">
          <ac:chgData name="Veronika Králová" userId="bc2d1a33-7f74-4183-a192-ce19c0bb23df" providerId="ADAL" clId="{956C41AF-0886-4EA2-9ED4-32A23AC5810F}" dt="2024-02-15T14:46:01.578" v="47" actId="20577"/>
          <ac:spMkLst>
            <pc:docMk/>
            <pc:sldMk cId="2609106253" sldId="257"/>
            <ac:spMk id="2" creationId="{EBBEBEE1-AEF0-01BE-2F52-583251C1F0AC}"/>
          </ac:spMkLst>
        </pc:spChg>
        <pc:spChg chg="mod">
          <ac:chgData name="Veronika Králová" userId="bc2d1a33-7f74-4183-a192-ce19c0bb23df" providerId="ADAL" clId="{956C41AF-0886-4EA2-9ED4-32A23AC5810F}" dt="2024-02-16T10:55:34.186" v="436" actId="20577"/>
          <ac:spMkLst>
            <pc:docMk/>
            <pc:sldMk cId="2609106253" sldId="257"/>
            <ac:spMk id="3" creationId="{CF495BA8-857C-023F-9E90-DEE7E9233411}"/>
          </ac:spMkLst>
        </pc:spChg>
      </pc:sldChg>
      <pc:sldChg chg="addSp modSp new mod">
        <pc:chgData name="Veronika Králová" userId="bc2d1a33-7f74-4183-a192-ce19c0bb23df" providerId="ADAL" clId="{956C41AF-0886-4EA2-9ED4-32A23AC5810F}" dt="2024-02-15T14:52:11.420" v="320" actId="14100"/>
        <pc:sldMkLst>
          <pc:docMk/>
          <pc:sldMk cId="147855320" sldId="258"/>
        </pc:sldMkLst>
        <pc:spChg chg="mod">
          <ac:chgData name="Veronika Králová" userId="bc2d1a33-7f74-4183-a192-ce19c0bb23df" providerId="ADAL" clId="{956C41AF-0886-4EA2-9ED4-32A23AC5810F}" dt="2024-02-15T14:47:08.381" v="239" actId="20577"/>
          <ac:spMkLst>
            <pc:docMk/>
            <pc:sldMk cId="147855320" sldId="258"/>
            <ac:spMk id="2" creationId="{6B78567F-686F-6FDC-CC0B-8B87C0F689FB}"/>
          </ac:spMkLst>
        </pc:spChg>
        <pc:spChg chg="mod">
          <ac:chgData name="Veronika Králová" userId="bc2d1a33-7f74-4183-a192-ce19c0bb23df" providerId="ADAL" clId="{956C41AF-0886-4EA2-9ED4-32A23AC5810F}" dt="2024-02-15T14:51:32.341" v="310" actId="20577"/>
          <ac:spMkLst>
            <pc:docMk/>
            <pc:sldMk cId="147855320" sldId="258"/>
            <ac:spMk id="3" creationId="{9B9230A8-C69C-0654-FF59-2B5BF5F13167}"/>
          </ac:spMkLst>
        </pc:spChg>
        <pc:picChg chg="add mod">
          <ac:chgData name="Veronika Králová" userId="bc2d1a33-7f74-4183-a192-ce19c0bb23df" providerId="ADAL" clId="{956C41AF-0886-4EA2-9ED4-32A23AC5810F}" dt="2024-02-15T14:52:05.302" v="319" actId="14100"/>
          <ac:picMkLst>
            <pc:docMk/>
            <pc:sldMk cId="147855320" sldId="258"/>
            <ac:picMk id="5" creationId="{F5EAB414-8606-D1DC-EEEA-1E0619B5A625}"/>
          </ac:picMkLst>
        </pc:picChg>
        <pc:picChg chg="add mod">
          <ac:chgData name="Veronika Králová" userId="bc2d1a33-7f74-4183-a192-ce19c0bb23df" providerId="ADAL" clId="{956C41AF-0886-4EA2-9ED4-32A23AC5810F}" dt="2024-02-15T14:52:11.420" v="320" actId="14100"/>
          <ac:picMkLst>
            <pc:docMk/>
            <pc:sldMk cId="147855320" sldId="258"/>
            <ac:picMk id="7" creationId="{A705F4FA-7455-C110-D127-547FE5318B1C}"/>
          </ac:picMkLst>
        </pc:picChg>
      </pc:sldChg>
      <pc:sldChg chg="addSp delSp modSp new mod">
        <pc:chgData name="Veronika Králová" userId="bc2d1a33-7f74-4183-a192-ce19c0bb23df" providerId="ADAL" clId="{956C41AF-0886-4EA2-9ED4-32A23AC5810F}" dt="2024-02-18T19:51:56.277" v="2267" actId="26606"/>
        <pc:sldMkLst>
          <pc:docMk/>
          <pc:sldMk cId="1485222098" sldId="259"/>
        </pc:sldMkLst>
        <pc:spChg chg="mod">
          <ac:chgData name="Veronika Králová" userId="bc2d1a33-7f74-4183-a192-ce19c0bb23df" providerId="ADAL" clId="{956C41AF-0886-4EA2-9ED4-32A23AC5810F}" dt="2024-02-18T18:42:47.180" v="448" actId="20577"/>
          <ac:spMkLst>
            <pc:docMk/>
            <pc:sldMk cId="1485222098" sldId="259"/>
            <ac:spMk id="2" creationId="{77CBE43D-6954-8E9C-14FA-6A28722C0D0F}"/>
          </ac:spMkLst>
        </pc:spChg>
        <pc:spChg chg="add del mod">
          <ac:chgData name="Veronika Králová" userId="bc2d1a33-7f74-4183-a192-ce19c0bb23df" providerId="ADAL" clId="{956C41AF-0886-4EA2-9ED4-32A23AC5810F}" dt="2024-02-18T19:51:56.277" v="2267" actId="26606"/>
          <ac:spMkLst>
            <pc:docMk/>
            <pc:sldMk cId="1485222098" sldId="259"/>
            <ac:spMk id="3" creationId="{08D81DA5-9249-095B-307E-24A473D6AC0D}"/>
          </ac:spMkLst>
        </pc:spChg>
        <pc:graphicFrameChg chg="add del">
          <ac:chgData name="Veronika Králová" userId="bc2d1a33-7f74-4183-a192-ce19c0bb23df" providerId="ADAL" clId="{956C41AF-0886-4EA2-9ED4-32A23AC5810F}" dt="2024-02-18T19:51:08.356" v="2262" actId="26606"/>
          <ac:graphicFrameMkLst>
            <pc:docMk/>
            <pc:sldMk cId="1485222098" sldId="259"/>
            <ac:graphicFrameMk id="5" creationId="{402A1151-9983-7D69-3CA1-39F1E65F4164}"/>
          </ac:graphicFrameMkLst>
        </pc:graphicFrameChg>
        <pc:graphicFrameChg chg="add del">
          <ac:chgData name="Veronika Králová" userId="bc2d1a33-7f74-4183-a192-ce19c0bb23df" providerId="ADAL" clId="{956C41AF-0886-4EA2-9ED4-32A23AC5810F}" dt="2024-02-18T19:51:11.791" v="2264" actId="26606"/>
          <ac:graphicFrameMkLst>
            <pc:docMk/>
            <pc:sldMk cId="1485222098" sldId="259"/>
            <ac:graphicFrameMk id="7" creationId="{D64B89A6-9421-F61C-92DD-394E96533F97}"/>
          </ac:graphicFrameMkLst>
        </pc:graphicFrameChg>
        <pc:graphicFrameChg chg="add del mod">
          <ac:chgData name="Veronika Králová" userId="bc2d1a33-7f74-4183-a192-ce19c0bb23df" providerId="ADAL" clId="{956C41AF-0886-4EA2-9ED4-32A23AC5810F}" dt="2024-02-18T19:51:56.277" v="2267" actId="26606"/>
          <ac:graphicFrameMkLst>
            <pc:docMk/>
            <pc:sldMk cId="1485222098" sldId="259"/>
            <ac:graphicFrameMk id="9" creationId="{402A1151-9983-7D69-3CA1-39F1E65F4164}"/>
          </ac:graphicFrameMkLst>
        </pc:graphicFrameChg>
      </pc:sldChg>
      <pc:sldChg chg="addSp delSp modSp new mod">
        <pc:chgData name="Veronika Králová" userId="bc2d1a33-7f74-4183-a192-ce19c0bb23df" providerId="ADAL" clId="{956C41AF-0886-4EA2-9ED4-32A23AC5810F}" dt="2024-02-18T18:51:42.646" v="836" actId="14100"/>
        <pc:sldMkLst>
          <pc:docMk/>
          <pc:sldMk cId="46662649" sldId="260"/>
        </pc:sldMkLst>
        <pc:spChg chg="mod">
          <ac:chgData name="Veronika Králová" userId="bc2d1a33-7f74-4183-a192-ce19c0bb23df" providerId="ADAL" clId="{956C41AF-0886-4EA2-9ED4-32A23AC5810F}" dt="2024-02-18T18:48:11.141" v="783" actId="1076"/>
          <ac:spMkLst>
            <pc:docMk/>
            <pc:sldMk cId="46662649" sldId="260"/>
            <ac:spMk id="2" creationId="{519C5798-9654-FB5F-27E2-738F7ACD622B}"/>
          </ac:spMkLst>
        </pc:spChg>
        <pc:spChg chg="del">
          <ac:chgData name="Veronika Králová" userId="bc2d1a33-7f74-4183-a192-ce19c0bb23df" providerId="ADAL" clId="{956C41AF-0886-4EA2-9ED4-32A23AC5810F}" dt="2024-02-18T18:46:59.446" v="761" actId="931"/>
          <ac:spMkLst>
            <pc:docMk/>
            <pc:sldMk cId="46662649" sldId="260"/>
            <ac:spMk id="3" creationId="{B6499AB9-6D75-2D1D-FFCC-8A2441D5C55D}"/>
          </ac:spMkLst>
        </pc:spChg>
        <pc:spChg chg="add del mod">
          <ac:chgData name="Veronika Králová" userId="bc2d1a33-7f74-4183-a192-ce19c0bb23df" providerId="ADAL" clId="{956C41AF-0886-4EA2-9ED4-32A23AC5810F}" dt="2024-02-18T18:47:59.716" v="776"/>
          <ac:spMkLst>
            <pc:docMk/>
            <pc:sldMk cId="46662649" sldId="260"/>
            <ac:spMk id="8" creationId="{BCFFFFB0-F2FA-06A8-82FD-22BBB1473FC8}"/>
          </ac:spMkLst>
        </pc:spChg>
        <pc:spChg chg="add mod">
          <ac:chgData name="Veronika Králová" userId="bc2d1a33-7f74-4183-a192-ce19c0bb23df" providerId="ADAL" clId="{956C41AF-0886-4EA2-9ED4-32A23AC5810F}" dt="2024-02-18T18:50:11.694" v="825" actId="1076"/>
          <ac:spMkLst>
            <pc:docMk/>
            <pc:sldMk cId="46662649" sldId="260"/>
            <ac:spMk id="9" creationId="{71FF219F-6180-052E-7CDE-C8D129FCC3F6}"/>
          </ac:spMkLst>
        </pc:spChg>
        <pc:spChg chg="add mod">
          <ac:chgData name="Veronika Králová" userId="bc2d1a33-7f74-4183-a192-ce19c0bb23df" providerId="ADAL" clId="{956C41AF-0886-4EA2-9ED4-32A23AC5810F}" dt="2024-02-18T18:50:02.409" v="823" actId="1076"/>
          <ac:spMkLst>
            <pc:docMk/>
            <pc:sldMk cId="46662649" sldId="260"/>
            <ac:spMk id="10" creationId="{A35EA808-6E85-2B09-996D-C4DC5A0BCF35}"/>
          </ac:spMkLst>
        </pc:spChg>
        <pc:spChg chg="add mod">
          <ac:chgData name="Veronika Králová" userId="bc2d1a33-7f74-4183-a192-ce19c0bb23df" providerId="ADAL" clId="{956C41AF-0886-4EA2-9ED4-32A23AC5810F}" dt="2024-02-18T18:50:07.281" v="824" actId="1076"/>
          <ac:spMkLst>
            <pc:docMk/>
            <pc:sldMk cId="46662649" sldId="260"/>
            <ac:spMk id="11" creationId="{F5696BCA-DDC2-4EBC-F69D-8D29BBE6BDC2}"/>
          </ac:spMkLst>
        </pc:spChg>
        <pc:picChg chg="add mod">
          <ac:chgData name="Veronika Králová" userId="bc2d1a33-7f74-4183-a192-ce19c0bb23df" providerId="ADAL" clId="{956C41AF-0886-4EA2-9ED4-32A23AC5810F}" dt="2024-02-18T18:47:06.142" v="766" actId="14100"/>
          <ac:picMkLst>
            <pc:docMk/>
            <pc:sldMk cId="46662649" sldId="260"/>
            <ac:picMk id="5" creationId="{265ECF5D-F5BB-9E96-B8DF-4504D423583E}"/>
          </ac:picMkLst>
        </pc:picChg>
        <pc:picChg chg="add mod">
          <ac:chgData name="Veronika Králová" userId="bc2d1a33-7f74-4183-a192-ce19c0bb23df" providerId="ADAL" clId="{956C41AF-0886-4EA2-9ED4-32A23AC5810F}" dt="2024-02-18T18:51:42.646" v="836" actId="14100"/>
          <ac:picMkLst>
            <pc:docMk/>
            <pc:sldMk cId="46662649" sldId="260"/>
            <ac:picMk id="7" creationId="{62386E42-F801-3D32-FB87-70ED1DC5505E}"/>
          </ac:picMkLst>
        </pc:picChg>
        <pc:picChg chg="add mod">
          <ac:chgData name="Veronika Králová" userId="bc2d1a33-7f74-4183-a192-ce19c0bb23df" providerId="ADAL" clId="{956C41AF-0886-4EA2-9ED4-32A23AC5810F}" dt="2024-02-18T18:51:38.188" v="834" actId="1076"/>
          <ac:picMkLst>
            <pc:docMk/>
            <pc:sldMk cId="46662649" sldId="260"/>
            <ac:picMk id="13" creationId="{8816314A-4853-B69E-B9A4-73DF8EFD74F4}"/>
          </ac:picMkLst>
        </pc:picChg>
      </pc:sldChg>
      <pc:sldChg chg="modSp new mod">
        <pc:chgData name="Veronika Králová" userId="bc2d1a33-7f74-4183-a192-ce19c0bb23df" providerId="ADAL" clId="{956C41AF-0886-4EA2-9ED4-32A23AC5810F}" dt="2024-02-18T18:56:50.594" v="849" actId="20577"/>
        <pc:sldMkLst>
          <pc:docMk/>
          <pc:sldMk cId="2946527905" sldId="261"/>
        </pc:sldMkLst>
        <pc:spChg chg="mod">
          <ac:chgData name="Veronika Králová" userId="bc2d1a33-7f74-4183-a192-ce19c0bb23df" providerId="ADAL" clId="{956C41AF-0886-4EA2-9ED4-32A23AC5810F}" dt="2024-02-18T18:56:50.594" v="849" actId="20577"/>
          <ac:spMkLst>
            <pc:docMk/>
            <pc:sldMk cId="2946527905" sldId="261"/>
            <ac:spMk id="2" creationId="{6F36EEF9-2F87-98BD-3BDA-166E83A79555}"/>
          </ac:spMkLst>
        </pc:spChg>
        <pc:spChg chg="mod">
          <ac:chgData name="Veronika Králová" userId="bc2d1a33-7f74-4183-a192-ce19c0bb23df" providerId="ADAL" clId="{956C41AF-0886-4EA2-9ED4-32A23AC5810F}" dt="2024-02-18T18:44:40.117" v="760" actId="20577"/>
          <ac:spMkLst>
            <pc:docMk/>
            <pc:sldMk cId="2946527905" sldId="261"/>
            <ac:spMk id="3" creationId="{701F3A4D-279E-4105-B5FC-9CA80D19D0D5}"/>
          </ac:spMkLst>
        </pc:spChg>
      </pc:sldChg>
      <pc:sldChg chg="delSp modSp add mod">
        <pc:chgData name="Veronika Králová" userId="bc2d1a33-7f74-4183-a192-ce19c0bb23df" providerId="ADAL" clId="{956C41AF-0886-4EA2-9ED4-32A23AC5810F}" dt="2024-02-18T18:54:01.661" v="847" actId="1076"/>
        <pc:sldMkLst>
          <pc:docMk/>
          <pc:sldMk cId="3225171407" sldId="262"/>
        </pc:sldMkLst>
        <pc:spChg chg="del">
          <ac:chgData name="Veronika Králová" userId="bc2d1a33-7f74-4183-a192-ce19c0bb23df" providerId="ADAL" clId="{956C41AF-0886-4EA2-9ED4-32A23AC5810F}" dt="2024-02-18T18:53:47.946" v="838" actId="478"/>
          <ac:spMkLst>
            <pc:docMk/>
            <pc:sldMk cId="3225171407" sldId="262"/>
            <ac:spMk id="9" creationId="{8244290C-5317-F3FC-E5E7-025B1687CED2}"/>
          </ac:spMkLst>
        </pc:spChg>
        <pc:spChg chg="del mod">
          <ac:chgData name="Veronika Králová" userId="bc2d1a33-7f74-4183-a192-ce19c0bb23df" providerId="ADAL" clId="{956C41AF-0886-4EA2-9ED4-32A23AC5810F}" dt="2024-02-18T18:53:51.512" v="840" actId="478"/>
          <ac:spMkLst>
            <pc:docMk/>
            <pc:sldMk cId="3225171407" sldId="262"/>
            <ac:spMk id="10" creationId="{1BC97705-8ACB-2850-EE4A-0E0943C4FF8E}"/>
          </ac:spMkLst>
        </pc:spChg>
        <pc:spChg chg="del mod">
          <ac:chgData name="Veronika Králová" userId="bc2d1a33-7f74-4183-a192-ce19c0bb23df" providerId="ADAL" clId="{956C41AF-0886-4EA2-9ED4-32A23AC5810F}" dt="2024-02-18T18:53:55.838" v="845" actId="478"/>
          <ac:spMkLst>
            <pc:docMk/>
            <pc:sldMk cId="3225171407" sldId="262"/>
            <ac:spMk id="11" creationId="{9F8956DF-6416-2C9F-1AC2-88030CF1784F}"/>
          </ac:spMkLst>
        </pc:spChg>
        <pc:picChg chg="mod">
          <ac:chgData name="Veronika Králová" userId="bc2d1a33-7f74-4183-a192-ce19c0bb23df" providerId="ADAL" clId="{956C41AF-0886-4EA2-9ED4-32A23AC5810F}" dt="2024-02-18T18:54:01.661" v="847" actId="1076"/>
          <ac:picMkLst>
            <pc:docMk/>
            <pc:sldMk cId="3225171407" sldId="262"/>
            <ac:picMk id="7" creationId="{D940ACDF-8874-6272-4D18-9728FA5ED37A}"/>
          </ac:picMkLst>
        </pc:picChg>
        <pc:picChg chg="mod">
          <ac:chgData name="Veronika Králová" userId="bc2d1a33-7f74-4183-a192-ce19c0bb23df" providerId="ADAL" clId="{956C41AF-0886-4EA2-9ED4-32A23AC5810F}" dt="2024-02-18T18:53:58.874" v="846" actId="1076"/>
          <ac:picMkLst>
            <pc:docMk/>
            <pc:sldMk cId="3225171407" sldId="262"/>
            <ac:picMk id="13" creationId="{7307A7B9-507E-FD9A-F770-08B6B6EACBF8}"/>
          </ac:picMkLst>
        </pc:picChg>
      </pc:sldChg>
      <pc:sldChg chg="addSp delSp modSp new mod">
        <pc:chgData name="Veronika Králová" userId="bc2d1a33-7f74-4183-a192-ce19c0bb23df" providerId="ADAL" clId="{956C41AF-0886-4EA2-9ED4-32A23AC5810F}" dt="2024-02-18T19:49:41.807" v="2244" actId="26606"/>
        <pc:sldMkLst>
          <pc:docMk/>
          <pc:sldMk cId="2475630236" sldId="263"/>
        </pc:sldMkLst>
        <pc:spChg chg="mod">
          <ac:chgData name="Veronika Králová" userId="bc2d1a33-7f74-4183-a192-ce19c0bb23df" providerId="ADAL" clId="{956C41AF-0886-4EA2-9ED4-32A23AC5810F}" dt="2024-02-18T19:15:27.482" v="2041" actId="20577"/>
          <ac:spMkLst>
            <pc:docMk/>
            <pc:sldMk cId="2475630236" sldId="263"/>
            <ac:spMk id="2" creationId="{A35A904F-08B4-9E7D-6FFC-642EE779CC12}"/>
          </ac:spMkLst>
        </pc:spChg>
        <pc:spChg chg="add del mod">
          <ac:chgData name="Veronika Králová" userId="bc2d1a33-7f74-4183-a192-ce19c0bb23df" providerId="ADAL" clId="{956C41AF-0886-4EA2-9ED4-32A23AC5810F}" dt="2024-02-18T19:49:41.807" v="2244" actId="26606"/>
          <ac:spMkLst>
            <pc:docMk/>
            <pc:sldMk cId="2475630236" sldId="263"/>
            <ac:spMk id="3" creationId="{B201A70A-B674-F575-355A-BF4BF11CA40C}"/>
          </ac:spMkLst>
        </pc:spChg>
        <pc:graphicFrameChg chg="add del">
          <ac:chgData name="Veronika Králová" userId="bc2d1a33-7f74-4183-a192-ce19c0bb23df" providerId="ADAL" clId="{956C41AF-0886-4EA2-9ED4-32A23AC5810F}" dt="2024-02-18T19:49:41.772" v="2243" actId="26606"/>
          <ac:graphicFrameMkLst>
            <pc:docMk/>
            <pc:sldMk cId="2475630236" sldId="263"/>
            <ac:graphicFrameMk id="5" creationId="{09E7388B-C32A-89AC-4F36-402439BE15F1}"/>
          </ac:graphicFrameMkLst>
        </pc:graphicFrameChg>
        <pc:graphicFrameChg chg="add">
          <ac:chgData name="Veronika Králová" userId="bc2d1a33-7f74-4183-a192-ce19c0bb23df" providerId="ADAL" clId="{956C41AF-0886-4EA2-9ED4-32A23AC5810F}" dt="2024-02-18T19:49:41.807" v="2244" actId="26606"/>
          <ac:graphicFrameMkLst>
            <pc:docMk/>
            <pc:sldMk cId="2475630236" sldId="263"/>
            <ac:graphicFrameMk id="7" creationId="{DA7E648D-A60A-3F61-502B-50A4A6A2F0A8}"/>
          </ac:graphicFrameMkLst>
        </pc:graphicFrameChg>
      </pc:sldChg>
      <pc:sldChg chg="addSp modSp add mod">
        <pc:chgData name="Veronika Králová" userId="bc2d1a33-7f74-4183-a192-ce19c0bb23df" providerId="ADAL" clId="{956C41AF-0886-4EA2-9ED4-32A23AC5810F}" dt="2024-02-18T19:01:32.512" v="1011" actId="20577"/>
        <pc:sldMkLst>
          <pc:docMk/>
          <pc:sldMk cId="3204783211" sldId="264"/>
        </pc:sldMkLst>
        <pc:spChg chg="add mod">
          <ac:chgData name="Veronika Králová" userId="bc2d1a33-7f74-4183-a192-ce19c0bb23df" providerId="ADAL" clId="{956C41AF-0886-4EA2-9ED4-32A23AC5810F}" dt="2024-02-18T18:58:44.774" v="862" actId="1076"/>
          <ac:spMkLst>
            <pc:docMk/>
            <pc:sldMk cId="3204783211" sldId="264"/>
            <ac:spMk id="3" creationId="{5EF10117-4C68-4D95-4562-34A99E8C2FBA}"/>
          </ac:spMkLst>
        </pc:spChg>
        <pc:spChg chg="add mod">
          <ac:chgData name="Veronika Králová" userId="bc2d1a33-7f74-4183-a192-ce19c0bb23df" providerId="ADAL" clId="{956C41AF-0886-4EA2-9ED4-32A23AC5810F}" dt="2024-02-18T18:58:57.630" v="867" actId="1076"/>
          <ac:spMkLst>
            <pc:docMk/>
            <pc:sldMk cId="3204783211" sldId="264"/>
            <ac:spMk id="4" creationId="{41071EDC-EEC5-2641-1821-2FFB2909C7BD}"/>
          </ac:spMkLst>
        </pc:spChg>
        <pc:spChg chg="add mod">
          <ac:chgData name="Veronika Králová" userId="bc2d1a33-7f74-4183-a192-ce19c0bb23df" providerId="ADAL" clId="{956C41AF-0886-4EA2-9ED4-32A23AC5810F}" dt="2024-02-18T19:00:38.406" v="960" actId="1076"/>
          <ac:spMkLst>
            <pc:docMk/>
            <pc:sldMk cId="3204783211" sldId="264"/>
            <ac:spMk id="6" creationId="{697F02C6-2812-AD49-17D0-58FB883A16E8}"/>
          </ac:spMkLst>
        </pc:spChg>
        <pc:spChg chg="add mod">
          <ac:chgData name="Veronika Králová" userId="bc2d1a33-7f74-4183-a192-ce19c0bb23df" providerId="ADAL" clId="{956C41AF-0886-4EA2-9ED4-32A23AC5810F}" dt="2024-02-18T19:01:07.486" v="984" actId="20577"/>
          <ac:spMkLst>
            <pc:docMk/>
            <pc:sldMk cId="3204783211" sldId="264"/>
            <ac:spMk id="8" creationId="{457199C2-FBDF-6805-821B-3D86FDAA2278}"/>
          </ac:spMkLst>
        </pc:spChg>
        <pc:spChg chg="add mod">
          <ac:chgData name="Veronika Králová" userId="bc2d1a33-7f74-4183-a192-ce19c0bb23df" providerId="ADAL" clId="{956C41AF-0886-4EA2-9ED4-32A23AC5810F}" dt="2024-02-18T19:01:32.512" v="1011" actId="20577"/>
          <ac:spMkLst>
            <pc:docMk/>
            <pc:sldMk cId="3204783211" sldId="264"/>
            <ac:spMk id="9" creationId="{2087B905-A104-EE59-F57F-C903ED4E054F}"/>
          </ac:spMkLst>
        </pc:spChg>
        <pc:spChg chg="add mod">
          <ac:chgData name="Veronika Králová" userId="bc2d1a33-7f74-4183-a192-ce19c0bb23df" providerId="ADAL" clId="{956C41AF-0886-4EA2-9ED4-32A23AC5810F}" dt="2024-02-18T19:01:17.427" v="997" actId="1076"/>
          <ac:spMkLst>
            <pc:docMk/>
            <pc:sldMk cId="3204783211" sldId="264"/>
            <ac:spMk id="10" creationId="{66BBE59A-75E8-7F78-1E2A-5E899BF4DB3C}"/>
          </ac:spMkLst>
        </pc:spChg>
        <pc:picChg chg="mod">
          <ac:chgData name="Veronika Králová" userId="bc2d1a33-7f74-4183-a192-ce19c0bb23df" providerId="ADAL" clId="{956C41AF-0886-4EA2-9ED4-32A23AC5810F}" dt="2024-02-18T18:59:39.135" v="886" actId="1076"/>
          <ac:picMkLst>
            <pc:docMk/>
            <pc:sldMk cId="3204783211" sldId="264"/>
            <ac:picMk id="5" creationId="{F6C21AD4-8D9A-410F-F3AA-B495D5B40D1F}"/>
          </ac:picMkLst>
        </pc:picChg>
        <pc:picChg chg="mod">
          <ac:chgData name="Veronika Králová" userId="bc2d1a33-7f74-4183-a192-ce19c0bb23df" providerId="ADAL" clId="{956C41AF-0886-4EA2-9ED4-32A23AC5810F}" dt="2024-02-18T18:58:49.707" v="864" actId="1076"/>
          <ac:picMkLst>
            <pc:docMk/>
            <pc:sldMk cId="3204783211" sldId="264"/>
            <ac:picMk id="7" creationId="{361E042D-4EAD-5302-750B-355FDF3B29CA}"/>
          </ac:picMkLst>
        </pc:picChg>
        <pc:picChg chg="mod">
          <ac:chgData name="Veronika Králová" userId="bc2d1a33-7f74-4183-a192-ce19c0bb23df" providerId="ADAL" clId="{956C41AF-0886-4EA2-9ED4-32A23AC5810F}" dt="2024-02-18T18:58:54.548" v="866" actId="1076"/>
          <ac:picMkLst>
            <pc:docMk/>
            <pc:sldMk cId="3204783211" sldId="264"/>
            <ac:picMk id="13" creationId="{1FA72FC5-FB13-CF3D-AC42-94C37B0A29E7}"/>
          </ac:picMkLst>
        </pc:picChg>
      </pc:sldChg>
      <pc:sldChg chg="addSp delSp modSp new mod">
        <pc:chgData name="Veronika Králová" userId="bc2d1a33-7f74-4183-a192-ce19c0bb23df" providerId="ADAL" clId="{956C41AF-0886-4EA2-9ED4-32A23AC5810F}" dt="2024-02-18T19:50:40.215" v="2260" actId="113"/>
        <pc:sldMkLst>
          <pc:docMk/>
          <pc:sldMk cId="1005911589" sldId="265"/>
        </pc:sldMkLst>
        <pc:spChg chg="mod">
          <ac:chgData name="Veronika Králová" userId="bc2d1a33-7f74-4183-a192-ce19c0bb23df" providerId="ADAL" clId="{956C41AF-0886-4EA2-9ED4-32A23AC5810F}" dt="2024-02-18T19:12:18.010" v="1695" actId="20577"/>
          <ac:spMkLst>
            <pc:docMk/>
            <pc:sldMk cId="1005911589" sldId="265"/>
            <ac:spMk id="2" creationId="{16A0CC88-D99F-A36E-9B52-81D3E190CEC2}"/>
          </ac:spMkLst>
        </pc:spChg>
        <pc:spChg chg="add del mod">
          <ac:chgData name="Veronika Králová" userId="bc2d1a33-7f74-4183-a192-ce19c0bb23df" providerId="ADAL" clId="{956C41AF-0886-4EA2-9ED4-32A23AC5810F}" dt="2024-02-18T19:50:40.215" v="2260" actId="113"/>
          <ac:spMkLst>
            <pc:docMk/>
            <pc:sldMk cId="1005911589" sldId="265"/>
            <ac:spMk id="3" creationId="{D003D1C2-6376-B163-3141-35E4A20966F0}"/>
          </ac:spMkLst>
        </pc:spChg>
        <pc:graphicFrameChg chg="add del">
          <ac:chgData name="Veronika Králová" userId="bc2d1a33-7f74-4183-a192-ce19c0bb23df" providerId="ADAL" clId="{956C41AF-0886-4EA2-9ED4-32A23AC5810F}" dt="2024-02-18T19:50:07.850" v="2246" actId="26606"/>
          <ac:graphicFrameMkLst>
            <pc:docMk/>
            <pc:sldMk cId="1005911589" sldId="265"/>
            <ac:graphicFrameMk id="5" creationId="{77F121F5-20CD-440E-8319-D3223E35556B}"/>
          </ac:graphicFrameMkLst>
        </pc:graphicFrameChg>
        <pc:graphicFrameChg chg="add del">
          <ac:chgData name="Veronika Králová" userId="bc2d1a33-7f74-4183-a192-ce19c0bb23df" providerId="ADAL" clId="{956C41AF-0886-4EA2-9ED4-32A23AC5810F}" dt="2024-02-18T19:50:09.813" v="2248" actId="26606"/>
          <ac:graphicFrameMkLst>
            <pc:docMk/>
            <pc:sldMk cId="1005911589" sldId="265"/>
            <ac:graphicFrameMk id="7" creationId="{3870311E-DC54-97C4-A875-1AA770C6C421}"/>
          </ac:graphicFrameMkLst>
        </pc:graphicFrameChg>
        <pc:graphicFrameChg chg="add del">
          <ac:chgData name="Veronika Králová" userId="bc2d1a33-7f74-4183-a192-ce19c0bb23df" providerId="ADAL" clId="{956C41AF-0886-4EA2-9ED4-32A23AC5810F}" dt="2024-02-18T19:50:16.190" v="2250" actId="26606"/>
          <ac:graphicFrameMkLst>
            <pc:docMk/>
            <pc:sldMk cId="1005911589" sldId="265"/>
            <ac:graphicFrameMk id="9" creationId="{E86092C9-FEA8-C5F7-21E7-FBF5E59DB79C}"/>
          </ac:graphicFrameMkLst>
        </pc:graphicFrameChg>
      </pc:sldChg>
      <pc:sldChg chg="addSp delSp modSp new mod">
        <pc:chgData name="Veronika Králová" userId="bc2d1a33-7f74-4183-a192-ce19c0bb23df" providerId="ADAL" clId="{956C41AF-0886-4EA2-9ED4-32A23AC5810F}" dt="2024-02-18T19:24:18.806" v="2062" actId="1076"/>
        <pc:sldMkLst>
          <pc:docMk/>
          <pc:sldMk cId="4174277246" sldId="266"/>
        </pc:sldMkLst>
        <pc:spChg chg="del">
          <ac:chgData name="Veronika Králová" userId="bc2d1a33-7f74-4183-a192-ce19c0bb23df" providerId="ADAL" clId="{956C41AF-0886-4EA2-9ED4-32A23AC5810F}" dt="2024-02-18T19:20:42.681" v="2043" actId="931"/>
          <ac:spMkLst>
            <pc:docMk/>
            <pc:sldMk cId="4174277246" sldId="266"/>
            <ac:spMk id="3" creationId="{BEB75C24-E693-E59F-B9C6-4B3E1AAE007A}"/>
          </ac:spMkLst>
        </pc:spChg>
        <pc:picChg chg="add mod">
          <ac:chgData name="Veronika Králová" userId="bc2d1a33-7f74-4183-a192-ce19c0bb23df" providerId="ADAL" clId="{956C41AF-0886-4EA2-9ED4-32A23AC5810F}" dt="2024-02-18T19:23:29.360" v="2058" actId="1076"/>
          <ac:picMkLst>
            <pc:docMk/>
            <pc:sldMk cId="4174277246" sldId="266"/>
            <ac:picMk id="5" creationId="{D150B1C4-BB4A-ADD6-CAC8-4C5DCA977EA6}"/>
          </ac:picMkLst>
        </pc:picChg>
        <pc:picChg chg="add mod">
          <ac:chgData name="Veronika Králová" userId="bc2d1a33-7f74-4183-a192-ce19c0bb23df" providerId="ADAL" clId="{956C41AF-0886-4EA2-9ED4-32A23AC5810F}" dt="2024-02-18T19:23:26.861" v="2057" actId="1076"/>
          <ac:picMkLst>
            <pc:docMk/>
            <pc:sldMk cId="4174277246" sldId="266"/>
            <ac:picMk id="7" creationId="{5907EC1A-DA92-9B7E-FD05-B760FB3A1853}"/>
          </ac:picMkLst>
        </pc:picChg>
        <pc:picChg chg="add mod">
          <ac:chgData name="Veronika Králová" userId="bc2d1a33-7f74-4183-a192-ce19c0bb23df" providerId="ADAL" clId="{956C41AF-0886-4EA2-9ED4-32A23AC5810F}" dt="2024-02-18T19:24:18.806" v="2062" actId="1076"/>
          <ac:picMkLst>
            <pc:docMk/>
            <pc:sldMk cId="4174277246" sldId="266"/>
            <ac:picMk id="9" creationId="{9BE1948D-4EAB-71E7-FB0A-158EC11E7BA3}"/>
          </ac:picMkLst>
        </pc:picChg>
        <pc:cxnChg chg="add">
          <ac:chgData name="Veronika Králová" userId="bc2d1a33-7f74-4183-a192-ce19c0bb23df" providerId="ADAL" clId="{956C41AF-0886-4EA2-9ED4-32A23AC5810F}" dt="2024-02-18T19:23:57.374" v="2059" actId="11529"/>
          <ac:cxnSpMkLst>
            <pc:docMk/>
            <pc:sldMk cId="4174277246" sldId="266"/>
            <ac:cxnSpMk id="11" creationId="{38190F24-570B-F537-7E92-8B39DFBB5AAB}"/>
          </ac:cxnSpMkLst>
        </pc:cxnChg>
        <pc:cxnChg chg="add mod">
          <ac:chgData name="Veronika Králová" userId="bc2d1a33-7f74-4183-a192-ce19c0bb23df" providerId="ADAL" clId="{956C41AF-0886-4EA2-9ED4-32A23AC5810F}" dt="2024-02-18T19:24:14.553" v="2061" actId="1076"/>
          <ac:cxnSpMkLst>
            <pc:docMk/>
            <pc:sldMk cId="4174277246" sldId="266"/>
            <ac:cxnSpMk id="12" creationId="{7E4528B3-AACE-8B30-8D98-1B832634304C}"/>
          </ac:cxnSpMkLst>
        </pc:cxnChg>
      </pc:sldChg>
      <pc:sldChg chg="modSp new mod">
        <pc:chgData name="Veronika Králová" userId="bc2d1a33-7f74-4183-a192-ce19c0bb23df" providerId="ADAL" clId="{956C41AF-0886-4EA2-9ED4-32A23AC5810F}" dt="2024-02-23T09:28:48.248" v="2607" actId="20577"/>
        <pc:sldMkLst>
          <pc:docMk/>
          <pc:sldMk cId="2188314402" sldId="267"/>
        </pc:sldMkLst>
        <pc:spChg chg="mod">
          <ac:chgData name="Veronika Králová" userId="bc2d1a33-7f74-4183-a192-ce19c0bb23df" providerId="ADAL" clId="{956C41AF-0886-4EA2-9ED4-32A23AC5810F}" dt="2024-02-23T09:26:59.585" v="2376" actId="21"/>
          <ac:spMkLst>
            <pc:docMk/>
            <pc:sldMk cId="2188314402" sldId="267"/>
            <ac:spMk id="2" creationId="{EB7212DC-CCC7-413A-A169-420CDAC3004B}"/>
          </ac:spMkLst>
        </pc:spChg>
        <pc:spChg chg="mod">
          <ac:chgData name="Veronika Králová" userId="bc2d1a33-7f74-4183-a192-ce19c0bb23df" providerId="ADAL" clId="{956C41AF-0886-4EA2-9ED4-32A23AC5810F}" dt="2024-02-23T09:28:48.248" v="2607" actId="20577"/>
          <ac:spMkLst>
            <pc:docMk/>
            <pc:sldMk cId="2188314402" sldId="267"/>
            <ac:spMk id="3" creationId="{7C5C9860-2757-56D5-7440-29570F4CC12B}"/>
          </ac:spMkLst>
        </pc:spChg>
      </pc:sldChg>
      <pc:sldChg chg="addSp delSp modSp new mod">
        <pc:chgData name="Veronika Králová" userId="bc2d1a33-7f74-4183-a192-ce19c0bb23df" providerId="ADAL" clId="{956C41AF-0886-4EA2-9ED4-32A23AC5810F}" dt="2024-02-18T19:41:56.464" v="2103" actId="1076"/>
        <pc:sldMkLst>
          <pc:docMk/>
          <pc:sldMk cId="1715146324" sldId="268"/>
        </pc:sldMkLst>
        <pc:spChg chg="del">
          <ac:chgData name="Veronika Králová" userId="bc2d1a33-7f74-4183-a192-ce19c0bb23df" providerId="ADAL" clId="{956C41AF-0886-4EA2-9ED4-32A23AC5810F}" dt="2024-02-18T19:41:46.821" v="2098" actId="931"/>
          <ac:spMkLst>
            <pc:docMk/>
            <pc:sldMk cId="1715146324" sldId="268"/>
            <ac:spMk id="3" creationId="{EBAD6583-FF6B-31CB-0C86-A3EF6B70AF17}"/>
          </ac:spMkLst>
        </pc:spChg>
        <pc:picChg chg="add mod">
          <ac:chgData name="Veronika Králová" userId="bc2d1a33-7f74-4183-a192-ce19c0bb23df" providerId="ADAL" clId="{956C41AF-0886-4EA2-9ED4-32A23AC5810F}" dt="2024-02-18T19:41:56.464" v="2103" actId="1076"/>
          <ac:picMkLst>
            <pc:docMk/>
            <pc:sldMk cId="1715146324" sldId="268"/>
            <ac:picMk id="5" creationId="{0993863F-A733-190B-4D21-2AB0C343500D}"/>
          </ac:picMkLst>
        </pc:picChg>
      </pc:sldChg>
      <pc:sldChg chg="addSp delSp modSp new mod">
        <pc:chgData name="Veronika Králová" userId="bc2d1a33-7f74-4183-a192-ce19c0bb23df" providerId="ADAL" clId="{956C41AF-0886-4EA2-9ED4-32A23AC5810F}" dt="2024-02-18T19:49:19.370" v="2241" actId="26606"/>
        <pc:sldMkLst>
          <pc:docMk/>
          <pc:sldMk cId="3166977685" sldId="269"/>
        </pc:sldMkLst>
        <pc:spChg chg="mod">
          <ac:chgData name="Veronika Králová" userId="bc2d1a33-7f74-4183-a192-ce19c0bb23df" providerId="ADAL" clId="{956C41AF-0886-4EA2-9ED4-32A23AC5810F}" dt="2024-02-18T19:47:00.695" v="2151" actId="20577"/>
          <ac:spMkLst>
            <pc:docMk/>
            <pc:sldMk cId="3166977685" sldId="269"/>
            <ac:spMk id="2" creationId="{A1D2C697-DCA5-7191-6F8B-053224DCE05E}"/>
          </ac:spMkLst>
        </pc:spChg>
        <pc:spChg chg="add del mod">
          <ac:chgData name="Veronika Králová" userId="bc2d1a33-7f74-4183-a192-ce19c0bb23df" providerId="ADAL" clId="{956C41AF-0886-4EA2-9ED4-32A23AC5810F}" dt="2024-02-18T19:49:19.370" v="2241" actId="26606"/>
          <ac:spMkLst>
            <pc:docMk/>
            <pc:sldMk cId="3166977685" sldId="269"/>
            <ac:spMk id="3" creationId="{13F2E9E4-E369-C362-1BC1-D97617AEE212}"/>
          </ac:spMkLst>
        </pc:spChg>
        <pc:graphicFrameChg chg="add del">
          <ac:chgData name="Veronika Králová" userId="bc2d1a33-7f74-4183-a192-ce19c0bb23df" providerId="ADAL" clId="{956C41AF-0886-4EA2-9ED4-32A23AC5810F}" dt="2024-02-18T19:48:36.298" v="2215" actId="26606"/>
          <ac:graphicFrameMkLst>
            <pc:docMk/>
            <pc:sldMk cId="3166977685" sldId="269"/>
            <ac:graphicFrameMk id="5" creationId="{9C91CEED-BCA3-F7C8-BF68-B95E16C2B528}"/>
          </ac:graphicFrameMkLst>
        </pc:graphicFrameChg>
        <pc:graphicFrameChg chg="add del">
          <ac:chgData name="Veronika Králová" userId="bc2d1a33-7f74-4183-a192-ce19c0bb23df" providerId="ADAL" clId="{956C41AF-0886-4EA2-9ED4-32A23AC5810F}" dt="2024-02-18T19:48:53.169" v="2230" actId="26606"/>
          <ac:graphicFrameMkLst>
            <pc:docMk/>
            <pc:sldMk cId="3166977685" sldId="269"/>
            <ac:graphicFrameMk id="6" creationId="{83F94862-DD02-47EC-84AE-01DB62812D3A}"/>
          </ac:graphicFrameMkLst>
        </pc:graphicFrameChg>
        <pc:graphicFrameChg chg="add del">
          <ac:chgData name="Veronika Králová" userId="bc2d1a33-7f74-4183-a192-ce19c0bb23df" providerId="ADAL" clId="{956C41AF-0886-4EA2-9ED4-32A23AC5810F}" dt="2024-02-18T19:49:15.444" v="2238" actId="26606"/>
          <ac:graphicFrameMkLst>
            <pc:docMk/>
            <pc:sldMk cId="3166977685" sldId="269"/>
            <ac:graphicFrameMk id="7" creationId="{72216747-53F9-F27B-C897-44534E1D07F7}"/>
          </ac:graphicFrameMkLst>
        </pc:graphicFrameChg>
        <pc:graphicFrameChg chg="add del">
          <ac:chgData name="Veronika Králová" userId="bc2d1a33-7f74-4183-a192-ce19c0bb23df" providerId="ADAL" clId="{956C41AF-0886-4EA2-9ED4-32A23AC5810F}" dt="2024-02-18T19:48:55.721" v="2232" actId="26606"/>
          <ac:graphicFrameMkLst>
            <pc:docMk/>
            <pc:sldMk cId="3166977685" sldId="269"/>
            <ac:graphicFrameMk id="8" creationId="{C575A5B1-05DF-0263-98FB-FDD6177B18CA}"/>
          </ac:graphicFrameMkLst>
        </pc:graphicFrameChg>
        <pc:graphicFrameChg chg="add del">
          <ac:chgData name="Veronika Králová" userId="bc2d1a33-7f74-4183-a192-ce19c0bb23df" providerId="ADAL" clId="{956C41AF-0886-4EA2-9ED4-32A23AC5810F}" dt="2024-02-18T19:49:19.280" v="2240" actId="26606"/>
          <ac:graphicFrameMkLst>
            <pc:docMk/>
            <pc:sldMk cId="3166977685" sldId="269"/>
            <ac:graphicFrameMk id="9" creationId="{01CF99FB-3181-FA51-B69C-E336FE68835A}"/>
          </ac:graphicFrameMkLst>
        </pc:graphicFrameChg>
        <pc:graphicFrameChg chg="add">
          <ac:chgData name="Veronika Králová" userId="bc2d1a33-7f74-4183-a192-ce19c0bb23df" providerId="ADAL" clId="{956C41AF-0886-4EA2-9ED4-32A23AC5810F}" dt="2024-02-18T19:49:19.370" v="2241" actId="26606"/>
          <ac:graphicFrameMkLst>
            <pc:docMk/>
            <pc:sldMk cId="3166977685" sldId="269"/>
            <ac:graphicFrameMk id="11" creationId="{72216747-53F9-F27B-C897-44534E1D07F7}"/>
          </ac:graphicFrameMkLst>
        </pc:graphicFrameChg>
      </pc:sldChg>
      <pc:sldChg chg="addSp delSp modSp new mod">
        <pc:chgData name="Veronika Králová" userId="bc2d1a33-7f74-4183-a192-ce19c0bb23df" providerId="ADAL" clId="{956C41AF-0886-4EA2-9ED4-32A23AC5810F}" dt="2024-02-18T19:45:37.272" v="2115" actId="1076"/>
        <pc:sldMkLst>
          <pc:docMk/>
          <pc:sldMk cId="3533196377" sldId="270"/>
        </pc:sldMkLst>
        <pc:spChg chg="del">
          <ac:chgData name="Veronika Králová" userId="bc2d1a33-7f74-4183-a192-ce19c0bb23df" providerId="ADAL" clId="{956C41AF-0886-4EA2-9ED4-32A23AC5810F}" dt="2024-02-18T19:44:40.301" v="2106" actId="931"/>
          <ac:spMkLst>
            <pc:docMk/>
            <pc:sldMk cId="3533196377" sldId="270"/>
            <ac:spMk id="3" creationId="{497017EE-6F85-3EFC-B7A7-E747B9A9DE96}"/>
          </ac:spMkLst>
        </pc:spChg>
        <pc:picChg chg="add mod">
          <ac:chgData name="Veronika Králová" userId="bc2d1a33-7f74-4183-a192-ce19c0bb23df" providerId="ADAL" clId="{956C41AF-0886-4EA2-9ED4-32A23AC5810F}" dt="2024-02-18T19:44:44.695" v="2110" actId="14100"/>
          <ac:picMkLst>
            <pc:docMk/>
            <pc:sldMk cId="3533196377" sldId="270"/>
            <ac:picMk id="5" creationId="{9F59ADDF-BE3B-4461-3335-9E4BD8264E96}"/>
          </ac:picMkLst>
        </pc:picChg>
        <pc:picChg chg="add mod">
          <ac:chgData name="Veronika Králová" userId="bc2d1a33-7f74-4183-a192-ce19c0bb23df" providerId="ADAL" clId="{956C41AF-0886-4EA2-9ED4-32A23AC5810F}" dt="2024-02-18T19:45:37.272" v="2115" actId="1076"/>
          <ac:picMkLst>
            <pc:docMk/>
            <pc:sldMk cId="3533196377" sldId="270"/>
            <ac:picMk id="7" creationId="{B3D6BE12-DDB4-D901-B373-99009DA1CAFB}"/>
          </ac:picMkLst>
        </pc:picChg>
      </pc:sldChg>
      <pc:sldChg chg="modSp new del mod">
        <pc:chgData name="Veronika Králová" userId="bc2d1a33-7f74-4183-a192-ce19c0bb23df" providerId="ADAL" clId="{956C41AF-0886-4EA2-9ED4-32A23AC5810F}" dt="2024-02-23T10:33:48.186" v="2724" actId="47"/>
        <pc:sldMkLst>
          <pc:docMk/>
          <pc:sldMk cId="47224033" sldId="271"/>
        </pc:sldMkLst>
        <pc:spChg chg="mod">
          <ac:chgData name="Veronika Králová" userId="bc2d1a33-7f74-4183-a192-ce19c0bb23df" providerId="ADAL" clId="{956C41AF-0886-4EA2-9ED4-32A23AC5810F}" dt="2024-02-18T19:53:55.480" v="2331" actId="20577"/>
          <ac:spMkLst>
            <pc:docMk/>
            <pc:sldMk cId="47224033" sldId="271"/>
            <ac:spMk id="2" creationId="{83B4162D-0F21-8CAF-8332-2C22F65466FE}"/>
          </ac:spMkLst>
        </pc:spChg>
        <pc:spChg chg="mod">
          <ac:chgData name="Veronika Králová" userId="bc2d1a33-7f74-4183-a192-ce19c0bb23df" providerId="ADAL" clId="{956C41AF-0886-4EA2-9ED4-32A23AC5810F}" dt="2024-02-18T19:53:44.545" v="2290" actId="20577"/>
          <ac:spMkLst>
            <pc:docMk/>
            <pc:sldMk cId="47224033" sldId="271"/>
            <ac:spMk id="3" creationId="{3C09DA4D-2DD7-2A12-8D0C-EABCB56C0409}"/>
          </ac:spMkLst>
        </pc:spChg>
      </pc:sldChg>
      <pc:sldChg chg="addSp delSp modSp new mod ord">
        <pc:chgData name="Veronika Králová" userId="bc2d1a33-7f74-4183-a192-ce19c0bb23df" providerId="ADAL" clId="{956C41AF-0886-4EA2-9ED4-32A23AC5810F}" dt="2024-02-23T09:30:32.745" v="2613" actId="255"/>
        <pc:sldMkLst>
          <pc:docMk/>
          <pc:sldMk cId="4039026995" sldId="272"/>
        </pc:sldMkLst>
        <pc:spChg chg="mod">
          <ac:chgData name="Veronika Králová" userId="bc2d1a33-7f74-4183-a192-ce19c0bb23df" providerId="ADAL" clId="{956C41AF-0886-4EA2-9ED4-32A23AC5810F}" dt="2024-02-23T09:26:02.478" v="2367" actId="20577"/>
          <ac:spMkLst>
            <pc:docMk/>
            <pc:sldMk cId="4039026995" sldId="272"/>
            <ac:spMk id="2" creationId="{D6D84DD0-81FD-67AC-5461-81FAF81F2E43}"/>
          </ac:spMkLst>
        </pc:spChg>
        <pc:spChg chg="add del">
          <ac:chgData name="Veronika Králová" userId="bc2d1a33-7f74-4183-a192-ce19c0bb23df" providerId="ADAL" clId="{956C41AF-0886-4EA2-9ED4-32A23AC5810F}" dt="2024-02-23T09:26:16.558" v="2368" actId="931"/>
          <ac:spMkLst>
            <pc:docMk/>
            <pc:sldMk cId="4039026995" sldId="272"/>
            <ac:spMk id="3" creationId="{FB6365D1-6D23-6E0E-F704-B10400994E6F}"/>
          </ac:spMkLst>
        </pc:spChg>
        <pc:spChg chg="add mod">
          <ac:chgData name="Veronika Králová" userId="bc2d1a33-7f74-4183-a192-ce19c0bb23df" providerId="ADAL" clId="{956C41AF-0886-4EA2-9ED4-32A23AC5810F}" dt="2024-02-23T09:30:32.745" v="2613" actId="255"/>
          <ac:spMkLst>
            <pc:docMk/>
            <pc:sldMk cId="4039026995" sldId="272"/>
            <ac:spMk id="8" creationId="{B6469C7B-5BE5-F3D6-C80D-ABC41937CFA5}"/>
          </ac:spMkLst>
        </pc:spChg>
        <pc:picChg chg="add del mod ord">
          <ac:chgData name="Veronika Králová" userId="bc2d1a33-7f74-4183-a192-ce19c0bb23df" providerId="ADAL" clId="{956C41AF-0886-4EA2-9ED4-32A23AC5810F}" dt="2024-02-23T09:25:53.855" v="2355" actId="34307"/>
          <ac:picMkLst>
            <pc:docMk/>
            <pc:sldMk cId="4039026995" sldId="272"/>
            <ac:picMk id="4" creationId="{0657D32C-D58D-1B18-9B4B-4023A00125B9}"/>
          </ac:picMkLst>
        </pc:picChg>
        <pc:picChg chg="add mod">
          <ac:chgData name="Veronika Králová" userId="bc2d1a33-7f74-4183-a192-ce19c0bb23df" providerId="ADAL" clId="{956C41AF-0886-4EA2-9ED4-32A23AC5810F}" dt="2024-02-23T09:26:35.319" v="2374" actId="1076"/>
          <ac:picMkLst>
            <pc:docMk/>
            <pc:sldMk cId="4039026995" sldId="272"/>
            <ac:picMk id="6" creationId="{CF38CE37-3995-B15E-3A4F-A69DD40472CF}"/>
          </ac:picMkLst>
        </pc:picChg>
      </pc:sldChg>
      <pc:sldChg chg="modSp new mod">
        <pc:chgData name="Veronika Králová" userId="bc2d1a33-7f74-4183-a192-ce19c0bb23df" providerId="ADAL" clId="{956C41AF-0886-4EA2-9ED4-32A23AC5810F}" dt="2024-02-23T09:27:51.468" v="2599" actId="20577"/>
        <pc:sldMkLst>
          <pc:docMk/>
          <pc:sldMk cId="1327407887" sldId="273"/>
        </pc:sldMkLst>
        <pc:spChg chg="mod">
          <ac:chgData name="Veronika Králová" userId="bc2d1a33-7f74-4183-a192-ce19c0bb23df" providerId="ADAL" clId="{956C41AF-0886-4EA2-9ED4-32A23AC5810F}" dt="2024-02-23T09:27:03.699" v="2377"/>
          <ac:spMkLst>
            <pc:docMk/>
            <pc:sldMk cId="1327407887" sldId="273"/>
            <ac:spMk id="2" creationId="{724C056E-05B7-31CC-7C2B-77EED739EEFA}"/>
          </ac:spMkLst>
        </pc:spChg>
        <pc:spChg chg="mod">
          <ac:chgData name="Veronika Králová" userId="bc2d1a33-7f74-4183-a192-ce19c0bb23df" providerId="ADAL" clId="{956C41AF-0886-4EA2-9ED4-32A23AC5810F}" dt="2024-02-23T09:27:51.468" v="2599" actId="20577"/>
          <ac:spMkLst>
            <pc:docMk/>
            <pc:sldMk cId="1327407887" sldId="273"/>
            <ac:spMk id="3" creationId="{86A21FAD-5071-AD1E-36CA-EBABEEF1CBC9}"/>
          </ac:spMkLst>
        </pc:spChg>
      </pc:sldChg>
      <pc:sldChg chg="addSp modSp new mod">
        <pc:chgData name="Veronika Králová" userId="bc2d1a33-7f74-4183-a192-ce19c0bb23df" providerId="ADAL" clId="{956C41AF-0886-4EA2-9ED4-32A23AC5810F}" dt="2024-02-23T09:44:23.822" v="2722" actId="1076"/>
        <pc:sldMkLst>
          <pc:docMk/>
          <pc:sldMk cId="3208625851" sldId="274"/>
        </pc:sldMkLst>
        <pc:spChg chg="mod">
          <ac:chgData name="Veronika Králová" userId="bc2d1a33-7f74-4183-a192-ce19c0bb23df" providerId="ADAL" clId="{956C41AF-0886-4EA2-9ED4-32A23AC5810F}" dt="2024-02-23T09:44:04.889" v="2718"/>
          <ac:spMkLst>
            <pc:docMk/>
            <pc:sldMk cId="3208625851" sldId="274"/>
            <ac:spMk id="2" creationId="{E34718FB-0B82-EDFF-5EB0-79A2BD2D65E3}"/>
          </ac:spMkLst>
        </pc:spChg>
        <pc:spChg chg="mod">
          <ac:chgData name="Veronika Králová" userId="bc2d1a33-7f74-4183-a192-ce19c0bb23df" providerId="ADAL" clId="{956C41AF-0886-4EA2-9ED4-32A23AC5810F}" dt="2024-02-23T09:44:06.886" v="2719"/>
          <ac:spMkLst>
            <pc:docMk/>
            <pc:sldMk cId="3208625851" sldId="274"/>
            <ac:spMk id="3" creationId="{F6DE94AC-07B2-F894-D479-F937BBA12097}"/>
          </ac:spMkLst>
        </pc:spChg>
        <pc:picChg chg="add mod">
          <ac:chgData name="Veronika Králová" userId="bc2d1a33-7f74-4183-a192-ce19c0bb23df" providerId="ADAL" clId="{956C41AF-0886-4EA2-9ED4-32A23AC5810F}" dt="2024-02-23T09:44:23.822" v="2722" actId="1076"/>
          <ac:picMkLst>
            <pc:docMk/>
            <pc:sldMk cId="3208625851" sldId="274"/>
            <ac:picMk id="5" creationId="{55EB859E-ED06-3849-378F-E6C4D27984D2}"/>
          </ac:picMkLst>
        </pc:picChg>
        <pc:picChg chg="add mod">
          <ac:chgData name="Veronika Králová" userId="bc2d1a33-7f74-4183-a192-ce19c0bb23df" providerId="ADAL" clId="{956C41AF-0886-4EA2-9ED4-32A23AC5810F}" dt="2024-02-23T09:44:13.174" v="2721" actId="1076"/>
          <ac:picMkLst>
            <pc:docMk/>
            <pc:sldMk cId="3208625851" sldId="274"/>
            <ac:picMk id="7" creationId="{A7C961DC-5BDA-78F8-57D8-13526CDDC53D}"/>
          </ac:picMkLst>
        </pc:picChg>
      </pc:sldChg>
      <pc:sldChg chg="modSp new mod">
        <pc:chgData name="Veronika Králová" userId="bc2d1a33-7f74-4183-a192-ce19c0bb23df" providerId="ADAL" clId="{956C41AF-0886-4EA2-9ED4-32A23AC5810F}" dt="2024-02-23T10:37:23.255" v="2799" actId="20577"/>
        <pc:sldMkLst>
          <pc:docMk/>
          <pc:sldMk cId="664710673" sldId="275"/>
        </pc:sldMkLst>
        <pc:spChg chg="mod">
          <ac:chgData name="Veronika Králová" userId="bc2d1a33-7f74-4183-a192-ce19c0bb23df" providerId="ADAL" clId="{956C41AF-0886-4EA2-9ED4-32A23AC5810F}" dt="2024-02-23T10:37:03.281" v="2736" actId="20577"/>
          <ac:spMkLst>
            <pc:docMk/>
            <pc:sldMk cId="664710673" sldId="275"/>
            <ac:spMk id="2" creationId="{09D4D8E5-3E54-17F4-18FC-F526333A277E}"/>
          </ac:spMkLst>
        </pc:spChg>
        <pc:spChg chg="mod">
          <ac:chgData name="Veronika Králová" userId="bc2d1a33-7f74-4183-a192-ce19c0bb23df" providerId="ADAL" clId="{956C41AF-0886-4EA2-9ED4-32A23AC5810F}" dt="2024-02-23T10:37:23.255" v="2799" actId="20577"/>
          <ac:spMkLst>
            <pc:docMk/>
            <pc:sldMk cId="664710673" sldId="275"/>
            <ac:spMk id="3" creationId="{404CFE13-7AE4-63AF-B985-0AC1A5F96AB0}"/>
          </ac:spMkLst>
        </pc:spChg>
      </pc:sldChg>
      <pc:sldChg chg="new del">
        <pc:chgData name="Veronika Králová" userId="bc2d1a33-7f74-4183-a192-ce19c0bb23df" providerId="ADAL" clId="{956C41AF-0886-4EA2-9ED4-32A23AC5810F}" dt="2024-02-23T10:33:50.034" v="2725" actId="47"/>
        <pc:sldMkLst>
          <pc:docMk/>
          <pc:sldMk cId="3566112430" sldId="275"/>
        </pc:sldMkLst>
      </pc:sldChg>
      <pc:sldChg chg="modSp new del mod">
        <pc:chgData name="Veronika Králová" userId="bc2d1a33-7f74-4183-a192-ce19c0bb23df" providerId="ADAL" clId="{956C41AF-0886-4EA2-9ED4-32A23AC5810F}" dt="2024-02-25T19:19:04.717" v="2865" actId="47"/>
        <pc:sldMkLst>
          <pc:docMk/>
          <pc:sldMk cId="2836114598" sldId="276"/>
        </pc:sldMkLst>
        <pc:spChg chg="mod">
          <ac:chgData name="Veronika Králová" userId="bc2d1a33-7f74-4183-a192-ce19c0bb23df" providerId="ADAL" clId="{956C41AF-0886-4EA2-9ED4-32A23AC5810F}" dt="2024-02-23T16:19:32.066" v="2810" actId="20577"/>
          <ac:spMkLst>
            <pc:docMk/>
            <pc:sldMk cId="2836114598" sldId="276"/>
            <ac:spMk id="2" creationId="{504AB552-B227-9D44-194F-656248CABFC4}"/>
          </ac:spMkLst>
        </pc:spChg>
        <pc:spChg chg="mod">
          <ac:chgData name="Veronika Králová" userId="bc2d1a33-7f74-4183-a192-ce19c0bb23df" providerId="ADAL" clId="{956C41AF-0886-4EA2-9ED4-32A23AC5810F}" dt="2024-02-23T16:19:28.699" v="2801"/>
          <ac:spMkLst>
            <pc:docMk/>
            <pc:sldMk cId="2836114598" sldId="276"/>
            <ac:spMk id="3" creationId="{A49F3A35-ACFD-70BF-DACB-93BE30B34D35}"/>
          </ac:spMkLst>
        </pc:spChg>
      </pc:sldChg>
      <pc:sldChg chg="addSp delSp modSp new mod">
        <pc:chgData name="Veronika Králová" userId="bc2d1a33-7f74-4183-a192-ce19c0bb23df" providerId="ADAL" clId="{956C41AF-0886-4EA2-9ED4-32A23AC5810F}" dt="2024-02-25T19:17:59.259" v="2864" actId="20577"/>
        <pc:sldMkLst>
          <pc:docMk/>
          <pc:sldMk cId="2404006223" sldId="277"/>
        </pc:sldMkLst>
        <pc:spChg chg="mod">
          <ac:chgData name="Veronika Králová" userId="bc2d1a33-7f74-4183-a192-ce19c0bb23df" providerId="ADAL" clId="{956C41AF-0886-4EA2-9ED4-32A23AC5810F}" dt="2024-02-25T19:17:59.259" v="2864" actId="20577"/>
          <ac:spMkLst>
            <pc:docMk/>
            <pc:sldMk cId="2404006223" sldId="277"/>
            <ac:spMk id="2" creationId="{3528AB63-07FF-056C-A26E-A18A690B09DE}"/>
          </ac:spMkLst>
        </pc:spChg>
        <pc:spChg chg="del">
          <ac:chgData name="Veronika Králová" userId="bc2d1a33-7f74-4183-a192-ce19c0bb23df" providerId="ADAL" clId="{956C41AF-0886-4EA2-9ED4-32A23AC5810F}" dt="2024-02-23T16:41:20.437" v="2812"/>
          <ac:spMkLst>
            <pc:docMk/>
            <pc:sldMk cId="2404006223" sldId="277"/>
            <ac:spMk id="3" creationId="{379E805B-4F54-DEDE-554C-13188FBBC061}"/>
          </ac:spMkLst>
        </pc:spChg>
        <pc:picChg chg="add mod">
          <ac:chgData name="Veronika Králová" userId="bc2d1a33-7f74-4183-a192-ce19c0bb23df" providerId="ADAL" clId="{956C41AF-0886-4EA2-9ED4-32A23AC5810F}" dt="2024-02-23T16:41:20.437" v="2812"/>
          <ac:picMkLst>
            <pc:docMk/>
            <pc:sldMk cId="2404006223" sldId="277"/>
            <ac:picMk id="4" creationId="{27109EBD-35DA-BF60-63B1-EE40344F8656}"/>
          </ac:picMkLst>
        </pc:picChg>
      </pc:sldChg>
      <pc:sldChg chg="modSp new mod">
        <pc:chgData name="Veronika Králová" userId="bc2d1a33-7f74-4183-a192-ce19c0bb23df" providerId="ADAL" clId="{956C41AF-0886-4EA2-9ED4-32A23AC5810F}" dt="2024-02-25T19:17:40.082" v="2837" actId="1076"/>
        <pc:sldMkLst>
          <pc:docMk/>
          <pc:sldMk cId="1981251150" sldId="278"/>
        </pc:sldMkLst>
        <pc:spChg chg="mod">
          <ac:chgData name="Veronika Králová" userId="bc2d1a33-7f74-4183-a192-ce19c0bb23df" providerId="ADAL" clId="{956C41AF-0886-4EA2-9ED4-32A23AC5810F}" dt="2024-02-25T19:17:40.082" v="2837" actId="1076"/>
          <ac:spMkLst>
            <pc:docMk/>
            <pc:sldMk cId="1981251150" sldId="278"/>
            <ac:spMk id="3" creationId="{86C0AB1E-C57A-FF62-A12D-CEB7568E1951}"/>
          </ac:spMkLst>
        </pc:spChg>
      </pc:sldChg>
      <pc:sldChg chg="addSp delSp modSp new mod">
        <pc:chgData name="Veronika Králová" userId="bc2d1a33-7f74-4183-a192-ce19c0bb23df" providerId="ADAL" clId="{956C41AF-0886-4EA2-9ED4-32A23AC5810F}" dt="2024-02-25T19:48:40.668" v="2895" actId="20577"/>
        <pc:sldMkLst>
          <pc:docMk/>
          <pc:sldMk cId="3996593848" sldId="279"/>
        </pc:sldMkLst>
        <pc:spChg chg="mod">
          <ac:chgData name="Veronika Králová" userId="bc2d1a33-7f74-4183-a192-ce19c0bb23df" providerId="ADAL" clId="{956C41AF-0886-4EA2-9ED4-32A23AC5810F}" dt="2024-02-25T19:48:40.668" v="2895" actId="20577"/>
          <ac:spMkLst>
            <pc:docMk/>
            <pc:sldMk cId="3996593848" sldId="279"/>
            <ac:spMk id="2" creationId="{E5273B20-B1EE-953D-89EF-3B5604E173EB}"/>
          </ac:spMkLst>
        </pc:spChg>
        <pc:spChg chg="del">
          <ac:chgData name="Veronika Králová" userId="bc2d1a33-7f74-4183-a192-ce19c0bb23df" providerId="ADAL" clId="{956C41AF-0886-4EA2-9ED4-32A23AC5810F}" dt="2024-02-25T19:46:13.072" v="2867"/>
          <ac:spMkLst>
            <pc:docMk/>
            <pc:sldMk cId="3996593848" sldId="279"/>
            <ac:spMk id="3" creationId="{D61ED339-B142-59A0-992A-91DA1BA728C8}"/>
          </ac:spMkLst>
        </pc:spChg>
        <pc:picChg chg="add mod">
          <ac:chgData name="Veronika Králová" userId="bc2d1a33-7f74-4183-a192-ce19c0bb23df" providerId="ADAL" clId="{956C41AF-0886-4EA2-9ED4-32A23AC5810F}" dt="2024-02-25T19:46:26.244" v="2872" actId="14100"/>
          <ac:picMkLst>
            <pc:docMk/>
            <pc:sldMk cId="3996593848" sldId="279"/>
            <ac:picMk id="4" creationId="{CD6FBFFF-F413-BDB3-2A7B-A8E248F564F6}"/>
          </ac:picMkLst>
        </pc:picChg>
      </pc:sldChg>
      <pc:sldChg chg="addSp delSp modSp new mod">
        <pc:chgData name="Veronika Králová" userId="bc2d1a33-7f74-4183-a192-ce19c0bb23df" providerId="ADAL" clId="{956C41AF-0886-4EA2-9ED4-32A23AC5810F}" dt="2024-02-25T20:04:10.976" v="2930" actId="1076"/>
        <pc:sldMkLst>
          <pc:docMk/>
          <pc:sldMk cId="2019120815" sldId="280"/>
        </pc:sldMkLst>
        <pc:spChg chg="del">
          <ac:chgData name="Veronika Králová" userId="bc2d1a33-7f74-4183-a192-ce19c0bb23df" providerId="ADAL" clId="{956C41AF-0886-4EA2-9ED4-32A23AC5810F}" dt="2024-02-25T19:59:42.317" v="2902" actId="931"/>
          <ac:spMkLst>
            <pc:docMk/>
            <pc:sldMk cId="2019120815" sldId="280"/>
            <ac:spMk id="3" creationId="{EC092E00-4B5D-CF77-D017-1F848C3CBF02}"/>
          </ac:spMkLst>
        </pc:spChg>
        <pc:picChg chg="add mod">
          <ac:chgData name="Veronika Králová" userId="bc2d1a33-7f74-4183-a192-ce19c0bb23df" providerId="ADAL" clId="{956C41AF-0886-4EA2-9ED4-32A23AC5810F}" dt="2024-02-25T19:59:52.333" v="2908" actId="14100"/>
          <ac:picMkLst>
            <pc:docMk/>
            <pc:sldMk cId="2019120815" sldId="280"/>
            <ac:picMk id="4" creationId="{B9721ADD-8F5E-386F-B510-D48EADDCAD88}"/>
          </ac:picMkLst>
        </pc:picChg>
        <pc:picChg chg="add mod">
          <ac:chgData name="Veronika Králová" userId="bc2d1a33-7f74-4183-a192-ce19c0bb23df" providerId="ADAL" clId="{956C41AF-0886-4EA2-9ED4-32A23AC5810F}" dt="2024-02-25T20:04:10.976" v="2930" actId="1076"/>
          <ac:picMkLst>
            <pc:docMk/>
            <pc:sldMk cId="2019120815" sldId="280"/>
            <ac:picMk id="6" creationId="{9D093C21-28D7-D13B-4797-108580EA3F03}"/>
          </ac:picMkLst>
        </pc:picChg>
        <pc:picChg chg="add mod">
          <ac:chgData name="Veronika Králová" userId="bc2d1a33-7f74-4183-a192-ce19c0bb23df" providerId="ADAL" clId="{956C41AF-0886-4EA2-9ED4-32A23AC5810F}" dt="2024-02-25T20:03:58.349" v="2926" actId="1076"/>
          <ac:picMkLst>
            <pc:docMk/>
            <pc:sldMk cId="2019120815" sldId="280"/>
            <ac:picMk id="8" creationId="{C851FCD4-62D1-5540-6161-8E80C1DB36EE}"/>
          </ac:picMkLst>
        </pc:picChg>
        <pc:picChg chg="add mod">
          <ac:chgData name="Veronika Králová" userId="bc2d1a33-7f74-4183-a192-ce19c0bb23df" providerId="ADAL" clId="{956C41AF-0886-4EA2-9ED4-32A23AC5810F}" dt="2024-02-25T20:03:43.721" v="2922" actId="1076"/>
          <ac:picMkLst>
            <pc:docMk/>
            <pc:sldMk cId="2019120815" sldId="280"/>
            <ac:picMk id="9" creationId="{5B32346E-DA23-0AE3-C670-AC6BF1F99B6E}"/>
          </ac:picMkLst>
        </pc:picChg>
        <pc:picChg chg="add mod">
          <ac:chgData name="Veronika Králová" userId="bc2d1a33-7f74-4183-a192-ce19c0bb23df" providerId="ADAL" clId="{956C41AF-0886-4EA2-9ED4-32A23AC5810F}" dt="2024-02-25T20:03:49.279" v="2924" actId="14100"/>
          <ac:picMkLst>
            <pc:docMk/>
            <pc:sldMk cId="2019120815" sldId="280"/>
            <ac:picMk id="10" creationId="{6F79A006-58C4-0E2C-F7BB-39CC204F6C82}"/>
          </ac:picMkLst>
        </pc:picChg>
      </pc:sldChg>
    </pc:docChg>
  </pc:docChgLst>
  <pc:docChgLst>
    <pc:chgData name="Veronika Králová" userId="S::428716@muni.cz::bc2d1a33-7f74-4183-a192-ce19c0bb23df" providerId="AD" clId="Web-{2BCC5347-A794-A9FA-FE46-A4D9974F8645}"/>
    <pc:docChg chg="addSld modSld">
      <pc:chgData name="Veronika Králová" userId="S::428716@muni.cz::bc2d1a33-7f74-4183-a192-ce19c0bb23df" providerId="AD" clId="Web-{2BCC5347-A794-A9FA-FE46-A4D9974F8645}" dt="2024-02-26T09:38:19.762" v="6" actId="1076"/>
      <pc:docMkLst>
        <pc:docMk/>
      </pc:docMkLst>
      <pc:sldChg chg="modSp new">
        <pc:chgData name="Veronika Králová" userId="S::428716@muni.cz::bc2d1a33-7f74-4183-a192-ce19c0bb23df" providerId="AD" clId="Web-{2BCC5347-A794-A9FA-FE46-A4D9974F8645}" dt="2024-02-26T09:38:19.762" v="6" actId="1076"/>
        <pc:sldMkLst>
          <pc:docMk/>
          <pc:sldMk cId="3988595702" sldId="281"/>
        </pc:sldMkLst>
        <pc:spChg chg="mod">
          <ac:chgData name="Veronika Králová" userId="S::428716@muni.cz::bc2d1a33-7f74-4183-a192-ce19c0bb23df" providerId="AD" clId="Web-{2BCC5347-A794-A9FA-FE46-A4D9974F8645}" dt="2024-02-26T09:38:19.762" v="6" actId="1076"/>
          <ac:spMkLst>
            <pc:docMk/>
            <pc:sldMk cId="3988595702" sldId="281"/>
            <ac:spMk id="3" creationId="{AC9EECB5-F9BF-D778-7F91-8FE3444E4F38}"/>
          </ac:spMkLst>
        </pc:spChg>
      </pc:sldChg>
    </pc:docChg>
  </pc:docChgLst>
  <pc:docChgLst>
    <pc:chgData name="Veronika Králová" userId="S::428716@muni.cz::bc2d1a33-7f74-4183-a192-ce19c0bb23df" providerId="AD" clId="Web-{FAC00169-0CDA-DBF8-6853-6442A0D94487}"/>
    <pc:docChg chg="modSld">
      <pc:chgData name="Veronika Králová" userId="S::428716@muni.cz::bc2d1a33-7f74-4183-a192-ce19c0bb23df" providerId="AD" clId="Web-{FAC00169-0CDA-DBF8-6853-6442A0D94487}" dt="2024-02-19T09:40:49.891" v="41" actId="20577"/>
      <pc:docMkLst>
        <pc:docMk/>
      </pc:docMkLst>
      <pc:sldChg chg="modSp">
        <pc:chgData name="Veronika Králová" userId="S::428716@muni.cz::bc2d1a33-7f74-4183-a192-ce19c0bb23df" providerId="AD" clId="Web-{FAC00169-0CDA-DBF8-6853-6442A0D94487}" dt="2024-02-19T09:40:28.609" v="33" actId="20577"/>
        <pc:sldMkLst>
          <pc:docMk/>
          <pc:sldMk cId="1819281122" sldId="256"/>
        </pc:sldMkLst>
        <pc:spChg chg="mod">
          <ac:chgData name="Veronika Králová" userId="S::428716@muni.cz::bc2d1a33-7f74-4183-a192-ce19c0bb23df" providerId="AD" clId="Web-{FAC00169-0CDA-DBF8-6853-6442A0D94487}" dt="2024-02-19T09:40:28.609" v="33" actId="20577"/>
          <ac:spMkLst>
            <pc:docMk/>
            <pc:sldMk cId="1819281122" sldId="256"/>
            <ac:spMk id="2" creationId="{B47FBDA0-00DD-43B4-B0D9-00D6C78362C8}"/>
          </ac:spMkLst>
        </pc:spChg>
      </pc:sldChg>
      <pc:sldChg chg="modSp">
        <pc:chgData name="Veronika Králová" userId="S::428716@muni.cz::bc2d1a33-7f74-4183-a192-ce19c0bb23df" providerId="AD" clId="Web-{FAC00169-0CDA-DBF8-6853-6442A0D94487}" dt="2024-02-19T09:40:49.891" v="41" actId="20577"/>
        <pc:sldMkLst>
          <pc:docMk/>
          <pc:sldMk cId="2475630236" sldId="263"/>
        </pc:sldMkLst>
        <pc:graphicFrameChg chg="mod modGraphic">
          <ac:chgData name="Veronika Králová" userId="S::428716@muni.cz::bc2d1a33-7f74-4183-a192-ce19c0bb23df" providerId="AD" clId="Web-{FAC00169-0CDA-DBF8-6853-6442A0D94487}" dt="2024-02-19T09:40:49.891" v="41" actId="20577"/>
          <ac:graphicFrameMkLst>
            <pc:docMk/>
            <pc:sldMk cId="2475630236" sldId="263"/>
            <ac:graphicFrameMk id="7" creationId="{DA7E648D-A60A-3F61-502B-50A4A6A2F0A8}"/>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79F9D-3C24-4398-8736-7EA74EDD58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50045D-E16A-43DE-865F-AD459F86AAF3}">
      <dgm:prSet/>
      <dgm:spPr/>
      <dgm:t>
        <a:bodyPr/>
        <a:lstStyle/>
        <a:p>
          <a:r>
            <a:rPr lang="cs-CZ" dirty="0"/>
            <a:t>KDO, CO: společnost, lidé, umění, mravy</a:t>
          </a:r>
          <a:endParaRPr lang="en-US" dirty="0"/>
        </a:p>
      </dgm:t>
    </dgm:pt>
    <dgm:pt modelId="{925E6A3B-CD41-4EAE-80F3-5E41B57BD269}" type="parTrans" cxnId="{1A944629-41B2-44F8-A024-174AEE8C5579}">
      <dgm:prSet/>
      <dgm:spPr/>
      <dgm:t>
        <a:bodyPr/>
        <a:lstStyle/>
        <a:p>
          <a:endParaRPr lang="en-US"/>
        </a:p>
      </dgm:t>
    </dgm:pt>
    <dgm:pt modelId="{C417447F-78E6-406C-9728-0A9705453CA2}" type="sibTrans" cxnId="{1A944629-41B2-44F8-A024-174AEE8C5579}">
      <dgm:prSet/>
      <dgm:spPr/>
      <dgm:t>
        <a:bodyPr/>
        <a:lstStyle/>
        <a:p>
          <a:endParaRPr lang="en-US"/>
        </a:p>
      </dgm:t>
    </dgm:pt>
    <dgm:pt modelId="{7BB7B990-DDFF-4FE2-8E7C-430767062E9B}">
      <dgm:prSet/>
      <dgm:spPr/>
      <dgm:t>
        <a:bodyPr/>
        <a:lstStyle/>
        <a:p>
          <a:pPr rtl="0"/>
          <a:r>
            <a:rPr lang="cs-CZ" dirty="0"/>
            <a:t>CO SE S NIMI DĚJE: mechanizují se, jsou umělí, odlidštění, </a:t>
          </a:r>
          <a:r>
            <a:rPr lang="cs-CZ" dirty="0" err="1"/>
            <a:t>odduševnělí</a:t>
          </a:r>
          <a:r>
            <a:rPr lang="cs-CZ" dirty="0"/>
            <a:t>, fragmentovaní, oddělení, konzumní, anonymní, jednotvární</a:t>
          </a:r>
          <a:r>
            <a:rPr lang="cs-CZ" dirty="0">
              <a:latin typeface="Aptos Display" panose="02110004020202020204"/>
            </a:rPr>
            <a:t>, odcizení</a:t>
          </a:r>
          <a:endParaRPr lang="en-US" dirty="0"/>
        </a:p>
      </dgm:t>
    </dgm:pt>
    <dgm:pt modelId="{A4E60742-4534-41D0-9753-80B759143084}" type="parTrans" cxnId="{83F84876-32FC-4A8A-B44C-50692DB06E26}">
      <dgm:prSet/>
      <dgm:spPr/>
      <dgm:t>
        <a:bodyPr/>
        <a:lstStyle/>
        <a:p>
          <a:endParaRPr lang="en-US"/>
        </a:p>
      </dgm:t>
    </dgm:pt>
    <dgm:pt modelId="{7E09B176-4BEC-4C80-93CE-325CCC96A65C}" type="sibTrans" cxnId="{83F84876-32FC-4A8A-B44C-50692DB06E26}">
      <dgm:prSet/>
      <dgm:spPr/>
      <dgm:t>
        <a:bodyPr/>
        <a:lstStyle/>
        <a:p>
          <a:endParaRPr lang="en-US"/>
        </a:p>
      </dgm:t>
    </dgm:pt>
    <dgm:pt modelId="{DE585FF9-65B3-40FD-83B0-0661618119C7}">
      <dgm:prSet/>
      <dgm:spPr/>
      <dgm:t>
        <a:bodyPr/>
        <a:lstStyle/>
        <a:p>
          <a:r>
            <a:rPr lang="cs-CZ" dirty="0"/>
            <a:t>KDO ZA TO MŮŽE: peníze, technika, média</a:t>
          </a:r>
          <a:endParaRPr lang="en-US" dirty="0"/>
        </a:p>
      </dgm:t>
    </dgm:pt>
    <dgm:pt modelId="{DEE7BA4E-1839-4CD3-B274-7F745AC38FCA}" type="parTrans" cxnId="{E8959AAE-7AE9-4487-8B5C-D9254129C835}">
      <dgm:prSet/>
      <dgm:spPr/>
      <dgm:t>
        <a:bodyPr/>
        <a:lstStyle/>
        <a:p>
          <a:endParaRPr lang="en-US"/>
        </a:p>
      </dgm:t>
    </dgm:pt>
    <dgm:pt modelId="{316C5805-B183-4C8E-9DB9-981C0228A314}" type="sibTrans" cxnId="{E8959AAE-7AE9-4487-8B5C-D9254129C835}">
      <dgm:prSet/>
      <dgm:spPr/>
      <dgm:t>
        <a:bodyPr/>
        <a:lstStyle/>
        <a:p>
          <a:endParaRPr lang="en-US"/>
        </a:p>
      </dgm:t>
    </dgm:pt>
    <dgm:pt modelId="{45513022-9545-4286-9630-0C6316A81BD2}">
      <dgm:prSet phldr="0"/>
      <dgm:spPr/>
      <dgm:t>
        <a:bodyPr/>
        <a:lstStyle/>
        <a:p>
          <a:endParaRPr lang="cs-CZ" dirty="0">
            <a:latin typeface="Aptos Display" panose="02110004020202020204"/>
          </a:endParaRPr>
        </a:p>
      </dgm:t>
    </dgm:pt>
    <dgm:pt modelId="{4C8F67F4-126F-4FC7-BED8-595242590365}" type="parTrans" cxnId="{AE5736DF-7CA5-4576-A1D1-F68EBD7B1DA8}">
      <dgm:prSet/>
      <dgm:spPr/>
    </dgm:pt>
    <dgm:pt modelId="{E2CB5A92-7123-4D13-9291-52B45129196E}" type="sibTrans" cxnId="{AE5736DF-7CA5-4576-A1D1-F68EBD7B1DA8}">
      <dgm:prSet/>
      <dgm:spPr/>
    </dgm:pt>
    <dgm:pt modelId="{D80F67D8-665C-47C8-A3DA-EFBAA85D2811}" type="pres">
      <dgm:prSet presAssocID="{68479F9D-3C24-4398-8736-7EA74EDD5807}" presName="linear" presStyleCnt="0">
        <dgm:presLayoutVars>
          <dgm:animLvl val="lvl"/>
          <dgm:resizeHandles val="exact"/>
        </dgm:presLayoutVars>
      </dgm:prSet>
      <dgm:spPr/>
    </dgm:pt>
    <dgm:pt modelId="{A101B68B-227E-4478-A3A2-911D555D5FAD}" type="pres">
      <dgm:prSet presAssocID="{4650045D-E16A-43DE-865F-AD459F86AAF3}" presName="parentText" presStyleLbl="node1" presStyleIdx="0" presStyleCnt="4">
        <dgm:presLayoutVars>
          <dgm:chMax val="0"/>
          <dgm:bulletEnabled val="1"/>
        </dgm:presLayoutVars>
      </dgm:prSet>
      <dgm:spPr/>
    </dgm:pt>
    <dgm:pt modelId="{5B3C6CCB-596D-4D6A-88D4-4B29F67245BE}" type="pres">
      <dgm:prSet presAssocID="{C417447F-78E6-406C-9728-0A9705453CA2}" presName="spacer" presStyleCnt="0"/>
      <dgm:spPr/>
    </dgm:pt>
    <dgm:pt modelId="{4FC4C3BA-D927-4DDF-B812-09A160CD2472}" type="pres">
      <dgm:prSet presAssocID="{7BB7B990-DDFF-4FE2-8E7C-430767062E9B}" presName="parentText" presStyleLbl="node1" presStyleIdx="1" presStyleCnt="4">
        <dgm:presLayoutVars>
          <dgm:chMax val="0"/>
          <dgm:bulletEnabled val="1"/>
        </dgm:presLayoutVars>
      </dgm:prSet>
      <dgm:spPr/>
    </dgm:pt>
    <dgm:pt modelId="{B11DB746-4127-4C36-B4F9-7A2E50218D4B}" type="pres">
      <dgm:prSet presAssocID="{7E09B176-4BEC-4C80-93CE-325CCC96A65C}" presName="spacer" presStyleCnt="0"/>
      <dgm:spPr/>
    </dgm:pt>
    <dgm:pt modelId="{97AF0F87-3131-49B0-814F-2378003F3237}" type="pres">
      <dgm:prSet presAssocID="{45513022-9545-4286-9630-0C6316A81BD2}" presName="parentText" presStyleLbl="node1" presStyleIdx="2" presStyleCnt="4">
        <dgm:presLayoutVars>
          <dgm:chMax val="0"/>
          <dgm:bulletEnabled val="1"/>
        </dgm:presLayoutVars>
      </dgm:prSet>
      <dgm:spPr/>
    </dgm:pt>
    <dgm:pt modelId="{ACDCA46D-75E5-4BE5-9025-7DC4194BA01D}" type="pres">
      <dgm:prSet presAssocID="{E2CB5A92-7123-4D13-9291-52B45129196E}" presName="spacer" presStyleCnt="0"/>
      <dgm:spPr/>
    </dgm:pt>
    <dgm:pt modelId="{88B1C54C-9928-4740-98D2-87316D2EC997}" type="pres">
      <dgm:prSet presAssocID="{DE585FF9-65B3-40FD-83B0-0661618119C7}" presName="parentText" presStyleLbl="node1" presStyleIdx="3" presStyleCnt="4">
        <dgm:presLayoutVars>
          <dgm:chMax val="0"/>
          <dgm:bulletEnabled val="1"/>
        </dgm:presLayoutVars>
      </dgm:prSet>
      <dgm:spPr/>
    </dgm:pt>
  </dgm:ptLst>
  <dgm:cxnLst>
    <dgm:cxn modelId="{42F57801-EDEE-46B4-B84E-55D81C84042B}" type="presOf" srcId="{68479F9D-3C24-4398-8736-7EA74EDD5807}" destId="{D80F67D8-665C-47C8-A3DA-EFBAA85D2811}" srcOrd="0" destOrd="0" presId="urn:microsoft.com/office/officeart/2005/8/layout/vList2"/>
    <dgm:cxn modelId="{1A944629-41B2-44F8-A024-174AEE8C5579}" srcId="{68479F9D-3C24-4398-8736-7EA74EDD5807}" destId="{4650045D-E16A-43DE-865F-AD459F86AAF3}" srcOrd="0" destOrd="0" parTransId="{925E6A3B-CD41-4EAE-80F3-5E41B57BD269}" sibTransId="{C417447F-78E6-406C-9728-0A9705453CA2}"/>
    <dgm:cxn modelId="{83F84876-32FC-4A8A-B44C-50692DB06E26}" srcId="{68479F9D-3C24-4398-8736-7EA74EDD5807}" destId="{7BB7B990-DDFF-4FE2-8E7C-430767062E9B}" srcOrd="1" destOrd="0" parTransId="{A4E60742-4534-41D0-9753-80B759143084}" sibTransId="{7E09B176-4BEC-4C80-93CE-325CCC96A65C}"/>
    <dgm:cxn modelId="{E8959AAE-7AE9-4487-8B5C-D9254129C835}" srcId="{68479F9D-3C24-4398-8736-7EA74EDD5807}" destId="{DE585FF9-65B3-40FD-83B0-0661618119C7}" srcOrd="3" destOrd="0" parTransId="{DEE7BA4E-1839-4CD3-B274-7F745AC38FCA}" sibTransId="{316C5805-B183-4C8E-9DB9-981C0228A314}"/>
    <dgm:cxn modelId="{968EF4AF-C2A2-4206-9684-B7F468D2E427}" type="presOf" srcId="{7BB7B990-DDFF-4FE2-8E7C-430767062E9B}" destId="{4FC4C3BA-D927-4DDF-B812-09A160CD2472}" srcOrd="0" destOrd="0" presId="urn:microsoft.com/office/officeart/2005/8/layout/vList2"/>
    <dgm:cxn modelId="{F2AE56C7-9327-4418-8095-84E9593E349E}" type="presOf" srcId="{DE585FF9-65B3-40FD-83B0-0661618119C7}" destId="{88B1C54C-9928-4740-98D2-87316D2EC997}" srcOrd="0" destOrd="0" presId="urn:microsoft.com/office/officeart/2005/8/layout/vList2"/>
    <dgm:cxn modelId="{34865CD8-D392-4D4E-ADB4-E2A409938172}" type="presOf" srcId="{4650045D-E16A-43DE-865F-AD459F86AAF3}" destId="{A101B68B-227E-4478-A3A2-911D555D5FAD}" srcOrd="0" destOrd="0" presId="urn:microsoft.com/office/officeart/2005/8/layout/vList2"/>
    <dgm:cxn modelId="{AE5736DF-7CA5-4576-A1D1-F68EBD7B1DA8}" srcId="{68479F9D-3C24-4398-8736-7EA74EDD5807}" destId="{45513022-9545-4286-9630-0C6316A81BD2}" srcOrd="2" destOrd="0" parTransId="{4C8F67F4-126F-4FC7-BED8-595242590365}" sibTransId="{E2CB5A92-7123-4D13-9291-52B45129196E}"/>
    <dgm:cxn modelId="{3B95F3F9-BEB5-4653-B1EB-384B657898BA}" type="presOf" srcId="{45513022-9545-4286-9630-0C6316A81BD2}" destId="{97AF0F87-3131-49B0-814F-2378003F3237}" srcOrd="0" destOrd="0" presId="urn:microsoft.com/office/officeart/2005/8/layout/vList2"/>
    <dgm:cxn modelId="{98C2A94A-E9E9-40F6-A787-3AD15560B03E}" type="presParOf" srcId="{D80F67D8-665C-47C8-A3DA-EFBAA85D2811}" destId="{A101B68B-227E-4478-A3A2-911D555D5FAD}" srcOrd="0" destOrd="0" presId="urn:microsoft.com/office/officeart/2005/8/layout/vList2"/>
    <dgm:cxn modelId="{5EA69D42-2338-4CB3-8888-CE311E3FC4E6}" type="presParOf" srcId="{D80F67D8-665C-47C8-A3DA-EFBAA85D2811}" destId="{5B3C6CCB-596D-4D6A-88D4-4B29F67245BE}" srcOrd="1" destOrd="0" presId="urn:microsoft.com/office/officeart/2005/8/layout/vList2"/>
    <dgm:cxn modelId="{9974FE43-7A1F-40F2-AD23-01880BEFA875}" type="presParOf" srcId="{D80F67D8-665C-47C8-A3DA-EFBAA85D2811}" destId="{4FC4C3BA-D927-4DDF-B812-09A160CD2472}" srcOrd="2" destOrd="0" presId="urn:microsoft.com/office/officeart/2005/8/layout/vList2"/>
    <dgm:cxn modelId="{5BEFFF9B-5C8D-4675-8580-3EA6236458CF}" type="presParOf" srcId="{D80F67D8-665C-47C8-A3DA-EFBAA85D2811}" destId="{B11DB746-4127-4C36-B4F9-7A2E50218D4B}" srcOrd="3" destOrd="0" presId="urn:microsoft.com/office/officeart/2005/8/layout/vList2"/>
    <dgm:cxn modelId="{1FD42400-1BDD-47B1-9A65-410733A2EC14}" type="presParOf" srcId="{D80F67D8-665C-47C8-A3DA-EFBAA85D2811}" destId="{97AF0F87-3131-49B0-814F-2378003F3237}" srcOrd="4" destOrd="0" presId="urn:microsoft.com/office/officeart/2005/8/layout/vList2"/>
    <dgm:cxn modelId="{E406CD4E-AFD7-4FA4-ADE8-E7170BCD20DB}" type="presParOf" srcId="{D80F67D8-665C-47C8-A3DA-EFBAA85D2811}" destId="{ACDCA46D-75E5-4BE5-9025-7DC4194BA01D}" srcOrd="5" destOrd="0" presId="urn:microsoft.com/office/officeart/2005/8/layout/vList2"/>
    <dgm:cxn modelId="{DEB5E602-1DEF-4A52-ADD8-B2677970D0A7}" type="presParOf" srcId="{D80F67D8-665C-47C8-A3DA-EFBAA85D2811}" destId="{88B1C54C-9928-4740-98D2-87316D2EC99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E093F8-A5A6-4B8D-8F59-88ED76783D4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537A310-4935-4183-B74F-C6FAAE3F5C48}">
      <dgm:prSet/>
      <dgm:spPr/>
      <dgm:t>
        <a:bodyPr/>
        <a:lstStyle/>
        <a:p>
          <a:pPr>
            <a:lnSpc>
              <a:spcPct val="100000"/>
            </a:lnSpc>
          </a:pPr>
          <a:r>
            <a:rPr lang="cs-CZ"/>
            <a:t>Kniha</a:t>
          </a:r>
          <a:endParaRPr lang="en-US"/>
        </a:p>
      </dgm:t>
    </dgm:pt>
    <dgm:pt modelId="{4E0B1EEF-A944-4AA7-ABCE-19F269B99E29}" type="parTrans" cxnId="{A15CF95A-578E-4E94-94D1-A7737E78CFA4}">
      <dgm:prSet/>
      <dgm:spPr/>
      <dgm:t>
        <a:bodyPr/>
        <a:lstStyle/>
        <a:p>
          <a:endParaRPr lang="en-US"/>
        </a:p>
      </dgm:t>
    </dgm:pt>
    <dgm:pt modelId="{391A904E-6143-4179-A6FF-9281150AA310}" type="sibTrans" cxnId="{A15CF95A-578E-4E94-94D1-A7737E78CFA4}">
      <dgm:prSet/>
      <dgm:spPr/>
      <dgm:t>
        <a:bodyPr/>
        <a:lstStyle/>
        <a:p>
          <a:endParaRPr lang="en-US"/>
        </a:p>
      </dgm:t>
    </dgm:pt>
    <dgm:pt modelId="{FB8586AC-3BDC-497B-A3C3-BC1D8FE19614}">
      <dgm:prSet/>
      <dgm:spPr/>
      <dgm:t>
        <a:bodyPr/>
        <a:lstStyle/>
        <a:p>
          <a:pPr>
            <a:lnSpc>
              <a:spcPct val="100000"/>
            </a:lnSpc>
          </a:pPr>
          <a:r>
            <a:rPr lang="cs-CZ"/>
            <a:t>Obraz</a:t>
          </a:r>
          <a:endParaRPr lang="en-US"/>
        </a:p>
      </dgm:t>
    </dgm:pt>
    <dgm:pt modelId="{E47EF343-A245-4B61-B380-040D426FDEF4}" type="parTrans" cxnId="{9D445A07-7606-4073-A857-744FDB9E0D4A}">
      <dgm:prSet/>
      <dgm:spPr/>
      <dgm:t>
        <a:bodyPr/>
        <a:lstStyle/>
        <a:p>
          <a:endParaRPr lang="en-US"/>
        </a:p>
      </dgm:t>
    </dgm:pt>
    <dgm:pt modelId="{A32A7F6C-9708-44B9-85CB-2ADD332FAB55}" type="sibTrans" cxnId="{9D445A07-7606-4073-A857-744FDB9E0D4A}">
      <dgm:prSet/>
      <dgm:spPr/>
      <dgm:t>
        <a:bodyPr/>
        <a:lstStyle/>
        <a:p>
          <a:endParaRPr lang="en-US"/>
        </a:p>
      </dgm:t>
    </dgm:pt>
    <dgm:pt modelId="{E8A991EA-6C63-4F4F-994B-1375D7AD5CC6}">
      <dgm:prSet/>
      <dgm:spPr/>
      <dgm:t>
        <a:bodyPr/>
        <a:lstStyle/>
        <a:p>
          <a:pPr>
            <a:lnSpc>
              <a:spcPct val="100000"/>
            </a:lnSpc>
          </a:pPr>
          <a:r>
            <a:rPr lang="cs-CZ"/>
            <a:t>Film</a:t>
          </a:r>
          <a:endParaRPr lang="en-US"/>
        </a:p>
      </dgm:t>
    </dgm:pt>
    <dgm:pt modelId="{251AE338-B56F-42DC-BB3C-8DE1FAEC699C}" type="parTrans" cxnId="{1D4A01E1-F4C3-4AED-AEE6-3C28CF1C754C}">
      <dgm:prSet/>
      <dgm:spPr/>
      <dgm:t>
        <a:bodyPr/>
        <a:lstStyle/>
        <a:p>
          <a:endParaRPr lang="en-US"/>
        </a:p>
      </dgm:t>
    </dgm:pt>
    <dgm:pt modelId="{0B57D00D-3FA4-4FF6-B822-02EEBC09E4A2}" type="sibTrans" cxnId="{1D4A01E1-F4C3-4AED-AEE6-3C28CF1C754C}">
      <dgm:prSet/>
      <dgm:spPr/>
      <dgm:t>
        <a:bodyPr/>
        <a:lstStyle/>
        <a:p>
          <a:endParaRPr lang="en-US"/>
        </a:p>
      </dgm:t>
    </dgm:pt>
    <dgm:pt modelId="{5DEF009E-AE6E-4FBD-A104-57EE8529F71D}">
      <dgm:prSet/>
      <dgm:spPr/>
      <dgm:t>
        <a:bodyPr/>
        <a:lstStyle/>
        <a:p>
          <a:pPr>
            <a:lnSpc>
              <a:spcPct val="100000"/>
            </a:lnSpc>
          </a:pPr>
          <a:r>
            <a:rPr lang="cs-CZ"/>
            <a:t>Produkt</a:t>
          </a:r>
          <a:endParaRPr lang="en-US"/>
        </a:p>
      </dgm:t>
    </dgm:pt>
    <dgm:pt modelId="{1DF02C6D-CE20-4672-850B-049F0795CD01}" type="parTrans" cxnId="{7F51F371-FAF8-4750-9E0C-3A4ACE2A1F46}">
      <dgm:prSet/>
      <dgm:spPr/>
      <dgm:t>
        <a:bodyPr/>
        <a:lstStyle/>
        <a:p>
          <a:endParaRPr lang="en-US"/>
        </a:p>
      </dgm:t>
    </dgm:pt>
    <dgm:pt modelId="{2C88D325-8C60-4B1F-AD99-62D01E3B6C5E}" type="sibTrans" cxnId="{7F51F371-FAF8-4750-9E0C-3A4ACE2A1F46}">
      <dgm:prSet/>
      <dgm:spPr/>
      <dgm:t>
        <a:bodyPr/>
        <a:lstStyle/>
        <a:p>
          <a:endParaRPr lang="en-US"/>
        </a:p>
      </dgm:t>
    </dgm:pt>
    <dgm:pt modelId="{5C1FE3C2-295A-48D3-9BEC-EBD351D4B989}">
      <dgm:prSet/>
      <dgm:spPr/>
      <dgm:t>
        <a:bodyPr/>
        <a:lstStyle/>
        <a:p>
          <a:pPr>
            <a:lnSpc>
              <a:spcPct val="100000"/>
            </a:lnSpc>
          </a:pPr>
          <a:r>
            <a:rPr lang="cs-CZ"/>
            <a:t>AI</a:t>
          </a:r>
          <a:endParaRPr lang="en-US"/>
        </a:p>
      </dgm:t>
    </dgm:pt>
    <dgm:pt modelId="{DC147ECD-E39D-46C6-AEF6-B91A655225C7}" type="parTrans" cxnId="{A6394416-920A-495D-B973-3BDC07CC30CD}">
      <dgm:prSet/>
      <dgm:spPr/>
      <dgm:t>
        <a:bodyPr/>
        <a:lstStyle/>
        <a:p>
          <a:endParaRPr lang="en-US"/>
        </a:p>
      </dgm:t>
    </dgm:pt>
    <dgm:pt modelId="{17D94500-8054-44AA-8D30-0A37BD0DF77E}" type="sibTrans" cxnId="{A6394416-920A-495D-B973-3BDC07CC30CD}">
      <dgm:prSet/>
      <dgm:spPr/>
      <dgm:t>
        <a:bodyPr/>
        <a:lstStyle/>
        <a:p>
          <a:endParaRPr lang="en-US"/>
        </a:p>
      </dgm:t>
    </dgm:pt>
    <dgm:pt modelId="{CD396C80-7FBF-4169-B58E-1FCD345869AE}">
      <dgm:prSet/>
      <dgm:spPr/>
      <dgm:t>
        <a:bodyPr/>
        <a:lstStyle/>
        <a:p>
          <a:pPr>
            <a:lnSpc>
              <a:spcPct val="100000"/>
            </a:lnSpc>
          </a:pPr>
          <a:r>
            <a:rPr lang="cs-CZ"/>
            <a:t>Ekologie</a:t>
          </a:r>
          <a:endParaRPr lang="en-US"/>
        </a:p>
      </dgm:t>
    </dgm:pt>
    <dgm:pt modelId="{360E2384-6472-405A-933F-4A95BB3FE80B}" type="parTrans" cxnId="{C6EA8F6D-E373-4BE9-BE45-567FE9C9FEBE}">
      <dgm:prSet/>
      <dgm:spPr/>
      <dgm:t>
        <a:bodyPr/>
        <a:lstStyle/>
        <a:p>
          <a:endParaRPr lang="en-US"/>
        </a:p>
      </dgm:t>
    </dgm:pt>
    <dgm:pt modelId="{0D7F3589-7A5D-4842-90E7-9B0E9D6B634D}" type="sibTrans" cxnId="{C6EA8F6D-E373-4BE9-BE45-567FE9C9FEBE}">
      <dgm:prSet/>
      <dgm:spPr/>
      <dgm:t>
        <a:bodyPr/>
        <a:lstStyle/>
        <a:p>
          <a:endParaRPr lang="en-US"/>
        </a:p>
      </dgm:t>
    </dgm:pt>
    <dgm:pt modelId="{BC4F057C-6BAD-44E3-B8B3-5130A7577EAA}">
      <dgm:prSet/>
      <dgm:spPr/>
      <dgm:t>
        <a:bodyPr/>
        <a:lstStyle/>
        <a:p>
          <a:pPr>
            <a:lnSpc>
              <a:spcPct val="100000"/>
            </a:lnSpc>
          </a:pPr>
          <a:r>
            <a:rPr lang="cs-CZ" dirty="0"/>
            <a:t>Politika</a:t>
          </a:r>
          <a:endParaRPr lang="en-US" dirty="0"/>
        </a:p>
      </dgm:t>
    </dgm:pt>
    <dgm:pt modelId="{D2D4C6C1-E8BC-4D3B-B9CB-C39DA0C92A1A}" type="parTrans" cxnId="{905DC93D-B491-4E12-8AA2-A78FDE159176}">
      <dgm:prSet/>
      <dgm:spPr/>
      <dgm:t>
        <a:bodyPr/>
        <a:lstStyle/>
        <a:p>
          <a:endParaRPr lang="en-US"/>
        </a:p>
      </dgm:t>
    </dgm:pt>
    <dgm:pt modelId="{99CF641E-E331-4175-A948-A97C088F0884}" type="sibTrans" cxnId="{905DC93D-B491-4E12-8AA2-A78FDE159176}">
      <dgm:prSet/>
      <dgm:spPr/>
      <dgm:t>
        <a:bodyPr/>
        <a:lstStyle/>
        <a:p>
          <a:endParaRPr lang="en-US"/>
        </a:p>
      </dgm:t>
    </dgm:pt>
    <dgm:pt modelId="{4BEAA7BD-07C5-4E10-9972-AB1AD6560C77}" type="pres">
      <dgm:prSet presAssocID="{E3E093F8-A5A6-4B8D-8F59-88ED76783D4B}" presName="root" presStyleCnt="0">
        <dgm:presLayoutVars>
          <dgm:dir/>
          <dgm:resizeHandles val="exact"/>
        </dgm:presLayoutVars>
      </dgm:prSet>
      <dgm:spPr/>
    </dgm:pt>
    <dgm:pt modelId="{7275272C-8814-4B1F-8F7B-FD3066FA232F}" type="pres">
      <dgm:prSet presAssocID="{8537A310-4935-4183-B74F-C6FAAE3F5C48}" presName="compNode" presStyleCnt="0"/>
      <dgm:spPr/>
    </dgm:pt>
    <dgm:pt modelId="{53C5CF5F-7D50-449A-ACBD-5C09BB718D59}" type="pres">
      <dgm:prSet presAssocID="{8537A310-4935-4183-B74F-C6FAAE3F5C4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nihy"/>
        </a:ext>
      </dgm:extLst>
    </dgm:pt>
    <dgm:pt modelId="{73876CF1-D17D-430D-B9F0-1A03F1AF89F9}" type="pres">
      <dgm:prSet presAssocID="{8537A310-4935-4183-B74F-C6FAAE3F5C48}" presName="spaceRect" presStyleCnt="0"/>
      <dgm:spPr/>
    </dgm:pt>
    <dgm:pt modelId="{BBBAE272-1970-4FA9-8403-E475570DF531}" type="pres">
      <dgm:prSet presAssocID="{8537A310-4935-4183-B74F-C6FAAE3F5C48}" presName="textRect" presStyleLbl="revTx" presStyleIdx="0" presStyleCnt="7">
        <dgm:presLayoutVars>
          <dgm:chMax val="1"/>
          <dgm:chPref val="1"/>
        </dgm:presLayoutVars>
      </dgm:prSet>
      <dgm:spPr/>
    </dgm:pt>
    <dgm:pt modelId="{F23B0501-F693-4D15-BD72-486FB1862309}" type="pres">
      <dgm:prSet presAssocID="{391A904E-6143-4179-A6FF-9281150AA310}" presName="sibTrans" presStyleCnt="0"/>
      <dgm:spPr/>
    </dgm:pt>
    <dgm:pt modelId="{B3CB182A-0DAC-4D25-BAE6-193865DD8487}" type="pres">
      <dgm:prSet presAssocID="{FB8586AC-3BDC-497B-A3C3-BC1D8FE19614}" presName="compNode" presStyleCnt="0"/>
      <dgm:spPr/>
    </dgm:pt>
    <dgm:pt modelId="{C5139CAA-5F62-4B0C-8B39-9B8BDED3EB56}" type="pres">
      <dgm:prSet presAssocID="{FB8586AC-3BDC-497B-A3C3-BC1D8FE1961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mall paint brush"/>
        </a:ext>
      </dgm:extLst>
    </dgm:pt>
    <dgm:pt modelId="{A4F38468-E537-4152-86F1-CD618F2DC4BD}" type="pres">
      <dgm:prSet presAssocID="{FB8586AC-3BDC-497B-A3C3-BC1D8FE19614}" presName="spaceRect" presStyleCnt="0"/>
      <dgm:spPr/>
    </dgm:pt>
    <dgm:pt modelId="{ABE76AAF-C9D7-479A-9E41-CFE8BC0A26D1}" type="pres">
      <dgm:prSet presAssocID="{FB8586AC-3BDC-497B-A3C3-BC1D8FE19614}" presName="textRect" presStyleLbl="revTx" presStyleIdx="1" presStyleCnt="7">
        <dgm:presLayoutVars>
          <dgm:chMax val="1"/>
          <dgm:chPref val="1"/>
        </dgm:presLayoutVars>
      </dgm:prSet>
      <dgm:spPr/>
    </dgm:pt>
    <dgm:pt modelId="{0F677329-D9B3-41B6-A91C-093E907DE304}" type="pres">
      <dgm:prSet presAssocID="{A32A7F6C-9708-44B9-85CB-2ADD332FAB55}" presName="sibTrans" presStyleCnt="0"/>
      <dgm:spPr/>
    </dgm:pt>
    <dgm:pt modelId="{5AB3C357-6734-43AC-835B-D3732A5A8D07}" type="pres">
      <dgm:prSet presAssocID="{E8A991EA-6C63-4F4F-994B-1375D7AD5CC6}" presName="compNode" presStyleCnt="0"/>
      <dgm:spPr/>
    </dgm:pt>
    <dgm:pt modelId="{C96BE0EA-98E7-48AB-8928-B66CC7ACD04D}" type="pres">
      <dgm:prSet presAssocID="{E8A991EA-6C63-4F4F-994B-1375D7AD5CC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Video camera"/>
        </a:ext>
      </dgm:extLst>
    </dgm:pt>
    <dgm:pt modelId="{95075E54-B11E-4015-A0EB-9F196C4F3D89}" type="pres">
      <dgm:prSet presAssocID="{E8A991EA-6C63-4F4F-994B-1375D7AD5CC6}" presName="spaceRect" presStyleCnt="0"/>
      <dgm:spPr/>
    </dgm:pt>
    <dgm:pt modelId="{B7C5C438-8AE7-4248-8631-4CF9282FF399}" type="pres">
      <dgm:prSet presAssocID="{E8A991EA-6C63-4F4F-994B-1375D7AD5CC6}" presName="textRect" presStyleLbl="revTx" presStyleIdx="2" presStyleCnt="7">
        <dgm:presLayoutVars>
          <dgm:chMax val="1"/>
          <dgm:chPref val="1"/>
        </dgm:presLayoutVars>
      </dgm:prSet>
      <dgm:spPr/>
    </dgm:pt>
    <dgm:pt modelId="{42D8299D-CFC2-4AC8-A6E9-F86C5AB5232F}" type="pres">
      <dgm:prSet presAssocID="{0B57D00D-3FA4-4FF6-B822-02EEBC09E4A2}" presName="sibTrans" presStyleCnt="0"/>
      <dgm:spPr/>
    </dgm:pt>
    <dgm:pt modelId="{FDCC9A6B-3B26-40F4-919C-7B6002D93A55}" type="pres">
      <dgm:prSet presAssocID="{5DEF009E-AE6E-4FBD-A104-57EE8529F71D}" presName="compNode" presStyleCnt="0"/>
      <dgm:spPr/>
    </dgm:pt>
    <dgm:pt modelId="{3094747D-B662-4963-9E8A-A7678E2BB358}" type="pres">
      <dgm:prSet presAssocID="{5DEF009E-AE6E-4FBD-A104-57EE8529F71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Čárový kód"/>
        </a:ext>
      </dgm:extLst>
    </dgm:pt>
    <dgm:pt modelId="{1639857A-2A18-42DE-9B40-4A1010C94B70}" type="pres">
      <dgm:prSet presAssocID="{5DEF009E-AE6E-4FBD-A104-57EE8529F71D}" presName="spaceRect" presStyleCnt="0"/>
      <dgm:spPr/>
    </dgm:pt>
    <dgm:pt modelId="{849B07B6-72F6-4D00-B52F-B85D187F9E82}" type="pres">
      <dgm:prSet presAssocID="{5DEF009E-AE6E-4FBD-A104-57EE8529F71D}" presName="textRect" presStyleLbl="revTx" presStyleIdx="3" presStyleCnt="7">
        <dgm:presLayoutVars>
          <dgm:chMax val="1"/>
          <dgm:chPref val="1"/>
        </dgm:presLayoutVars>
      </dgm:prSet>
      <dgm:spPr/>
    </dgm:pt>
    <dgm:pt modelId="{60C890AF-3CA4-4281-A8A8-AEE69D70C915}" type="pres">
      <dgm:prSet presAssocID="{2C88D325-8C60-4B1F-AD99-62D01E3B6C5E}" presName="sibTrans" presStyleCnt="0"/>
      <dgm:spPr/>
    </dgm:pt>
    <dgm:pt modelId="{670733AD-F5F1-4323-9AA5-D7179993EC22}" type="pres">
      <dgm:prSet presAssocID="{5C1FE3C2-295A-48D3-9BEC-EBD351D4B989}" presName="compNode" presStyleCnt="0"/>
      <dgm:spPr/>
    </dgm:pt>
    <dgm:pt modelId="{7B55422C-9B52-4430-AF56-4F21F6582486}" type="pres">
      <dgm:prSet presAssocID="{5C1FE3C2-295A-48D3-9BEC-EBD351D4B98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5FF78CCC-5412-4AFF-8C88-621B2236E342}" type="pres">
      <dgm:prSet presAssocID="{5C1FE3C2-295A-48D3-9BEC-EBD351D4B989}" presName="spaceRect" presStyleCnt="0"/>
      <dgm:spPr/>
    </dgm:pt>
    <dgm:pt modelId="{2B688E1F-C529-42A0-BE9E-2D0C8060F930}" type="pres">
      <dgm:prSet presAssocID="{5C1FE3C2-295A-48D3-9BEC-EBD351D4B989}" presName="textRect" presStyleLbl="revTx" presStyleIdx="4" presStyleCnt="7">
        <dgm:presLayoutVars>
          <dgm:chMax val="1"/>
          <dgm:chPref val="1"/>
        </dgm:presLayoutVars>
      </dgm:prSet>
      <dgm:spPr/>
    </dgm:pt>
    <dgm:pt modelId="{8645D19A-8721-4A04-AF09-5B3E4A2EE4B9}" type="pres">
      <dgm:prSet presAssocID="{17D94500-8054-44AA-8D30-0A37BD0DF77E}" presName="sibTrans" presStyleCnt="0"/>
      <dgm:spPr/>
    </dgm:pt>
    <dgm:pt modelId="{B6DFA1E7-0EA5-4B2A-957B-C345F71722EA}" type="pres">
      <dgm:prSet presAssocID="{CD396C80-7FBF-4169-B58E-1FCD345869AE}" presName="compNode" presStyleCnt="0"/>
      <dgm:spPr/>
    </dgm:pt>
    <dgm:pt modelId="{F710584F-4D9D-486C-B3AE-D4C845E2BACC}" type="pres">
      <dgm:prSet presAssocID="{CD396C80-7FBF-4169-B58E-1FCD345869A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Rostlina"/>
        </a:ext>
      </dgm:extLst>
    </dgm:pt>
    <dgm:pt modelId="{2504D00B-B6EA-46BA-B8FC-B19423941D87}" type="pres">
      <dgm:prSet presAssocID="{CD396C80-7FBF-4169-B58E-1FCD345869AE}" presName="spaceRect" presStyleCnt="0"/>
      <dgm:spPr/>
    </dgm:pt>
    <dgm:pt modelId="{CAD184CE-ED3D-4558-A1D3-DAA0472F7914}" type="pres">
      <dgm:prSet presAssocID="{CD396C80-7FBF-4169-B58E-1FCD345869AE}" presName="textRect" presStyleLbl="revTx" presStyleIdx="5" presStyleCnt="7">
        <dgm:presLayoutVars>
          <dgm:chMax val="1"/>
          <dgm:chPref val="1"/>
        </dgm:presLayoutVars>
      </dgm:prSet>
      <dgm:spPr/>
    </dgm:pt>
    <dgm:pt modelId="{65441351-C11A-4ACB-9774-CFF8595992C0}" type="pres">
      <dgm:prSet presAssocID="{0D7F3589-7A5D-4842-90E7-9B0E9D6B634D}" presName="sibTrans" presStyleCnt="0"/>
      <dgm:spPr/>
    </dgm:pt>
    <dgm:pt modelId="{F759BF0F-4947-4DFC-8517-7A2DAE4C1B3B}" type="pres">
      <dgm:prSet presAssocID="{BC4F057C-6BAD-44E3-B8B3-5130A7577EAA}" presName="compNode" presStyleCnt="0"/>
      <dgm:spPr/>
    </dgm:pt>
    <dgm:pt modelId="{C434D961-1D21-4DB3-8DB3-0ED471DD6231}" type="pres">
      <dgm:prSet presAssocID="{BC4F057C-6BAD-44E3-B8B3-5130A7577EA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Banka"/>
        </a:ext>
      </dgm:extLst>
    </dgm:pt>
    <dgm:pt modelId="{7F3B027E-FE85-4F25-98FC-D859CBE02EC8}" type="pres">
      <dgm:prSet presAssocID="{BC4F057C-6BAD-44E3-B8B3-5130A7577EAA}" presName="spaceRect" presStyleCnt="0"/>
      <dgm:spPr/>
    </dgm:pt>
    <dgm:pt modelId="{7320F7BE-554F-4390-9141-B7E83E6B32A4}" type="pres">
      <dgm:prSet presAssocID="{BC4F057C-6BAD-44E3-B8B3-5130A7577EAA}" presName="textRect" presStyleLbl="revTx" presStyleIdx="6" presStyleCnt="7">
        <dgm:presLayoutVars>
          <dgm:chMax val="1"/>
          <dgm:chPref val="1"/>
        </dgm:presLayoutVars>
      </dgm:prSet>
      <dgm:spPr/>
    </dgm:pt>
  </dgm:ptLst>
  <dgm:cxnLst>
    <dgm:cxn modelId="{9D445A07-7606-4073-A857-744FDB9E0D4A}" srcId="{E3E093F8-A5A6-4B8D-8F59-88ED76783D4B}" destId="{FB8586AC-3BDC-497B-A3C3-BC1D8FE19614}" srcOrd="1" destOrd="0" parTransId="{E47EF343-A245-4B61-B380-040D426FDEF4}" sibTransId="{A32A7F6C-9708-44B9-85CB-2ADD332FAB55}"/>
    <dgm:cxn modelId="{A6394416-920A-495D-B973-3BDC07CC30CD}" srcId="{E3E093F8-A5A6-4B8D-8F59-88ED76783D4B}" destId="{5C1FE3C2-295A-48D3-9BEC-EBD351D4B989}" srcOrd="4" destOrd="0" parTransId="{DC147ECD-E39D-46C6-AEF6-B91A655225C7}" sibTransId="{17D94500-8054-44AA-8D30-0A37BD0DF77E}"/>
    <dgm:cxn modelId="{5853B63C-6284-4E58-904F-D9F8D61F5B8F}" type="presOf" srcId="{E3E093F8-A5A6-4B8D-8F59-88ED76783D4B}" destId="{4BEAA7BD-07C5-4E10-9972-AB1AD6560C77}" srcOrd="0" destOrd="0" presId="urn:microsoft.com/office/officeart/2018/2/layout/IconLabelList"/>
    <dgm:cxn modelId="{905DC93D-B491-4E12-8AA2-A78FDE159176}" srcId="{E3E093F8-A5A6-4B8D-8F59-88ED76783D4B}" destId="{BC4F057C-6BAD-44E3-B8B3-5130A7577EAA}" srcOrd="6" destOrd="0" parTransId="{D2D4C6C1-E8BC-4D3B-B9CB-C39DA0C92A1A}" sibTransId="{99CF641E-E331-4175-A948-A97C088F0884}"/>
    <dgm:cxn modelId="{5DD03241-3F33-49FC-A0CD-D20E69A8BF90}" type="presOf" srcId="{CD396C80-7FBF-4169-B58E-1FCD345869AE}" destId="{CAD184CE-ED3D-4558-A1D3-DAA0472F7914}" srcOrd="0" destOrd="0" presId="urn:microsoft.com/office/officeart/2018/2/layout/IconLabelList"/>
    <dgm:cxn modelId="{C6EA8F6D-E373-4BE9-BE45-567FE9C9FEBE}" srcId="{E3E093F8-A5A6-4B8D-8F59-88ED76783D4B}" destId="{CD396C80-7FBF-4169-B58E-1FCD345869AE}" srcOrd="5" destOrd="0" parTransId="{360E2384-6472-405A-933F-4A95BB3FE80B}" sibTransId="{0D7F3589-7A5D-4842-90E7-9B0E9D6B634D}"/>
    <dgm:cxn modelId="{7F51F371-FAF8-4750-9E0C-3A4ACE2A1F46}" srcId="{E3E093F8-A5A6-4B8D-8F59-88ED76783D4B}" destId="{5DEF009E-AE6E-4FBD-A104-57EE8529F71D}" srcOrd="3" destOrd="0" parTransId="{1DF02C6D-CE20-4672-850B-049F0795CD01}" sibTransId="{2C88D325-8C60-4B1F-AD99-62D01E3B6C5E}"/>
    <dgm:cxn modelId="{C43F1578-FFB9-442C-8657-B2184E2B508A}" type="presOf" srcId="{E8A991EA-6C63-4F4F-994B-1375D7AD5CC6}" destId="{B7C5C438-8AE7-4248-8631-4CF9282FF399}" srcOrd="0" destOrd="0" presId="urn:microsoft.com/office/officeart/2018/2/layout/IconLabelList"/>
    <dgm:cxn modelId="{A15CF95A-578E-4E94-94D1-A7737E78CFA4}" srcId="{E3E093F8-A5A6-4B8D-8F59-88ED76783D4B}" destId="{8537A310-4935-4183-B74F-C6FAAE3F5C48}" srcOrd="0" destOrd="0" parTransId="{4E0B1EEF-A944-4AA7-ABCE-19F269B99E29}" sibTransId="{391A904E-6143-4179-A6FF-9281150AA310}"/>
    <dgm:cxn modelId="{1468B6A7-97AB-4A5F-A9F0-A4453045A3DC}" type="presOf" srcId="{FB8586AC-3BDC-497B-A3C3-BC1D8FE19614}" destId="{ABE76AAF-C9D7-479A-9E41-CFE8BC0A26D1}" srcOrd="0" destOrd="0" presId="urn:microsoft.com/office/officeart/2018/2/layout/IconLabelList"/>
    <dgm:cxn modelId="{D2DFE5CB-FCEF-40E4-804D-F1099D2E31D3}" type="presOf" srcId="{BC4F057C-6BAD-44E3-B8B3-5130A7577EAA}" destId="{7320F7BE-554F-4390-9141-B7E83E6B32A4}" srcOrd="0" destOrd="0" presId="urn:microsoft.com/office/officeart/2018/2/layout/IconLabelList"/>
    <dgm:cxn modelId="{2C524CCD-701C-4F15-9D95-01CC8970A400}" type="presOf" srcId="{8537A310-4935-4183-B74F-C6FAAE3F5C48}" destId="{BBBAE272-1970-4FA9-8403-E475570DF531}" srcOrd="0" destOrd="0" presId="urn:microsoft.com/office/officeart/2018/2/layout/IconLabelList"/>
    <dgm:cxn modelId="{A48A63DB-FDF9-4545-9977-A20196D37A60}" type="presOf" srcId="{5DEF009E-AE6E-4FBD-A104-57EE8529F71D}" destId="{849B07B6-72F6-4D00-B52F-B85D187F9E82}" srcOrd="0" destOrd="0" presId="urn:microsoft.com/office/officeart/2018/2/layout/IconLabelList"/>
    <dgm:cxn modelId="{1D4A01E1-F4C3-4AED-AEE6-3C28CF1C754C}" srcId="{E3E093F8-A5A6-4B8D-8F59-88ED76783D4B}" destId="{E8A991EA-6C63-4F4F-994B-1375D7AD5CC6}" srcOrd="2" destOrd="0" parTransId="{251AE338-B56F-42DC-BB3C-8DE1FAEC699C}" sibTransId="{0B57D00D-3FA4-4FF6-B822-02EEBC09E4A2}"/>
    <dgm:cxn modelId="{1C75C2E8-285E-4D26-8CA0-79F7F8B89C41}" type="presOf" srcId="{5C1FE3C2-295A-48D3-9BEC-EBD351D4B989}" destId="{2B688E1F-C529-42A0-BE9E-2D0C8060F930}" srcOrd="0" destOrd="0" presId="urn:microsoft.com/office/officeart/2018/2/layout/IconLabelList"/>
    <dgm:cxn modelId="{1C2CEC5D-162A-4780-9759-0951AE0671CD}" type="presParOf" srcId="{4BEAA7BD-07C5-4E10-9972-AB1AD6560C77}" destId="{7275272C-8814-4B1F-8F7B-FD3066FA232F}" srcOrd="0" destOrd="0" presId="urn:microsoft.com/office/officeart/2018/2/layout/IconLabelList"/>
    <dgm:cxn modelId="{3427C260-7B1D-4BBA-BA11-5A0A2D5C8F96}" type="presParOf" srcId="{7275272C-8814-4B1F-8F7B-FD3066FA232F}" destId="{53C5CF5F-7D50-449A-ACBD-5C09BB718D59}" srcOrd="0" destOrd="0" presId="urn:microsoft.com/office/officeart/2018/2/layout/IconLabelList"/>
    <dgm:cxn modelId="{323D3956-05A8-4C9C-B124-0CB953EB3146}" type="presParOf" srcId="{7275272C-8814-4B1F-8F7B-FD3066FA232F}" destId="{73876CF1-D17D-430D-B9F0-1A03F1AF89F9}" srcOrd="1" destOrd="0" presId="urn:microsoft.com/office/officeart/2018/2/layout/IconLabelList"/>
    <dgm:cxn modelId="{600D9238-AF19-46B0-BB20-C0BD48973782}" type="presParOf" srcId="{7275272C-8814-4B1F-8F7B-FD3066FA232F}" destId="{BBBAE272-1970-4FA9-8403-E475570DF531}" srcOrd="2" destOrd="0" presId="urn:microsoft.com/office/officeart/2018/2/layout/IconLabelList"/>
    <dgm:cxn modelId="{EC2D9434-88A6-43D6-9D98-42215C2587FE}" type="presParOf" srcId="{4BEAA7BD-07C5-4E10-9972-AB1AD6560C77}" destId="{F23B0501-F693-4D15-BD72-486FB1862309}" srcOrd="1" destOrd="0" presId="urn:microsoft.com/office/officeart/2018/2/layout/IconLabelList"/>
    <dgm:cxn modelId="{02932491-27CC-4214-BD98-571D5EAED8E1}" type="presParOf" srcId="{4BEAA7BD-07C5-4E10-9972-AB1AD6560C77}" destId="{B3CB182A-0DAC-4D25-BAE6-193865DD8487}" srcOrd="2" destOrd="0" presId="urn:microsoft.com/office/officeart/2018/2/layout/IconLabelList"/>
    <dgm:cxn modelId="{B8E04F6E-8DDF-4508-975E-FB0E9DAF9EFD}" type="presParOf" srcId="{B3CB182A-0DAC-4D25-BAE6-193865DD8487}" destId="{C5139CAA-5F62-4B0C-8B39-9B8BDED3EB56}" srcOrd="0" destOrd="0" presId="urn:microsoft.com/office/officeart/2018/2/layout/IconLabelList"/>
    <dgm:cxn modelId="{EEAC9F03-DE0A-4A44-9A6D-AEB8E2E081FF}" type="presParOf" srcId="{B3CB182A-0DAC-4D25-BAE6-193865DD8487}" destId="{A4F38468-E537-4152-86F1-CD618F2DC4BD}" srcOrd="1" destOrd="0" presId="urn:microsoft.com/office/officeart/2018/2/layout/IconLabelList"/>
    <dgm:cxn modelId="{012A0B22-CBC0-44EC-936C-CD6B16D4465A}" type="presParOf" srcId="{B3CB182A-0DAC-4D25-BAE6-193865DD8487}" destId="{ABE76AAF-C9D7-479A-9E41-CFE8BC0A26D1}" srcOrd="2" destOrd="0" presId="urn:microsoft.com/office/officeart/2018/2/layout/IconLabelList"/>
    <dgm:cxn modelId="{E75C9750-44C8-4BEE-A3F9-0C047E594E3E}" type="presParOf" srcId="{4BEAA7BD-07C5-4E10-9972-AB1AD6560C77}" destId="{0F677329-D9B3-41B6-A91C-093E907DE304}" srcOrd="3" destOrd="0" presId="urn:microsoft.com/office/officeart/2018/2/layout/IconLabelList"/>
    <dgm:cxn modelId="{E8BDEB78-8B2B-471B-B4E9-24E9E8DAA487}" type="presParOf" srcId="{4BEAA7BD-07C5-4E10-9972-AB1AD6560C77}" destId="{5AB3C357-6734-43AC-835B-D3732A5A8D07}" srcOrd="4" destOrd="0" presId="urn:microsoft.com/office/officeart/2018/2/layout/IconLabelList"/>
    <dgm:cxn modelId="{9E29918B-C96E-433B-A977-64EE4AF4B584}" type="presParOf" srcId="{5AB3C357-6734-43AC-835B-D3732A5A8D07}" destId="{C96BE0EA-98E7-48AB-8928-B66CC7ACD04D}" srcOrd="0" destOrd="0" presId="urn:microsoft.com/office/officeart/2018/2/layout/IconLabelList"/>
    <dgm:cxn modelId="{737883FA-1907-44AE-B455-CD5829C69D8E}" type="presParOf" srcId="{5AB3C357-6734-43AC-835B-D3732A5A8D07}" destId="{95075E54-B11E-4015-A0EB-9F196C4F3D89}" srcOrd="1" destOrd="0" presId="urn:microsoft.com/office/officeart/2018/2/layout/IconLabelList"/>
    <dgm:cxn modelId="{55A8F050-8623-4F04-B1CD-21CCE7AAC9BF}" type="presParOf" srcId="{5AB3C357-6734-43AC-835B-D3732A5A8D07}" destId="{B7C5C438-8AE7-4248-8631-4CF9282FF399}" srcOrd="2" destOrd="0" presId="urn:microsoft.com/office/officeart/2018/2/layout/IconLabelList"/>
    <dgm:cxn modelId="{6B92BD21-901D-44A9-8F77-266317D4BE68}" type="presParOf" srcId="{4BEAA7BD-07C5-4E10-9972-AB1AD6560C77}" destId="{42D8299D-CFC2-4AC8-A6E9-F86C5AB5232F}" srcOrd="5" destOrd="0" presId="urn:microsoft.com/office/officeart/2018/2/layout/IconLabelList"/>
    <dgm:cxn modelId="{CF9B8EF9-5E39-424C-B6A4-D82DA80F35DC}" type="presParOf" srcId="{4BEAA7BD-07C5-4E10-9972-AB1AD6560C77}" destId="{FDCC9A6B-3B26-40F4-919C-7B6002D93A55}" srcOrd="6" destOrd="0" presId="urn:microsoft.com/office/officeart/2018/2/layout/IconLabelList"/>
    <dgm:cxn modelId="{3F947976-1563-48A9-991E-2C6CAA71209B}" type="presParOf" srcId="{FDCC9A6B-3B26-40F4-919C-7B6002D93A55}" destId="{3094747D-B662-4963-9E8A-A7678E2BB358}" srcOrd="0" destOrd="0" presId="urn:microsoft.com/office/officeart/2018/2/layout/IconLabelList"/>
    <dgm:cxn modelId="{E1AFAF0C-B634-49E8-98A4-94699C9D6B7D}" type="presParOf" srcId="{FDCC9A6B-3B26-40F4-919C-7B6002D93A55}" destId="{1639857A-2A18-42DE-9B40-4A1010C94B70}" srcOrd="1" destOrd="0" presId="urn:microsoft.com/office/officeart/2018/2/layout/IconLabelList"/>
    <dgm:cxn modelId="{405CCD06-001A-46F2-9150-6AB6237F967C}" type="presParOf" srcId="{FDCC9A6B-3B26-40F4-919C-7B6002D93A55}" destId="{849B07B6-72F6-4D00-B52F-B85D187F9E82}" srcOrd="2" destOrd="0" presId="urn:microsoft.com/office/officeart/2018/2/layout/IconLabelList"/>
    <dgm:cxn modelId="{488D715D-3751-43B9-B005-84E8C5ADE920}" type="presParOf" srcId="{4BEAA7BD-07C5-4E10-9972-AB1AD6560C77}" destId="{60C890AF-3CA4-4281-A8A8-AEE69D70C915}" srcOrd="7" destOrd="0" presId="urn:microsoft.com/office/officeart/2018/2/layout/IconLabelList"/>
    <dgm:cxn modelId="{84663D82-BA33-4320-9949-88E4C72D5AB1}" type="presParOf" srcId="{4BEAA7BD-07C5-4E10-9972-AB1AD6560C77}" destId="{670733AD-F5F1-4323-9AA5-D7179993EC22}" srcOrd="8" destOrd="0" presId="urn:microsoft.com/office/officeart/2018/2/layout/IconLabelList"/>
    <dgm:cxn modelId="{081FF124-9E3A-4A16-BD61-0EAAF8279358}" type="presParOf" srcId="{670733AD-F5F1-4323-9AA5-D7179993EC22}" destId="{7B55422C-9B52-4430-AF56-4F21F6582486}" srcOrd="0" destOrd="0" presId="urn:microsoft.com/office/officeart/2018/2/layout/IconLabelList"/>
    <dgm:cxn modelId="{FDF99A2A-05E6-4027-8D54-D4ACE0C13421}" type="presParOf" srcId="{670733AD-F5F1-4323-9AA5-D7179993EC22}" destId="{5FF78CCC-5412-4AFF-8C88-621B2236E342}" srcOrd="1" destOrd="0" presId="urn:microsoft.com/office/officeart/2018/2/layout/IconLabelList"/>
    <dgm:cxn modelId="{99969D45-443A-4C6A-A4F1-8218BFF28E3F}" type="presParOf" srcId="{670733AD-F5F1-4323-9AA5-D7179993EC22}" destId="{2B688E1F-C529-42A0-BE9E-2D0C8060F930}" srcOrd="2" destOrd="0" presId="urn:microsoft.com/office/officeart/2018/2/layout/IconLabelList"/>
    <dgm:cxn modelId="{488382DD-A2A4-4880-BA41-36CFF1174131}" type="presParOf" srcId="{4BEAA7BD-07C5-4E10-9972-AB1AD6560C77}" destId="{8645D19A-8721-4A04-AF09-5B3E4A2EE4B9}" srcOrd="9" destOrd="0" presId="urn:microsoft.com/office/officeart/2018/2/layout/IconLabelList"/>
    <dgm:cxn modelId="{D0DC9774-2238-4E66-B6FC-C5C3EE2BD2EC}" type="presParOf" srcId="{4BEAA7BD-07C5-4E10-9972-AB1AD6560C77}" destId="{B6DFA1E7-0EA5-4B2A-957B-C345F71722EA}" srcOrd="10" destOrd="0" presId="urn:microsoft.com/office/officeart/2018/2/layout/IconLabelList"/>
    <dgm:cxn modelId="{1458572F-2810-4147-901D-DD3A808B58DA}" type="presParOf" srcId="{B6DFA1E7-0EA5-4B2A-957B-C345F71722EA}" destId="{F710584F-4D9D-486C-B3AE-D4C845E2BACC}" srcOrd="0" destOrd="0" presId="urn:microsoft.com/office/officeart/2018/2/layout/IconLabelList"/>
    <dgm:cxn modelId="{2F29A3F1-9452-4C77-A8AC-91E19D78265C}" type="presParOf" srcId="{B6DFA1E7-0EA5-4B2A-957B-C345F71722EA}" destId="{2504D00B-B6EA-46BA-B8FC-B19423941D87}" srcOrd="1" destOrd="0" presId="urn:microsoft.com/office/officeart/2018/2/layout/IconLabelList"/>
    <dgm:cxn modelId="{010927C3-11A9-4C31-9CA9-A5D274A6E2B4}" type="presParOf" srcId="{B6DFA1E7-0EA5-4B2A-957B-C345F71722EA}" destId="{CAD184CE-ED3D-4558-A1D3-DAA0472F7914}" srcOrd="2" destOrd="0" presId="urn:microsoft.com/office/officeart/2018/2/layout/IconLabelList"/>
    <dgm:cxn modelId="{BCE9E1BD-8990-4579-9E44-DAD8FE42AD37}" type="presParOf" srcId="{4BEAA7BD-07C5-4E10-9972-AB1AD6560C77}" destId="{65441351-C11A-4ACB-9774-CFF8595992C0}" srcOrd="11" destOrd="0" presId="urn:microsoft.com/office/officeart/2018/2/layout/IconLabelList"/>
    <dgm:cxn modelId="{F0B6E199-0555-4A3D-ACBF-1E20E9FEE5E0}" type="presParOf" srcId="{4BEAA7BD-07C5-4E10-9972-AB1AD6560C77}" destId="{F759BF0F-4947-4DFC-8517-7A2DAE4C1B3B}" srcOrd="12" destOrd="0" presId="urn:microsoft.com/office/officeart/2018/2/layout/IconLabelList"/>
    <dgm:cxn modelId="{1A04FE5C-06AC-49F7-A303-EDF7AE0CEEE1}" type="presParOf" srcId="{F759BF0F-4947-4DFC-8517-7A2DAE4C1B3B}" destId="{C434D961-1D21-4DB3-8DB3-0ED471DD6231}" srcOrd="0" destOrd="0" presId="urn:microsoft.com/office/officeart/2018/2/layout/IconLabelList"/>
    <dgm:cxn modelId="{09277450-3298-4ED9-8B16-FC580EDD51D3}" type="presParOf" srcId="{F759BF0F-4947-4DFC-8517-7A2DAE4C1B3B}" destId="{7F3B027E-FE85-4F25-98FC-D859CBE02EC8}" srcOrd="1" destOrd="0" presId="urn:microsoft.com/office/officeart/2018/2/layout/IconLabelList"/>
    <dgm:cxn modelId="{4D7BD7CE-4698-4BC3-B6CD-B6A9C28955FD}" type="presParOf" srcId="{F759BF0F-4947-4DFC-8517-7A2DAE4C1B3B}" destId="{7320F7BE-554F-4390-9141-B7E83E6B32A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1B68B-227E-4478-A3A2-911D555D5FAD}">
      <dsp:nvSpPr>
        <dsp:cNvPr id="0" name=""/>
        <dsp:cNvSpPr/>
      </dsp:nvSpPr>
      <dsp:spPr>
        <a:xfrm>
          <a:off x="0" y="71356"/>
          <a:ext cx="10515600" cy="9981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dirty="0"/>
            <a:t>KDO, CO: společnost, lidé, umění, mravy</a:t>
          </a:r>
          <a:endParaRPr lang="en-US" sz="2500" kern="1200" dirty="0"/>
        </a:p>
      </dsp:txBody>
      <dsp:txXfrm>
        <a:off x="48726" y="120082"/>
        <a:ext cx="10418148" cy="900704"/>
      </dsp:txXfrm>
    </dsp:sp>
    <dsp:sp modelId="{4FC4C3BA-D927-4DDF-B812-09A160CD2472}">
      <dsp:nvSpPr>
        <dsp:cNvPr id="0" name=""/>
        <dsp:cNvSpPr/>
      </dsp:nvSpPr>
      <dsp:spPr>
        <a:xfrm>
          <a:off x="0" y="1141512"/>
          <a:ext cx="10515600" cy="9981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cs-CZ" sz="2500" kern="1200" dirty="0"/>
            <a:t>CO SE S NIMI DĚJE: mechanizují se, jsou umělí, odlidštění, </a:t>
          </a:r>
          <a:r>
            <a:rPr lang="cs-CZ" sz="2500" kern="1200" dirty="0" err="1"/>
            <a:t>odduševnělí</a:t>
          </a:r>
          <a:r>
            <a:rPr lang="cs-CZ" sz="2500" kern="1200" dirty="0"/>
            <a:t>, fragmentovaní, oddělení, konzumní, anonymní, jednotvární</a:t>
          </a:r>
          <a:r>
            <a:rPr lang="cs-CZ" sz="2500" kern="1200" dirty="0">
              <a:latin typeface="Aptos Display" panose="02110004020202020204"/>
            </a:rPr>
            <a:t>, odcizení</a:t>
          </a:r>
          <a:endParaRPr lang="en-US" sz="2500" kern="1200" dirty="0"/>
        </a:p>
      </dsp:txBody>
      <dsp:txXfrm>
        <a:off x="48726" y="1190238"/>
        <a:ext cx="10418148" cy="900704"/>
      </dsp:txXfrm>
    </dsp:sp>
    <dsp:sp modelId="{97AF0F87-3131-49B0-814F-2378003F3237}">
      <dsp:nvSpPr>
        <dsp:cNvPr id="0" name=""/>
        <dsp:cNvSpPr/>
      </dsp:nvSpPr>
      <dsp:spPr>
        <a:xfrm>
          <a:off x="0" y="2211669"/>
          <a:ext cx="10515600" cy="9981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endParaRPr lang="cs-CZ" sz="2500" kern="1200" dirty="0">
            <a:latin typeface="Aptos Display" panose="02110004020202020204"/>
          </a:endParaRPr>
        </a:p>
      </dsp:txBody>
      <dsp:txXfrm>
        <a:off x="48726" y="2260395"/>
        <a:ext cx="10418148" cy="900704"/>
      </dsp:txXfrm>
    </dsp:sp>
    <dsp:sp modelId="{88B1C54C-9928-4740-98D2-87316D2EC997}">
      <dsp:nvSpPr>
        <dsp:cNvPr id="0" name=""/>
        <dsp:cNvSpPr/>
      </dsp:nvSpPr>
      <dsp:spPr>
        <a:xfrm>
          <a:off x="0" y="3281825"/>
          <a:ext cx="10515600" cy="9981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dirty="0"/>
            <a:t>KDO ZA TO MŮŽE: peníze, technika, média</a:t>
          </a:r>
          <a:endParaRPr lang="en-US" sz="2500" kern="1200" dirty="0"/>
        </a:p>
      </dsp:txBody>
      <dsp:txXfrm>
        <a:off x="48726" y="3330551"/>
        <a:ext cx="10418148" cy="900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5CF5F-7D50-449A-ACBD-5C09BB718D59}">
      <dsp:nvSpPr>
        <dsp:cNvPr id="0" name=""/>
        <dsp:cNvSpPr/>
      </dsp:nvSpPr>
      <dsp:spPr>
        <a:xfrm>
          <a:off x="704911" y="510931"/>
          <a:ext cx="647841" cy="647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AE272-1970-4FA9-8403-E475570DF531}">
      <dsp:nvSpPr>
        <dsp:cNvPr id="0" name=""/>
        <dsp:cNvSpPr/>
      </dsp:nvSpPr>
      <dsp:spPr>
        <a:xfrm>
          <a:off x="309008"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cs-CZ" sz="2400" kern="1200"/>
            <a:t>Kniha</a:t>
          </a:r>
          <a:endParaRPr lang="en-US" sz="2400" kern="1200"/>
        </a:p>
      </dsp:txBody>
      <dsp:txXfrm>
        <a:off x="309008" y="1419853"/>
        <a:ext cx="1439648" cy="575859"/>
      </dsp:txXfrm>
    </dsp:sp>
    <dsp:sp modelId="{C5139CAA-5F62-4B0C-8B39-9B8BDED3EB56}">
      <dsp:nvSpPr>
        <dsp:cNvPr id="0" name=""/>
        <dsp:cNvSpPr/>
      </dsp:nvSpPr>
      <dsp:spPr>
        <a:xfrm>
          <a:off x="2396498" y="510931"/>
          <a:ext cx="647841" cy="647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E76AAF-C9D7-479A-9E41-CFE8BC0A26D1}">
      <dsp:nvSpPr>
        <dsp:cNvPr id="0" name=""/>
        <dsp:cNvSpPr/>
      </dsp:nvSpPr>
      <dsp:spPr>
        <a:xfrm>
          <a:off x="2000595"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cs-CZ" sz="2400" kern="1200"/>
            <a:t>Obraz</a:t>
          </a:r>
          <a:endParaRPr lang="en-US" sz="2400" kern="1200"/>
        </a:p>
      </dsp:txBody>
      <dsp:txXfrm>
        <a:off x="2000595" y="1419853"/>
        <a:ext cx="1439648" cy="575859"/>
      </dsp:txXfrm>
    </dsp:sp>
    <dsp:sp modelId="{C96BE0EA-98E7-48AB-8928-B66CC7ACD04D}">
      <dsp:nvSpPr>
        <dsp:cNvPr id="0" name=""/>
        <dsp:cNvSpPr/>
      </dsp:nvSpPr>
      <dsp:spPr>
        <a:xfrm>
          <a:off x="4088085" y="510931"/>
          <a:ext cx="647841" cy="647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5C438-8AE7-4248-8631-4CF9282FF399}">
      <dsp:nvSpPr>
        <dsp:cNvPr id="0" name=""/>
        <dsp:cNvSpPr/>
      </dsp:nvSpPr>
      <dsp:spPr>
        <a:xfrm>
          <a:off x="3692182"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cs-CZ" sz="2400" kern="1200"/>
            <a:t>Film</a:t>
          </a:r>
          <a:endParaRPr lang="en-US" sz="2400" kern="1200"/>
        </a:p>
      </dsp:txBody>
      <dsp:txXfrm>
        <a:off x="3692182" y="1419853"/>
        <a:ext cx="1439648" cy="575859"/>
      </dsp:txXfrm>
    </dsp:sp>
    <dsp:sp modelId="{3094747D-B662-4963-9E8A-A7678E2BB358}">
      <dsp:nvSpPr>
        <dsp:cNvPr id="0" name=""/>
        <dsp:cNvSpPr/>
      </dsp:nvSpPr>
      <dsp:spPr>
        <a:xfrm>
          <a:off x="5779672" y="510931"/>
          <a:ext cx="647841" cy="6478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B07B6-72F6-4D00-B52F-B85D187F9E82}">
      <dsp:nvSpPr>
        <dsp:cNvPr id="0" name=""/>
        <dsp:cNvSpPr/>
      </dsp:nvSpPr>
      <dsp:spPr>
        <a:xfrm>
          <a:off x="5383769"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cs-CZ" sz="2400" kern="1200"/>
            <a:t>Produkt</a:t>
          </a:r>
          <a:endParaRPr lang="en-US" sz="2400" kern="1200"/>
        </a:p>
      </dsp:txBody>
      <dsp:txXfrm>
        <a:off x="5383769" y="1419853"/>
        <a:ext cx="1439648" cy="575859"/>
      </dsp:txXfrm>
    </dsp:sp>
    <dsp:sp modelId="{7B55422C-9B52-4430-AF56-4F21F6582486}">
      <dsp:nvSpPr>
        <dsp:cNvPr id="0" name=""/>
        <dsp:cNvSpPr/>
      </dsp:nvSpPr>
      <dsp:spPr>
        <a:xfrm>
          <a:off x="7471259" y="510931"/>
          <a:ext cx="647841" cy="6478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88E1F-C529-42A0-BE9E-2D0C8060F930}">
      <dsp:nvSpPr>
        <dsp:cNvPr id="0" name=""/>
        <dsp:cNvSpPr/>
      </dsp:nvSpPr>
      <dsp:spPr>
        <a:xfrm>
          <a:off x="7075356"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cs-CZ" sz="2400" kern="1200"/>
            <a:t>AI</a:t>
          </a:r>
          <a:endParaRPr lang="en-US" sz="2400" kern="1200"/>
        </a:p>
      </dsp:txBody>
      <dsp:txXfrm>
        <a:off x="7075356" y="1419853"/>
        <a:ext cx="1439648" cy="575859"/>
      </dsp:txXfrm>
    </dsp:sp>
    <dsp:sp modelId="{F710584F-4D9D-486C-B3AE-D4C845E2BACC}">
      <dsp:nvSpPr>
        <dsp:cNvPr id="0" name=""/>
        <dsp:cNvSpPr/>
      </dsp:nvSpPr>
      <dsp:spPr>
        <a:xfrm>
          <a:off x="9162846" y="510931"/>
          <a:ext cx="647841" cy="6478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184CE-ED3D-4558-A1D3-DAA0472F7914}">
      <dsp:nvSpPr>
        <dsp:cNvPr id="0" name=""/>
        <dsp:cNvSpPr/>
      </dsp:nvSpPr>
      <dsp:spPr>
        <a:xfrm>
          <a:off x="8766943"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cs-CZ" sz="2400" kern="1200"/>
            <a:t>Ekologie</a:t>
          </a:r>
          <a:endParaRPr lang="en-US" sz="2400" kern="1200"/>
        </a:p>
      </dsp:txBody>
      <dsp:txXfrm>
        <a:off x="8766943" y="1419853"/>
        <a:ext cx="1439648" cy="575859"/>
      </dsp:txXfrm>
    </dsp:sp>
    <dsp:sp modelId="{C434D961-1D21-4DB3-8DB3-0ED471DD6231}">
      <dsp:nvSpPr>
        <dsp:cNvPr id="0" name=""/>
        <dsp:cNvSpPr/>
      </dsp:nvSpPr>
      <dsp:spPr>
        <a:xfrm>
          <a:off x="4933879" y="2355625"/>
          <a:ext cx="647841" cy="64784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0F7BE-554F-4390-9141-B7E83E6B32A4}">
      <dsp:nvSpPr>
        <dsp:cNvPr id="0" name=""/>
        <dsp:cNvSpPr/>
      </dsp:nvSpPr>
      <dsp:spPr>
        <a:xfrm>
          <a:off x="4537975" y="3264547"/>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cs-CZ" sz="2400" kern="1200" dirty="0"/>
            <a:t>Politika</a:t>
          </a:r>
          <a:endParaRPr lang="en-US" sz="2400" kern="1200" dirty="0"/>
        </a:p>
      </dsp:txBody>
      <dsp:txXfrm>
        <a:off x="4537975" y="3264547"/>
        <a:ext cx="1439648" cy="5758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C1DC36-4110-76A1-D059-EBAD2A9E86A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a:extLst>
              <a:ext uri="{FF2B5EF4-FFF2-40B4-BE49-F238E27FC236}">
                <a16:creationId xmlns:a16="http://schemas.microsoft.com/office/drawing/2014/main" id="{4E42CE57-BE06-8DC3-351A-E92012A190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a:extLst>
              <a:ext uri="{FF2B5EF4-FFF2-40B4-BE49-F238E27FC236}">
                <a16:creationId xmlns:a16="http://schemas.microsoft.com/office/drawing/2014/main" id="{DCD8755D-496B-6A6D-CF2A-660E6C2A6B83}"/>
              </a:ext>
            </a:extLst>
          </p:cNvPr>
          <p:cNvSpPr>
            <a:spLocks noGrp="1"/>
          </p:cNvSpPr>
          <p:nvPr>
            <p:ph type="dt" sz="half" idx="10"/>
          </p:nvPr>
        </p:nvSpPr>
        <p:spPr/>
        <p:txBody>
          <a:bodyPr/>
          <a:lstStyle/>
          <a:p>
            <a:fld id="{4F58A673-2285-4E9A-94A4-F714C434A52B}" type="datetimeFigureOut">
              <a:rPr lang="en-GB" smtClean="0"/>
              <a:t>26/02/2024</a:t>
            </a:fld>
            <a:endParaRPr lang="en-GB"/>
          </a:p>
        </p:txBody>
      </p:sp>
      <p:sp>
        <p:nvSpPr>
          <p:cNvPr id="5" name="Zástupný symbol pro zápatí 4">
            <a:extLst>
              <a:ext uri="{FF2B5EF4-FFF2-40B4-BE49-F238E27FC236}">
                <a16:creationId xmlns:a16="http://schemas.microsoft.com/office/drawing/2014/main" id="{04F2417C-7FF4-458A-D962-F2093DDCF2EB}"/>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6120189C-97EB-BF63-C20C-876161B2804B}"/>
              </a:ext>
            </a:extLst>
          </p:cNvPr>
          <p:cNvSpPr>
            <a:spLocks noGrp="1"/>
          </p:cNvSpPr>
          <p:nvPr>
            <p:ph type="sldNum" sz="quarter" idx="12"/>
          </p:nvPr>
        </p:nvSpPr>
        <p:spPr/>
        <p:txBody>
          <a:bodyPr/>
          <a:lstStyle/>
          <a:p>
            <a:fld id="{8F742F1D-C194-494E-A917-23A13E525C8C}" type="slidenum">
              <a:rPr lang="en-GB" smtClean="0"/>
              <a:t>‹#›</a:t>
            </a:fld>
            <a:endParaRPr lang="en-GB"/>
          </a:p>
        </p:txBody>
      </p:sp>
    </p:spTree>
    <p:extLst>
      <p:ext uri="{BB962C8B-B14F-4D97-AF65-F5344CB8AC3E}">
        <p14:creationId xmlns:p14="http://schemas.microsoft.com/office/powerpoint/2010/main" val="166099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23A22F-DCB9-186B-C5E5-12651802E6F4}"/>
              </a:ext>
            </a:extLst>
          </p:cNvPr>
          <p:cNvSpPr>
            <a:spLocks noGrp="1"/>
          </p:cNvSpPr>
          <p:nvPr>
            <p:ph type="title"/>
          </p:nvPr>
        </p:nvSpPr>
        <p:spPr/>
        <p:txBody>
          <a:bodyPr/>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B2EF2AEC-5A57-1FEA-66E7-5A32076F88A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430613CF-6EFA-6551-7B3C-452F6808C174}"/>
              </a:ext>
            </a:extLst>
          </p:cNvPr>
          <p:cNvSpPr>
            <a:spLocks noGrp="1"/>
          </p:cNvSpPr>
          <p:nvPr>
            <p:ph type="dt" sz="half" idx="10"/>
          </p:nvPr>
        </p:nvSpPr>
        <p:spPr/>
        <p:txBody>
          <a:bodyPr/>
          <a:lstStyle/>
          <a:p>
            <a:fld id="{4F58A673-2285-4E9A-94A4-F714C434A52B}" type="datetimeFigureOut">
              <a:rPr lang="en-GB" smtClean="0"/>
              <a:t>26/02/2024</a:t>
            </a:fld>
            <a:endParaRPr lang="en-GB"/>
          </a:p>
        </p:txBody>
      </p:sp>
      <p:sp>
        <p:nvSpPr>
          <p:cNvPr id="5" name="Zástupný symbol pro zápatí 4">
            <a:extLst>
              <a:ext uri="{FF2B5EF4-FFF2-40B4-BE49-F238E27FC236}">
                <a16:creationId xmlns:a16="http://schemas.microsoft.com/office/drawing/2014/main" id="{E9C3271A-7382-B84F-814B-223F8358F83C}"/>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57593253-22D9-BECA-EB70-B8FC2AB9F438}"/>
              </a:ext>
            </a:extLst>
          </p:cNvPr>
          <p:cNvSpPr>
            <a:spLocks noGrp="1"/>
          </p:cNvSpPr>
          <p:nvPr>
            <p:ph type="sldNum" sz="quarter" idx="12"/>
          </p:nvPr>
        </p:nvSpPr>
        <p:spPr/>
        <p:txBody>
          <a:bodyPr/>
          <a:lstStyle/>
          <a:p>
            <a:fld id="{8F742F1D-C194-494E-A917-23A13E525C8C}" type="slidenum">
              <a:rPr lang="en-GB" smtClean="0"/>
              <a:t>‹#›</a:t>
            </a:fld>
            <a:endParaRPr lang="en-GB"/>
          </a:p>
        </p:txBody>
      </p:sp>
    </p:spTree>
    <p:extLst>
      <p:ext uri="{BB962C8B-B14F-4D97-AF65-F5344CB8AC3E}">
        <p14:creationId xmlns:p14="http://schemas.microsoft.com/office/powerpoint/2010/main" val="134026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7F84FAA-A901-CB92-899E-933380EC09C6}"/>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3A42C21D-B28C-C6FC-A660-48A17D8DD3FE}"/>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BEC908EE-2478-4489-3AA9-39A3C61EE077}"/>
              </a:ext>
            </a:extLst>
          </p:cNvPr>
          <p:cNvSpPr>
            <a:spLocks noGrp="1"/>
          </p:cNvSpPr>
          <p:nvPr>
            <p:ph type="dt" sz="half" idx="10"/>
          </p:nvPr>
        </p:nvSpPr>
        <p:spPr/>
        <p:txBody>
          <a:bodyPr/>
          <a:lstStyle/>
          <a:p>
            <a:fld id="{4F58A673-2285-4E9A-94A4-F714C434A52B}" type="datetimeFigureOut">
              <a:rPr lang="en-GB" smtClean="0"/>
              <a:t>26/02/2024</a:t>
            </a:fld>
            <a:endParaRPr lang="en-GB"/>
          </a:p>
        </p:txBody>
      </p:sp>
      <p:sp>
        <p:nvSpPr>
          <p:cNvPr id="5" name="Zástupný symbol pro zápatí 4">
            <a:extLst>
              <a:ext uri="{FF2B5EF4-FFF2-40B4-BE49-F238E27FC236}">
                <a16:creationId xmlns:a16="http://schemas.microsoft.com/office/drawing/2014/main" id="{C60795F4-6B19-2917-B25E-48E6E4F333EF}"/>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838DC3FC-156F-B38C-B0E3-D34D30B90B33}"/>
              </a:ext>
            </a:extLst>
          </p:cNvPr>
          <p:cNvSpPr>
            <a:spLocks noGrp="1"/>
          </p:cNvSpPr>
          <p:nvPr>
            <p:ph type="sldNum" sz="quarter" idx="12"/>
          </p:nvPr>
        </p:nvSpPr>
        <p:spPr/>
        <p:txBody>
          <a:bodyPr/>
          <a:lstStyle/>
          <a:p>
            <a:fld id="{8F742F1D-C194-494E-A917-23A13E525C8C}" type="slidenum">
              <a:rPr lang="en-GB" smtClean="0"/>
              <a:t>‹#›</a:t>
            </a:fld>
            <a:endParaRPr lang="en-GB"/>
          </a:p>
        </p:txBody>
      </p:sp>
    </p:spTree>
    <p:extLst>
      <p:ext uri="{BB962C8B-B14F-4D97-AF65-F5344CB8AC3E}">
        <p14:creationId xmlns:p14="http://schemas.microsoft.com/office/powerpoint/2010/main" val="102182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C21C77-0ECA-B12C-0F97-B313D9FD356C}"/>
              </a:ext>
            </a:extLst>
          </p:cNvPr>
          <p:cNvSpPr>
            <a:spLocks noGrp="1"/>
          </p:cNvSpPr>
          <p:nvPr>
            <p:ph type="title"/>
          </p:nvPr>
        </p:nvSpPr>
        <p:spPr/>
        <p:txBody>
          <a:bodyPr/>
          <a:lstStyle/>
          <a:p>
            <a:r>
              <a:rPr lang="cs-CZ"/>
              <a:t>Kliknutím lze upravit styl.</a:t>
            </a:r>
            <a:endParaRPr lang="en-GB"/>
          </a:p>
        </p:txBody>
      </p:sp>
      <p:sp>
        <p:nvSpPr>
          <p:cNvPr id="3" name="Zástupný obsah 2">
            <a:extLst>
              <a:ext uri="{FF2B5EF4-FFF2-40B4-BE49-F238E27FC236}">
                <a16:creationId xmlns:a16="http://schemas.microsoft.com/office/drawing/2014/main" id="{57A8EFC1-604A-7C0E-26DB-1CE153296EF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E4919E46-01B1-D71E-AEDA-306066AA3D0C}"/>
              </a:ext>
            </a:extLst>
          </p:cNvPr>
          <p:cNvSpPr>
            <a:spLocks noGrp="1"/>
          </p:cNvSpPr>
          <p:nvPr>
            <p:ph type="dt" sz="half" idx="10"/>
          </p:nvPr>
        </p:nvSpPr>
        <p:spPr/>
        <p:txBody>
          <a:bodyPr/>
          <a:lstStyle/>
          <a:p>
            <a:fld id="{4F58A673-2285-4E9A-94A4-F714C434A52B}" type="datetimeFigureOut">
              <a:rPr lang="en-GB" smtClean="0"/>
              <a:t>26/02/2024</a:t>
            </a:fld>
            <a:endParaRPr lang="en-GB"/>
          </a:p>
        </p:txBody>
      </p:sp>
      <p:sp>
        <p:nvSpPr>
          <p:cNvPr id="5" name="Zástupný symbol pro zápatí 4">
            <a:extLst>
              <a:ext uri="{FF2B5EF4-FFF2-40B4-BE49-F238E27FC236}">
                <a16:creationId xmlns:a16="http://schemas.microsoft.com/office/drawing/2014/main" id="{E3B6CA66-79C1-FD22-7A62-613A93282103}"/>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6D22AFDD-A13D-A528-112A-60411ACEBA04}"/>
              </a:ext>
            </a:extLst>
          </p:cNvPr>
          <p:cNvSpPr>
            <a:spLocks noGrp="1"/>
          </p:cNvSpPr>
          <p:nvPr>
            <p:ph type="sldNum" sz="quarter" idx="12"/>
          </p:nvPr>
        </p:nvSpPr>
        <p:spPr/>
        <p:txBody>
          <a:bodyPr/>
          <a:lstStyle/>
          <a:p>
            <a:fld id="{8F742F1D-C194-494E-A917-23A13E525C8C}" type="slidenum">
              <a:rPr lang="en-GB" smtClean="0"/>
              <a:t>‹#›</a:t>
            </a:fld>
            <a:endParaRPr lang="en-GB"/>
          </a:p>
        </p:txBody>
      </p:sp>
    </p:spTree>
    <p:extLst>
      <p:ext uri="{BB962C8B-B14F-4D97-AF65-F5344CB8AC3E}">
        <p14:creationId xmlns:p14="http://schemas.microsoft.com/office/powerpoint/2010/main" val="13252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4ED316-A869-2C50-EB75-2E6B5ED2F69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text 2">
            <a:extLst>
              <a:ext uri="{FF2B5EF4-FFF2-40B4-BE49-F238E27FC236}">
                <a16:creationId xmlns:a16="http://schemas.microsoft.com/office/drawing/2014/main" id="{EDB3D712-49BE-90DB-9712-07A3AFC9D0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9DADC52-8936-4110-A611-1CE01C650393}"/>
              </a:ext>
            </a:extLst>
          </p:cNvPr>
          <p:cNvSpPr>
            <a:spLocks noGrp="1"/>
          </p:cNvSpPr>
          <p:nvPr>
            <p:ph type="dt" sz="half" idx="10"/>
          </p:nvPr>
        </p:nvSpPr>
        <p:spPr/>
        <p:txBody>
          <a:bodyPr/>
          <a:lstStyle/>
          <a:p>
            <a:fld id="{4F58A673-2285-4E9A-94A4-F714C434A52B}" type="datetimeFigureOut">
              <a:rPr lang="en-GB" smtClean="0"/>
              <a:t>26/02/2024</a:t>
            </a:fld>
            <a:endParaRPr lang="en-GB"/>
          </a:p>
        </p:txBody>
      </p:sp>
      <p:sp>
        <p:nvSpPr>
          <p:cNvPr id="5" name="Zástupný symbol pro zápatí 4">
            <a:extLst>
              <a:ext uri="{FF2B5EF4-FFF2-40B4-BE49-F238E27FC236}">
                <a16:creationId xmlns:a16="http://schemas.microsoft.com/office/drawing/2014/main" id="{BE827A80-DDA5-5D1B-6C92-2D2744C12E20}"/>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D05A48AA-7C7B-2A50-C23D-8D83E1A5A05C}"/>
              </a:ext>
            </a:extLst>
          </p:cNvPr>
          <p:cNvSpPr>
            <a:spLocks noGrp="1"/>
          </p:cNvSpPr>
          <p:nvPr>
            <p:ph type="sldNum" sz="quarter" idx="12"/>
          </p:nvPr>
        </p:nvSpPr>
        <p:spPr/>
        <p:txBody>
          <a:bodyPr/>
          <a:lstStyle/>
          <a:p>
            <a:fld id="{8F742F1D-C194-494E-A917-23A13E525C8C}" type="slidenum">
              <a:rPr lang="en-GB" smtClean="0"/>
              <a:t>‹#›</a:t>
            </a:fld>
            <a:endParaRPr lang="en-GB"/>
          </a:p>
        </p:txBody>
      </p:sp>
    </p:spTree>
    <p:extLst>
      <p:ext uri="{BB962C8B-B14F-4D97-AF65-F5344CB8AC3E}">
        <p14:creationId xmlns:p14="http://schemas.microsoft.com/office/powerpoint/2010/main" val="386966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26537E-7462-004F-1E24-F654B5C63BAF}"/>
              </a:ext>
            </a:extLst>
          </p:cNvPr>
          <p:cNvSpPr>
            <a:spLocks noGrp="1"/>
          </p:cNvSpPr>
          <p:nvPr>
            <p:ph type="title"/>
          </p:nvPr>
        </p:nvSpPr>
        <p:spPr/>
        <p:txBody>
          <a:bodyPr/>
          <a:lstStyle/>
          <a:p>
            <a:r>
              <a:rPr lang="cs-CZ"/>
              <a:t>Kliknutím lze upravit styl.</a:t>
            </a:r>
            <a:endParaRPr lang="en-GB"/>
          </a:p>
        </p:txBody>
      </p:sp>
      <p:sp>
        <p:nvSpPr>
          <p:cNvPr id="3" name="Zástupný obsah 2">
            <a:extLst>
              <a:ext uri="{FF2B5EF4-FFF2-40B4-BE49-F238E27FC236}">
                <a16:creationId xmlns:a16="http://schemas.microsoft.com/office/drawing/2014/main" id="{E250947F-99A4-EC38-00A3-FC86B4E7D1AA}"/>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obsah 3">
            <a:extLst>
              <a:ext uri="{FF2B5EF4-FFF2-40B4-BE49-F238E27FC236}">
                <a16:creationId xmlns:a16="http://schemas.microsoft.com/office/drawing/2014/main" id="{4BA1CEDD-A008-9CF0-17FE-A114589B938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a:extLst>
              <a:ext uri="{FF2B5EF4-FFF2-40B4-BE49-F238E27FC236}">
                <a16:creationId xmlns:a16="http://schemas.microsoft.com/office/drawing/2014/main" id="{727511EE-5F01-8980-4F04-26EA3E0D6D1B}"/>
              </a:ext>
            </a:extLst>
          </p:cNvPr>
          <p:cNvSpPr>
            <a:spLocks noGrp="1"/>
          </p:cNvSpPr>
          <p:nvPr>
            <p:ph type="dt" sz="half" idx="10"/>
          </p:nvPr>
        </p:nvSpPr>
        <p:spPr/>
        <p:txBody>
          <a:bodyPr/>
          <a:lstStyle/>
          <a:p>
            <a:fld id="{4F58A673-2285-4E9A-94A4-F714C434A52B}" type="datetimeFigureOut">
              <a:rPr lang="en-GB" smtClean="0"/>
              <a:t>26/02/2024</a:t>
            </a:fld>
            <a:endParaRPr lang="en-GB"/>
          </a:p>
        </p:txBody>
      </p:sp>
      <p:sp>
        <p:nvSpPr>
          <p:cNvPr id="6" name="Zástupný symbol pro zápatí 5">
            <a:extLst>
              <a:ext uri="{FF2B5EF4-FFF2-40B4-BE49-F238E27FC236}">
                <a16:creationId xmlns:a16="http://schemas.microsoft.com/office/drawing/2014/main" id="{B54187C2-BB97-E841-DC1E-2279EABC929E}"/>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36F3354A-B749-BA7A-C7DC-A3A34B6AA863}"/>
              </a:ext>
            </a:extLst>
          </p:cNvPr>
          <p:cNvSpPr>
            <a:spLocks noGrp="1"/>
          </p:cNvSpPr>
          <p:nvPr>
            <p:ph type="sldNum" sz="quarter" idx="12"/>
          </p:nvPr>
        </p:nvSpPr>
        <p:spPr/>
        <p:txBody>
          <a:bodyPr/>
          <a:lstStyle/>
          <a:p>
            <a:fld id="{8F742F1D-C194-494E-A917-23A13E525C8C}" type="slidenum">
              <a:rPr lang="en-GB" smtClean="0"/>
              <a:t>‹#›</a:t>
            </a:fld>
            <a:endParaRPr lang="en-GB"/>
          </a:p>
        </p:txBody>
      </p:sp>
    </p:spTree>
    <p:extLst>
      <p:ext uri="{BB962C8B-B14F-4D97-AF65-F5344CB8AC3E}">
        <p14:creationId xmlns:p14="http://schemas.microsoft.com/office/powerpoint/2010/main" val="123580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B8053D-D745-2B7D-87EA-AC3076E265BE}"/>
              </a:ext>
            </a:extLst>
          </p:cNvPr>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text 2">
            <a:extLst>
              <a:ext uri="{FF2B5EF4-FFF2-40B4-BE49-F238E27FC236}">
                <a16:creationId xmlns:a16="http://schemas.microsoft.com/office/drawing/2014/main" id="{B9AE86C1-AA38-5CB6-AA38-3FC94D49A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620ACB7-CDB1-D300-DE3C-6302E1B5E6CA}"/>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text 4">
            <a:extLst>
              <a:ext uri="{FF2B5EF4-FFF2-40B4-BE49-F238E27FC236}">
                <a16:creationId xmlns:a16="http://schemas.microsoft.com/office/drawing/2014/main" id="{A95FFD7C-0A13-B794-048A-86CAF2EDDD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C431FB2-A45A-6C78-D459-193500E7B09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a:extLst>
              <a:ext uri="{FF2B5EF4-FFF2-40B4-BE49-F238E27FC236}">
                <a16:creationId xmlns:a16="http://schemas.microsoft.com/office/drawing/2014/main" id="{35A27762-7336-6744-D586-ACA6369D5817}"/>
              </a:ext>
            </a:extLst>
          </p:cNvPr>
          <p:cNvSpPr>
            <a:spLocks noGrp="1"/>
          </p:cNvSpPr>
          <p:nvPr>
            <p:ph type="dt" sz="half" idx="10"/>
          </p:nvPr>
        </p:nvSpPr>
        <p:spPr/>
        <p:txBody>
          <a:bodyPr/>
          <a:lstStyle/>
          <a:p>
            <a:fld id="{4F58A673-2285-4E9A-94A4-F714C434A52B}" type="datetimeFigureOut">
              <a:rPr lang="en-GB" smtClean="0"/>
              <a:t>26/02/2024</a:t>
            </a:fld>
            <a:endParaRPr lang="en-GB"/>
          </a:p>
        </p:txBody>
      </p:sp>
      <p:sp>
        <p:nvSpPr>
          <p:cNvPr id="8" name="Zástupný symbol pro zápatí 7">
            <a:extLst>
              <a:ext uri="{FF2B5EF4-FFF2-40B4-BE49-F238E27FC236}">
                <a16:creationId xmlns:a16="http://schemas.microsoft.com/office/drawing/2014/main" id="{ABAA9094-7B79-6EAB-937E-28B2A1E6477F}"/>
              </a:ext>
            </a:extLst>
          </p:cNvPr>
          <p:cNvSpPr>
            <a:spLocks noGrp="1"/>
          </p:cNvSpPr>
          <p:nvPr>
            <p:ph type="ftr" sz="quarter" idx="11"/>
          </p:nvPr>
        </p:nvSpPr>
        <p:spPr/>
        <p:txBody>
          <a:bodyPr/>
          <a:lstStyle/>
          <a:p>
            <a:endParaRPr lang="en-GB"/>
          </a:p>
        </p:txBody>
      </p:sp>
      <p:sp>
        <p:nvSpPr>
          <p:cNvPr id="9" name="Zástupný symbol pro číslo snímku 8">
            <a:extLst>
              <a:ext uri="{FF2B5EF4-FFF2-40B4-BE49-F238E27FC236}">
                <a16:creationId xmlns:a16="http://schemas.microsoft.com/office/drawing/2014/main" id="{3AA6F581-8B6F-1C5A-F679-A22E1B4E3867}"/>
              </a:ext>
            </a:extLst>
          </p:cNvPr>
          <p:cNvSpPr>
            <a:spLocks noGrp="1"/>
          </p:cNvSpPr>
          <p:nvPr>
            <p:ph type="sldNum" sz="quarter" idx="12"/>
          </p:nvPr>
        </p:nvSpPr>
        <p:spPr/>
        <p:txBody>
          <a:bodyPr/>
          <a:lstStyle/>
          <a:p>
            <a:fld id="{8F742F1D-C194-494E-A917-23A13E525C8C}" type="slidenum">
              <a:rPr lang="en-GB" smtClean="0"/>
              <a:t>‹#›</a:t>
            </a:fld>
            <a:endParaRPr lang="en-GB"/>
          </a:p>
        </p:txBody>
      </p:sp>
    </p:spTree>
    <p:extLst>
      <p:ext uri="{BB962C8B-B14F-4D97-AF65-F5344CB8AC3E}">
        <p14:creationId xmlns:p14="http://schemas.microsoft.com/office/powerpoint/2010/main" val="351989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222F8E-1546-E52F-8CFE-D5C64782A9A7}"/>
              </a:ext>
            </a:extLst>
          </p:cNvPr>
          <p:cNvSpPr>
            <a:spLocks noGrp="1"/>
          </p:cNvSpPr>
          <p:nvPr>
            <p:ph type="title"/>
          </p:nvPr>
        </p:nvSpPr>
        <p:spPr/>
        <p:txBody>
          <a:bodyPr/>
          <a:lstStyle/>
          <a:p>
            <a:r>
              <a:rPr lang="cs-CZ"/>
              <a:t>Kliknutím lze upravit styl.</a:t>
            </a:r>
            <a:endParaRPr lang="en-GB"/>
          </a:p>
        </p:txBody>
      </p:sp>
      <p:sp>
        <p:nvSpPr>
          <p:cNvPr id="3" name="Zástupný symbol pro datum 2">
            <a:extLst>
              <a:ext uri="{FF2B5EF4-FFF2-40B4-BE49-F238E27FC236}">
                <a16:creationId xmlns:a16="http://schemas.microsoft.com/office/drawing/2014/main" id="{6837FF3D-9FAC-D5C5-9C43-C231ED7C458B}"/>
              </a:ext>
            </a:extLst>
          </p:cNvPr>
          <p:cNvSpPr>
            <a:spLocks noGrp="1"/>
          </p:cNvSpPr>
          <p:nvPr>
            <p:ph type="dt" sz="half" idx="10"/>
          </p:nvPr>
        </p:nvSpPr>
        <p:spPr/>
        <p:txBody>
          <a:bodyPr/>
          <a:lstStyle/>
          <a:p>
            <a:fld id="{4F58A673-2285-4E9A-94A4-F714C434A52B}" type="datetimeFigureOut">
              <a:rPr lang="en-GB" smtClean="0"/>
              <a:t>26/02/2024</a:t>
            </a:fld>
            <a:endParaRPr lang="en-GB"/>
          </a:p>
        </p:txBody>
      </p:sp>
      <p:sp>
        <p:nvSpPr>
          <p:cNvPr id="4" name="Zástupný symbol pro zápatí 3">
            <a:extLst>
              <a:ext uri="{FF2B5EF4-FFF2-40B4-BE49-F238E27FC236}">
                <a16:creationId xmlns:a16="http://schemas.microsoft.com/office/drawing/2014/main" id="{84E205AD-C634-7C0B-EF90-1F3EBE6EE8C7}"/>
              </a:ext>
            </a:extLst>
          </p:cNvPr>
          <p:cNvSpPr>
            <a:spLocks noGrp="1"/>
          </p:cNvSpPr>
          <p:nvPr>
            <p:ph type="ftr" sz="quarter" idx="11"/>
          </p:nvPr>
        </p:nvSpPr>
        <p:spPr/>
        <p:txBody>
          <a:bodyPr/>
          <a:lstStyle/>
          <a:p>
            <a:endParaRPr lang="en-GB"/>
          </a:p>
        </p:txBody>
      </p:sp>
      <p:sp>
        <p:nvSpPr>
          <p:cNvPr id="5" name="Zástupný symbol pro číslo snímku 4">
            <a:extLst>
              <a:ext uri="{FF2B5EF4-FFF2-40B4-BE49-F238E27FC236}">
                <a16:creationId xmlns:a16="http://schemas.microsoft.com/office/drawing/2014/main" id="{41062807-8ECC-425F-75B8-8FED388D789B}"/>
              </a:ext>
            </a:extLst>
          </p:cNvPr>
          <p:cNvSpPr>
            <a:spLocks noGrp="1"/>
          </p:cNvSpPr>
          <p:nvPr>
            <p:ph type="sldNum" sz="quarter" idx="12"/>
          </p:nvPr>
        </p:nvSpPr>
        <p:spPr/>
        <p:txBody>
          <a:bodyPr/>
          <a:lstStyle/>
          <a:p>
            <a:fld id="{8F742F1D-C194-494E-A917-23A13E525C8C}" type="slidenum">
              <a:rPr lang="en-GB" smtClean="0"/>
              <a:t>‹#›</a:t>
            </a:fld>
            <a:endParaRPr lang="en-GB"/>
          </a:p>
        </p:txBody>
      </p:sp>
    </p:spTree>
    <p:extLst>
      <p:ext uri="{BB962C8B-B14F-4D97-AF65-F5344CB8AC3E}">
        <p14:creationId xmlns:p14="http://schemas.microsoft.com/office/powerpoint/2010/main" val="13707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C1D039D-2AA5-6190-841F-FA1CC5223275}"/>
              </a:ext>
            </a:extLst>
          </p:cNvPr>
          <p:cNvSpPr>
            <a:spLocks noGrp="1"/>
          </p:cNvSpPr>
          <p:nvPr>
            <p:ph type="dt" sz="half" idx="10"/>
          </p:nvPr>
        </p:nvSpPr>
        <p:spPr/>
        <p:txBody>
          <a:bodyPr/>
          <a:lstStyle/>
          <a:p>
            <a:fld id="{4F58A673-2285-4E9A-94A4-F714C434A52B}" type="datetimeFigureOut">
              <a:rPr lang="en-GB" smtClean="0"/>
              <a:t>26/02/2024</a:t>
            </a:fld>
            <a:endParaRPr lang="en-GB"/>
          </a:p>
        </p:txBody>
      </p:sp>
      <p:sp>
        <p:nvSpPr>
          <p:cNvPr id="3" name="Zástupný symbol pro zápatí 2">
            <a:extLst>
              <a:ext uri="{FF2B5EF4-FFF2-40B4-BE49-F238E27FC236}">
                <a16:creationId xmlns:a16="http://schemas.microsoft.com/office/drawing/2014/main" id="{455E02EE-91C5-91CE-9C8E-B8145154BD16}"/>
              </a:ext>
            </a:extLst>
          </p:cNvPr>
          <p:cNvSpPr>
            <a:spLocks noGrp="1"/>
          </p:cNvSpPr>
          <p:nvPr>
            <p:ph type="ftr" sz="quarter" idx="11"/>
          </p:nvPr>
        </p:nvSpPr>
        <p:spPr/>
        <p:txBody>
          <a:bodyPr/>
          <a:lstStyle/>
          <a:p>
            <a:endParaRPr lang="en-GB"/>
          </a:p>
        </p:txBody>
      </p:sp>
      <p:sp>
        <p:nvSpPr>
          <p:cNvPr id="4" name="Zástupný symbol pro číslo snímku 3">
            <a:extLst>
              <a:ext uri="{FF2B5EF4-FFF2-40B4-BE49-F238E27FC236}">
                <a16:creationId xmlns:a16="http://schemas.microsoft.com/office/drawing/2014/main" id="{A67EE04A-C998-760E-CAE1-D469EC8436A7}"/>
              </a:ext>
            </a:extLst>
          </p:cNvPr>
          <p:cNvSpPr>
            <a:spLocks noGrp="1"/>
          </p:cNvSpPr>
          <p:nvPr>
            <p:ph type="sldNum" sz="quarter" idx="12"/>
          </p:nvPr>
        </p:nvSpPr>
        <p:spPr/>
        <p:txBody>
          <a:bodyPr/>
          <a:lstStyle/>
          <a:p>
            <a:fld id="{8F742F1D-C194-494E-A917-23A13E525C8C}" type="slidenum">
              <a:rPr lang="en-GB" smtClean="0"/>
              <a:t>‹#›</a:t>
            </a:fld>
            <a:endParaRPr lang="en-GB"/>
          </a:p>
        </p:txBody>
      </p:sp>
    </p:spTree>
    <p:extLst>
      <p:ext uri="{BB962C8B-B14F-4D97-AF65-F5344CB8AC3E}">
        <p14:creationId xmlns:p14="http://schemas.microsoft.com/office/powerpoint/2010/main" val="244560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9BC2E4-5357-1A09-0D05-E1D07B64076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obsah 2">
            <a:extLst>
              <a:ext uri="{FF2B5EF4-FFF2-40B4-BE49-F238E27FC236}">
                <a16:creationId xmlns:a16="http://schemas.microsoft.com/office/drawing/2014/main" id="{CA238072-0CA1-A08B-7245-7495CE74D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text 3">
            <a:extLst>
              <a:ext uri="{FF2B5EF4-FFF2-40B4-BE49-F238E27FC236}">
                <a16:creationId xmlns:a16="http://schemas.microsoft.com/office/drawing/2014/main" id="{6B61B154-CCF0-1118-2070-68AE9518A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6D5B9A7-C0F0-AA74-5E53-2DD552A4FAD9}"/>
              </a:ext>
            </a:extLst>
          </p:cNvPr>
          <p:cNvSpPr>
            <a:spLocks noGrp="1"/>
          </p:cNvSpPr>
          <p:nvPr>
            <p:ph type="dt" sz="half" idx="10"/>
          </p:nvPr>
        </p:nvSpPr>
        <p:spPr/>
        <p:txBody>
          <a:bodyPr/>
          <a:lstStyle/>
          <a:p>
            <a:fld id="{4F58A673-2285-4E9A-94A4-F714C434A52B}" type="datetimeFigureOut">
              <a:rPr lang="en-GB" smtClean="0"/>
              <a:t>26/02/2024</a:t>
            </a:fld>
            <a:endParaRPr lang="en-GB"/>
          </a:p>
        </p:txBody>
      </p:sp>
      <p:sp>
        <p:nvSpPr>
          <p:cNvPr id="6" name="Zástupný symbol pro zápatí 5">
            <a:extLst>
              <a:ext uri="{FF2B5EF4-FFF2-40B4-BE49-F238E27FC236}">
                <a16:creationId xmlns:a16="http://schemas.microsoft.com/office/drawing/2014/main" id="{506BB54B-A40C-8181-3211-996D9EC04F0E}"/>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04B23CFF-741F-B5CB-5350-A09218656369}"/>
              </a:ext>
            </a:extLst>
          </p:cNvPr>
          <p:cNvSpPr>
            <a:spLocks noGrp="1"/>
          </p:cNvSpPr>
          <p:nvPr>
            <p:ph type="sldNum" sz="quarter" idx="12"/>
          </p:nvPr>
        </p:nvSpPr>
        <p:spPr/>
        <p:txBody>
          <a:bodyPr/>
          <a:lstStyle/>
          <a:p>
            <a:fld id="{8F742F1D-C194-494E-A917-23A13E525C8C}" type="slidenum">
              <a:rPr lang="en-GB" smtClean="0"/>
              <a:t>‹#›</a:t>
            </a:fld>
            <a:endParaRPr lang="en-GB"/>
          </a:p>
        </p:txBody>
      </p:sp>
    </p:spTree>
    <p:extLst>
      <p:ext uri="{BB962C8B-B14F-4D97-AF65-F5344CB8AC3E}">
        <p14:creationId xmlns:p14="http://schemas.microsoft.com/office/powerpoint/2010/main" val="67243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9D1B30-6B9E-1C19-463B-8F7D75CF1DF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a:extLst>
              <a:ext uri="{FF2B5EF4-FFF2-40B4-BE49-F238E27FC236}">
                <a16:creationId xmlns:a16="http://schemas.microsoft.com/office/drawing/2014/main" id="{9C56A32F-0813-6F86-040C-276E341461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25A4DC43-7DD0-DD28-3DEE-843C32A49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D24ECF6-6E77-B788-913B-E39A233FAE59}"/>
              </a:ext>
            </a:extLst>
          </p:cNvPr>
          <p:cNvSpPr>
            <a:spLocks noGrp="1"/>
          </p:cNvSpPr>
          <p:nvPr>
            <p:ph type="dt" sz="half" idx="10"/>
          </p:nvPr>
        </p:nvSpPr>
        <p:spPr/>
        <p:txBody>
          <a:bodyPr/>
          <a:lstStyle/>
          <a:p>
            <a:fld id="{4F58A673-2285-4E9A-94A4-F714C434A52B}" type="datetimeFigureOut">
              <a:rPr lang="en-GB" smtClean="0"/>
              <a:t>26/02/2024</a:t>
            </a:fld>
            <a:endParaRPr lang="en-GB"/>
          </a:p>
        </p:txBody>
      </p:sp>
      <p:sp>
        <p:nvSpPr>
          <p:cNvPr id="6" name="Zástupný symbol pro zápatí 5">
            <a:extLst>
              <a:ext uri="{FF2B5EF4-FFF2-40B4-BE49-F238E27FC236}">
                <a16:creationId xmlns:a16="http://schemas.microsoft.com/office/drawing/2014/main" id="{B553838B-823F-8A0B-48DE-62980AABF7E0}"/>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5B367D99-DC14-D0DC-4738-AC940C645A35}"/>
              </a:ext>
            </a:extLst>
          </p:cNvPr>
          <p:cNvSpPr>
            <a:spLocks noGrp="1"/>
          </p:cNvSpPr>
          <p:nvPr>
            <p:ph type="sldNum" sz="quarter" idx="12"/>
          </p:nvPr>
        </p:nvSpPr>
        <p:spPr/>
        <p:txBody>
          <a:bodyPr/>
          <a:lstStyle/>
          <a:p>
            <a:fld id="{8F742F1D-C194-494E-A917-23A13E525C8C}" type="slidenum">
              <a:rPr lang="en-GB" smtClean="0"/>
              <a:t>‹#›</a:t>
            </a:fld>
            <a:endParaRPr lang="en-GB"/>
          </a:p>
        </p:txBody>
      </p:sp>
    </p:spTree>
    <p:extLst>
      <p:ext uri="{BB962C8B-B14F-4D97-AF65-F5344CB8AC3E}">
        <p14:creationId xmlns:p14="http://schemas.microsoft.com/office/powerpoint/2010/main" val="296059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A7D5EA6-806E-355E-27E3-3DB9B99309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4620394E-8031-0620-67D2-05413D2C1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415C36CE-3BB3-FFC6-8DCB-EC0F26A9D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58A673-2285-4E9A-94A4-F714C434A52B}" type="datetimeFigureOut">
              <a:rPr lang="en-GB" smtClean="0"/>
              <a:t>26/02/2024</a:t>
            </a:fld>
            <a:endParaRPr lang="en-GB"/>
          </a:p>
        </p:txBody>
      </p:sp>
      <p:sp>
        <p:nvSpPr>
          <p:cNvPr id="5" name="Zástupný symbol pro zápatí 4">
            <a:extLst>
              <a:ext uri="{FF2B5EF4-FFF2-40B4-BE49-F238E27FC236}">
                <a16:creationId xmlns:a16="http://schemas.microsoft.com/office/drawing/2014/main" id="{50337B68-B05B-EFB4-C59D-35D24D16E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symbol pro číslo snímku 5">
            <a:extLst>
              <a:ext uri="{FF2B5EF4-FFF2-40B4-BE49-F238E27FC236}">
                <a16:creationId xmlns:a16="http://schemas.microsoft.com/office/drawing/2014/main" id="{17EA234C-23B8-5FC7-6A69-7A37FCAA6F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742F1D-C194-494E-A917-23A13E525C8C}" type="slidenum">
              <a:rPr lang="en-GB" smtClean="0"/>
              <a:t>‹#›</a:t>
            </a:fld>
            <a:endParaRPr lang="en-GB"/>
          </a:p>
        </p:txBody>
      </p:sp>
    </p:spTree>
    <p:extLst>
      <p:ext uri="{BB962C8B-B14F-4D97-AF65-F5344CB8AC3E}">
        <p14:creationId xmlns:p14="http://schemas.microsoft.com/office/powerpoint/2010/main" val="3724517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7FBDA0-00DD-43B4-B0D9-00D6C78362C8}"/>
              </a:ext>
            </a:extLst>
          </p:cNvPr>
          <p:cNvSpPr>
            <a:spLocks noGrp="1"/>
          </p:cNvSpPr>
          <p:nvPr>
            <p:ph type="ctrTitle"/>
          </p:nvPr>
        </p:nvSpPr>
        <p:spPr/>
        <p:txBody>
          <a:bodyPr>
            <a:normAutofit fontScale="90000"/>
          </a:bodyPr>
          <a:lstStyle/>
          <a:p>
            <a:r>
              <a:rPr lang="cs-CZ" dirty="0"/>
              <a:t>Kritika kultury: odcizený člověk v umění a literatuře 20. století</a:t>
            </a:r>
            <a:endParaRPr lang="en-GB" dirty="0"/>
          </a:p>
        </p:txBody>
      </p:sp>
      <p:sp>
        <p:nvSpPr>
          <p:cNvPr id="3" name="Podnadpis 2">
            <a:extLst>
              <a:ext uri="{FF2B5EF4-FFF2-40B4-BE49-F238E27FC236}">
                <a16:creationId xmlns:a16="http://schemas.microsoft.com/office/drawing/2014/main" id="{1DD800EE-FAAA-5CC8-A260-C34886FE03A7}"/>
              </a:ext>
            </a:extLst>
          </p:cNvPr>
          <p:cNvSpPr>
            <a:spLocks noGrp="1"/>
          </p:cNvSpPr>
          <p:nvPr>
            <p:ph type="subTitle" idx="1"/>
          </p:nvPr>
        </p:nvSpPr>
        <p:spPr/>
        <p:txBody>
          <a:bodyPr/>
          <a:lstStyle/>
          <a:p>
            <a:r>
              <a:rPr lang="cs-CZ" dirty="0"/>
              <a:t>První hodina</a:t>
            </a:r>
            <a:endParaRPr lang="en-GB" dirty="0"/>
          </a:p>
        </p:txBody>
      </p:sp>
    </p:spTree>
    <p:extLst>
      <p:ext uri="{BB962C8B-B14F-4D97-AF65-F5344CB8AC3E}">
        <p14:creationId xmlns:p14="http://schemas.microsoft.com/office/powerpoint/2010/main" val="181928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5A904F-08B4-9E7D-6FFC-642EE779CC12}"/>
              </a:ext>
            </a:extLst>
          </p:cNvPr>
          <p:cNvSpPr>
            <a:spLocks noGrp="1"/>
          </p:cNvSpPr>
          <p:nvPr>
            <p:ph type="title"/>
          </p:nvPr>
        </p:nvSpPr>
        <p:spPr/>
        <p:txBody>
          <a:bodyPr/>
          <a:lstStyle/>
          <a:p>
            <a:r>
              <a:rPr lang="cs-CZ" dirty="0"/>
              <a:t>KRITIKA KULTURY V KOSTCE</a:t>
            </a:r>
            <a:endParaRPr lang="en-GB" dirty="0"/>
          </a:p>
        </p:txBody>
      </p:sp>
      <p:graphicFrame>
        <p:nvGraphicFramePr>
          <p:cNvPr id="7" name="Zástupný obsah 2">
            <a:extLst>
              <a:ext uri="{FF2B5EF4-FFF2-40B4-BE49-F238E27FC236}">
                <a16:creationId xmlns:a16="http://schemas.microsoft.com/office/drawing/2014/main" id="{DA7E648D-A60A-3F61-502B-50A4A6A2F0A8}"/>
              </a:ext>
            </a:extLst>
          </p:cNvPr>
          <p:cNvGraphicFramePr>
            <a:graphicFrameLocks noGrp="1"/>
          </p:cNvGraphicFramePr>
          <p:nvPr>
            <p:ph idx="1"/>
            <p:extLst>
              <p:ext uri="{D42A27DB-BD31-4B8C-83A1-F6EECF244321}">
                <p14:modId xmlns:p14="http://schemas.microsoft.com/office/powerpoint/2010/main" val="1977797990"/>
              </p:ext>
            </p:extLst>
          </p:nvPr>
        </p:nvGraphicFramePr>
        <p:xfrm>
          <a:off x="812223" y="178233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63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206946-D3F2-7C99-4305-1A8AC315D23F}"/>
              </a:ext>
            </a:extLst>
          </p:cNvPr>
          <p:cNvSpPr>
            <a:spLocks noGrp="1"/>
          </p:cNvSpPr>
          <p:nvPr>
            <p:ph type="title"/>
          </p:nvPr>
        </p:nvSpPr>
        <p:spPr/>
        <p:txBody>
          <a:bodyPr/>
          <a:lstStyle/>
          <a:p>
            <a:endParaRPr lang="en-GB"/>
          </a:p>
        </p:txBody>
      </p:sp>
      <p:pic>
        <p:nvPicPr>
          <p:cNvPr id="5" name="Zástupný obsah 4" descr="Obrys usmívajícího se obličeje obrys">
            <a:extLst>
              <a:ext uri="{FF2B5EF4-FFF2-40B4-BE49-F238E27FC236}">
                <a16:creationId xmlns:a16="http://schemas.microsoft.com/office/drawing/2014/main" id="{D150B1C4-BB4A-ADD6-CAC8-4C5DCA977EA6}"/>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6029" y="2648347"/>
            <a:ext cx="1561306" cy="1561306"/>
          </a:xfrm>
        </p:spPr>
      </p:pic>
      <p:pic>
        <p:nvPicPr>
          <p:cNvPr id="7" name="Grafický objekt 6" descr="Obrys ustaraného obličeje se souvislou výplní">
            <a:extLst>
              <a:ext uri="{FF2B5EF4-FFF2-40B4-BE49-F238E27FC236}">
                <a16:creationId xmlns:a16="http://schemas.microsoft.com/office/drawing/2014/main" id="{5907EC1A-DA92-9B7E-FD05-B760FB3A18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2243" y="2215243"/>
            <a:ext cx="2427514" cy="2427514"/>
          </a:xfrm>
          <a:prstGeom prst="rect">
            <a:avLst/>
          </a:prstGeom>
        </p:spPr>
      </p:pic>
      <p:pic>
        <p:nvPicPr>
          <p:cNvPr id="9" name="Grafický objekt 8" descr="Interpret – žena se souvislou výplní">
            <a:extLst>
              <a:ext uri="{FF2B5EF4-FFF2-40B4-BE49-F238E27FC236}">
                <a16:creationId xmlns:a16="http://schemas.microsoft.com/office/drawing/2014/main" id="{9BE1948D-4EAB-71E7-FB0A-158EC11E7B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85514" y="2507116"/>
            <a:ext cx="1567544" cy="1567544"/>
          </a:xfrm>
          <a:prstGeom prst="rect">
            <a:avLst/>
          </a:prstGeom>
        </p:spPr>
      </p:pic>
      <p:cxnSp>
        <p:nvCxnSpPr>
          <p:cNvPr id="11" name="Přímá spojnice se šipkou 10">
            <a:extLst>
              <a:ext uri="{FF2B5EF4-FFF2-40B4-BE49-F238E27FC236}">
                <a16:creationId xmlns:a16="http://schemas.microsoft.com/office/drawing/2014/main" id="{38190F24-570B-F537-7E92-8B39DFBB5AAB}"/>
              </a:ext>
            </a:extLst>
          </p:cNvPr>
          <p:cNvCxnSpPr/>
          <p:nvPr/>
        </p:nvCxnSpPr>
        <p:spPr>
          <a:xfrm>
            <a:off x="3233057" y="3429000"/>
            <a:ext cx="140425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Přímá spojnice se šipkou 11">
            <a:extLst>
              <a:ext uri="{FF2B5EF4-FFF2-40B4-BE49-F238E27FC236}">
                <a16:creationId xmlns:a16="http://schemas.microsoft.com/office/drawing/2014/main" id="{7E4528B3-AACE-8B30-8D98-1B832634304C}"/>
              </a:ext>
            </a:extLst>
          </p:cNvPr>
          <p:cNvCxnSpPr/>
          <p:nvPr/>
        </p:nvCxnSpPr>
        <p:spPr>
          <a:xfrm>
            <a:off x="7413171" y="3429000"/>
            <a:ext cx="140425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427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4C056E-05B7-31CC-7C2B-77EED739EEFA}"/>
              </a:ext>
            </a:extLst>
          </p:cNvPr>
          <p:cNvSpPr>
            <a:spLocks noGrp="1"/>
          </p:cNvSpPr>
          <p:nvPr>
            <p:ph type="title"/>
          </p:nvPr>
        </p:nvSpPr>
        <p:spPr/>
        <p:txBody>
          <a:bodyPr/>
          <a:lstStyle/>
          <a:p>
            <a:r>
              <a:rPr lang="cs-CZ" dirty="0"/>
              <a:t>Cíl kurzu</a:t>
            </a:r>
            <a:endParaRPr lang="en-GB" dirty="0"/>
          </a:p>
        </p:txBody>
      </p:sp>
      <p:sp>
        <p:nvSpPr>
          <p:cNvPr id="3" name="Zástupný obsah 2">
            <a:extLst>
              <a:ext uri="{FF2B5EF4-FFF2-40B4-BE49-F238E27FC236}">
                <a16:creationId xmlns:a16="http://schemas.microsoft.com/office/drawing/2014/main" id="{86A21FAD-5071-AD1E-36CA-EBABEEF1CBC9}"/>
              </a:ext>
            </a:extLst>
          </p:cNvPr>
          <p:cNvSpPr>
            <a:spLocks noGrp="1"/>
          </p:cNvSpPr>
          <p:nvPr>
            <p:ph idx="1"/>
          </p:nvPr>
        </p:nvSpPr>
        <p:spPr/>
        <p:txBody>
          <a:bodyPr/>
          <a:lstStyle/>
          <a:p>
            <a:r>
              <a:rPr lang="cs-CZ" dirty="0"/>
              <a:t>Kritika kultury zaměřená proti současné společnosti</a:t>
            </a:r>
          </a:p>
          <a:p>
            <a:r>
              <a:rPr lang="cs-CZ" dirty="0"/>
              <a:t>„moderní“ kritika kultury, která se chápe jako součást toho, co kritizuje</a:t>
            </a:r>
          </a:p>
        </p:txBody>
      </p:sp>
    </p:spTree>
    <p:extLst>
      <p:ext uri="{BB962C8B-B14F-4D97-AF65-F5344CB8AC3E}">
        <p14:creationId xmlns:p14="http://schemas.microsoft.com/office/powerpoint/2010/main" val="1327407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7212DC-CCC7-413A-A169-420CDAC3004B}"/>
              </a:ext>
            </a:extLst>
          </p:cNvPr>
          <p:cNvSpPr>
            <a:spLocks noGrp="1"/>
          </p:cNvSpPr>
          <p:nvPr>
            <p:ph type="title"/>
          </p:nvPr>
        </p:nvSpPr>
        <p:spPr>
          <a:xfrm>
            <a:off x="435429" y="365125"/>
            <a:ext cx="10918371" cy="614589"/>
          </a:xfrm>
        </p:spPr>
        <p:txBody>
          <a:bodyPr>
            <a:normAutofit fontScale="90000"/>
          </a:bodyPr>
          <a:lstStyle/>
          <a:p>
            <a:endParaRPr lang="en-GB" dirty="0"/>
          </a:p>
        </p:txBody>
      </p:sp>
      <p:sp>
        <p:nvSpPr>
          <p:cNvPr id="3" name="Zástupný obsah 2">
            <a:extLst>
              <a:ext uri="{FF2B5EF4-FFF2-40B4-BE49-F238E27FC236}">
                <a16:creationId xmlns:a16="http://schemas.microsoft.com/office/drawing/2014/main" id="{7C5C9860-2757-56D5-7440-29570F4CC12B}"/>
              </a:ext>
            </a:extLst>
          </p:cNvPr>
          <p:cNvSpPr>
            <a:spLocks noGrp="1"/>
          </p:cNvSpPr>
          <p:nvPr>
            <p:ph idx="1"/>
          </p:nvPr>
        </p:nvSpPr>
        <p:spPr>
          <a:xfrm>
            <a:off x="1" y="1153886"/>
            <a:ext cx="12192000" cy="5704114"/>
          </a:xfrm>
        </p:spPr>
        <p:txBody>
          <a:bodyPr>
            <a:normAutofit/>
          </a:bodyPr>
          <a:lstStyle/>
          <a:p>
            <a:pPr marL="0" indent="0">
              <a:buNone/>
            </a:pPr>
            <a:r>
              <a:rPr lang="en-US" dirty="0"/>
              <a:t>Björn </a:t>
            </a:r>
            <a:r>
              <a:rPr lang="en-US" dirty="0" err="1"/>
              <a:t>Höcke</a:t>
            </a:r>
            <a:r>
              <a:rPr lang="en-US" dirty="0"/>
              <a:t> likes the forest. He</a:t>
            </a:r>
            <a:r>
              <a:rPr lang="cs-CZ" dirty="0"/>
              <a:t> </a:t>
            </a:r>
            <a:r>
              <a:rPr lang="en-US" dirty="0" err="1"/>
              <a:t>identif</a:t>
            </a:r>
            <a:r>
              <a:rPr lang="cs-CZ" dirty="0" err="1"/>
              <a:t>ies</a:t>
            </a:r>
            <a:r>
              <a:rPr lang="en-US" dirty="0"/>
              <a:t> it with home, distance from or protection from civilization (or the political establishment), peace and quiet. This highly charged nature, which </a:t>
            </a:r>
            <a:r>
              <a:rPr lang="en-US" dirty="0" err="1"/>
              <a:t>Höcke</a:t>
            </a:r>
            <a:r>
              <a:rPr lang="en-US" dirty="0"/>
              <a:t> repeats in his conversation with Melanie Amann, naturally has a political function: the reference to "nature" makes it all the more obvious that Germany is no longer a home for </a:t>
            </a:r>
            <a:r>
              <a:rPr lang="en-US" dirty="0" err="1"/>
              <a:t>Höcke</a:t>
            </a:r>
            <a:r>
              <a:rPr lang="en-US" dirty="0"/>
              <a:t> and that civilization is in a constant state of flux, in which there must be safe spaces. </a:t>
            </a:r>
            <a:endParaRPr lang="cs-CZ" dirty="0"/>
          </a:p>
          <a:p>
            <a:pPr marL="0" indent="0">
              <a:buNone/>
            </a:pPr>
            <a:endParaRPr lang="cs-CZ" dirty="0"/>
          </a:p>
          <a:p>
            <a:pPr marL="0" indent="0">
              <a:buNone/>
            </a:pPr>
            <a:r>
              <a:rPr lang="en-GB" dirty="0"/>
              <a:t>https://www.zeit.de/kultur/2020-07/politische-oekologie-afd-neue-rechte-naturromantik-populismus-markus-steinmayr/komplettansicht</a:t>
            </a:r>
          </a:p>
        </p:txBody>
      </p:sp>
    </p:spTree>
    <p:extLst>
      <p:ext uri="{BB962C8B-B14F-4D97-AF65-F5344CB8AC3E}">
        <p14:creationId xmlns:p14="http://schemas.microsoft.com/office/powerpoint/2010/main" val="218831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6BA3B0-E219-423A-A23D-9DDF1EEA0D25}"/>
              </a:ext>
            </a:extLst>
          </p:cNvPr>
          <p:cNvSpPr>
            <a:spLocks noGrp="1"/>
          </p:cNvSpPr>
          <p:nvPr>
            <p:ph type="title"/>
          </p:nvPr>
        </p:nvSpPr>
        <p:spPr/>
        <p:txBody>
          <a:bodyPr/>
          <a:lstStyle/>
          <a:p>
            <a:endParaRPr lang="en-GB"/>
          </a:p>
        </p:txBody>
      </p:sp>
      <p:pic>
        <p:nvPicPr>
          <p:cNvPr id="5" name="Zástupný obsah 4" descr="Obsah obrázku text, muž, Lidská tvář, oblek&#10;&#10;Popis byl vytvořen automaticky">
            <a:extLst>
              <a:ext uri="{FF2B5EF4-FFF2-40B4-BE49-F238E27FC236}">
                <a16:creationId xmlns:a16="http://schemas.microsoft.com/office/drawing/2014/main" id="{0993863F-A733-190B-4D21-2AB0C34350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3971" y="-80849"/>
            <a:ext cx="6938849" cy="6938849"/>
          </a:xfrm>
        </p:spPr>
      </p:pic>
    </p:spTree>
    <p:extLst>
      <p:ext uri="{BB962C8B-B14F-4D97-AF65-F5344CB8AC3E}">
        <p14:creationId xmlns:p14="http://schemas.microsoft.com/office/powerpoint/2010/main" val="1715146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D84DD0-81FD-67AC-5461-81FAF81F2E43}"/>
              </a:ext>
            </a:extLst>
          </p:cNvPr>
          <p:cNvSpPr>
            <a:spLocks noGrp="1"/>
          </p:cNvSpPr>
          <p:nvPr>
            <p:ph type="title"/>
          </p:nvPr>
        </p:nvSpPr>
        <p:spPr/>
        <p:txBody>
          <a:bodyPr/>
          <a:lstStyle/>
          <a:p>
            <a:r>
              <a:rPr lang="cs-CZ" dirty="0"/>
              <a:t>Moderní KK</a:t>
            </a:r>
            <a:endParaRPr lang="en-GB" dirty="0"/>
          </a:p>
        </p:txBody>
      </p:sp>
      <p:pic>
        <p:nvPicPr>
          <p:cNvPr id="6" name="Zástupný obsah 5" descr="Obsah obrázku text, snímek obrazovky, Písmo, kruh&#10;&#10;Popis byl vytvořen automaticky">
            <a:extLst>
              <a:ext uri="{FF2B5EF4-FFF2-40B4-BE49-F238E27FC236}">
                <a16:creationId xmlns:a16="http://schemas.microsoft.com/office/drawing/2014/main" id="{CF38CE37-3995-B15E-3A4F-A69DD40472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2285" y="199657"/>
            <a:ext cx="4288971" cy="6458686"/>
          </a:xfrm>
        </p:spPr>
      </p:pic>
      <p:sp>
        <p:nvSpPr>
          <p:cNvPr id="8" name="TextovéPole 7">
            <a:extLst>
              <a:ext uri="{FF2B5EF4-FFF2-40B4-BE49-F238E27FC236}">
                <a16:creationId xmlns:a16="http://schemas.microsoft.com/office/drawing/2014/main" id="{B6469C7B-5BE5-F3D6-C80D-ABC41937CFA5}"/>
              </a:ext>
            </a:extLst>
          </p:cNvPr>
          <p:cNvSpPr txBox="1"/>
          <p:nvPr/>
        </p:nvSpPr>
        <p:spPr>
          <a:xfrm>
            <a:off x="575109" y="1690688"/>
            <a:ext cx="6097604" cy="4524315"/>
          </a:xfrm>
          <a:prstGeom prst="rect">
            <a:avLst/>
          </a:prstGeom>
          <a:noFill/>
        </p:spPr>
        <p:txBody>
          <a:bodyPr wrap="square">
            <a:spAutoFit/>
          </a:bodyPr>
          <a:lstStyle/>
          <a:p>
            <a:pPr algn="l"/>
            <a:r>
              <a:rPr lang="de-DE" sz="2400" b="0" i="0" dirty="0" err="1">
                <a:effectLst/>
                <a:latin typeface="chaparral pro"/>
              </a:rPr>
              <a:t>Digitální</a:t>
            </a:r>
            <a:r>
              <a:rPr lang="de-DE" sz="2400" b="0" i="0" dirty="0">
                <a:effectLst/>
                <a:latin typeface="chaparral pro"/>
              </a:rPr>
              <a:t> </a:t>
            </a:r>
            <a:r>
              <a:rPr lang="de-DE" sz="2400" b="0" i="0" dirty="0" err="1">
                <a:effectLst/>
                <a:latin typeface="chaparral pro"/>
              </a:rPr>
              <a:t>minimalisté</a:t>
            </a:r>
            <a:r>
              <a:rPr lang="de-DE" sz="2400" b="0" i="0" dirty="0">
                <a:effectLst/>
                <a:latin typeface="chaparral pro"/>
              </a:rPr>
              <a:t> </a:t>
            </a:r>
            <a:r>
              <a:rPr lang="de-DE" sz="2400" b="0" i="0" dirty="0" err="1">
                <a:effectLst/>
                <a:latin typeface="chaparral pro"/>
              </a:rPr>
              <a:t>jsou</a:t>
            </a:r>
            <a:r>
              <a:rPr lang="de-DE" sz="2400" b="0" i="0" dirty="0">
                <a:effectLst/>
                <a:latin typeface="chaparral pro"/>
              </a:rPr>
              <a:t> </a:t>
            </a:r>
            <a:r>
              <a:rPr lang="de-DE" sz="2400" b="0" i="0" dirty="0" err="1">
                <a:effectLst/>
                <a:latin typeface="chaparral pro"/>
              </a:rPr>
              <a:t>všude</a:t>
            </a:r>
            <a:r>
              <a:rPr lang="de-DE" sz="2400" b="0" i="0" dirty="0">
                <a:effectLst/>
                <a:latin typeface="chaparral pro"/>
              </a:rPr>
              <a:t> </a:t>
            </a:r>
            <a:r>
              <a:rPr lang="de-DE" sz="2400" b="0" i="0" dirty="0" err="1">
                <a:effectLst/>
                <a:latin typeface="chaparral pro"/>
              </a:rPr>
              <a:t>kolem</a:t>
            </a:r>
            <a:r>
              <a:rPr lang="de-DE" sz="2400" b="0" i="0" dirty="0">
                <a:effectLst/>
                <a:latin typeface="chaparral pro"/>
              </a:rPr>
              <a:t> </a:t>
            </a:r>
            <a:r>
              <a:rPr lang="de-DE" sz="2400" b="0" i="0" dirty="0" err="1">
                <a:effectLst/>
                <a:latin typeface="chaparral pro"/>
              </a:rPr>
              <a:t>nás</a:t>
            </a:r>
            <a:r>
              <a:rPr lang="de-DE" sz="2400" b="0" i="0" dirty="0">
                <a:effectLst/>
                <a:latin typeface="chaparral pro"/>
              </a:rPr>
              <a:t>. </a:t>
            </a:r>
            <a:r>
              <a:rPr lang="de-DE" sz="2400" b="0" i="0" dirty="0" err="1">
                <a:effectLst/>
                <a:latin typeface="chaparral pro"/>
              </a:rPr>
              <a:t>Jsou</a:t>
            </a:r>
            <a:r>
              <a:rPr lang="de-DE" sz="2400" b="0" i="0" dirty="0">
                <a:effectLst/>
                <a:latin typeface="chaparral pro"/>
              </a:rPr>
              <a:t> </a:t>
            </a:r>
            <a:r>
              <a:rPr lang="de-DE" sz="2400" b="0" i="0" dirty="0" err="1">
                <a:effectLst/>
                <a:latin typeface="chaparral pro"/>
              </a:rPr>
              <a:t>to</a:t>
            </a:r>
            <a:r>
              <a:rPr lang="de-DE" sz="2400" b="0" i="0" dirty="0">
                <a:effectLst/>
                <a:latin typeface="chaparral pro"/>
              </a:rPr>
              <a:t> </a:t>
            </a:r>
            <a:r>
              <a:rPr lang="de-DE" sz="2400" b="0" i="0" dirty="0" err="1">
                <a:effectLst/>
                <a:latin typeface="chaparral pro"/>
              </a:rPr>
              <a:t>klidní</a:t>
            </a:r>
            <a:r>
              <a:rPr lang="de-DE" sz="2400" b="0" i="0" dirty="0">
                <a:effectLst/>
                <a:latin typeface="chaparral pro"/>
              </a:rPr>
              <a:t>, </a:t>
            </a:r>
            <a:r>
              <a:rPr lang="de-DE" sz="2400" b="0" i="0" dirty="0" err="1">
                <a:effectLst/>
                <a:latin typeface="chaparral pro"/>
              </a:rPr>
              <a:t>spokojení</a:t>
            </a:r>
            <a:r>
              <a:rPr lang="de-DE" sz="2400" b="0" i="0" dirty="0">
                <a:effectLst/>
                <a:latin typeface="chaparral pro"/>
              </a:rPr>
              <a:t> </a:t>
            </a:r>
            <a:r>
              <a:rPr lang="de-DE" sz="2400" b="0" i="0" dirty="0" err="1">
                <a:effectLst/>
                <a:latin typeface="chaparral pro"/>
              </a:rPr>
              <a:t>lidé</a:t>
            </a:r>
            <a:r>
              <a:rPr lang="de-DE" sz="2400" b="0" i="0" dirty="0">
                <a:effectLst/>
                <a:latin typeface="chaparral pro"/>
              </a:rPr>
              <a:t>, </a:t>
            </a:r>
            <a:r>
              <a:rPr lang="de-DE" sz="2400" b="0" i="0" dirty="0" err="1">
                <a:effectLst/>
                <a:latin typeface="chaparral pro"/>
              </a:rPr>
              <a:t>kteří</a:t>
            </a:r>
            <a:r>
              <a:rPr lang="de-DE" sz="2400" b="0" i="0" dirty="0">
                <a:effectLst/>
                <a:latin typeface="chaparral pro"/>
              </a:rPr>
              <a:t> se </a:t>
            </a:r>
            <a:r>
              <a:rPr lang="de-DE" sz="2400" b="0" i="0" dirty="0" err="1">
                <a:effectLst/>
                <a:latin typeface="chaparral pro"/>
              </a:rPr>
              <a:t>umějí</a:t>
            </a:r>
            <a:r>
              <a:rPr lang="de-DE" sz="2400" b="0" i="0" dirty="0">
                <a:effectLst/>
                <a:latin typeface="chaparral pro"/>
              </a:rPr>
              <a:t> </a:t>
            </a:r>
            <a:r>
              <a:rPr lang="de-DE" sz="2400" b="0" i="0" dirty="0" err="1">
                <a:effectLst/>
                <a:latin typeface="chaparral pro"/>
              </a:rPr>
              <a:t>ponořit</a:t>
            </a:r>
            <a:r>
              <a:rPr lang="de-DE" sz="2400" b="0" i="0" dirty="0">
                <a:effectLst/>
                <a:latin typeface="chaparral pro"/>
              </a:rPr>
              <a:t> do </a:t>
            </a:r>
            <a:r>
              <a:rPr lang="de-DE" sz="2400" b="0" i="0" dirty="0" err="1">
                <a:effectLst/>
                <a:latin typeface="chaparral pro"/>
              </a:rPr>
              <a:t>rozhovoru</a:t>
            </a:r>
            <a:r>
              <a:rPr lang="de-DE" sz="2400" b="0" i="0" dirty="0">
                <a:effectLst/>
                <a:latin typeface="chaparral pro"/>
              </a:rPr>
              <a:t>, </a:t>
            </a:r>
            <a:r>
              <a:rPr lang="de-DE" sz="2400" b="0" i="0" dirty="0" err="1">
                <a:effectLst/>
                <a:latin typeface="chaparral pro"/>
              </a:rPr>
              <a:t>aniž</a:t>
            </a:r>
            <a:r>
              <a:rPr lang="de-DE" sz="2400" b="0" i="0" dirty="0">
                <a:effectLst/>
                <a:latin typeface="chaparral pro"/>
              </a:rPr>
              <a:t> </a:t>
            </a:r>
            <a:r>
              <a:rPr lang="de-DE" sz="2400" b="0" i="0" dirty="0" err="1">
                <a:effectLst/>
                <a:latin typeface="chaparral pro"/>
              </a:rPr>
              <a:t>by</a:t>
            </a:r>
            <a:r>
              <a:rPr lang="de-DE" sz="2400" b="0" i="0" dirty="0">
                <a:effectLst/>
                <a:latin typeface="chaparral pro"/>
              </a:rPr>
              <a:t> </a:t>
            </a:r>
            <a:r>
              <a:rPr lang="de-DE" sz="2400" b="0" i="0" dirty="0" err="1">
                <a:effectLst/>
                <a:latin typeface="chaparral pro"/>
              </a:rPr>
              <a:t>museli</a:t>
            </a:r>
            <a:r>
              <a:rPr lang="de-DE" sz="2400" b="0" i="0" dirty="0">
                <a:effectLst/>
                <a:latin typeface="chaparral pro"/>
              </a:rPr>
              <a:t> </a:t>
            </a:r>
            <a:r>
              <a:rPr lang="de-DE" sz="2400" b="0" i="0" dirty="0" err="1">
                <a:effectLst/>
                <a:latin typeface="chaparral pro"/>
              </a:rPr>
              <a:t>potají</a:t>
            </a:r>
            <a:r>
              <a:rPr lang="de-DE" sz="2400" b="0" i="0" dirty="0">
                <a:effectLst/>
                <a:latin typeface="chaparral pro"/>
              </a:rPr>
              <a:t> </a:t>
            </a:r>
            <a:r>
              <a:rPr lang="de-DE" sz="2400" b="0" i="0" dirty="0" err="1">
                <a:effectLst/>
                <a:latin typeface="chaparral pro"/>
              </a:rPr>
              <a:t>kontrolovat</a:t>
            </a:r>
            <a:r>
              <a:rPr lang="de-DE" sz="2400" b="0" i="0" dirty="0">
                <a:effectLst/>
                <a:latin typeface="chaparral pro"/>
              </a:rPr>
              <a:t> </a:t>
            </a:r>
            <a:r>
              <a:rPr lang="de-DE" sz="2400" b="0" i="0" dirty="0" err="1">
                <a:effectLst/>
                <a:latin typeface="chaparral pro"/>
              </a:rPr>
              <a:t>telefon</a:t>
            </a:r>
            <a:r>
              <a:rPr lang="de-DE" sz="2400" b="0" i="0" dirty="0">
                <a:effectLst/>
                <a:latin typeface="chaparral pro"/>
              </a:rPr>
              <a:t>. </a:t>
            </a:r>
            <a:r>
              <a:rPr lang="de-DE" sz="2400" b="0" i="0" dirty="0" err="1">
                <a:effectLst/>
                <a:latin typeface="chaparral pro"/>
              </a:rPr>
              <a:t>Dovedou</a:t>
            </a:r>
            <a:r>
              <a:rPr lang="de-DE" sz="2400" b="0" i="0" dirty="0">
                <a:effectLst/>
                <a:latin typeface="chaparral pro"/>
              </a:rPr>
              <a:t> se </a:t>
            </a:r>
            <a:r>
              <a:rPr lang="de-DE" sz="2400" b="0" i="0" dirty="0" err="1">
                <a:effectLst/>
                <a:latin typeface="chaparral pro"/>
              </a:rPr>
              <a:t>nechat</a:t>
            </a:r>
            <a:r>
              <a:rPr lang="de-DE" sz="2400" b="0" i="0" dirty="0">
                <a:effectLst/>
                <a:latin typeface="chaparral pro"/>
              </a:rPr>
              <a:t> </a:t>
            </a:r>
            <a:r>
              <a:rPr lang="de-DE" sz="2400" b="0" i="0" dirty="0" err="1">
                <a:effectLst/>
                <a:latin typeface="chaparral pro"/>
              </a:rPr>
              <a:t>zcela</a:t>
            </a:r>
            <a:r>
              <a:rPr lang="de-DE" sz="2400" b="0" i="0" dirty="0">
                <a:effectLst/>
                <a:latin typeface="chaparral pro"/>
              </a:rPr>
              <a:t> </a:t>
            </a:r>
            <a:r>
              <a:rPr lang="de-DE" sz="2400" b="0" i="0" dirty="0" err="1">
                <a:effectLst/>
                <a:latin typeface="chaparral pro"/>
              </a:rPr>
              <a:t>pohltit</a:t>
            </a:r>
            <a:r>
              <a:rPr lang="de-DE" sz="2400" b="0" i="0" dirty="0">
                <a:effectLst/>
                <a:latin typeface="chaparral pro"/>
              </a:rPr>
              <a:t> </a:t>
            </a:r>
            <a:r>
              <a:rPr lang="de-DE" sz="2400" b="0" i="0" dirty="0" err="1">
                <a:effectLst/>
                <a:latin typeface="chaparral pro"/>
              </a:rPr>
              <a:t>dobrou</a:t>
            </a:r>
            <a:r>
              <a:rPr lang="de-DE" sz="2400" b="0" i="0" dirty="0">
                <a:effectLst/>
                <a:latin typeface="chaparral pro"/>
              </a:rPr>
              <a:t> </a:t>
            </a:r>
            <a:r>
              <a:rPr lang="de-DE" sz="2400" b="0" i="0" dirty="0" err="1">
                <a:effectLst/>
                <a:latin typeface="chaparral pro"/>
              </a:rPr>
              <a:t>knihou</a:t>
            </a:r>
            <a:r>
              <a:rPr lang="de-DE" sz="2400" b="0" i="0" dirty="0">
                <a:effectLst/>
                <a:latin typeface="chaparral pro"/>
              </a:rPr>
              <a:t>, </a:t>
            </a:r>
            <a:r>
              <a:rPr lang="de-DE" sz="2400" b="0" i="0" dirty="0" err="1">
                <a:effectLst/>
                <a:latin typeface="chaparral pro"/>
              </a:rPr>
              <a:t>ranním</a:t>
            </a:r>
            <a:r>
              <a:rPr lang="de-DE" sz="2400" b="0" i="0" dirty="0">
                <a:effectLst/>
                <a:latin typeface="chaparral pro"/>
              </a:rPr>
              <a:t> </a:t>
            </a:r>
            <a:r>
              <a:rPr lang="de-DE" sz="2400" b="0" i="0" dirty="0" err="1">
                <a:effectLst/>
                <a:latin typeface="chaparral pro"/>
              </a:rPr>
              <a:t>během</a:t>
            </a:r>
            <a:r>
              <a:rPr lang="de-DE" sz="2400" b="0" i="0" dirty="0">
                <a:effectLst/>
                <a:latin typeface="chaparral pro"/>
              </a:rPr>
              <a:t>, </a:t>
            </a:r>
            <a:r>
              <a:rPr lang="de-DE" sz="2400" b="0" i="0" dirty="0" err="1">
                <a:effectLst/>
                <a:latin typeface="chaparral pro"/>
              </a:rPr>
              <a:t>svými</a:t>
            </a:r>
            <a:r>
              <a:rPr lang="de-DE" sz="2400" b="0" i="0" dirty="0">
                <a:effectLst/>
                <a:latin typeface="chaparral pro"/>
              </a:rPr>
              <a:t> </a:t>
            </a:r>
            <a:r>
              <a:rPr lang="de-DE" sz="2400" b="0" i="0" dirty="0" err="1">
                <a:effectLst/>
                <a:latin typeface="chaparral pro"/>
              </a:rPr>
              <a:t>myšlenkami</a:t>
            </a:r>
            <a:r>
              <a:rPr lang="de-DE" sz="2400" b="0" i="0" dirty="0">
                <a:effectLst/>
                <a:latin typeface="chaparral pro"/>
              </a:rPr>
              <a:t>. </a:t>
            </a:r>
            <a:r>
              <a:rPr lang="de-DE" sz="2400" b="0" i="0" dirty="0" err="1">
                <a:effectLst/>
                <a:latin typeface="chaparral pro"/>
              </a:rPr>
              <a:t>Umí</a:t>
            </a:r>
            <a:r>
              <a:rPr lang="de-DE" sz="2400" b="0" i="0" dirty="0">
                <a:effectLst/>
                <a:latin typeface="chaparral pro"/>
              </a:rPr>
              <a:t> se </a:t>
            </a:r>
            <a:r>
              <a:rPr lang="de-DE" sz="2400" b="0" i="0" dirty="0" err="1">
                <a:effectLst/>
                <a:latin typeface="chaparral pro"/>
              </a:rPr>
              <a:t>bavit</a:t>
            </a:r>
            <a:r>
              <a:rPr lang="de-DE" sz="2400" b="0" i="0" dirty="0">
                <a:effectLst/>
                <a:latin typeface="chaparral pro"/>
              </a:rPr>
              <a:t> s </a:t>
            </a:r>
            <a:r>
              <a:rPr lang="de-DE" sz="2400" b="0" i="0" dirty="0" err="1">
                <a:effectLst/>
                <a:latin typeface="chaparral pro"/>
              </a:rPr>
              <a:t>přáteli</a:t>
            </a:r>
            <a:r>
              <a:rPr lang="de-DE" sz="2400" b="0" i="0" dirty="0">
                <a:effectLst/>
                <a:latin typeface="chaparral pro"/>
              </a:rPr>
              <a:t> a </a:t>
            </a:r>
            <a:r>
              <a:rPr lang="de-DE" sz="2400" b="0" i="0" dirty="0" err="1">
                <a:effectLst/>
                <a:latin typeface="chaparral pro"/>
              </a:rPr>
              <a:t>nic</a:t>
            </a:r>
            <a:r>
              <a:rPr lang="de-DE" sz="2400" b="0" i="0" dirty="0">
                <a:effectLst/>
                <a:latin typeface="chaparral pro"/>
              </a:rPr>
              <a:t> je </a:t>
            </a:r>
            <a:r>
              <a:rPr lang="de-DE" sz="2400" b="0" i="0" dirty="0" err="1">
                <a:effectLst/>
                <a:latin typeface="chaparral pro"/>
              </a:rPr>
              <a:t>nenutí</a:t>
            </a:r>
            <a:r>
              <a:rPr lang="de-DE" sz="2400" b="0" i="0" dirty="0">
                <a:effectLst/>
                <a:latin typeface="chaparral pro"/>
              </a:rPr>
              <a:t> </a:t>
            </a:r>
            <a:r>
              <a:rPr lang="de-DE" sz="2400" b="0" i="0" dirty="0" err="1">
                <a:effectLst/>
                <a:latin typeface="chaparral pro"/>
              </a:rPr>
              <a:t>akci</a:t>
            </a:r>
            <a:r>
              <a:rPr lang="de-DE" sz="2400" b="0" i="0" dirty="0">
                <a:effectLst/>
                <a:latin typeface="chaparral pro"/>
              </a:rPr>
              <a:t> </a:t>
            </a:r>
            <a:r>
              <a:rPr lang="de-DE" sz="2400" b="0" i="0" dirty="0" err="1">
                <a:effectLst/>
                <a:latin typeface="chaparral pro"/>
              </a:rPr>
              <a:t>dokumentovat</a:t>
            </a:r>
            <a:r>
              <a:rPr lang="de-DE" sz="2400" b="0" i="0" dirty="0">
                <a:effectLst/>
                <a:latin typeface="chaparral pro"/>
              </a:rPr>
              <a:t>. </a:t>
            </a:r>
            <a:r>
              <a:rPr lang="de-DE" sz="2400" b="0" i="0" dirty="0" err="1">
                <a:effectLst/>
                <a:latin typeface="chaparral pro"/>
              </a:rPr>
              <a:t>Nezažívají</a:t>
            </a:r>
            <a:r>
              <a:rPr lang="de-DE" sz="2400" b="0" i="0" dirty="0">
                <a:effectLst/>
                <a:latin typeface="chaparral pro"/>
              </a:rPr>
              <a:t> „</a:t>
            </a:r>
            <a:r>
              <a:rPr lang="de-DE" sz="2400" b="0" i="0" dirty="0" err="1">
                <a:effectLst/>
                <a:latin typeface="chaparral pro"/>
              </a:rPr>
              <a:t>strach</a:t>
            </a:r>
            <a:r>
              <a:rPr lang="de-DE" sz="2400" b="0" i="0" dirty="0">
                <a:effectLst/>
                <a:latin typeface="chaparral pro"/>
              </a:rPr>
              <a:t>, </a:t>
            </a:r>
            <a:r>
              <a:rPr lang="de-DE" sz="2400" b="0" i="0" dirty="0" err="1">
                <a:effectLst/>
                <a:latin typeface="chaparral pro"/>
              </a:rPr>
              <a:t>že</a:t>
            </a:r>
            <a:r>
              <a:rPr lang="de-DE" sz="2400" b="0" i="0" dirty="0">
                <a:effectLst/>
                <a:latin typeface="chaparral pro"/>
              </a:rPr>
              <a:t> </a:t>
            </a:r>
            <a:r>
              <a:rPr lang="de-DE" sz="2400" b="0" i="0" dirty="0" err="1">
                <a:effectLst/>
                <a:latin typeface="chaparral pro"/>
              </a:rPr>
              <a:t>jim</a:t>
            </a:r>
            <a:r>
              <a:rPr lang="de-DE" sz="2400" b="0" i="0" dirty="0">
                <a:effectLst/>
                <a:latin typeface="chaparral pro"/>
              </a:rPr>
              <a:t> </a:t>
            </a:r>
            <a:r>
              <a:rPr lang="de-DE" sz="2400" b="0" i="0" dirty="0" err="1">
                <a:effectLst/>
                <a:latin typeface="chaparral pro"/>
              </a:rPr>
              <a:t>něco</a:t>
            </a:r>
            <a:r>
              <a:rPr lang="de-DE" sz="2400" b="0" i="0" dirty="0">
                <a:effectLst/>
                <a:latin typeface="chaparral pro"/>
              </a:rPr>
              <a:t> </a:t>
            </a:r>
            <a:r>
              <a:rPr lang="de-DE" sz="2400" b="0" i="0" dirty="0" err="1">
                <a:effectLst/>
                <a:latin typeface="chaparral pro"/>
              </a:rPr>
              <a:t>uteče</a:t>
            </a:r>
            <a:r>
              <a:rPr lang="de-DE" sz="2400" b="0" i="0" dirty="0">
                <a:effectLst/>
                <a:latin typeface="chaparral pro"/>
              </a:rPr>
              <a:t>“, </a:t>
            </a:r>
            <a:r>
              <a:rPr lang="de-DE" sz="2400" b="0" i="0" dirty="0" err="1">
                <a:effectLst/>
                <a:latin typeface="chaparral pro"/>
              </a:rPr>
              <a:t>protože</a:t>
            </a:r>
            <a:r>
              <a:rPr lang="de-DE" sz="2400" b="0" i="0" dirty="0">
                <a:effectLst/>
                <a:latin typeface="chaparral pro"/>
              </a:rPr>
              <a:t> </a:t>
            </a:r>
            <a:r>
              <a:rPr lang="de-DE" sz="2400" b="0" i="0" dirty="0" err="1">
                <a:effectLst/>
                <a:latin typeface="chaparral pro"/>
              </a:rPr>
              <a:t>dobře</a:t>
            </a:r>
            <a:r>
              <a:rPr lang="de-DE" sz="2400" b="0" i="0" dirty="0">
                <a:effectLst/>
                <a:latin typeface="chaparral pro"/>
              </a:rPr>
              <a:t> </a:t>
            </a:r>
            <a:r>
              <a:rPr lang="de-DE" sz="2400" b="0" i="0" dirty="0" err="1">
                <a:effectLst/>
                <a:latin typeface="chaparral pro"/>
              </a:rPr>
              <a:t>vědí</a:t>
            </a:r>
            <a:r>
              <a:rPr lang="de-DE" sz="2400" b="0" i="0" dirty="0">
                <a:effectLst/>
                <a:latin typeface="chaparral pro"/>
              </a:rPr>
              <a:t>, </a:t>
            </a:r>
            <a:r>
              <a:rPr lang="de-DE" sz="2400" b="0" i="0" dirty="0" err="1">
                <a:effectLst/>
                <a:latin typeface="chaparral pro"/>
              </a:rPr>
              <a:t>že</a:t>
            </a:r>
            <a:r>
              <a:rPr lang="de-DE" sz="2400" b="0" i="0" dirty="0">
                <a:effectLst/>
                <a:latin typeface="chaparral pro"/>
              </a:rPr>
              <a:t> </a:t>
            </a:r>
            <a:r>
              <a:rPr lang="de-DE" sz="2400" b="0" i="0" dirty="0" err="1">
                <a:effectLst/>
                <a:latin typeface="chaparral pro"/>
              </a:rPr>
              <a:t>jejich</a:t>
            </a:r>
            <a:r>
              <a:rPr lang="de-DE" sz="2400" b="0" i="0" dirty="0">
                <a:effectLst/>
                <a:latin typeface="chaparral pro"/>
              </a:rPr>
              <a:t> </a:t>
            </a:r>
            <a:r>
              <a:rPr lang="de-DE" sz="2400" b="0" i="0" dirty="0" err="1">
                <a:effectLst/>
                <a:latin typeface="chaparral pro"/>
              </a:rPr>
              <a:t>volba</a:t>
            </a:r>
            <a:r>
              <a:rPr lang="de-DE" sz="2400" b="0" i="0" dirty="0">
                <a:effectLst/>
                <a:latin typeface="chaparral pro"/>
              </a:rPr>
              <a:t> </a:t>
            </a:r>
            <a:r>
              <a:rPr lang="de-DE" sz="2400" b="0" i="0" dirty="0" err="1">
                <a:effectLst/>
                <a:latin typeface="chaparral pro"/>
              </a:rPr>
              <a:t>nebýt</a:t>
            </a:r>
            <a:r>
              <a:rPr lang="de-DE" sz="2400" b="0" i="0" dirty="0">
                <a:effectLst/>
                <a:latin typeface="chaparral pro"/>
              </a:rPr>
              <a:t> </a:t>
            </a:r>
            <a:r>
              <a:rPr lang="de-DE" sz="2400" b="0" i="0" dirty="0" err="1">
                <a:effectLst/>
                <a:latin typeface="chaparral pro"/>
              </a:rPr>
              <a:t>obětí</a:t>
            </a:r>
            <a:r>
              <a:rPr lang="de-DE" sz="2400" b="0" i="0" dirty="0">
                <a:effectLst/>
                <a:latin typeface="chaparral pro"/>
              </a:rPr>
              <a:t> </a:t>
            </a:r>
            <a:r>
              <a:rPr lang="de-DE" sz="2400" b="0" i="0" dirty="0" err="1">
                <a:effectLst/>
                <a:latin typeface="chaparral pro"/>
              </a:rPr>
              <a:t>nutkavé</a:t>
            </a:r>
            <a:r>
              <a:rPr lang="de-DE" sz="2400" b="0" i="0" dirty="0">
                <a:effectLst/>
                <a:latin typeface="chaparral pro"/>
              </a:rPr>
              <a:t> </a:t>
            </a:r>
            <a:r>
              <a:rPr lang="de-DE" sz="2400" b="0" i="0" dirty="0" err="1">
                <a:effectLst/>
                <a:latin typeface="chaparral pro"/>
              </a:rPr>
              <a:t>potřeby</a:t>
            </a:r>
            <a:r>
              <a:rPr lang="de-DE" sz="2400" b="0" i="0" dirty="0">
                <a:effectLst/>
                <a:latin typeface="chaparral pro"/>
              </a:rPr>
              <a:t> </a:t>
            </a:r>
            <a:r>
              <a:rPr lang="de-DE" sz="2400" b="0" i="0" dirty="0" err="1">
                <a:effectLst/>
                <a:latin typeface="chaparral pro"/>
              </a:rPr>
              <a:t>jim</a:t>
            </a:r>
            <a:r>
              <a:rPr lang="de-DE" sz="2400" b="0" i="0" dirty="0">
                <a:effectLst/>
                <a:latin typeface="chaparral pro"/>
              </a:rPr>
              <a:t> </a:t>
            </a:r>
            <a:r>
              <a:rPr lang="de-DE" sz="2400" b="0" i="0" dirty="0" err="1">
                <a:effectLst/>
                <a:latin typeface="chaparral pro"/>
              </a:rPr>
              <a:t>vrací</a:t>
            </a:r>
            <a:r>
              <a:rPr lang="de-DE" sz="2400" b="0" i="0" dirty="0">
                <a:effectLst/>
                <a:latin typeface="chaparral pro"/>
              </a:rPr>
              <a:t> do </a:t>
            </a:r>
            <a:r>
              <a:rPr lang="de-DE" sz="2400" b="0" i="0" dirty="0" err="1">
                <a:effectLst/>
                <a:latin typeface="chaparral pro"/>
              </a:rPr>
              <a:t>života</a:t>
            </a:r>
            <a:r>
              <a:rPr lang="de-DE" sz="2400" b="0" i="0" dirty="0">
                <a:effectLst/>
                <a:latin typeface="chaparral pro"/>
              </a:rPr>
              <a:t> </a:t>
            </a:r>
            <a:r>
              <a:rPr lang="de-DE" sz="2400" b="0" i="0" dirty="0" err="1">
                <a:effectLst/>
                <a:latin typeface="chaparral pro"/>
              </a:rPr>
              <a:t>pocit</a:t>
            </a:r>
            <a:r>
              <a:rPr lang="de-DE" sz="2400" b="0" i="0" dirty="0">
                <a:effectLst/>
                <a:latin typeface="chaparral pro"/>
              </a:rPr>
              <a:t> </a:t>
            </a:r>
            <a:r>
              <a:rPr lang="de-DE" sz="2400" b="0" i="0" dirty="0" err="1">
                <a:effectLst/>
                <a:latin typeface="chaparral pro"/>
              </a:rPr>
              <a:t>uspokojení</a:t>
            </a:r>
            <a:r>
              <a:rPr lang="de-DE" sz="2400" b="0" i="0" dirty="0">
                <a:effectLst/>
                <a:latin typeface="chaparral pro"/>
              </a:rPr>
              <a:t> a </a:t>
            </a:r>
            <a:r>
              <a:rPr lang="de-DE" sz="2400" b="0" i="0" dirty="0" err="1">
                <a:effectLst/>
                <a:latin typeface="chaparral pro"/>
              </a:rPr>
              <a:t>smyslu</a:t>
            </a:r>
            <a:r>
              <a:rPr lang="de-DE" sz="2400" b="0" i="0" dirty="0">
                <a:effectLst/>
                <a:latin typeface="chaparral pro"/>
              </a:rPr>
              <a:t>.</a:t>
            </a:r>
          </a:p>
          <a:p>
            <a:pPr algn="l"/>
            <a:r>
              <a:rPr lang="de-DE" sz="2400" b="0" i="0" dirty="0" err="1">
                <a:effectLst/>
                <a:latin typeface="chaparral pro"/>
              </a:rPr>
              <a:t>Kolikrát</a:t>
            </a:r>
            <a:r>
              <a:rPr lang="de-DE" sz="2400" b="0" i="0" dirty="0">
                <a:effectLst/>
                <a:latin typeface="chaparral pro"/>
              </a:rPr>
              <a:t> </a:t>
            </a:r>
            <a:r>
              <a:rPr lang="de-DE" sz="2400" b="0" i="0" dirty="0" err="1">
                <a:effectLst/>
                <a:latin typeface="chaparral pro"/>
              </a:rPr>
              <a:t>už</a:t>
            </a:r>
            <a:r>
              <a:rPr lang="de-DE" sz="2400" b="0" i="0" dirty="0">
                <a:effectLst/>
                <a:latin typeface="chaparral pro"/>
              </a:rPr>
              <a:t> </a:t>
            </a:r>
            <a:r>
              <a:rPr lang="de-DE" sz="2400" b="0" i="0" dirty="0" err="1">
                <a:effectLst/>
                <a:latin typeface="chaparral pro"/>
              </a:rPr>
              <a:t>jste</a:t>
            </a:r>
            <a:r>
              <a:rPr lang="de-DE" sz="2400" b="0" i="0" dirty="0">
                <a:effectLst/>
                <a:latin typeface="chaparral pro"/>
              </a:rPr>
              <a:t> </a:t>
            </a:r>
            <a:r>
              <a:rPr lang="de-DE" sz="2400" b="0" i="0" dirty="0" err="1">
                <a:effectLst/>
                <a:latin typeface="chaparral pro"/>
              </a:rPr>
              <a:t>dnes</a:t>
            </a:r>
            <a:r>
              <a:rPr lang="de-DE" sz="2400" b="0" i="0" dirty="0">
                <a:effectLst/>
                <a:latin typeface="chaparral pro"/>
              </a:rPr>
              <a:t> </a:t>
            </a:r>
            <a:r>
              <a:rPr lang="de-DE" sz="2400" b="0" i="0" dirty="0" err="1">
                <a:effectLst/>
                <a:latin typeface="chaparral pro"/>
              </a:rPr>
              <a:t>zkontrolovali</a:t>
            </a:r>
            <a:r>
              <a:rPr lang="de-DE" sz="2400" b="0" i="0" dirty="0">
                <a:effectLst/>
                <a:latin typeface="chaparral pro"/>
              </a:rPr>
              <a:t> mobil? A </a:t>
            </a:r>
            <a:r>
              <a:rPr lang="de-DE" sz="2400" b="0" i="0" dirty="0" err="1">
                <a:effectLst/>
                <a:latin typeface="chaparral pro"/>
              </a:rPr>
              <a:t>kdo</a:t>
            </a:r>
            <a:r>
              <a:rPr lang="de-DE" sz="2400" b="0" i="0" dirty="0">
                <a:effectLst/>
                <a:latin typeface="chaparral pro"/>
              </a:rPr>
              <a:t> </a:t>
            </a:r>
            <a:r>
              <a:rPr lang="de-DE" sz="2400" b="0" i="0" dirty="0" err="1">
                <a:effectLst/>
                <a:latin typeface="chaparral pro"/>
              </a:rPr>
              <a:t>myslíte</a:t>
            </a:r>
            <a:r>
              <a:rPr lang="de-DE" sz="2400" b="0" i="0" dirty="0">
                <a:effectLst/>
                <a:latin typeface="chaparral pro"/>
              </a:rPr>
              <a:t>, </a:t>
            </a:r>
            <a:r>
              <a:rPr lang="de-DE" sz="2400" b="0" i="0" dirty="0" err="1">
                <a:effectLst/>
                <a:latin typeface="chaparral pro"/>
              </a:rPr>
              <a:t>že</a:t>
            </a:r>
            <a:r>
              <a:rPr lang="de-DE" sz="2400" b="0" i="0" dirty="0">
                <a:effectLst/>
                <a:latin typeface="chaparral pro"/>
              </a:rPr>
              <a:t> z </a:t>
            </a:r>
            <a:r>
              <a:rPr lang="de-DE" sz="2400" b="0" i="0" dirty="0" err="1">
                <a:effectLst/>
                <a:latin typeface="chaparral pro"/>
              </a:rPr>
              <a:t>vašeho</a:t>
            </a:r>
            <a:r>
              <a:rPr lang="de-DE" sz="2400" b="0" i="0" dirty="0">
                <a:effectLst/>
                <a:latin typeface="chaparral pro"/>
              </a:rPr>
              <a:t> </a:t>
            </a:r>
            <a:r>
              <a:rPr lang="de-DE" sz="2400" b="0" i="0" dirty="0" err="1">
                <a:effectLst/>
                <a:latin typeface="chaparral pro"/>
              </a:rPr>
              <a:t>času</a:t>
            </a:r>
            <a:r>
              <a:rPr lang="de-DE" sz="2400" b="0" i="0" dirty="0">
                <a:effectLst/>
                <a:latin typeface="chaparral pro"/>
              </a:rPr>
              <a:t> a </a:t>
            </a:r>
            <a:r>
              <a:rPr lang="de-DE" sz="2400" b="0" i="0" dirty="0" err="1">
                <a:effectLst/>
                <a:latin typeface="chaparral pro"/>
              </a:rPr>
              <a:t>pozornosti</a:t>
            </a:r>
            <a:r>
              <a:rPr lang="de-DE" sz="2400" b="0" i="0" dirty="0">
                <a:effectLst/>
                <a:latin typeface="chaparral pro"/>
              </a:rPr>
              <a:t> </a:t>
            </a:r>
            <a:r>
              <a:rPr lang="de-DE" sz="2400" b="0" i="0" dirty="0" err="1">
                <a:effectLst/>
                <a:latin typeface="chaparral pro"/>
              </a:rPr>
              <a:t>profituje</a:t>
            </a:r>
            <a:r>
              <a:rPr lang="de-DE" sz="2400" b="0" i="0" dirty="0">
                <a:effectLst/>
                <a:latin typeface="chaparral pro"/>
              </a:rPr>
              <a:t>?</a:t>
            </a:r>
          </a:p>
        </p:txBody>
      </p:sp>
    </p:spTree>
    <p:extLst>
      <p:ext uri="{BB962C8B-B14F-4D97-AF65-F5344CB8AC3E}">
        <p14:creationId xmlns:p14="http://schemas.microsoft.com/office/powerpoint/2010/main" val="403902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D2C697-DCA5-7191-6F8B-053224DCE05E}"/>
              </a:ext>
            </a:extLst>
          </p:cNvPr>
          <p:cNvSpPr>
            <a:spLocks noGrp="1"/>
          </p:cNvSpPr>
          <p:nvPr>
            <p:ph type="title"/>
          </p:nvPr>
        </p:nvSpPr>
        <p:spPr/>
        <p:txBody>
          <a:bodyPr/>
          <a:lstStyle/>
          <a:p>
            <a:r>
              <a:rPr lang="cs-CZ" dirty="0" err="1"/>
              <a:t>Essay</a:t>
            </a:r>
            <a:r>
              <a:rPr lang="cs-CZ" dirty="0"/>
              <a:t> (min. 10 000 zn)</a:t>
            </a:r>
            <a:endParaRPr lang="en-GB" dirty="0"/>
          </a:p>
        </p:txBody>
      </p:sp>
      <p:graphicFrame>
        <p:nvGraphicFramePr>
          <p:cNvPr id="11" name="Zástupný obsah 2">
            <a:extLst>
              <a:ext uri="{FF2B5EF4-FFF2-40B4-BE49-F238E27FC236}">
                <a16:creationId xmlns:a16="http://schemas.microsoft.com/office/drawing/2014/main" id="{72216747-53F9-F27B-C897-44534E1D07F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697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4718FB-0B82-EDFF-5EB0-79A2BD2D65E3}"/>
              </a:ext>
            </a:extLst>
          </p:cNvPr>
          <p:cNvSpPr>
            <a:spLocks noGrp="1"/>
          </p:cNvSpPr>
          <p:nvPr>
            <p:ph type="title"/>
          </p:nvPr>
        </p:nvSpPr>
        <p:spPr/>
        <p:txBody>
          <a:bodyPr/>
          <a:lstStyle/>
          <a:p>
            <a:r>
              <a:rPr lang="cs-CZ" dirty="0"/>
              <a:t>Produkt</a:t>
            </a:r>
            <a:endParaRPr lang="en-GB" dirty="0"/>
          </a:p>
        </p:txBody>
      </p:sp>
      <p:sp>
        <p:nvSpPr>
          <p:cNvPr id="3" name="Zástupný obsah 2">
            <a:extLst>
              <a:ext uri="{FF2B5EF4-FFF2-40B4-BE49-F238E27FC236}">
                <a16:creationId xmlns:a16="http://schemas.microsoft.com/office/drawing/2014/main" id="{F6DE94AC-07B2-F894-D479-F937BBA12097}"/>
              </a:ext>
            </a:extLst>
          </p:cNvPr>
          <p:cNvSpPr>
            <a:spLocks noGrp="1"/>
          </p:cNvSpPr>
          <p:nvPr>
            <p:ph idx="1"/>
          </p:nvPr>
        </p:nvSpPr>
        <p:spPr>
          <a:xfrm>
            <a:off x="567890" y="1436211"/>
            <a:ext cx="10355981" cy="1124109"/>
          </a:xfrm>
        </p:spPr>
        <p:txBody>
          <a:bodyPr/>
          <a:lstStyle/>
          <a:p>
            <a:pPr marL="0" indent="0">
              <a:buNone/>
            </a:pPr>
            <a:r>
              <a:rPr lang="cs-CZ" dirty="0"/>
              <a:t>Wolfgang Ulrich: KK </a:t>
            </a:r>
            <a:r>
              <a:rPr lang="cs-CZ" dirty="0" err="1"/>
              <a:t>als</a:t>
            </a:r>
            <a:r>
              <a:rPr lang="cs-CZ" dirty="0"/>
              <a:t> </a:t>
            </a:r>
            <a:r>
              <a:rPr lang="cs-CZ" dirty="0" err="1"/>
              <a:t>Konsumgut</a:t>
            </a:r>
            <a:endParaRPr lang="cs-CZ" dirty="0"/>
          </a:p>
          <a:p>
            <a:pPr marL="0" indent="0">
              <a:buNone/>
            </a:pPr>
            <a:endParaRPr lang="en-GB" dirty="0"/>
          </a:p>
        </p:txBody>
      </p:sp>
      <p:pic>
        <p:nvPicPr>
          <p:cNvPr id="5" name="Obrázek 4" descr="Obsah obrázku toaletní potřeby, text, pleťový krém, Péče o pokožku&#10;&#10;Popis byl vytvořen automaticky">
            <a:extLst>
              <a:ext uri="{FF2B5EF4-FFF2-40B4-BE49-F238E27FC236}">
                <a16:creationId xmlns:a16="http://schemas.microsoft.com/office/drawing/2014/main" id="{55EB859E-ED06-3849-378F-E6C4D2798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110" y="365125"/>
            <a:ext cx="3810000" cy="6781800"/>
          </a:xfrm>
          <a:prstGeom prst="rect">
            <a:avLst/>
          </a:prstGeom>
        </p:spPr>
      </p:pic>
      <p:pic>
        <p:nvPicPr>
          <p:cNvPr id="7" name="Obrázek 6" descr="Obsah obrázku Každodenní nošení, kniha, interiér&#10;&#10;Popis byl vytvořen automaticky">
            <a:extLst>
              <a:ext uri="{FF2B5EF4-FFF2-40B4-BE49-F238E27FC236}">
                <a16:creationId xmlns:a16="http://schemas.microsoft.com/office/drawing/2014/main" id="{A7C961DC-5BDA-78F8-57D8-13526CDDC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90" y="2560320"/>
            <a:ext cx="4539114" cy="3807832"/>
          </a:xfrm>
          <a:prstGeom prst="rect">
            <a:avLst/>
          </a:prstGeom>
        </p:spPr>
      </p:pic>
    </p:spTree>
    <p:extLst>
      <p:ext uri="{BB962C8B-B14F-4D97-AF65-F5344CB8AC3E}">
        <p14:creationId xmlns:p14="http://schemas.microsoft.com/office/powerpoint/2010/main" val="320862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D4D8E5-3E54-17F4-18FC-F526333A277E}"/>
              </a:ext>
            </a:extLst>
          </p:cNvPr>
          <p:cNvSpPr>
            <a:spLocks noGrp="1"/>
          </p:cNvSpPr>
          <p:nvPr>
            <p:ph type="title"/>
          </p:nvPr>
        </p:nvSpPr>
        <p:spPr/>
        <p:txBody>
          <a:bodyPr/>
          <a:lstStyle/>
          <a:p>
            <a:r>
              <a:rPr lang="cs-CZ" dirty="0"/>
              <a:t>Nápad?</a:t>
            </a:r>
            <a:endParaRPr lang="en-GB" dirty="0"/>
          </a:p>
        </p:txBody>
      </p:sp>
      <p:sp>
        <p:nvSpPr>
          <p:cNvPr id="3" name="Zástupný obsah 2">
            <a:extLst>
              <a:ext uri="{FF2B5EF4-FFF2-40B4-BE49-F238E27FC236}">
                <a16:creationId xmlns:a16="http://schemas.microsoft.com/office/drawing/2014/main" id="{404CFE13-7AE4-63AF-B985-0AC1A5F96AB0}"/>
              </a:ext>
            </a:extLst>
          </p:cNvPr>
          <p:cNvSpPr>
            <a:spLocks noGrp="1"/>
          </p:cNvSpPr>
          <p:nvPr>
            <p:ph idx="1"/>
          </p:nvPr>
        </p:nvSpPr>
        <p:spPr/>
        <p:txBody>
          <a:bodyPr/>
          <a:lstStyle/>
          <a:p>
            <a:r>
              <a:rPr lang="cs-CZ" dirty="0"/>
              <a:t>Poslední hodina – pět min prezentace o tématu eseje</a:t>
            </a:r>
          </a:p>
          <a:p>
            <a:endParaRPr lang="cs-CZ" dirty="0"/>
          </a:p>
          <a:p>
            <a:endParaRPr lang="en-GB" dirty="0"/>
          </a:p>
        </p:txBody>
      </p:sp>
    </p:spTree>
    <p:extLst>
      <p:ext uri="{BB962C8B-B14F-4D97-AF65-F5344CB8AC3E}">
        <p14:creationId xmlns:p14="http://schemas.microsoft.com/office/powerpoint/2010/main" val="66471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54C8EB-3429-D136-93D2-513D19EEA895}"/>
              </a:ext>
            </a:extLst>
          </p:cNvPr>
          <p:cNvSpPr>
            <a:spLocks noGrp="1"/>
          </p:cNvSpPr>
          <p:nvPr>
            <p:ph type="title"/>
          </p:nvPr>
        </p:nvSpPr>
        <p:spPr/>
        <p:txBody>
          <a:bodyPr/>
          <a:lstStyle/>
          <a:p>
            <a:endParaRPr lang="en-GB"/>
          </a:p>
        </p:txBody>
      </p:sp>
      <p:pic>
        <p:nvPicPr>
          <p:cNvPr id="5" name="Zástupný obsah 4" descr="Obsah obrázku text, Písmo, design, typografie&#10;&#10;Popis byl vytvořen automaticky">
            <a:extLst>
              <a:ext uri="{FF2B5EF4-FFF2-40B4-BE49-F238E27FC236}">
                <a16:creationId xmlns:a16="http://schemas.microsoft.com/office/drawing/2014/main" id="{9F59ADDF-BE3B-4461-3335-9E4BD8264E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884" y="475003"/>
            <a:ext cx="3791630" cy="5952224"/>
          </a:xfrm>
        </p:spPr>
      </p:pic>
      <p:pic>
        <p:nvPicPr>
          <p:cNvPr id="7" name="Obrázek 6" descr="Obsah obrázku text, snímek obrazovky, Písmo, Obdélník&#10;&#10;Popis byl vytvořen automaticky">
            <a:extLst>
              <a:ext uri="{FF2B5EF4-FFF2-40B4-BE49-F238E27FC236}">
                <a16:creationId xmlns:a16="http://schemas.microsoft.com/office/drawing/2014/main" id="{B3D6BE12-DDB4-D901-B373-99009DA1C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384" y="22115"/>
            <a:ext cx="4471416" cy="6858000"/>
          </a:xfrm>
          <a:prstGeom prst="rect">
            <a:avLst/>
          </a:prstGeom>
        </p:spPr>
      </p:pic>
    </p:spTree>
    <p:extLst>
      <p:ext uri="{BB962C8B-B14F-4D97-AF65-F5344CB8AC3E}">
        <p14:creationId xmlns:p14="http://schemas.microsoft.com/office/powerpoint/2010/main" val="353319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BEBEE1-AEF0-01BE-2F52-583251C1F0AC}"/>
              </a:ext>
            </a:extLst>
          </p:cNvPr>
          <p:cNvSpPr>
            <a:spLocks noGrp="1"/>
          </p:cNvSpPr>
          <p:nvPr>
            <p:ph type="title"/>
          </p:nvPr>
        </p:nvSpPr>
        <p:spPr/>
        <p:txBody>
          <a:bodyPr/>
          <a:lstStyle/>
          <a:p>
            <a:r>
              <a:rPr lang="cs-CZ" dirty="0"/>
              <a:t>Představení</a:t>
            </a:r>
            <a:endParaRPr lang="en-GB" dirty="0"/>
          </a:p>
        </p:txBody>
      </p:sp>
      <p:sp>
        <p:nvSpPr>
          <p:cNvPr id="3" name="Zástupný obsah 2">
            <a:extLst>
              <a:ext uri="{FF2B5EF4-FFF2-40B4-BE49-F238E27FC236}">
                <a16:creationId xmlns:a16="http://schemas.microsoft.com/office/drawing/2014/main" id="{CF495BA8-857C-023F-9E90-DEE7E9233411}"/>
              </a:ext>
            </a:extLst>
          </p:cNvPr>
          <p:cNvSpPr>
            <a:spLocks noGrp="1"/>
          </p:cNvSpPr>
          <p:nvPr>
            <p:ph idx="1"/>
          </p:nvPr>
        </p:nvSpPr>
        <p:spPr/>
        <p:txBody>
          <a:bodyPr/>
          <a:lstStyle/>
          <a:p>
            <a:r>
              <a:rPr lang="cs-CZ" dirty="0"/>
              <a:t>Jméno</a:t>
            </a:r>
          </a:p>
          <a:p>
            <a:r>
              <a:rPr lang="cs-CZ" dirty="0"/>
              <a:t>Jaký obor jste studovali na bakaláři?</a:t>
            </a:r>
          </a:p>
          <a:p>
            <a:r>
              <a:rPr lang="cs-CZ" dirty="0"/>
              <a:t>Jaká je vaše konkrétní motivace pro účast na tomto semináři?</a:t>
            </a:r>
          </a:p>
          <a:p>
            <a:r>
              <a:rPr lang="cs-CZ" dirty="0"/>
              <a:t>Co byste se v semináři rádi dozvěděli?</a:t>
            </a:r>
            <a:endParaRPr lang="en-GB" dirty="0"/>
          </a:p>
        </p:txBody>
      </p:sp>
    </p:spTree>
    <p:extLst>
      <p:ext uri="{BB962C8B-B14F-4D97-AF65-F5344CB8AC3E}">
        <p14:creationId xmlns:p14="http://schemas.microsoft.com/office/powerpoint/2010/main" val="260910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73B20-B1EE-953D-89EF-3B5604E173EB}"/>
              </a:ext>
            </a:extLst>
          </p:cNvPr>
          <p:cNvSpPr>
            <a:spLocks noGrp="1"/>
          </p:cNvSpPr>
          <p:nvPr>
            <p:ph type="title"/>
          </p:nvPr>
        </p:nvSpPr>
        <p:spPr>
          <a:xfrm>
            <a:off x="6313714" y="1714954"/>
            <a:ext cx="5060225" cy="4348389"/>
          </a:xfrm>
        </p:spPr>
        <p:txBody>
          <a:bodyPr>
            <a:normAutofit/>
          </a:bodyPr>
          <a:lstStyle/>
          <a:p>
            <a:pPr>
              <a:lnSpc>
                <a:spcPct val="150000"/>
              </a:lnSpc>
              <a:spcAft>
                <a:spcPts val="800"/>
              </a:spcAft>
              <a:tabLst>
                <a:tab pos="3852545" algn="l"/>
              </a:tabLs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Hans </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Sedlmayr</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(1894-1984)</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BRUEGELOVA „MACCHIA“</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cs-CZ" sz="1800" dirty="0">
                <a:effectLst/>
                <a:latin typeface="Calibri" panose="020F0502020204030204" pitchFamily="34" charset="0"/>
                <a:ea typeface="Calibri" panose="020F0502020204030204" pitchFamily="34" charset="0"/>
                <a:cs typeface="Times New Roman" panose="02020603050405020304" pitchFamily="18" charset="0"/>
              </a:rPr>
              <a:t>1934</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pic>
        <p:nvPicPr>
          <p:cNvPr id="4" name="Zástupný obsah 4" descr="Obsah obrázku Lidská tvář, osoba, oblečení, portrét&#10;&#10;Popis byl vytvořen automaticky">
            <a:extLst>
              <a:ext uri="{FF2B5EF4-FFF2-40B4-BE49-F238E27FC236}">
                <a16:creationId xmlns:a16="http://schemas.microsoft.com/office/drawing/2014/main" id="{CD6FBFFF-F413-BDB3-2A7B-A8E248F564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060" y="365125"/>
            <a:ext cx="4486389" cy="6127750"/>
          </a:xfrm>
        </p:spPr>
      </p:pic>
    </p:spTree>
    <p:extLst>
      <p:ext uri="{BB962C8B-B14F-4D97-AF65-F5344CB8AC3E}">
        <p14:creationId xmlns:p14="http://schemas.microsoft.com/office/powerpoint/2010/main" val="3996593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E12DA0-165C-E7D7-2425-17BB850D9088}"/>
              </a:ext>
            </a:extLst>
          </p:cNvPr>
          <p:cNvSpPr>
            <a:spLocks noGrp="1"/>
          </p:cNvSpPr>
          <p:nvPr>
            <p:ph type="title"/>
          </p:nvPr>
        </p:nvSpPr>
        <p:spPr/>
        <p:txBody>
          <a:bodyPr/>
          <a:lstStyle/>
          <a:p>
            <a:endParaRPr lang="en-GB"/>
          </a:p>
        </p:txBody>
      </p:sp>
      <p:pic>
        <p:nvPicPr>
          <p:cNvPr id="6" name="Zástupný obsah 5" descr="Obsah obrázku obraz, umění, kresba, Výtvarné umění&#10;&#10;Popis byl vytvořen automaticky">
            <a:extLst>
              <a:ext uri="{FF2B5EF4-FFF2-40B4-BE49-F238E27FC236}">
                <a16:creationId xmlns:a16="http://schemas.microsoft.com/office/drawing/2014/main" id="{9D093C21-28D7-D13B-4797-108580EA3F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0526" y="-108268"/>
            <a:ext cx="6028396" cy="4356459"/>
          </a:xfrm>
        </p:spPr>
      </p:pic>
      <p:pic>
        <p:nvPicPr>
          <p:cNvPr id="4" name="Obrázek 3">
            <a:extLst>
              <a:ext uri="{FF2B5EF4-FFF2-40B4-BE49-F238E27FC236}">
                <a16:creationId xmlns:a16="http://schemas.microsoft.com/office/drawing/2014/main" id="{B9721ADD-8F5E-386F-B510-D48EADDCAD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6144460" cy="4351338"/>
          </a:xfrm>
          <a:prstGeom prst="rect">
            <a:avLst/>
          </a:prstGeom>
        </p:spPr>
      </p:pic>
      <p:pic>
        <p:nvPicPr>
          <p:cNvPr id="8" name="Obrázek 7" descr="Obsah obrázku oblečení, obraz, umění, muž&#10;&#10;Popis byl vytvořen automaticky">
            <a:extLst>
              <a:ext uri="{FF2B5EF4-FFF2-40B4-BE49-F238E27FC236}">
                <a16:creationId xmlns:a16="http://schemas.microsoft.com/office/drawing/2014/main" id="{C851FCD4-62D1-5540-6161-8E80C1DB3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4049" y="3429000"/>
            <a:ext cx="5723163" cy="3629897"/>
          </a:xfrm>
          <a:prstGeom prst="rect">
            <a:avLst/>
          </a:prstGeom>
        </p:spPr>
      </p:pic>
      <p:pic>
        <p:nvPicPr>
          <p:cNvPr id="9" name="Obrázek 8">
            <a:extLst>
              <a:ext uri="{FF2B5EF4-FFF2-40B4-BE49-F238E27FC236}">
                <a16:creationId xmlns:a16="http://schemas.microsoft.com/office/drawing/2014/main" id="{5B32346E-DA23-0AE3-C670-AC6BF1F99B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199009"/>
            <a:ext cx="4086860" cy="2733040"/>
          </a:xfrm>
          <a:prstGeom prst="rect">
            <a:avLst/>
          </a:prstGeom>
        </p:spPr>
      </p:pic>
      <p:pic>
        <p:nvPicPr>
          <p:cNvPr id="10" name="Obrázek 9">
            <a:extLst>
              <a:ext uri="{FF2B5EF4-FFF2-40B4-BE49-F238E27FC236}">
                <a16:creationId xmlns:a16="http://schemas.microsoft.com/office/drawing/2014/main" id="{6F79A006-58C4-0E2C-F7BB-39CC204F6C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6819" y="4267950"/>
            <a:ext cx="4600238" cy="2555831"/>
          </a:xfrm>
          <a:prstGeom prst="rect">
            <a:avLst/>
          </a:prstGeom>
        </p:spPr>
      </p:pic>
    </p:spTree>
    <p:extLst>
      <p:ext uri="{BB962C8B-B14F-4D97-AF65-F5344CB8AC3E}">
        <p14:creationId xmlns:p14="http://schemas.microsoft.com/office/powerpoint/2010/main" val="2019120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4496FE-12A8-8AAB-0C2F-FA49C97548D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C9EECB5-F9BF-D778-7F91-8FE3444E4F38}"/>
              </a:ext>
            </a:extLst>
          </p:cNvPr>
          <p:cNvSpPr>
            <a:spLocks noGrp="1"/>
          </p:cNvSpPr>
          <p:nvPr>
            <p:ph idx="1"/>
          </p:nvPr>
        </p:nvSpPr>
        <p:spPr>
          <a:xfrm>
            <a:off x="581140" y="476059"/>
            <a:ext cx="10515600" cy="4351338"/>
          </a:xfrm>
        </p:spPr>
        <p:txBody>
          <a:bodyPr vert="horz" lIns="91440" tIns="45720" rIns="91440" bIns="45720" rtlCol="0" anchor="t">
            <a:noAutofit/>
          </a:bodyPr>
          <a:lstStyle/>
          <a:p>
            <a:r>
              <a:rPr lang="cs-CZ" dirty="0">
                <a:latin typeface="Times New Roman"/>
                <a:cs typeface="Times New Roman"/>
              </a:rPr>
              <a:t>Co má společného skupina motivů, které jsme identifikovali jako </a:t>
            </a:r>
            <a:r>
              <a:rPr lang="cs-CZ" err="1">
                <a:latin typeface="Times New Roman"/>
                <a:cs typeface="Times New Roman"/>
              </a:rPr>
              <a:t>Bruegelovy</a:t>
            </a:r>
            <a:r>
              <a:rPr lang="cs-CZ" dirty="0">
                <a:latin typeface="Times New Roman"/>
                <a:cs typeface="Times New Roman"/>
              </a:rPr>
              <a:t> oblíbené: sedláků, dětí, lidí vadných (mrzáků, slepců, epileptiků, bláznů), mas, opic, šílenců?</a:t>
            </a:r>
            <a:r>
              <a:rPr lang="cs-CZ" baseline="30000" dirty="0">
                <a:latin typeface="Times New Roman"/>
                <a:cs typeface="Times New Roman"/>
              </a:rPr>
              <a:t>1</a:t>
            </a:r>
            <a:r>
              <a:rPr lang="cs-CZ" dirty="0">
                <a:latin typeface="Times New Roman"/>
                <a:cs typeface="Times New Roman"/>
              </a:rPr>
              <a:t> A přece něco společného existuje. To všechno jsou projevy života, u nichž čisté lidství hraničí s jinými, nižšími stavy, které ohrožují, otupují, deformují nebo jen napodobují jeho podstatu. Primitivové – mdlá nápodoba člověka; opice – karikatura člověka; masa – syrová, primitivnější než jednotlivec; vadní – jen poloviční lidé; děti – ještě ne zcela lidé; blázni – již ne lidé. Jsou to hraniční formy lidství, ve kterých je zpochybněna lidská podstata a které ji samy zpochybňují. Právě ony (což podotýkám jen mimochodem, abych ještě z jiné strany osvětlil vnitřní jednotu těchto oblastí) jsou předmětem a v poslední době hlavním zájmem moderní antropologie. Jako by bylo možné uchopit podstatu člověka právě skrze jeho hranice, od nichž už vchází do jiných světů (psychologie primitivů, dětí, duševně chorých, masy, opic, opojení.)</a:t>
            </a:r>
          </a:p>
        </p:txBody>
      </p:sp>
    </p:spTree>
    <p:extLst>
      <p:ext uri="{BB962C8B-B14F-4D97-AF65-F5344CB8AC3E}">
        <p14:creationId xmlns:p14="http://schemas.microsoft.com/office/powerpoint/2010/main" val="3988595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83652D-812A-4810-3F7B-FE8AC7FD8461}"/>
              </a:ext>
            </a:extLst>
          </p:cNvPr>
          <p:cNvSpPr>
            <a:spLocks noGrp="1"/>
          </p:cNvSpPr>
          <p:nvPr>
            <p:ph type="title"/>
          </p:nvPr>
        </p:nvSpPr>
        <p:spPr/>
        <p:txBody>
          <a:bodyPr/>
          <a:lstStyle/>
          <a:p>
            <a:endParaRPr lang="en-GB"/>
          </a:p>
        </p:txBody>
      </p:sp>
      <p:sp>
        <p:nvSpPr>
          <p:cNvPr id="3" name="Zástupný obsah 2">
            <a:extLst>
              <a:ext uri="{FF2B5EF4-FFF2-40B4-BE49-F238E27FC236}">
                <a16:creationId xmlns:a16="http://schemas.microsoft.com/office/drawing/2014/main" id="{86C0AB1E-C57A-FF62-A12D-CEB7568E1951}"/>
              </a:ext>
            </a:extLst>
          </p:cNvPr>
          <p:cNvSpPr>
            <a:spLocks noGrp="1"/>
          </p:cNvSpPr>
          <p:nvPr>
            <p:ph idx="1"/>
          </p:nvPr>
        </p:nvSpPr>
        <p:spPr>
          <a:xfrm>
            <a:off x="544285" y="338364"/>
            <a:ext cx="10515600" cy="5811838"/>
          </a:xfrm>
        </p:spPr>
        <p:txBody>
          <a:bodyPr>
            <a:noAutofit/>
          </a:bodyPr>
          <a:lstStyle/>
          <a:p>
            <a:r>
              <a:rPr lang="en-US" sz="3600" dirty="0">
                <a:effectLst/>
                <a:latin typeface="Times New Roman" panose="02020603050405020304" pitchFamily="18" charset="0"/>
                <a:ea typeface="Calibri" panose="020F0502020204030204" pitchFamily="34" charset="0"/>
              </a:rPr>
              <a:t>Man is still depicted, but (...) "the most striking characteristic is that in German art today the depiction of Nordic man is only to be found as a very rare exception. (...) Within this type, however, there is again a strong tendency to depict not the nobler manifestations of the type, but unmistakably that which approaches primitive man, distorting itself to the grinning grimace of the animal-like cave dweller. In addition, we see everywhere a preference for and emphasis on the manifestations of degeneration, as we know them from the army of the degenerate, the sick and the physically deformed. (...) It is here a true hell of the subhuman.</a:t>
            </a:r>
            <a:endParaRPr lang="de-DE"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1251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28AB63-07FF-056C-A26E-A18A690B09DE}"/>
              </a:ext>
            </a:extLst>
          </p:cNvPr>
          <p:cNvSpPr>
            <a:spLocks noGrp="1"/>
          </p:cNvSpPr>
          <p:nvPr>
            <p:ph type="title"/>
          </p:nvPr>
        </p:nvSpPr>
        <p:spPr/>
        <p:txBody>
          <a:bodyPr/>
          <a:lstStyle/>
          <a:p>
            <a:r>
              <a:rPr lang="cs-CZ" dirty="0"/>
              <a:t>Paul </a:t>
            </a:r>
            <a:r>
              <a:rPr lang="cs-CZ" dirty="0" err="1"/>
              <a:t>Schutze-Naumburg</a:t>
            </a:r>
            <a:endParaRPr lang="en-GB" dirty="0"/>
          </a:p>
        </p:txBody>
      </p:sp>
      <p:pic>
        <p:nvPicPr>
          <p:cNvPr id="4" name="Zástupný obsah 3">
            <a:extLst>
              <a:ext uri="{FF2B5EF4-FFF2-40B4-BE49-F238E27FC236}">
                <a16:creationId xmlns:a16="http://schemas.microsoft.com/office/drawing/2014/main" id="{27109EBD-35DA-BF60-63B1-EE40344F86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000" y="1969294"/>
            <a:ext cx="6350000" cy="4064000"/>
          </a:xfrm>
          <a:prstGeom prst="rect">
            <a:avLst/>
          </a:prstGeom>
        </p:spPr>
      </p:pic>
    </p:spTree>
    <p:extLst>
      <p:ext uri="{BB962C8B-B14F-4D97-AF65-F5344CB8AC3E}">
        <p14:creationId xmlns:p14="http://schemas.microsoft.com/office/powerpoint/2010/main" val="240400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36EEF9-2F87-98BD-3BDA-166E83A79555}"/>
              </a:ext>
            </a:extLst>
          </p:cNvPr>
          <p:cNvSpPr>
            <a:spLocks noGrp="1"/>
          </p:cNvSpPr>
          <p:nvPr>
            <p:ph type="title"/>
          </p:nvPr>
        </p:nvSpPr>
        <p:spPr>
          <a:xfrm>
            <a:off x="587829" y="365125"/>
            <a:ext cx="10765971" cy="1325563"/>
          </a:xfrm>
        </p:spPr>
        <p:txBody>
          <a:bodyPr/>
          <a:lstStyle/>
          <a:p>
            <a:r>
              <a:rPr lang="cs-CZ" dirty="0"/>
              <a:t>Kritika kultury – </a:t>
            </a:r>
            <a:r>
              <a:rPr lang="cs-CZ" dirty="0" err="1"/>
              <a:t>Kulturkritik</a:t>
            </a:r>
            <a:r>
              <a:rPr lang="cs-CZ" dirty="0"/>
              <a:t> – </a:t>
            </a:r>
            <a:r>
              <a:rPr lang="cs-CZ" dirty="0" err="1"/>
              <a:t>Cultural</a:t>
            </a:r>
            <a:r>
              <a:rPr lang="cs-CZ" dirty="0"/>
              <a:t> </a:t>
            </a:r>
            <a:r>
              <a:rPr lang="cs-CZ" dirty="0" err="1"/>
              <a:t>Despair</a:t>
            </a:r>
            <a:endParaRPr lang="en-GB" dirty="0"/>
          </a:p>
        </p:txBody>
      </p:sp>
      <p:sp>
        <p:nvSpPr>
          <p:cNvPr id="3" name="Zástupný obsah 2">
            <a:extLst>
              <a:ext uri="{FF2B5EF4-FFF2-40B4-BE49-F238E27FC236}">
                <a16:creationId xmlns:a16="http://schemas.microsoft.com/office/drawing/2014/main" id="{701F3A4D-279E-4105-B5FC-9CA80D19D0D5}"/>
              </a:ext>
            </a:extLst>
          </p:cNvPr>
          <p:cNvSpPr>
            <a:spLocks noGrp="1"/>
          </p:cNvSpPr>
          <p:nvPr>
            <p:ph idx="1"/>
          </p:nvPr>
        </p:nvSpPr>
        <p:spPr/>
        <p:txBody>
          <a:bodyPr/>
          <a:lstStyle/>
          <a:p>
            <a:r>
              <a:rPr lang="cs-CZ" dirty="0"/>
              <a:t>?</a:t>
            </a:r>
            <a:endParaRPr lang="en-GB" dirty="0"/>
          </a:p>
        </p:txBody>
      </p:sp>
    </p:spTree>
    <p:extLst>
      <p:ext uri="{BB962C8B-B14F-4D97-AF65-F5344CB8AC3E}">
        <p14:creationId xmlns:p14="http://schemas.microsoft.com/office/powerpoint/2010/main" val="294652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78567F-686F-6FDC-CC0B-8B87C0F689FB}"/>
              </a:ext>
            </a:extLst>
          </p:cNvPr>
          <p:cNvSpPr>
            <a:spLocks noGrp="1"/>
          </p:cNvSpPr>
          <p:nvPr>
            <p:ph type="title"/>
          </p:nvPr>
        </p:nvSpPr>
        <p:spPr/>
        <p:txBody>
          <a:bodyPr/>
          <a:lstStyle/>
          <a:p>
            <a:r>
              <a:rPr lang="cs-CZ" dirty="0"/>
              <a:t>Kritika KULTURY</a:t>
            </a:r>
            <a:endParaRPr lang="en-GB" dirty="0"/>
          </a:p>
        </p:txBody>
      </p:sp>
      <p:sp>
        <p:nvSpPr>
          <p:cNvPr id="3" name="Zástupný obsah 2">
            <a:extLst>
              <a:ext uri="{FF2B5EF4-FFF2-40B4-BE49-F238E27FC236}">
                <a16:creationId xmlns:a16="http://schemas.microsoft.com/office/drawing/2014/main" id="{9B9230A8-C69C-0654-FF59-2B5BF5F13167}"/>
              </a:ext>
            </a:extLst>
          </p:cNvPr>
          <p:cNvSpPr>
            <a:spLocks noGrp="1"/>
          </p:cNvSpPr>
          <p:nvPr>
            <p:ph idx="1"/>
          </p:nvPr>
        </p:nvSpPr>
        <p:spPr/>
        <p:txBody>
          <a:bodyPr/>
          <a:lstStyle/>
          <a:p>
            <a:r>
              <a:rPr lang="cs-CZ" dirty="0" err="1"/>
              <a:t>Colere</a:t>
            </a:r>
            <a:r>
              <a:rPr lang="cs-CZ" dirty="0"/>
              <a:t> X </a:t>
            </a:r>
            <a:r>
              <a:rPr lang="cs-CZ" dirty="0" err="1"/>
              <a:t>Natus</a:t>
            </a:r>
            <a:endParaRPr lang="en-GB" dirty="0"/>
          </a:p>
        </p:txBody>
      </p:sp>
      <p:pic>
        <p:nvPicPr>
          <p:cNvPr id="5" name="Obrázek 4" descr="Obsah obrázku venku, tráva, obloha, mrak&#10;&#10;Popis byl vytvořen automaticky">
            <a:extLst>
              <a:ext uri="{FF2B5EF4-FFF2-40B4-BE49-F238E27FC236}">
                <a16:creationId xmlns:a16="http://schemas.microsoft.com/office/drawing/2014/main" id="{F5EAB414-8606-D1DC-EEEA-1E0619B5A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2565399"/>
            <a:ext cx="4815417" cy="3611563"/>
          </a:xfrm>
          <a:prstGeom prst="rect">
            <a:avLst/>
          </a:prstGeom>
        </p:spPr>
      </p:pic>
      <p:pic>
        <p:nvPicPr>
          <p:cNvPr id="7" name="Obrázek 6" descr="Obsah obrázku venku, rostlina, zalesněná oblast, Prales&#10;&#10;Popis byl vytvořen automaticky">
            <a:extLst>
              <a:ext uri="{FF2B5EF4-FFF2-40B4-BE49-F238E27FC236}">
                <a16:creationId xmlns:a16="http://schemas.microsoft.com/office/drawing/2014/main" id="{A705F4FA-7455-C110-D127-547FE5318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869" y="2565400"/>
            <a:ext cx="4815416" cy="3611562"/>
          </a:xfrm>
          <a:prstGeom prst="rect">
            <a:avLst/>
          </a:prstGeom>
        </p:spPr>
      </p:pic>
    </p:spTree>
    <p:extLst>
      <p:ext uri="{BB962C8B-B14F-4D97-AF65-F5344CB8AC3E}">
        <p14:creationId xmlns:p14="http://schemas.microsoft.com/office/powerpoint/2010/main" val="14785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CBE43D-6954-8E9C-14FA-6A28722C0D0F}"/>
              </a:ext>
            </a:extLst>
          </p:cNvPr>
          <p:cNvSpPr>
            <a:spLocks noGrp="1"/>
          </p:cNvSpPr>
          <p:nvPr>
            <p:ph type="title"/>
          </p:nvPr>
        </p:nvSpPr>
        <p:spPr/>
        <p:txBody>
          <a:bodyPr/>
          <a:lstStyle/>
          <a:p>
            <a:r>
              <a:rPr lang="cs-CZ" dirty="0"/>
              <a:t>Text A, B, C</a:t>
            </a:r>
            <a:endParaRPr lang="en-GB" dirty="0"/>
          </a:p>
        </p:txBody>
      </p:sp>
      <p:sp>
        <p:nvSpPr>
          <p:cNvPr id="3" name="Zástupný obsah 2">
            <a:extLst>
              <a:ext uri="{FF2B5EF4-FFF2-40B4-BE49-F238E27FC236}">
                <a16:creationId xmlns:a16="http://schemas.microsoft.com/office/drawing/2014/main" id="{08D81DA5-9249-095B-307E-24A473D6AC0D}"/>
              </a:ext>
            </a:extLst>
          </p:cNvPr>
          <p:cNvSpPr>
            <a:spLocks noGrp="1"/>
          </p:cNvSpPr>
          <p:nvPr>
            <p:ph idx="1"/>
          </p:nvPr>
        </p:nvSpPr>
        <p:spPr/>
        <p:txBody>
          <a:bodyPr/>
          <a:lstStyle/>
          <a:p>
            <a:r>
              <a:rPr lang="cs-CZ" dirty="0"/>
              <a:t>Co kritizuje autor/</a:t>
            </a:r>
            <a:r>
              <a:rPr lang="cs-CZ" dirty="0" err="1"/>
              <a:t>ka</a:t>
            </a:r>
            <a:r>
              <a:rPr lang="cs-CZ" dirty="0"/>
              <a:t>?</a:t>
            </a:r>
          </a:p>
          <a:p>
            <a:r>
              <a:rPr lang="cs-CZ" dirty="0"/>
              <a:t>Jaké je navrhuje řešení problému? V případě textu A není přímo v textu možná by vás napadlo?</a:t>
            </a:r>
            <a:endParaRPr lang="en-GB" dirty="0"/>
          </a:p>
        </p:txBody>
      </p:sp>
    </p:spTree>
    <p:extLst>
      <p:ext uri="{BB962C8B-B14F-4D97-AF65-F5344CB8AC3E}">
        <p14:creationId xmlns:p14="http://schemas.microsoft.com/office/powerpoint/2010/main" val="148522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9C5798-9654-FB5F-27E2-738F7ACD622B}"/>
              </a:ext>
            </a:extLst>
          </p:cNvPr>
          <p:cNvSpPr>
            <a:spLocks noGrp="1"/>
          </p:cNvSpPr>
          <p:nvPr>
            <p:ph type="title"/>
          </p:nvPr>
        </p:nvSpPr>
        <p:spPr>
          <a:xfrm>
            <a:off x="598714" y="451643"/>
            <a:ext cx="10515600" cy="1325563"/>
          </a:xfrm>
        </p:spPr>
        <p:txBody>
          <a:bodyPr/>
          <a:lstStyle/>
          <a:p>
            <a:endParaRPr lang="en-GB" dirty="0"/>
          </a:p>
        </p:txBody>
      </p:sp>
      <p:pic>
        <p:nvPicPr>
          <p:cNvPr id="5" name="Zástupný obsah 4" descr="Obsah obrázku Lidské vousy, portrét, Lidská tvář, vousy&#10;&#10;Popis byl vytvořen automaticky">
            <a:extLst>
              <a:ext uri="{FF2B5EF4-FFF2-40B4-BE49-F238E27FC236}">
                <a16:creationId xmlns:a16="http://schemas.microsoft.com/office/drawing/2014/main" id="{265ECF5D-F5BB-9E96-B8DF-4504D42358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963" y="1114425"/>
            <a:ext cx="3232805" cy="3795032"/>
          </a:xfrm>
        </p:spPr>
      </p:pic>
      <p:pic>
        <p:nvPicPr>
          <p:cNvPr id="7" name="Obrázek 6" descr="Obsah obrázku osoba, Lidská tvář, portrét, interiér&#10;&#10;Popis byl vytvořen automaticky">
            <a:extLst>
              <a:ext uri="{FF2B5EF4-FFF2-40B4-BE49-F238E27FC236}">
                <a16:creationId xmlns:a16="http://schemas.microsoft.com/office/drawing/2014/main" id="{62386E42-F801-3D32-FB87-70ED1DC55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555" y="1114423"/>
            <a:ext cx="3744654" cy="3795031"/>
          </a:xfrm>
          <a:prstGeom prst="rect">
            <a:avLst/>
          </a:prstGeom>
        </p:spPr>
      </p:pic>
      <p:sp>
        <p:nvSpPr>
          <p:cNvPr id="9" name="TextovéPole 8">
            <a:extLst>
              <a:ext uri="{FF2B5EF4-FFF2-40B4-BE49-F238E27FC236}">
                <a16:creationId xmlns:a16="http://schemas.microsoft.com/office/drawing/2014/main" id="{71FF219F-6180-052E-7CDE-C8D129FCC3F6}"/>
              </a:ext>
            </a:extLst>
          </p:cNvPr>
          <p:cNvSpPr txBox="1"/>
          <p:nvPr/>
        </p:nvSpPr>
        <p:spPr>
          <a:xfrm>
            <a:off x="935366" y="5662448"/>
            <a:ext cx="1769608" cy="369332"/>
          </a:xfrm>
          <a:prstGeom prst="rect">
            <a:avLst/>
          </a:prstGeom>
          <a:noFill/>
        </p:spPr>
        <p:txBody>
          <a:bodyPr wrap="square" rtlCol="0">
            <a:spAutoFit/>
          </a:bodyPr>
          <a:lstStyle/>
          <a:p>
            <a:r>
              <a:rPr lang="cs-CZ" dirty="0"/>
              <a:t>1818-1883</a:t>
            </a:r>
            <a:endParaRPr lang="en-GB" dirty="0"/>
          </a:p>
        </p:txBody>
      </p:sp>
      <p:sp>
        <p:nvSpPr>
          <p:cNvPr id="10" name="TextovéPole 9">
            <a:extLst>
              <a:ext uri="{FF2B5EF4-FFF2-40B4-BE49-F238E27FC236}">
                <a16:creationId xmlns:a16="http://schemas.microsoft.com/office/drawing/2014/main" id="{A35EA808-6E85-2B09-996D-C4DC5A0BCF35}"/>
              </a:ext>
            </a:extLst>
          </p:cNvPr>
          <p:cNvSpPr txBox="1"/>
          <p:nvPr/>
        </p:nvSpPr>
        <p:spPr>
          <a:xfrm>
            <a:off x="4971710" y="5655707"/>
            <a:ext cx="1769608" cy="369332"/>
          </a:xfrm>
          <a:prstGeom prst="rect">
            <a:avLst/>
          </a:prstGeom>
          <a:noFill/>
        </p:spPr>
        <p:txBody>
          <a:bodyPr wrap="square" rtlCol="0">
            <a:spAutoFit/>
          </a:bodyPr>
          <a:lstStyle/>
          <a:p>
            <a:r>
              <a:rPr lang="cs-CZ" dirty="0"/>
              <a:t>1851-1907</a:t>
            </a:r>
            <a:endParaRPr lang="en-GB" dirty="0"/>
          </a:p>
        </p:txBody>
      </p:sp>
      <p:sp>
        <p:nvSpPr>
          <p:cNvPr id="11" name="TextovéPole 10">
            <a:extLst>
              <a:ext uri="{FF2B5EF4-FFF2-40B4-BE49-F238E27FC236}">
                <a16:creationId xmlns:a16="http://schemas.microsoft.com/office/drawing/2014/main" id="{F5696BCA-DDC2-4EBC-F69D-8D29BBE6BDC2}"/>
              </a:ext>
            </a:extLst>
          </p:cNvPr>
          <p:cNvSpPr txBox="1"/>
          <p:nvPr/>
        </p:nvSpPr>
        <p:spPr>
          <a:xfrm>
            <a:off x="9007248" y="5620152"/>
            <a:ext cx="1769608" cy="369332"/>
          </a:xfrm>
          <a:prstGeom prst="rect">
            <a:avLst/>
          </a:prstGeom>
          <a:noFill/>
        </p:spPr>
        <p:txBody>
          <a:bodyPr wrap="square" rtlCol="0">
            <a:spAutoFit/>
          </a:bodyPr>
          <a:lstStyle/>
          <a:p>
            <a:r>
              <a:rPr lang="cs-CZ" dirty="0"/>
              <a:t>1906-1975</a:t>
            </a:r>
            <a:endParaRPr lang="en-GB" dirty="0"/>
          </a:p>
        </p:txBody>
      </p:sp>
      <p:pic>
        <p:nvPicPr>
          <p:cNvPr id="13" name="Obrázek 12" descr="Obsah obrázku muž, portrét, Lidská tvář, skica&#10;&#10;Popis byl vytvořen automaticky">
            <a:extLst>
              <a:ext uri="{FF2B5EF4-FFF2-40B4-BE49-F238E27FC236}">
                <a16:creationId xmlns:a16="http://schemas.microsoft.com/office/drawing/2014/main" id="{8816314A-4853-B69E-B9A4-73DF8EFD7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297" y="1117859"/>
            <a:ext cx="2925159" cy="3823234"/>
          </a:xfrm>
          <a:prstGeom prst="rect">
            <a:avLst/>
          </a:prstGeom>
        </p:spPr>
      </p:pic>
    </p:spTree>
    <p:extLst>
      <p:ext uri="{BB962C8B-B14F-4D97-AF65-F5344CB8AC3E}">
        <p14:creationId xmlns:p14="http://schemas.microsoft.com/office/powerpoint/2010/main" val="46662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4880F-4A0A-A371-28D8-C0FB9287C94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1982D26-D4F3-DCD1-3695-C4D44377C62C}"/>
              </a:ext>
            </a:extLst>
          </p:cNvPr>
          <p:cNvSpPr>
            <a:spLocks noGrp="1"/>
          </p:cNvSpPr>
          <p:nvPr>
            <p:ph type="title"/>
          </p:nvPr>
        </p:nvSpPr>
        <p:spPr>
          <a:xfrm>
            <a:off x="598714" y="451643"/>
            <a:ext cx="10515600" cy="1325563"/>
          </a:xfrm>
        </p:spPr>
        <p:txBody>
          <a:bodyPr/>
          <a:lstStyle/>
          <a:p>
            <a:endParaRPr lang="en-GB" dirty="0"/>
          </a:p>
        </p:txBody>
      </p:sp>
      <p:pic>
        <p:nvPicPr>
          <p:cNvPr id="5" name="Zástupný obsah 4" descr="Obsah obrázku Lidské vousy, portrét, Lidská tvář, vousy&#10;&#10;Popis byl vytvořen automaticky">
            <a:extLst>
              <a:ext uri="{FF2B5EF4-FFF2-40B4-BE49-F238E27FC236}">
                <a16:creationId xmlns:a16="http://schemas.microsoft.com/office/drawing/2014/main" id="{BE070416-1844-B00A-6E5F-A9E24E8227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963" y="1114425"/>
            <a:ext cx="3232805" cy="3795032"/>
          </a:xfrm>
        </p:spPr>
      </p:pic>
      <p:pic>
        <p:nvPicPr>
          <p:cNvPr id="7" name="Obrázek 6" descr="Obsah obrázku osoba, Lidská tvář, portrét, interiér&#10;&#10;Popis byl vytvořen automaticky">
            <a:extLst>
              <a:ext uri="{FF2B5EF4-FFF2-40B4-BE49-F238E27FC236}">
                <a16:creationId xmlns:a16="http://schemas.microsoft.com/office/drawing/2014/main" id="{D940ACDF-8874-6272-4D18-9728FA5ED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501" y="1157776"/>
            <a:ext cx="3744654" cy="3795031"/>
          </a:xfrm>
          <a:prstGeom prst="rect">
            <a:avLst/>
          </a:prstGeom>
        </p:spPr>
      </p:pic>
      <p:pic>
        <p:nvPicPr>
          <p:cNvPr id="13" name="Obrázek 12" descr="Obsah obrázku muž, portrét, Lidská tvář, skica&#10;&#10;Popis byl vytvořen automaticky">
            <a:extLst>
              <a:ext uri="{FF2B5EF4-FFF2-40B4-BE49-F238E27FC236}">
                <a16:creationId xmlns:a16="http://schemas.microsoft.com/office/drawing/2014/main" id="{7307A7B9-507E-FD9A-F770-08B6B6EAC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4878" y="1100321"/>
            <a:ext cx="2925159" cy="3823234"/>
          </a:xfrm>
          <a:prstGeom prst="rect">
            <a:avLst/>
          </a:prstGeom>
        </p:spPr>
      </p:pic>
    </p:spTree>
    <p:extLst>
      <p:ext uri="{BB962C8B-B14F-4D97-AF65-F5344CB8AC3E}">
        <p14:creationId xmlns:p14="http://schemas.microsoft.com/office/powerpoint/2010/main" val="322517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A24CC-BCDB-236B-AD3D-F89D2AEFC5E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B13F312-4822-D8DB-9355-E1BE337C6953}"/>
              </a:ext>
            </a:extLst>
          </p:cNvPr>
          <p:cNvSpPr>
            <a:spLocks noGrp="1"/>
          </p:cNvSpPr>
          <p:nvPr>
            <p:ph type="title"/>
          </p:nvPr>
        </p:nvSpPr>
        <p:spPr>
          <a:xfrm>
            <a:off x="598714" y="451643"/>
            <a:ext cx="10515600" cy="1325563"/>
          </a:xfrm>
        </p:spPr>
        <p:txBody>
          <a:bodyPr/>
          <a:lstStyle/>
          <a:p>
            <a:endParaRPr lang="en-GB" dirty="0"/>
          </a:p>
        </p:txBody>
      </p:sp>
      <p:pic>
        <p:nvPicPr>
          <p:cNvPr id="5" name="Zástupný obsah 4" descr="Obsah obrázku Lidské vousy, portrét, Lidská tvář, vousy&#10;&#10;Popis byl vytvořen automaticky">
            <a:extLst>
              <a:ext uri="{FF2B5EF4-FFF2-40B4-BE49-F238E27FC236}">
                <a16:creationId xmlns:a16="http://schemas.microsoft.com/office/drawing/2014/main" id="{F6C21AD4-8D9A-410F-F3AA-B495D5B40D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208" y="325205"/>
            <a:ext cx="3232805" cy="3795032"/>
          </a:xfrm>
        </p:spPr>
      </p:pic>
      <p:pic>
        <p:nvPicPr>
          <p:cNvPr id="7" name="Obrázek 6" descr="Obsah obrázku osoba, Lidská tvář, portrét, interiér&#10;&#10;Popis byl vytvořen automaticky">
            <a:extLst>
              <a:ext uri="{FF2B5EF4-FFF2-40B4-BE49-F238E27FC236}">
                <a16:creationId xmlns:a16="http://schemas.microsoft.com/office/drawing/2014/main" id="{361E042D-4EAD-5302-750B-355FDF3B2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562" y="2857500"/>
            <a:ext cx="3744654" cy="3795031"/>
          </a:xfrm>
          <a:prstGeom prst="rect">
            <a:avLst/>
          </a:prstGeom>
        </p:spPr>
      </p:pic>
      <p:pic>
        <p:nvPicPr>
          <p:cNvPr id="13" name="Obrázek 12" descr="Obsah obrázku muž, portrét, Lidská tvář, skica&#10;&#10;Popis byl vytvořen automaticky">
            <a:extLst>
              <a:ext uri="{FF2B5EF4-FFF2-40B4-BE49-F238E27FC236}">
                <a16:creationId xmlns:a16="http://schemas.microsoft.com/office/drawing/2014/main" id="{1FA72FC5-FB13-CF3D-AC42-94C37B0A2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756" y="177266"/>
            <a:ext cx="2925159" cy="3823234"/>
          </a:xfrm>
          <a:prstGeom prst="rect">
            <a:avLst/>
          </a:prstGeom>
        </p:spPr>
      </p:pic>
      <p:sp>
        <p:nvSpPr>
          <p:cNvPr id="3" name="Vývojový diagram: paměť se sekvenčním přístupem 2">
            <a:extLst>
              <a:ext uri="{FF2B5EF4-FFF2-40B4-BE49-F238E27FC236}">
                <a16:creationId xmlns:a16="http://schemas.microsoft.com/office/drawing/2014/main" id="{5EF10117-4C68-4D95-4562-34A99E8C2FBA}"/>
              </a:ext>
            </a:extLst>
          </p:cNvPr>
          <p:cNvSpPr/>
          <p:nvPr/>
        </p:nvSpPr>
        <p:spPr>
          <a:xfrm>
            <a:off x="632554" y="2857500"/>
            <a:ext cx="1611086" cy="1143000"/>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Vývojový diagram: paměť se sekvenčním přístupem 3">
            <a:extLst>
              <a:ext uri="{FF2B5EF4-FFF2-40B4-BE49-F238E27FC236}">
                <a16:creationId xmlns:a16="http://schemas.microsoft.com/office/drawing/2014/main" id="{41071EDC-EEC5-2641-1821-2FFB2909C7BD}"/>
              </a:ext>
            </a:extLst>
          </p:cNvPr>
          <p:cNvSpPr/>
          <p:nvPr/>
        </p:nvSpPr>
        <p:spPr>
          <a:xfrm flipH="1">
            <a:off x="10319673" y="3492272"/>
            <a:ext cx="1872327" cy="1240971"/>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Vývojový diagram: paměť se sekvenčním přístupem 5">
            <a:extLst>
              <a:ext uri="{FF2B5EF4-FFF2-40B4-BE49-F238E27FC236}">
                <a16:creationId xmlns:a16="http://schemas.microsoft.com/office/drawing/2014/main" id="{697F02C6-2812-AD49-17D0-58FB883A16E8}"/>
              </a:ext>
            </a:extLst>
          </p:cNvPr>
          <p:cNvSpPr/>
          <p:nvPr/>
        </p:nvSpPr>
        <p:spPr>
          <a:xfrm>
            <a:off x="4569938" y="4987494"/>
            <a:ext cx="1800951" cy="1558701"/>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ovéPole 7">
            <a:extLst>
              <a:ext uri="{FF2B5EF4-FFF2-40B4-BE49-F238E27FC236}">
                <a16:creationId xmlns:a16="http://schemas.microsoft.com/office/drawing/2014/main" id="{457199C2-FBDF-6805-821B-3D86FDAA2278}"/>
              </a:ext>
            </a:extLst>
          </p:cNvPr>
          <p:cNvSpPr txBox="1"/>
          <p:nvPr/>
        </p:nvSpPr>
        <p:spPr>
          <a:xfrm>
            <a:off x="839382" y="3105834"/>
            <a:ext cx="1197429" cy="646331"/>
          </a:xfrm>
          <a:prstGeom prst="rect">
            <a:avLst/>
          </a:prstGeom>
          <a:noFill/>
        </p:spPr>
        <p:txBody>
          <a:bodyPr wrap="square" rtlCol="0">
            <a:spAutoFit/>
          </a:bodyPr>
          <a:lstStyle/>
          <a:p>
            <a:r>
              <a:rPr lang="cs-CZ" dirty="0"/>
              <a:t>Chci revoluci!</a:t>
            </a:r>
            <a:endParaRPr lang="en-GB" dirty="0"/>
          </a:p>
        </p:txBody>
      </p:sp>
      <p:sp>
        <p:nvSpPr>
          <p:cNvPr id="9" name="TextovéPole 8">
            <a:extLst>
              <a:ext uri="{FF2B5EF4-FFF2-40B4-BE49-F238E27FC236}">
                <a16:creationId xmlns:a16="http://schemas.microsoft.com/office/drawing/2014/main" id="{2087B905-A104-EE59-F57F-C903ED4E054F}"/>
              </a:ext>
            </a:extLst>
          </p:cNvPr>
          <p:cNvSpPr txBox="1"/>
          <p:nvPr/>
        </p:nvSpPr>
        <p:spPr>
          <a:xfrm>
            <a:off x="4767943" y="5153436"/>
            <a:ext cx="1602946" cy="1200329"/>
          </a:xfrm>
          <a:prstGeom prst="rect">
            <a:avLst/>
          </a:prstGeom>
          <a:noFill/>
        </p:spPr>
        <p:txBody>
          <a:bodyPr wrap="square" rtlCol="0">
            <a:spAutoFit/>
          </a:bodyPr>
          <a:lstStyle/>
          <a:p>
            <a:r>
              <a:rPr lang="cs-CZ" dirty="0"/>
              <a:t>Nechci vám nic moc diktovat, ale něco dělejte!</a:t>
            </a:r>
            <a:endParaRPr lang="en-GB" dirty="0"/>
          </a:p>
        </p:txBody>
      </p:sp>
      <p:sp>
        <p:nvSpPr>
          <p:cNvPr id="10" name="TextovéPole 9">
            <a:extLst>
              <a:ext uri="{FF2B5EF4-FFF2-40B4-BE49-F238E27FC236}">
                <a16:creationId xmlns:a16="http://schemas.microsoft.com/office/drawing/2014/main" id="{66BBE59A-75E8-7F78-1E2A-5E899BF4DB3C}"/>
              </a:ext>
            </a:extLst>
          </p:cNvPr>
          <p:cNvSpPr txBox="1"/>
          <p:nvPr/>
        </p:nvSpPr>
        <p:spPr>
          <a:xfrm>
            <a:off x="10614028" y="3789591"/>
            <a:ext cx="1197429" cy="646331"/>
          </a:xfrm>
          <a:prstGeom prst="rect">
            <a:avLst/>
          </a:prstGeom>
          <a:noFill/>
        </p:spPr>
        <p:txBody>
          <a:bodyPr wrap="square" rtlCol="0">
            <a:spAutoFit/>
          </a:bodyPr>
          <a:lstStyle/>
          <a:p>
            <a:r>
              <a:rPr lang="cs-CZ" dirty="0"/>
              <a:t>Chci Führera!</a:t>
            </a:r>
            <a:endParaRPr lang="en-GB" dirty="0"/>
          </a:p>
        </p:txBody>
      </p:sp>
    </p:spTree>
    <p:extLst>
      <p:ext uri="{BB962C8B-B14F-4D97-AF65-F5344CB8AC3E}">
        <p14:creationId xmlns:p14="http://schemas.microsoft.com/office/powerpoint/2010/main" val="320478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A0CC88-D99F-A36E-9B52-81D3E190CEC2}"/>
              </a:ext>
            </a:extLst>
          </p:cNvPr>
          <p:cNvSpPr>
            <a:spLocks noGrp="1"/>
          </p:cNvSpPr>
          <p:nvPr>
            <p:ph type="title"/>
          </p:nvPr>
        </p:nvSpPr>
        <p:spPr/>
        <p:txBody>
          <a:bodyPr/>
          <a:lstStyle/>
          <a:p>
            <a:r>
              <a:rPr lang="cs-CZ" dirty="0"/>
              <a:t>KRITICI KULTURY</a:t>
            </a:r>
            <a:endParaRPr lang="en-GB" dirty="0"/>
          </a:p>
        </p:txBody>
      </p:sp>
      <p:sp>
        <p:nvSpPr>
          <p:cNvPr id="3" name="Zástupný obsah 2">
            <a:extLst>
              <a:ext uri="{FF2B5EF4-FFF2-40B4-BE49-F238E27FC236}">
                <a16:creationId xmlns:a16="http://schemas.microsoft.com/office/drawing/2014/main" id="{D003D1C2-6376-B163-3141-35E4A20966F0}"/>
              </a:ext>
            </a:extLst>
          </p:cNvPr>
          <p:cNvSpPr>
            <a:spLocks noGrp="1"/>
          </p:cNvSpPr>
          <p:nvPr>
            <p:ph idx="1"/>
          </p:nvPr>
        </p:nvSpPr>
        <p:spPr/>
        <p:txBody>
          <a:bodyPr>
            <a:normAutofit/>
          </a:bodyPr>
          <a:lstStyle/>
          <a:p>
            <a:pPr marL="0" indent="0">
              <a:buNone/>
            </a:pPr>
            <a:r>
              <a:rPr lang="cs-CZ" b="1" dirty="0"/>
              <a:t>Klasici: </a:t>
            </a:r>
            <a:r>
              <a:rPr lang="cs-CZ" dirty="0"/>
              <a:t>Rousseau, Schiller, Nietzsche, Marx, </a:t>
            </a:r>
            <a:r>
              <a:rPr lang="cs-CZ" dirty="0" err="1"/>
              <a:t>Langbehn</a:t>
            </a:r>
            <a:r>
              <a:rPr lang="cs-CZ" dirty="0"/>
              <a:t>, </a:t>
            </a:r>
            <a:r>
              <a:rPr lang="cs-CZ" dirty="0" err="1"/>
              <a:t>Spengler</a:t>
            </a:r>
            <a:r>
              <a:rPr lang="cs-CZ" dirty="0"/>
              <a:t>, </a:t>
            </a:r>
            <a:r>
              <a:rPr lang="cs-CZ" dirty="0" err="1"/>
              <a:t>Adorno</a:t>
            </a:r>
            <a:r>
              <a:rPr lang="cs-CZ" dirty="0"/>
              <a:t>…</a:t>
            </a:r>
          </a:p>
          <a:p>
            <a:pPr marL="0" indent="0">
              <a:buNone/>
            </a:pPr>
            <a:endParaRPr lang="cs-CZ" dirty="0"/>
          </a:p>
          <a:p>
            <a:pPr marL="0" indent="0">
              <a:buNone/>
            </a:pPr>
            <a:endParaRPr lang="cs-CZ" dirty="0"/>
          </a:p>
          <a:p>
            <a:pPr marL="0" indent="0">
              <a:buNone/>
            </a:pPr>
            <a:r>
              <a:rPr lang="cs-CZ" b="1" dirty="0"/>
              <a:t>Obsah kurzu:</a:t>
            </a:r>
          </a:p>
          <a:p>
            <a:pPr marL="0" indent="0">
              <a:buNone/>
            </a:pPr>
            <a:r>
              <a:rPr lang="cs-CZ" u="sng" dirty="0"/>
              <a:t>historici a teoretici umění</a:t>
            </a:r>
            <a:r>
              <a:rPr lang="cs-CZ" dirty="0"/>
              <a:t>: Hans </a:t>
            </a:r>
            <a:r>
              <a:rPr lang="cs-CZ" dirty="0" err="1"/>
              <a:t>Sedlmayr</a:t>
            </a:r>
            <a:r>
              <a:rPr lang="cs-CZ" dirty="0"/>
              <a:t>, Werner Hofmann, Werner </a:t>
            </a:r>
            <a:r>
              <a:rPr lang="cs-CZ" dirty="0" err="1"/>
              <a:t>Haftmann</a:t>
            </a:r>
            <a:endParaRPr lang="cs-CZ" dirty="0"/>
          </a:p>
          <a:p>
            <a:pPr marL="0" indent="0">
              <a:buNone/>
            </a:pPr>
            <a:r>
              <a:rPr lang="cs-CZ" u="sng" dirty="0"/>
              <a:t>filozofové</a:t>
            </a:r>
            <a:r>
              <a:rPr lang="cs-CZ" dirty="0"/>
              <a:t>: Arnold </a:t>
            </a:r>
            <a:r>
              <a:rPr lang="cs-CZ" dirty="0" err="1"/>
              <a:t>Gehlen</a:t>
            </a:r>
            <a:r>
              <a:rPr lang="cs-CZ" dirty="0"/>
              <a:t>, Hannah </a:t>
            </a:r>
            <a:r>
              <a:rPr lang="cs-CZ" dirty="0" err="1"/>
              <a:t>Arendt</a:t>
            </a:r>
            <a:r>
              <a:rPr lang="cs-CZ" dirty="0"/>
              <a:t>, Walter Benjamin</a:t>
            </a:r>
          </a:p>
          <a:p>
            <a:pPr marL="0" indent="0">
              <a:buNone/>
            </a:pPr>
            <a:r>
              <a:rPr lang="cs-CZ" u="sng" dirty="0"/>
              <a:t>spisovatelé</a:t>
            </a:r>
            <a:r>
              <a:rPr lang="cs-CZ" dirty="0"/>
              <a:t>: Karel Čapek, Radka </a:t>
            </a:r>
            <a:r>
              <a:rPr lang="cs-CZ" dirty="0" err="1"/>
              <a:t>Denemarková</a:t>
            </a:r>
            <a:endParaRPr lang="cs-CZ" dirty="0"/>
          </a:p>
          <a:p>
            <a:pPr marL="0" indent="0">
              <a:buNone/>
            </a:pPr>
            <a:endParaRPr lang="cs-CZ" dirty="0"/>
          </a:p>
        </p:txBody>
      </p:sp>
    </p:spTree>
    <p:extLst>
      <p:ext uri="{BB962C8B-B14F-4D97-AF65-F5344CB8AC3E}">
        <p14:creationId xmlns:p14="http://schemas.microsoft.com/office/powerpoint/2010/main" val="100591158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otalTime>0</TotalTime>
  <Words>611</Words>
  <Application>Microsoft Office PowerPoint</Application>
  <PresentationFormat>Širokoúhlá obrazovka</PresentationFormat>
  <Paragraphs>56</Paragraphs>
  <Slides>24</Slides>
  <Notes>0</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Motiv Office</vt:lpstr>
      <vt:lpstr>Kritika kultury: odcizený člověk v umění a literatuře 20. století</vt:lpstr>
      <vt:lpstr>Představení</vt:lpstr>
      <vt:lpstr>Kritika kultury – Kulturkritik – Cultural Despair</vt:lpstr>
      <vt:lpstr>Kritika KULTURY</vt:lpstr>
      <vt:lpstr>Text A, B, C</vt:lpstr>
      <vt:lpstr>Prezentace aplikace PowerPoint</vt:lpstr>
      <vt:lpstr>Prezentace aplikace PowerPoint</vt:lpstr>
      <vt:lpstr>Prezentace aplikace PowerPoint</vt:lpstr>
      <vt:lpstr>KRITICI KULTURY</vt:lpstr>
      <vt:lpstr>KRITIKA KULTURY V KOSTCE</vt:lpstr>
      <vt:lpstr>Prezentace aplikace PowerPoint</vt:lpstr>
      <vt:lpstr>Cíl kurzu</vt:lpstr>
      <vt:lpstr>Prezentace aplikace PowerPoint</vt:lpstr>
      <vt:lpstr>Prezentace aplikace PowerPoint</vt:lpstr>
      <vt:lpstr>Moderní KK</vt:lpstr>
      <vt:lpstr>Essay (min. 10 000 zn)</vt:lpstr>
      <vt:lpstr>Produkt</vt:lpstr>
      <vt:lpstr>Nápad?</vt:lpstr>
      <vt:lpstr>Prezentace aplikace PowerPoint</vt:lpstr>
      <vt:lpstr>Hans Sedlmayr (1894-1984) BRUEGELOVA „MACCHIA“ 1934 </vt:lpstr>
      <vt:lpstr>Prezentace aplikace PowerPoint</vt:lpstr>
      <vt:lpstr>Prezentace aplikace PowerPoint</vt:lpstr>
      <vt:lpstr>Prezentace aplikace PowerPoint</vt:lpstr>
      <vt:lpstr>Paul Schutze-Naumburg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Kritika kultury</dc:title>
  <dc:creator>Veronika Králová</dc:creator>
  <cp:lastModifiedBy>Veronika Králová</cp:lastModifiedBy>
  <cp:revision>17</cp:revision>
  <dcterms:created xsi:type="dcterms:W3CDTF">2024-02-15T14:44:56Z</dcterms:created>
  <dcterms:modified xsi:type="dcterms:W3CDTF">2024-02-26T09:38:30Z</dcterms:modified>
</cp:coreProperties>
</file>