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B9AA63-CAF7-4B9E-9517-0A609CA13DE2}" v="6" dt="2024-04-18T10:33:04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2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Králová" userId="bc2d1a33-7f74-4183-a192-ce19c0bb23df" providerId="ADAL" clId="{EDB9AA63-CAF7-4B9E-9517-0A609CA13DE2}"/>
    <pc:docChg chg="undo custSel addSld modSld">
      <pc:chgData name="Veronika Králová" userId="bc2d1a33-7f74-4183-a192-ce19c0bb23df" providerId="ADAL" clId="{EDB9AA63-CAF7-4B9E-9517-0A609CA13DE2}" dt="2024-04-18T10:33:12.458" v="200" actId="1076"/>
      <pc:docMkLst>
        <pc:docMk/>
      </pc:docMkLst>
      <pc:sldChg chg="addSp modSp new mod">
        <pc:chgData name="Veronika Králová" userId="bc2d1a33-7f74-4183-a192-ce19c0bb23df" providerId="ADAL" clId="{EDB9AA63-CAF7-4B9E-9517-0A609CA13DE2}" dt="2024-04-18T10:11:59.205" v="109" actId="20577"/>
        <pc:sldMkLst>
          <pc:docMk/>
          <pc:sldMk cId="134481652" sldId="256"/>
        </pc:sldMkLst>
        <pc:spChg chg="mod">
          <ac:chgData name="Veronika Králová" userId="bc2d1a33-7f74-4183-a192-ce19c0bb23df" providerId="ADAL" clId="{EDB9AA63-CAF7-4B9E-9517-0A609CA13DE2}" dt="2024-04-15T08:30:47.453" v="14" actId="20577"/>
          <ac:spMkLst>
            <pc:docMk/>
            <pc:sldMk cId="134481652" sldId="256"/>
            <ac:spMk id="2" creationId="{C8377438-6FDC-7D84-3FA0-A3E315FB51C4}"/>
          </ac:spMkLst>
        </pc:spChg>
        <pc:spChg chg="mod">
          <ac:chgData name="Veronika Králová" userId="bc2d1a33-7f74-4183-a192-ce19c0bb23df" providerId="ADAL" clId="{EDB9AA63-CAF7-4B9E-9517-0A609CA13DE2}" dt="2024-04-18T10:11:59.205" v="109" actId="20577"/>
          <ac:spMkLst>
            <pc:docMk/>
            <pc:sldMk cId="134481652" sldId="256"/>
            <ac:spMk id="3" creationId="{B337ACA7-35F4-00D8-6A58-7B4F8180D793}"/>
          </ac:spMkLst>
        </pc:spChg>
        <pc:picChg chg="add mod">
          <ac:chgData name="Veronika Králová" userId="bc2d1a33-7f74-4183-a192-ce19c0bb23df" providerId="ADAL" clId="{EDB9AA63-CAF7-4B9E-9517-0A609CA13DE2}" dt="2024-04-18T10:05:51.873" v="29" actId="14100"/>
          <ac:picMkLst>
            <pc:docMk/>
            <pc:sldMk cId="134481652" sldId="256"/>
            <ac:picMk id="5" creationId="{4CB6EA60-EA46-0D6A-306E-3055FB7355EF}"/>
          </ac:picMkLst>
        </pc:picChg>
      </pc:sldChg>
      <pc:sldChg chg="addSp delSp modSp new mod">
        <pc:chgData name="Veronika Králová" userId="bc2d1a33-7f74-4183-a192-ce19c0bb23df" providerId="ADAL" clId="{EDB9AA63-CAF7-4B9E-9517-0A609CA13DE2}" dt="2024-04-18T10:04:31.913" v="25" actId="1076"/>
        <pc:sldMkLst>
          <pc:docMk/>
          <pc:sldMk cId="1625767815" sldId="257"/>
        </pc:sldMkLst>
        <pc:spChg chg="del">
          <ac:chgData name="Veronika Králová" userId="bc2d1a33-7f74-4183-a192-ce19c0bb23df" providerId="ADAL" clId="{EDB9AA63-CAF7-4B9E-9517-0A609CA13DE2}" dt="2024-04-18T10:04:02.353" v="16" actId="931"/>
          <ac:spMkLst>
            <pc:docMk/>
            <pc:sldMk cId="1625767815" sldId="257"/>
            <ac:spMk id="3" creationId="{C994409C-DF43-923E-E5B1-146C3E03AFF5}"/>
          </ac:spMkLst>
        </pc:spChg>
        <pc:picChg chg="add mod">
          <ac:chgData name="Veronika Králová" userId="bc2d1a33-7f74-4183-a192-ce19c0bb23df" providerId="ADAL" clId="{EDB9AA63-CAF7-4B9E-9517-0A609CA13DE2}" dt="2024-04-18T10:04:31.913" v="25" actId="1076"/>
          <ac:picMkLst>
            <pc:docMk/>
            <pc:sldMk cId="1625767815" sldId="257"/>
            <ac:picMk id="5" creationId="{FC8ECFDE-0316-9AAD-F78B-674881BA645C}"/>
          </ac:picMkLst>
        </pc:picChg>
        <pc:picChg chg="add mod">
          <ac:chgData name="Veronika Králová" userId="bc2d1a33-7f74-4183-a192-ce19c0bb23df" providerId="ADAL" clId="{EDB9AA63-CAF7-4B9E-9517-0A609CA13DE2}" dt="2024-04-18T10:04:17.304" v="23" actId="1076"/>
          <ac:picMkLst>
            <pc:docMk/>
            <pc:sldMk cId="1625767815" sldId="257"/>
            <ac:picMk id="7" creationId="{C07D4112-03E4-EF58-70B6-84F9B272E79D}"/>
          </ac:picMkLst>
        </pc:picChg>
      </pc:sldChg>
      <pc:sldChg chg="modSp new mod">
        <pc:chgData name="Veronika Králová" userId="bc2d1a33-7f74-4183-a192-ce19c0bb23df" providerId="ADAL" clId="{EDB9AA63-CAF7-4B9E-9517-0A609CA13DE2}" dt="2024-04-18T10:12:56.356" v="184" actId="20577"/>
        <pc:sldMkLst>
          <pc:docMk/>
          <pc:sldMk cId="1172451831" sldId="258"/>
        </pc:sldMkLst>
        <pc:spChg chg="mod">
          <ac:chgData name="Veronika Králová" userId="bc2d1a33-7f74-4183-a192-ce19c0bb23df" providerId="ADAL" clId="{EDB9AA63-CAF7-4B9E-9517-0A609CA13DE2}" dt="2024-04-18T10:12:22.293" v="126" actId="20577"/>
          <ac:spMkLst>
            <pc:docMk/>
            <pc:sldMk cId="1172451831" sldId="258"/>
            <ac:spMk id="2" creationId="{6AFC0851-C1BE-655E-6BE7-BD8234B600A4}"/>
          </ac:spMkLst>
        </pc:spChg>
        <pc:spChg chg="mod">
          <ac:chgData name="Veronika Králová" userId="bc2d1a33-7f74-4183-a192-ce19c0bb23df" providerId="ADAL" clId="{EDB9AA63-CAF7-4B9E-9517-0A609CA13DE2}" dt="2024-04-18T10:12:56.356" v="184" actId="20577"/>
          <ac:spMkLst>
            <pc:docMk/>
            <pc:sldMk cId="1172451831" sldId="258"/>
            <ac:spMk id="3" creationId="{95828F08-7683-7F42-6F34-2ED02AFEE632}"/>
          </ac:spMkLst>
        </pc:spChg>
      </pc:sldChg>
      <pc:sldChg chg="addSp delSp modSp new mod">
        <pc:chgData name="Veronika Králová" userId="bc2d1a33-7f74-4183-a192-ce19c0bb23df" providerId="ADAL" clId="{EDB9AA63-CAF7-4B9E-9517-0A609CA13DE2}" dt="2024-04-18T10:33:12.458" v="200" actId="1076"/>
        <pc:sldMkLst>
          <pc:docMk/>
          <pc:sldMk cId="1536028681" sldId="259"/>
        </pc:sldMkLst>
        <pc:spChg chg="add del">
          <ac:chgData name="Veronika Králová" userId="bc2d1a33-7f74-4183-a192-ce19c0bb23df" providerId="ADAL" clId="{EDB9AA63-CAF7-4B9E-9517-0A609CA13DE2}" dt="2024-04-18T10:29:50.652" v="188" actId="931"/>
          <ac:spMkLst>
            <pc:docMk/>
            <pc:sldMk cId="1536028681" sldId="259"/>
            <ac:spMk id="3" creationId="{BE501047-DF47-73D5-C81F-7CC09AD041AD}"/>
          </ac:spMkLst>
        </pc:spChg>
        <pc:picChg chg="add del mod ord">
          <ac:chgData name="Veronika Králová" userId="bc2d1a33-7f74-4183-a192-ce19c0bb23df" providerId="ADAL" clId="{EDB9AA63-CAF7-4B9E-9517-0A609CA13DE2}" dt="2024-04-18T10:29:42.137" v="187" actId="34307"/>
          <ac:picMkLst>
            <pc:docMk/>
            <pc:sldMk cId="1536028681" sldId="259"/>
            <ac:picMk id="4" creationId="{4504AE9C-E514-682A-6E16-E2390A178E0A}"/>
          </ac:picMkLst>
        </pc:picChg>
        <pc:picChg chg="add mod">
          <ac:chgData name="Veronika Králová" userId="bc2d1a33-7f74-4183-a192-ce19c0bb23df" providerId="ADAL" clId="{EDB9AA63-CAF7-4B9E-9517-0A609CA13DE2}" dt="2024-04-18T10:30:58.698" v="195" actId="1076"/>
          <ac:picMkLst>
            <pc:docMk/>
            <pc:sldMk cId="1536028681" sldId="259"/>
            <ac:picMk id="6" creationId="{7EAD55D6-82CB-1D82-D8DA-20F5835BD0C4}"/>
          </ac:picMkLst>
        </pc:picChg>
        <pc:picChg chg="add mod">
          <ac:chgData name="Veronika Králová" userId="bc2d1a33-7f74-4183-a192-ce19c0bb23df" providerId="ADAL" clId="{EDB9AA63-CAF7-4B9E-9517-0A609CA13DE2}" dt="2024-04-18T10:30:56.688" v="194" actId="962"/>
          <ac:picMkLst>
            <pc:docMk/>
            <pc:sldMk cId="1536028681" sldId="259"/>
            <ac:picMk id="8" creationId="{1071503B-51F6-B58E-1325-31861195523C}"/>
          </ac:picMkLst>
        </pc:picChg>
        <pc:picChg chg="add mod">
          <ac:chgData name="Veronika Králová" userId="bc2d1a33-7f74-4183-a192-ce19c0bb23df" providerId="ADAL" clId="{EDB9AA63-CAF7-4B9E-9517-0A609CA13DE2}" dt="2024-04-18T10:33:12.458" v="200" actId="1076"/>
          <ac:picMkLst>
            <pc:docMk/>
            <pc:sldMk cId="1536028681" sldId="259"/>
            <ac:picMk id="10" creationId="{F43C2035-4A98-A8F5-58FB-67DCFB1CA2D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CC11A-DD13-6F05-D4A3-F2C91C610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59E288-D415-57B3-A7E9-0D4611E3B1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46BED1-E2C8-D027-E91E-D78E104FC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F665-E27A-4813-86C6-3CC0F8AC6CA9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634070-4C89-3E88-1356-D31F269CD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D77FAC-D257-7AF2-6034-3152BD123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6264-4AC4-4298-86AC-F8A682F47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6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AFCCE-9220-EDAB-0060-51D519337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7DD411-5FF6-4860-5592-CB52C5740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249597-E643-B02D-92DA-1586E1C4B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F665-E27A-4813-86C6-3CC0F8AC6CA9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C123C8-71F0-DD25-4061-8360C5FF2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20B41C-6096-112E-EE14-5E77BAA81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6264-4AC4-4298-86AC-F8A682F47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4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BF65D04-6E85-90CB-0FD9-5560C661F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578E670-49E3-3DEA-F880-302E4DB2C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DB19DC-61AA-B0C5-C2D9-43BDAECCA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F665-E27A-4813-86C6-3CC0F8AC6CA9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9DB81-321A-6BAA-CBB3-89C57EA1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20C3A9-6941-C633-CB70-0CA5391C7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6264-4AC4-4298-86AC-F8A682F47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37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798D4-3B49-9750-79C1-978EE0873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5C1434-C147-A869-3CC7-6F2FA3E34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DD3337-77E9-2A36-3950-A99575DF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F665-E27A-4813-86C6-3CC0F8AC6CA9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1F849A-ED8A-B70D-61AD-E5CF9766D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47A3B7-1447-C85C-78F2-9908ED122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6264-4AC4-4298-86AC-F8A682F47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43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2A6DDE-B025-FA16-2EA5-3DD617D7D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8B1BE4-5416-E76C-5EA2-E3645443A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BA8A31-6259-8F76-E36F-658FDE919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F665-E27A-4813-86C6-3CC0F8AC6CA9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AB9BB3-E0E0-7C3E-505D-DF483F71A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A9D12C-1D14-FBA6-D281-A93B224B1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6264-4AC4-4298-86AC-F8A682F47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15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66A07-6A08-618C-9662-D1548D829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95756-EBC5-7F5D-527C-E2108C5885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BA6D589-6AEE-775D-EB4E-760024382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6DD978-990A-91A0-0ADF-DF6B1539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F665-E27A-4813-86C6-3CC0F8AC6CA9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F26576-84D5-3911-0619-07AD71801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A61F39-87CE-A1E8-CCDE-ECFB1F23B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6264-4AC4-4298-86AC-F8A682F47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68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AD719-526B-3029-714A-DE22D3D3D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F30F16-8E85-70E7-DCE7-49D1E2232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4B45BF-98C1-DC22-83EE-A671E1CF9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0FAEB77-DC7C-CF5D-202C-1F4630B095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F6DDF4D-2EE5-D078-A9B0-23B1BDCCC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36CE80D-E335-129C-FB39-97F3388DA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F665-E27A-4813-86C6-3CC0F8AC6CA9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440D2FC-5621-B184-DEA4-8AE890D04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7A88FD8-DAB2-D8EB-2B71-A30BA2FBE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6264-4AC4-4298-86AC-F8A682F47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499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0F0F3-0127-2A59-D3B3-4392899BB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237D5CF-CE53-9CEE-3CB3-E5E62B01F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F665-E27A-4813-86C6-3CC0F8AC6CA9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DFA05C-C4B3-A947-52FA-3C7DBAC32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729AD7A-0128-9EA0-1DDC-3E5E6B39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6264-4AC4-4298-86AC-F8A682F47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3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9692DD8-A606-0A4F-A78B-725D11F6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F665-E27A-4813-86C6-3CC0F8AC6CA9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B421C78-4ACD-4EF9-5EB6-DD2A00D8D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E06EBB-2525-30EE-6942-E55DA7753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6264-4AC4-4298-86AC-F8A682F47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00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5513B-F7D4-7F17-DC7C-B3E586C3C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F41CEA-2E3B-39F5-856C-79EE3611D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46C8D4-A8A4-3F70-CD8F-676484D40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871C1F-370C-20A2-D7C0-FF200A21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F665-E27A-4813-86C6-3CC0F8AC6CA9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DDC147-68DC-6662-77C8-AD6EBEB31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2C86B3-2EE1-F0BF-D237-373F4C404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6264-4AC4-4298-86AC-F8A682F47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61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1AC98-8F83-598C-0D47-B00D03807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C17908D-C06B-B9D7-967F-BE6801B7A7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8A798A-7684-8DCD-4EAB-29D990770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A07408-2CE6-B855-18CF-0C8DF119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F665-E27A-4813-86C6-3CC0F8AC6CA9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589A0F-5487-4335-271F-91E1787E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88B15F-1085-42CD-58AD-78257DBB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6264-4AC4-4298-86AC-F8A682F47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03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10924DF-ADCE-0629-BE39-6576B1C1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0F023B-BFE6-837D-A0A8-C312201AE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55F7D4-DB2E-4873-873D-C33E2E0DA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9EF665-E27A-4813-86C6-3CC0F8AC6CA9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54DBBC-5AE9-988A-0997-F7C46A1764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55D6D9-C4F1-113F-7445-B785B763D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796264-4AC4-4298-86AC-F8A682F47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42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77438-6FDC-7D84-3FA0-A3E315FB51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Adolf </a:t>
            </a:r>
            <a:r>
              <a:rPr lang="cs-CZ" dirty="0" err="1"/>
              <a:t>Portmann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37ACA7-35F4-00D8-6A58-7B4F8180D7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(1897-1982)</a:t>
            </a:r>
          </a:p>
          <a:p>
            <a:r>
              <a:rPr lang="cs-CZ" dirty="0"/>
              <a:t>Mezi biologií a filozofií</a:t>
            </a:r>
          </a:p>
          <a:p>
            <a:endParaRPr lang="en-GB" dirty="0"/>
          </a:p>
        </p:txBody>
      </p:sp>
      <p:pic>
        <p:nvPicPr>
          <p:cNvPr id="5" name="Obrázek 4" descr="Obsah obrázku Lidská tvář, osoba, oblečení, portrét&#10;&#10;Popis byl vytvořen automaticky">
            <a:extLst>
              <a:ext uri="{FF2B5EF4-FFF2-40B4-BE49-F238E27FC236}">
                <a16:creationId xmlns:a16="http://schemas.microsoft.com/office/drawing/2014/main" id="{4CB6EA60-EA46-0D6A-306E-3055FB735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90" y="583745"/>
            <a:ext cx="2580596" cy="396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8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C0851-C1BE-655E-6BE7-BD8234B60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Adolf </a:t>
            </a:r>
            <a:r>
              <a:rPr lang="cs-CZ" dirty="0" err="1"/>
              <a:t>Portmann</a:t>
            </a:r>
            <a:r>
              <a:rPr lang="cs-CZ" dirty="0"/>
              <a:t> (1897-1982)</a:t>
            </a:r>
            <a:br>
              <a:rPr lang="cs-CZ" dirty="0"/>
            </a:b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828F08-7683-7F42-6F34-2ED02AFEE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Švýcar (!)</a:t>
            </a:r>
          </a:p>
          <a:p>
            <a:r>
              <a:rPr lang="cs-CZ" dirty="0"/>
              <a:t>Biolog, antropolog, zoolog, filozof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245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38049-10AA-F889-23B4-03596FA75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Zástupný obsah 5" descr="Obsah obrázku oblečení, Lidská tvář, obraz, osoba&#10;&#10;Popis byl vytvořen automaticky">
            <a:extLst>
              <a:ext uri="{FF2B5EF4-FFF2-40B4-BE49-F238E27FC236}">
                <a16:creationId xmlns:a16="http://schemas.microsoft.com/office/drawing/2014/main" id="{7EAD55D6-82CB-1D82-D8DA-20F5835BD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135" y="203653"/>
            <a:ext cx="5779208" cy="4351338"/>
          </a:xfrm>
        </p:spPr>
      </p:pic>
      <p:pic>
        <p:nvPicPr>
          <p:cNvPr id="8" name="Obrázek 7" descr="Obsah obrázku obraz, umění, oblečení, obrazovka&#10;&#10;Popis byl vytvořen automaticky">
            <a:extLst>
              <a:ext uri="{FF2B5EF4-FFF2-40B4-BE49-F238E27FC236}">
                <a16:creationId xmlns:a16="http://schemas.microsoft.com/office/drawing/2014/main" id="{1071503B-51F6-B58E-1325-3186119552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72" y="-108857"/>
            <a:ext cx="5506256" cy="6858000"/>
          </a:xfrm>
          <a:prstGeom prst="rect">
            <a:avLst/>
          </a:prstGeom>
        </p:spPr>
      </p:pic>
      <p:pic>
        <p:nvPicPr>
          <p:cNvPr id="10" name="Obrázek 9" descr="Obsah obrázku umění, kresba, obraz, Prorok&#10;&#10;Popis byl vytvořen automaticky">
            <a:extLst>
              <a:ext uri="{FF2B5EF4-FFF2-40B4-BE49-F238E27FC236}">
                <a16:creationId xmlns:a16="http://schemas.microsoft.com/office/drawing/2014/main" id="{F43C2035-4A98-A8F5-58FB-67DCFB1CA2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128" y="3681921"/>
            <a:ext cx="1945872" cy="306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028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3F8F79-A97A-C65C-BDFC-D31553C5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Zástupný obsah 4" descr="Obsah obrázku kresba, umění, obraz, rám obrazu&#10;&#10;Popis byl vytvořen automaticky">
            <a:extLst>
              <a:ext uri="{FF2B5EF4-FFF2-40B4-BE49-F238E27FC236}">
                <a16:creationId xmlns:a16="http://schemas.microsoft.com/office/drawing/2014/main" id="{FC8ECFDE-0316-9AAD-F78B-674881BA64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721" y="1967365"/>
            <a:ext cx="3052843" cy="4351338"/>
          </a:xfrm>
        </p:spPr>
      </p:pic>
      <p:pic>
        <p:nvPicPr>
          <p:cNvPr id="7" name="Obrázek 6" descr="Obsah obrázku maso&#10;&#10;Popis byl vytvořen automaticky">
            <a:extLst>
              <a:ext uri="{FF2B5EF4-FFF2-40B4-BE49-F238E27FC236}">
                <a16:creationId xmlns:a16="http://schemas.microsoft.com/office/drawing/2014/main" id="{C07D4112-03E4-EF58-70B6-84F9B272E7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2621756"/>
            <a:ext cx="50800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7678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Širokoúhlá obrazovka</PresentationFormat>
  <Paragraphs>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Motiv Office</vt:lpstr>
      <vt:lpstr>Adolf Portmann</vt:lpstr>
      <vt:lpstr>Adolf Portmann (1897-1982)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Adolf Portmann</dc:title>
  <dc:creator>Veronika Králová</dc:creator>
  <cp:lastModifiedBy>Veronika Králová</cp:lastModifiedBy>
  <cp:revision>1</cp:revision>
  <dcterms:created xsi:type="dcterms:W3CDTF">2024-04-15T08:30:18Z</dcterms:created>
  <dcterms:modified xsi:type="dcterms:W3CDTF">2024-04-18T10:33:12Z</dcterms:modified>
</cp:coreProperties>
</file>