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7" r:id="rId5"/>
    <p:sldId id="269" r:id="rId6"/>
    <p:sldId id="260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80565-24E0-921A-B478-E3875EF94823}" v="1" dt="2024-04-08T12:13:33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Králová" userId="S::428716@muni.cz::bc2d1a33-7f74-4183-a192-ce19c0bb23df" providerId="AD" clId="Web-{89080565-24E0-921A-B478-E3875EF94823}"/>
    <pc:docChg chg="delSld">
      <pc:chgData name="Veronika Králová" userId="S::428716@muni.cz::bc2d1a33-7f74-4183-a192-ce19c0bb23df" providerId="AD" clId="Web-{89080565-24E0-921A-B478-E3875EF94823}" dt="2024-04-08T12:13:33.657" v="0"/>
      <pc:docMkLst>
        <pc:docMk/>
      </pc:docMkLst>
      <pc:sldChg chg="del">
        <pc:chgData name="Veronika Králová" userId="S::428716@muni.cz::bc2d1a33-7f74-4183-a192-ce19c0bb23df" providerId="AD" clId="Web-{89080565-24E0-921A-B478-E3875EF94823}" dt="2024-04-08T12:13:33.657" v="0"/>
        <pc:sldMkLst>
          <pc:docMk/>
          <pc:sldMk cId="2837684474" sldId="257"/>
        </pc:sldMkLst>
      </pc:sldChg>
    </pc:docChg>
  </pc:docChgLst>
  <pc:docChgLst>
    <pc:chgData name="Veronika Králová" userId="bc2d1a33-7f74-4183-a192-ce19c0bb23df" providerId="ADAL" clId="{95CB012C-CD58-4F84-9A42-E30709079D9A}"/>
    <pc:docChg chg="custSel addSld modSld sldOrd">
      <pc:chgData name="Veronika Králová" userId="bc2d1a33-7f74-4183-a192-ce19c0bb23df" providerId="ADAL" clId="{95CB012C-CD58-4F84-9A42-E30709079D9A}" dt="2024-04-04T15:50:25.194" v="497"/>
      <pc:docMkLst>
        <pc:docMk/>
      </pc:docMkLst>
      <pc:sldChg chg="modSp new mod">
        <pc:chgData name="Veronika Králová" userId="bc2d1a33-7f74-4183-a192-ce19c0bb23df" providerId="ADAL" clId="{95CB012C-CD58-4F84-9A42-E30709079D9A}" dt="2024-04-04T14:44:14.541" v="130" actId="20577"/>
        <pc:sldMkLst>
          <pc:docMk/>
          <pc:sldMk cId="2915437741" sldId="256"/>
        </pc:sldMkLst>
        <pc:spChg chg="mod">
          <ac:chgData name="Veronika Králová" userId="bc2d1a33-7f74-4183-a192-ce19c0bb23df" providerId="ADAL" clId="{95CB012C-CD58-4F84-9A42-E30709079D9A}" dt="2024-04-04T14:44:14.541" v="130" actId="20577"/>
          <ac:spMkLst>
            <pc:docMk/>
            <pc:sldMk cId="2915437741" sldId="256"/>
            <ac:spMk id="2" creationId="{ACAB29DF-999B-B513-5AB8-57879142FBE0}"/>
          </ac:spMkLst>
        </pc:spChg>
        <pc:spChg chg="mod">
          <ac:chgData name="Veronika Králová" userId="bc2d1a33-7f74-4183-a192-ce19c0bb23df" providerId="ADAL" clId="{95CB012C-CD58-4F84-9A42-E30709079D9A}" dt="2024-04-04T14:39:56.372" v="119" actId="20577"/>
          <ac:spMkLst>
            <pc:docMk/>
            <pc:sldMk cId="2915437741" sldId="256"/>
            <ac:spMk id="3" creationId="{92D4BAC5-D664-80D6-D35A-4F004E856B2A}"/>
          </ac:spMkLst>
        </pc:spChg>
      </pc:sldChg>
      <pc:sldChg chg="addSp delSp modSp new mod ord">
        <pc:chgData name="Veronika Králová" userId="bc2d1a33-7f74-4183-a192-ce19c0bb23df" providerId="ADAL" clId="{95CB012C-CD58-4F84-9A42-E30709079D9A}" dt="2024-04-04T14:58:40.262" v="434" actId="14100"/>
        <pc:sldMkLst>
          <pc:docMk/>
          <pc:sldMk cId="2837684474" sldId="257"/>
        </pc:sldMkLst>
        <pc:spChg chg="mod">
          <ac:chgData name="Veronika Králová" userId="bc2d1a33-7f74-4183-a192-ce19c0bb23df" providerId="ADAL" clId="{95CB012C-CD58-4F84-9A42-E30709079D9A}" dt="2024-04-04T14:57:56.714" v="428" actId="20577"/>
          <ac:spMkLst>
            <pc:docMk/>
            <pc:sldMk cId="2837684474" sldId="257"/>
            <ac:spMk id="2" creationId="{734FBF9A-8000-AF17-0562-FB7B887F9BAA}"/>
          </ac:spMkLst>
        </pc:spChg>
        <pc:spChg chg="del mod">
          <ac:chgData name="Veronika Králová" userId="bc2d1a33-7f74-4183-a192-ce19c0bb23df" providerId="ADAL" clId="{95CB012C-CD58-4F84-9A42-E30709079D9A}" dt="2024-04-04T14:58:33.886" v="430" actId="931"/>
          <ac:spMkLst>
            <pc:docMk/>
            <pc:sldMk cId="2837684474" sldId="257"/>
            <ac:spMk id="3" creationId="{34EBF793-A5C2-C4FF-2CCC-DAE1FDF4A55D}"/>
          </ac:spMkLst>
        </pc:spChg>
        <pc:picChg chg="add mod">
          <ac:chgData name="Veronika Králová" userId="bc2d1a33-7f74-4183-a192-ce19c0bb23df" providerId="ADAL" clId="{95CB012C-CD58-4F84-9A42-E30709079D9A}" dt="2024-04-04T14:58:40.262" v="434" actId="14100"/>
          <ac:picMkLst>
            <pc:docMk/>
            <pc:sldMk cId="2837684474" sldId="257"/>
            <ac:picMk id="5" creationId="{F7B953A9-4750-8CEA-ECF4-E4B1498F82D4}"/>
          </ac:picMkLst>
        </pc:picChg>
      </pc:sldChg>
      <pc:sldChg chg="addSp delSp modSp new mod">
        <pc:chgData name="Veronika Králová" userId="bc2d1a33-7f74-4183-a192-ce19c0bb23df" providerId="ADAL" clId="{95CB012C-CD58-4F84-9A42-E30709079D9A}" dt="2024-04-04T14:53:19.620" v="229" actId="1076"/>
        <pc:sldMkLst>
          <pc:docMk/>
          <pc:sldMk cId="2546436428" sldId="258"/>
        </pc:sldMkLst>
        <pc:spChg chg="mod">
          <ac:chgData name="Veronika Králová" userId="bc2d1a33-7f74-4183-a192-ce19c0bb23df" providerId="ADAL" clId="{95CB012C-CD58-4F84-9A42-E30709079D9A}" dt="2024-04-04T14:51:33.396" v="221" actId="20577"/>
          <ac:spMkLst>
            <pc:docMk/>
            <pc:sldMk cId="2546436428" sldId="258"/>
            <ac:spMk id="2" creationId="{439EE91C-A36B-CBAD-250E-BBD0F49CC2AC}"/>
          </ac:spMkLst>
        </pc:spChg>
        <pc:spChg chg="del">
          <ac:chgData name="Veronika Králová" userId="bc2d1a33-7f74-4183-a192-ce19c0bb23df" providerId="ADAL" clId="{95CB012C-CD58-4F84-9A42-E30709079D9A}" dt="2024-04-04T14:40:29.175" v="121"/>
          <ac:spMkLst>
            <pc:docMk/>
            <pc:sldMk cId="2546436428" sldId="258"/>
            <ac:spMk id="3" creationId="{28DBC280-D471-09CF-7F44-925BBEA68845}"/>
          </ac:spMkLst>
        </pc:spChg>
        <pc:picChg chg="add mod">
          <ac:chgData name="Veronika Králová" userId="bc2d1a33-7f74-4183-a192-ce19c0bb23df" providerId="ADAL" clId="{95CB012C-CD58-4F84-9A42-E30709079D9A}" dt="2024-04-04T14:41:04.308" v="122" actId="1076"/>
          <ac:picMkLst>
            <pc:docMk/>
            <pc:sldMk cId="2546436428" sldId="258"/>
            <ac:picMk id="4" creationId="{E0E1798A-95B7-8C30-8D23-007D29D9ED3E}"/>
          </ac:picMkLst>
        </pc:picChg>
        <pc:picChg chg="add del mod">
          <ac:chgData name="Veronika Králová" userId="bc2d1a33-7f74-4183-a192-ce19c0bb23df" providerId="ADAL" clId="{95CB012C-CD58-4F84-9A42-E30709079D9A}" dt="2024-04-04T14:52:54.338" v="222" actId="21"/>
          <ac:picMkLst>
            <pc:docMk/>
            <pc:sldMk cId="2546436428" sldId="258"/>
            <ac:picMk id="5" creationId="{C92B47FC-3E73-3E34-03B3-E077A42F1FC9}"/>
          </ac:picMkLst>
        </pc:picChg>
        <pc:picChg chg="add mod">
          <ac:chgData name="Veronika Králová" userId="bc2d1a33-7f74-4183-a192-ce19c0bb23df" providerId="ADAL" clId="{95CB012C-CD58-4F84-9A42-E30709079D9A}" dt="2024-04-04T14:53:19.620" v="229" actId="1076"/>
          <ac:picMkLst>
            <pc:docMk/>
            <pc:sldMk cId="2546436428" sldId="258"/>
            <ac:picMk id="7" creationId="{2FB08766-ED0E-36D3-88EB-8602E73E623D}"/>
          </ac:picMkLst>
        </pc:picChg>
      </pc:sldChg>
      <pc:sldChg chg="addSp delSp modSp new mod">
        <pc:chgData name="Veronika Králová" userId="bc2d1a33-7f74-4183-a192-ce19c0bb23df" providerId="ADAL" clId="{95CB012C-CD58-4F84-9A42-E30709079D9A}" dt="2024-04-04T14:56:38.842" v="411" actId="20577"/>
        <pc:sldMkLst>
          <pc:docMk/>
          <pc:sldMk cId="1513159092" sldId="259"/>
        </pc:sldMkLst>
        <pc:spChg chg="mod">
          <ac:chgData name="Veronika Králová" userId="bc2d1a33-7f74-4183-a192-ce19c0bb23df" providerId="ADAL" clId="{95CB012C-CD58-4F84-9A42-E30709079D9A}" dt="2024-04-04T14:56:38.842" v="411" actId="20577"/>
          <ac:spMkLst>
            <pc:docMk/>
            <pc:sldMk cId="1513159092" sldId="259"/>
            <ac:spMk id="2" creationId="{C0020836-CB58-39C4-EEDE-10BA5E37A4F0}"/>
          </ac:spMkLst>
        </pc:spChg>
        <pc:spChg chg="del">
          <ac:chgData name="Veronika Králová" userId="bc2d1a33-7f74-4183-a192-ce19c0bb23df" providerId="ADAL" clId="{95CB012C-CD58-4F84-9A42-E30709079D9A}" dt="2024-04-04T14:41:34.845" v="126"/>
          <ac:spMkLst>
            <pc:docMk/>
            <pc:sldMk cId="1513159092" sldId="259"/>
            <ac:spMk id="3" creationId="{F946DF41-8E97-A275-70D9-81A28008A2D4}"/>
          </ac:spMkLst>
        </pc:spChg>
        <pc:picChg chg="add mod">
          <ac:chgData name="Veronika Králová" userId="bc2d1a33-7f74-4183-a192-ce19c0bb23df" providerId="ADAL" clId="{95CB012C-CD58-4F84-9A42-E30709079D9A}" dt="2024-04-04T14:55:36.761" v="392" actId="1076"/>
          <ac:picMkLst>
            <pc:docMk/>
            <pc:sldMk cId="1513159092" sldId="259"/>
            <ac:picMk id="4" creationId="{7DA85673-6667-FC14-C93C-65DB27812274}"/>
          </ac:picMkLst>
        </pc:picChg>
        <pc:picChg chg="add mod">
          <ac:chgData name="Veronika Králová" userId="bc2d1a33-7f74-4183-a192-ce19c0bb23df" providerId="ADAL" clId="{95CB012C-CD58-4F84-9A42-E30709079D9A}" dt="2024-04-04T14:56:23.067" v="395" actId="1076"/>
          <ac:picMkLst>
            <pc:docMk/>
            <pc:sldMk cId="1513159092" sldId="259"/>
            <ac:picMk id="5" creationId="{E91165EB-FBC1-B2B2-F610-0FD64A87357D}"/>
          </ac:picMkLst>
        </pc:picChg>
      </pc:sldChg>
      <pc:sldChg chg="addSp delSp modSp new mod ord">
        <pc:chgData name="Veronika Králová" userId="bc2d1a33-7f74-4183-a192-ce19c0bb23df" providerId="ADAL" clId="{95CB012C-CD58-4F84-9A42-E30709079D9A}" dt="2024-04-04T15:50:25.194" v="497"/>
        <pc:sldMkLst>
          <pc:docMk/>
          <pc:sldMk cId="1497601552" sldId="260"/>
        </pc:sldMkLst>
        <pc:spChg chg="del">
          <ac:chgData name="Veronika Králová" userId="bc2d1a33-7f74-4183-a192-ce19c0bb23df" providerId="ADAL" clId="{95CB012C-CD58-4F84-9A42-E30709079D9A}" dt="2024-04-04T15:02:21.889" v="437"/>
          <ac:spMkLst>
            <pc:docMk/>
            <pc:sldMk cId="1497601552" sldId="260"/>
            <ac:spMk id="3" creationId="{487C6EA0-EC77-6AE4-CE3A-79E0B83944A3}"/>
          </ac:spMkLst>
        </pc:spChg>
        <pc:picChg chg="add mod">
          <ac:chgData name="Veronika Králová" userId="bc2d1a33-7f74-4183-a192-ce19c0bb23df" providerId="ADAL" clId="{95CB012C-CD58-4F84-9A42-E30709079D9A}" dt="2024-04-04T15:06:17.684" v="456" actId="1076"/>
          <ac:picMkLst>
            <pc:docMk/>
            <pc:sldMk cId="1497601552" sldId="260"/>
            <ac:picMk id="4" creationId="{220A6EEC-6B02-4E42-38AB-37AE54E5C751}"/>
          </ac:picMkLst>
        </pc:picChg>
        <pc:picChg chg="add mod">
          <ac:chgData name="Veronika Králová" userId="bc2d1a33-7f74-4183-a192-ce19c0bb23df" providerId="ADAL" clId="{95CB012C-CD58-4F84-9A42-E30709079D9A}" dt="2024-04-04T15:06:14.312" v="454" actId="1076"/>
          <ac:picMkLst>
            <pc:docMk/>
            <pc:sldMk cId="1497601552" sldId="260"/>
            <ac:picMk id="6" creationId="{2E3C557B-F39C-49DF-7DDE-058AB4650BA2}"/>
          </ac:picMkLst>
        </pc:picChg>
        <pc:picChg chg="add mod">
          <ac:chgData name="Veronika Králová" userId="bc2d1a33-7f74-4183-a192-ce19c0bb23df" providerId="ADAL" clId="{95CB012C-CD58-4F84-9A42-E30709079D9A}" dt="2024-04-04T15:06:20.084" v="457" actId="1076"/>
          <ac:picMkLst>
            <pc:docMk/>
            <pc:sldMk cId="1497601552" sldId="260"/>
            <ac:picMk id="8" creationId="{BB3334E2-C3F3-19F2-8665-806AAA80FD23}"/>
          </ac:picMkLst>
        </pc:picChg>
      </pc:sldChg>
      <pc:sldChg chg="modSp add mod ord">
        <pc:chgData name="Veronika Králová" userId="bc2d1a33-7f74-4183-a192-ce19c0bb23df" providerId="ADAL" clId="{95CB012C-CD58-4F84-9A42-E30709079D9A}" dt="2024-04-04T14:59:25.535" v="436"/>
        <pc:sldMkLst>
          <pc:docMk/>
          <pc:sldMk cId="1550206617" sldId="267"/>
        </pc:sldMkLst>
        <pc:spChg chg="mod">
          <ac:chgData name="Veronika Králová" userId="bc2d1a33-7f74-4183-a192-ce19c0bb23df" providerId="ADAL" clId="{95CB012C-CD58-4F84-9A42-E30709079D9A}" dt="2024-04-04T14:47:10.281" v="177" actId="20577"/>
          <ac:spMkLst>
            <pc:docMk/>
            <pc:sldMk cId="1550206617" sldId="267"/>
            <ac:spMk id="2" creationId="{03B49DE0-A96D-6979-4C81-EAAC32B87E47}"/>
          </ac:spMkLst>
        </pc:spChg>
        <pc:spChg chg="mod">
          <ac:chgData name="Veronika Králová" userId="bc2d1a33-7f74-4183-a192-ce19c0bb23df" providerId="ADAL" clId="{95CB012C-CD58-4F84-9A42-E30709079D9A}" dt="2024-04-04T14:48:12.283" v="212" actId="20577"/>
          <ac:spMkLst>
            <pc:docMk/>
            <pc:sldMk cId="1550206617" sldId="267"/>
            <ac:spMk id="3" creationId="{DE448EBB-C7BD-A763-5B7E-D15A1F615377}"/>
          </ac:spMkLst>
        </pc:spChg>
        <pc:picChg chg="mod">
          <ac:chgData name="Veronika Králová" userId="bc2d1a33-7f74-4183-a192-ce19c0bb23df" providerId="ADAL" clId="{95CB012C-CD58-4F84-9A42-E30709079D9A}" dt="2024-04-04T14:48:02.682" v="188" actId="1076"/>
          <ac:picMkLst>
            <pc:docMk/>
            <pc:sldMk cId="1550206617" sldId="267"/>
            <ac:picMk id="5" creationId="{923851A3-D030-B3C4-DD94-072A679AF312}"/>
          </ac:picMkLst>
        </pc:picChg>
        <pc:picChg chg="mod">
          <ac:chgData name="Veronika Králová" userId="bc2d1a33-7f74-4183-a192-ce19c0bb23df" providerId="ADAL" clId="{95CB012C-CD58-4F84-9A42-E30709079D9A}" dt="2024-04-04T14:48:05.688" v="189" actId="1076"/>
          <ac:picMkLst>
            <pc:docMk/>
            <pc:sldMk cId="1550206617" sldId="267"/>
            <ac:picMk id="7" creationId="{FDDA3514-5A4D-9DD3-13B3-370638BE51CB}"/>
          </ac:picMkLst>
        </pc:picChg>
      </pc:sldChg>
      <pc:sldChg chg="addSp delSp modSp new mod ord">
        <pc:chgData name="Veronika Králová" userId="bc2d1a33-7f74-4183-a192-ce19c0bb23df" providerId="ADAL" clId="{95CB012C-CD58-4F84-9A42-E30709079D9A}" dt="2024-04-04T15:16:40.001" v="460"/>
        <pc:sldMkLst>
          <pc:docMk/>
          <pc:sldMk cId="228967840" sldId="268"/>
        </pc:sldMkLst>
        <pc:spChg chg="mod">
          <ac:chgData name="Veronika Králová" userId="bc2d1a33-7f74-4183-a192-ce19c0bb23df" providerId="ADAL" clId="{95CB012C-CD58-4F84-9A42-E30709079D9A}" dt="2024-04-04T14:55:20.389" v="390" actId="20577"/>
          <ac:spMkLst>
            <pc:docMk/>
            <pc:sldMk cId="228967840" sldId="268"/>
            <ac:spMk id="3" creationId="{EEB8C86A-3A70-8122-6ECF-2900B3F3D9A1}"/>
          </ac:spMkLst>
        </pc:spChg>
        <pc:picChg chg="add del mod">
          <ac:chgData name="Veronika Králová" userId="bc2d1a33-7f74-4183-a192-ce19c0bb23df" providerId="ADAL" clId="{95CB012C-CD58-4F84-9A42-E30709079D9A}" dt="2024-04-04T15:16:36.936" v="458" actId="21"/>
          <ac:picMkLst>
            <pc:docMk/>
            <pc:sldMk cId="228967840" sldId="268"/>
            <ac:picMk id="5" creationId="{C92B47FC-3E73-3E34-03B3-E077A42F1FC9}"/>
          </ac:picMkLst>
        </pc:picChg>
      </pc:sldChg>
      <pc:sldChg chg="addSp delSp modSp new mod">
        <pc:chgData name="Veronika Králová" userId="bc2d1a33-7f74-4183-a192-ce19c0bb23df" providerId="ADAL" clId="{95CB012C-CD58-4F84-9A42-E30709079D9A}" dt="2024-04-04T15:17:25.210" v="495" actId="1076"/>
        <pc:sldMkLst>
          <pc:docMk/>
          <pc:sldMk cId="4097629016" sldId="269"/>
        </pc:sldMkLst>
        <pc:spChg chg="mod">
          <ac:chgData name="Veronika Králová" userId="bc2d1a33-7f74-4183-a192-ce19c0bb23df" providerId="ADAL" clId="{95CB012C-CD58-4F84-9A42-E30709079D9A}" dt="2024-04-04T15:16:52.397" v="484" actId="20577"/>
          <ac:spMkLst>
            <pc:docMk/>
            <pc:sldMk cId="4097629016" sldId="269"/>
            <ac:spMk id="2" creationId="{A0507D62-9428-0DFE-DF0A-FCCF774B6A77}"/>
          </ac:spMkLst>
        </pc:spChg>
        <pc:spChg chg="del">
          <ac:chgData name="Veronika Králová" userId="bc2d1a33-7f74-4183-a192-ce19c0bb23df" providerId="ADAL" clId="{95CB012C-CD58-4F84-9A42-E30709079D9A}" dt="2024-04-04T15:16:53.860" v="485" actId="34307"/>
          <ac:spMkLst>
            <pc:docMk/>
            <pc:sldMk cId="4097629016" sldId="269"/>
            <ac:spMk id="3" creationId="{363276F5-8C2B-609D-515B-58134B9012F7}"/>
          </ac:spMkLst>
        </pc:spChg>
        <pc:spChg chg="add del mod">
          <ac:chgData name="Veronika Králová" userId="bc2d1a33-7f74-4183-a192-ce19c0bb23df" providerId="ADAL" clId="{95CB012C-CD58-4F84-9A42-E30709079D9A}" dt="2024-04-04T15:17:09.074" v="487" actId="931"/>
          <ac:spMkLst>
            <pc:docMk/>
            <pc:sldMk cId="4097629016" sldId="269"/>
            <ac:spMk id="6" creationId="{CD0F53D3-9C04-C252-9EB9-D99DE4B41223}"/>
          </ac:spMkLst>
        </pc:spChg>
        <pc:picChg chg="add del mod ord">
          <ac:chgData name="Veronika Králová" userId="bc2d1a33-7f74-4183-a192-ce19c0bb23df" providerId="ADAL" clId="{95CB012C-CD58-4F84-9A42-E30709079D9A}" dt="2024-04-04T15:16:56.350" v="486" actId="478"/>
          <ac:picMkLst>
            <pc:docMk/>
            <pc:sldMk cId="4097629016" sldId="269"/>
            <ac:picMk id="4" creationId="{3067D389-7CBC-BD0C-67F7-9CA5D3D75ADE}"/>
          </ac:picMkLst>
        </pc:picChg>
        <pc:picChg chg="add mod">
          <ac:chgData name="Veronika Králová" userId="bc2d1a33-7f74-4183-a192-ce19c0bb23df" providerId="ADAL" clId="{95CB012C-CD58-4F84-9A42-E30709079D9A}" dt="2024-04-04T15:17:25.210" v="495" actId="1076"/>
          <ac:picMkLst>
            <pc:docMk/>
            <pc:sldMk cId="4097629016" sldId="269"/>
            <ac:picMk id="8" creationId="{43E1909A-E10C-65BF-3AF9-1234E82C14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BF41A-78D4-62CE-BA20-64F6D802E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B2A2C1-1FB4-8C81-6BC7-FCF7CD620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5C9FC4-FA72-003F-6718-6ED4F8D0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CAD-CE4F-4D41-8068-01861297CEC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B8AB57-7E92-2273-9927-E4D1130F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2D7A68-94E6-B816-C060-03D1EE7A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AE81-20EE-472E-8D1F-887849990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3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37BF1-5567-9311-399E-F35E8412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72C5FD-C4CA-4DB2-485F-08D870859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18D908-D558-43CF-FD16-AA0B5E60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CAD-CE4F-4D41-8068-01861297CEC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578A64-84F5-5C55-140C-D6F5F51C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266A96-22BC-33B0-4BE8-D4511501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AE81-20EE-472E-8D1F-887849990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58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06C34A-66B4-FDFA-BAF9-6FF516C25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B2E479-E210-F1D1-7FAA-E3A2D7010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D598F2-2DFA-29DF-03E1-8A9F94E1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CAD-CE4F-4D41-8068-01861297CEC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E6AE50-BAE4-BE47-54B6-89A736A6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FAA12D-0112-60C7-AEBC-DCF50ED1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AE81-20EE-472E-8D1F-887849990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1D0E8-89B1-CA2B-1B0D-0C76FB6D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B889EA-9967-5484-E258-A471BC604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B025CE-7EA3-F607-B4E6-9384EF43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CAD-CE4F-4D41-8068-01861297CEC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C1C28C-A6A0-BC19-2A2B-5CD5F9D5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2D64F8-0166-C3CF-6B73-25D83364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AE81-20EE-472E-8D1F-887849990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67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70664-4BAE-42FA-C7D6-907F3754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62F462-19E3-016C-65FC-8B75B8162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E036F1-B552-B72B-2E84-E279E77B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CAD-CE4F-4D41-8068-01861297CEC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465E15-8844-64FF-74AA-DD18A14E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6EFF5F-70DA-7107-2366-7C968FB6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AE81-20EE-472E-8D1F-887849990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55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F4DFD-82F0-82F1-0839-DA896079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AD774-5C33-325E-B25A-DFACE32E3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E199D3-EE3A-389B-820D-89F7AAE52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E12508-7BFB-3B3D-2D50-06F5CCBF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CAD-CE4F-4D41-8068-01861297CEC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36F504-EA5D-B30A-F854-7695C511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4CA948-F15D-125B-A116-15E41D7E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AE81-20EE-472E-8D1F-887849990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6184E-B95E-582B-5D73-D5113556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8065EA-C9D4-BA3D-D080-E27F079FA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E3464D-3606-710A-F6E6-577A1EE11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38F44FE-2BB3-6053-B376-9D1EA22B8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2C17FA-AF99-8B8F-450F-C35869769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87F88BF-2A95-6528-44F2-271FCF18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CAD-CE4F-4D41-8068-01861297CEC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144DC93-C534-2D3E-3D46-BA9BBB8C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2719EC4-9F6E-4549-F806-895A684A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AE81-20EE-472E-8D1F-887849990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1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0130B-23A4-76DC-956D-84A2A7CD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7D1564-4EFE-8492-4AA3-31C3D67D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CAD-CE4F-4D41-8068-01861297CEC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7A761A-6C1A-186E-5A7B-F97F2AAE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6FDB2D-F307-A0C9-C326-5610B896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AE81-20EE-472E-8D1F-887849990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4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EAE902-D3C2-1CBA-187F-5884EC9E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CAD-CE4F-4D41-8068-01861297CEC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2F8105-1A0D-7F92-0581-E4A20937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28FCB1-C0A0-2BE3-3768-F5F577D5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AE81-20EE-472E-8D1F-887849990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1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46C9C-FD60-F920-3DC2-B87A58F8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3EE3C1-37C4-3B1D-4B4E-1DC0C319F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E06F67-D8F2-08E8-DFCF-CB2B84EDC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7C07C7-F89C-CC6E-A66C-278D1AA5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CAD-CE4F-4D41-8068-01861297CEC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9841D0-EF92-EEAB-2592-88BBB203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7B24DC-6415-BCFF-09D9-4FDA6EA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AE81-20EE-472E-8D1F-887849990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8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F344E-A08B-ED26-C489-3AA9E928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AB3A36-AAEB-6EFA-9FCC-EAC679A17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8AB3BB-7389-5E65-154B-B46A384B0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125D7A-241F-6F9D-116D-EC6E6878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CAD-CE4F-4D41-8068-01861297CEC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26C4EF-A383-2620-3E53-2A2926A9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70C9AB-54F9-D10F-BDD4-52172362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AE81-20EE-472E-8D1F-887849990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15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1FE827-65E1-144E-64CB-57D3A363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5B8E78-59B1-7C6E-031C-CA4A4EF2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AA079A-43A9-D814-6D46-058A8C6C7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E73CAD-CE4F-4D41-8068-01861297CEC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1A7478-4CB2-E13D-5F40-4BA6F2A4D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B43E03-B03A-D1A7-0D69-C1533C60A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02AE81-20EE-472E-8D1F-887849990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9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B29DF-999B-B513-5AB8-57879142FB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Werner </a:t>
            </a:r>
            <a:r>
              <a:rPr lang="cs-CZ" dirty="0" err="1"/>
              <a:t>Haftmann</a:t>
            </a:r>
            <a:r>
              <a:rPr lang="cs-CZ" dirty="0"/>
              <a:t> (!)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D4BAC5-D664-80D6-D35A-4F004E856B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Pokrok?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43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EE91C-A36B-CBAD-250E-BBD0F49C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1912-1999</a:t>
            </a:r>
            <a:endParaRPr lang="en-GB" dirty="0"/>
          </a:p>
        </p:txBody>
      </p:sp>
      <p:pic>
        <p:nvPicPr>
          <p:cNvPr id="4" name="Zástupný obsah 3" descr="Obsah obrázku Lidská tvář, černobílá, osoba, oblečení&#10;&#10;Popis byl vytvořen automaticky">
            <a:extLst>
              <a:ext uri="{FF2B5EF4-FFF2-40B4-BE49-F238E27FC236}">
                <a16:creationId xmlns:a16="http://schemas.microsoft.com/office/drawing/2014/main" id="{E0E1798A-95B7-8C30-8D23-007D29D9E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" y="2348139"/>
            <a:ext cx="4451318" cy="4351338"/>
          </a:xfrm>
          <a:prstGeom prst="rect">
            <a:avLst/>
          </a:prstGeom>
        </p:spPr>
      </p:pic>
      <p:pic>
        <p:nvPicPr>
          <p:cNvPr id="7" name="Obrázek 6" descr="Obsah obrázku text, Lidská tvář, kniha, muž&#10;&#10;Popis byl vytvořen automaticky">
            <a:extLst>
              <a:ext uri="{FF2B5EF4-FFF2-40B4-BE49-F238E27FC236}">
                <a16:creationId xmlns:a16="http://schemas.microsoft.com/office/drawing/2014/main" id="{2FB08766-ED0E-36D3-88EB-8602E73E6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38" y="0"/>
            <a:ext cx="4725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3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3618D-D536-5BB4-860D-A388390E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B8C86A-3A70-8122-6ECF-2900B3F3D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1955 výstava </a:t>
            </a:r>
            <a:r>
              <a:rPr lang="cs-CZ" dirty="0" err="1"/>
              <a:t>Documenta</a:t>
            </a:r>
            <a:r>
              <a:rPr lang="cs-CZ" dirty="0"/>
              <a:t> </a:t>
            </a:r>
          </a:p>
          <a:p>
            <a:r>
              <a:rPr lang="cs-CZ" dirty="0"/>
              <a:t>Ředitel Nové Národní galerie v Berlíně </a:t>
            </a:r>
          </a:p>
          <a:p>
            <a:pPr marL="0" indent="0">
              <a:buNone/>
            </a:pPr>
            <a:r>
              <a:rPr lang="cs-CZ" dirty="0"/>
              <a:t>na přelomu 60./70. 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6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49DE0-A96D-6979-4C81-EAAC32B8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448EBB-C7BD-A763-5B7E-D15A1F615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22" y="2765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Fernand</a:t>
            </a:r>
            <a:r>
              <a:rPr lang="cs-CZ" dirty="0"/>
              <a:t> </a:t>
            </a:r>
            <a:r>
              <a:rPr lang="cs-CZ" dirty="0" err="1"/>
              <a:t>Legér</a:t>
            </a:r>
            <a:r>
              <a:rPr lang="cs-CZ" dirty="0"/>
              <a:t>				                     Oskar </a:t>
            </a:r>
            <a:r>
              <a:rPr lang="cs-CZ" dirty="0" err="1"/>
              <a:t>Schlemmer</a:t>
            </a:r>
            <a:endParaRPr lang="de-DE" dirty="0"/>
          </a:p>
        </p:txBody>
      </p:sp>
      <p:pic>
        <p:nvPicPr>
          <p:cNvPr id="5" name="Obrázek 4" descr="Obsah obrázku skica, kresba, obraz, umění&#10;&#10;Popis byl vytvořen automaticky">
            <a:extLst>
              <a:ext uri="{FF2B5EF4-FFF2-40B4-BE49-F238E27FC236}">
                <a16:creationId xmlns:a16="http://schemas.microsoft.com/office/drawing/2014/main" id="{923851A3-D030-B3C4-DD94-072A679AF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2" y="784729"/>
            <a:ext cx="3785103" cy="6073271"/>
          </a:xfrm>
          <a:prstGeom prst="rect">
            <a:avLst/>
          </a:prstGeom>
        </p:spPr>
      </p:pic>
      <p:pic>
        <p:nvPicPr>
          <p:cNvPr id="7" name="Obrázek 6" descr="Obsah obrázku obraz, kresba, umění, skica&#10;&#10;Popis byl vytvořen automaticky">
            <a:extLst>
              <a:ext uri="{FF2B5EF4-FFF2-40B4-BE49-F238E27FC236}">
                <a16:creationId xmlns:a16="http://schemas.microsoft.com/office/drawing/2014/main" id="{FDDA3514-5A4D-9DD3-13B3-370638BE5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09" y="1027906"/>
            <a:ext cx="3785102" cy="58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0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07D62-9428-0DFE-DF0A-FCCF774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Emil </a:t>
            </a:r>
            <a:r>
              <a:rPr lang="cs-CZ" dirty="0" err="1"/>
              <a:t>Nolde</a:t>
            </a:r>
            <a:endParaRPr lang="en-GB" dirty="0"/>
          </a:p>
        </p:txBody>
      </p:sp>
      <p:pic>
        <p:nvPicPr>
          <p:cNvPr id="8" name="Zástupný obsah 7" descr="Obsah obrázku obraz, umění, mytologie, oblečení&#10;&#10;Popis byl vytvořen automaticky">
            <a:extLst>
              <a:ext uri="{FF2B5EF4-FFF2-40B4-BE49-F238E27FC236}">
                <a16:creationId xmlns:a16="http://schemas.microsoft.com/office/drawing/2014/main" id="{43E1909A-E10C-65BF-3AF9-1234E82C1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72" y="221799"/>
            <a:ext cx="5649684" cy="6414402"/>
          </a:xfrm>
        </p:spPr>
      </p:pic>
    </p:spTree>
    <p:extLst>
      <p:ext uri="{BB962C8B-B14F-4D97-AF65-F5344CB8AC3E}">
        <p14:creationId xmlns:p14="http://schemas.microsoft.com/office/powerpoint/2010/main" val="409762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390ED-9D9B-C63F-D024-3572B2F3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obsah 3" descr="Obsah obrázku osoba, Lidská tvář, portrét, interiér&#10;&#10;Popis byl vytvořen automaticky">
            <a:extLst>
              <a:ext uri="{FF2B5EF4-FFF2-40B4-BE49-F238E27FC236}">
                <a16:creationId xmlns:a16="http://schemas.microsoft.com/office/drawing/2014/main" id="{220A6EEC-6B02-4E42-38AB-37AE54E5C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70" y="2223473"/>
            <a:ext cx="3979060" cy="4032590"/>
          </a:xfrm>
          <a:prstGeom prst="rect">
            <a:avLst/>
          </a:prstGeom>
        </p:spPr>
      </p:pic>
      <p:pic>
        <p:nvPicPr>
          <p:cNvPr id="6" name="Obrázek 5" descr="Obsah obrázku oblečení, Lidská tvář, osoba, muž&#10;&#10;Popis byl vytvořen automaticky">
            <a:extLst>
              <a:ext uri="{FF2B5EF4-FFF2-40B4-BE49-F238E27FC236}">
                <a16:creationId xmlns:a16="http://schemas.microsoft.com/office/drawing/2014/main" id="{2E3C557B-F39C-49DF-7DDE-058AB4650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98" y="3915199"/>
            <a:ext cx="3512701" cy="2340864"/>
          </a:xfrm>
          <a:prstGeom prst="rect">
            <a:avLst/>
          </a:prstGeom>
        </p:spPr>
      </p:pic>
      <p:pic>
        <p:nvPicPr>
          <p:cNvPr id="8" name="Obrázek 7" descr="Obsah obrázku oblečení, Lidská tvář, muž, oblek&#10;&#10;Popis byl vytvořen automaticky">
            <a:extLst>
              <a:ext uri="{FF2B5EF4-FFF2-40B4-BE49-F238E27FC236}">
                <a16:creationId xmlns:a16="http://schemas.microsoft.com/office/drawing/2014/main" id="{BB3334E2-C3F3-19F2-8665-806AAA80F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1" y="758778"/>
            <a:ext cx="3954569" cy="54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0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20836-CB58-39C4-EEDE-10BA5E37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85" y="1257753"/>
            <a:ext cx="9633857" cy="854075"/>
          </a:xfrm>
        </p:spPr>
        <p:txBody>
          <a:bodyPr/>
          <a:lstStyle/>
          <a:p>
            <a:r>
              <a:rPr lang="cs-CZ" dirty="0" err="1"/>
              <a:t>Volksgeist</a:t>
            </a:r>
            <a:endParaRPr lang="en-GB" dirty="0"/>
          </a:p>
        </p:txBody>
      </p:sp>
      <p:pic>
        <p:nvPicPr>
          <p:cNvPr id="4" name="Obrázek 4" descr="Obsah obrázku text, kniha&#10;&#10;Popis se vygeneroval automaticky.">
            <a:extLst>
              <a:ext uri="{FF2B5EF4-FFF2-40B4-BE49-F238E27FC236}">
                <a16:creationId xmlns:a16="http://schemas.microsoft.com/office/drawing/2014/main" id="{7DA85673-6667-FC14-C93C-65DB27812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354" y="398065"/>
            <a:ext cx="4041246" cy="6061869"/>
          </a:xfrm>
          <a:prstGeom prst="rect">
            <a:avLst/>
          </a:prstGeom>
        </p:spPr>
      </p:pic>
      <p:pic>
        <p:nvPicPr>
          <p:cNvPr id="5" name="Obrázek 4" descr="Obsah obrázku text, látka&#10;&#10;Popis se vygeneroval automaticky.">
            <a:extLst>
              <a:ext uri="{FF2B5EF4-FFF2-40B4-BE49-F238E27FC236}">
                <a16:creationId xmlns:a16="http://schemas.microsoft.com/office/drawing/2014/main" id="{E91165EB-FBC1-B2B2-F610-0FD64A873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448" y="220943"/>
            <a:ext cx="4250685" cy="64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590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Širokoúhlá obrazovka</PresentationFormat>
  <Paragraphs>10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Werner Haftmann (!)</vt:lpstr>
      <vt:lpstr>1912-1999</vt:lpstr>
      <vt:lpstr>Prezentace aplikace PowerPoint</vt:lpstr>
      <vt:lpstr>Prezentace aplikace PowerPoint</vt:lpstr>
      <vt:lpstr>Emil Nolde</vt:lpstr>
      <vt:lpstr>Prezentace aplikace PowerPoint</vt:lpstr>
      <vt:lpstr>Volksgeist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Werner Haftmann (!)</dc:title>
  <dc:creator>Veronika Králová</dc:creator>
  <cp:lastModifiedBy>Veronika Králová</cp:lastModifiedBy>
  <cp:revision>2</cp:revision>
  <dcterms:created xsi:type="dcterms:W3CDTF">2024-04-04T09:23:30Z</dcterms:created>
  <dcterms:modified xsi:type="dcterms:W3CDTF">2024-04-08T12:13:34Z</dcterms:modified>
</cp:coreProperties>
</file>