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7"/>
  </p:notesMasterIdLst>
  <p:sldIdLst>
    <p:sldId id="256" r:id="rId2"/>
    <p:sldId id="316" r:id="rId3"/>
    <p:sldId id="317" r:id="rId4"/>
    <p:sldId id="318" r:id="rId5"/>
    <p:sldId id="31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93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AE379-6FEC-4DA8-8BEE-A4D88FF7D4B1}" type="datetimeFigureOut">
              <a:rPr lang="en-US" smtClean="0"/>
              <a:t>23/04/10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955A0C-5EA8-4C84-9F94-61C497DAD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487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EB10FF7-BCA3-47DD-BBD2-5FB1DB60C18B}" type="datetimeFigureOut">
              <a:rPr lang="cs-CZ" smtClean="0"/>
              <a:t>10.04.2023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4912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10.04.2023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0642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10.04.2023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0729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10.04.2023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2118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10.04.2023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518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10.04.2023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2922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10.04.2023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114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10.04.2023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26768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10.04.2023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751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10.04.2023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2143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10.04.2023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1486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10.04.2023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7850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10.04.2023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3311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10.04.2023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7124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10.04.2023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1032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10.04.2023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6496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10.04.2023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1674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EB10FF7-BCA3-47DD-BBD2-5FB1DB60C18B}" type="datetimeFigureOut">
              <a:rPr lang="cs-CZ" smtClean="0"/>
              <a:t>10.04.2023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8726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FimkVMq2c78?feature=oembe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F4CB6C-4A33-4E1B-B72F-F94C472A32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0650" y="1524001"/>
            <a:ext cx="7090699" cy="1905000"/>
          </a:xfrm>
        </p:spPr>
        <p:txBody>
          <a:bodyPr/>
          <a:lstStyle/>
          <a:p>
            <a:r>
              <a:rPr lang="cs-CZ" sz="4000" dirty="0"/>
              <a:t>LgV20 Jazyky Střední Asie, </a:t>
            </a:r>
            <a:br>
              <a:rPr lang="cs-CZ" sz="4000" dirty="0"/>
            </a:br>
            <a:r>
              <a:rPr lang="cs-CZ" sz="4000" dirty="0"/>
              <a:t>Sibiře a Dálného Východu</a:t>
            </a:r>
            <a:br>
              <a:rPr lang="cs-CZ" sz="2800" dirty="0"/>
            </a:br>
            <a:r>
              <a:rPr lang="cs-CZ" sz="2800" dirty="0"/>
              <a:t>(Turkické jazyky)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1FF2EDB-ABAB-44AF-8652-65FE156E44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Mgr. Matyáš Foltýn</a:t>
            </a:r>
          </a:p>
        </p:txBody>
      </p:sp>
    </p:spTree>
    <p:extLst>
      <p:ext uri="{BB962C8B-B14F-4D97-AF65-F5344CB8AC3E}">
        <p14:creationId xmlns:p14="http://schemas.microsoft.com/office/powerpoint/2010/main" val="1374283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6DE9302F-F449-1497-0AE4-D965DC711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Karlucká</a:t>
            </a:r>
            <a:r>
              <a:rPr lang="cs-CZ" dirty="0"/>
              <a:t> větev</a:t>
            </a:r>
            <a:br>
              <a:rPr lang="cs-CZ" dirty="0"/>
            </a:br>
            <a:r>
              <a:rPr lang="cs-CZ" sz="2000" dirty="0"/>
              <a:t>čili větev jihovýchodní</a:t>
            </a:r>
            <a:endParaRPr lang="en-US" dirty="0"/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D0BA6283-8CE7-FCE8-1DD8-D31DE920A90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chronologické vymezení</a:t>
            </a:r>
          </a:p>
          <a:p>
            <a:pPr lvl="1"/>
            <a:r>
              <a:rPr lang="cs-CZ" dirty="0"/>
              <a:t>nářeční štěpení</a:t>
            </a:r>
          </a:p>
          <a:p>
            <a:pPr lvl="2"/>
            <a:r>
              <a:rPr lang="cs-CZ" dirty="0"/>
              <a:t>zástupci</a:t>
            </a:r>
          </a:p>
          <a:p>
            <a:pPr lvl="3"/>
            <a:r>
              <a:rPr lang="cs-CZ" dirty="0"/>
              <a:t>geografické vymezení</a:t>
            </a:r>
          </a:p>
          <a:p>
            <a:r>
              <a:rPr lang="cs-CZ" dirty="0"/>
              <a:t>společné rysy</a:t>
            </a:r>
            <a:endParaRPr lang="en-US" dirty="0"/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CD47A869-00ED-F2D5-3AC1-48500655956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31635" t="33628" r="12194" b="58157"/>
          <a:stretch/>
        </p:blipFill>
        <p:spPr>
          <a:xfrm>
            <a:off x="6596297" y="4885115"/>
            <a:ext cx="4469574" cy="745492"/>
          </a:xfrm>
          <a:prstGeom prst="rect">
            <a:avLst/>
          </a:prstGeom>
        </p:spPr>
      </p:pic>
      <p:pic>
        <p:nvPicPr>
          <p:cNvPr id="10" name="Picture 2" descr="undefined">
            <a:extLst>
              <a:ext uri="{FF2B5EF4-FFF2-40B4-BE49-F238E27FC236}">
                <a16:creationId xmlns:a16="http://schemas.microsoft.com/office/drawing/2014/main" id="{B0BC1400-5689-043D-9FFE-BA773DD6BD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0" t="48797" r="53094" b="33615"/>
          <a:stretch/>
        </p:blipFill>
        <p:spPr bwMode="auto">
          <a:xfrm>
            <a:off x="6414755" y="2742393"/>
            <a:ext cx="4832657" cy="1888612"/>
          </a:xfrm>
          <a:prstGeom prst="rect">
            <a:avLst/>
          </a:prstGeom>
          <a:noFill/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nak mnożenia 15">
            <a:extLst>
              <a:ext uri="{FF2B5EF4-FFF2-40B4-BE49-F238E27FC236}">
                <a16:creationId xmlns:a16="http://schemas.microsoft.com/office/drawing/2014/main" id="{A3C17C94-36B0-E5C6-E3FD-B028C8B5F192}"/>
              </a:ext>
            </a:extLst>
          </p:cNvPr>
          <p:cNvSpPr/>
          <p:nvPr/>
        </p:nvSpPr>
        <p:spPr>
          <a:xfrm>
            <a:off x="6440056" y="3870178"/>
            <a:ext cx="530469" cy="481781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Znak mnożenia 1">
            <a:extLst>
              <a:ext uri="{FF2B5EF4-FFF2-40B4-BE49-F238E27FC236}">
                <a16:creationId xmlns:a16="http://schemas.microsoft.com/office/drawing/2014/main" id="{5EDB4878-5528-6AEB-578B-993FD77B1524}"/>
              </a:ext>
            </a:extLst>
          </p:cNvPr>
          <p:cNvSpPr/>
          <p:nvPr/>
        </p:nvSpPr>
        <p:spPr>
          <a:xfrm>
            <a:off x="6440056" y="3202485"/>
            <a:ext cx="365579" cy="380803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Znak mnożenia 2">
            <a:extLst>
              <a:ext uri="{FF2B5EF4-FFF2-40B4-BE49-F238E27FC236}">
                <a16:creationId xmlns:a16="http://schemas.microsoft.com/office/drawing/2014/main" id="{B5A1305F-737C-1096-D44B-13A152A302FF}"/>
              </a:ext>
            </a:extLst>
          </p:cNvPr>
          <p:cNvSpPr/>
          <p:nvPr/>
        </p:nvSpPr>
        <p:spPr>
          <a:xfrm>
            <a:off x="8540967" y="2857099"/>
            <a:ext cx="530469" cy="481781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Znak mnożenia 18">
            <a:extLst>
              <a:ext uri="{FF2B5EF4-FFF2-40B4-BE49-F238E27FC236}">
                <a16:creationId xmlns:a16="http://schemas.microsoft.com/office/drawing/2014/main" id="{D610F7C3-007B-CB7F-F969-76C002484D9C}"/>
              </a:ext>
            </a:extLst>
          </p:cNvPr>
          <p:cNvSpPr/>
          <p:nvPr/>
        </p:nvSpPr>
        <p:spPr>
          <a:xfrm>
            <a:off x="8182118" y="3315801"/>
            <a:ext cx="654716" cy="554377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444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A1F81FA7-F508-993C-9AA9-0F49A910B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297858"/>
            <a:ext cx="9628237" cy="988141"/>
          </a:xfrm>
        </p:spPr>
        <p:txBody>
          <a:bodyPr>
            <a:normAutofit/>
          </a:bodyPr>
          <a:lstStyle/>
          <a:p>
            <a:r>
              <a:rPr lang="cs-CZ" dirty="0"/>
              <a:t>Uzbečtina</a:t>
            </a:r>
            <a:endParaRPr lang="en-US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BF51B91D-9D5B-B062-8349-FE7914E7492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chronologické vymezení</a:t>
            </a:r>
          </a:p>
          <a:p>
            <a:r>
              <a:rPr lang="cs-CZ" dirty="0"/>
              <a:t>geografické vymezení</a:t>
            </a:r>
          </a:p>
          <a:p>
            <a:pPr lvl="1"/>
            <a:r>
              <a:rPr lang="cs-CZ" dirty="0"/>
              <a:t>dialekty</a:t>
            </a:r>
          </a:p>
          <a:p>
            <a:pPr lvl="1"/>
            <a:r>
              <a:rPr lang="cs-CZ" dirty="0"/>
              <a:t>počet mluvčích</a:t>
            </a:r>
          </a:p>
          <a:p>
            <a:r>
              <a:rPr lang="cs-CZ" dirty="0"/>
              <a:t>fonologie &amp; morfologie</a:t>
            </a:r>
          </a:p>
          <a:p>
            <a:r>
              <a:rPr lang="cs-CZ" dirty="0"/>
              <a:t>písmo</a:t>
            </a:r>
          </a:p>
        </p:txBody>
      </p:sp>
      <p:pic>
        <p:nvPicPr>
          <p:cNvPr id="1026" name="Picture 2" descr="Map of (Northern) Uzbek dialects. | Download Scientific Diagram">
            <a:extLst>
              <a:ext uri="{FF2B5EF4-FFF2-40B4-BE49-F238E27FC236}">
                <a16:creationId xmlns:a16="http://schemas.microsoft.com/office/drawing/2014/main" id="{9047E278-8B80-8909-57FE-6D68236D678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158" y="2560638"/>
            <a:ext cx="4267733" cy="33099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198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292D0FB-306A-82F8-F72C-C58DD6F893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525848"/>
          </a:xfrm>
        </p:spPr>
        <p:txBody>
          <a:bodyPr>
            <a:normAutofit/>
          </a:bodyPr>
          <a:lstStyle/>
          <a:p>
            <a:r>
              <a:rPr lang="cs-CZ" dirty="0"/>
              <a:t>chronologické vymezení</a:t>
            </a:r>
          </a:p>
          <a:p>
            <a:r>
              <a:rPr lang="cs-CZ" dirty="0"/>
              <a:t>geografické vymezení</a:t>
            </a:r>
          </a:p>
          <a:p>
            <a:pPr lvl="1"/>
            <a:r>
              <a:rPr lang="cs-CZ" dirty="0"/>
              <a:t>dialekty</a:t>
            </a:r>
          </a:p>
          <a:p>
            <a:pPr lvl="1"/>
            <a:r>
              <a:rPr lang="cs-CZ" dirty="0"/>
              <a:t>počet mluvčích</a:t>
            </a:r>
          </a:p>
          <a:p>
            <a:r>
              <a:rPr lang="cs-CZ" dirty="0"/>
              <a:t>fonologie &amp; morfologie</a:t>
            </a:r>
          </a:p>
          <a:p>
            <a:r>
              <a:rPr lang="cs-CZ" dirty="0"/>
              <a:t>písmo</a:t>
            </a:r>
          </a:p>
        </p:txBody>
      </p:sp>
      <p:sp>
        <p:nvSpPr>
          <p:cNvPr id="7" name="Tytuł 6">
            <a:extLst>
              <a:ext uri="{FF2B5EF4-FFF2-40B4-BE49-F238E27FC236}">
                <a16:creationId xmlns:a16="http://schemas.microsoft.com/office/drawing/2014/main" id="{63C027F7-1397-053B-12A6-E016D2470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4246" cy="1303867"/>
          </a:xfrm>
        </p:spPr>
        <p:txBody>
          <a:bodyPr/>
          <a:lstStyle/>
          <a:p>
            <a:r>
              <a:rPr lang="cs-CZ" dirty="0" err="1"/>
              <a:t>Ujgurština</a:t>
            </a:r>
            <a:endParaRPr lang="en-US" dirty="0"/>
          </a:p>
        </p:txBody>
      </p:sp>
      <p:pic>
        <p:nvPicPr>
          <p:cNvPr id="5" name="Multimedia online 4" title="KARLUK TURKIC LANGUAGES">
            <a:hlinkClick r:id="" action="ppaction://media"/>
            <a:extLst>
              <a:ext uri="{FF2B5EF4-FFF2-40B4-BE49-F238E27FC236}">
                <a16:creationId xmlns:a16="http://schemas.microsoft.com/office/drawing/2014/main" id="{ED490030-632D-8E60-8204-2D771F7E8CBC}"/>
              </a:ext>
            </a:extLst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181725" y="2882900"/>
            <a:ext cx="4718050" cy="266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3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9A6E944-E6A8-9A64-1298-A4A71B9F3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Přehled sufixů u </a:t>
            </a:r>
            <a:r>
              <a:rPr lang="cs-CZ" dirty="0" err="1"/>
              <a:t>karluckých</a:t>
            </a:r>
            <a:r>
              <a:rPr lang="cs-CZ" dirty="0"/>
              <a:t> jazyků</a:t>
            </a:r>
            <a:endParaRPr lang="en-US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809080EA-7DCB-F8B7-DF08-15DC6747010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396367" y="3116417"/>
            <a:ext cx="1915562" cy="2404225"/>
          </a:xfrm>
        </p:spPr>
      </p:pic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539EDDFE-C05D-5326-1D6A-E1637E0082C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00186" y="2761193"/>
            <a:ext cx="2505075" cy="3114675"/>
          </a:xfrm>
        </p:spPr>
      </p:pic>
    </p:spTree>
    <p:extLst>
      <p:ext uri="{BB962C8B-B14F-4D97-AF65-F5344CB8AC3E}">
        <p14:creationId xmlns:p14="http://schemas.microsoft.com/office/powerpoint/2010/main" val="8199529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Średni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29652</TotalTime>
  <Words>63</Words>
  <Application>Microsoft Office PowerPoint</Application>
  <PresentationFormat>Panoramiczny</PresentationFormat>
  <Paragraphs>23</Paragraphs>
  <Slides>5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9" baseType="lpstr">
      <vt:lpstr>Arial</vt:lpstr>
      <vt:lpstr>Calibri</vt:lpstr>
      <vt:lpstr>Garamond</vt:lpstr>
      <vt:lpstr>Organiczny</vt:lpstr>
      <vt:lpstr>LgV20 Jazyky Střední Asie,  Sibiře a Dálného Východu (Turkické jazyky)</vt:lpstr>
      <vt:lpstr>Karlucká větev čili větev jihovýchodní</vt:lpstr>
      <vt:lpstr>Uzbečtina</vt:lpstr>
      <vt:lpstr>Ujgurština</vt:lpstr>
      <vt:lpstr>Přehled sufixů u karluckých jazyků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Semitské jazyky</dc:title>
  <dc:creator>Matyáš Foltýn</dc:creator>
  <cp:lastModifiedBy>Matyáš Foltýn</cp:lastModifiedBy>
  <cp:revision>271</cp:revision>
  <dcterms:created xsi:type="dcterms:W3CDTF">2022-08-13T13:52:51Z</dcterms:created>
  <dcterms:modified xsi:type="dcterms:W3CDTF">2023-04-10T20:42:13Z</dcterms:modified>
</cp:coreProperties>
</file>