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320" r:id="rId3"/>
    <p:sldId id="321" r:id="rId4"/>
    <p:sldId id="322" r:id="rId5"/>
    <p:sldId id="32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23/04/22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91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6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72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118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8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22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11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67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75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14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48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31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03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49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22.04.2023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72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5sybAkpmNUE?start=349&amp;feature=oembed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0650" y="1524001"/>
            <a:ext cx="7090699" cy="1905000"/>
          </a:xfrm>
        </p:spPr>
        <p:txBody>
          <a:bodyPr/>
          <a:lstStyle/>
          <a:p>
            <a:r>
              <a:rPr lang="cs-CZ" sz="4000" dirty="0"/>
              <a:t>LgV20 Jazyky Střední Asie, </a:t>
            </a:r>
            <a:br>
              <a:rPr lang="cs-CZ" sz="4000" dirty="0"/>
            </a:br>
            <a:r>
              <a:rPr lang="cs-CZ" sz="4000" dirty="0"/>
              <a:t>Sibiře a Dálného Východu</a:t>
            </a:r>
            <a:br>
              <a:rPr lang="cs-CZ" sz="2800" dirty="0"/>
            </a:br>
            <a:r>
              <a:rPr lang="cs-CZ" sz="2800" dirty="0"/>
              <a:t>(Turkické jazyky)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DE9302F-F449-1497-0AE4-D965DC71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Sibiřská větev</a:t>
            </a:r>
            <a:br>
              <a:rPr lang="cs-CZ" dirty="0"/>
            </a:br>
            <a:r>
              <a:rPr lang="cs-CZ" sz="2000" dirty="0"/>
              <a:t>čili větev severovýchodní</a:t>
            </a:r>
            <a:endParaRPr lang="en-US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0BA6283-8CE7-FCE8-1DD8-D31DE920A9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nářeční štěpení</a:t>
            </a:r>
          </a:p>
          <a:p>
            <a:pPr lvl="2"/>
            <a:r>
              <a:rPr lang="cs-CZ" dirty="0"/>
              <a:t>zástupci</a:t>
            </a:r>
          </a:p>
          <a:p>
            <a:pPr lvl="3"/>
            <a:r>
              <a:rPr lang="cs-CZ" dirty="0"/>
              <a:t>geografické vymezení</a:t>
            </a:r>
          </a:p>
          <a:p>
            <a:r>
              <a:rPr lang="cs-CZ" dirty="0"/>
              <a:t>společné rysy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B0BC1400-5689-043D-9FFE-BA773DD6B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9" t="216" r="18710" b="36484"/>
          <a:stretch/>
        </p:blipFill>
        <p:spPr bwMode="auto">
          <a:xfrm>
            <a:off x="6754724" y="2560320"/>
            <a:ext cx="4029250" cy="304084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D700C46-458A-5069-2AD5-BBE40FFB2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3243" y="5696117"/>
            <a:ext cx="3076575" cy="676275"/>
          </a:xfrm>
        </p:spPr>
      </p:pic>
    </p:spTree>
    <p:extLst>
      <p:ext uri="{BB962C8B-B14F-4D97-AF65-F5344CB8AC3E}">
        <p14:creationId xmlns:p14="http://schemas.microsoft.com/office/powerpoint/2010/main" val="197897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1F81FA7-F508-993C-9AA9-0F49A910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97858"/>
            <a:ext cx="9628237" cy="988141"/>
          </a:xfrm>
        </p:spPr>
        <p:txBody>
          <a:bodyPr>
            <a:normAutofit/>
          </a:bodyPr>
          <a:lstStyle/>
          <a:p>
            <a:r>
              <a:rPr lang="cs-CZ" dirty="0"/>
              <a:t>Severní </a:t>
            </a:r>
            <a:r>
              <a:rPr lang="cs-CZ" dirty="0" err="1"/>
              <a:t>podvětev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51B91D-9D5B-B062-8349-FE7914E749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jakutština</a:t>
            </a:r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počet mluvčích</a:t>
            </a:r>
          </a:p>
          <a:p>
            <a:pPr lvl="1"/>
            <a:r>
              <a:rPr lang="cs-CZ" dirty="0"/>
              <a:t>fonologie &amp; morfologie</a:t>
            </a:r>
          </a:p>
        </p:txBody>
      </p:sp>
      <p:pic>
        <p:nvPicPr>
          <p:cNvPr id="2" name="Multimedia online 1" title="YAKUT PEOPLE, CULTURE, &amp; LANGUAGE">
            <a:hlinkClick r:id="" action="ppaction://media"/>
            <a:extLst>
              <a:ext uri="{FF2B5EF4-FFF2-40B4-BE49-F238E27FC236}">
                <a16:creationId xmlns:a16="http://schemas.microsoft.com/office/drawing/2014/main" id="{0331BDA0-71CB-A2AA-4640-A07856BC0D5A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2882900"/>
            <a:ext cx="4718050" cy="266541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919D474-342D-43BD-CF64-57E89E5B8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4" t="6752" r="15816" b="46292"/>
          <a:stretch/>
        </p:blipFill>
        <p:spPr bwMode="auto">
          <a:xfrm>
            <a:off x="5121933" y="2802194"/>
            <a:ext cx="6131398" cy="274611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7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92D0FB-306A-82F8-F72C-C58DD6F89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525848"/>
          </a:xfrm>
        </p:spPr>
        <p:txBody>
          <a:bodyPr>
            <a:normAutofit/>
          </a:bodyPr>
          <a:lstStyle/>
          <a:p>
            <a:r>
              <a:rPr lang="cs-CZ" b="1" dirty="0" err="1"/>
              <a:t>chakasština</a:t>
            </a:r>
            <a:endParaRPr lang="cs-CZ" b="1" dirty="0"/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počet mluvčích</a:t>
            </a:r>
          </a:p>
          <a:p>
            <a:pPr lvl="1"/>
            <a:r>
              <a:rPr lang="cs-CZ" dirty="0"/>
              <a:t>fonologie &amp; morfologie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3C027F7-1397-053B-12A6-E016D247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4246" cy="1303867"/>
          </a:xfrm>
        </p:spPr>
        <p:txBody>
          <a:bodyPr/>
          <a:lstStyle/>
          <a:p>
            <a:r>
              <a:rPr lang="cs-CZ" dirty="0"/>
              <a:t>Jižní </a:t>
            </a:r>
            <a:r>
              <a:rPr lang="cs-CZ" dirty="0" err="1"/>
              <a:t>podvětev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B7C1663-EED2-BD08-6605-6C8001BA8D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err="1"/>
              <a:t>tuvinština</a:t>
            </a:r>
            <a:endParaRPr lang="cs-CZ" b="1" dirty="0"/>
          </a:p>
          <a:p>
            <a:pPr lvl="1"/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geografické vymezení</a:t>
            </a:r>
          </a:p>
          <a:p>
            <a:pPr lvl="2"/>
            <a:r>
              <a:rPr lang="cs-CZ" dirty="0"/>
              <a:t>počet mluvčích</a:t>
            </a:r>
          </a:p>
          <a:p>
            <a:pPr lvl="1"/>
            <a:r>
              <a:rPr lang="cs-CZ" dirty="0"/>
              <a:t>fonologie &amp; morfologie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7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A6E944-E6A8-9A64-1298-A4A71B9F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sufixů u sibiřských jazyků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86DC67F-DD5C-1F66-7A52-DF4EB5BC59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4549" y="2930261"/>
            <a:ext cx="2581275" cy="2581275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99655B9-84D4-8EEF-0D5F-AC8CCBE129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51620" y="2565929"/>
            <a:ext cx="2637720" cy="3309937"/>
          </a:xfrm>
        </p:spPr>
      </p:pic>
    </p:spTree>
    <p:extLst>
      <p:ext uri="{BB962C8B-B14F-4D97-AF65-F5344CB8AC3E}">
        <p14:creationId xmlns:p14="http://schemas.microsoft.com/office/powerpoint/2010/main" val="30903677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32965</TotalTime>
  <Words>74</Words>
  <Application>Microsoft Office PowerPoint</Application>
  <PresentationFormat>Panoramiczny</PresentationFormat>
  <Paragraphs>27</Paragraphs>
  <Slides>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Organiczny</vt:lpstr>
      <vt:lpstr>LgV20 Jazyky Střední Asie,  Sibiře a Dálného Východu (Turkické jazyky)</vt:lpstr>
      <vt:lpstr>Sibiřská větev čili větev severovýchodní</vt:lpstr>
      <vt:lpstr>Severní podvětev</vt:lpstr>
      <vt:lpstr>Jižní podvětev</vt:lpstr>
      <vt:lpstr>Přehled sufixů u sibiřských jazyků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279</cp:revision>
  <dcterms:created xsi:type="dcterms:W3CDTF">2022-08-13T13:52:51Z</dcterms:created>
  <dcterms:modified xsi:type="dcterms:W3CDTF">2023-04-22T16:07:34Z</dcterms:modified>
</cp:coreProperties>
</file>