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311" r:id="rId3"/>
    <p:sldId id="313" r:id="rId4"/>
    <p:sldId id="280" r:id="rId5"/>
    <p:sldId id="31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LgV33 Semitské jazyky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DC7A1-72A8-9057-C385-66DA4B0E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Kanaánské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FC37C8-B68C-B2D8-5231-C8DF07D04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kanaánské jazyky</a:t>
            </a:r>
          </a:p>
          <a:p>
            <a:pPr lvl="1"/>
            <a:r>
              <a:rPr lang="cs-CZ" dirty="0" err="1"/>
              <a:t>féničtina</a:t>
            </a:r>
            <a:endParaRPr lang="cs-CZ" dirty="0"/>
          </a:p>
          <a:p>
            <a:pPr lvl="2"/>
            <a:r>
              <a:rPr lang="cs-CZ" dirty="0" err="1"/>
              <a:t>punština</a:t>
            </a:r>
            <a:endParaRPr lang="cs-CZ" dirty="0"/>
          </a:p>
          <a:p>
            <a:pPr lvl="1"/>
            <a:r>
              <a:rPr lang="cs-CZ" dirty="0"/>
              <a:t>hebrejština</a:t>
            </a:r>
          </a:p>
          <a:p>
            <a:pPr lvl="1"/>
            <a:r>
              <a:rPr lang="cs-CZ" dirty="0"/>
              <a:t>staré kanaánské jazyky</a:t>
            </a:r>
          </a:p>
          <a:p>
            <a:pPr lvl="2"/>
            <a:r>
              <a:rPr lang="cs-CZ" dirty="0" err="1"/>
              <a:t>moabština</a:t>
            </a:r>
            <a:endParaRPr lang="cs-CZ" dirty="0"/>
          </a:p>
          <a:p>
            <a:pPr lvl="2"/>
            <a:r>
              <a:rPr lang="cs-CZ" dirty="0" err="1"/>
              <a:t>amonitština</a:t>
            </a:r>
            <a:endParaRPr lang="cs-CZ" dirty="0"/>
          </a:p>
          <a:p>
            <a:pPr lvl="2"/>
            <a:r>
              <a:rPr lang="cs-CZ" dirty="0" err="1"/>
              <a:t>edomitština</a:t>
            </a:r>
            <a:endParaRPr lang="cs-CZ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44BFF1-B0F9-C680-C812-CE00BD504E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společné rysy</a:t>
            </a:r>
          </a:p>
          <a:p>
            <a:r>
              <a:rPr lang="cs-CZ" dirty="0"/>
              <a:t>geografické vymezení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8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6EE23-5F36-D6A6-7B99-344F3788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Féničtina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443A94-5FF4-FCE0-5C63-F7E4703D8B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specifické rysy</a:t>
            </a:r>
          </a:p>
          <a:p>
            <a:r>
              <a:rPr lang="cs-CZ" dirty="0" err="1"/>
              <a:t>punština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C51A5C-9D7D-5964-E2F1-96A804599A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5A994E1-B671-4A8C-5DAB-3BBC33F31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544444"/>
            <a:ext cx="2667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0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E1868-2566-4D52-A35A-A90B2B11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Hebrejština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EB033-28D6-4685-B0FA-B54E22C187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biblická (klasická) × moderní (</a:t>
            </a:r>
            <a:r>
              <a:rPr lang="cs-CZ" dirty="0" err="1"/>
              <a:t>ivrit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geografické vymezení</a:t>
            </a:r>
          </a:p>
          <a:p>
            <a:pPr lvl="1"/>
            <a:r>
              <a:rPr lang="cs-CZ" dirty="0"/>
              <a:t>chronologické vymezení</a:t>
            </a:r>
          </a:p>
          <a:p>
            <a:pPr lvl="2"/>
            <a:r>
              <a:rPr lang="cs-CZ" dirty="0"/>
              <a:t>historický kontext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72C64E-8DFC-44BC-BCFA-91DF4B7257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hebrejské písmo</a:t>
            </a:r>
          </a:p>
          <a:p>
            <a:pPr lvl="1"/>
            <a:r>
              <a:rPr lang="cs-CZ" dirty="0"/>
              <a:t>písmena</a:t>
            </a:r>
          </a:p>
          <a:p>
            <a:pPr lvl="1"/>
            <a:r>
              <a:rPr lang="cs-CZ" dirty="0" err="1"/>
              <a:t>nikud</a:t>
            </a:r>
            <a:r>
              <a:rPr lang="cs-CZ" dirty="0"/>
              <a:t> &amp; vokalizace</a:t>
            </a:r>
          </a:p>
          <a:p>
            <a:pPr lvl="1"/>
            <a:endParaRPr lang="cs-CZ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CD8D900-23BE-8E81-6605-11C80AB11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857" y="4489323"/>
            <a:ext cx="89916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2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Biblická hebrejština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fonologie*</a:t>
            </a:r>
          </a:p>
          <a:p>
            <a:pPr lvl="1"/>
            <a:r>
              <a:rPr lang="cs-CZ" dirty="0"/>
              <a:t>vokalický inventář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2"/>
            <a:r>
              <a:rPr lang="cs-CZ" dirty="0"/>
              <a:t>dva rody</a:t>
            </a:r>
          </a:p>
          <a:p>
            <a:pPr lvl="2"/>
            <a:r>
              <a:rPr lang="cs-CZ" dirty="0"/>
              <a:t>dvě čísla*</a:t>
            </a:r>
          </a:p>
          <a:p>
            <a:pPr lvl="2"/>
            <a:r>
              <a:rPr lang="cs-CZ" dirty="0"/>
              <a:t>ne/určitost</a:t>
            </a:r>
          </a:p>
          <a:p>
            <a:pPr lvl="2"/>
            <a:r>
              <a:rPr lang="cs-CZ" dirty="0"/>
              <a:t>status </a:t>
            </a:r>
            <a:r>
              <a:rPr lang="cs-CZ" dirty="0" err="1"/>
              <a:t>constructus</a:t>
            </a:r>
            <a:endParaRPr lang="cs-CZ" dirty="0"/>
          </a:p>
          <a:p>
            <a:pPr lvl="1"/>
            <a:r>
              <a:rPr lang="cs-CZ" dirty="0"/>
              <a:t>verbální flexe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D9879B5-0AB2-FE5A-C7BA-8678516C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09" y="4430749"/>
            <a:ext cx="3322382" cy="143969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87C5601-3A60-6475-2D6B-C8D81E8B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399" y="2629145"/>
            <a:ext cx="1030392" cy="11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29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23279</TotalTime>
  <Words>80</Words>
  <Application>Microsoft Office PowerPoint</Application>
  <PresentationFormat>Panoramiczny</PresentationFormat>
  <Paragraphs>40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Organika</vt:lpstr>
      <vt:lpstr>LgV33 Semitské jazyky</vt:lpstr>
      <vt:lpstr>Kanaánské jazyky</vt:lpstr>
      <vt:lpstr>Féničtina</vt:lpstr>
      <vt:lpstr>Hebrejština</vt:lpstr>
      <vt:lpstr>Biblická hebrejština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227</cp:revision>
  <dcterms:created xsi:type="dcterms:W3CDTF">2022-08-13T13:52:51Z</dcterms:created>
  <dcterms:modified xsi:type="dcterms:W3CDTF">2024-03-24T18:07:48Z</dcterms:modified>
</cp:coreProperties>
</file>