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F18383-A103-1FCA-FEC7-EFE9800EED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FF:MED20 Jazykový seminář FJ IV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937D2D-ABD8-DC83-8F1E-7EF8F993B9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Infor</a:t>
            </a:r>
            <a:r>
              <a:rPr lang="fr-FR" dirty="0"/>
              <a:t>mations concernant le cours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74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68C2A-E415-EA1E-A0CF-28B4E667C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programme du cours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1A0929-C145-D449-9E2C-DEA614FE7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COMPETENCES EN COMMUNICATION: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1.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Proposer de faire quelque chose.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2. Répondre à une demande.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3.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Organiser son discours</a:t>
            </a:r>
            <a:r>
              <a:rPr lang="fr-FR" sz="4800" b="0" i="0" dirty="0">
                <a:solidFill>
                  <a:srgbClr val="0A0A0A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4.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Intéragir au téléphone. Accuser, contester.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5. Interagir par courrier. Se plaindre.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6.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Exprimer la cause, la conséquence</a:t>
            </a:r>
            <a:r>
              <a:rPr lang="fr-FR" sz="4800" b="0" i="0" dirty="0">
                <a:solidFill>
                  <a:srgbClr val="0A0A0A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7.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Exprimer l'hypothèse, la condition</a:t>
            </a:r>
            <a:r>
              <a:rPr lang="fr-FR" sz="4800" b="0" i="0" dirty="0">
                <a:solidFill>
                  <a:srgbClr val="0A0A0A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COMPETENCES LINGUISTIQUES: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1. Temps du passé (révision)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2. Pronoms démonstratifs et interrogatifs.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Pronoms personnels (doubles) et en/y.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3.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 Adverbes</a:t>
            </a:r>
            <a:r>
              <a:rPr lang="fr-FR" sz="4800" b="0" i="0" dirty="0">
                <a:solidFill>
                  <a:srgbClr val="0A0A0A"/>
                </a:solidFill>
                <a:effectLst/>
              </a:rPr>
              <a:t>. Négation.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La mise en relief</a:t>
            </a:r>
            <a:r>
              <a:rPr lang="fr-FR" sz="4800" b="0" i="0" dirty="0">
                <a:solidFill>
                  <a:srgbClr val="0A0A0A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4. Articles (défini, indéfini,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partitif</a:t>
            </a:r>
            <a:r>
              <a:rPr lang="fr-FR" sz="4800" b="0" i="0" dirty="0">
                <a:solidFill>
                  <a:srgbClr val="0A0A0A"/>
                </a:solidFill>
                <a:effectLst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5.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 La voix passive.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6.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Le conditionnel présent/passé. Les phrases hypothétiques</a:t>
            </a:r>
            <a:r>
              <a:rPr lang="fr-FR" sz="4800" b="0" i="0" dirty="0">
                <a:solidFill>
                  <a:srgbClr val="0A0A0A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7.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Le discours rapporté. La concordance des temps</a:t>
            </a:r>
            <a:r>
              <a:rPr lang="fr-FR" sz="4800" b="0" i="0" dirty="0">
                <a:solidFill>
                  <a:srgbClr val="0A0A0A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4800" b="0" i="0" dirty="0">
                <a:solidFill>
                  <a:srgbClr val="0A0A0A"/>
                </a:solidFill>
                <a:effectLst/>
              </a:rPr>
              <a:t>8. </a:t>
            </a:r>
            <a:r>
              <a:rPr lang="fr-FR" sz="4800" b="1" i="0" dirty="0">
                <a:solidFill>
                  <a:srgbClr val="0A0A0A"/>
                </a:solidFill>
                <a:effectLst/>
              </a:rPr>
              <a:t>Le participe présent, le gérondif.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64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F4671-4605-1952-331C-1ABB16A9C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0" i="0" dirty="0">
                <a:solidFill>
                  <a:schemeClr val="bg1"/>
                </a:solidFill>
                <a:effectLst/>
                <a:latin typeface="+mj-lt"/>
              </a:rPr>
              <a:t>P</a:t>
            </a:r>
            <a:r>
              <a:rPr lang="cs-CZ" sz="4000" b="0" i="0" dirty="0">
                <a:solidFill>
                  <a:schemeClr val="bg1"/>
                </a:solidFill>
                <a:effectLst/>
                <a:latin typeface="+mj-lt"/>
              </a:rPr>
              <a:t>r</a:t>
            </a:r>
            <a:r>
              <a:rPr lang="fr-FR" sz="4000" b="0" i="0" dirty="0">
                <a:solidFill>
                  <a:schemeClr val="bg1"/>
                </a:solidFill>
                <a:effectLst/>
                <a:latin typeface="+mj-lt"/>
              </a:rPr>
              <a:t>éparation au DELF B1</a:t>
            </a:r>
            <a:br>
              <a:rPr lang="fr-FR" sz="4000" b="0" i="0" dirty="0">
                <a:solidFill>
                  <a:srgbClr val="0A0A0A"/>
                </a:solidFill>
                <a:effectLst/>
                <a:latin typeface="+mj-lt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E6B7F7-6CB3-AA31-DEB9-94F612A18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Préparation au contrôle final : oral et écrit – parties des examens, la présentation des compétences exigées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53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ED88C-FC79-C87E-ED6C-F1F927C04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obtenir la note vous devez: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4414A-B07D-3BD0-73DE-C0CD0C6D6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Remettre quatre traductions et quatre travaux écrits </a:t>
            </a:r>
            <a:r>
              <a:rPr lang="cs-CZ" dirty="0" err="1"/>
              <a:t>pend</a:t>
            </a:r>
            <a:r>
              <a:rPr lang="fr-FR" dirty="0"/>
              <a:t>ant le semestre</a:t>
            </a:r>
          </a:p>
          <a:p>
            <a:r>
              <a:rPr lang="fr-FR" dirty="0"/>
              <a:t>Passer l’examen final divisée en </a:t>
            </a:r>
            <a:r>
              <a:rPr lang="fr-FR"/>
              <a:t>deux sous-parties </a:t>
            </a:r>
            <a:r>
              <a:rPr lang="fr-FR" dirty="0"/>
              <a:t>: </a:t>
            </a:r>
            <a:br>
              <a:rPr lang="fr-FR" dirty="0"/>
            </a:br>
            <a:r>
              <a:rPr lang="fr-FR" dirty="0"/>
              <a:t>I. Épreuve écrite (partie grammaticale, lexicale, traduction)</a:t>
            </a:r>
            <a:r>
              <a:rPr lang="cs-CZ" dirty="0"/>
              <a:t> </a:t>
            </a:r>
            <a:r>
              <a:rPr lang="fr-FR" dirty="0"/>
              <a:t>avec le taux de succès 70 %</a:t>
            </a:r>
            <a:br>
              <a:rPr lang="fr-FR" dirty="0"/>
            </a:br>
            <a:r>
              <a:rPr lang="fr-FR" dirty="0"/>
              <a:t>II. Épreuve orale vérifiant la capacité de s'exprimer sur un sujet précis et d'interagir avec l'examinateur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94545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21</TotalTime>
  <Words>253</Words>
  <Application>Microsoft Office PowerPoint</Application>
  <PresentationFormat>Širokoúhlá obrazovka</PresentationFormat>
  <Paragraphs>25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 Light</vt:lpstr>
      <vt:lpstr>Roboto</vt:lpstr>
      <vt:lpstr>Rockwell</vt:lpstr>
      <vt:lpstr>Wingdings</vt:lpstr>
      <vt:lpstr>Atlas</vt:lpstr>
      <vt:lpstr>FF:MED20 Jazykový seminář FJ IV</vt:lpstr>
      <vt:lpstr>Le programme du cours</vt:lpstr>
      <vt:lpstr>Préparation au DELF B1 </vt:lpstr>
      <vt:lpstr>Pour obtenir la note vous devez: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FF:MED20 Jazykový seminář FJ IV</dc:title>
  <dc:creator>Nikol Halamásková</dc:creator>
  <cp:lastModifiedBy>Nikol Halamásková</cp:lastModifiedBy>
  <cp:revision>4</cp:revision>
  <dcterms:created xsi:type="dcterms:W3CDTF">2024-02-19T21:20:00Z</dcterms:created>
  <dcterms:modified xsi:type="dcterms:W3CDTF">2024-02-19T21:41:59Z</dcterms:modified>
</cp:coreProperties>
</file>