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383" r:id="rId5"/>
    <p:sldId id="262" r:id="rId6"/>
    <p:sldId id="291" r:id="rId7"/>
    <p:sldId id="264" r:id="rId8"/>
    <p:sldId id="279" r:id="rId9"/>
    <p:sldId id="288" r:id="rId10"/>
    <p:sldId id="289" r:id="rId11"/>
    <p:sldId id="281" r:id="rId12"/>
    <p:sldId id="265" r:id="rId13"/>
    <p:sldId id="283" r:id="rId14"/>
    <p:sldId id="284" r:id="rId15"/>
    <p:sldId id="266" r:id="rId16"/>
    <p:sldId id="267" r:id="rId17"/>
    <p:sldId id="285" r:id="rId18"/>
    <p:sldId id="286" r:id="rId19"/>
    <p:sldId id="269" r:id="rId20"/>
    <p:sldId id="370" r:id="rId21"/>
    <p:sldId id="369" r:id="rId22"/>
    <p:sldId id="365" r:id="rId23"/>
    <p:sldId id="27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slava Dosedlová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F60CD-2535-4274-8BCF-F84D4384B47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12EE5C-E8F5-4664-9E32-94395083370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Zdraví </a:t>
          </a:r>
        </a:p>
        <a:p>
          <a:pPr>
            <a:lnSpc>
              <a:spcPct val="100000"/>
            </a:lnSpc>
            <a:defRPr cap="all"/>
          </a:pPr>
          <a:r>
            <a:rPr lang="cs-CZ" dirty="0"/>
            <a:t>(fyzické, duševní)</a:t>
          </a:r>
          <a:br>
            <a:rPr lang="cs-CZ" dirty="0"/>
          </a:br>
          <a:endParaRPr lang="en-US" dirty="0"/>
        </a:p>
      </dgm:t>
    </dgm:pt>
    <dgm:pt modelId="{DC0CE1E0-10F9-4E29-BB7C-C603CB76EF7C}" type="parTrans" cxnId="{07325374-1CAA-4B19-BFE9-8CB113704AAD}">
      <dgm:prSet/>
      <dgm:spPr/>
      <dgm:t>
        <a:bodyPr/>
        <a:lstStyle/>
        <a:p>
          <a:endParaRPr lang="en-US"/>
        </a:p>
      </dgm:t>
    </dgm:pt>
    <dgm:pt modelId="{AB153B94-1F69-443E-A5DC-5E2EB4A7372A}" type="sibTrans" cxnId="{07325374-1CAA-4B19-BFE9-8CB113704AAD}">
      <dgm:prSet/>
      <dgm:spPr/>
      <dgm:t>
        <a:bodyPr/>
        <a:lstStyle/>
        <a:p>
          <a:endParaRPr lang="en-US"/>
        </a:p>
      </dgm:t>
    </dgm:pt>
    <dgm:pt modelId="{82FC69F0-1787-4A77-A32F-AE4D3D3A3F89}" type="pres">
      <dgm:prSet presAssocID="{872F60CD-2535-4274-8BCF-F84D4384B473}" presName="root" presStyleCnt="0">
        <dgm:presLayoutVars>
          <dgm:dir/>
          <dgm:resizeHandles val="exact"/>
        </dgm:presLayoutVars>
      </dgm:prSet>
      <dgm:spPr/>
    </dgm:pt>
    <dgm:pt modelId="{8C802BEA-AA3E-4B10-8A98-7256346A2DCE}" type="pres">
      <dgm:prSet presAssocID="{6212EE5C-E8F5-4664-9E32-94395083370A}" presName="compNode" presStyleCnt="0"/>
      <dgm:spPr/>
    </dgm:pt>
    <dgm:pt modelId="{F3E95255-D857-493D-8BFB-C897E616BF9E}" type="pres">
      <dgm:prSet presAssocID="{6212EE5C-E8F5-4664-9E32-94395083370A}" presName="iconBgRect" presStyleLbl="bgShp" presStyleIdx="0" presStyleCnt="1"/>
      <dgm:spPr/>
    </dgm:pt>
    <dgm:pt modelId="{01079003-3F84-4CA8-B8C8-9B0123B8A2E2}" type="pres">
      <dgm:prSet presAssocID="{6212EE5C-E8F5-4664-9E32-94395083370A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nitka obrys"/>
        </a:ext>
      </dgm:extLst>
    </dgm:pt>
    <dgm:pt modelId="{25DDB4F0-E4C9-46AB-BABE-10F288DBF8DB}" type="pres">
      <dgm:prSet presAssocID="{6212EE5C-E8F5-4664-9E32-94395083370A}" presName="spaceRect" presStyleCnt="0"/>
      <dgm:spPr/>
    </dgm:pt>
    <dgm:pt modelId="{DFAF20DE-70F3-477C-95AA-33ACB490A012}" type="pres">
      <dgm:prSet presAssocID="{6212EE5C-E8F5-4664-9E32-94395083370A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07325374-1CAA-4B19-BFE9-8CB113704AAD}" srcId="{872F60CD-2535-4274-8BCF-F84D4384B473}" destId="{6212EE5C-E8F5-4664-9E32-94395083370A}" srcOrd="0" destOrd="0" parTransId="{DC0CE1E0-10F9-4E29-BB7C-C603CB76EF7C}" sibTransId="{AB153B94-1F69-443E-A5DC-5E2EB4A7372A}"/>
    <dgm:cxn modelId="{723AB396-A75E-4751-A226-9F1294845B42}" type="presOf" srcId="{872F60CD-2535-4274-8BCF-F84D4384B473}" destId="{82FC69F0-1787-4A77-A32F-AE4D3D3A3F89}" srcOrd="0" destOrd="0" presId="urn:microsoft.com/office/officeart/2018/5/layout/IconCircleLabelList"/>
    <dgm:cxn modelId="{F78BA5B6-BFC7-4B2C-8E13-2FEF2F147D88}" type="presOf" srcId="{6212EE5C-E8F5-4664-9E32-94395083370A}" destId="{DFAF20DE-70F3-477C-95AA-33ACB490A012}" srcOrd="0" destOrd="0" presId="urn:microsoft.com/office/officeart/2018/5/layout/IconCircleLabelList"/>
    <dgm:cxn modelId="{B2A97E63-D86A-440B-934F-BF9CBAF1F1BD}" type="presParOf" srcId="{82FC69F0-1787-4A77-A32F-AE4D3D3A3F89}" destId="{8C802BEA-AA3E-4B10-8A98-7256346A2DCE}" srcOrd="0" destOrd="0" presId="urn:microsoft.com/office/officeart/2018/5/layout/IconCircleLabelList"/>
    <dgm:cxn modelId="{0507AE47-38E8-489A-AD35-DE3F4A1D3B56}" type="presParOf" srcId="{8C802BEA-AA3E-4B10-8A98-7256346A2DCE}" destId="{F3E95255-D857-493D-8BFB-C897E616BF9E}" srcOrd="0" destOrd="0" presId="urn:microsoft.com/office/officeart/2018/5/layout/IconCircleLabelList"/>
    <dgm:cxn modelId="{4FC882D4-D1D6-4600-817D-32169E8B52E9}" type="presParOf" srcId="{8C802BEA-AA3E-4B10-8A98-7256346A2DCE}" destId="{01079003-3F84-4CA8-B8C8-9B0123B8A2E2}" srcOrd="1" destOrd="0" presId="urn:microsoft.com/office/officeart/2018/5/layout/IconCircleLabelList"/>
    <dgm:cxn modelId="{3C64922E-A6D6-4ABE-9E1C-A5BF3218811C}" type="presParOf" srcId="{8C802BEA-AA3E-4B10-8A98-7256346A2DCE}" destId="{25DDB4F0-E4C9-46AB-BABE-10F288DBF8DB}" srcOrd="2" destOrd="0" presId="urn:microsoft.com/office/officeart/2018/5/layout/IconCircleLabelList"/>
    <dgm:cxn modelId="{97830AC1-F3FC-4CD5-8E23-0D19638F69C6}" type="presParOf" srcId="{8C802BEA-AA3E-4B10-8A98-7256346A2DCE}" destId="{DFAF20DE-70F3-477C-95AA-33ACB490A01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890F2-6050-4775-B67E-62841524302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9A5521-6434-46FB-84E5-A5C4B2EAD7EF}">
      <dgm:prSet/>
      <dgm:spPr/>
      <dgm:t>
        <a:bodyPr/>
        <a:lstStyle/>
        <a:p>
          <a:r>
            <a:rPr lang="cs-CZ" dirty="0"/>
            <a:t>Co lidi vede k tomu nezdravě se stravovat, kouřit, pít alkohol alkohol, i když vědí, že tím škodí svému zdraví?</a:t>
          </a:r>
          <a:endParaRPr lang="en-US" dirty="0"/>
        </a:p>
      </dgm:t>
    </dgm:pt>
    <dgm:pt modelId="{DBF79176-BCBE-4473-8364-F91533220A0E}" type="parTrans" cxnId="{C3FA7A31-E9AB-4279-98E0-4EA40C8C9CF8}">
      <dgm:prSet/>
      <dgm:spPr/>
      <dgm:t>
        <a:bodyPr/>
        <a:lstStyle/>
        <a:p>
          <a:endParaRPr lang="en-US"/>
        </a:p>
      </dgm:t>
    </dgm:pt>
    <dgm:pt modelId="{69C329F3-308E-42FA-939D-19BD1B195004}" type="sibTrans" cxnId="{C3FA7A31-E9AB-4279-98E0-4EA40C8C9CF8}">
      <dgm:prSet/>
      <dgm:spPr/>
      <dgm:t>
        <a:bodyPr/>
        <a:lstStyle/>
        <a:p>
          <a:endParaRPr lang="en-US"/>
        </a:p>
      </dgm:t>
    </dgm:pt>
    <dgm:pt modelId="{98517B35-C44A-470A-9133-05B23FE8D6ED}">
      <dgm:prSet/>
      <dgm:spPr/>
      <dgm:t>
        <a:bodyPr/>
        <a:lstStyle/>
        <a:p>
          <a:r>
            <a:rPr lang="cs-CZ" dirty="0"/>
            <a:t>Které osobnostní rysy rozhodují o tom, jak člověk zvládne závažné onemocnění?</a:t>
          </a:r>
          <a:endParaRPr lang="en-US" dirty="0"/>
        </a:p>
      </dgm:t>
    </dgm:pt>
    <dgm:pt modelId="{8339F98B-1CB9-48A6-AFF2-6AE973C546D2}" type="parTrans" cxnId="{2A73AB89-BA2C-4789-B970-45C340BAADCA}">
      <dgm:prSet/>
      <dgm:spPr/>
      <dgm:t>
        <a:bodyPr/>
        <a:lstStyle/>
        <a:p>
          <a:endParaRPr lang="en-US"/>
        </a:p>
      </dgm:t>
    </dgm:pt>
    <dgm:pt modelId="{1D341559-CED4-4BAE-8EB8-354A58838D87}" type="sibTrans" cxnId="{2A73AB89-BA2C-4789-B970-45C340BAADCA}">
      <dgm:prSet/>
      <dgm:spPr/>
      <dgm:t>
        <a:bodyPr/>
        <a:lstStyle/>
        <a:p>
          <a:endParaRPr lang="en-US"/>
        </a:p>
      </dgm:t>
    </dgm:pt>
    <dgm:pt modelId="{0E7B8B83-B86C-4E21-9A65-F4147B6A327E}">
      <dgm:prSet/>
      <dgm:spPr/>
      <dgm:t>
        <a:bodyPr/>
        <a:lstStyle/>
        <a:p>
          <a:r>
            <a:rPr lang="cs-CZ" dirty="0"/>
            <a:t>Jaký má sociální tlak vliv na rozhodnutí rodičů ohledně vedení jejich dětí ke zdravému způsobu života? </a:t>
          </a:r>
          <a:endParaRPr lang="en-US" dirty="0"/>
        </a:p>
      </dgm:t>
    </dgm:pt>
    <dgm:pt modelId="{FF73B934-A788-44C5-975C-3F9E1AB4A687}" type="parTrans" cxnId="{9F2A2BBF-AE6E-471C-9ADF-14FD6FF18EA3}">
      <dgm:prSet/>
      <dgm:spPr/>
      <dgm:t>
        <a:bodyPr/>
        <a:lstStyle/>
        <a:p>
          <a:endParaRPr lang="en-US"/>
        </a:p>
      </dgm:t>
    </dgm:pt>
    <dgm:pt modelId="{116BB9A3-23B2-4625-BC00-EEA34F6FC62B}" type="sibTrans" cxnId="{9F2A2BBF-AE6E-471C-9ADF-14FD6FF18EA3}">
      <dgm:prSet/>
      <dgm:spPr/>
      <dgm:t>
        <a:bodyPr/>
        <a:lstStyle/>
        <a:p>
          <a:endParaRPr lang="en-US"/>
        </a:p>
      </dgm:t>
    </dgm:pt>
    <dgm:pt modelId="{A9873755-06AE-49E8-A533-4E97801450EF}" type="pres">
      <dgm:prSet presAssocID="{D2E890F2-6050-4775-B67E-6284152430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AA84AD-04FD-4A86-9CF2-022F552ADF9E}" type="pres">
      <dgm:prSet presAssocID="{0A9A5521-6434-46FB-84E5-A5C4B2EAD7EF}" presName="hierRoot1" presStyleCnt="0"/>
      <dgm:spPr/>
    </dgm:pt>
    <dgm:pt modelId="{9E64F33A-EDD9-454E-B2D0-82FD8C3BD23D}" type="pres">
      <dgm:prSet presAssocID="{0A9A5521-6434-46FB-84E5-A5C4B2EAD7EF}" presName="composite" presStyleCnt="0"/>
      <dgm:spPr/>
    </dgm:pt>
    <dgm:pt modelId="{91AE212D-858F-4388-911A-DB557E6511F5}" type="pres">
      <dgm:prSet presAssocID="{0A9A5521-6434-46FB-84E5-A5C4B2EAD7EF}" presName="background" presStyleLbl="node0" presStyleIdx="0" presStyleCnt="3"/>
      <dgm:spPr/>
    </dgm:pt>
    <dgm:pt modelId="{AE955532-4559-4BF6-A44C-D7FC5F46AEC9}" type="pres">
      <dgm:prSet presAssocID="{0A9A5521-6434-46FB-84E5-A5C4B2EAD7EF}" presName="text" presStyleLbl="fgAcc0" presStyleIdx="0" presStyleCnt="3">
        <dgm:presLayoutVars>
          <dgm:chPref val="3"/>
        </dgm:presLayoutVars>
      </dgm:prSet>
      <dgm:spPr/>
    </dgm:pt>
    <dgm:pt modelId="{87D156C3-610C-495B-B29A-8F1D555F330A}" type="pres">
      <dgm:prSet presAssocID="{0A9A5521-6434-46FB-84E5-A5C4B2EAD7EF}" presName="hierChild2" presStyleCnt="0"/>
      <dgm:spPr/>
    </dgm:pt>
    <dgm:pt modelId="{8EF2A0D2-575D-4FB8-B6F0-9DE5E7B202B0}" type="pres">
      <dgm:prSet presAssocID="{98517B35-C44A-470A-9133-05B23FE8D6ED}" presName="hierRoot1" presStyleCnt="0"/>
      <dgm:spPr/>
    </dgm:pt>
    <dgm:pt modelId="{F641BCCC-E4A8-485E-8438-77A17E6A5760}" type="pres">
      <dgm:prSet presAssocID="{98517B35-C44A-470A-9133-05B23FE8D6ED}" presName="composite" presStyleCnt="0"/>
      <dgm:spPr/>
    </dgm:pt>
    <dgm:pt modelId="{E95E40AF-CBA3-455E-BDA6-92E971DC5CB3}" type="pres">
      <dgm:prSet presAssocID="{98517B35-C44A-470A-9133-05B23FE8D6ED}" presName="background" presStyleLbl="node0" presStyleIdx="1" presStyleCnt="3"/>
      <dgm:spPr/>
    </dgm:pt>
    <dgm:pt modelId="{005E9B69-7E0F-41E4-983A-5598556EE14B}" type="pres">
      <dgm:prSet presAssocID="{98517B35-C44A-470A-9133-05B23FE8D6ED}" presName="text" presStyleLbl="fgAcc0" presStyleIdx="1" presStyleCnt="3">
        <dgm:presLayoutVars>
          <dgm:chPref val="3"/>
        </dgm:presLayoutVars>
      </dgm:prSet>
      <dgm:spPr/>
    </dgm:pt>
    <dgm:pt modelId="{68F1C4A1-0684-423B-A753-1158BEC3A95E}" type="pres">
      <dgm:prSet presAssocID="{98517B35-C44A-470A-9133-05B23FE8D6ED}" presName="hierChild2" presStyleCnt="0"/>
      <dgm:spPr/>
    </dgm:pt>
    <dgm:pt modelId="{27D19B4F-DB5E-42FD-A64D-31E34D40F4D6}" type="pres">
      <dgm:prSet presAssocID="{0E7B8B83-B86C-4E21-9A65-F4147B6A327E}" presName="hierRoot1" presStyleCnt="0"/>
      <dgm:spPr/>
    </dgm:pt>
    <dgm:pt modelId="{F99B23FA-A86F-4E63-BFF7-67ABAE3233E3}" type="pres">
      <dgm:prSet presAssocID="{0E7B8B83-B86C-4E21-9A65-F4147B6A327E}" presName="composite" presStyleCnt="0"/>
      <dgm:spPr/>
    </dgm:pt>
    <dgm:pt modelId="{421AC0BA-2545-440F-BCFC-AB16232D6DB5}" type="pres">
      <dgm:prSet presAssocID="{0E7B8B83-B86C-4E21-9A65-F4147B6A327E}" presName="background" presStyleLbl="node0" presStyleIdx="2" presStyleCnt="3"/>
      <dgm:spPr/>
    </dgm:pt>
    <dgm:pt modelId="{9669FD2D-2D94-42A0-89CB-89B2AA4264A2}" type="pres">
      <dgm:prSet presAssocID="{0E7B8B83-B86C-4E21-9A65-F4147B6A327E}" presName="text" presStyleLbl="fgAcc0" presStyleIdx="2" presStyleCnt="3">
        <dgm:presLayoutVars>
          <dgm:chPref val="3"/>
        </dgm:presLayoutVars>
      </dgm:prSet>
      <dgm:spPr/>
    </dgm:pt>
    <dgm:pt modelId="{A96E03E5-0846-4B02-8600-4DE933213CF7}" type="pres">
      <dgm:prSet presAssocID="{0E7B8B83-B86C-4E21-9A65-F4147B6A327E}" presName="hierChild2" presStyleCnt="0"/>
      <dgm:spPr/>
    </dgm:pt>
  </dgm:ptLst>
  <dgm:cxnLst>
    <dgm:cxn modelId="{C3FA7A31-E9AB-4279-98E0-4EA40C8C9CF8}" srcId="{D2E890F2-6050-4775-B67E-628415243027}" destId="{0A9A5521-6434-46FB-84E5-A5C4B2EAD7EF}" srcOrd="0" destOrd="0" parTransId="{DBF79176-BCBE-4473-8364-F91533220A0E}" sibTransId="{69C329F3-308E-42FA-939D-19BD1B195004}"/>
    <dgm:cxn modelId="{3C1EC83E-73ED-4688-AFB3-C9D62F4DE88D}" type="presOf" srcId="{0A9A5521-6434-46FB-84E5-A5C4B2EAD7EF}" destId="{AE955532-4559-4BF6-A44C-D7FC5F46AEC9}" srcOrd="0" destOrd="0" presId="urn:microsoft.com/office/officeart/2005/8/layout/hierarchy1"/>
    <dgm:cxn modelId="{2A73AB89-BA2C-4789-B970-45C340BAADCA}" srcId="{D2E890F2-6050-4775-B67E-628415243027}" destId="{98517B35-C44A-470A-9133-05B23FE8D6ED}" srcOrd="1" destOrd="0" parTransId="{8339F98B-1CB9-48A6-AFF2-6AE973C546D2}" sibTransId="{1D341559-CED4-4BAE-8EB8-354A58838D87}"/>
    <dgm:cxn modelId="{D246DD89-3E0A-412F-875C-33748D03444C}" type="presOf" srcId="{98517B35-C44A-470A-9133-05B23FE8D6ED}" destId="{005E9B69-7E0F-41E4-983A-5598556EE14B}" srcOrd="0" destOrd="0" presId="urn:microsoft.com/office/officeart/2005/8/layout/hierarchy1"/>
    <dgm:cxn modelId="{9F2A2BBF-AE6E-471C-9ADF-14FD6FF18EA3}" srcId="{D2E890F2-6050-4775-B67E-628415243027}" destId="{0E7B8B83-B86C-4E21-9A65-F4147B6A327E}" srcOrd="2" destOrd="0" parTransId="{FF73B934-A788-44C5-975C-3F9E1AB4A687}" sibTransId="{116BB9A3-23B2-4625-BC00-EEA34F6FC62B}"/>
    <dgm:cxn modelId="{C9A201D3-EC44-46A7-92D0-6DAD22C5BFEC}" type="presOf" srcId="{0E7B8B83-B86C-4E21-9A65-F4147B6A327E}" destId="{9669FD2D-2D94-42A0-89CB-89B2AA4264A2}" srcOrd="0" destOrd="0" presId="urn:microsoft.com/office/officeart/2005/8/layout/hierarchy1"/>
    <dgm:cxn modelId="{C9539EE5-CFB8-4F66-B58A-215D2CB9957F}" type="presOf" srcId="{D2E890F2-6050-4775-B67E-628415243027}" destId="{A9873755-06AE-49E8-A533-4E97801450EF}" srcOrd="0" destOrd="0" presId="urn:microsoft.com/office/officeart/2005/8/layout/hierarchy1"/>
    <dgm:cxn modelId="{642FD88F-5850-459D-AC9C-5587A6C91B71}" type="presParOf" srcId="{A9873755-06AE-49E8-A533-4E97801450EF}" destId="{24AA84AD-04FD-4A86-9CF2-022F552ADF9E}" srcOrd="0" destOrd="0" presId="urn:microsoft.com/office/officeart/2005/8/layout/hierarchy1"/>
    <dgm:cxn modelId="{E1265D1C-811C-49DA-91C1-EEE2C4D50399}" type="presParOf" srcId="{24AA84AD-04FD-4A86-9CF2-022F552ADF9E}" destId="{9E64F33A-EDD9-454E-B2D0-82FD8C3BD23D}" srcOrd="0" destOrd="0" presId="urn:microsoft.com/office/officeart/2005/8/layout/hierarchy1"/>
    <dgm:cxn modelId="{ACA86621-42A6-4232-88AD-82609AF4D2B6}" type="presParOf" srcId="{9E64F33A-EDD9-454E-B2D0-82FD8C3BD23D}" destId="{91AE212D-858F-4388-911A-DB557E6511F5}" srcOrd="0" destOrd="0" presId="urn:microsoft.com/office/officeart/2005/8/layout/hierarchy1"/>
    <dgm:cxn modelId="{7341A588-D54A-4889-A9F3-06B7D95922A7}" type="presParOf" srcId="{9E64F33A-EDD9-454E-B2D0-82FD8C3BD23D}" destId="{AE955532-4559-4BF6-A44C-D7FC5F46AEC9}" srcOrd="1" destOrd="0" presId="urn:microsoft.com/office/officeart/2005/8/layout/hierarchy1"/>
    <dgm:cxn modelId="{76B8862A-2F0E-44AF-9304-45B30C240125}" type="presParOf" srcId="{24AA84AD-04FD-4A86-9CF2-022F552ADF9E}" destId="{87D156C3-610C-495B-B29A-8F1D555F330A}" srcOrd="1" destOrd="0" presId="urn:microsoft.com/office/officeart/2005/8/layout/hierarchy1"/>
    <dgm:cxn modelId="{5658FC40-0EBA-4335-9949-3322E5AD6E30}" type="presParOf" srcId="{A9873755-06AE-49E8-A533-4E97801450EF}" destId="{8EF2A0D2-575D-4FB8-B6F0-9DE5E7B202B0}" srcOrd="1" destOrd="0" presId="urn:microsoft.com/office/officeart/2005/8/layout/hierarchy1"/>
    <dgm:cxn modelId="{B1A147B9-DC15-48DA-9C99-41EF1A58692A}" type="presParOf" srcId="{8EF2A0D2-575D-4FB8-B6F0-9DE5E7B202B0}" destId="{F641BCCC-E4A8-485E-8438-77A17E6A5760}" srcOrd="0" destOrd="0" presId="urn:microsoft.com/office/officeart/2005/8/layout/hierarchy1"/>
    <dgm:cxn modelId="{1CFB5BCB-6AA5-4628-9C62-4DE7CD5B9481}" type="presParOf" srcId="{F641BCCC-E4A8-485E-8438-77A17E6A5760}" destId="{E95E40AF-CBA3-455E-BDA6-92E971DC5CB3}" srcOrd="0" destOrd="0" presId="urn:microsoft.com/office/officeart/2005/8/layout/hierarchy1"/>
    <dgm:cxn modelId="{96A10999-5104-4625-9DDF-9D00276BA22F}" type="presParOf" srcId="{F641BCCC-E4A8-485E-8438-77A17E6A5760}" destId="{005E9B69-7E0F-41E4-983A-5598556EE14B}" srcOrd="1" destOrd="0" presId="urn:microsoft.com/office/officeart/2005/8/layout/hierarchy1"/>
    <dgm:cxn modelId="{33942260-9978-42A9-88AC-D5DA385E49D4}" type="presParOf" srcId="{8EF2A0D2-575D-4FB8-B6F0-9DE5E7B202B0}" destId="{68F1C4A1-0684-423B-A753-1158BEC3A95E}" srcOrd="1" destOrd="0" presId="urn:microsoft.com/office/officeart/2005/8/layout/hierarchy1"/>
    <dgm:cxn modelId="{7E4A82D0-60D4-40BE-A897-1046A3BF191F}" type="presParOf" srcId="{A9873755-06AE-49E8-A533-4E97801450EF}" destId="{27D19B4F-DB5E-42FD-A64D-31E34D40F4D6}" srcOrd="2" destOrd="0" presId="urn:microsoft.com/office/officeart/2005/8/layout/hierarchy1"/>
    <dgm:cxn modelId="{AA23C879-3AF0-4941-8C5F-CDD409B68A29}" type="presParOf" srcId="{27D19B4F-DB5E-42FD-A64D-31E34D40F4D6}" destId="{F99B23FA-A86F-4E63-BFF7-67ABAE3233E3}" srcOrd="0" destOrd="0" presId="urn:microsoft.com/office/officeart/2005/8/layout/hierarchy1"/>
    <dgm:cxn modelId="{2ACF8B25-9914-4841-9867-CB90ED858917}" type="presParOf" srcId="{F99B23FA-A86F-4E63-BFF7-67ABAE3233E3}" destId="{421AC0BA-2545-440F-BCFC-AB16232D6DB5}" srcOrd="0" destOrd="0" presId="urn:microsoft.com/office/officeart/2005/8/layout/hierarchy1"/>
    <dgm:cxn modelId="{3D94D71B-B253-46AD-8527-75AE18A1E84B}" type="presParOf" srcId="{F99B23FA-A86F-4E63-BFF7-67ABAE3233E3}" destId="{9669FD2D-2D94-42A0-89CB-89B2AA4264A2}" srcOrd="1" destOrd="0" presId="urn:microsoft.com/office/officeart/2005/8/layout/hierarchy1"/>
    <dgm:cxn modelId="{AB7C6C7B-D21D-4104-8ABB-63DF585DE652}" type="presParOf" srcId="{27D19B4F-DB5E-42FD-A64D-31E34D40F4D6}" destId="{A96E03E5-0846-4B02-8600-4DE933213C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131F8-9C57-4B1D-ACD2-08BE970C6A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20CB57-7DDE-4A9A-8BB2-35F5ED02D34A}" type="pres">
      <dgm:prSet presAssocID="{37F131F8-9C57-4B1D-ACD2-08BE970C6A71}" presName="root" presStyleCnt="0">
        <dgm:presLayoutVars>
          <dgm:dir/>
          <dgm:resizeHandles val="exact"/>
        </dgm:presLayoutVars>
      </dgm:prSet>
      <dgm:spPr/>
    </dgm:pt>
  </dgm:ptLst>
  <dgm:cxnLst>
    <dgm:cxn modelId="{12FE0C59-CCF6-48C9-BF7D-84B287E68CB7}" type="presOf" srcId="{37F131F8-9C57-4B1D-ACD2-08BE970C6A71}" destId="{C720CB57-7DDE-4A9A-8BB2-35F5ED02D34A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F131F8-9C57-4B1D-ACD2-08BE970C6A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D0E8CA-3756-4C22-B91D-0E5996FBE71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Studuje </a:t>
          </a:r>
          <a:r>
            <a:rPr lang="cs-CZ" b="1"/>
            <a:t>psychologické faktory</a:t>
          </a:r>
          <a:r>
            <a:rPr lang="cs-CZ"/>
            <a:t> ovlivňující to, jak si lidé udržují své zdraví, proč u nich propukne nemoc a jak zvládají onemocnění</a:t>
          </a:r>
          <a:endParaRPr lang="en-US" dirty="0"/>
        </a:p>
      </dgm:t>
    </dgm:pt>
    <dgm:pt modelId="{1A2D8087-DACD-4D49-867E-A5E87832DCAB}" type="parTrans" cxnId="{D47695C8-727E-40DF-80D4-731CD6F0C173}">
      <dgm:prSet/>
      <dgm:spPr/>
      <dgm:t>
        <a:bodyPr/>
        <a:lstStyle/>
        <a:p>
          <a:endParaRPr lang="en-US"/>
        </a:p>
      </dgm:t>
    </dgm:pt>
    <dgm:pt modelId="{459C56EB-EA0C-4678-BD80-570C8EC40321}" type="sibTrans" cxnId="{D47695C8-727E-40DF-80D4-731CD6F0C173}">
      <dgm:prSet/>
      <dgm:spPr/>
      <dgm:t>
        <a:bodyPr/>
        <a:lstStyle/>
        <a:p>
          <a:endParaRPr lang="en-US"/>
        </a:p>
      </dgm:t>
    </dgm:pt>
    <dgm:pt modelId="{D4702022-212F-43B5-A14F-93504AEC76B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kern="1200"/>
            <a:t>Vytváří a ověřuje </a:t>
          </a:r>
          <a:r>
            <a:rPr lang="cs-CZ" b="1" kern="1200">
              <a:latin typeface="Calibri" panose="020F0502020204030204"/>
              <a:ea typeface="+mn-ea"/>
              <a:cs typeface="+mn-cs"/>
            </a:rPr>
            <a:t>intervence</a:t>
          </a:r>
          <a:r>
            <a:rPr lang="cs-CZ" kern="1200"/>
            <a:t>, které lidem pomohou zůstat zdravými a zvládat onemocnění</a:t>
          </a:r>
          <a:endParaRPr lang="en-US" kern="1200"/>
        </a:p>
      </dgm:t>
    </dgm:pt>
    <dgm:pt modelId="{5685FF34-E0F9-4DD0-8B93-2FE24FDB86EB}" type="parTrans" cxnId="{8E5DCF64-78F2-4397-B21E-9B4FDE2F7670}">
      <dgm:prSet/>
      <dgm:spPr/>
      <dgm:t>
        <a:bodyPr/>
        <a:lstStyle/>
        <a:p>
          <a:endParaRPr lang="en-US"/>
        </a:p>
      </dgm:t>
    </dgm:pt>
    <dgm:pt modelId="{31C8C268-22CA-4ED8-A54B-794BE333FFDA}" type="sibTrans" cxnId="{8E5DCF64-78F2-4397-B21E-9B4FDE2F7670}">
      <dgm:prSet/>
      <dgm:spPr/>
      <dgm:t>
        <a:bodyPr/>
        <a:lstStyle/>
        <a:p>
          <a:endParaRPr lang="en-US"/>
        </a:p>
      </dgm:t>
    </dgm:pt>
    <dgm:pt modelId="{C720CB57-7DDE-4A9A-8BB2-35F5ED02D34A}" type="pres">
      <dgm:prSet presAssocID="{37F131F8-9C57-4B1D-ACD2-08BE970C6A71}" presName="root" presStyleCnt="0">
        <dgm:presLayoutVars>
          <dgm:dir/>
          <dgm:resizeHandles val="exact"/>
        </dgm:presLayoutVars>
      </dgm:prSet>
      <dgm:spPr/>
    </dgm:pt>
    <dgm:pt modelId="{FADF36CA-CDA7-49A1-A564-00F410F316C0}" type="pres">
      <dgm:prSet presAssocID="{34D0E8CA-3756-4C22-B91D-0E5996FBE717}" presName="compNode" presStyleCnt="0"/>
      <dgm:spPr/>
    </dgm:pt>
    <dgm:pt modelId="{BC142D75-3F24-4BA0-B94E-432391563CDA}" type="pres">
      <dgm:prSet presAssocID="{34D0E8CA-3756-4C22-B91D-0E5996FBE717}" presName="bgRect" presStyleLbl="bgShp" presStyleIdx="0" presStyleCnt="2"/>
      <dgm:spPr/>
    </dgm:pt>
    <dgm:pt modelId="{F25B7A09-7484-4AB3-BC38-708E15EFA3B7}" type="pres">
      <dgm:prSet presAssocID="{34D0E8CA-3756-4C22-B91D-0E5996FBE7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ělá inteligence obrys"/>
        </a:ext>
      </dgm:extLst>
    </dgm:pt>
    <dgm:pt modelId="{301DA265-560E-49E1-B763-19EA81234498}" type="pres">
      <dgm:prSet presAssocID="{34D0E8CA-3756-4C22-B91D-0E5996FBE717}" presName="spaceRect" presStyleCnt="0"/>
      <dgm:spPr/>
    </dgm:pt>
    <dgm:pt modelId="{3DBB2340-6915-4084-842A-3B17477161A5}" type="pres">
      <dgm:prSet presAssocID="{34D0E8CA-3756-4C22-B91D-0E5996FBE717}" presName="parTx" presStyleLbl="revTx" presStyleIdx="0" presStyleCnt="2">
        <dgm:presLayoutVars>
          <dgm:chMax val="0"/>
          <dgm:chPref val="0"/>
        </dgm:presLayoutVars>
      </dgm:prSet>
      <dgm:spPr/>
    </dgm:pt>
    <dgm:pt modelId="{EB9742D1-8C11-4968-A10F-C0418FE2821C}" type="pres">
      <dgm:prSet presAssocID="{459C56EB-EA0C-4678-BD80-570C8EC40321}" presName="sibTrans" presStyleCnt="0"/>
      <dgm:spPr/>
    </dgm:pt>
    <dgm:pt modelId="{4BAAB0DF-4812-4E17-B7B8-0C4576B07AC1}" type="pres">
      <dgm:prSet presAssocID="{D4702022-212F-43B5-A14F-93504AEC76B2}" presName="compNode" presStyleCnt="0"/>
      <dgm:spPr/>
    </dgm:pt>
    <dgm:pt modelId="{396153BA-18CC-4D02-B36D-830D126895B0}" type="pres">
      <dgm:prSet presAssocID="{D4702022-212F-43B5-A14F-93504AEC76B2}" presName="bgRect" presStyleLbl="bgShp" presStyleIdx="1" presStyleCnt="2"/>
      <dgm:spPr/>
    </dgm:pt>
    <dgm:pt modelId="{4F40A058-D1E7-4DD2-8287-D5805F1685A7}" type="pres">
      <dgm:prSet presAssocID="{D4702022-212F-43B5-A14F-93504AEC76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plast obrys"/>
        </a:ext>
      </dgm:extLst>
    </dgm:pt>
    <dgm:pt modelId="{43F145CE-F4D5-478D-8A24-C9796351D375}" type="pres">
      <dgm:prSet presAssocID="{D4702022-212F-43B5-A14F-93504AEC76B2}" presName="spaceRect" presStyleCnt="0"/>
      <dgm:spPr/>
    </dgm:pt>
    <dgm:pt modelId="{B6C85B4E-35A5-4DCC-8B34-0E131D5FD3C1}" type="pres">
      <dgm:prSet presAssocID="{D4702022-212F-43B5-A14F-93504AEC76B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E5DCF64-78F2-4397-B21E-9B4FDE2F7670}" srcId="{37F131F8-9C57-4B1D-ACD2-08BE970C6A71}" destId="{D4702022-212F-43B5-A14F-93504AEC76B2}" srcOrd="1" destOrd="0" parTransId="{5685FF34-E0F9-4DD0-8B93-2FE24FDB86EB}" sibTransId="{31C8C268-22CA-4ED8-A54B-794BE333FFDA}"/>
    <dgm:cxn modelId="{3D0F5B72-3A22-44E2-9D97-9C0C8D7B92FD}" type="presOf" srcId="{34D0E8CA-3756-4C22-B91D-0E5996FBE717}" destId="{3DBB2340-6915-4084-842A-3B17477161A5}" srcOrd="0" destOrd="0" presId="urn:microsoft.com/office/officeart/2018/2/layout/IconVerticalSolidList"/>
    <dgm:cxn modelId="{12FE0C59-CCF6-48C9-BF7D-84B287E68CB7}" type="presOf" srcId="{37F131F8-9C57-4B1D-ACD2-08BE970C6A71}" destId="{C720CB57-7DDE-4A9A-8BB2-35F5ED02D34A}" srcOrd="0" destOrd="0" presId="urn:microsoft.com/office/officeart/2018/2/layout/IconVerticalSolidList"/>
    <dgm:cxn modelId="{A206A780-A224-40E5-99E6-D1C579B4E1BE}" type="presOf" srcId="{D4702022-212F-43B5-A14F-93504AEC76B2}" destId="{B6C85B4E-35A5-4DCC-8B34-0E131D5FD3C1}" srcOrd="0" destOrd="0" presId="urn:microsoft.com/office/officeart/2018/2/layout/IconVerticalSolidList"/>
    <dgm:cxn modelId="{D47695C8-727E-40DF-80D4-731CD6F0C173}" srcId="{37F131F8-9C57-4B1D-ACD2-08BE970C6A71}" destId="{34D0E8CA-3756-4C22-B91D-0E5996FBE717}" srcOrd="0" destOrd="0" parTransId="{1A2D8087-DACD-4D49-867E-A5E87832DCAB}" sibTransId="{459C56EB-EA0C-4678-BD80-570C8EC40321}"/>
    <dgm:cxn modelId="{9EBE0E8C-DFFD-4185-B4F3-CBE6AB1B5B7C}" type="presParOf" srcId="{C720CB57-7DDE-4A9A-8BB2-35F5ED02D34A}" destId="{FADF36CA-CDA7-49A1-A564-00F410F316C0}" srcOrd="0" destOrd="0" presId="urn:microsoft.com/office/officeart/2018/2/layout/IconVerticalSolidList"/>
    <dgm:cxn modelId="{4AA5D2AE-8413-4903-A163-A479A84A1B92}" type="presParOf" srcId="{FADF36CA-CDA7-49A1-A564-00F410F316C0}" destId="{BC142D75-3F24-4BA0-B94E-432391563CDA}" srcOrd="0" destOrd="0" presId="urn:microsoft.com/office/officeart/2018/2/layout/IconVerticalSolidList"/>
    <dgm:cxn modelId="{11770292-9BA2-4FCD-BD3C-42D44A82F706}" type="presParOf" srcId="{FADF36CA-CDA7-49A1-A564-00F410F316C0}" destId="{F25B7A09-7484-4AB3-BC38-708E15EFA3B7}" srcOrd="1" destOrd="0" presId="urn:microsoft.com/office/officeart/2018/2/layout/IconVerticalSolidList"/>
    <dgm:cxn modelId="{3F883F0F-C005-4B85-8E03-B7E464D0821F}" type="presParOf" srcId="{FADF36CA-CDA7-49A1-A564-00F410F316C0}" destId="{301DA265-560E-49E1-B763-19EA81234498}" srcOrd="2" destOrd="0" presId="urn:microsoft.com/office/officeart/2018/2/layout/IconVerticalSolidList"/>
    <dgm:cxn modelId="{B0678079-DD48-4E05-88D0-09B2A81E2EAF}" type="presParOf" srcId="{FADF36CA-CDA7-49A1-A564-00F410F316C0}" destId="{3DBB2340-6915-4084-842A-3B17477161A5}" srcOrd="3" destOrd="0" presId="urn:microsoft.com/office/officeart/2018/2/layout/IconVerticalSolidList"/>
    <dgm:cxn modelId="{076ED1EE-B93E-4B75-B66A-A8583DAF5D09}" type="presParOf" srcId="{C720CB57-7DDE-4A9A-8BB2-35F5ED02D34A}" destId="{EB9742D1-8C11-4968-A10F-C0418FE2821C}" srcOrd="1" destOrd="0" presId="urn:microsoft.com/office/officeart/2018/2/layout/IconVerticalSolidList"/>
    <dgm:cxn modelId="{16FCA096-701D-4384-990A-2553C65631BE}" type="presParOf" srcId="{C720CB57-7DDE-4A9A-8BB2-35F5ED02D34A}" destId="{4BAAB0DF-4812-4E17-B7B8-0C4576B07AC1}" srcOrd="2" destOrd="0" presId="urn:microsoft.com/office/officeart/2018/2/layout/IconVerticalSolidList"/>
    <dgm:cxn modelId="{4F476B72-7D69-481D-8642-B802F4B3526F}" type="presParOf" srcId="{4BAAB0DF-4812-4E17-B7B8-0C4576B07AC1}" destId="{396153BA-18CC-4D02-B36D-830D126895B0}" srcOrd="0" destOrd="0" presId="urn:microsoft.com/office/officeart/2018/2/layout/IconVerticalSolidList"/>
    <dgm:cxn modelId="{0D61BE1C-48D2-4F8E-B975-1FCD4A5987A7}" type="presParOf" srcId="{4BAAB0DF-4812-4E17-B7B8-0C4576B07AC1}" destId="{4F40A058-D1E7-4DD2-8287-D5805F1685A7}" srcOrd="1" destOrd="0" presId="urn:microsoft.com/office/officeart/2018/2/layout/IconVerticalSolidList"/>
    <dgm:cxn modelId="{8110EE89-B96A-430B-9EC0-709CB11F0363}" type="presParOf" srcId="{4BAAB0DF-4812-4E17-B7B8-0C4576B07AC1}" destId="{43F145CE-F4D5-478D-8A24-C9796351D375}" srcOrd="2" destOrd="0" presId="urn:microsoft.com/office/officeart/2018/2/layout/IconVerticalSolidList"/>
    <dgm:cxn modelId="{5E683EEC-D831-4EE9-8345-4A7CAF1A135A}" type="presParOf" srcId="{4BAAB0DF-4812-4E17-B7B8-0C4576B07AC1}" destId="{B6C85B4E-35A5-4DCC-8B34-0E131D5FD3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953722-3410-4B4F-AAA8-86FDABE77A1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239FD6-B72E-4266-8FE3-18C07DE90B7B}">
      <dgm:prSet/>
      <dgm:spPr/>
      <dgm:t>
        <a:bodyPr/>
        <a:lstStyle/>
        <a:p>
          <a:r>
            <a:rPr lang="cs-CZ"/>
            <a:t>Zdraví a nemoc, kvalita života</a:t>
          </a:r>
          <a:endParaRPr lang="en-US"/>
        </a:p>
      </dgm:t>
    </dgm:pt>
    <dgm:pt modelId="{2F3F4CEB-2FDA-4911-965C-15E814AC748D}" type="parTrans" cxnId="{B074E314-6DA8-4EE6-A144-EDFD101BA3F2}">
      <dgm:prSet/>
      <dgm:spPr/>
      <dgm:t>
        <a:bodyPr/>
        <a:lstStyle/>
        <a:p>
          <a:endParaRPr lang="en-US"/>
        </a:p>
      </dgm:t>
    </dgm:pt>
    <dgm:pt modelId="{1482D1BE-012F-4DC8-AB7D-8602D0253D8B}" type="sibTrans" cxnId="{B074E314-6DA8-4EE6-A144-EDFD101BA3F2}">
      <dgm:prSet/>
      <dgm:spPr/>
      <dgm:t>
        <a:bodyPr/>
        <a:lstStyle/>
        <a:p>
          <a:endParaRPr lang="en-US"/>
        </a:p>
      </dgm:t>
    </dgm:pt>
    <dgm:pt modelId="{D09DBDA1-C12A-4635-925C-E58BA320F37C}">
      <dgm:prSet/>
      <dgm:spPr/>
      <dgm:t>
        <a:bodyPr/>
        <a:lstStyle/>
        <a:p>
          <a:r>
            <a:rPr lang="cs-CZ"/>
            <a:t>Chování související se zdravím, intervenční programy</a:t>
          </a:r>
          <a:endParaRPr lang="en-US"/>
        </a:p>
      </dgm:t>
    </dgm:pt>
    <dgm:pt modelId="{93E106DA-E1A1-4D7C-8A54-EF981E9E618B}" type="parTrans" cxnId="{C98A0121-2FCF-4A47-BBBE-462D503AD972}">
      <dgm:prSet/>
      <dgm:spPr/>
      <dgm:t>
        <a:bodyPr/>
        <a:lstStyle/>
        <a:p>
          <a:endParaRPr lang="en-US"/>
        </a:p>
      </dgm:t>
    </dgm:pt>
    <dgm:pt modelId="{053016D8-F821-4581-AD83-E50A123FF930}" type="sibTrans" cxnId="{C98A0121-2FCF-4A47-BBBE-462D503AD972}">
      <dgm:prSet/>
      <dgm:spPr/>
      <dgm:t>
        <a:bodyPr/>
        <a:lstStyle/>
        <a:p>
          <a:endParaRPr lang="en-US"/>
        </a:p>
      </dgm:t>
    </dgm:pt>
    <dgm:pt modelId="{F822E58E-962D-4C35-A1EF-76D0793FD771}">
      <dgm:prSet/>
      <dgm:spPr/>
      <dgm:t>
        <a:bodyPr/>
        <a:lstStyle/>
        <a:p>
          <a:r>
            <a:rPr lang="cs-CZ"/>
            <a:t>Vulnerabilita a rezistence</a:t>
          </a:r>
          <a:endParaRPr lang="en-US"/>
        </a:p>
      </dgm:t>
    </dgm:pt>
    <dgm:pt modelId="{9A7BD4B5-4737-455A-985A-7097E04E69DA}" type="parTrans" cxnId="{124DA03D-6636-4177-9759-CD204FC310FA}">
      <dgm:prSet/>
      <dgm:spPr/>
      <dgm:t>
        <a:bodyPr/>
        <a:lstStyle/>
        <a:p>
          <a:endParaRPr lang="en-US"/>
        </a:p>
      </dgm:t>
    </dgm:pt>
    <dgm:pt modelId="{7A72858E-7CE7-4596-A5CB-9AE1CFD2DF4A}" type="sibTrans" cxnId="{124DA03D-6636-4177-9759-CD204FC310FA}">
      <dgm:prSet/>
      <dgm:spPr/>
      <dgm:t>
        <a:bodyPr/>
        <a:lstStyle/>
        <a:p>
          <a:endParaRPr lang="en-US"/>
        </a:p>
      </dgm:t>
    </dgm:pt>
    <dgm:pt modelId="{EAD09635-DFC9-4944-B10B-9A9669DD260B}">
      <dgm:prSet/>
      <dgm:spPr/>
      <dgm:t>
        <a:bodyPr/>
        <a:lstStyle/>
        <a:p>
          <a:r>
            <a:rPr lang="cs-CZ"/>
            <a:t>Stres a možnosti jeho zvládání</a:t>
          </a:r>
          <a:endParaRPr lang="en-US"/>
        </a:p>
      </dgm:t>
    </dgm:pt>
    <dgm:pt modelId="{B8D776E2-08B6-48D0-84EA-4864F5C034E1}" type="parTrans" cxnId="{8418A0D4-4353-45D4-A32B-B01A4B7E5CA6}">
      <dgm:prSet/>
      <dgm:spPr/>
      <dgm:t>
        <a:bodyPr/>
        <a:lstStyle/>
        <a:p>
          <a:endParaRPr lang="en-US"/>
        </a:p>
      </dgm:t>
    </dgm:pt>
    <dgm:pt modelId="{B8C2048A-CA03-4023-BF09-657913CCCB40}" type="sibTrans" cxnId="{8418A0D4-4353-45D4-A32B-B01A4B7E5CA6}">
      <dgm:prSet/>
      <dgm:spPr/>
      <dgm:t>
        <a:bodyPr/>
        <a:lstStyle/>
        <a:p>
          <a:endParaRPr lang="en-US"/>
        </a:p>
      </dgm:t>
    </dgm:pt>
    <dgm:pt modelId="{843C87BB-C208-4861-A5D3-CDF1B6AC0FAC}">
      <dgm:prSet/>
      <dgm:spPr/>
      <dgm:t>
        <a:bodyPr/>
        <a:lstStyle/>
        <a:p>
          <a:r>
            <a:rPr lang="cs-CZ"/>
            <a:t>Syndrom vyhoření</a:t>
          </a:r>
          <a:endParaRPr lang="en-US"/>
        </a:p>
      </dgm:t>
    </dgm:pt>
    <dgm:pt modelId="{CFB4C17C-E404-4F0C-AADA-610C426664CB}" type="parTrans" cxnId="{1687929D-CF69-4EDF-9B72-9CEDDB9D1AA9}">
      <dgm:prSet/>
      <dgm:spPr/>
      <dgm:t>
        <a:bodyPr/>
        <a:lstStyle/>
        <a:p>
          <a:endParaRPr lang="en-US"/>
        </a:p>
      </dgm:t>
    </dgm:pt>
    <dgm:pt modelId="{B0484578-00E3-4F49-9457-BE19EFC4D2A9}" type="sibTrans" cxnId="{1687929D-CF69-4EDF-9B72-9CEDDB9D1AA9}">
      <dgm:prSet/>
      <dgm:spPr/>
      <dgm:t>
        <a:bodyPr/>
        <a:lstStyle/>
        <a:p>
          <a:endParaRPr lang="en-US"/>
        </a:p>
      </dgm:t>
    </dgm:pt>
    <dgm:pt modelId="{15CFD4E4-02F4-4A02-AA2F-20075A32D810}">
      <dgm:prSet/>
      <dgm:spPr/>
      <dgm:t>
        <a:bodyPr/>
        <a:lstStyle/>
        <a:p>
          <a:r>
            <a:rPr lang="cs-CZ"/>
            <a:t>Sociální opora</a:t>
          </a:r>
          <a:endParaRPr lang="en-US"/>
        </a:p>
      </dgm:t>
    </dgm:pt>
    <dgm:pt modelId="{F825CFAD-A8F9-4FF7-8CA7-97617D5A2A3B}" type="parTrans" cxnId="{386D8A70-A3ED-4541-9113-4F2300B88180}">
      <dgm:prSet/>
      <dgm:spPr/>
      <dgm:t>
        <a:bodyPr/>
        <a:lstStyle/>
        <a:p>
          <a:endParaRPr lang="en-US"/>
        </a:p>
      </dgm:t>
    </dgm:pt>
    <dgm:pt modelId="{EDD13798-3009-4D31-9630-406C5B12276A}" type="sibTrans" cxnId="{386D8A70-A3ED-4541-9113-4F2300B88180}">
      <dgm:prSet/>
      <dgm:spPr/>
      <dgm:t>
        <a:bodyPr/>
        <a:lstStyle/>
        <a:p>
          <a:endParaRPr lang="en-US"/>
        </a:p>
      </dgm:t>
    </dgm:pt>
    <dgm:pt modelId="{8D094A9B-52BD-4A5C-ABB2-65E04F2637DB}">
      <dgm:prSet/>
      <dgm:spPr/>
      <dgm:t>
        <a:bodyPr/>
        <a:lstStyle/>
        <a:p>
          <a:r>
            <a:rPr lang="cs-CZ"/>
            <a:t>Duševní hygiena</a:t>
          </a:r>
          <a:endParaRPr lang="en-US"/>
        </a:p>
      </dgm:t>
    </dgm:pt>
    <dgm:pt modelId="{A827CA5B-350F-455C-A6BE-2D33A9689B03}" type="parTrans" cxnId="{1B75BA4C-6016-439E-9251-A6BB3F8746FB}">
      <dgm:prSet/>
      <dgm:spPr/>
      <dgm:t>
        <a:bodyPr/>
        <a:lstStyle/>
        <a:p>
          <a:endParaRPr lang="en-US"/>
        </a:p>
      </dgm:t>
    </dgm:pt>
    <dgm:pt modelId="{944CA05C-C0F7-4D1D-8941-25F8B53C0B35}" type="sibTrans" cxnId="{1B75BA4C-6016-439E-9251-A6BB3F8746FB}">
      <dgm:prSet/>
      <dgm:spPr/>
      <dgm:t>
        <a:bodyPr/>
        <a:lstStyle/>
        <a:p>
          <a:endParaRPr lang="en-US"/>
        </a:p>
      </dgm:t>
    </dgm:pt>
    <dgm:pt modelId="{35DF0000-5D63-4940-9D1A-636DAED69333}">
      <dgm:prSet/>
      <dgm:spPr/>
      <dgm:t>
        <a:bodyPr/>
        <a:lstStyle/>
        <a:p>
          <a:r>
            <a:rPr lang="cs-CZ"/>
            <a:t>Osobní pohoda </a:t>
          </a:r>
          <a:endParaRPr lang="en-US"/>
        </a:p>
      </dgm:t>
    </dgm:pt>
    <dgm:pt modelId="{0F9D43FF-E8E1-48AC-B5C4-11CB3BA12BF6}" type="parTrans" cxnId="{5E13470D-F866-4A9A-8C78-7B5372C52B52}">
      <dgm:prSet/>
      <dgm:spPr/>
      <dgm:t>
        <a:bodyPr/>
        <a:lstStyle/>
        <a:p>
          <a:endParaRPr lang="en-US"/>
        </a:p>
      </dgm:t>
    </dgm:pt>
    <dgm:pt modelId="{E8E0C48D-FB20-4EE3-9C0A-5531E1CEC0B4}" type="sibTrans" cxnId="{5E13470D-F866-4A9A-8C78-7B5372C52B52}">
      <dgm:prSet/>
      <dgm:spPr/>
      <dgm:t>
        <a:bodyPr/>
        <a:lstStyle/>
        <a:p>
          <a:endParaRPr lang="en-US"/>
        </a:p>
      </dgm:t>
    </dgm:pt>
    <dgm:pt modelId="{FB8AF901-5B34-4485-93CA-46874286C306}" type="pres">
      <dgm:prSet presAssocID="{71953722-3410-4B4F-AAA8-86FDABE77A1A}" presName="diagram" presStyleCnt="0">
        <dgm:presLayoutVars>
          <dgm:dir/>
          <dgm:resizeHandles val="exact"/>
        </dgm:presLayoutVars>
      </dgm:prSet>
      <dgm:spPr/>
    </dgm:pt>
    <dgm:pt modelId="{7B6849C4-4F01-4997-80AD-EEEF94737279}" type="pres">
      <dgm:prSet presAssocID="{F1239FD6-B72E-4266-8FE3-18C07DE90B7B}" presName="node" presStyleLbl="node1" presStyleIdx="0" presStyleCnt="8">
        <dgm:presLayoutVars>
          <dgm:bulletEnabled val="1"/>
        </dgm:presLayoutVars>
      </dgm:prSet>
      <dgm:spPr/>
    </dgm:pt>
    <dgm:pt modelId="{9F5C8373-1E3C-42BD-8EBC-DCA5870C1BA9}" type="pres">
      <dgm:prSet presAssocID="{1482D1BE-012F-4DC8-AB7D-8602D0253D8B}" presName="sibTrans" presStyleCnt="0"/>
      <dgm:spPr/>
    </dgm:pt>
    <dgm:pt modelId="{450C4A46-EB53-4B7A-A839-96CF754084CB}" type="pres">
      <dgm:prSet presAssocID="{D09DBDA1-C12A-4635-925C-E58BA320F37C}" presName="node" presStyleLbl="node1" presStyleIdx="1" presStyleCnt="8">
        <dgm:presLayoutVars>
          <dgm:bulletEnabled val="1"/>
        </dgm:presLayoutVars>
      </dgm:prSet>
      <dgm:spPr/>
    </dgm:pt>
    <dgm:pt modelId="{14DF486D-E0FF-4649-A397-E61B352EFAA5}" type="pres">
      <dgm:prSet presAssocID="{053016D8-F821-4581-AD83-E50A123FF930}" presName="sibTrans" presStyleCnt="0"/>
      <dgm:spPr/>
    </dgm:pt>
    <dgm:pt modelId="{2AECF223-5B78-4317-9CE6-529CE138BAFA}" type="pres">
      <dgm:prSet presAssocID="{F822E58E-962D-4C35-A1EF-76D0793FD771}" presName="node" presStyleLbl="node1" presStyleIdx="2" presStyleCnt="8">
        <dgm:presLayoutVars>
          <dgm:bulletEnabled val="1"/>
        </dgm:presLayoutVars>
      </dgm:prSet>
      <dgm:spPr/>
    </dgm:pt>
    <dgm:pt modelId="{67AADE51-0283-4FD3-8E0B-F69E79680625}" type="pres">
      <dgm:prSet presAssocID="{7A72858E-7CE7-4596-A5CB-9AE1CFD2DF4A}" presName="sibTrans" presStyleCnt="0"/>
      <dgm:spPr/>
    </dgm:pt>
    <dgm:pt modelId="{BFC9692F-6A46-4BA0-954A-66EDFBB28496}" type="pres">
      <dgm:prSet presAssocID="{EAD09635-DFC9-4944-B10B-9A9669DD260B}" presName="node" presStyleLbl="node1" presStyleIdx="3" presStyleCnt="8">
        <dgm:presLayoutVars>
          <dgm:bulletEnabled val="1"/>
        </dgm:presLayoutVars>
      </dgm:prSet>
      <dgm:spPr/>
    </dgm:pt>
    <dgm:pt modelId="{3412AAF4-9473-4C6E-A363-AEF8A3DBB659}" type="pres">
      <dgm:prSet presAssocID="{B8C2048A-CA03-4023-BF09-657913CCCB40}" presName="sibTrans" presStyleCnt="0"/>
      <dgm:spPr/>
    </dgm:pt>
    <dgm:pt modelId="{0589F876-6E96-41CE-A6C2-DFF3BC764497}" type="pres">
      <dgm:prSet presAssocID="{843C87BB-C208-4861-A5D3-CDF1B6AC0FAC}" presName="node" presStyleLbl="node1" presStyleIdx="4" presStyleCnt="8">
        <dgm:presLayoutVars>
          <dgm:bulletEnabled val="1"/>
        </dgm:presLayoutVars>
      </dgm:prSet>
      <dgm:spPr/>
    </dgm:pt>
    <dgm:pt modelId="{B2AD38B9-BB23-4570-A419-0E19B90C34B3}" type="pres">
      <dgm:prSet presAssocID="{B0484578-00E3-4F49-9457-BE19EFC4D2A9}" presName="sibTrans" presStyleCnt="0"/>
      <dgm:spPr/>
    </dgm:pt>
    <dgm:pt modelId="{D0C0B2BF-7790-4DCC-95F0-F5AF6A89A4DD}" type="pres">
      <dgm:prSet presAssocID="{15CFD4E4-02F4-4A02-AA2F-20075A32D810}" presName="node" presStyleLbl="node1" presStyleIdx="5" presStyleCnt="8">
        <dgm:presLayoutVars>
          <dgm:bulletEnabled val="1"/>
        </dgm:presLayoutVars>
      </dgm:prSet>
      <dgm:spPr/>
    </dgm:pt>
    <dgm:pt modelId="{B09AE23D-37D2-424C-9D18-398FB3273044}" type="pres">
      <dgm:prSet presAssocID="{EDD13798-3009-4D31-9630-406C5B12276A}" presName="sibTrans" presStyleCnt="0"/>
      <dgm:spPr/>
    </dgm:pt>
    <dgm:pt modelId="{12532620-85F5-47C2-B19F-DA8963A79DA5}" type="pres">
      <dgm:prSet presAssocID="{8D094A9B-52BD-4A5C-ABB2-65E04F2637DB}" presName="node" presStyleLbl="node1" presStyleIdx="6" presStyleCnt="8">
        <dgm:presLayoutVars>
          <dgm:bulletEnabled val="1"/>
        </dgm:presLayoutVars>
      </dgm:prSet>
      <dgm:spPr/>
    </dgm:pt>
    <dgm:pt modelId="{6151E1E1-4244-47CF-807C-8DF8E54F19FD}" type="pres">
      <dgm:prSet presAssocID="{944CA05C-C0F7-4D1D-8941-25F8B53C0B35}" presName="sibTrans" presStyleCnt="0"/>
      <dgm:spPr/>
    </dgm:pt>
    <dgm:pt modelId="{57F96089-3F79-454A-81E7-5955A2A5EB16}" type="pres">
      <dgm:prSet presAssocID="{35DF0000-5D63-4940-9D1A-636DAED69333}" presName="node" presStyleLbl="node1" presStyleIdx="7" presStyleCnt="8">
        <dgm:presLayoutVars>
          <dgm:bulletEnabled val="1"/>
        </dgm:presLayoutVars>
      </dgm:prSet>
      <dgm:spPr/>
    </dgm:pt>
  </dgm:ptLst>
  <dgm:cxnLst>
    <dgm:cxn modelId="{5E13470D-F866-4A9A-8C78-7B5372C52B52}" srcId="{71953722-3410-4B4F-AAA8-86FDABE77A1A}" destId="{35DF0000-5D63-4940-9D1A-636DAED69333}" srcOrd="7" destOrd="0" parTransId="{0F9D43FF-E8E1-48AC-B5C4-11CB3BA12BF6}" sibTransId="{E8E0C48D-FB20-4EE3-9C0A-5531E1CEC0B4}"/>
    <dgm:cxn modelId="{B074E314-6DA8-4EE6-A144-EDFD101BA3F2}" srcId="{71953722-3410-4B4F-AAA8-86FDABE77A1A}" destId="{F1239FD6-B72E-4266-8FE3-18C07DE90B7B}" srcOrd="0" destOrd="0" parTransId="{2F3F4CEB-2FDA-4911-965C-15E814AC748D}" sibTransId="{1482D1BE-012F-4DC8-AB7D-8602D0253D8B}"/>
    <dgm:cxn modelId="{C98A0121-2FCF-4A47-BBBE-462D503AD972}" srcId="{71953722-3410-4B4F-AAA8-86FDABE77A1A}" destId="{D09DBDA1-C12A-4635-925C-E58BA320F37C}" srcOrd="1" destOrd="0" parTransId="{93E106DA-E1A1-4D7C-8A54-EF981E9E618B}" sibTransId="{053016D8-F821-4581-AD83-E50A123FF930}"/>
    <dgm:cxn modelId="{C53E762A-BEB0-46AF-8517-2FDBE1667387}" type="presOf" srcId="{843C87BB-C208-4861-A5D3-CDF1B6AC0FAC}" destId="{0589F876-6E96-41CE-A6C2-DFF3BC764497}" srcOrd="0" destOrd="0" presId="urn:microsoft.com/office/officeart/2005/8/layout/default"/>
    <dgm:cxn modelId="{124DA03D-6636-4177-9759-CD204FC310FA}" srcId="{71953722-3410-4B4F-AAA8-86FDABE77A1A}" destId="{F822E58E-962D-4C35-A1EF-76D0793FD771}" srcOrd="2" destOrd="0" parTransId="{9A7BD4B5-4737-455A-985A-7097E04E69DA}" sibTransId="{7A72858E-7CE7-4596-A5CB-9AE1CFD2DF4A}"/>
    <dgm:cxn modelId="{808DB440-DEA3-4725-A427-058C68DEABA9}" type="presOf" srcId="{15CFD4E4-02F4-4A02-AA2F-20075A32D810}" destId="{D0C0B2BF-7790-4DCC-95F0-F5AF6A89A4DD}" srcOrd="0" destOrd="0" presId="urn:microsoft.com/office/officeart/2005/8/layout/default"/>
    <dgm:cxn modelId="{1B75BA4C-6016-439E-9251-A6BB3F8746FB}" srcId="{71953722-3410-4B4F-AAA8-86FDABE77A1A}" destId="{8D094A9B-52BD-4A5C-ABB2-65E04F2637DB}" srcOrd="6" destOrd="0" parTransId="{A827CA5B-350F-455C-A6BE-2D33A9689B03}" sibTransId="{944CA05C-C0F7-4D1D-8941-25F8B53C0B35}"/>
    <dgm:cxn modelId="{386D8A70-A3ED-4541-9113-4F2300B88180}" srcId="{71953722-3410-4B4F-AAA8-86FDABE77A1A}" destId="{15CFD4E4-02F4-4A02-AA2F-20075A32D810}" srcOrd="5" destOrd="0" parTransId="{F825CFAD-A8F9-4FF7-8CA7-97617D5A2A3B}" sibTransId="{EDD13798-3009-4D31-9630-406C5B12276A}"/>
    <dgm:cxn modelId="{A679D57E-0F9A-454A-A977-E60E58169B59}" type="presOf" srcId="{F822E58E-962D-4C35-A1EF-76D0793FD771}" destId="{2AECF223-5B78-4317-9CE6-529CE138BAFA}" srcOrd="0" destOrd="0" presId="urn:microsoft.com/office/officeart/2005/8/layout/default"/>
    <dgm:cxn modelId="{61195D86-63D4-403E-8409-842DA66F5EA8}" type="presOf" srcId="{71953722-3410-4B4F-AAA8-86FDABE77A1A}" destId="{FB8AF901-5B34-4485-93CA-46874286C306}" srcOrd="0" destOrd="0" presId="urn:microsoft.com/office/officeart/2005/8/layout/default"/>
    <dgm:cxn modelId="{1687929D-CF69-4EDF-9B72-9CEDDB9D1AA9}" srcId="{71953722-3410-4B4F-AAA8-86FDABE77A1A}" destId="{843C87BB-C208-4861-A5D3-CDF1B6AC0FAC}" srcOrd="4" destOrd="0" parTransId="{CFB4C17C-E404-4F0C-AADA-610C426664CB}" sibTransId="{B0484578-00E3-4F49-9457-BE19EFC4D2A9}"/>
    <dgm:cxn modelId="{11DF4DB4-4ADB-444F-ACC1-24916406FEEF}" type="presOf" srcId="{EAD09635-DFC9-4944-B10B-9A9669DD260B}" destId="{BFC9692F-6A46-4BA0-954A-66EDFBB28496}" srcOrd="0" destOrd="0" presId="urn:microsoft.com/office/officeart/2005/8/layout/default"/>
    <dgm:cxn modelId="{B21582BD-2F7F-4F16-97D4-6D21BA303529}" type="presOf" srcId="{D09DBDA1-C12A-4635-925C-E58BA320F37C}" destId="{450C4A46-EB53-4B7A-A839-96CF754084CB}" srcOrd="0" destOrd="0" presId="urn:microsoft.com/office/officeart/2005/8/layout/default"/>
    <dgm:cxn modelId="{E1F63CCD-324A-43D2-B9D3-EE74CCE53F09}" type="presOf" srcId="{35DF0000-5D63-4940-9D1A-636DAED69333}" destId="{57F96089-3F79-454A-81E7-5955A2A5EB16}" srcOrd="0" destOrd="0" presId="urn:microsoft.com/office/officeart/2005/8/layout/default"/>
    <dgm:cxn modelId="{8418A0D4-4353-45D4-A32B-B01A4B7E5CA6}" srcId="{71953722-3410-4B4F-AAA8-86FDABE77A1A}" destId="{EAD09635-DFC9-4944-B10B-9A9669DD260B}" srcOrd="3" destOrd="0" parTransId="{B8D776E2-08B6-48D0-84EA-4864F5C034E1}" sibTransId="{B8C2048A-CA03-4023-BF09-657913CCCB40}"/>
    <dgm:cxn modelId="{1A0F27EF-9C7E-41B5-89B0-49B6B9137588}" type="presOf" srcId="{8D094A9B-52BD-4A5C-ABB2-65E04F2637DB}" destId="{12532620-85F5-47C2-B19F-DA8963A79DA5}" srcOrd="0" destOrd="0" presId="urn:microsoft.com/office/officeart/2005/8/layout/default"/>
    <dgm:cxn modelId="{250596F7-1C48-46A3-B8FE-7575BAF1E06C}" type="presOf" srcId="{F1239FD6-B72E-4266-8FE3-18C07DE90B7B}" destId="{7B6849C4-4F01-4997-80AD-EEEF94737279}" srcOrd="0" destOrd="0" presId="urn:microsoft.com/office/officeart/2005/8/layout/default"/>
    <dgm:cxn modelId="{63630DA2-0C36-46BF-9179-ABDADF08A6E5}" type="presParOf" srcId="{FB8AF901-5B34-4485-93CA-46874286C306}" destId="{7B6849C4-4F01-4997-80AD-EEEF94737279}" srcOrd="0" destOrd="0" presId="urn:microsoft.com/office/officeart/2005/8/layout/default"/>
    <dgm:cxn modelId="{C00710DE-84B0-42BA-B790-03CE494E3834}" type="presParOf" srcId="{FB8AF901-5B34-4485-93CA-46874286C306}" destId="{9F5C8373-1E3C-42BD-8EBC-DCA5870C1BA9}" srcOrd="1" destOrd="0" presId="urn:microsoft.com/office/officeart/2005/8/layout/default"/>
    <dgm:cxn modelId="{C83981CA-EEA6-4BDD-943F-5048EF5E048B}" type="presParOf" srcId="{FB8AF901-5B34-4485-93CA-46874286C306}" destId="{450C4A46-EB53-4B7A-A839-96CF754084CB}" srcOrd="2" destOrd="0" presId="urn:microsoft.com/office/officeart/2005/8/layout/default"/>
    <dgm:cxn modelId="{9FDEA256-BE04-4627-A661-D8DE375A946B}" type="presParOf" srcId="{FB8AF901-5B34-4485-93CA-46874286C306}" destId="{14DF486D-E0FF-4649-A397-E61B352EFAA5}" srcOrd="3" destOrd="0" presId="urn:microsoft.com/office/officeart/2005/8/layout/default"/>
    <dgm:cxn modelId="{9D1AA211-BD29-492D-8404-7B502B15F249}" type="presParOf" srcId="{FB8AF901-5B34-4485-93CA-46874286C306}" destId="{2AECF223-5B78-4317-9CE6-529CE138BAFA}" srcOrd="4" destOrd="0" presId="urn:microsoft.com/office/officeart/2005/8/layout/default"/>
    <dgm:cxn modelId="{184A7785-210C-4D33-BC8C-5018611EC7CC}" type="presParOf" srcId="{FB8AF901-5B34-4485-93CA-46874286C306}" destId="{67AADE51-0283-4FD3-8E0B-F69E79680625}" srcOrd="5" destOrd="0" presId="urn:microsoft.com/office/officeart/2005/8/layout/default"/>
    <dgm:cxn modelId="{EED38F43-33D0-4C36-B717-5B5993C83512}" type="presParOf" srcId="{FB8AF901-5B34-4485-93CA-46874286C306}" destId="{BFC9692F-6A46-4BA0-954A-66EDFBB28496}" srcOrd="6" destOrd="0" presId="urn:microsoft.com/office/officeart/2005/8/layout/default"/>
    <dgm:cxn modelId="{DD47F161-2695-451F-8DC5-59C52692B471}" type="presParOf" srcId="{FB8AF901-5B34-4485-93CA-46874286C306}" destId="{3412AAF4-9473-4C6E-A363-AEF8A3DBB659}" srcOrd="7" destOrd="0" presId="urn:microsoft.com/office/officeart/2005/8/layout/default"/>
    <dgm:cxn modelId="{1B5FC3DC-C604-4B81-B786-1C1219EB0F99}" type="presParOf" srcId="{FB8AF901-5B34-4485-93CA-46874286C306}" destId="{0589F876-6E96-41CE-A6C2-DFF3BC764497}" srcOrd="8" destOrd="0" presId="urn:microsoft.com/office/officeart/2005/8/layout/default"/>
    <dgm:cxn modelId="{942FA4DE-56CF-4A85-B792-6B1E1B1A7621}" type="presParOf" srcId="{FB8AF901-5B34-4485-93CA-46874286C306}" destId="{B2AD38B9-BB23-4570-A419-0E19B90C34B3}" srcOrd="9" destOrd="0" presId="urn:microsoft.com/office/officeart/2005/8/layout/default"/>
    <dgm:cxn modelId="{931BCEDE-DD42-40E0-918A-C09F83A0C6FE}" type="presParOf" srcId="{FB8AF901-5B34-4485-93CA-46874286C306}" destId="{D0C0B2BF-7790-4DCC-95F0-F5AF6A89A4DD}" srcOrd="10" destOrd="0" presId="urn:microsoft.com/office/officeart/2005/8/layout/default"/>
    <dgm:cxn modelId="{121B6D82-A993-4384-BF9E-E37DE58A497D}" type="presParOf" srcId="{FB8AF901-5B34-4485-93CA-46874286C306}" destId="{B09AE23D-37D2-424C-9D18-398FB3273044}" srcOrd="11" destOrd="0" presId="urn:microsoft.com/office/officeart/2005/8/layout/default"/>
    <dgm:cxn modelId="{2A0D0B1F-94B7-4325-B2CD-4D28CDEAF3B8}" type="presParOf" srcId="{FB8AF901-5B34-4485-93CA-46874286C306}" destId="{12532620-85F5-47C2-B19F-DA8963A79DA5}" srcOrd="12" destOrd="0" presId="urn:microsoft.com/office/officeart/2005/8/layout/default"/>
    <dgm:cxn modelId="{B358331C-0ABB-42C9-B05A-410A171D2B6D}" type="presParOf" srcId="{FB8AF901-5B34-4485-93CA-46874286C306}" destId="{6151E1E1-4244-47CF-807C-8DF8E54F19FD}" srcOrd="13" destOrd="0" presId="urn:microsoft.com/office/officeart/2005/8/layout/default"/>
    <dgm:cxn modelId="{E5A4C521-23F0-4994-8D8F-33C8BDB5D5CE}" type="presParOf" srcId="{FB8AF901-5B34-4485-93CA-46874286C306}" destId="{57F96089-3F79-454A-81E7-5955A2A5EB1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182D42-30B5-437D-98D7-182CCC1D4E7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15BD32-28CF-4189-9CBC-2F95B7A066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Ko</a:t>
          </a:r>
          <a:r>
            <a:rPr lang="en-US" dirty="0" err="1"/>
            <a:t>mplexní</a:t>
          </a:r>
          <a:r>
            <a:rPr lang="en-US" dirty="0"/>
            <a:t> a </a:t>
          </a:r>
          <a:r>
            <a:rPr lang="en-US" dirty="0" err="1"/>
            <a:t>dynamický</a:t>
          </a:r>
          <a:r>
            <a:rPr lang="en-US" dirty="0"/>
            <a:t> </a:t>
          </a:r>
          <a:r>
            <a:rPr lang="en-US" dirty="0" err="1"/>
            <a:t>výsledek</a:t>
          </a:r>
          <a:r>
            <a:rPr lang="en-US" dirty="0"/>
            <a:t> </a:t>
          </a:r>
          <a:r>
            <a:rPr lang="en-US" dirty="0" err="1"/>
            <a:t>interakce</a:t>
          </a:r>
          <a:r>
            <a:rPr lang="en-US" dirty="0"/>
            <a:t> </a:t>
          </a:r>
          <a:r>
            <a:rPr lang="en-US" b="1" dirty="0" err="1"/>
            <a:t>genetických</a:t>
          </a:r>
          <a:r>
            <a:rPr lang="en-US" dirty="0"/>
            <a:t> </a:t>
          </a:r>
          <a:r>
            <a:rPr lang="en-US" dirty="0" err="1"/>
            <a:t>dispozic</a:t>
          </a:r>
          <a:r>
            <a:rPr lang="en-US" dirty="0"/>
            <a:t>, </a:t>
          </a:r>
          <a:r>
            <a:rPr lang="en-US" b="1" dirty="0" err="1"/>
            <a:t>ekosociálního</a:t>
          </a:r>
          <a:r>
            <a:rPr lang="en-US" dirty="0"/>
            <a:t> </a:t>
          </a:r>
          <a:r>
            <a:rPr lang="en-US" dirty="0" err="1"/>
            <a:t>prostředí</a:t>
          </a:r>
          <a:r>
            <a:rPr lang="en-US" dirty="0"/>
            <a:t> a </a:t>
          </a:r>
          <a:r>
            <a:rPr lang="en-US" dirty="0" err="1"/>
            <a:t>individuálního</a:t>
          </a:r>
          <a:r>
            <a:rPr lang="en-US" dirty="0"/>
            <a:t> </a:t>
          </a:r>
          <a:r>
            <a:rPr lang="en-US" b="1" dirty="0" err="1"/>
            <a:t>chování</a:t>
          </a:r>
          <a:r>
            <a:rPr lang="en-US" dirty="0"/>
            <a:t>, </a:t>
          </a:r>
          <a:r>
            <a:rPr lang="en-US" dirty="0" err="1"/>
            <a:t>které</a:t>
          </a:r>
          <a:r>
            <a:rPr lang="en-US" dirty="0"/>
            <a:t> se </a:t>
          </a:r>
          <a:r>
            <a:rPr lang="en-US" dirty="0" err="1"/>
            <a:t>zdravím</a:t>
          </a:r>
          <a:r>
            <a:rPr lang="en-US" dirty="0"/>
            <a:t> </a:t>
          </a:r>
          <a:r>
            <a:rPr lang="en-US" dirty="0" err="1"/>
            <a:t>souvisí</a:t>
          </a:r>
          <a:endParaRPr lang="cs-CZ" dirty="0"/>
        </a:p>
      </dgm:t>
    </dgm:pt>
    <dgm:pt modelId="{EFD5746B-4F2F-43F5-8446-3ABE8EFC4313}" type="parTrans" cxnId="{D1A3744C-AAEF-4061-A265-0978C31A335B}">
      <dgm:prSet/>
      <dgm:spPr/>
      <dgm:t>
        <a:bodyPr/>
        <a:lstStyle/>
        <a:p>
          <a:endParaRPr lang="en-US"/>
        </a:p>
      </dgm:t>
    </dgm:pt>
    <dgm:pt modelId="{E8824455-3EAE-4D7C-9A08-7F201735AE7C}" type="sibTrans" cxnId="{D1A3744C-AAEF-4061-A265-0978C31A335B}">
      <dgm:prSet/>
      <dgm:spPr/>
      <dgm:t>
        <a:bodyPr/>
        <a:lstStyle/>
        <a:p>
          <a:endParaRPr lang="en-US"/>
        </a:p>
      </dgm:t>
    </dgm:pt>
    <dgm:pt modelId="{4CCA63D9-8F3E-4504-8CA1-B49BF0572F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Není to stav,</a:t>
          </a:r>
          <a:r>
            <a:rPr lang="cs-CZ"/>
            <a:t> </a:t>
          </a:r>
          <a:r>
            <a:rPr lang="en-US"/>
            <a:t>ale </a:t>
          </a:r>
          <a:r>
            <a:rPr lang="en-US" b="1"/>
            <a:t>proces</a:t>
          </a:r>
          <a:r>
            <a:rPr lang="en-US"/>
            <a:t>, který je kontinuálně utvářen</a:t>
          </a:r>
        </a:p>
      </dgm:t>
    </dgm:pt>
    <dgm:pt modelId="{B38E0D97-C369-48BF-8E69-DDEAEB37F446}" type="parTrans" cxnId="{86BA3697-92D8-43E8-A0EA-4F12A3007367}">
      <dgm:prSet/>
      <dgm:spPr/>
      <dgm:t>
        <a:bodyPr/>
        <a:lstStyle/>
        <a:p>
          <a:endParaRPr lang="en-US"/>
        </a:p>
      </dgm:t>
    </dgm:pt>
    <dgm:pt modelId="{73CDBCA0-4BE9-4CFE-915F-B7A0DFEAF559}" type="sibTrans" cxnId="{86BA3697-92D8-43E8-A0EA-4F12A3007367}">
      <dgm:prSet/>
      <dgm:spPr/>
      <dgm:t>
        <a:bodyPr/>
        <a:lstStyle/>
        <a:p>
          <a:endParaRPr lang="en-US"/>
        </a:p>
      </dgm:t>
    </dgm:pt>
    <dgm:pt modelId="{732A725D-1AF9-463D-8230-F809D119B6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Být zdravý v </a:t>
          </a:r>
          <a:r>
            <a:rPr lang="en-US" b="1"/>
            <a:t>biopsychoekosociálním pojetí </a:t>
          </a:r>
          <a:r>
            <a:rPr lang="en-US"/>
            <a:t>představuje dostačující kompetenci vyrovnávat se díky seberegulačním procesům s patogenetickými faktory a účinně je kontrolovat</a:t>
          </a:r>
        </a:p>
      </dgm:t>
    </dgm:pt>
    <dgm:pt modelId="{8602EF2F-A6D4-4688-B83A-A080CB3EB944}" type="parTrans" cxnId="{660C655E-052E-4C2C-A3CA-099BE79FBFB2}">
      <dgm:prSet/>
      <dgm:spPr/>
      <dgm:t>
        <a:bodyPr/>
        <a:lstStyle/>
        <a:p>
          <a:endParaRPr lang="en-US"/>
        </a:p>
      </dgm:t>
    </dgm:pt>
    <dgm:pt modelId="{C92FD2DD-FBC3-4CDF-AADC-5228C54280F3}" type="sibTrans" cxnId="{660C655E-052E-4C2C-A3CA-099BE79FBFB2}">
      <dgm:prSet/>
      <dgm:spPr/>
      <dgm:t>
        <a:bodyPr/>
        <a:lstStyle/>
        <a:p>
          <a:endParaRPr lang="en-US"/>
        </a:p>
      </dgm:t>
    </dgm:pt>
    <dgm:pt modelId="{7FD7ABD9-6E9E-4B85-BE1F-F60202BF473C}" type="pres">
      <dgm:prSet presAssocID="{D4182D42-30B5-437D-98D7-182CCC1D4E7A}" presName="root" presStyleCnt="0">
        <dgm:presLayoutVars>
          <dgm:dir/>
          <dgm:resizeHandles val="exact"/>
        </dgm:presLayoutVars>
      </dgm:prSet>
      <dgm:spPr/>
    </dgm:pt>
    <dgm:pt modelId="{9A60F828-1A60-4BAA-9ADB-69480AEFBB3A}" type="pres">
      <dgm:prSet presAssocID="{FE15BD32-28CF-4189-9CBC-2F95B7A06630}" presName="compNode" presStyleCnt="0"/>
      <dgm:spPr/>
    </dgm:pt>
    <dgm:pt modelId="{4E77970F-D08A-4CE2-9CDD-D3392FDAC9AF}" type="pres">
      <dgm:prSet presAssocID="{FE15BD32-28CF-4189-9CBC-2F95B7A06630}" presName="bgRect" presStyleLbl="bgShp" presStyleIdx="0" presStyleCnt="3"/>
      <dgm:spPr/>
    </dgm:pt>
    <dgm:pt modelId="{5C2067D2-34D7-4443-9355-8E2C6BD92DBC}" type="pres">
      <dgm:prSet presAssocID="{FE15BD32-28CF-4189-9CBC-2F95B7A066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210676C-A81E-40B0-B439-19803AFF70B5}" type="pres">
      <dgm:prSet presAssocID="{FE15BD32-28CF-4189-9CBC-2F95B7A06630}" presName="spaceRect" presStyleCnt="0"/>
      <dgm:spPr/>
    </dgm:pt>
    <dgm:pt modelId="{FDE1F654-158A-4F17-8E51-97630C92DA2F}" type="pres">
      <dgm:prSet presAssocID="{FE15BD32-28CF-4189-9CBC-2F95B7A06630}" presName="parTx" presStyleLbl="revTx" presStyleIdx="0" presStyleCnt="3">
        <dgm:presLayoutVars>
          <dgm:chMax val="0"/>
          <dgm:chPref val="0"/>
        </dgm:presLayoutVars>
      </dgm:prSet>
      <dgm:spPr/>
    </dgm:pt>
    <dgm:pt modelId="{98E2E97D-F7BD-45EE-AB2A-303D689A1DBA}" type="pres">
      <dgm:prSet presAssocID="{E8824455-3EAE-4D7C-9A08-7F201735AE7C}" presName="sibTrans" presStyleCnt="0"/>
      <dgm:spPr/>
    </dgm:pt>
    <dgm:pt modelId="{1F7CE98C-FCC1-4DE6-ADEB-5EFF0AA268F1}" type="pres">
      <dgm:prSet presAssocID="{4CCA63D9-8F3E-4504-8CA1-B49BF0572F9E}" presName="compNode" presStyleCnt="0"/>
      <dgm:spPr/>
    </dgm:pt>
    <dgm:pt modelId="{E146CA76-EDAD-412E-8EE8-3762FDF3EEA2}" type="pres">
      <dgm:prSet presAssocID="{4CCA63D9-8F3E-4504-8CA1-B49BF0572F9E}" presName="bgRect" presStyleLbl="bgShp" presStyleIdx="1" presStyleCnt="3"/>
      <dgm:spPr/>
    </dgm:pt>
    <dgm:pt modelId="{8091A320-E3FC-4B99-9BFE-DB455D1E560C}" type="pres">
      <dgm:prSet presAssocID="{4CCA63D9-8F3E-4504-8CA1-B49BF0572F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B9492F3-11AE-48F3-9E77-2D54FE2370AE}" type="pres">
      <dgm:prSet presAssocID="{4CCA63D9-8F3E-4504-8CA1-B49BF0572F9E}" presName="spaceRect" presStyleCnt="0"/>
      <dgm:spPr/>
    </dgm:pt>
    <dgm:pt modelId="{05E75025-F7DF-4DDB-8445-06499F21F59B}" type="pres">
      <dgm:prSet presAssocID="{4CCA63D9-8F3E-4504-8CA1-B49BF0572F9E}" presName="parTx" presStyleLbl="revTx" presStyleIdx="1" presStyleCnt="3">
        <dgm:presLayoutVars>
          <dgm:chMax val="0"/>
          <dgm:chPref val="0"/>
        </dgm:presLayoutVars>
      </dgm:prSet>
      <dgm:spPr/>
    </dgm:pt>
    <dgm:pt modelId="{FE2B5EB5-7E21-4612-9B3D-85C64B378533}" type="pres">
      <dgm:prSet presAssocID="{73CDBCA0-4BE9-4CFE-915F-B7A0DFEAF559}" presName="sibTrans" presStyleCnt="0"/>
      <dgm:spPr/>
    </dgm:pt>
    <dgm:pt modelId="{C16A97A9-4E36-4DBA-AF7D-626B3AE64C80}" type="pres">
      <dgm:prSet presAssocID="{732A725D-1AF9-463D-8230-F809D119B600}" presName="compNode" presStyleCnt="0"/>
      <dgm:spPr/>
    </dgm:pt>
    <dgm:pt modelId="{63E6B829-0E9B-4A17-AE9C-7FE8E57CD694}" type="pres">
      <dgm:prSet presAssocID="{732A725D-1AF9-463D-8230-F809D119B600}" presName="bgRect" presStyleLbl="bgShp" presStyleIdx="2" presStyleCnt="3"/>
      <dgm:spPr/>
    </dgm:pt>
    <dgm:pt modelId="{B6377DC4-2653-48AD-AFB4-1F6853DFE08F}" type="pres">
      <dgm:prSet presAssocID="{732A725D-1AF9-463D-8230-F809D119B60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CFEB355-2BAE-487F-AFF6-606497DE1F6E}" type="pres">
      <dgm:prSet presAssocID="{732A725D-1AF9-463D-8230-F809D119B600}" presName="spaceRect" presStyleCnt="0"/>
      <dgm:spPr/>
    </dgm:pt>
    <dgm:pt modelId="{14FE466A-7C93-4300-B74E-7985C464DD75}" type="pres">
      <dgm:prSet presAssocID="{732A725D-1AF9-463D-8230-F809D119B60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0C655E-052E-4C2C-A3CA-099BE79FBFB2}" srcId="{D4182D42-30B5-437D-98D7-182CCC1D4E7A}" destId="{732A725D-1AF9-463D-8230-F809D119B600}" srcOrd="2" destOrd="0" parTransId="{8602EF2F-A6D4-4688-B83A-A080CB3EB944}" sibTransId="{C92FD2DD-FBC3-4CDF-AADC-5228C54280F3}"/>
    <dgm:cxn modelId="{D1A3744C-AAEF-4061-A265-0978C31A335B}" srcId="{D4182D42-30B5-437D-98D7-182CCC1D4E7A}" destId="{FE15BD32-28CF-4189-9CBC-2F95B7A06630}" srcOrd="0" destOrd="0" parTransId="{EFD5746B-4F2F-43F5-8446-3ABE8EFC4313}" sibTransId="{E8824455-3EAE-4D7C-9A08-7F201735AE7C}"/>
    <dgm:cxn modelId="{274E2B86-AE14-4233-A093-3D2BD6B887F6}" type="presOf" srcId="{FE15BD32-28CF-4189-9CBC-2F95B7A06630}" destId="{FDE1F654-158A-4F17-8E51-97630C92DA2F}" srcOrd="0" destOrd="0" presId="urn:microsoft.com/office/officeart/2018/2/layout/IconVerticalSolidList"/>
    <dgm:cxn modelId="{AFBB2B89-4A0C-496C-B597-56E0276FD8EF}" type="presOf" srcId="{4CCA63D9-8F3E-4504-8CA1-B49BF0572F9E}" destId="{05E75025-F7DF-4DDB-8445-06499F21F59B}" srcOrd="0" destOrd="0" presId="urn:microsoft.com/office/officeart/2018/2/layout/IconVerticalSolidList"/>
    <dgm:cxn modelId="{86BA3697-92D8-43E8-A0EA-4F12A3007367}" srcId="{D4182D42-30B5-437D-98D7-182CCC1D4E7A}" destId="{4CCA63D9-8F3E-4504-8CA1-B49BF0572F9E}" srcOrd="1" destOrd="0" parTransId="{B38E0D97-C369-48BF-8E69-DDEAEB37F446}" sibTransId="{73CDBCA0-4BE9-4CFE-915F-B7A0DFEAF559}"/>
    <dgm:cxn modelId="{07CEE7DF-056E-467F-8FDF-679AE845E6C1}" type="presOf" srcId="{732A725D-1AF9-463D-8230-F809D119B600}" destId="{14FE466A-7C93-4300-B74E-7985C464DD75}" srcOrd="0" destOrd="0" presId="urn:microsoft.com/office/officeart/2018/2/layout/IconVerticalSolidList"/>
    <dgm:cxn modelId="{0EC77FE2-B07E-4B24-89C8-15717829A358}" type="presOf" srcId="{D4182D42-30B5-437D-98D7-182CCC1D4E7A}" destId="{7FD7ABD9-6E9E-4B85-BE1F-F60202BF473C}" srcOrd="0" destOrd="0" presId="urn:microsoft.com/office/officeart/2018/2/layout/IconVerticalSolidList"/>
    <dgm:cxn modelId="{909D63AC-7F54-46F9-826E-707B7836C8C1}" type="presParOf" srcId="{7FD7ABD9-6E9E-4B85-BE1F-F60202BF473C}" destId="{9A60F828-1A60-4BAA-9ADB-69480AEFBB3A}" srcOrd="0" destOrd="0" presId="urn:microsoft.com/office/officeart/2018/2/layout/IconVerticalSolidList"/>
    <dgm:cxn modelId="{C7AD7EAA-93BE-4802-A0A5-AFAEE43A3B34}" type="presParOf" srcId="{9A60F828-1A60-4BAA-9ADB-69480AEFBB3A}" destId="{4E77970F-D08A-4CE2-9CDD-D3392FDAC9AF}" srcOrd="0" destOrd="0" presId="urn:microsoft.com/office/officeart/2018/2/layout/IconVerticalSolidList"/>
    <dgm:cxn modelId="{67AA2568-03A7-44A5-94A7-44F79589E51E}" type="presParOf" srcId="{9A60F828-1A60-4BAA-9ADB-69480AEFBB3A}" destId="{5C2067D2-34D7-4443-9355-8E2C6BD92DBC}" srcOrd="1" destOrd="0" presId="urn:microsoft.com/office/officeart/2018/2/layout/IconVerticalSolidList"/>
    <dgm:cxn modelId="{B5A58191-FBC9-4AFA-B8A2-173E550DEF87}" type="presParOf" srcId="{9A60F828-1A60-4BAA-9ADB-69480AEFBB3A}" destId="{B210676C-A81E-40B0-B439-19803AFF70B5}" srcOrd="2" destOrd="0" presId="urn:microsoft.com/office/officeart/2018/2/layout/IconVerticalSolidList"/>
    <dgm:cxn modelId="{671E343E-BE74-4E3E-91C4-00929C48C369}" type="presParOf" srcId="{9A60F828-1A60-4BAA-9ADB-69480AEFBB3A}" destId="{FDE1F654-158A-4F17-8E51-97630C92DA2F}" srcOrd="3" destOrd="0" presId="urn:microsoft.com/office/officeart/2018/2/layout/IconVerticalSolidList"/>
    <dgm:cxn modelId="{82FC9539-6C3D-4EFE-AEEF-0B37D7DA6DDC}" type="presParOf" srcId="{7FD7ABD9-6E9E-4B85-BE1F-F60202BF473C}" destId="{98E2E97D-F7BD-45EE-AB2A-303D689A1DBA}" srcOrd="1" destOrd="0" presId="urn:microsoft.com/office/officeart/2018/2/layout/IconVerticalSolidList"/>
    <dgm:cxn modelId="{0C5491A8-449A-44CA-B7DD-B27E04CF912A}" type="presParOf" srcId="{7FD7ABD9-6E9E-4B85-BE1F-F60202BF473C}" destId="{1F7CE98C-FCC1-4DE6-ADEB-5EFF0AA268F1}" srcOrd="2" destOrd="0" presId="urn:microsoft.com/office/officeart/2018/2/layout/IconVerticalSolidList"/>
    <dgm:cxn modelId="{99C08BCF-917E-4D5F-AE26-7B21058EBE48}" type="presParOf" srcId="{1F7CE98C-FCC1-4DE6-ADEB-5EFF0AA268F1}" destId="{E146CA76-EDAD-412E-8EE8-3762FDF3EEA2}" srcOrd="0" destOrd="0" presId="urn:microsoft.com/office/officeart/2018/2/layout/IconVerticalSolidList"/>
    <dgm:cxn modelId="{4FA2FB4D-98B5-4DE2-8D10-132EDF4C02C4}" type="presParOf" srcId="{1F7CE98C-FCC1-4DE6-ADEB-5EFF0AA268F1}" destId="{8091A320-E3FC-4B99-9BFE-DB455D1E560C}" srcOrd="1" destOrd="0" presId="urn:microsoft.com/office/officeart/2018/2/layout/IconVerticalSolidList"/>
    <dgm:cxn modelId="{66410BEF-D7D0-4CBB-AB74-23A8544510CA}" type="presParOf" srcId="{1F7CE98C-FCC1-4DE6-ADEB-5EFF0AA268F1}" destId="{9B9492F3-11AE-48F3-9E77-2D54FE2370AE}" srcOrd="2" destOrd="0" presId="urn:microsoft.com/office/officeart/2018/2/layout/IconVerticalSolidList"/>
    <dgm:cxn modelId="{A7BBFD71-E278-42A2-98AB-0D80E2F6D4E1}" type="presParOf" srcId="{1F7CE98C-FCC1-4DE6-ADEB-5EFF0AA268F1}" destId="{05E75025-F7DF-4DDB-8445-06499F21F59B}" srcOrd="3" destOrd="0" presId="urn:microsoft.com/office/officeart/2018/2/layout/IconVerticalSolidList"/>
    <dgm:cxn modelId="{01DF256F-0155-4282-930F-FBB49C931B5C}" type="presParOf" srcId="{7FD7ABD9-6E9E-4B85-BE1F-F60202BF473C}" destId="{FE2B5EB5-7E21-4612-9B3D-85C64B378533}" srcOrd="3" destOrd="0" presId="urn:microsoft.com/office/officeart/2018/2/layout/IconVerticalSolidList"/>
    <dgm:cxn modelId="{0C1422F2-85DF-4AFE-A9C8-4BC627C662E3}" type="presParOf" srcId="{7FD7ABD9-6E9E-4B85-BE1F-F60202BF473C}" destId="{C16A97A9-4E36-4DBA-AF7D-626B3AE64C80}" srcOrd="4" destOrd="0" presId="urn:microsoft.com/office/officeart/2018/2/layout/IconVerticalSolidList"/>
    <dgm:cxn modelId="{00911A45-B646-4BF6-9A26-57313985E305}" type="presParOf" srcId="{C16A97A9-4E36-4DBA-AF7D-626B3AE64C80}" destId="{63E6B829-0E9B-4A17-AE9C-7FE8E57CD694}" srcOrd="0" destOrd="0" presId="urn:microsoft.com/office/officeart/2018/2/layout/IconVerticalSolidList"/>
    <dgm:cxn modelId="{B4ED5C18-F53E-4C82-A189-2E6B381C7F23}" type="presParOf" srcId="{C16A97A9-4E36-4DBA-AF7D-626B3AE64C80}" destId="{B6377DC4-2653-48AD-AFB4-1F6853DFE08F}" srcOrd="1" destOrd="0" presId="urn:microsoft.com/office/officeart/2018/2/layout/IconVerticalSolidList"/>
    <dgm:cxn modelId="{6EA41176-29FE-4CEB-A769-DC78332DAA02}" type="presParOf" srcId="{C16A97A9-4E36-4DBA-AF7D-626B3AE64C80}" destId="{ECFEB355-2BAE-487F-AFF6-606497DE1F6E}" srcOrd="2" destOrd="0" presId="urn:microsoft.com/office/officeart/2018/2/layout/IconVerticalSolidList"/>
    <dgm:cxn modelId="{CAA47A93-93A7-489E-827A-CB3E709BEEA1}" type="presParOf" srcId="{C16A97A9-4E36-4DBA-AF7D-626B3AE64C80}" destId="{14FE466A-7C93-4300-B74E-7985C464DD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95255-D857-493D-8BFB-C897E616BF9E}">
      <dsp:nvSpPr>
        <dsp:cNvPr id="0" name=""/>
        <dsp:cNvSpPr/>
      </dsp:nvSpPr>
      <dsp:spPr>
        <a:xfrm>
          <a:off x="4159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79003-3F84-4CA8-B8C8-9B0123B8A2E2}">
      <dsp:nvSpPr>
        <dsp:cNvPr id="0" name=""/>
        <dsp:cNvSpPr/>
      </dsp:nvSpPr>
      <dsp:spPr>
        <a:xfrm>
          <a:off x="4627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F20DE-70F3-477C-95AA-33ACB490A012}">
      <dsp:nvSpPr>
        <dsp:cNvPr id="0" name=""/>
        <dsp:cNvSpPr/>
      </dsp:nvSpPr>
      <dsp:spPr>
        <a:xfrm>
          <a:off x="3457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kern="1200" dirty="0"/>
            <a:t>Zdraví 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300" kern="1200" dirty="0"/>
            <a:t>(fyzické, duševní)</a:t>
          </a:r>
          <a:br>
            <a:rPr lang="cs-CZ" sz="1300" kern="1200" dirty="0"/>
          </a:br>
          <a:endParaRPr lang="en-US" sz="1300" kern="1200" dirty="0"/>
        </a:p>
      </dsp:txBody>
      <dsp:txXfrm>
        <a:off x="3457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E212D-858F-4388-911A-DB557E6511F5}">
      <dsp:nvSpPr>
        <dsp:cNvPr id="0" name=""/>
        <dsp:cNvSpPr/>
      </dsp:nvSpPr>
      <dsp:spPr>
        <a:xfrm>
          <a:off x="0" y="9583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5532-4559-4BF6-A44C-D7FC5F46AEC9}">
      <dsp:nvSpPr>
        <dsp:cNvPr id="0" name=""/>
        <dsp:cNvSpPr/>
      </dsp:nvSpPr>
      <dsp:spPr>
        <a:xfrm>
          <a:off x="341494" y="12827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Co lidi vede k tomu nezdravě se stravovat, kouřit, pít alkohol alkohol, i když vědí, že tím škodí svému zdraví?</a:t>
          </a:r>
          <a:endParaRPr lang="en-US" sz="2200" kern="1200" dirty="0"/>
        </a:p>
      </dsp:txBody>
      <dsp:txXfrm>
        <a:off x="398656" y="1339953"/>
        <a:ext cx="2959127" cy="1837317"/>
      </dsp:txXfrm>
    </dsp:sp>
    <dsp:sp modelId="{E95E40AF-CBA3-455E-BDA6-92E971DC5CB3}">
      <dsp:nvSpPr>
        <dsp:cNvPr id="0" name=""/>
        <dsp:cNvSpPr/>
      </dsp:nvSpPr>
      <dsp:spPr>
        <a:xfrm>
          <a:off x="3756441" y="9583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E9B69-7E0F-41E4-983A-5598556EE14B}">
      <dsp:nvSpPr>
        <dsp:cNvPr id="0" name=""/>
        <dsp:cNvSpPr/>
      </dsp:nvSpPr>
      <dsp:spPr>
        <a:xfrm>
          <a:off x="4097935" y="12827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Které osobnostní rysy rozhodují o tom, jak člověk zvládne závažné onemocnění?</a:t>
          </a:r>
          <a:endParaRPr lang="en-US" sz="2200" kern="1200" dirty="0"/>
        </a:p>
      </dsp:txBody>
      <dsp:txXfrm>
        <a:off x="4155097" y="1339953"/>
        <a:ext cx="2959127" cy="1837317"/>
      </dsp:txXfrm>
    </dsp:sp>
    <dsp:sp modelId="{421AC0BA-2545-440F-BCFC-AB16232D6DB5}">
      <dsp:nvSpPr>
        <dsp:cNvPr id="0" name=""/>
        <dsp:cNvSpPr/>
      </dsp:nvSpPr>
      <dsp:spPr>
        <a:xfrm>
          <a:off x="7512882" y="958371"/>
          <a:ext cx="3073451" cy="1951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9FD2D-2D94-42A0-89CB-89B2AA4264A2}">
      <dsp:nvSpPr>
        <dsp:cNvPr id="0" name=""/>
        <dsp:cNvSpPr/>
      </dsp:nvSpPr>
      <dsp:spPr>
        <a:xfrm>
          <a:off x="7854377" y="12827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Jaký má sociální tlak vliv na rozhodnutí rodičů ohledně vedení jejich dětí ke zdravému způsobu života? </a:t>
          </a:r>
          <a:endParaRPr lang="en-US" sz="2200" kern="1200" dirty="0"/>
        </a:p>
      </dsp:txBody>
      <dsp:txXfrm>
        <a:off x="7911539" y="1339953"/>
        <a:ext cx="2959127" cy="18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42D75-3F24-4BA0-B94E-432391563CDA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B7A09-7484-4AB3-BC38-708E15EFA3B7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B2340-6915-4084-842A-3B17477161A5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Studuje </a:t>
          </a:r>
          <a:r>
            <a:rPr lang="cs-CZ" sz="2100" b="1" kern="1200"/>
            <a:t>psychologické faktory</a:t>
          </a:r>
          <a:r>
            <a:rPr lang="cs-CZ" sz="2100" kern="1200"/>
            <a:t> ovlivňující to, jak si lidé udržují své zdraví, proč u nich propukne nemoc a jak zvládají onemocnění</a:t>
          </a:r>
          <a:endParaRPr lang="en-US" sz="2100" kern="1200" dirty="0"/>
        </a:p>
      </dsp:txBody>
      <dsp:txXfrm>
        <a:off x="1936708" y="908268"/>
        <a:ext cx="4308556" cy="1676804"/>
      </dsp:txXfrm>
    </dsp:sp>
    <dsp:sp modelId="{396153BA-18CC-4D02-B36D-830D126895B0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0A058-D1E7-4DD2-8287-D5805F1685A7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85B4E-35A5-4DCC-8B34-0E131D5FD3C1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Vytváří a ověřuje </a:t>
          </a:r>
          <a:r>
            <a:rPr lang="cs-CZ" sz="2100" b="1" kern="1200">
              <a:latin typeface="Calibri" panose="020F0502020204030204"/>
              <a:ea typeface="+mn-ea"/>
              <a:cs typeface="+mn-cs"/>
            </a:rPr>
            <a:t>intervence</a:t>
          </a:r>
          <a:r>
            <a:rPr lang="cs-CZ" sz="2100" kern="1200"/>
            <a:t>, které lidem pomohou zůstat zdravými a zvládat onemocnění</a:t>
          </a:r>
          <a:endParaRPr lang="en-US" sz="2100" kern="1200"/>
        </a:p>
      </dsp:txBody>
      <dsp:txXfrm>
        <a:off x="1936708" y="3004274"/>
        <a:ext cx="4308556" cy="1676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849C4-4F01-4997-80AD-EEEF9473727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Zdraví a nemoc, kvalita života</a:t>
          </a:r>
          <a:endParaRPr lang="en-US" sz="2300" kern="1200"/>
        </a:p>
      </dsp:txBody>
      <dsp:txXfrm>
        <a:off x="3080" y="587032"/>
        <a:ext cx="2444055" cy="1466433"/>
      </dsp:txXfrm>
    </dsp:sp>
    <dsp:sp modelId="{450C4A46-EB53-4B7A-A839-96CF754084CB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Chování související se zdravím, intervenční programy</a:t>
          </a:r>
          <a:endParaRPr lang="en-US" sz="2300" kern="1200"/>
        </a:p>
      </dsp:txBody>
      <dsp:txXfrm>
        <a:off x="2691541" y="587032"/>
        <a:ext cx="2444055" cy="1466433"/>
      </dsp:txXfrm>
    </dsp:sp>
    <dsp:sp modelId="{2AECF223-5B78-4317-9CE6-529CE138BAFA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Vulnerabilita a rezistence</a:t>
          </a:r>
          <a:endParaRPr lang="en-US" sz="2300" kern="1200"/>
        </a:p>
      </dsp:txBody>
      <dsp:txXfrm>
        <a:off x="5380002" y="587032"/>
        <a:ext cx="2444055" cy="1466433"/>
      </dsp:txXfrm>
    </dsp:sp>
    <dsp:sp modelId="{BFC9692F-6A46-4BA0-954A-66EDFBB2849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Stres a možnosti jeho zvládání</a:t>
          </a:r>
          <a:endParaRPr lang="en-US" sz="2300" kern="1200"/>
        </a:p>
      </dsp:txBody>
      <dsp:txXfrm>
        <a:off x="8068463" y="587032"/>
        <a:ext cx="2444055" cy="1466433"/>
      </dsp:txXfrm>
    </dsp:sp>
    <dsp:sp modelId="{0589F876-6E96-41CE-A6C2-DFF3BC764497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Syndrom vyhoření</a:t>
          </a:r>
          <a:endParaRPr lang="en-US" sz="2300" kern="1200"/>
        </a:p>
      </dsp:txBody>
      <dsp:txXfrm>
        <a:off x="3080" y="2297871"/>
        <a:ext cx="2444055" cy="1466433"/>
      </dsp:txXfrm>
    </dsp:sp>
    <dsp:sp modelId="{D0C0B2BF-7790-4DCC-95F0-F5AF6A89A4DD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Sociální opora</a:t>
          </a:r>
          <a:endParaRPr lang="en-US" sz="2300" kern="1200"/>
        </a:p>
      </dsp:txBody>
      <dsp:txXfrm>
        <a:off x="2691541" y="2297871"/>
        <a:ext cx="2444055" cy="1466433"/>
      </dsp:txXfrm>
    </dsp:sp>
    <dsp:sp modelId="{12532620-85F5-47C2-B19F-DA8963A79DA5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Duševní hygiena</a:t>
          </a:r>
          <a:endParaRPr lang="en-US" sz="2300" kern="1200"/>
        </a:p>
      </dsp:txBody>
      <dsp:txXfrm>
        <a:off x="5380002" y="2297871"/>
        <a:ext cx="2444055" cy="1466433"/>
      </dsp:txXfrm>
    </dsp:sp>
    <dsp:sp modelId="{57F96089-3F79-454A-81E7-5955A2A5EB16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Osobní pohoda </a:t>
          </a:r>
          <a:endParaRPr lang="en-US" sz="2300" kern="1200"/>
        </a:p>
      </dsp:txBody>
      <dsp:txXfrm>
        <a:off x="806846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970F-D08A-4CE2-9CDD-D3392FDAC9AF}">
      <dsp:nvSpPr>
        <dsp:cNvPr id="0" name=""/>
        <dsp:cNvSpPr/>
      </dsp:nvSpPr>
      <dsp:spPr>
        <a:xfrm>
          <a:off x="0" y="680"/>
          <a:ext cx="10275836" cy="1591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067D2-34D7-4443-9355-8E2C6BD92DBC}">
      <dsp:nvSpPr>
        <dsp:cNvPr id="0" name=""/>
        <dsp:cNvSpPr/>
      </dsp:nvSpPr>
      <dsp:spPr>
        <a:xfrm>
          <a:off x="481381" y="358732"/>
          <a:ext cx="875239" cy="875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1F654-158A-4F17-8E51-97630C92DA2F}">
      <dsp:nvSpPr>
        <dsp:cNvPr id="0" name=""/>
        <dsp:cNvSpPr/>
      </dsp:nvSpPr>
      <dsp:spPr>
        <a:xfrm>
          <a:off x="1838002" y="680"/>
          <a:ext cx="8437833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 err="1"/>
            <a:t>Ko</a:t>
          </a:r>
          <a:r>
            <a:rPr lang="en-US" sz="2500" kern="1200" dirty="0" err="1"/>
            <a:t>mplexní</a:t>
          </a:r>
          <a:r>
            <a:rPr lang="en-US" sz="2500" kern="1200" dirty="0"/>
            <a:t> a </a:t>
          </a:r>
          <a:r>
            <a:rPr lang="en-US" sz="2500" kern="1200" dirty="0" err="1"/>
            <a:t>dynamický</a:t>
          </a:r>
          <a:r>
            <a:rPr lang="en-US" sz="2500" kern="1200" dirty="0"/>
            <a:t> </a:t>
          </a:r>
          <a:r>
            <a:rPr lang="en-US" sz="2500" kern="1200" dirty="0" err="1"/>
            <a:t>výsledek</a:t>
          </a:r>
          <a:r>
            <a:rPr lang="en-US" sz="2500" kern="1200" dirty="0"/>
            <a:t> </a:t>
          </a:r>
          <a:r>
            <a:rPr lang="en-US" sz="2500" kern="1200" dirty="0" err="1"/>
            <a:t>interakce</a:t>
          </a:r>
          <a:r>
            <a:rPr lang="en-US" sz="2500" kern="1200" dirty="0"/>
            <a:t> </a:t>
          </a:r>
          <a:r>
            <a:rPr lang="en-US" sz="2500" b="1" kern="1200" dirty="0" err="1"/>
            <a:t>genetických</a:t>
          </a:r>
          <a:r>
            <a:rPr lang="en-US" sz="2500" kern="1200" dirty="0"/>
            <a:t> </a:t>
          </a:r>
          <a:r>
            <a:rPr lang="en-US" sz="2500" kern="1200" dirty="0" err="1"/>
            <a:t>dispozic</a:t>
          </a:r>
          <a:r>
            <a:rPr lang="en-US" sz="2500" kern="1200" dirty="0"/>
            <a:t>, </a:t>
          </a:r>
          <a:r>
            <a:rPr lang="en-US" sz="2500" b="1" kern="1200" dirty="0" err="1"/>
            <a:t>ekosociálního</a:t>
          </a:r>
          <a:r>
            <a:rPr lang="en-US" sz="2500" kern="1200" dirty="0"/>
            <a:t> </a:t>
          </a:r>
          <a:r>
            <a:rPr lang="en-US" sz="2500" kern="1200" dirty="0" err="1"/>
            <a:t>prostředí</a:t>
          </a:r>
          <a:r>
            <a:rPr lang="en-US" sz="2500" kern="1200" dirty="0"/>
            <a:t> a </a:t>
          </a:r>
          <a:r>
            <a:rPr lang="en-US" sz="2500" kern="1200" dirty="0" err="1"/>
            <a:t>individuálního</a:t>
          </a:r>
          <a:r>
            <a:rPr lang="en-US" sz="2500" kern="1200" dirty="0"/>
            <a:t> </a:t>
          </a:r>
          <a:r>
            <a:rPr lang="en-US" sz="2500" b="1" kern="1200" dirty="0" err="1"/>
            <a:t>chování</a:t>
          </a:r>
          <a:r>
            <a:rPr lang="en-US" sz="2500" kern="1200" dirty="0"/>
            <a:t>, </a:t>
          </a:r>
          <a:r>
            <a:rPr lang="en-US" sz="2500" kern="1200" dirty="0" err="1"/>
            <a:t>které</a:t>
          </a:r>
          <a:r>
            <a:rPr lang="en-US" sz="2500" kern="1200" dirty="0"/>
            <a:t> se </a:t>
          </a:r>
          <a:r>
            <a:rPr lang="en-US" sz="2500" kern="1200" dirty="0" err="1"/>
            <a:t>zdravím</a:t>
          </a:r>
          <a:r>
            <a:rPr lang="en-US" sz="2500" kern="1200" dirty="0"/>
            <a:t> </a:t>
          </a:r>
          <a:r>
            <a:rPr lang="en-US" sz="2500" kern="1200" dirty="0" err="1"/>
            <a:t>souvisí</a:t>
          </a:r>
          <a:endParaRPr lang="cs-CZ" sz="2500" kern="1200" dirty="0"/>
        </a:p>
      </dsp:txBody>
      <dsp:txXfrm>
        <a:off x="1838002" y="680"/>
        <a:ext cx="8437833" cy="1591344"/>
      </dsp:txXfrm>
    </dsp:sp>
    <dsp:sp modelId="{E146CA76-EDAD-412E-8EE8-3762FDF3EEA2}">
      <dsp:nvSpPr>
        <dsp:cNvPr id="0" name=""/>
        <dsp:cNvSpPr/>
      </dsp:nvSpPr>
      <dsp:spPr>
        <a:xfrm>
          <a:off x="0" y="1989860"/>
          <a:ext cx="10275836" cy="1591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A320-E3FC-4B99-9BFE-DB455D1E560C}">
      <dsp:nvSpPr>
        <dsp:cNvPr id="0" name=""/>
        <dsp:cNvSpPr/>
      </dsp:nvSpPr>
      <dsp:spPr>
        <a:xfrm>
          <a:off x="481381" y="2347913"/>
          <a:ext cx="875239" cy="875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75025-F7DF-4DDB-8445-06499F21F59B}">
      <dsp:nvSpPr>
        <dsp:cNvPr id="0" name=""/>
        <dsp:cNvSpPr/>
      </dsp:nvSpPr>
      <dsp:spPr>
        <a:xfrm>
          <a:off x="1838002" y="1989860"/>
          <a:ext cx="8437833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Není to stav,</a:t>
          </a:r>
          <a:r>
            <a:rPr lang="cs-CZ" sz="2500" kern="1200"/>
            <a:t> </a:t>
          </a:r>
          <a:r>
            <a:rPr lang="en-US" sz="2500" kern="1200"/>
            <a:t>ale </a:t>
          </a:r>
          <a:r>
            <a:rPr lang="en-US" sz="2500" b="1" kern="1200"/>
            <a:t>proces</a:t>
          </a:r>
          <a:r>
            <a:rPr lang="en-US" sz="2500" kern="1200"/>
            <a:t>, který je kontinuálně utvářen</a:t>
          </a:r>
        </a:p>
      </dsp:txBody>
      <dsp:txXfrm>
        <a:off x="1838002" y="1989860"/>
        <a:ext cx="8437833" cy="1591344"/>
      </dsp:txXfrm>
    </dsp:sp>
    <dsp:sp modelId="{63E6B829-0E9B-4A17-AE9C-7FE8E57CD694}">
      <dsp:nvSpPr>
        <dsp:cNvPr id="0" name=""/>
        <dsp:cNvSpPr/>
      </dsp:nvSpPr>
      <dsp:spPr>
        <a:xfrm>
          <a:off x="0" y="3979041"/>
          <a:ext cx="10275836" cy="1591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77DC4-2653-48AD-AFB4-1F6853DFE08F}">
      <dsp:nvSpPr>
        <dsp:cNvPr id="0" name=""/>
        <dsp:cNvSpPr/>
      </dsp:nvSpPr>
      <dsp:spPr>
        <a:xfrm>
          <a:off x="481381" y="4337093"/>
          <a:ext cx="875239" cy="875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E466A-7C93-4300-B74E-7985C464DD75}">
      <dsp:nvSpPr>
        <dsp:cNvPr id="0" name=""/>
        <dsp:cNvSpPr/>
      </dsp:nvSpPr>
      <dsp:spPr>
        <a:xfrm>
          <a:off x="1838002" y="3979041"/>
          <a:ext cx="8437833" cy="159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417" tIns="168417" rIns="168417" bIns="16841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Být zdravý v </a:t>
          </a:r>
          <a:r>
            <a:rPr lang="en-US" sz="2500" b="1" kern="1200"/>
            <a:t>biopsychoekosociálním pojetí </a:t>
          </a:r>
          <a:r>
            <a:rPr lang="en-US" sz="2500" kern="1200"/>
            <a:t>představuje dostačující kompetenci vyrovnávat se díky seberegulačním procesům s patogenetickými faktory a účinně je kontrolovat</a:t>
          </a:r>
        </a:p>
      </dsp:txBody>
      <dsp:txXfrm>
        <a:off x="1838002" y="3979041"/>
        <a:ext cx="8437833" cy="159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3331-D562-4366-A6C6-3571937650C9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F3D1-28FA-4788-9A33-A84E5AB2D7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4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ED3C3-1B4F-4075-ADBB-A1410174B793}" type="slidenum">
              <a:rPr lang="cs-CZ" noProof="0" smtClean="0"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3380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ea typeface="Times New Roman" panose="02020603050405020304" pitchFamily="18" charset="0"/>
              </a:rPr>
              <a:t>(</a:t>
            </a:r>
            <a:r>
              <a:rPr lang="cs-CZ" sz="1200" dirty="0" err="1">
                <a:ea typeface="Times New Roman" panose="02020603050405020304" pitchFamily="18" charset="0"/>
              </a:rPr>
              <a:t>Kebza</a:t>
            </a:r>
            <a:r>
              <a:rPr lang="cs-CZ" sz="1200" dirty="0">
                <a:ea typeface="Times New Roman" panose="02020603050405020304" pitchFamily="18" charset="0"/>
              </a:rPr>
              <a:t>, 2005)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F3D1-28FA-4788-9A33-A84E5AB2D77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54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40D83-9AFD-4A72-958D-F671BC52D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A32392-A36D-48A2-9D4A-32D3D6D44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FEAAF-9B3E-4903-8247-F7DCDEED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4C3137-1DF6-4E85-9442-3E92ABE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67BD22-C214-4DF1-B843-87ED2199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5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CE3D3-4E03-4B9C-BC22-0DF67F5E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42FCE3-6F0A-416D-B48F-0231E32F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CFE79-2356-43B1-A077-BB49DEFA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4DB007-8978-4E35-976E-04ABA714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91BAE4-0811-4F98-B9B3-D4F048DA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9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D67DA7-EAA7-4864-B75B-A2AD0D17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BA87A7-465E-4B1B-B43A-09DB2E6A7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88545A-0304-4AEA-8AF0-AECC3D78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148177-FACB-4D15-B79C-E74A7AC3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0E4AB4-9A97-442B-96AF-B1875CE0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C9D6A-3A9B-4542-921E-2121FCEE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E49608-50DD-45E9-830D-E5B62B308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3B3183-0DFA-4816-85F3-AADFCA54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05B71-E70F-4133-9159-92A1F115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A7A56E-4D72-428C-9C49-1C4DEDF9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5973A-7760-4F17-AF87-FAFA32532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4B27D1-0F0C-45C2-AC97-32E3761B5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8C9706-D13E-494F-A50E-ECC975E5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71544A-DF78-4471-A32E-32F1BE21F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DC86E-A31C-4B45-A2E8-722A70DC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D1D6A-4162-4C36-BE5E-11A31B4F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44348-C900-4719-83DD-B7C5B6013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F7478D-296C-4985-9F53-3B4FFC23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162E2C-4CAA-462D-85F6-35E00344A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022D85-F9B2-4CF6-8F8C-1710D715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3681DF-DE27-4C90-864C-CDB4C3A7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18055E-6D7B-4DAB-B6FC-71150295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32CEAC-6AC4-4752-97FB-A582588FA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AFD506-D728-4383-8C3E-2BA35C20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6D1B46-757D-4BC5-9246-42DCB3A02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313D68-4ED8-47B1-AA35-64EC05535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BD8690-F0BB-41D9-A2C3-796C8620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1019E0-89D5-4407-9DB5-FC04FCB34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533359-1C92-49A4-8872-A0B90D63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61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9DEE4-0EE5-4C71-8C7F-546344A9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FD996BD-A874-4256-999F-1A305E8F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779E23-06B1-41C5-9B7C-5F47F567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65387B-4989-405E-A4A5-5D3F4F40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5EF402-1A0F-46B8-9721-D91F79F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368A2B-16B6-4EBE-B9F8-7E8C0EB7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093B6D-1CF1-4724-9035-98F69939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8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21A81-4D0E-41FE-9D96-602978F5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735EED-6ACD-4B23-A40C-76FB46E3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FBE4EC-0588-41BD-8656-412DFE523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8E744D-A505-47EE-89C5-CBAEC49B0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8FDC9A-AECE-49AC-93EC-4D9A15F0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3C848E-50DA-4136-9FFF-95A43293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52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85877-C1BA-4892-82BE-EAF0F5DF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2B2352-401B-47E4-9056-164B19024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9D4836-F843-48B1-A1AE-88B92D23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2E89F7-6EED-489A-A004-9211B138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3ED579-8487-49A3-B43D-9E4F9547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B557B7-57D2-4B8A-9E67-A563AB33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8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5B4C88-9E91-4B1B-8C2B-E1989F53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7A9DF0-6297-495A-B535-E287BDFB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28994E-2664-4935-A9D9-6D41757EA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82A8-3F29-4989-8F66-CE9E970D0791}" type="datetimeFigureOut">
              <a:rPr lang="cs-CZ" smtClean="0"/>
              <a:t>15.03.2024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7FCA4-395F-4B0F-96AB-B405E29AA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BF6739-4661-42B5-8B3B-1E7B6B30F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85079-2C8F-4282-93A6-060224C6CD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aktualni-populacni-vyvoj-v-kost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4875F8-F986-46B7-B71A-560ACDB3D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781" y="3455497"/>
            <a:ext cx="4805996" cy="2478619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sz="3600" b="1" dirty="0">
                <a:solidFill>
                  <a:schemeClr val="tx2"/>
                </a:solidFill>
              </a:rPr>
              <a:t>Psychologie zdraví a psychohygiena </a:t>
            </a:r>
            <a:br>
              <a:rPr lang="cs-CZ" sz="3600" b="1" dirty="0">
                <a:solidFill>
                  <a:schemeClr val="tx2"/>
                </a:solidFill>
              </a:rPr>
            </a:br>
            <a:r>
              <a:rPr lang="cs-CZ" sz="3600" b="1" dirty="0">
                <a:solidFill>
                  <a:schemeClr val="tx2"/>
                </a:solidFill>
              </a:rPr>
              <a:t>pro sociální pedagogy</a:t>
            </a:r>
          </a:p>
        </p:txBody>
      </p:sp>
      <p:grpSp>
        <p:nvGrpSpPr>
          <p:cNvPr id="54" name="Group 39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55" name="Freeform: Shape 40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DC98124-E427-4A30-A6F8-C68AE256E460}"/>
              </a:ext>
            </a:extLst>
          </p:cNvPr>
          <p:cNvSpPr txBox="1"/>
          <p:nvPr/>
        </p:nvSpPr>
        <p:spPr>
          <a:xfrm>
            <a:off x="771781" y="5749450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doc. PhDr. Jaroslava Dosedlová, Ph.D.</a:t>
            </a:r>
          </a:p>
        </p:txBody>
      </p:sp>
      <p:pic>
        <p:nvPicPr>
          <p:cNvPr id="1026" name="Picture 2" descr="Sněženka podsněžník – Wikipedie">
            <a:extLst>
              <a:ext uri="{FF2B5EF4-FFF2-40B4-BE49-F238E27FC236}">
                <a16:creationId xmlns:a16="http://schemas.microsoft.com/office/drawing/2014/main" id="{5B2CFD6E-2DBD-4B41-4D39-A7FD12D4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51" y="1918010"/>
            <a:ext cx="3845312" cy="3845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6473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b="1" dirty="0"/>
              <a:t>Co je obsahem psychologie zdraví? 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BDD153D-8355-4786-B519-2DF87A8D80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80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 dirty="0"/>
              <a:t>Psychologie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05293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1700" b="1" dirty="0"/>
              <a:t>„Soubor specifických edukačních, vědeckých a odborných psychologických poznatků k podpoře a udržení zdraví, prevenci a léčbě nemocí, poznání etiologických a diagnostických korelátů zdraví, nemoci a dysfunkcí                 a k analýze a zlepšování systému zdravotní péče a zdravotní politiky“ </a:t>
            </a:r>
            <a:br>
              <a:rPr lang="cs-CZ" sz="1700" b="1" dirty="0"/>
            </a:br>
            <a:r>
              <a:rPr lang="cs-CZ" sz="1800" dirty="0"/>
              <a:t>(</a:t>
            </a:r>
            <a:r>
              <a:rPr lang="cs-CZ" sz="1800" dirty="0" err="1"/>
              <a:t>Matarazzo</a:t>
            </a:r>
            <a:r>
              <a:rPr lang="cs-CZ" sz="1800" dirty="0"/>
              <a:t>, 1980) </a:t>
            </a:r>
            <a:endParaRPr lang="cs-CZ" sz="1700" b="1" dirty="0"/>
          </a:p>
          <a:p>
            <a:pPr>
              <a:lnSpc>
                <a:spcPct val="150000"/>
              </a:lnSpc>
            </a:pPr>
            <a:r>
              <a:rPr lang="cs-CZ" sz="1700" dirty="0"/>
              <a:t>obor psychologie</a:t>
            </a:r>
          </a:p>
          <a:p>
            <a:pPr>
              <a:lnSpc>
                <a:spcPct val="150000"/>
              </a:lnSpc>
            </a:pPr>
            <a:r>
              <a:rPr lang="cs-CZ" sz="1700" dirty="0"/>
              <a:t>časopis </a:t>
            </a:r>
            <a:r>
              <a:rPr lang="cs-CZ" sz="1700" dirty="0" err="1"/>
              <a:t>Health</a:t>
            </a:r>
            <a:r>
              <a:rPr lang="cs-CZ" sz="1700" dirty="0"/>
              <a:t> Psychology</a:t>
            </a:r>
          </a:p>
          <a:p>
            <a:pPr>
              <a:lnSpc>
                <a:spcPct val="150000"/>
              </a:lnSpc>
            </a:pPr>
            <a:r>
              <a:rPr lang="cs-CZ" sz="1700" dirty="0" err="1"/>
              <a:t>European</a:t>
            </a:r>
            <a:r>
              <a:rPr lang="cs-CZ" sz="1700" dirty="0"/>
              <a:t> </a:t>
            </a:r>
            <a:r>
              <a:rPr lang="cs-CZ" sz="1700" dirty="0" err="1"/>
              <a:t>Health</a:t>
            </a:r>
            <a:r>
              <a:rPr lang="cs-CZ" sz="1700" dirty="0"/>
              <a:t> Psychology Society </a:t>
            </a:r>
          </a:p>
          <a:p>
            <a:pPr>
              <a:lnSpc>
                <a:spcPct val="150000"/>
              </a:lnSpc>
            </a:pPr>
            <a:r>
              <a:rPr lang="cs-CZ" sz="1700" dirty="0"/>
              <a:t>v ČR Sekce psychologie zdraví při ČMPS</a:t>
            </a:r>
          </a:p>
        </p:txBody>
      </p:sp>
      <p:pic>
        <p:nvPicPr>
          <p:cNvPr id="23" name="Picture 4" descr="Snímek lidského mozku na neurologické klinice">
            <a:extLst>
              <a:ext uri="{FF2B5EF4-FFF2-40B4-BE49-F238E27FC236}">
                <a16:creationId xmlns:a16="http://schemas.microsoft.com/office/drawing/2014/main" id="{50BEB96B-EB30-4128-9A1A-FDB3328D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8" name="Straight Connector 2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D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5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 b="1" dirty="0"/>
              <a:t>Hlavní okruhy témat psychologie zdraví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D5A33E8-6EFA-0184-1A92-9F1B563EA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7528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95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0D94A8-D16D-4AF9-979E-E5AD446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44" y="5550726"/>
            <a:ext cx="970791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Z </a:t>
            </a:r>
            <a:r>
              <a:rPr lang="en-US" sz="3600" b="1" dirty="0" err="1"/>
              <a:t>čeho</a:t>
            </a:r>
            <a:r>
              <a:rPr lang="en-US" sz="3600" b="1" dirty="0"/>
              <a:t> </a:t>
            </a:r>
            <a:r>
              <a:rPr lang="en-US" sz="3600" b="1" dirty="0" err="1"/>
              <a:t>můžete</a:t>
            </a:r>
            <a:r>
              <a:rPr lang="en-US" sz="3600" b="1" dirty="0"/>
              <a:t> </a:t>
            </a:r>
            <a:r>
              <a:rPr lang="en-US" sz="3600" b="1" dirty="0" err="1"/>
              <a:t>studovat</a:t>
            </a:r>
            <a:r>
              <a:rPr lang="en-US" sz="3600" b="1" dirty="0"/>
              <a:t>?</a:t>
            </a:r>
          </a:p>
        </p:txBody>
      </p:sp>
      <p:pic>
        <p:nvPicPr>
          <p:cNvPr id="1036" name="Picture 12" descr="Psychologie lidské odolnosti - 2., přepracované a doplněné vydání - Paulík  Karel | Knihy Grada">
            <a:extLst>
              <a:ext uri="{FF2B5EF4-FFF2-40B4-BE49-F238E27FC236}">
                <a16:creationId xmlns:a16="http://schemas.microsoft.com/office/drawing/2014/main" id="{CB61F602-AE9C-4F78-B951-080F5A44E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9"/>
          <a:stretch/>
        </p:blipFill>
        <p:spPr bwMode="auto">
          <a:xfrm>
            <a:off x="458071" y="2994398"/>
            <a:ext cx="2429660" cy="32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ování související se zdravím: determinanty, modely a konsekvence |  MUNISHOP">
            <a:extLst>
              <a:ext uri="{FF2B5EF4-FFF2-40B4-BE49-F238E27FC236}">
                <a16:creationId xmlns:a16="http://schemas.microsoft.com/office/drawing/2014/main" id="{CCE66D3E-DCAC-4435-A688-C80FF399B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7"/>
          <a:stretch/>
        </p:blipFill>
        <p:spPr bwMode="auto">
          <a:xfrm>
            <a:off x="3225766" y="474971"/>
            <a:ext cx="2429660" cy="333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sychosociální determinanty zdraví - Portaro - library catalog">
            <a:extLst>
              <a:ext uri="{FF2B5EF4-FFF2-40B4-BE49-F238E27FC236}">
                <a16:creationId xmlns:a16="http://schemas.microsoft.com/office/drawing/2014/main" id="{65A8A198-74DD-4218-B835-63D5ECF66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7"/>
          <a:stretch/>
        </p:blipFill>
        <p:spPr bwMode="auto">
          <a:xfrm>
            <a:off x="6095999" y="1560635"/>
            <a:ext cx="2429660" cy="34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tikvární kniha Psychologie zdraví, 2009">
            <a:extLst>
              <a:ext uri="{FF2B5EF4-FFF2-40B4-BE49-F238E27FC236}">
                <a16:creationId xmlns:a16="http://schemas.microsoft.com/office/drawing/2014/main" id="{FB6073ED-B01C-4317-9F3C-5679308F5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r="10775" b="5"/>
          <a:stretch/>
        </p:blipFill>
        <p:spPr bwMode="auto">
          <a:xfrm>
            <a:off x="9010447" y="347676"/>
            <a:ext cx="2429660" cy="324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sychologie zdraví - Leona Jochmannová,kolektiv autorů - Psychologie">
            <a:extLst>
              <a:ext uri="{FF2B5EF4-FFF2-40B4-BE49-F238E27FC236}">
                <a16:creationId xmlns:a16="http://schemas.microsoft.com/office/drawing/2014/main" id="{5DA3F243-CF2F-5678-D316-84E2299F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45" y="3937848"/>
            <a:ext cx="2565197" cy="28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37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2F2044-C965-4A06-A9B5-59AB5D97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84" y="5498219"/>
            <a:ext cx="9707911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Z </a:t>
            </a:r>
            <a:r>
              <a:rPr lang="en-US" sz="3600" b="1" dirty="0" err="1"/>
              <a:t>čeho</a:t>
            </a:r>
            <a:r>
              <a:rPr lang="en-US" sz="3600" b="1" dirty="0"/>
              <a:t> </a:t>
            </a:r>
            <a:r>
              <a:rPr lang="en-US" sz="3600" b="1" dirty="0" err="1"/>
              <a:t>ještě</a:t>
            </a:r>
            <a:r>
              <a:rPr lang="en-US" sz="3600" b="1" dirty="0"/>
              <a:t>?</a:t>
            </a:r>
          </a:p>
        </p:txBody>
      </p:sp>
      <p:pic>
        <p:nvPicPr>
          <p:cNvPr id="2050" name="Picture 2" descr="Konec stárnutí – Proč stárneme a proč už nemusíme">
            <a:extLst>
              <a:ext uri="{FF2B5EF4-FFF2-40B4-BE49-F238E27FC236}">
                <a16:creationId xmlns:a16="http://schemas.microsoft.com/office/drawing/2014/main" id="{01A16D54-00D1-46B9-8840-2D25548E5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r="2125" b="-4"/>
          <a:stretch/>
        </p:blipFill>
        <p:spPr bwMode="auto">
          <a:xfrm>
            <a:off x="478721" y="127979"/>
            <a:ext cx="2429660" cy="37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oto  Relaxační metody - Eva Drotárová, Lucia Drotárová ">
            <a:extLst>
              <a:ext uri="{FF2B5EF4-FFF2-40B4-BE49-F238E27FC236}">
                <a16:creationId xmlns:a16="http://schemas.microsoft.com/office/drawing/2014/main" id="{1E2BEEE2-AF5C-48F9-998D-E96EA07F9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" b="-4"/>
          <a:stretch/>
        </p:blipFill>
        <p:spPr bwMode="auto">
          <a:xfrm>
            <a:off x="3327376" y="1499262"/>
            <a:ext cx="2429660" cy="37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632E047-4161-442E-991D-7EE481C79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1" b="-4"/>
          <a:stretch/>
        </p:blipFill>
        <p:spPr bwMode="auto">
          <a:xfrm>
            <a:off x="6141364" y="420668"/>
            <a:ext cx="2429660" cy="37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timismus a jeho role v kontextu zdraví | MUNISHOP">
            <a:extLst>
              <a:ext uri="{FF2B5EF4-FFF2-40B4-BE49-F238E27FC236}">
                <a16:creationId xmlns:a16="http://schemas.microsoft.com/office/drawing/2014/main" id="{B53AF348-550B-4CFC-98C2-9CE81E4C5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" b="-4"/>
          <a:stretch/>
        </p:blipFill>
        <p:spPr bwMode="auto">
          <a:xfrm>
            <a:off x="9062388" y="2089621"/>
            <a:ext cx="2429660" cy="37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Relaxační metody - Eva Drotárová, Lucia Drotárová">
            <a:extLst>
              <a:ext uri="{FF2B5EF4-FFF2-40B4-BE49-F238E27FC236}">
                <a16:creationId xmlns:a16="http://schemas.microsoft.com/office/drawing/2014/main" id="{B0B8842B-9C45-4A1B-B366-77283B85D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Proč spíme">
            <a:extLst>
              <a:ext uri="{FF2B5EF4-FFF2-40B4-BE49-F238E27FC236}">
                <a16:creationId xmlns:a16="http://schemas.microsoft.com/office/drawing/2014/main" id="{2D8D8D87-4A49-C4F7-4441-CA4C84DB3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78" y="3994052"/>
            <a:ext cx="1923903" cy="28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0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BD21050B-D85A-4CC6-94EC-450D24F1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1">
            <a:extLst>
              <a:ext uri="{FF2B5EF4-FFF2-40B4-BE49-F238E27FC236}">
                <a16:creationId xmlns:a16="http://schemas.microsoft.com/office/drawing/2014/main" id="{C4720EDA-E218-43A9-8817-08F09F4DB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1" name="Rectangle 33">
            <a:extLst>
              <a:ext uri="{FF2B5EF4-FFF2-40B4-BE49-F238E27FC236}">
                <a16:creationId xmlns:a16="http://schemas.microsoft.com/office/drawing/2014/main" id="{D87C4F29-0DC4-4901-A2FD-7C88889E6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083" y="-1044"/>
            <a:ext cx="6432966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91497E-B2C9-4D74-956D-BCFF0ED8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39" y="552810"/>
            <a:ext cx="5448255" cy="2228759"/>
          </a:xfrm>
        </p:spPr>
        <p:txBody>
          <a:bodyPr anchor="b">
            <a:normAutofit/>
          </a:bodyPr>
          <a:lstStyle/>
          <a:p>
            <a:r>
              <a:rPr lang="cs-CZ" altLang="ko-KR" sz="4800" b="1" dirty="0">
                <a:ea typeface="Arial Unicode MS" pitchFamily="50" charset="-127"/>
              </a:rPr>
              <a:t>Pojetí zdraví </a:t>
            </a:r>
            <a:br>
              <a:rPr lang="cs-CZ" altLang="ko-KR" sz="4800" b="1" dirty="0">
                <a:ea typeface="Arial Unicode MS" pitchFamily="50" charset="-127"/>
              </a:rPr>
            </a:br>
            <a:r>
              <a:rPr lang="cs-CZ" altLang="ko-KR" sz="4800" b="1" dirty="0">
                <a:ea typeface="Arial Unicode MS" pitchFamily="50" charset="-127"/>
              </a:rPr>
              <a:t>od začátku 20. století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B7EE4-19C4-4A38-8D54-E1DC3325C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439" y="2959729"/>
            <a:ext cx="5448255" cy="3341075"/>
          </a:xfrm>
        </p:spPr>
        <p:txBody>
          <a:bodyPr anchor="t"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cs-CZ" sz="1500" b="1" dirty="0">
                <a:ea typeface="Times New Roman" panose="02020603050405020304" pitchFamily="18" charset="0"/>
              </a:rPr>
              <a:t>Biomedicínský model </a:t>
            </a:r>
            <a:r>
              <a:rPr lang="cs-CZ" sz="1500" dirty="0">
                <a:ea typeface="Times New Roman" panose="02020603050405020304" pitchFamily="18" charset="0"/>
              </a:rPr>
              <a:t>– člověk nahlížen jako stroj, každá nemoc má jednu konkrétní příčinu tělesné povahy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500" b="1" dirty="0">
                <a:ea typeface="Times New Roman" panose="02020603050405020304" pitchFamily="18" charset="0"/>
              </a:rPr>
              <a:t>Psychosomatická medicína </a:t>
            </a:r>
            <a:r>
              <a:rPr lang="cs-CZ" sz="1500" dirty="0">
                <a:ea typeface="Times New Roman" panose="02020603050405020304" pitchFamily="18" charset="0"/>
              </a:rPr>
              <a:t>– S. Freud a konverzní poruchy, nevědomé konflikty se projevují v tělesných symptomech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500" dirty="0">
                <a:ea typeface="Times New Roman" panose="02020603050405020304" pitchFamily="18" charset="0"/>
              </a:rPr>
              <a:t>psychický stav vyvolává fyziologickou odpověď organismu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1500" dirty="0">
                <a:ea typeface="Times New Roman" panose="02020603050405020304" pitchFamily="18" charset="0"/>
              </a:rPr>
              <a:t>fyziologický stav nebo jeho vývoj vyvolá psychickou odezvu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cs-CZ" sz="1500" b="1" dirty="0">
                <a:ea typeface="Times New Roman" panose="02020603050405020304" pitchFamily="18" charset="0"/>
              </a:rPr>
              <a:t>Biopsychosociální model </a:t>
            </a:r>
            <a:r>
              <a:rPr lang="cs-CZ" sz="1500" dirty="0">
                <a:ea typeface="Times New Roman" panose="02020603050405020304" pitchFamily="18" charset="0"/>
              </a:rPr>
              <a:t>– navíc psychologická a sociální složka zdraví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cs-CZ" sz="1500" b="1" dirty="0">
                <a:ea typeface="Times New Roman" panose="02020603050405020304" pitchFamily="18" charset="0"/>
              </a:rPr>
              <a:t>Bio-eko-psycho-</a:t>
            </a:r>
            <a:r>
              <a:rPr lang="cs-CZ" sz="1500" b="1" dirty="0" err="1">
                <a:ea typeface="Times New Roman" panose="02020603050405020304" pitchFamily="18" charset="0"/>
              </a:rPr>
              <a:t>spirituo</a:t>
            </a:r>
            <a:r>
              <a:rPr lang="cs-CZ" sz="1500" b="1" dirty="0">
                <a:ea typeface="Times New Roman" panose="02020603050405020304" pitchFamily="18" charset="0"/>
              </a:rPr>
              <a:t>-sociální model </a:t>
            </a:r>
            <a:r>
              <a:rPr lang="cs-CZ" sz="1500" dirty="0">
                <a:ea typeface="Times New Roman" panose="02020603050405020304" pitchFamily="18" charset="0"/>
              </a:rPr>
              <a:t>– ve 21. století se pojetí zdraví rozšiřuje o spirituální a ekologickou rovinu</a:t>
            </a:r>
          </a:p>
        </p:txBody>
      </p:sp>
    </p:spTree>
    <p:extLst>
      <p:ext uri="{BB962C8B-B14F-4D97-AF65-F5344CB8AC3E}">
        <p14:creationId xmlns:p14="http://schemas.microsoft.com/office/powerpoint/2010/main" val="345588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7816BB-8959-4067-AEF9-530B24B4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9939487" cy="1618489"/>
          </a:xfrm>
        </p:spPr>
        <p:txBody>
          <a:bodyPr anchor="ctr">
            <a:normAutofit/>
          </a:bodyPr>
          <a:lstStyle/>
          <a:p>
            <a:r>
              <a:rPr lang="cs-CZ" sz="5000" b="1" dirty="0" err="1">
                <a:ea typeface="Arial Unicode MS" pitchFamily="50" charset="-127"/>
              </a:rPr>
              <a:t>Biopsychoekosociální</a:t>
            </a:r>
            <a:r>
              <a:rPr lang="cs-CZ" sz="5000" b="1" dirty="0">
                <a:ea typeface="Arial Unicode MS" pitchFamily="50" charset="-127"/>
              </a:rPr>
              <a:t> model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5F20E-5043-4585-B552-989E207E4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453951"/>
            <a:ext cx="8913119" cy="3315913"/>
          </a:xfrm>
        </p:spPr>
        <p:txBody>
          <a:bodyPr anchor="t">
            <a:normAutofit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1600" b="1" dirty="0"/>
              <a:t>Biologická dimenze - </a:t>
            </a:r>
            <a:r>
              <a:rPr lang="cs-CZ" sz="1600" dirty="0"/>
              <a:t>vrozené a získané anatomické,  fyziologické a biochemické faktory, které vedou k udržení či poruše zdraví (např. látková výměna a její případné poruchy).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1600" b="1" dirty="0"/>
              <a:t>Psychická dimenze -  </a:t>
            </a:r>
            <a:r>
              <a:rPr lang="cs-CZ" sz="1600" dirty="0"/>
              <a:t>vrozené a získané psychologické dispozice člověka, které mají vliv na rozvoj a průběh onemocnění (např. emoční stabilita nebo neurotické poruchy, poruchy vyvolané stresem).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1600" b="1" dirty="0"/>
              <a:t>Sociální dimenze - </a:t>
            </a:r>
            <a:r>
              <a:rPr lang="cs-CZ" sz="1600" dirty="0"/>
              <a:t>kulturní a sociální vlivy, které formují na jedné straně obraz zdraví a zdraví  podporujícího chování a na straně druhé obraz nemoci a předpokládané formy léčby. Týká se i subjektivně vnímané sociální opory.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1600" b="1" dirty="0"/>
              <a:t>Ekologická dimenze - </a:t>
            </a:r>
            <a:r>
              <a:rPr lang="cs-CZ" sz="1600" dirty="0"/>
              <a:t>biologické, fyzikální a chemické vlivy prostředí, ve kterém jedinec žije a/nebo pracuje.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b="1" dirty="0"/>
              <a:t>Spirituální dimenze </a:t>
            </a:r>
            <a:r>
              <a:rPr lang="cs-CZ" sz="1600" dirty="0"/>
              <a:t>– transcendence, smysl života, víra</a:t>
            </a:r>
          </a:p>
        </p:txBody>
      </p:sp>
    </p:spTree>
    <p:extLst>
      <p:ext uri="{BB962C8B-B14F-4D97-AF65-F5344CB8AC3E}">
        <p14:creationId xmlns:p14="http://schemas.microsoft.com/office/powerpoint/2010/main" val="242791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7E489B-1F35-49CB-A945-8F9787F9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47" y="1302871"/>
            <a:ext cx="8188026" cy="917815"/>
          </a:xfrm>
        </p:spPr>
        <p:txBody>
          <a:bodyPr anchor="b">
            <a:normAutofit/>
          </a:bodyPr>
          <a:lstStyle/>
          <a:p>
            <a:pPr algn="ctr"/>
            <a:r>
              <a:rPr lang="cs-CZ" sz="4800" b="1" dirty="0">
                <a:ea typeface="Arial Unicode MS" pitchFamily="50" charset="-127"/>
              </a:rPr>
              <a:t>Zdraví dle WHO (1946)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C4C09-DBB3-43AB-9A2F-5C4618FB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886" y="2302162"/>
            <a:ext cx="9725608" cy="3252967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400" b="1" dirty="0"/>
              <a:t>„stav kompletní fyzické, mentální i sociální pohody, nejedná se o pouhou absenci nemoci nebo slabosti”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400" dirty="0"/>
              <a:t>(později dovětek)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2400" b="1" dirty="0"/>
              <a:t> „schopnost žít sociálně a ekonomicky produktivní život“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zohledněn systémový přístup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zdraví je popsáno jako stav, ne jako proces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772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8014C79-2813-4DC2-8D36-1A2381B89BA7}"/>
              </a:ext>
            </a:extLst>
          </p:cNvPr>
          <p:cNvSpPr txBox="1">
            <a:spLocks/>
          </p:cNvSpPr>
          <p:nvPr/>
        </p:nvSpPr>
        <p:spPr>
          <a:xfrm>
            <a:off x="1948974" y="929646"/>
            <a:ext cx="8188026" cy="9178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800" b="1">
                <a:ea typeface="Arial Unicode MS" pitchFamily="50" charset="-127"/>
              </a:rPr>
              <a:t>Současnost</a:t>
            </a:r>
            <a:endParaRPr lang="cs-CZ" sz="4800" b="1" dirty="0">
              <a:ea typeface="Arial Unicode MS" pitchFamily="50" charset="-127"/>
            </a:endParaRPr>
          </a:p>
        </p:txBody>
      </p:sp>
      <p:graphicFrame>
        <p:nvGraphicFramePr>
          <p:cNvPr id="28" name="TextovéPole 2">
            <a:extLst>
              <a:ext uri="{FF2B5EF4-FFF2-40B4-BE49-F238E27FC236}">
                <a16:creationId xmlns:a16="http://schemas.microsoft.com/office/drawing/2014/main" id="{915245DC-14F4-51FC-EF94-C42C8A5FB818}"/>
              </a:ext>
            </a:extLst>
          </p:cNvPr>
          <p:cNvGraphicFramePr/>
          <p:nvPr/>
        </p:nvGraphicFramePr>
        <p:xfrm>
          <a:off x="905069" y="647750"/>
          <a:ext cx="10275836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064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cs-CZ" b="1" dirty="0">
                <a:ea typeface="Arial Unicode MS" pitchFamily="50" charset="-127"/>
              </a:rPr>
              <a:t>Duševní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2400" dirty="0"/>
              <a:t>„stav pohody, při kterém jedinec realizuje své schopnosti, dokáže se vyrovnat s běžnou životní zátěží, pracuje produktivně a užitečně a přispívá společnosti“</a:t>
            </a:r>
            <a:endParaRPr lang="cs-CZ" sz="24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cs-CZ" sz="1800" b="1" dirty="0"/>
              <a:t> </a:t>
            </a:r>
            <a:r>
              <a:rPr lang="cs-CZ" sz="1800" dirty="0"/>
              <a:t>(WHO, 2001)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3CE724C-3882-4119-B409-C3DE079CE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B7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E0566C-1FD2-4B5F-BDD2-16CE78FC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Co budeme dělat? Jaký máme časový plán?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4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E53A3B2-9B36-4EE7-B951-FB5F26228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70153" y="1526033"/>
            <a:ext cx="5536397" cy="39352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Výklad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lang="cs-CZ" altLang="cs-CZ" sz="1700" dirty="0">
                <a:latin typeface="Arial" panose="020B0604020202020204" pitchFamily="34" charset="0"/>
              </a:rPr>
              <a:t>Diskuse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lang="cs-CZ" altLang="cs-CZ" sz="1700" dirty="0">
                <a:latin typeface="Arial" panose="020B0604020202020204" pitchFamily="34" charset="0"/>
              </a:rPr>
              <a:t>Skupinové práce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r>
              <a:rPr lang="cs-CZ" altLang="cs-CZ" sz="1700" dirty="0">
                <a:latin typeface="Arial" panose="020B0604020202020204" pitchFamily="34" charset="0"/>
              </a:rPr>
              <a:t>Nácvik relaxace, aktivizace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endParaRPr lang="cs-CZ" altLang="cs-CZ" sz="1700" dirty="0"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cs-CZ" altLang="cs-CZ" sz="1700" b="1" dirty="0">
                <a:latin typeface="Arial" panose="020B0604020202020204" pitchFamily="34" charset="0"/>
              </a:rPr>
              <a:t>Časový plán</a:t>
            </a:r>
          </a:p>
          <a:p>
            <a:pPr marL="342900" marR="0" lvl="0" indent="-3429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rabicPeriod"/>
              <a:tabLst/>
            </a:pPr>
            <a:r>
              <a:rPr lang="cs-CZ" altLang="cs-CZ" sz="1700" dirty="0">
                <a:latin typeface="Arial" panose="020B0604020202020204" pitchFamily="34" charset="0"/>
              </a:rPr>
              <a:t>Blok 9 – 12 hod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cs-CZ" altLang="cs-CZ" sz="1700" dirty="0">
                <a:latin typeface="Arial" panose="020B0604020202020204" pitchFamily="34" charset="0"/>
              </a:rPr>
              <a:t>Oběd 12– 13 hod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lang="cs-CZ" altLang="cs-CZ" sz="1700" dirty="0">
                <a:latin typeface="Arial" panose="020B0604020202020204" pitchFamily="34" charset="0"/>
              </a:rPr>
              <a:t>2. Blok 13– cca 17 hod</a:t>
            </a:r>
          </a:p>
          <a:p>
            <a:pPr marR="0" lvl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</a:pPr>
            <a:endParaRPr kumimoji="0" lang="cs-CZ" altLang="cs-CZ" sz="17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0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20A5D1-676D-4B5A-91B7-730C0268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SMART cíl?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76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636E5-F927-4FFA-85BB-DD56EF3B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obsah 8" descr="Obsah obrázku text, tabule&#10;&#10;Popis byl vytvořen automaticky">
            <a:extLst>
              <a:ext uri="{FF2B5EF4-FFF2-40B4-BE49-F238E27FC236}">
                <a16:creationId xmlns:a16="http://schemas.microsoft.com/office/drawing/2014/main" id="{E45854A9-9A51-42BB-BFE7-A4D31EBC9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287000" cy="6858000"/>
          </a:xfrm>
        </p:spPr>
      </p:pic>
    </p:spTree>
    <p:extLst>
      <p:ext uri="{BB962C8B-B14F-4D97-AF65-F5344CB8AC3E}">
        <p14:creationId xmlns:p14="http://schemas.microsoft.com/office/powerpoint/2010/main" val="3956722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DC068-6921-48BD-BAF4-47912A5F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193040"/>
            <a:ext cx="998899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Akční plán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783BB-9B59-4107-A4F7-2649D943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13" y="969554"/>
            <a:ext cx="11417558" cy="56954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Zvolte si 1 aktivitu, které se budete další měsíc věnovat</a:t>
            </a:r>
          </a:p>
          <a:p>
            <a:pPr marL="0" indent="0">
              <a:buNone/>
            </a:pPr>
            <a:r>
              <a:rPr lang="cs-CZ" sz="2900" b="1" dirty="0"/>
              <a:t>Vytvořte cíl, který bude SMART</a:t>
            </a:r>
            <a:br>
              <a:rPr lang="cs-CZ" sz="2900" b="1" dirty="0"/>
            </a:br>
            <a:endParaRPr lang="cs-CZ" sz="1700" b="1" dirty="0"/>
          </a:p>
          <a:p>
            <a:pPr marL="971550" lvl="1" indent="-514350">
              <a:buAutoNum type="arabicPeriod"/>
            </a:pPr>
            <a:r>
              <a:rPr lang="cs-CZ" dirty="0"/>
              <a:t>konkrétní </a:t>
            </a:r>
          </a:p>
          <a:p>
            <a:pPr marL="971550" lvl="1" indent="-514350">
              <a:buAutoNum type="arabicPeriod"/>
            </a:pPr>
            <a:r>
              <a:rPr lang="cs-CZ" dirty="0"/>
              <a:t>měřitelný (jak zjistím, že jsem to splnil/a?)</a:t>
            </a:r>
          </a:p>
          <a:p>
            <a:pPr marL="971550" lvl="1" indent="-514350">
              <a:buAutoNum type="arabicPeriod"/>
            </a:pPr>
            <a:r>
              <a:rPr lang="cs-CZ" dirty="0"/>
              <a:t>přijatelně těžký</a:t>
            </a:r>
          </a:p>
          <a:p>
            <a:pPr marL="971550" lvl="1" indent="-514350">
              <a:buAutoNum type="arabicPeriod"/>
            </a:pPr>
            <a:r>
              <a:rPr lang="cs-CZ" dirty="0"/>
              <a:t>relevantní k vaší situaci</a:t>
            </a:r>
          </a:p>
          <a:p>
            <a:pPr marL="971550" lvl="1" indent="-514350">
              <a:buAutoNum type="arabicPeriod"/>
            </a:pPr>
            <a:r>
              <a:rPr lang="cs-CZ" dirty="0"/>
              <a:t>časově ohraničený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sz="2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úprava výživy (co konkrétně)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odstranění zlozvyku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pravidelná pohybová aktivita (alespoň 30 minut denně 5x týdně)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úprava režimu, podpora kvality spánku</a:t>
            </a:r>
          </a:p>
          <a:p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autorelaxace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dle určité techniky či dýchací cviky každý den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meditace či cvičení 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mindfulness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každý den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naučit se vést relaxace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krátkodobé fyzické stresy  (vystavení chladu, horku, náročné cvičení, krátkodobé půsty) alespoň 1x týdně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vlastní umělecká aktivita alespoň 2 hodiny týdně</a:t>
            </a:r>
          </a:p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preventivní lékařské prohlídky</a:t>
            </a:r>
          </a:p>
          <a:p>
            <a:pPr marL="457200" lvl="1" indent="0">
              <a:buNone/>
            </a:pPr>
            <a:endParaRPr lang="cs-CZ" dirty="0"/>
          </a:p>
          <a:p>
            <a:pPr marL="514350" indent="-514350">
              <a:buAutoNum type="arabicPeriod"/>
            </a:pPr>
            <a:endParaRPr lang="cs-CZ" dirty="0"/>
          </a:p>
        </p:txBody>
      </p:sp>
      <p:pic>
        <p:nvPicPr>
          <p:cNvPr id="6" name="Obrázek 5" descr="Obsah obrázku text, hodiny, vektorová grafika&#10;&#10;Popis byl vytvořen automaticky">
            <a:extLst>
              <a:ext uri="{FF2B5EF4-FFF2-40B4-BE49-F238E27FC236}">
                <a16:creationId xmlns:a16="http://schemas.microsoft.com/office/drawing/2014/main" id="{4812BC9F-9099-440A-AB24-D38FCC0D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85" y="320766"/>
            <a:ext cx="4856602" cy="26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9300" y="1201723"/>
            <a:ext cx="2888120" cy="4454554"/>
          </a:xfrm>
        </p:spPr>
        <p:txBody>
          <a:bodyPr anchor="ctr">
            <a:normAutofit/>
          </a:bodyPr>
          <a:lstStyle/>
          <a:p>
            <a:pPr algn="ctr"/>
            <a:r>
              <a:rPr lang="cs-CZ" b="1" dirty="0">
                <a:ea typeface="Arial Unicode MS" pitchFamily="50" charset="-127"/>
              </a:rPr>
              <a:t>Literatura uvedená v textu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29969" y="647750"/>
            <a:ext cx="5850936" cy="5571066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r>
              <a:rPr lang="cs-CZ" sz="1200" dirty="0" err="1"/>
              <a:t>Blaxter</a:t>
            </a:r>
            <a:r>
              <a:rPr lang="cs-CZ" sz="1200" dirty="0"/>
              <a:t>, M. (2010). </a:t>
            </a:r>
            <a:r>
              <a:rPr lang="cs-CZ" sz="1200" i="1" dirty="0" err="1"/>
              <a:t>Health</a:t>
            </a:r>
            <a:r>
              <a:rPr lang="cs-CZ" sz="1200" dirty="0"/>
              <a:t> (2nd </a:t>
            </a:r>
            <a:r>
              <a:rPr lang="cs-CZ" sz="1200" dirty="0" err="1"/>
              <a:t>ed</a:t>
            </a:r>
            <a:r>
              <a:rPr lang="cs-CZ" sz="1200" dirty="0"/>
              <a:t>.). </a:t>
            </a:r>
            <a:r>
              <a:rPr lang="cs-CZ" sz="1200" dirty="0" err="1"/>
              <a:t>Malden</a:t>
            </a:r>
            <a:r>
              <a:rPr lang="cs-CZ" sz="1200" dirty="0"/>
              <a:t>, MA: Polity.</a:t>
            </a:r>
          </a:p>
          <a:p>
            <a:pPr>
              <a:lnSpc>
                <a:spcPct val="110000"/>
              </a:lnSpc>
            </a:pPr>
            <a:r>
              <a:rPr lang="cs-CZ" sz="1200" dirty="0"/>
              <a:t>Český statistický úřad. </a:t>
            </a:r>
            <a:r>
              <a:rPr lang="cs-CZ" sz="1200" i="1" dirty="0"/>
              <a:t>Demografická příručka</a:t>
            </a:r>
            <a:r>
              <a:rPr lang="cs-CZ" sz="1200" dirty="0"/>
              <a:t>. </a:t>
            </a:r>
            <a:r>
              <a:rPr lang="cs-CZ" sz="1200" dirty="0" err="1"/>
              <a:t>Retrieved</a:t>
            </a:r>
            <a:r>
              <a:rPr lang="cs-CZ" sz="1200" dirty="0"/>
              <a:t> July 28, 2017, </a:t>
            </a:r>
            <a:r>
              <a:rPr lang="cs-CZ" sz="1200" dirty="0" err="1"/>
              <a:t>from</a:t>
            </a:r>
            <a:r>
              <a:rPr lang="cs-CZ" sz="1200" dirty="0"/>
              <a:t>   </a:t>
            </a:r>
            <a:r>
              <a:rPr lang="cs-CZ" sz="1200" dirty="0">
                <a:hlinkClick r:id="rId2"/>
              </a:rPr>
              <a:t>https://www.czso.cz/</a:t>
            </a:r>
            <a:r>
              <a:rPr lang="cs-CZ" sz="1200" dirty="0" err="1">
                <a:hlinkClick r:id="rId2"/>
              </a:rPr>
              <a:t>csu</a:t>
            </a:r>
            <a:r>
              <a:rPr lang="cs-CZ" sz="1200" dirty="0">
                <a:hlinkClick r:id="rId2"/>
              </a:rPr>
              <a:t>/</a:t>
            </a:r>
            <a:r>
              <a:rPr lang="cs-CZ" sz="1200" dirty="0" err="1">
                <a:hlinkClick r:id="rId2"/>
              </a:rPr>
              <a:t>czso</a:t>
            </a:r>
            <a:r>
              <a:rPr lang="cs-CZ" sz="1200" dirty="0">
                <a:hlinkClick r:id="rId2"/>
              </a:rPr>
              <a:t>/</a:t>
            </a:r>
            <a:r>
              <a:rPr lang="cs-CZ" sz="1200" dirty="0" err="1">
                <a:hlinkClick r:id="rId2"/>
              </a:rPr>
              <a:t>aktualni</a:t>
            </a:r>
            <a:r>
              <a:rPr lang="cs-CZ" sz="1200" dirty="0">
                <a:hlinkClick r:id="rId2"/>
              </a:rPr>
              <a:t>-</a:t>
            </a:r>
            <a:r>
              <a:rPr lang="cs-CZ" sz="1200" dirty="0" err="1">
                <a:hlinkClick r:id="rId2"/>
              </a:rPr>
              <a:t>populacni</a:t>
            </a:r>
            <a:r>
              <a:rPr lang="cs-CZ" sz="1200" dirty="0">
                <a:hlinkClick r:id="rId2"/>
              </a:rPr>
              <a:t>-</a:t>
            </a:r>
            <a:r>
              <a:rPr lang="cs-CZ" sz="1200" dirty="0" err="1">
                <a:hlinkClick r:id="rId2"/>
              </a:rPr>
              <a:t>vyvoj</a:t>
            </a:r>
            <a:r>
              <a:rPr lang="cs-CZ" sz="1200" dirty="0">
                <a:hlinkClick r:id="rId2"/>
              </a:rPr>
              <a:t>-v-kostce</a:t>
            </a:r>
            <a:r>
              <a:rPr lang="cs-CZ" sz="1200" u="sng" dirty="0"/>
              <a:t>.</a:t>
            </a:r>
          </a:p>
          <a:p>
            <a:pPr>
              <a:lnSpc>
                <a:spcPct val="110000"/>
              </a:lnSpc>
            </a:pPr>
            <a:r>
              <a:rPr lang="cs-CZ" sz="1200" dirty="0" err="1"/>
              <a:t>Dahlgren</a:t>
            </a:r>
            <a:r>
              <a:rPr lang="cs-CZ" sz="1200" dirty="0"/>
              <a:t> G, &amp; </a:t>
            </a:r>
            <a:r>
              <a:rPr lang="cs-CZ" sz="1200" dirty="0" err="1"/>
              <a:t>Whitehead</a:t>
            </a:r>
            <a:r>
              <a:rPr lang="cs-CZ" sz="1200" dirty="0"/>
              <a:t>, M. (2006). </a:t>
            </a:r>
            <a:r>
              <a:rPr lang="cs-CZ" sz="1200" i="1" dirty="0" err="1"/>
              <a:t>Levelling</a:t>
            </a:r>
            <a:r>
              <a:rPr lang="cs-CZ" sz="1200" i="1" dirty="0"/>
              <a:t> up (part 2): a </a:t>
            </a:r>
            <a:r>
              <a:rPr lang="cs-CZ" sz="1200" i="1" dirty="0" err="1"/>
              <a:t>discussion</a:t>
            </a:r>
            <a:r>
              <a:rPr lang="cs-CZ" sz="1200" i="1" dirty="0"/>
              <a:t> </a:t>
            </a:r>
            <a:r>
              <a:rPr lang="cs-CZ" sz="1200" i="1" dirty="0" err="1"/>
              <a:t>paper</a:t>
            </a:r>
            <a:r>
              <a:rPr lang="cs-CZ" sz="1200" i="1" dirty="0"/>
              <a:t> on </a:t>
            </a:r>
            <a:r>
              <a:rPr lang="cs-CZ" sz="1200" i="1" dirty="0" err="1"/>
              <a:t>European</a:t>
            </a:r>
            <a:r>
              <a:rPr lang="cs-CZ" sz="1200" i="1" dirty="0"/>
              <a:t> </a:t>
            </a:r>
            <a:r>
              <a:rPr lang="cs-CZ" sz="1200" i="1" dirty="0" err="1"/>
              <a:t>strategies</a:t>
            </a:r>
            <a:r>
              <a:rPr lang="cs-CZ" sz="1200" i="1" dirty="0"/>
              <a:t> </a:t>
            </a:r>
            <a:r>
              <a:rPr lang="cs-CZ" sz="1200" i="1" dirty="0" err="1"/>
              <a:t>for</a:t>
            </a:r>
            <a:r>
              <a:rPr lang="cs-CZ" sz="1200" i="1" dirty="0"/>
              <a:t> </a:t>
            </a:r>
            <a:r>
              <a:rPr lang="cs-CZ" sz="1200" i="1" dirty="0" err="1"/>
              <a:t>tackling</a:t>
            </a:r>
            <a:r>
              <a:rPr lang="cs-CZ" sz="1200" i="1" dirty="0"/>
              <a:t> </a:t>
            </a:r>
            <a:r>
              <a:rPr lang="cs-CZ" sz="1200" i="1" dirty="0" err="1"/>
              <a:t>social</a:t>
            </a:r>
            <a:r>
              <a:rPr lang="cs-CZ" sz="1200" i="1" dirty="0"/>
              <a:t> </a:t>
            </a:r>
            <a:r>
              <a:rPr lang="cs-CZ" sz="1200" i="1" dirty="0" err="1"/>
              <a:t>inequities</a:t>
            </a:r>
            <a:r>
              <a:rPr lang="cs-CZ" sz="1200" i="1" dirty="0"/>
              <a:t> in </a:t>
            </a:r>
            <a:r>
              <a:rPr lang="cs-CZ" sz="1200" i="1" dirty="0" err="1"/>
              <a:t>health</a:t>
            </a:r>
            <a:r>
              <a:rPr lang="cs-CZ" sz="1200" i="1" dirty="0"/>
              <a:t>.</a:t>
            </a:r>
            <a:r>
              <a:rPr lang="cs-CZ" sz="1200" dirty="0"/>
              <a:t> </a:t>
            </a:r>
            <a:r>
              <a:rPr lang="cs-CZ" sz="1200" dirty="0" err="1"/>
              <a:t>Copenhagen</a:t>
            </a:r>
            <a:r>
              <a:rPr lang="cs-CZ" sz="1200" dirty="0"/>
              <a:t>, WHO </a:t>
            </a:r>
            <a:r>
              <a:rPr lang="cs-CZ" sz="1200" dirty="0" err="1"/>
              <a:t>Regional</a:t>
            </a:r>
            <a:r>
              <a:rPr lang="cs-CZ" sz="1200" dirty="0"/>
              <a:t> Office </a:t>
            </a:r>
            <a:r>
              <a:rPr lang="cs-CZ" sz="1200" dirty="0" err="1"/>
              <a:t>for</a:t>
            </a:r>
            <a:r>
              <a:rPr lang="cs-CZ" sz="1200" dirty="0"/>
              <a:t> </a:t>
            </a:r>
            <a:r>
              <a:rPr lang="cs-CZ" sz="1200" dirty="0" err="1"/>
              <a:t>Europe</a:t>
            </a:r>
            <a:r>
              <a:rPr lang="cs-CZ" sz="1200" dirty="0"/>
              <a:t> (</a:t>
            </a:r>
            <a:r>
              <a:rPr lang="cs-CZ" sz="1200" dirty="0" err="1"/>
              <a:t>Studies</a:t>
            </a:r>
            <a:r>
              <a:rPr lang="cs-CZ" sz="1200" dirty="0"/>
              <a:t> on </a:t>
            </a:r>
            <a:r>
              <a:rPr lang="cs-CZ" sz="1200" dirty="0" err="1"/>
              <a:t>social</a:t>
            </a:r>
            <a:r>
              <a:rPr lang="cs-CZ" sz="1200" dirty="0"/>
              <a:t> and </a:t>
            </a:r>
            <a:r>
              <a:rPr lang="cs-CZ" sz="1200" dirty="0" err="1"/>
              <a:t>economic</a:t>
            </a:r>
            <a:r>
              <a:rPr lang="cs-CZ" sz="1200" dirty="0"/>
              <a:t> </a:t>
            </a:r>
            <a:r>
              <a:rPr lang="cs-CZ" sz="1200" dirty="0" err="1"/>
              <a:t>determinants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population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, No. 3).</a:t>
            </a:r>
          </a:p>
          <a:p>
            <a:pPr>
              <a:lnSpc>
                <a:spcPct val="110000"/>
              </a:lnSpc>
            </a:pPr>
            <a:r>
              <a:rPr lang="cs-CZ" sz="1200" dirty="0" err="1"/>
              <a:t>Egger</a:t>
            </a:r>
            <a:r>
              <a:rPr lang="cs-CZ" sz="1200" dirty="0"/>
              <a:t>, J. W. (2013). </a:t>
            </a:r>
            <a:r>
              <a:rPr lang="cs-CZ" sz="1200" dirty="0" err="1"/>
              <a:t>Biopsychosocial</a:t>
            </a:r>
            <a:r>
              <a:rPr lang="cs-CZ" sz="1200" dirty="0"/>
              <a:t> </a:t>
            </a:r>
            <a:r>
              <a:rPr lang="cs-CZ" sz="1200" dirty="0" err="1"/>
              <a:t>medicine</a:t>
            </a:r>
            <a:r>
              <a:rPr lang="cs-CZ" sz="1200" dirty="0"/>
              <a:t> and </a:t>
            </a:r>
            <a:r>
              <a:rPr lang="cs-CZ" sz="1200" dirty="0" err="1"/>
              <a:t>health</a:t>
            </a:r>
            <a:r>
              <a:rPr lang="cs-CZ" sz="1200" dirty="0"/>
              <a:t> – </a:t>
            </a:r>
            <a:r>
              <a:rPr lang="cs-CZ" sz="1200" dirty="0" err="1"/>
              <a:t>the</a:t>
            </a:r>
            <a:r>
              <a:rPr lang="cs-CZ" sz="1200" dirty="0"/>
              <a:t> body mind  unity </a:t>
            </a:r>
            <a:r>
              <a:rPr lang="cs-CZ" sz="1200" dirty="0" err="1"/>
              <a:t>theory</a:t>
            </a:r>
            <a:r>
              <a:rPr lang="cs-CZ" sz="1200" dirty="0"/>
              <a:t> and </a:t>
            </a:r>
            <a:r>
              <a:rPr lang="cs-CZ" sz="1200" dirty="0" err="1"/>
              <a:t>its</a:t>
            </a:r>
            <a:r>
              <a:rPr lang="cs-CZ" sz="1200" dirty="0"/>
              <a:t> </a:t>
            </a:r>
            <a:r>
              <a:rPr lang="cs-CZ" sz="1200" dirty="0" err="1"/>
              <a:t>dynamic</a:t>
            </a:r>
            <a:r>
              <a:rPr lang="cs-CZ" sz="1200" dirty="0"/>
              <a:t> </a:t>
            </a:r>
            <a:r>
              <a:rPr lang="cs-CZ" sz="1200" dirty="0" err="1"/>
              <a:t>definition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. </a:t>
            </a:r>
            <a:r>
              <a:rPr lang="cs-CZ" sz="1200" i="1" dirty="0" err="1"/>
              <a:t>Psychologische</a:t>
            </a:r>
            <a:r>
              <a:rPr lang="cs-CZ" sz="1200" i="1" dirty="0"/>
              <a:t> </a:t>
            </a:r>
            <a:r>
              <a:rPr lang="cs-CZ" sz="1200" i="1" dirty="0" err="1"/>
              <a:t>Medizin</a:t>
            </a:r>
            <a:r>
              <a:rPr lang="cs-CZ" sz="1200" dirty="0"/>
              <a:t>,  24, 24–29.</a:t>
            </a:r>
          </a:p>
          <a:p>
            <a:pPr>
              <a:lnSpc>
                <a:spcPct val="110000"/>
              </a:lnSpc>
            </a:pPr>
            <a:r>
              <a:rPr lang="cs-CZ" sz="1200" dirty="0" err="1"/>
              <a:t>Kebza</a:t>
            </a:r>
            <a:r>
              <a:rPr lang="cs-CZ" sz="1200" dirty="0"/>
              <a:t>, V. (2005). </a:t>
            </a:r>
            <a:r>
              <a:rPr lang="cs-CZ" sz="1200" i="1" dirty="0"/>
              <a:t>Psychosociální determinanty zdraví.</a:t>
            </a:r>
            <a:r>
              <a:rPr lang="cs-CZ" sz="1200" dirty="0"/>
              <a:t> 1. vydání. Praha: Academia.</a:t>
            </a:r>
          </a:p>
          <a:p>
            <a:pPr>
              <a:lnSpc>
                <a:spcPct val="110000"/>
              </a:lnSpc>
            </a:pPr>
            <a:r>
              <a:rPr lang="cs-CZ" sz="1200" dirty="0"/>
              <a:t>Kodl, M. et al. (2014). </a:t>
            </a:r>
            <a:r>
              <a:rPr lang="cs-CZ" sz="1200" i="1" dirty="0"/>
              <a:t>Zpráva o zdraví obyvatel České republiky</a:t>
            </a:r>
            <a:r>
              <a:rPr lang="cs-CZ" sz="1200" dirty="0"/>
              <a:t>. Praha: Ministerstvo zdravotnictví České republiky.</a:t>
            </a:r>
          </a:p>
          <a:p>
            <a:pPr>
              <a:lnSpc>
                <a:spcPct val="110000"/>
              </a:lnSpc>
            </a:pPr>
            <a:r>
              <a:rPr lang="cs-CZ" sz="1200" dirty="0"/>
              <a:t>Kříž, J. (2011). Determinanty zdraví. In L. Komárek, T. Kopřivová, J. Kříž, K. Provazník, H. Provazníková, D. Schneidrová et al. (</a:t>
            </a:r>
            <a:r>
              <a:rPr lang="cs-CZ" sz="1200" dirty="0" err="1"/>
              <a:t>Eds</a:t>
            </a:r>
            <a:r>
              <a:rPr lang="cs-CZ" sz="1200" dirty="0"/>
              <a:t>). </a:t>
            </a:r>
            <a:r>
              <a:rPr lang="cs-CZ" sz="1200" i="1" dirty="0"/>
              <a:t>Ochrana a podpora zdraví.</a:t>
            </a:r>
            <a:r>
              <a:rPr lang="cs-CZ" sz="1200" dirty="0"/>
              <a:t> Praha: 3. lékařská fakulta UK.</a:t>
            </a:r>
          </a:p>
          <a:p>
            <a:pPr>
              <a:lnSpc>
                <a:spcPct val="110000"/>
              </a:lnSpc>
            </a:pPr>
            <a:r>
              <a:rPr lang="cs-CZ" sz="1200" dirty="0"/>
              <a:t>Smith, E.W.L. (2006). </a:t>
            </a:r>
            <a:r>
              <a:rPr lang="cs-CZ" sz="1200" i="1" dirty="0"/>
              <a:t>Tělo v psychoterapii</a:t>
            </a:r>
            <a:r>
              <a:rPr lang="cs-CZ" sz="1200" dirty="0"/>
              <a:t>. Praha: Portál. </a:t>
            </a:r>
          </a:p>
          <a:p>
            <a:pPr>
              <a:lnSpc>
                <a:spcPct val="110000"/>
              </a:lnSpc>
            </a:pPr>
            <a:r>
              <a:rPr lang="cs-CZ" sz="1200" dirty="0" err="1"/>
              <a:t>World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 </a:t>
            </a:r>
            <a:r>
              <a:rPr lang="cs-CZ" sz="1200" dirty="0" err="1"/>
              <a:t>Organization</a:t>
            </a:r>
            <a:r>
              <a:rPr lang="cs-CZ" sz="1200" dirty="0"/>
              <a:t> (1946). </a:t>
            </a:r>
            <a:r>
              <a:rPr lang="cs-CZ" sz="1200" dirty="0" err="1"/>
              <a:t>Preamble</a:t>
            </a:r>
            <a:r>
              <a:rPr lang="cs-CZ" sz="1200" dirty="0"/>
              <a:t> to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Constitution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World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 </a:t>
            </a:r>
            <a:r>
              <a:rPr lang="cs-CZ" sz="1200" dirty="0" err="1"/>
              <a:t>Organization</a:t>
            </a:r>
            <a:r>
              <a:rPr lang="cs-CZ" sz="1200" dirty="0"/>
              <a:t> as </a:t>
            </a:r>
            <a:r>
              <a:rPr lang="cs-CZ" sz="1200" dirty="0" err="1"/>
              <a:t>adopted</a:t>
            </a:r>
            <a:r>
              <a:rPr lang="cs-CZ" sz="1200" dirty="0"/>
              <a:t> by </a:t>
            </a:r>
            <a:r>
              <a:rPr lang="cs-CZ" sz="1200" dirty="0" err="1"/>
              <a:t>the</a:t>
            </a:r>
            <a:r>
              <a:rPr lang="cs-CZ" sz="1200" dirty="0"/>
              <a:t> International </a:t>
            </a:r>
            <a:r>
              <a:rPr lang="cs-CZ" sz="1200" dirty="0" err="1"/>
              <a:t>Health</a:t>
            </a:r>
            <a:r>
              <a:rPr lang="cs-CZ" sz="1200" dirty="0"/>
              <a:t> </a:t>
            </a:r>
            <a:r>
              <a:rPr lang="cs-CZ" sz="1200" dirty="0" err="1"/>
              <a:t>Conference</a:t>
            </a:r>
            <a:r>
              <a:rPr lang="cs-CZ" sz="1200" dirty="0"/>
              <a:t>, New York, 19–22 June, 1946; </a:t>
            </a:r>
            <a:r>
              <a:rPr lang="cs-CZ" sz="1200" dirty="0" err="1"/>
              <a:t>signed</a:t>
            </a:r>
            <a:r>
              <a:rPr lang="cs-CZ" sz="1200" dirty="0"/>
              <a:t> on 22 July 1946 by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representatives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61 </a:t>
            </a:r>
            <a:r>
              <a:rPr lang="cs-CZ" sz="1200" dirty="0" err="1"/>
              <a:t>States</a:t>
            </a:r>
            <a:r>
              <a:rPr lang="cs-CZ" sz="1200" dirty="0"/>
              <a:t> and </a:t>
            </a:r>
            <a:r>
              <a:rPr lang="cs-CZ" sz="1200" dirty="0" err="1"/>
              <a:t>entered</a:t>
            </a:r>
            <a:r>
              <a:rPr lang="cs-CZ" sz="1200" dirty="0"/>
              <a:t> </a:t>
            </a:r>
            <a:r>
              <a:rPr lang="cs-CZ" sz="1200" dirty="0" err="1"/>
              <a:t>into</a:t>
            </a:r>
            <a:r>
              <a:rPr lang="cs-CZ" sz="1200" dirty="0"/>
              <a:t> </a:t>
            </a:r>
            <a:r>
              <a:rPr lang="cs-CZ" sz="1200" dirty="0" err="1"/>
              <a:t>force</a:t>
            </a:r>
            <a:r>
              <a:rPr lang="cs-CZ" sz="1200" dirty="0"/>
              <a:t> on 7 </a:t>
            </a:r>
            <a:r>
              <a:rPr lang="cs-CZ" sz="1200" dirty="0" err="1"/>
              <a:t>April</a:t>
            </a:r>
            <a:r>
              <a:rPr lang="cs-CZ" sz="1200" dirty="0"/>
              <a:t> 1948. </a:t>
            </a:r>
            <a:r>
              <a:rPr lang="cs-CZ" sz="1200" dirty="0" err="1"/>
              <a:t>Official</a:t>
            </a:r>
            <a:r>
              <a:rPr lang="cs-CZ" sz="1200" dirty="0"/>
              <a:t> </a:t>
            </a:r>
            <a:r>
              <a:rPr lang="cs-CZ" sz="1200" dirty="0" err="1"/>
              <a:t>Records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World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 </a:t>
            </a:r>
            <a:r>
              <a:rPr lang="cs-CZ" sz="1200" dirty="0" err="1"/>
              <a:t>Organization</a:t>
            </a:r>
            <a:r>
              <a:rPr lang="cs-CZ" sz="1200" dirty="0"/>
              <a:t>, no. 2, p. 100. </a:t>
            </a:r>
          </a:p>
          <a:p>
            <a:pPr>
              <a:lnSpc>
                <a:spcPct val="110000"/>
              </a:lnSpc>
            </a:pPr>
            <a:r>
              <a:rPr lang="cs-CZ" sz="1200" dirty="0" err="1"/>
              <a:t>World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 </a:t>
            </a:r>
            <a:r>
              <a:rPr lang="cs-CZ" sz="1200" dirty="0" err="1"/>
              <a:t>Organization</a:t>
            </a:r>
            <a:r>
              <a:rPr lang="cs-CZ" sz="1200" dirty="0"/>
              <a:t>. (2001). </a:t>
            </a:r>
            <a:r>
              <a:rPr lang="cs-CZ" sz="1200" dirty="0" err="1"/>
              <a:t>Strengthening</a:t>
            </a:r>
            <a:r>
              <a:rPr lang="cs-CZ" sz="1200" dirty="0"/>
              <a:t> </a:t>
            </a:r>
            <a:r>
              <a:rPr lang="cs-CZ" sz="1200" dirty="0" err="1"/>
              <a:t>mental</a:t>
            </a:r>
            <a:r>
              <a:rPr lang="cs-CZ" sz="1200" dirty="0"/>
              <a:t> </a:t>
            </a:r>
            <a:r>
              <a:rPr lang="cs-CZ" sz="1200" dirty="0" err="1"/>
              <a:t>health</a:t>
            </a:r>
            <a:r>
              <a:rPr lang="cs-CZ" sz="1200" dirty="0"/>
              <a:t> </a:t>
            </a:r>
            <a:r>
              <a:rPr lang="cs-CZ" sz="1200" dirty="0" err="1"/>
              <a:t>promotion</a:t>
            </a:r>
            <a:r>
              <a:rPr lang="cs-CZ" sz="1200" dirty="0"/>
              <a:t>.  </a:t>
            </a:r>
            <a:r>
              <a:rPr lang="cs-CZ" sz="1200" dirty="0" err="1"/>
              <a:t>Retrieved</a:t>
            </a:r>
            <a:r>
              <a:rPr lang="cs-CZ" sz="1200" dirty="0"/>
              <a:t> August 29, 2016, </a:t>
            </a:r>
            <a:r>
              <a:rPr lang="cs-CZ" sz="1200" dirty="0" err="1"/>
              <a:t>from</a:t>
            </a:r>
            <a:r>
              <a:rPr lang="cs-CZ" sz="1200" dirty="0"/>
              <a:t> http://www.euro.who.int/en/</a:t>
            </a:r>
            <a:r>
              <a:rPr lang="cs-CZ" sz="1200" dirty="0" err="1"/>
              <a:t>health-topics</a:t>
            </a:r>
            <a:r>
              <a:rPr lang="cs-CZ" sz="1200" dirty="0"/>
              <a:t>/</a:t>
            </a:r>
            <a:r>
              <a:rPr lang="cs-CZ" sz="1200" dirty="0" err="1"/>
              <a:t>noncommunicable-diseases</a:t>
            </a:r>
            <a:r>
              <a:rPr lang="cs-CZ" sz="1200" dirty="0"/>
              <a:t>/</a:t>
            </a:r>
            <a:r>
              <a:rPr lang="cs-CZ" sz="1200" dirty="0" err="1"/>
              <a:t>mental-health</a:t>
            </a:r>
            <a:r>
              <a:rPr lang="cs-CZ" sz="1200" dirty="0"/>
              <a:t>/</a:t>
            </a:r>
            <a:r>
              <a:rPr lang="cs-CZ" sz="1200" dirty="0" err="1"/>
              <a:t>key-terms-and-definitions-in-mental-health#health</a:t>
            </a:r>
            <a:r>
              <a:rPr lang="cs-CZ" sz="1200" dirty="0"/>
              <a:t>.</a:t>
            </a:r>
          </a:p>
          <a:p>
            <a:pPr>
              <a:lnSpc>
                <a:spcPct val="110000"/>
              </a:lnSpc>
            </a:pPr>
            <a:endParaRPr lang="cs-CZ" sz="1200" dirty="0"/>
          </a:p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endParaRPr lang="cs-CZ" sz="700" dirty="0"/>
          </a:p>
          <a:p>
            <a:pPr>
              <a:lnSpc>
                <a:spcPct val="110000"/>
              </a:lnSpc>
            </a:pPr>
            <a:endParaRPr lang="cs-CZ" sz="700" dirty="0"/>
          </a:p>
        </p:txBody>
      </p:sp>
    </p:spTree>
    <p:extLst>
      <p:ext uri="{BB962C8B-B14F-4D97-AF65-F5344CB8AC3E}">
        <p14:creationId xmlns:p14="http://schemas.microsoft.com/office/powerpoint/2010/main" val="252759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CD56F-CD9F-4C5B-8AAA-44E016E9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cs-CZ" b="1" dirty="0"/>
              <a:t>O čem to bude?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Univerzity pořádají seminář pro budoucí učitele matematiky - Magazín -  Vysoké školy">
            <a:extLst>
              <a:ext uri="{FF2B5EF4-FFF2-40B4-BE49-F238E27FC236}">
                <a16:creationId xmlns:a16="http://schemas.microsoft.com/office/drawing/2014/main" id="{CD887F18-B56F-451F-B620-4E8A8951D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20384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37D985-F36C-4336-9F25-45F420F9A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30" y="2055181"/>
            <a:ext cx="5609220" cy="393128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1600" b="1" u="sng" dirty="0"/>
              <a:t>Dnes</a:t>
            </a:r>
          </a:p>
          <a:p>
            <a:pPr marL="914400" lvl="2" indent="0">
              <a:buNone/>
            </a:pPr>
            <a:r>
              <a:rPr lang="cs-CZ" sz="1600" b="1" dirty="0"/>
              <a:t>Dopoledne </a:t>
            </a:r>
          </a:p>
          <a:p>
            <a:pPr marL="1714500" lvl="3" indent="-342900">
              <a:buFont typeface="Arial" panose="020B0604020202020204" pitchFamily="34" charset="0"/>
              <a:buAutoNum type="arabicPeriod"/>
            </a:pPr>
            <a:r>
              <a:rPr lang="cs-CZ" sz="1600" dirty="0"/>
              <a:t>Úvod</a:t>
            </a:r>
          </a:p>
          <a:p>
            <a:pPr marL="1714500" lvl="3" indent="-342900">
              <a:buAutoNum type="arabicPeriod"/>
            </a:pPr>
            <a:r>
              <a:rPr lang="cs-CZ" sz="1600" dirty="0"/>
              <a:t>Zdraví a chování související se zdravím</a:t>
            </a:r>
          </a:p>
          <a:p>
            <a:pPr marL="914400" lvl="2" indent="0">
              <a:buNone/>
            </a:pPr>
            <a:r>
              <a:rPr lang="cs-CZ" sz="1600" b="1" dirty="0"/>
              <a:t>Odpoledne </a:t>
            </a:r>
          </a:p>
          <a:p>
            <a:pPr marL="1714500" lvl="3" indent="-342900">
              <a:buFont typeface="Arial" panose="020B0604020202020204" pitchFamily="34" charset="0"/>
              <a:buAutoNum type="arabicPeriod" startAt="3"/>
            </a:pPr>
            <a:r>
              <a:rPr lang="cs-CZ" sz="1600" dirty="0"/>
              <a:t>Relaxace s léčebnou autosugescí</a:t>
            </a:r>
          </a:p>
          <a:p>
            <a:pPr marL="1714500" lvl="3" indent="-342900">
              <a:buFont typeface="Arial" panose="020B0604020202020204" pitchFamily="34" charset="0"/>
              <a:buAutoNum type="arabicPeriod" startAt="3"/>
            </a:pPr>
            <a:r>
              <a:rPr lang="cs-CZ" sz="1600" dirty="0"/>
              <a:t>Stres a možnosti jeho zvládání, </a:t>
            </a:r>
            <a:r>
              <a:rPr lang="cs-CZ" sz="1600" dirty="0" err="1"/>
              <a:t>burn</a:t>
            </a:r>
            <a:r>
              <a:rPr lang="cs-CZ" sz="1600" dirty="0"/>
              <a:t>-out</a:t>
            </a:r>
          </a:p>
          <a:p>
            <a:pPr marL="1438275" lvl="3" indent="-66675">
              <a:buNone/>
            </a:pPr>
            <a:r>
              <a:rPr lang="cs-CZ" sz="1600" dirty="0"/>
              <a:t>		syndrom</a:t>
            </a:r>
          </a:p>
          <a:p>
            <a:pPr marL="1371600" lvl="3" indent="0">
              <a:buNone/>
            </a:pPr>
            <a:br>
              <a:rPr lang="cs-CZ" sz="1600" dirty="0"/>
            </a:br>
            <a:endParaRPr lang="cs-CZ" sz="1600" dirty="0"/>
          </a:p>
          <a:p>
            <a:pPr marL="0" indent="0">
              <a:buNone/>
            </a:pPr>
            <a:r>
              <a:rPr lang="cs-CZ" sz="1600" b="1" u="sng" dirty="0"/>
              <a:t>Mezi setkáními</a:t>
            </a:r>
            <a:r>
              <a:rPr lang="cs-CZ" sz="1600" dirty="0"/>
              <a:t>: sebezkušenostní úkol k vyzkoušení na doma </a:t>
            </a:r>
            <a:br>
              <a:rPr lang="cs-CZ" sz="1600" dirty="0"/>
            </a:br>
            <a:br>
              <a:rPr lang="cs-CZ" sz="1600" dirty="0"/>
            </a:br>
            <a:r>
              <a:rPr lang="cs-CZ" sz="1600" b="1" u="sng" dirty="0"/>
              <a:t>Příště</a:t>
            </a:r>
            <a:r>
              <a:rPr lang="cs-CZ" sz="1600" dirty="0"/>
              <a:t>: osobní pohoda a její zvyšování, životní spokojenost, optimismus, štěstí, silné stránky, </a:t>
            </a:r>
            <a:r>
              <a:rPr lang="cs-CZ" sz="1600" dirty="0" err="1"/>
              <a:t>mindfulness</a:t>
            </a:r>
            <a:r>
              <a:rPr lang="cs-CZ" sz="1600" dirty="0"/>
              <a:t>, </a:t>
            </a:r>
            <a:r>
              <a:rPr lang="cs-CZ" sz="1600" dirty="0" err="1"/>
              <a:t>flow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94881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ak na domácí cappuccino: od pětistovky až po profesionální vybavení">
            <a:extLst>
              <a:ext uri="{FF2B5EF4-FFF2-40B4-BE49-F238E27FC236}">
                <a16:creationId xmlns:a16="http://schemas.microsoft.com/office/drawing/2014/main" id="{A733D171-E011-4721-BB59-CF76A1B58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17455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F32473-61EF-4802-94D3-3C7E0B53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/>
              <a:t>Představujeme se…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DBB917F6-BEDA-FFA9-DCB7-B9E45B3A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 dirty="0"/>
              <a:t>Jméno, odkud</a:t>
            </a:r>
          </a:p>
          <a:p>
            <a:r>
              <a:rPr lang="cs-CZ" sz="2000" dirty="0"/>
              <a:t>Zájmy</a:t>
            </a:r>
          </a:p>
          <a:p>
            <a:r>
              <a:rPr lang="cs-CZ" sz="2000" dirty="0"/>
              <a:t>Kdyby mé zdraví bylo živou bytostí, jak by vypadalo a co by dělalo/říkalo?</a:t>
            </a:r>
          </a:p>
        </p:txBody>
      </p:sp>
    </p:spTree>
    <p:extLst>
      <p:ext uri="{BB962C8B-B14F-4D97-AF65-F5344CB8AC3E}">
        <p14:creationId xmlns:p14="http://schemas.microsoft.com/office/powerpoint/2010/main" val="145010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0DF3C-FBAD-4E39-BB79-1A022E20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Očekávání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BA69EF-C837-46AF-A853-0C36A1B97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3200" dirty="0"/>
              <a:t>Co byste si rádi odnesli?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	</a:t>
            </a:r>
            <a:r>
              <a:rPr lang="cs-CZ" dirty="0">
                <a:sym typeface="Wingdings" panose="05000000000000000000" pitchFamily="2" charset="2"/>
              </a:rPr>
              <a:t> do svého osobního života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>
                <a:sym typeface="Wingdings" panose="05000000000000000000" pitchFamily="2" charset="2"/>
              </a:rPr>
              <a:t>	 do vaší praxe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91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C1DD0-6A97-4A40-9E60-B1CA207C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Chvilka zamyšlení – co pro mě je (a co není)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F5EFAAB-3845-FEB8-7E46-D38388E565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039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871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Žena běžící vedle muže jedoucího na kole na polní cestě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2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  <a:prstGeom prst="parallelogram">
            <a:avLst>
              <a:gd name="adj" fmla="val 99234"/>
            </a:avLst>
          </a:prstGeom>
        </p:spPr>
        <p:txBody>
          <a:bodyPr lIns="0" rIns="0" rtlCol="0">
            <a:normAutofit/>
          </a:bodyPr>
          <a:lstStyle/>
          <a:p>
            <a:pPr rtl="0"/>
            <a:r>
              <a:rPr lang="cs-CZ" sz="5600" b="1">
                <a:solidFill>
                  <a:srgbClr val="FFFFFF"/>
                </a:solidFill>
              </a:rPr>
              <a:t>Úvod do psychologie zdraví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3792004D-B7F5-393F-780E-6EE272E6B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0040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8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b="1" dirty="0"/>
              <a:t>Co je obsahem psychologie zdraví? 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BDD153D-8355-4786-B519-2DF87A8D80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20904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966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610</TotalTime>
  <Words>1226</Words>
  <Application>Microsoft Office PowerPoint</Application>
  <PresentationFormat>Širokoúhlá obrazovka</PresentationFormat>
  <Paragraphs>128</Paragraphs>
  <Slides>23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Times New Roman</vt:lpstr>
      <vt:lpstr>Wingdings</vt:lpstr>
      <vt:lpstr>Motiv Office</vt:lpstr>
      <vt:lpstr>Psychologie zdraví a psychohygiena  pro sociální pedagogy</vt:lpstr>
      <vt:lpstr>Co budeme dělat? Jaký máme časový plán?</vt:lpstr>
      <vt:lpstr>O čem to bude?</vt:lpstr>
      <vt:lpstr>Představujeme se…</vt:lpstr>
      <vt:lpstr>Očekávání</vt:lpstr>
      <vt:lpstr>Chvilka zamyšlení – co pro mě je (a co není)</vt:lpstr>
      <vt:lpstr>Úvod do psychologie zdraví</vt:lpstr>
      <vt:lpstr>Prezentace aplikace PowerPoint</vt:lpstr>
      <vt:lpstr>Co je obsahem psychologie zdraví? </vt:lpstr>
      <vt:lpstr>Co je obsahem psychologie zdraví? </vt:lpstr>
      <vt:lpstr>Psychologie zdraví</vt:lpstr>
      <vt:lpstr>Hlavní okruhy témat psychologie zdraví</vt:lpstr>
      <vt:lpstr>Z čeho můžete studovat?</vt:lpstr>
      <vt:lpstr>Z čeho ještě?</vt:lpstr>
      <vt:lpstr>Pojetí zdraví  od začátku 20. století</vt:lpstr>
      <vt:lpstr>Biopsychoekosociální model zdraví</vt:lpstr>
      <vt:lpstr>Zdraví dle WHO (1946)</vt:lpstr>
      <vt:lpstr>Prezentace aplikace PowerPoint</vt:lpstr>
      <vt:lpstr>Duševní zdraví</vt:lpstr>
      <vt:lpstr>SMART cíl? </vt:lpstr>
      <vt:lpstr>Prezentace aplikace PowerPoint</vt:lpstr>
      <vt:lpstr>Akční plán </vt:lpstr>
      <vt:lpstr>Literatura uvedená v textu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zdraví a psychohygiena  pro sociální pedagogy</dc:title>
  <dc:creator>Martina Fabianova</dc:creator>
  <cp:lastModifiedBy>Jaroslava Dosedlová</cp:lastModifiedBy>
  <cp:revision>181</cp:revision>
  <dcterms:created xsi:type="dcterms:W3CDTF">2022-03-30T06:21:20Z</dcterms:created>
  <dcterms:modified xsi:type="dcterms:W3CDTF">2024-03-14T23:27:51Z</dcterms:modified>
</cp:coreProperties>
</file>