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9.xml" ContentType="application/inkml+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75" r:id="rId2"/>
    <p:sldId id="336" r:id="rId3"/>
    <p:sldId id="337" r:id="rId4"/>
    <p:sldId id="338" r:id="rId5"/>
    <p:sldId id="339" r:id="rId6"/>
    <p:sldId id="340" r:id="rId7"/>
    <p:sldId id="341" r:id="rId8"/>
    <p:sldId id="342" r:id="rId9"/>
    <p:sldId id="343" r:id="rId10"/>
    <p:sldId id="344" r:id="rId11"/>
    <p:sldId id="355" r:id="rId12"/>
    <p:sldId id="353" r:id="rId13"/>
    <p:sldId id="345" r:id="rId14"/>
    <p:sldId id="346" r:id="rId15"/>
    <p:sldId id="347" r:id="rId16"/>
    <p:sldId id="348" r:id="rId17"/>
    <p:sldId id="349" r:id="rId18"/>
    <p:sldId id="350" r:id="rId19"/>
    <p:sldId id="292" r:id="rId20"/>
    <p:sldId id="351" r:id="rId21"/>
    <p:sldId id="352" r:id="rId22"/>
    <p:sldId id="356" r:id="rId23"/>
    <p:sldId id="369" r:id="rId24"/>
    <p:sldId id="370" r:id="rId25"/>
    <p:sldId id="371" r:id="rId26"/>
    <p:sldId id="372" r:id="rId27"/>
    <p:sldId id="379" r:id="rId28"/>
    <p:sldId id="380" r:id="rId29"/>
    <p:sldId id="376" r:id="rId30"/>
    <p:sldId id="377" r:id="rId31"/>
    <p:sldId id="378" r:id="rId32"/>
    <p:sldId id="373" r:id="rId33"/>
    <p:sldId id="374" r:id="rId34"/>
    <p:sldId id="381" r:id="rId35"/>
    <p:sldId id="382" r:id="rId36"/>
    <p:sldId id="383" r:id="rId37"/>
    <p:sldId id="384" r:id="rId38"/>
    <p:sldId id="385" r:id="rId39"/>
    <p:sldId id="386" r:id="rId40"/>
    <p:sldId id="375" r:id="rId41"/>
    <p:sldId id="35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0" autoAdjust="0"/>
    <p:restoredTop sz="94660"/>
  </p:normalViewPr>
  <p:slideViewPr>
    <p:cSldViewPr snapToGrid="0">
      <p:cViewPr varScale="1">
        <p:scale>
          <a:sx n="97" d="100"/>
          <a:sy n="97" d="100"/>
        </p:scale>
        <p:origin x="10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E0F18-E623-4C4E-B4BE-1A572BA46CDC}"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A58079ED-D781-47A0-9117-6FBA69F36AC9}">
      <dgm:prSet/>
      <dgm:spPr/>
      <dgm:t>
        <a:bodyPr/>
        <a:lstStyle/>
        <a:p>
          <a:r>
            <a:rPr lang="cs-CZ"/>
            <a:t>Konflikt je neoddělitelnou součástí našeho života</a:t>
          </a:r>
          <a:endParaRPr lang="en-US"/>
        </a:p>
      </dgm:t>
    </dgm:pt>
    <dgm:pt modelId="{299B7006-7245-4239-84D3-1FD53E0864F5}" type="parTrans" cxnId="{4D941A30-055D-4A2F-851E-B98C911090FC}">
      <dgm:prSet/>
      <dgm:spPr/>
      <dgm:t>
        <a:bodyPr/>
        <a:lstStyle/>
        <a:p>
          <a:endParaRPr lang="en-US"/>
        </a:p>
      </dgm:t>
    </dgm:pt>
    <dgm:pt modelId="{DFF1A5D6-FD4E-4BB5-AA8B-94AED1786C90}" type="sibTrans" cxnId="{4D941A30-055D-4A2F-851E-B98C911090FC}">
      <dgm:prSet/>
      <dgm:spPr/>
      <dgm:t>
        <a:bodyPr/>
        <a:lstStyle/>
        <a:p>
          <a:endParaRPr lang="en-US"/>
        </a:p>
      </dgm:t>
    </dgm:pt>
    <dgm:pt modelId="{74045C1C-AD69-42C6-B4A5-EA4685A58059}">
      <dgm:prSet/>
      <dgm:spPr/>
      <dgm:t>
        <a:bodyPr/>
        <a:lstStyle/>
        <a:p>
          <a:r>
            <a:rPr lang="cs-CZ"/>
            <a:t>Konflikt „dělá“ zprávy</a:t>
          </a:r>
          <a:endParaRPr lang="en-US"/>
        </a:p>
      </dgm:t>
    </dgm:pt>
    <dgm:pt modelId="{F2B844B8-9E3E-4FB4-8BA8-0B9FEC79DBB8}" type="parTrans" cxnId="{7A4DEDFB-3C7B-4A37-AD80-92596BF4F190}">
      <dgm:prSet/>
      <dgm:spPr/>
      <dgm:t>
        <a:bodyPr/>
        <a:lstStyle/>
        <a:p>
          <a:endParaRPr lang="en-US"/>
        </a:p>
      </dgm:t>
    </dgm:pt>
    <dgm:pt modelId="{01E10067-3024-42C0-9D88-AE73661C715A}" type="sibTrans" cxnId="{7A4DEDFB-3C7B-4A37-AD80-92596BF4F190}">
      <dgm:prSet/>
      <dgm:spPr/>
      <dgm:t>
        <a:bodyPr/>
        <a:lstStyle/>
        <a:p>
          <a:endParaRPr lang="en-US"/>
        </a:p>
      </dgm:t>
    </dgm:pt>
    <dgm:pt modelId="{13EDDB68-35A7-454E-8FCC-7F1D0DE014E8}">
      <dgm:prSet/>
      <dgm:spPr/>
      <dgm:t>
        <a:bodyPr/>
        <a:lstStyle/>
        <a:p>
          <a:r>
            <a:rPr lang="cs-CZ"/>
            <a:t>viz běžné večerní TV zprávy, denní tisk...</a:t>
          </a:r>
          <a:endParaRPr lang="en-US"/>
        </a:p>
      </dgm:t>
    </dgm:pt>
    <dgm:pt modelId="{24C60C4E-00BF-4DE9-9871-87E25891C6F8}" type="parTrans" cxnId="{0E853D88-CD76-4094-9AB3-9D68D5039A71}">
      <dgm:prSet/>
      <dgm:spPr/>
      <dgm:t>
        <a:bodyPr/>
        <a:lstStyle/>
        <a:p>
          <a:endParaRPr lang="en-US"/>
        </a:p>
      </dgm:t>
    </dgm:pt>
    <dgm:pt modelId="{7C2A6249-5442-44E9-9F64-1C7E35526986}" type="sibTrans" cxnId="{0E853D88-CD76-4094-9AB3-9D68D5039A71}">
      <dgm:prSet/>
      <dgm:spPr/>
      <dgm:t>
        <a:bodyPr/>
        <a:lstStyle/>
        <a:p>
          <a:endParaRPr lang="en-US"/>
        </a:p>
      </dgm:t>
    </dgm:pt>
    <dgm:pt modelId="{8118DB9D-A65E-487A-8A51-CDE407F030D4}">
      <dgm:prSet/>
      <dgm:spPr/>
      <dgm:t>
        <a:bodyPr/>
        <a:lstStyle/>
        <a:p>
          <a:r>
            <a:rPr lang="cs-CZ"/>
            <a:t>Konflikt běžně potkáváme i ve škole</a:t>
          </a:r>
          <a:endParaRPr lang="en-US"/>
        </a:p>
      </dgm:t>
    </dgm:pt>
    <dgm:pt modelId="{F40B7C6E-2FB7-40AA-972D-BFA597645569}" type="parTrans" cxnId="{3288DC6B-983B-40C8-889C-6E79D64729C3}">
      <dgm:prSet/>
      <dgm:spPr/>
      <dgm:t>
        <a:bodyPr/>
        <a:lstStyle/>
        <a:p>
          <a:endParaRPr lang="en-US"/>
        </a:p>
      </dgm:t>
    </dgm:pt>
    <dgm:pt modelId="{F4D6B7DC-34EB-4093-94CF-FA08BB6F6962}" type="sibTrans" cxnId="{3288DC6B-983B-40C8-889C-6E79D64729C3}">
      <dgm:prSet/>
      <dgm:spPr/>
      <dgm:t>
        <a:bodyPr/>
        <a:lstStyle/>
        <a:p>
          <a:endParaRPr lang="en-US"/>
        </a:p>
      </dgm:t>
    </dgm:pt>
    <dgm:pt modelId="{86D591BD-62FB-4AC5-98F8-104AEFB6F05F}">
      <dgm:prSet/>
      <dgm:spPr/>
      <dgm:t>
        <a:bodyPr/>
        <a:lstStyle/>
        <a:p>
          <a:r>
            <a:rPr lang="cs-CZ"/>
            <a:t>ačkoli je často spojován s násilím, jedná se většinou spíš o nedorozumění, pomluvy, verbální napadení...</a:t>
          </a:r>
          <a:endParaRPr lang="en-US"/>
        </a:p>
      </dgm:t>
    </dgm:pt>
    <dgm:pt modelId="{FE134776-697C-4C77-A361-5D4818321AA7}" type="parTrans" cxnId="{803A710D-C0BB-4681-8EB2-2BB4EE4D1222}">
      <dgm:prSet/>
      <dgm:spPr/>
      <dgm:t>
        <a:bodyPr/>
        <a:lstStyle/>
        <a:p>
          <a:endParaRPr lang="en-US"/>
        </a:p>
      </dgm:t>
    </dgm:pt>
    <dgm:pt modelId="{3F36FC25-3E18-4371-AA26-D7F0E86A494C}" type="sibTrans" cxnId="{803A710D-C0BB-4681-8EB2-2BB4EE4D1222}">
      <dgm:prSet/>
      <dgm:spPr/>
      <dgm:t>
        <a:bodyPr/>
        <a:lstStyle/>
        <a:p>
          <a:endParaRPr lang="en-US"/>
        </a:p>
      </dgm:t>
    </dgm:pt>
    <dgm:pt modelId="{641E0E17-3D46-4729-86AB-C947D1A3E65D}">
      <dgm:prSet/>
      <dgm:spPr/>
      <dgm:t>
        <a:bodyPr/>
        <a:lstStyle/>
        <a:p>
          <a:r>
            <a:rPr lang="cs-CZ"/>
            <a:t>Sociální sítě přinášejí další možnosti pro rozvoj konfliktů (flaming, trolling atd.)</a:t>
          </a:r>
          <a:endParaRPr lang="en-US"/>
        </a:p>
      </dgm:t>
    </dgm:pt>
    <dgm:pt modelId="{69470179-EFEA-4741-BE7E-E4211181BDBC}" type="parTrans" cxnId="{3AA864A0-E295-4CDD-BF7C-3CDCA35184CE}">
      <dgm:prSet/>
      <dgm:spPr/>
      <dgm:t>
        <a:bodyPr/>
        <a:lstStyle/>
        <a:p>
          <a:endParaRPr lang="en-US"/>
        </a:p>
      </dgm:t>
    </dgm:pt>
    <dgm:pt modelId="{2EF49CA6-534E-44BF-B0A8-D413ED311E88}" type="sibTrans" cxnId="{3AA864A0-E295-4CDD-BF7C-3CDCA35184CE}">
      <dgm:prSet/>
      <dgm:spPr/>
      <dgm:t>
        <a:bodyPr/>
        <a:lstStyle/>
        <a:p>
          <a:endParaRPr lang="en-US"/>
        </a:p>
      </dgm:t>
    </dgm:pt>
    <dgm:pt modelId="{DCD57D47-CFEE-4839-BD4E-CCB09B7D84D3}">
      <dgm:prSet/>
      <dgm:spPr/>
      <dgm:t>
        <a:bodyPr/>
        <a:lstStyle/>
        <a:p>
          <a:r>
            <a:rPr lang="cs-CZ"/>
            <a:t>Učitelé tráví hodně času a energie snahou urovnat konflikty ve třídě</a:t>
          </a:r>
          <a:endParaRPr lang="en-US"/>
        </a:p>
      </dgm:t>
    </dgm:pt>
    <dgm:pt modelId="{7EDB52F2-796B-4906-9E5E-7CF0D0A9D1AC}" type="parTrans" cxnId="{0D19A190-E06A-400E-8C14-1441E51B7C73}">
      <dgm:prSet/>
      <dgm:spPr/>
      <dgm:t>
        <a:bodyPr/>
        <a:lstStyle/>
        <a:p>
          <a:endParaRPr lang="en-US"/>
        </a:p>
      </dgm:t>
    </dgm:pt>
    <dgm:pt modelId="{2D15D53A-F1F0-47F4-8D2D-B31E6A611F9E}" type="sibTrans" cxnId="{0D19A190-E06A-400E-8C14-1441E51B7C73}">
      <dgm:prSet/>
      <dgm:spPr/>
      <dgm:t>
        <a:bodyPr/>
        <a:lstStyle/>
        <a:p>
          <a:endParaRPr lang="en-US"/>
        </a:p>
      </dgm:t>
    </dgm:pt>
    <dgm:pt modelId="{2F6C721E-AD85-475D-BC98-ECBE52481B43}">
      <dgm:prSet/>
      <dgm:spPr/>
      <dgm:t>
        <a:bodyPr/>
        <a:lstStyle/>
        <a:p>
          <a:r>
            <a:rPr lang="cs-CZ"/>
            <a:t>mohou se týkat nedorozumění mezi studenty; pedagogy  školy či rodiči žáků, eventuálně nepedagogickým personálem</a:t>
          </a:r>
          <a:endParaRPr lang="en-US"/>
        </a:p>
      </dgm:t>
    </dgm:pt>
    <dgm:pt modelId="{D2BEF1C6-E1A1-4C6B-B54E-0C995C98314E}" type="parTrans" cxnId="{CFE3CC8D-473A-4D56-BC13-A08C9E860E3C}">
      <dgm:prSet/>
      <dgm:spPr/>
      <dgm:t>
        <a:bodyPr/>
        <a:lstStyle/>
        <a:p>
          <a:endParaRPr lang="en-US"/>
        </a:p>
      </dgm:t>
    </dgm:pt>
    <dgm:pt modelId="{E165F1F0-795D-4640-90E7-28F9746C8FB9}" type="sibTrans" cxnId="{CFE3CC8D-473A-4D56-BC13-A08C9E860E3C}">
      <dgm:prSet/>
      <dgm:spPr/>
      <dgm:t>
        <a:bodyPr/>
        <a:lstStyle/>
        <a:p>
          <a:endParaRPr lang="en-US"/>
        </a:p>
      </dgm:t>
    </dgm:pt>
    <dgm:pt modelId="{A8B74A5F-F339-4B50-9799-B2B94520D6D1}">
      <dgm:prSet/>
      <dgm:spPr/>
      <dgm:t>
        <a:bodyPr/>
        <a:lstStyle/>
        <a:p>
          <a:r>
            <a:rPr lang="cs-CZ"/>
            <a:t>tyto konflikty mohou vést až k vyhrocené atmosféře uvnitř třídy či školy (problematické sociální klima) či patologickým jevům</a:t>
          </a:r>
          <a:endParaRPr lang="en-US"/>
        </a:p>
      </dgm:t>
    </dgm:pt>
    <dgm:pt modelId="{3B479B04-0493-4157-B05A-CDEA2A02D0F2}" type="parTrans" cxnId="{E36C205E-9CA4-47C2-810B-7709B44B61F0}">
      <dgm:prSet/>
      <dgm:spPr/>
      <dgm:t>
        <a:bodyPr/>
        <a:lstStyle/>
        <a:p>
          <a:endParaRPr lang="en-US"/>
        </a:p>
      </dgm:t>
    </dgm:pt>
    <dgm:pt modelId="{9E1AC596-A96C-43D7-8D69-2F8B87B9B742}" type="sibTrans" cxnId="{E36C205E-9CA4-47C2-810B-7709B44B61F0}">
      <dgm:prSet/>
      <dgm:spPr/>
      <dgm:t>
        <a:bodyPr/>
        <a:lstStyle/>
        <a:p>
          <a:endParaRPr lang="en-US"/>
        </a:p>
      </dgm:t>
    </dgm:pt>
    <dgm:pt modelId="{E6AB1B88-8464-477F-8DD5-1E963954B4A8}">
      <dgm:prSet/>
      <dgm:spPr/>
      <dgm:t>
        <a:bodyPr/>
        <a:lstStyle/>
        <a:p>
          <a:r>
            <a:rPr lang="cs-CZ"/>
            <a:t>Únikové reakce (záškoláctví, útěk do nemoci aj.)</a:t>
          </a:r>
          <a:endParaRPr lang="en-US"/>
        </a:p>
      </dgm:t>
    </dgm:pt>
    <dgm:pt modelId="{5863FC6C-7893-4E58-9514-3D2D8D443FE6}" type="parTrans" cxnId="{4B1202B7-2F6C-4C16-BA43-CD1AE81032D0}">
      <dgm:prSet/>
      <dgm:spPr/>
      <dgm:t>
        <a:bodyPr/>
        <a:lstStyle/>
        <a:p>
          <a:endParaRPr lang="en-US"/>
        </a:p>
      </dgm:t>
    </dgm:pt>
    <dgm:pt modelId="{B79A235C-1D4B-4735-AF3B-994959047684}" type="sibTrans" cxnId="{4B1202B7-2F6C-4C16-BA43-CD1AE81032D0}">
      <dgm:prSet/>
      <dgm:spPr/>
      <dgm:t>
        <a:bodyPr/>
        <a:lstStyle/>
        <a:p>
          <a:endParaRPr lang="en-US"/>
        </a:p>
      </dgm:t>
    </dgm:pt>
    <dgm:pt modelId="{1BA16BCA-7FFC-4506-BE75-79BE288BE3DB}">
      <dgm:prSet/>
      <dgm:spPr/>
      <dgm:t>
        <a:bodyPr/>
        <a:lstStyle/>
        <a:p>
          <a:r>
            <a:rPr lang="cs-CZ"/>
            <a:t>Šikana (žáci mezi sebou, učitelé žáky, žáci učitele)</a:t>
          </a:r>
          <a:endParaRPr lang="en-US"/>
        </a:p>
      </dgm:t>
    </dgm:pt>
    <dgm:pt modelId="{FDA554FE-B591-4328-8327-8BAA83290959}" type="parTrans" cxnId="{B653CCEC-B57B-4354-A094-08209D6695A3}">
      <dgm:prSet/>
      <dgm:spPr/>
      <dgm:t>
        <a:bodyPr/>
        <a:lstStyle/>
        <a:p>
          <a:endParaRPr lang="en-US"/>
        </a:p>
      </dgm:t>
    </dgm:pt>
    <dgm:pt modelId="{441319D6-785D-4C0A-8C98-BF5A065AC2F4}" type="sibTrans" cxnId="{B653CCEC-B57B-4354-A094-08209D6695A3}">
      <dgm:prSet/>
      <dgm:spPr/>
      <dgm:t>
        <a:bodyPr/>
        <a:lstStyle/>
        <a:p>
          <a:endParaRPr lang="en-US"/>
        </a:p>
      </dgm:t>
    </dgm:pt>
    <dgm:pt modelId="{3C44E448-C3B8-4F33-866D-9161208014A0}" type="pres">
      <dgm:prSet presAssocID="{1EAE0F18-E623-4C4E-B4BE-1A572BA46CDC}" presName="Name0" presStyleCnt="0">
        <dgm:presLayoutVars>
          <dgm:dir/>
          <dgm:animLvl val="lvl"/>
          <dgm:resizeHandles val="exact"/>
        </dgm:presLayoutVars>
      </dgm:prSet>
      <dgm:spPr/>
    </dgm:pt>
    <dgm:pt modelId="{95FA4402-2E87-4C82-AB91-B4B9A3833924}" type="pres">
      <dgm:prSet presAssocID="{DCD57D47-CFEE-4839-BD4E-CCB09B7D84D3}" presName="boxAndChildren" presStyleCnt="0"/>
      <dgm:spPr/>
    </dgm:pt>
    <dgm:pt modelId="{51DA6BD2-7358-4A3E-B12B-79823F9ED77B}" type="pres">
      <dgm:prSet presAssocID="{DCD57D47-CFEE-4839-BD4E-CCB09B7D84D3}" presName="parentTextBox" presStyleLbl="alignNode1" presStyleIdx="0" presStyleCnt="3"/>
      <dgm:spPr/>
    </dgm:pt>
    <dgm:pt modelId="{A27E5E29-8F76-4B0E-BF57-CE526D903512}" type="pres">
      <dgm:prSet presAssocID="{DCD57D47-CFEE-4839-BD4E-CCB09B7D84D3}" presName="descendantBox" presStyleLbl="bgAccFollowNode1" presStyleIdx="0" presStyleCnt="3"/>
      <dgm:spPr/>
    </dgm:pt>
    <dgm:pt modelId="{291F77C6-E801-46D9-91FB-548B16ACD952}" type="pres">
      <dgm:prSet presAssocID="{F4D6B7DC-34EB-4093-94CF-FA08BB6F6962}" presName="sp" presStyleCnt="0"/>
      <dgm:spPr/>
    </dgm:pt>
    <dgm:pt modelId="{7DF4A009-CDCF-4C49-BFAD-820BBACE9F18}" type="pres">
      <dgm:prSet presAssocID="{8118DB9D-A65E-487A-8A51-CDE407F030D4}" presName="arrowAndChildren" presStyleCnt="0"/>
      <dgm:spPr/>
    </dgm:pt>
    <dgm:pt modelId="{BEE54410-774F-4CBD-AA19-2ED097A52FC6}" type="pres">
      <dgm:prSet presAssocID="{8118DB9D-A65E-487A-8A51-CDE407F030D4}" presName="parentTextArrow" presStyleLbl="node1" presStyleIdx="0" presStyleCnt="0"/>
      <dgm:spPr/>
    </dgm:pt>
    <dgm:pt modelId="{5A815F0B-0860-4F39-A320-4778771A0CB9}" type="pres">
      <dgm:prSet presAssocID="{8118DB9D-A65E-487A-8A51-CDE407F030D4}" presName="arrow" presStyleLbl="alignNode1" presStyleIdx="1" presStyleCnt="3"/>
      <dgm:spPr/>
    </dgm:pt>
    <dgm:pt modelId="{B5574E6C-BC3B-4281-8D4C-E5C6B8619AF5}" type="pres">
      <dgm:prSet presAssocID="{8118DB9D-A65E-487A-8A51-CDE407F030D4}" presName="descendantArrow" presStyleLbl="bgAccFollowNode1" presStyleIdx="1" presStyleCnt="3"/>
      <dgm:spPr/>
    </dgm:pt>
    <dgm:pt modelId="{D7C1973E-CCDA-496A-8E67-090C2B1475EA}" type="pres">
      <dgm:prSet presAssocID="{DFF1A5D6-FD4E-4BB5-AA8B-94AED1786C90}" presName="sp" presStyleCnt="0"/>
      <dgm:spPr/>
    </dgm:pt>
    <dgm:pt modelId="{31C51FDF-8F02-42AE-9D33-7D82BC6EDCB1}" type="pres">
      <dgm:prSet presAssocID="{A58079ED-D781-47A0-9117-6FBA69F36AC9}" presName="arrowAndChildren" presStyleCnt="0"/>
      <dgm:spPr/>
    </dgm:pt>
    <dgm:pt modelId="{02964409-9A1C-4461-A86D-6BC5B010FF00}" type="pres">
      <dgm:prSet presAssocID="{A58079ED-D781-47A0-9117-6FBA69F36AC9}" presName="parentTextArrow" presStyleLbl="node1" presStyleIdx="0" presStyleCnt="0"/>
      <dgm:spPr/>
    </dgm:pt>
    <dgm:pt modelId="{FF3F1279-F621-4818-AB8C-C53FB9018D86}" type="pres">
      <dgm:prSet presAssocID="{A58079ED-D781-47A0-9117-6FBA69F36AC9}" presName="arrow" presStyleLbl="alignNode1" presStyleIdx="2" presStyleCnt="3"/>
      <dgm:spPr/>
    </dgm:pt>
    <dgm:pt modelId="{36D10776-1603-47A4-A3FA-7EA3AE9EE4FC}" type="pres">
      <dgm:prSet presAssocID="{A58079ED-D781-47A0-9117-6FBA69F36AC9}" presName="descendantArrow" presStyleLbl="bgAccFollowNode1" presStyleIdx="2" presStyleCnt="3"/>
      <dgm:spPr/>
    </dgm:pt>
  </dgm:ptLst>
  <dgm:cxnLst>
    <dgm:cxn modelId="{803A710D-C0BB-4681-8EB2-2BB4EE4D1222}" srcId="{8118DB9D-A65E-487A-8A51-CDE407F030D4}" destId="{86D591BD-62FB-4AC5-98F8-104AEFB6F05F}" srcOrd="0" destOrd="0" parTransId="{FE134776-697C-4C77-A361-5D4818321AA7}" sibTransId="{3F36FC25-3E18-4371-AA26-D7F0E86A494C}"/>
    <dgm:cxn modelId="{4D941A30-055D-4A2F-851E-B98C911090FC}" srcId="{1EAE0F18-E623-4C4E-B4BE-1A572BA46CDC}" destId="{A58079ED-D781-47A0-9117-6FBA69F36AC9}" srcOrd="0" destOrd="0" parTransId="{299B7006-7245-4239-84D3-1FD53E0864F5}" sibTransId="{DFF1A5D6-FD4E-4BB5-AA8B-94AED1786C90}"/>
    <dgm:cxn modelId="{E36C205E-9CA4-47C2-810B-7709B44B61F0}" srcId="{DCD57D47-CFEE-4839-BD4E-CCB09B7D84D3}" destId="{A8B74A5F-F339-4B50-9799-B2B94520D6D1}" srcOrd="1" destOrd="0" parTransId="{3B479B04-0493-4157-B05A-CDEA2A02D0F2}" sibTransId="{9E1AC596-A96C-43D7-8D69-2F8B87B9B742}"/>
    <dgm:cxn modelId="{B5166C5F-0C6A-4722-9FDA-C77E5906FA89}" type="presOf" srcId="{E6AB1B88-8464-477F-8DD5-1E963954B4A8}" destId="{A27E5E29-8F76-4B0E-BF57-CE526D903512}" srcOrd="0" destOrd="2" presId="urn:microsoft.com/office/officeart/2016/7/layout/VerticalDownArrowProcess"/>
    <dgm:cxn modelId="{0577BE66-3639-49D1-A93A-E91C4A833668}" type="presOf" srcId="{1EAE0F18-E623-4C4E-B4BE-1A572BA46CDC}" destId="{3C44E448-C3B8-4F33-866D-9161208014A0}" srcOrd="0" destOrd="0" presId="urn:microsoft.com/office/officeart/2016/7/layout/VerticalDownArrowProcess"/>
    <dgm:cxn modelId="{3288DC6B-983B-40C8-889C-6E79D64729C3}" srcId="{1EAE0F18-E623-4C4E-B4BE-1A572BA46CDC}" destId="{8118DB9D-A65E-487A-8A51-CDE407F030D4}" srcOrd="1" destOrd="0" parTransId="{F40B7C6E-2FB7-40AA-972D-BFA597645569}" sibTransId="{F4D6B7DC-34EB-4093-94CF-FA08BB6F6962}"/>
    <dgm:cxn modelId="{7A003E74-4A05-48B2-B560-AE0646A1B55D}" type="presOf" srcId="{A8B74A5F-F339-4B50-9799-B2B94520D6D1}" destId="{A27E5E29-8F76-4B0E-BF57-CE526D903512}" srcOrd="0" destOrd="1" presId="urn:microsoft.com/office/officeart/2016/7/layout/VerticalDownArrowProcess"/>
    <dgm:cxn modelId="{F22BC07F-01FC-466A-9874-CC63346E5B2C}" type="presOf" srcId="{13EDDB68-35A7-454E-8FCC-7F1D0DE014E8}" destId="{36D10776-1603-47A4-A3FA-7EA3AE9EE4FC}" srcOrd="0" destOrd="1" presId="urn:microsoft.com/office/officeart/2016/7/layout/VerticalDownArrowProcess"/>
    <dgm:cxn modelId="{0E853D88-CD76-4094-9AB3-9D68D5039A71}" srcId="{A58079ED-D781-47A0-9117-6FBA69F36AC9}" destId="{13EDDB68-35A7-454E-8FCC-7F1D0DE014E8}" srcOrd="1" destOrd="0" parTransId="{24C60C4E-00BF-4DE9-9871-87E25891C6F8}" sibTransId="{7C2A6249-5442-44E9-9F64-1C7E35526986}"/>
    <dgm:cxn modelId="{6127348B-7941-4EAA-B386-2935C005B2D3}" type="presOf" srcId="{DCD57D47-CFEE-4839-BD4E-CCB09B7D84D3}" destId="{51DA6BD2-7358-4A3E-B12B-79823F9ED77B}" srcOrd="0" destOrd="0" presId="urn:microsoft.com/office/officeart/2016/7/layout/VerticalDownArrowProcess"/>
    <dgm:cxn modelId="{CFE3CC8D-473A-4D56-BC13-A08C9E860E3C}" srcId="{DCD57D47-CFEE-4839-BD4E-CCB09B7D84D3}" destId="{2F6C721E-AD85-475D-BC98-ECBE52481B43}" srcOrd="0" destOrd="0" parTransId="{D2BEF1C6-E1A1-4C6B-B54E-0C995C98314E}" sibTransId="{E165F1F0-795D-4640-90E7-28F9746C8FB9}"/>
    <dgm:cxn modelId="{0D19A190-E06A-400E-8C14-1441E51B7C73}" srcId="{1EAE0F18-E623-4C4E-B4BE-1A572BA46CDC}" destId="{DCD57D47-CFEE-4839-BD4E-CCB09B7D84D3}" srcOrd="2" destOrd="0" parTransId="{7EDB52F2-796B-4906-9E5E-7CF0D0A9D1AC}" sibTransId="{2D15D53A-F1F0-47F4-8D2D-B31E6A611F9E}"/>
    <dgm:cxn modelId="{A3D65A91-3577-4E25-BF7E-034CB80B50DB}" type="presOf" srcId="{74045C1C-AD69-42C6-B4A5-EA4685A58059}" destId="{36D10776-1603-47A4-A3FA-7EA3AE9EE4FC}" srcOrd="0" destOrd="0" presId="urn:microsoft.com/office/officeart/2016/7/layout/VerticalDownArrowProcess"/>
    <dgm:cxn modelId="{C962A196-129E-45C4-B6AA-C2F8A200DE1E}" type="presOf" srcId="{1BA16BCA-7FFC-4506-BE75-79BE288BE3DB}" destId="{A27E5E29-8F76-4B0E-BF57-CE526D903512}" srcOrd="0" destOrd="3" presId="urn:microsoft.com/office/officeart/2016/7/layout/VerticalDownArrowProcess"/>
    <dgm:cxn modelId="{3AA864A0-E295-4CDD-BF7C-3CDCA35184CE}" srcId="{8118DB9D-A65E-487A-8A51-CDE407F030D4}" destId="{641E0E17-3D46-4729-86AB-C947D1A3E65D}" srcOrd="1" destOrd="0" parTransId="{69470179-EFEA-4741-BE7E-E4211181BDBC}" sibTransId="{2EF49CA6-534E-44BF-B0A8-D413ED311E88}"/>
    <dgm:cxn modelId="{8A1CB4A3-FEF8-4E63-8392-EAE947A4A4B9}" type="presOf" srcId="{8118DB9D-A65E-487A-8A51-CDE407F030D4}" destId="{5A815F0B-0860-4F39-A320-4778771A0CB9}" srcOrd="1" destOrd="0" presId="urn:microsoft.com/office/officeart/2016/7/layout/VerticalDownArrowProcess"/>
    <dgm:cxn modelId="{CF9E58AF-C01B-4D61-94AE-64D0A7D5467C}" type="presOf" srcId="{641E0E17-3D46-4729-86AB-C947D1A3E65D}" destId="{B5574E6C-BC3B-4281-8D4C-E5C6B8619AF5}" srcOrd="0" destOrd="1" presId="urn:microsoft.com/office/officeart/2016/7/layout/VerticalDownArrowProcess"/>
    <dgm:cxn modelId="{4B1202B7-2F6C-4C16-BA43-CD1AE81032D0}" srcId="{A8B74A5F-F339-4B50-9799-B2B94520D6D1}" destId="{E6AB1B88-8464-477F-8DD5-1E963954B4A8}" srcOrd="0" destOrd="0" parTransId="{5863FC6C-7893-4E58-9514-3D2D8D443FE6}" sibTransId="{B79A235C-1D4B-4735-AF3B-994959047684}"/>
    <dgm:cxn modelId="{8CD25EC9-B9FC-42FF-BEFF-80214520F2E5}" type="presOf" srcId="{8118DB9D-A65E-487A-8A51-CDE407F030D4}" destId="{BEE54410-774F-4CBD-AA19-2ED097A52FC6}" srcOrd="0" destOrd="0" presId="urn:microsoft.com/office/officeart/2016/7/layout/VerticalDownArrowProcess"/>
    <dgm:cxn modelId="{D27A29CE-1755-49F1-BCB7-E0E9E9265CAA}" type="presOf" srcId="{A58079ED-D781-47A0-9117-6FBA69F36AC9}" destId="{FF3F1279-F621-4818-AB8C-C53FB9018D86}" srcOrd="1" destOrd="0" presId="urn:microsoft.com/office/officeart/2016/7/layout/VerticalDownArrowProcess"/>
    <dgm:cxn modelId="{A9BD52D3-CF59-4F85-A651-EEBDB7392443}" type="presOf" srcId="{86D591BD-62FB-4AC5-98F8-104AEFB6F05F}" destId="{B5574E6C-BC3B-4281-8D4C-E5C6B8619AF5}" srcOrd="0" destOrd="0" presId="urn:microsoft.com/office/officeart/2016/7/layout/VerticalDownArrowProcess"/>
    <dgm:cxn modelId="{B653CCEC-B57B-4354-A094-08209D6695A3}" srcId="{A8B74A5F-F339-4B50-9799-B2B94520D6D1}" destId="{1BA16BCA-7FFC-4506-BE75-79BE288BE3DB}" srcOrd="1" destOrd="0" parTransId="{FDA554FE-B591-4328-8327-8BAA83290959}" sibTransId="{441319D6-785D-4C0A-8C98-BF5A065AC2F4}"/>
    <dgm:cxn modelId="{EBE240FA-B6DF-4184-A3A1-6FF66FA943E9}" type="presOf" srcId="{A58079ED-D781-47A0-9117-6FBA69F36AC9}" destId="{02964409-9A1C-4461-A86D-6BC5B010FF00}" srcOrd="0" destOrd="0" presId="urn:microsoft.com/office/officeart/2016/7/layout/VerticalDownArrowProcess"/>
    <dgm:cxn modelId="{454492FA-33AD-4C9F-8AC7-D2A6BF923AFF}" type="presOf" srcId="{2F6C721E-AD85-475D-BC98-ECBE52481B43}" destId="{A27E5E29-8F76-4B0E-BF57-CE526D903512}" srcOrd="0" destOrd="0" presId="urn:microsoft.com/office/officeart/2016/7/layout/VerticalDownArrowProcess"/>
    <dgm:cxn modelId="{7A4DEDFB-3C7B-4A37-AD80-92596BF4F190}" srcId="{A58079ED-D781-47A0-9117-6FBA69F36AC9}" destId="{74045C1C-AD69-42C6-B4A5-EA4685A58059}" srcOrd="0" destOrd="0" parTransId="{F2B844B8-9E3E-4FB4-8BA8-0B9FEC79DBB8}" sibTransId="{01E10067-3024-42C0-9D88-AE73661C715A}"/>
    <dgm:cxn modelId="{D22FD90B-38F3-43A6-B19C-79356AC982CA}" type="presParOf" srcId="{3C44E448-C3B8-4F33-866D-9161208014A0}" destId="{95FA4402-2E87-4C82-AB91-B4B9A3833924}" srcOrd="0" destOrd="0" presId="urn:microsoft.com/office/officeart/2016/7/layout/VerticalDownArrowProcess"/>
    <dgm:cxn modelId="{8BBF52E5-A26D-4B04-9AAB-4B133FDDF907}" type="presParOf" srcId="{95FA4402-2E87-4C82-AB91-B4B9A3833924}" destId="{51DA6BD2-7358-4A3E-B12B-79823F9ED77B}" srcOrd="0" destOrd="0" presId="urn:microsoft.com/office/officeart/2016/7/layout/VerticalDownArrowProcess"/>
    <dgm:cxn modelId="{5100E2E2-C989-4006-92FC-193CBFF68061}" type="presParOf" srcId="{95FA4402-2E87-4C82-AB91-B4B9A3833924}" destId="{A27E5E29-8F76-4B0E-BF57-CE526D903512}" srcOrd="1" destOrd="0" presId="urn:microsoft.com/office/officeart/2016/7/layout/VerticalDownArrowProcess"/>
    <dgm:cxn modelId="{42D20D9D-F0FC-4842-A43A-1CC31BA62A46}" type="presParOf" srcId="{3C44E448-C3B8-4F33-866D-9161208014A0}" destId="{291F77C6-E801-46D9-91FB-548B16ACD952}" srcOrd="1" destOrd="0" presId="urn:microsoft.com/office/officeart/2016/7/layout/VerticalDownArrowProcess"/>
    <dgm:cxn modelId="{984C0BC1-53FC-4F67-8627-90A540E5EFB9}" type="presParOf" srcId="{3C44E448-C3B8-4F33-866D-9161208014A0}" destId="{7DF4A009-CDCF-4C49-BFAD-820BBACE9F18}" srcOrd="2" destOrd="0" presId="urn:microsoft.com/office/officeart/2016/7/layout/VerticalDownArrowProcess"/>
    <dgm:cxn modelId="{DB40D2A7-D654-45F6-A702-F0BE4BE97806}" type="presParOf" srcId="{7DF4A009-CDCF-4C49-BFAD-820BBACE9F18}" destId="{BEE54410-774F-4CBD-AA19-2ED097A52FC6}" srcOrd="0" destOrd="0" presId="urn:microsoft.com/office/officeart/2016/7/layout/VerticalDownArrowProcess"/>
    <dgm:cxn modelId="{888D76BE-DD7C-4D8D-A1B8-47DA8D108172}" type="presParOf" srcId="{7DF4A009-CDCF-4C49-BFAD-820BBACE9F18}" destId="{5A815F0B-0860-4F39-A320-4778771A0CB9}" srcOrd="1" destOrd="0" presId="urn:microsoft.com/office/officeart/2016/7/layout/VerticalDownArrowProcess"/>
    <dgm:cxn modelId="{55CD6638-1B8E-47DC-A99A-B9B9111611A3}" type="presParOf" srcId="{7DF4A009-CDCF-4C49-BFAD-820BBACE9F18}" destId="{B5574E6C-BC3B-4281-8D4C-E5C6B8619AF5}" srcOrd="2" destOrd="0" presId="urn:microsoft.com/office/officeart/2016/7/layout/VerticalDownArrowProcess"/>
    <dgm:cxn modelId="{29B4FD96-9659-4ACA-B6CE-5FDE76531F8F}" type="presParOf" srcId="{3C44E448-C3B8-4F33-866D-9161208014A0}" destId="{D7C1973E-CCDA-496A-8E67-090C2B1475EA}" srcOrd="3" destOrd="0" presId="urn:microsoft.com/office/officeart/2016/7/layout/VerticalDownArrowProcess"/>
    <dgm:cxn modelId="{4DD220BF-CEA6-480C-B9F7-066E653AB89C}" type="presParOf" srcId="{3C44E448-C3B8-4F33-866D-9161208014A0}" destId="{31C51FDF-8F02-42AE-9D33-7D82BC6EDCB1}" srcOrd="4" destOrd="0" presId="urn:microsoft.com/office/officeart/2016/7/layout/VerticalDownArrowProcess"/>
    <dgm:cxn modelId="{F12C02C2-BEC7-4AB5-8AAB-18CE1872BE19}" type="presParOf" srcId="{31C51FDF-8F02-42AE-9D33-7D82BC6EDCB1}" destId="{02964409-9A1C-4461-A86D-6BC5B010FF00}" srcOrd="0" destOrd="0" presId="urn:microsoft.com/office/officeart/2016/7/layout/VerticalDownArrowProcess"/>
    <dgm:cxn modelId="{550A89CF-9E91-43B7-9273-276411AC05C7}" type="presParOf" srcId="{31C51FDF-8F02-42AE-9D33-7D82BC6EDCB1}" destId="{FF3F1279-F621-4818-AB8C-C53FB9018D86}" srcOrd="1" destOrd="0" presId="urn:microsoft.com/office/officeart/2016/7/layout/VerticalDownArrowProcess"/>
    <dgm:cxn modelId="{56487F14-21DB-46E0-B4B4-CAFB4CC0FD99}" type="presParOf" srcId="{31C51FDF-8F02-42AE-9D33-7D82BC6EDCB1}" destId="{36D10776-1603-47A4-A3FA-7EA3AE9EE4F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BFAC3E-CFD1-4378-9FA4-967B56963DD0}"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12AFAA81-40CB-4212-8B19-1DBDDA74A718}">
      <dgm:prSet/>
      <dgm:spPr/>
      <dgm:t>
        <a:bodyPr/>
        <a:lstStyle/>
        <a:p>
          <a:r>
            <a:rPr lang="cs-CZ"/>
            <a:t>osobní plánování (přípravná fáze)</a:t>
          </a:r>
          <a:endParaRPr lang="en-US"/>
        </a:p>
      </dgm:t>
    </dgm:pt>
    <dgm:pt modelId="{61E0123E-1A58-4E58-9A23-30987D74462A}" type="parTrans" cxnId="{EFB03991-D24B-4498-B3C5-5DD53349C83B}">
      <dgm:prSet/>
      <dgm:spPr/>
      <dgm:t>
        <a:bodyPr/>
        <a:lstStyle/>
        <a:p>
          <a:endParaRPr lang="en-US"/>
        </a:p>
      </dgm:t>
    </dgm:pt>
    <dgm:pt modelId="{3B234BDC-D68D-41DF-B158-992210B38264}" type="sibTrans" cxnId="{EFB03991-D24B-4498-B3C5-5DD53349C83B}">
      <dgm:prSet/>
      <dgm:spPr/>
      <dgm:t>
        <a:bodyPr/>
        <a:lstStyle/>
        <a:p>
          <a:endParaRPr lang="en-US"/>
        </a:p>
      </dgm:t>
    </dgm:pt>
    <dgm:pt modelId="{66A303F2-CEFF-4D98-AC7D-2BDB382F99D6}">
      <dgm:prSet/>
      <dgm:spPr/>
      <dgm:t>
        <a:bodyPr/>
        <a:lstStyle/>
        <a:p>
          <a:r>
            <a:rPr lang="cs-CZ"/>
            <a:t>definování příčin konfliktu</a:t>
          </a:r>
          <a:endParaRPr lang="en-US"/>
        </a:p>
      </dgm:t>
    </dgm:pt>
    <dgm:pt modelId="{E4B2CA9B-B037-4A80-BEA5-478AFE29FD83}" type="parTrans" cxnId="{06A5F79C-5818-46F5-B055-0CDF9A0ECA1D}">
      <dgm:prSet/>
      <dgm:spPr/>
      <dgm:t>
        <a:bodyPr/>
        <a:lstStyle/>
        <a:p>
          <a:endParaRPr lang="en-US"/>
        </a:p>
      </dgm:t>
    </dgm:pt>
    <dgm:pt modelId="{FC1A7684-11B3-4F5A-ABFB-A5543C191429}" type="sibTrans" cxnId="{06A5F79C-5818-46F5-B055-0CDF9A0ECA1D}">
      <dgm:prSet/>
      <dgm:spPr/>
      <dgm:t>
        <a:bodyPr/>
        <a:lstStyle/>
        <a:p>
          <a:endParaRPr lang="en-US"/>
        </a:p>
      </dgm:t>
    </dgm:pt>
    <dgm:pt modelId="{E1989D2E-C2CD-485C-BA52-C5E2817D1861}">
      <dgm:prSet/>
      <dgm:spPr/>
      <dgm:t>
        <a:bodyPr/>
        <a:lstStyle/>
        <a:p>
          <a:r>
            <a:rPr lang="cs-CZ"/>
            <a:t>definování zájmů a postojů</a:t>
          </a:r>
          <a:endParaRPr lang="en-US"/>
        </a:p>
      </dgm:t>
    </dgm:pt>
    <dgm:pt modelId="{F8BAE1AE-C96F-4D54-8537-4A2CEB9F809A}" type="parTrans" cxnId="{8777C4B6-C282-47E3-BC21-3ABFB9A677AB}">
      <dgm:prSet/>
      <dgm:spPr/>
      <dgm:t>
        <a:bodyPr/>
        <a:lstStyle/>
        <a:p>
          <a:endParaRPr lang="en-US"/>
        </a:p>
      </dgm:t>
    </dgm:pt>
    <dgm:pt modelId="{8F88165C-BE02-4F13-AE82-08D2185A1197}" type="sibTrans" cxnId="{8777C4B6-C282-47E3-BC21-3ABFB9A677AB}">
      <dgm:prSet/>
      <dgm:spPr/>
      <dgm:t>
        <a:bodyPr/>
        <a:lstStyle/>
        <a:p>
          <a:endParaRPr lang="en-US"/>
        </a:p>
      </dgm:t>
    </dgm:pt>
    <dgm:pt modelId="{1367AB2C-7779-41D4-B78A-C7AD55F7E94C}">
      <dgm:prSet/>
      <dgm:spPr/>
      <dgm:t>
        <a:bodyPr/>
        <a:lstStyle/>
        <a:p>
          <a:r>
            <a:rPr lang="cs-CZ"/>
            <a:t>organizace vhodného prostředí pro diskusi</a:t>
          </a:r>
          <a:endParaRPr lang="en-US"/>
        </a:p>
      </dgm:t>
    </dgm:pt>
    <dgm:pt modelId="{AF9AF55D-2DF2-49A4-ACF0-F40EE5244C4C}" type="parTrans" cxnId="{9636917A-4153-4E4F-887B-B4381C91D9BB}">
      <dgm:prSet/>
      <dgm:spPr/>
      <dgm:t>
        <a:bodyPr/>
        <a:lstStyle/>
        <a:p>
          <a:endParaRPr lang="en-US"/>
        </a:p>
      </dgm:t>
    </dgm:pt>
    <dgm:pt modelId="{E255EAE9-5CE0-489A-849B-FF042E74AFB3}" type="sibTrans" cxnId="{9636917A-4153-4E4F-887B-B4381C91D9BB}">
      <dgm:prSet/>
      <dgm:spPr/>
      <dgm:t>
        <a:bodyPr/>
        <a:lstStyle/>
        <a:p>
          <a:endParaRPr lang="en-US"/>
        </a:p>
      </dgm:t>
    </dgm:pt>
    <dgm:pt modelId="{C55C8FDB-1C44-4BE6-822F-0D834F8700EA}">
      <dgm:prSet/>
      <dgm:spPr/>
      <dgm:t>
        <a:bodyPr/>
        <a:lstStyle/>
        <a:p>
          <a:r>
            <a:rPr lang="cs-CZ"/>
            <a:t>vlastní řešení s druhým účastníkem konfliktu</a:t>
          </a:r>
          <a:endParaRPr lang="en-US"/>
        </a:p>
      </dgm:t>
    </dgm:pt>
    <dgm:pt modelId="{FDDA9942-742C-47BD-B414-79792CDA02DF}" type="parTrans" cxnId="{DAB11AA8-6970-43C0-B26A-D238E31DB770}">
      <dgm:prSet/>
      <dgm:spPr/>
      <dgm:t>
        <a:bodyPr/>
        <a:lstStyle/>
        <a:p>
          <a:endParaRPr lang="en-US"/>
        </a:p>
      </dgm:t>
    </dgm:pt>
    <dgm:pt modelId="{1F6EF88B-F17A-4E26-809B-8EC49E0113AC}" type="sibTrans" cxnId="{DAB11AA8-6970-43C0-B26A-D238E31DB770}">
      <dgm:prSet/>
      <dgm:spPr/>
      <dgm:t>
        <a:bodyPr/>
        <a:lstStyle/>
        <a:p>
          <a:endParaRPr lang="en-US"/>
        </a:p>
      </dgm:t>
    </dgm:pt>
    <dgm:pt modelId="{C81D20D8-5EFE-4503-A364-5BB9F9F432C1}">
      <dgm:prSet/>
      <dgm:spPr/>
      <dgm:t>
        <a:bodyPr/>
        <a:lstStyle/>
        <a:p>
          <a:r>
            <a:rPr lang="cs-CZ"/>
            <a:t>navození pozitivní atmosféry</a:t>
          </a:r>
          <a:endParaRPr lang="en-US"/>
        </a:p>
      </dgm:t>
    </dgm:pt>
    <dgm:pt modelId="{2BD9EAA7-12AA-489B-92A0-ADB22C88E5F5}" type="parTrans" cxnId="{FE7DD4B6-3D8B-4357-8CD6-23D1F6A3C373}">
      <dgm:prSet/>
      <dgm:spPr/>
      <dgm:t>
        <a:bodyPr/>
        <a:lstStyle/>
        <a:p>
          <a:endParaRPr lang="en-US"/>
        </a:p>
      </dgm:t>
    </dgm:pt>
    <dgm:pt modelId="{CED37FF6-6CC7-4564-952E-ACE4E562AE69}" type="sibTrans" cxnId="{FE7DD4B6-3D8B-4357-8CD6-23D1F6A3C373}">
      <dgm:prSet/>
      <dgm:spPr/>
      <dgm:t>
        <a:bodyPr/>
        <a:lstStyle/>
        <a:p>
          <a:endParaRPr lang="en-US"/>
        </a:p>
      </dgm:t>
    </dgm:pt>
    <dgm:pt modelId="{C767FDC0-A329-46BA-A08B-B3B5C834CC3A}">
      <dgm:prSet/>
      <dgm:spPr/>
      <dgm:t>
        <a:bodyPr/>
        <a:lstStyle/>
        <a:p>
          <a:r>
            <a:rPr lang="cs-CZ"/>
            <a:t>společné definování problému</a:t>
          </a:r>
          <a:endParaRPr lang="en-US"/>
        </a:p>
      </dgm:t>
    </dgm:pt>
    <dgm:pt modelId="{D9A10D78-0252-4C0F-9A8E-9737C9DB6318}" type="parTrans" cxnId="{C3E55C1B-807F-47B1-A074-92923437E3C7}">
      <dgm:prSet/>
      <dgm:spPr/>
      <dgm:t>
        <a:bodyPr/>
        <a:lstStyle/>
        <a:p>
          <a:endParaRPr lang="en-US"/>
        </a:p>
      </dgm:t>
    </dgm:pt>
    <dgm:pt modelId="{C27E792F-FBB0-4BA6-B88B-CEEF8C209449}" type="sibTrans" cxnId="{C3E55C1B-807F-47B1-A074-92923437E3C7}">
      <dgm:prSet/>
      <dgm:spPr/>
      <dgm:t>
        <a:bodyPr/>
        <a:lstStyle/>
        <a:p>
          <a:endParaRPr lang="en-US"/>
        </a:p>
      </dgm:t>
    </dgm:pt>
    <dgm:pt modelId="{FF58D670-F817-4BE6-82D2-4B41D1F67864}">
      <dgm:prSet/>
      <dgm:spPr/>
      <dgm:t>
        <a:bodyPr/>
        <a:lstStyle/>
        <a:p>
          <a:r>
            <a:rPr lang="cs-CZ"/>
            <a:t>shrnutí dosavadního pokroku</a:t>
          </a:r>
          <a:endParaRPr lang="en-US"/>
        </a:p>
      </dgm:t>
    </dgm:pt>
    <dgm:pt modelId="{AC054D94-AD51-4F13-8665-C969757CE38F}" type="parTrans" cxnId="{B2D2A7F4-1E91-4B20-A52F-0CB5A9D71D14}">
      <dgm:prSet/>
      <dgm:spPr/>
      <dgm:t>
        <a:bodyPr/>
        <a:lstStyle/>
        <a:p>
          <a:endParaRPr lang="en-US"/>
        </a:p>
      </dgm:t>
    </dgm:pt>
    <dgm:pt modelId="{E12AA53A-C3AF-46D0-8BF5-47441DA0B4D4}" type="sibTrans" cxnId="{B2D2A7F4-1E91-4B20-A52F-0CB5A9D71D14}">
      <dgm:prSet/>
      <dgm:spPr/>
      <dgm:t>
        <a:bodyPr/>
        <a:lstStyle/>
        <a:p>
          <a:endParaRPr lang="en-US"/>
        </a:p>
      </dgm:t>
    </dgm:pt>
    <dgm:pt modelId="{DE2F02A3-C94C-4B45-9818-05BE8F6F0FF8}">
      <dgm:prSet/>
      <dgm:spPr/>
      <dgm:t>
        <a:bodyPr/>
        <a:lstStyle/>
        <a:p>
          <a:r>
            <a:rPr lang="cs-CZ"/>
            <a:t>hledání alternativ řešení</a:t>
          </a:r>
          <a:endParaRPr lang="en-US"/>
        </a:p>
      </dgm:t>
    </dgm:pt>
    <dgm:pt modelId="{230A88B4-344A-4D22-BDD5-EDA50B486239}" type="parTrans" cxnId="{588E6DBB-E776-4682-93FB-8404EB18903B}">
      <dgm:prSet/>
      <dgm:spPr/>
      <dgm:t>
        <a:bodyPr/>
        <a:lstStyle/>
        <a:p>
          <a:endParaRPr lang="en-US"/>
        </a:p>
      </dgm:t>
    </dgm:pt>
    <dgm:pt modelId="{DC7C17ED-BE79-47F2-B07D-D12797EF9667}" type="sibTrans" cxnId="{588E6DBB-E776-4682-93FB-8404EB18903B}">
      <dgm:prSet/>
      <dgm:spPr/>
      <dgm:t>
        <a:bodyPr/>
        <a:lstStyle/>
        <a:p>
          <a:endParaRPr lang="en-US"/>
        </a:p>
      </dgm:t>
    </dgm:pt>
    <dgm:pt modelId="{AF259FF8-21B1-42B7-BB20-9D09261B87C6}">
      <dgm:prSet/>
      <dgm:spPr/>
      <dgm:t>
        <a:bodyPr/>
        <a:lstStyle/>
        <a:p>
          <a:r>
            <a:rPr lang="cs-CZ"/>
            <a:t>dohoda o místě a času pokračování</a:t>
          </a:r>
          <a:endParaRPr lang="en-US"/>
        </a:p>
      </dgm:t>
    </dgm:pt>
    <dgm:pt modelId="{F35549B5-7D10-49AF-AFB1-ACEC01139EC6}" type="parTrans" cxnId="{1644451A-3D6E-45AA-8621-485C74C3B6DD}">
      <dgm:prSet/>
      <dgm:spPr/>
      <dgm:t>
        <a:bodyPr/>
        <a:lstStyle/>
        <a:p>
          <a:endParaRPr lang="en-US"/>
        </a:p>
      </dgm:t>
    </dgm:pt>
    <dgm:pt modelId="{74EABFAA-054C-4448-A034-774A57DC14B6}" type="sibTrans" cxnId="{1644451A-3D6E-45AA-8621-485C74C3B6DD}">
      <dgm:prSet/>
      <dgm:spPr/>
      <dgm:t>
        <a:bodyPr/>
        <a:lstStyle/>
        <a:p>
          <a:endParaRPr lang="en-US"/>
        </a:p>
      </dgm:t>
    </dgm:pt>
    <dgm:pt modelId="{58C13CBD-19F5-4B26-A87C-5E8DA294B742}" type="pres">
      <dgm:prSet presAssocID="{BBBFAC3E-CFD1-4378-9FA4-967B56963DD0}" presName="Name0" presStyleCnt="0">
        <dgm:presLayoutVars>
          <dgm:dir/>
          <dgm:animLvl val="lvl"/>
          <dgm:resizeHandles val="exact"/>
        </dgm:presLayoutVars>
      </dgm:prSet>
      <dgm:spPr/>
    </dgm:pt>
    <dgm:pt modelId="{032A91D2-15FE-4C14-88E4-AFA54684B6C6}" type="pres">
      <dgm:prSet presAssocID="{12AFAA81-40CB-4212-8B19-1DBDDA74A718}" presName="linNode" presStyleCnt="0"/>
      <dgm:spPr/>
    </dgm:pt>
    <dgm:pt modelId="{B87F828B-413E-4F5E-8D5F-F0B38B9EF567}" type="pres">
      <dgm:prSet presAssocID="{12AFAA81-40CB-4212-8B19-1DBDDA74A718}" presName="parentText" presStyleLbl="node1" presStyleIdx="0" presStyleCnt="2">
        <dgm:presLayoutVars>
          <dgm:chMax val="1"/>
          <dgm:bulletEnabled val="1"/>
        </dgm:presLayoutVars>
      </dgm:prSet>
      <dgm:spPr/>
    </dgm:pt>
    <dgm:pt modelId="{53A460E2-F369-4E82-8680-01E21608D041}" type="pres">
      <dgm:prSet presAssocID="{12AFAA81-40CB-4212-8B19-1DBDDA74A718}" presName="descendantText" presStyleLbl="alignAccFollowNode1" presStyleIdx="0" presStyleCnt="2">
        <dgm:presLayoutVars>
          <dgm:bulletEnabled val="1"/>
        </dgm:presLayoutVars>
      </dgm:prSet>
      <dgm:spPr/>
    </dgm:pt>
    <dgm:pt modelId="{00B5BC5E-3815-4AF3-8C50-439EAF5330C2}" type="pres">
      <dgm:prSet presAssocID="{3B234BDC-D68D-41DF-B158-992210B38264}" presName="sp" presStyleCnt="0"/>
      <dgm:spPr/>
    </dgm:pt>
    <dgm:pt modelId="{9786A851-0CEB-4A77-AFD4-6109F500E29F}" type="pres">
      <dgm:prSet presAssocID="{C55C8FDB-1C44-4BE6-822F-0D834F8700EA}" presName="linNode" presStyleCnt="0"/>
      <dgm:spPr/>
    </dgm:pt>
    <dgm:pt modelId="{45FB7F7E-06A6-4151-9AD3-7BABA3A4F565}" type="pres">
      <dgm:prSet presAssocID="{C55C8FDB-1C44-4BE6-822F-0D834F8700EA}" presName="parentText" presStyleLbl="node1" presStyleIdx="1" presStyleCnt="2">
        <dgm:presLayoutVars>
          <dgm:chMax val="1"/>
          <dgm:bulletEnabled val="1"/>
        </dgm:presLayoutVars>
      </dgm:prSet>
      <dgm:spPr/>
    </dgm:pt>
    <dgm:pt modelId="{7A30D92D-AA44-4FAB-829F-2FACB1AC0D24}" type="pres">
      <dgm:prSet presAssocID="{C55C8FDB-1C44-4BE6-822F-0D834F8700EA}" presName="descendantText" presStyleLbl="alignAccFollowNode1" presStyleIdx="1" presStyleCnt="2">
        <dgm:presLayoutVars>
          <dgm:bulletEnabled val="1"/>
        </dgm:presLayoutVars>
      </dgm:prSet>
      <dgm:spPr/>
    </dgm:pt>
  </dgm:ptLst>
  <dgm:cxnLst>
    <dgm:cxn modelId="{1644451A-3D6E-45AA-8621-485C74C3B6DD}" srcId="{C55C8FDB-1C44-4BE6-822F-0D834F8700EA}" destId="{AF259FF8-21B1-42B7-BB20-9D09261B87C6}" srcOrd="4" destOrd="0" parTransId="{F35549B5-7D10-49AF-AFB1-ACEC01139EC6}" sibTransId="{74EABFAA-054C-4448-A034-774A57DC14B6}"/>
    <dgm:cxn modelId="{C3E55C1B-807F-47B1-A074-92923437E3C7}" srcId="{C55C8FDB-1C44-4BE6-822F-0D834F8700EA}" destId="{C767FDC0-A329-46BA-A08B-B3B5C834CC3A}" srcOrd="1" destOrd="0" parTransId="{D9A10D78-0252-4C0F-9A8E-9737C9DB6318}" sibTransId="{C27E792F-FBB0-4BA6-B88B-CEEF8C209449}"/>
    <dgm:cxn modelId="{B91A2E2B-FED4-4DA7-85A5-57F461D17BCC}" type="presOf" srcId="{C767FDC0-A329-46BA-A08B-B3B5C834CC3A}" destId="{7A30D92D-AA44-4FAB-829F-2FACB1AC0D24}" srcOrd="0" destOrd="1" presId="urn:microsoft.com/office/officeart/2005/8/layout/vList5"/>
    <dgm:cxn modelId="{FF6F6033-A50E-4725-8D54-477AA2CADA85}" type="presOf" srcId="{BBBFAC3E-CFD1-4378-9FA4-967B56963DD0}" destId="{58C13CBD-19F5-4B26-A87C-5E8DA294B742}" srcOrd="0" destOrd="0" presId="urn:microsoft.com/office/officeart/2005/8/layout/vList5"/>
    <dgm:cxn modelId="{AE5BB06A-AA81-4629-8FB2-272AEC15BC05}" type="presOf" srcId="{FF58D670-F817-4BE6-82D2-4B41D1F67864}" destId="{7A30D92D-AA44-4FAB-829F-2FACB1AC0D24}" srcOrd="0" destOrd="2" presId="urn:microsoft.com/office/officeart/2005/8/layout/vList5"/>
    <dgm:cxn modelId="{5BDDCC79-BC87-44F0-AF4F-7DAD38069B5D}" type="presOf" srcId="{C55C8FDB-1C44-4BE6-822F-0D834F8700EA}" destId="{45FB7F7E-06A6-4151-9AD3-7BABA3A4F565}" srcOrd="0" destOrd="0" presId="urn:microsoft.com/office/officeart/2005/8/layout/vList5"/>
    <dgm:cxn modelId="{9636917A-4153-4E4F-887B-B4381C91D9BB}" srcId="{12AFAA81-40CB-4212-8B19-1DBDDA74A718}" destId="{1367AB2C-7779-41D4-B78A-C7AD55F7E94C}" srcOrd="2" destOrd="0" parTransId="{AF9AF55D-2DF2-49A4-ACF0-F40EE5244C4C}" sibTransId="{E255EAE9-5CE0-489A-849B-FF042E74AFB3}"/>
    <dgm:cxn modelId="{38F1F45A-56F8-48E5-B2C1-4017A9D85DCA}" type="presOf" srcId="{AF259FF8-21B1-42B7-BB20-9D09261B87C6}" destId="{7A30D92D-AA44-4FAB-829F-2FACB1AC0D24}" srcOrd="0" destOrd="4" presId="urn:microsoft.com/office/officeart/2005/8/layout/vList5"/>
    <dgm:cxn modelId="{3B927987-C997-45EB-A772-6B59BB1F7FB4}" type="presOf" srcId="{DE2F02A3-C94C-4B45-9818-05BE8F6F0FF8}" destId="{7A30D92D-AA44-4FAB-829F-2FACB1AC0D24}" srcOrd="0" destOrd="3" presId="urn:microsoft.com/office/officeart/2005/8/layout/vList5"/>
    <dgm:cxn modelId="{EFB03991-D24B-4498-B3C5-5DD53349C83B}" srcId="{BBBFAC3E-CFD1-4378-9FA4-967B56963DD0}" destId="{12AFAA81-40CB-4212-8B19-1DBDDA74A718}" srcOrd="0" destOrd="0" parTransId="{61E0123E-1A58-4E58-9A23-30987D74462A}" sibTransId="{3B234BDC-D68D-41DF-B158-992210B38264}"/>
    <dgm:cxn modelId="{82EF6999-6BA7-4AD7-989F-D3BB2EB6EFC4}" type="presOf" srcId="{1367AB2C-7779-41D4-B78A-C7AD55F7E94C}" destId="{53A460E2-F369-4E82-8680-01E21608D041}" srcOrd="0" destOrd="2" presId="urn:microsoft.com/office/officeart/2005/8/layout/vList5"/>
    <dgm:cxn modelId="{06A5F79C-5818-46F5-B055-0CDF9A0ECA1D}" srcId="{12AFAA81-40CB-4212-8B19-1DBDDA74A718}" destId="{66A303F2-CEFF-4D98-AC7D-2BDB382F99D6}" srcOrd="0" destOrd="0" parTransId="{E4B2CA9B-B037-4A80-BEA5-478AFE29FD83}" sibTransId="{FC1A7684-11B3-4F5A-ABFB-A5543C191429}"/>
    <dgm:cxn modelId="{03CD2C9F-6C26-4A0E-A4F1-5EC4811C6FAB}" type="presOf" srcId="{E1989D2E-C2CD-485C-BA52-C5E2817D1861}" destId="{53A460E2-F369-4E82-8680-01E21608D041}" srcOrd="0" destOrd="1" presId="urn:microsoft.com/office/officeart/2005/8/layout/vList5"/>
    <dgm:cxn modelId="{DAB11AA8-6970-43C0-B26A-D238E31DB770}" srcId="{BBBFAC3E-CFD1-4378-9FA4-967B56963DD0}" destId="{C55C8FDB-1C44-4BE6-822F-0D834F8700EA}" srcOrd="1" destOrd="0" parTransId="{FDDA9942-742C-47BD-B414-79792CDA02DF}" sibTransId="{1F6EF88B-F17A-4E26-809B-8EC49E0113AC}"/>
    <dgm:cxn modelId="{8777C4B6-C282-47E3-BC21-3ABFB9A677AB}" srcId="{12AFAA81-40CB-4212-8B19-1DBDDA74A718}" destId="{E1989D2E-C2CD-485C-BA52-C5E2817D1861}" srcOrd="1" destOrd="0" parTransId="{F8BAE1AE-C96F-4D54-8537-4A2CEB9F809A}" sibTransId="{8F88165C-BE02-4F13-AE82-08D2185A1197}"/>
    <dgm:cxn modelId="{FE7DD4B6-3D8B-4357-8CD6-23D1F6A3C373}" srcId="{C55C8FDB-1C44-4BE6-822F-0D834F8700EA}" destId="{C81D20D8-5EFE-4503-A364-5BB9F9F432C1}" srcOrd="0" destOrd="0" parTransId="{2BD9EAA7-12AA-489B-92A0-ADB22C88E5F5}" sibTransId="{CED37FF6-6CC7-4564-952E-ACE4E562AE69}"/>
    <dgm:cxn modelId="{588E6DBB-E776-4682-93FB-8404EB18903B}" srcId="{C55C8FDB-1C44-4BE6-822F-0D834F8700EA}" destId="{DE2F02A3-C94C-4B45-9818-05BE8F6F0FF8}" srcOrd="3" destOrd="0" parTransId="{230A88B4-344A-4D22-BDD5-EDA50B486239}" sibTransId="{DC7C17ED-BE79-47F2-B07D-D12797EF9667}"/>
    <dgm:cxn modelId="{81246BE0-43C9-40E7-B5A9-C30483C04820}" type="presOf" srcId="{12AFAA81-40CB-4212-8B19-1DBDDA74A718}" destId="{B87F828B-413E-4F5E-8D5F-F0B38B9EF567}" srcOrd="0" destOrd="0" presId="urn:microsoft.com/office/officeart/2005/8/layout/vList5"/>
    <dgm:cxn modelId="{96F06DE7-1EE1-4704-B66F-47D223C32914}" type="presOf" srcId="{C81D20D8-5EFE-4503-A364-5BB9F9F432C1}" destId="{7A30D92D-AA44-4FAB-829F-2FACB1AC0D24}" srcOrd="0" destOrd="0" presId="urn:microsoft.com/office/officeart/2005/8/layout/vList5"/>
    <dgm:cxn modelId="{B2D2A7F4-1E91-4B20-A52F-0CB5A9D71D14}" srcId="{C55C8FDB-1C44-4BE6-822F-0D834F8700EA}" destId="{FF58D670-F817-4BE6-82D2-4B41D1F67864}" srcOrd="2" destOrd="0" parTransId="{AC054D94-AD51-4F13-8665-C969757CE38F}" sibTransId="{E12AA53A-C3AF-46D0-8BF5-47441DA0B4D4}"/>
    <dgm:cxn modelId="{14D356F8-DD50-46E0-97A8-B4D1226990C3}" type="presOf" srcId="{66A303F2-CEFF-4D98-AC7D-2BDB382F99D6}" destId="{53A460E2-F369-4E82-8680-01E21608D041}" srcOrd="0" destOrd="0" presId="urn:microsoft.com/office/officeart/2005/8/layout/vList5"/>
    <dgm:cxn modelId="{2AF51056-0F52-408E-B726-79C030D5D147}" type="presParOf" srcId="{58C13CBD-19F5-4B26-A87C-5E8DA294B742}" destId="{032A91D2-15FE-4C14-88E4-AFA54684B6C6}" srcOrd="0" destOrd="0" presId="urn:microsoft.com/office/officeart/2005/8/layout/vList5"/>
    <dgm:cxn modelId="{E46E4847-2A91-4B29-975D-F1F2E1FE589E}" type="presParOf" srcId="{032A91D2-15FE-4C14-88E4-AFA54684B6C6}" destId="{B87F828B-413E-4F5E-8D5F-F0B38B9EF567}" srcOrd="0" destOrd="0" presId="urn:microsoft.com/office/officeart/2005/8/layout/vList5"/>
    <dgm:cxn modelId="{25E7AA52-B51B-4E0E-885C-5C4468DB2B89}" type="presParOf" srcId="{032A91D2-15FE-4C14-88E4-AFA54684B6C6}" destId="{53A460E2-F369-4E82-8680-01E21608D041}" srcOrd="1" destOrd="0" presId="urn:microsoft.com/office/officeart/2005/8/layout/vList5"/>
    <dgm:cxn modelId="{624CC024-5ADC-4CBB-8F9F-79BEFA457F2C}" type="presParOf" srcId="{58C13CBD-19F5-4B26-A87C-5E8DA294B742}" destId="{00B5BC5E-3815-4AF3-8C50-439EAF5330C2}" srcOrd="1" destOrd="0" presId="urn:microsoft.com/office/officeart/2005/8/layout/vList5"/>
    <dgm:cxn modelId="{DA954BC9-D697-4F93-A54B-03AAF9641DCE}" type="presParOf" srcId="{58C13CBD-19F5-4B26-A87C-5E8DA294B742}" destId="{9786A851-0CEB-4A77-AFD4-6109F500E29F}" srcOrd="2" destOrd="0" presId="urn:microsoft.com/office/officeart/2005/8/layout/vList5"/>
    <dgm:cxn modelId="{F881D17C-E285-4F2E-BE24-497FF86B84BF}" type="presParOf" srcId="{9786A851-0CEB-4A77-AFD4-6109F500E29F}" destId="{45FB7F7E-06A6-4151-9AD3-7BABA3A4F565}" srcOrd="0" destOrd="0" presId="urn:microsoft.com/office/officeart/2005/8/layout/vList5"/>
    <dgm:cxn modelId="{FAA10ECE-9F73-445C-89EA-2308547659D7}" type="presParOf" srcId="{9786A851-0CEB-4A77-AFD4-6109F500E29F}" destId="{7A30D92D-AA44-4FAB-829F-2FACB1AC0D2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AB24AE-A8EC-44F7-8FC4-356638EF753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1DC5EDF-58BC-4793-BEF5-D12CCFEFF837}">
      <dgm:prSet/>
      <dgm:spPr/>
      <dgm:t>
        <a:bodyPr/>
        <a:lstStyle/>
        <a:p>
          <a:r>
            <a:rPr lang="cs-CZ"/>
            <a:t>přikazovat („To přece nesmíš!“, „Udělej...!“)</a:t>
          </a:r>
          <a:endParaRPr lang="en-US"/>
        </a:p>
      </dgm:t>
    </dgm:pt>
    <dgm:pt modelId="{2532012B-8206-48C3-A019-1BE4EF36175E}" type="parTrans" cxnId="{31E3F3C6-DEAA-4834-8A11-2B7F8FB8D462}">
      <dgm:prSet/>
      <dgm:spPr/>
      <dgm:t>
        <a:bodyPr/>
        <a:lstStyle/>
        <a:p>
          <a:endParaRPr lang="en-US"/>
        </a:p>
      </dgm:t>
    </dgm:pt>
    <dgm:pt modelId="{008B26A6-29F5-4003-BEED-A6C422B3BD88}" type="sibTrans" cxnId="{31E3F3C6-DEAA-4834-8A11-2B7F8FB8D462}">
      <dgm:prSet/>
      <dgm:spPr/>
      <dgm:t>
        <a:bodyPr/>
        <a:lstStyle/>
        <a:p>
          <a:endParaRPr lang="en-US"/>
        </a:p>
      </dgm:t>
    </dgm:pt>
    <dgm:pt modelId="{70A71160-3C97-4240-9A3F-2DA3E0AF32E6}">
      <dgm:prSet/>
      <dgm:spPr/>
      <dgm:t>
        <a:bodyPr/>
        <a:lstStyle/>
        <a:p>
          <a:r>
            <a:rPr lang="cs-CZ"/>
            <a:t>vyhrožování („Udělej to, nebo...“)</a:t>
          </a:r>
          <a:endParaRPr lang="en-US"/>
        </a:p>
      </dgm:t>
    </dgm:pt>
    <dgm:pt modelId="{48CD062D-9D7F-4905-8A92-FB3B7C755966}" type="parTrans" cxnId="{F805E829-7DDC-4B8B-8426-D74D7A9D2DB7}">
      <dgm:prSet/>
      <dgm:spPr/>
      <dgm:t>
        <a:bodyPr/>
        <a:lstStyle/>
        <a:p>
          <a:endParaRPr lang="en-US"/>
        </a:p>
      </dgm:t>
    </dgm:pt>
    <dgm:pt modelId="{28F9ACC5-C64A-4864-8E57-589D3D91762B}" type="sibTrans" cxnId="{F805E829-7DDC-4B8B-8426-D74D7A9D2DB7}">
      <dgm:prSet/>
      <dgm:spPr/>
      <dgm:t>
        <a:bodyPr/>
        <a:lstStyle/>
        <a:p>
          <a:endParaRPr lang="en-US"/>
        </a:p>
      </dgm:t>
    </dgm:pt>
    <dgm:pt modelId="{4DCF8CB9-9A56-46E6-B972-2C3BA508115E}">
      <dgm:prSet/>
      <dgm:spPr/>
      <dgm:t>
        <a:bodyPr/>
        <a:lstStyle/>
        <a:p>
          <a:r>
            <a:rPr lang="cs-CZ"/>
            <a:t>mentorování („Měl bys...“, „Uvědomuješ si...“)</a:t>
          </a:r>
          <a:endParaRPr lang="en-US"/>
        </a:p>
      </dgm:t>
    </dgm:pt>
    <dgm:pt modelId="{B4206AB8-2657-4298-96CA-03F93E40192A}" type="parTrans" cxnId="{B1717623-378D-4FB6-9262-B195362BD55B}">
      <dgm:prSet/>
      <dgm:spPr/>
      <dgm:t>
        <a:bodyPr/>
        <a:lstStyle/>
        <a:p>
          <a:endParaRPr lang="en-US"/>
        </a:p>
      </dgm:t>
    </dgm:pt>
    <dgm:pt modelId="{54F77FA2-15C8-421F-AA52-5E48B9AF1260}" type="sibTrans" cxnId="{B1717623-378D-4FB6-9262-B195362BD55B}">
      <dgm:prSet/>
      <dgm:spPr/>
      <dgm:t>
        <a:bodyPr/>
        <a:lstStyle/>
        <a:p>
          <a:endParaRPr lang="en-US"/>
        </a:p>
      </dgm:t>
    </dgm:pt>
    <dgm:pt modelId="{45A03039-3E86-4ED0-9A3D-E04160493EFA}">
      <dgm:prSet/>
      <dgm:spPr/>
      <dgm:t>
        <a:bodyPr/>
        <a:lstStyle/>
        <a:p>
          <a:r>
            <a:rPr lang="cs-CZ"/>
            <a:t>knížecí rady („Já osobně bych...“)</a:t>
          </a:r>
          <a:endParaRPr lang="en-US"/>
        </a:p>
      </dgm:t>
    </dgm:pt>
    <dgm:pt modelId="{C07BC599-D4A6-40D5-A9C8-129CE3A67EEC}" type="parTrans" cxnId="{5DD45CD0-F13A-49E8-98A2-C7A29838821F}">
      <dgm:prSet/>
      <dgm:spPr/>
      <dgm:t>
        <a:bodyPr/>
        <a:lstStyle/>
        <a:p>
          <a:endParaRPr lang="en-US"/>
        </a:p>
      </dgm:t>
    </dgm:pt>
    <dgm:pt modelId="{B1508ED0-1D57-4371-8935-ED12ADE7CCA5}" type="sibTrans" cxnId="{5DD45CD0-F13A-49E8-98A2-C7A29838821F}">
      <dgm:prSet/>
      <dgm:spPr/>
      <dgm:t>
        <a:bodyPr/>
        <a:lstStyle/>
        <a:p>
          <a:endParaRPr lang="en-US"/>
        </a:p>
      </dgm:t>
    </dgm:pt>
    <dgm:pt modelId="{4FA8F135-D2AC-4F3D-BF9A-17E6A039E1D0}">
      <dgm:prSet/>
      <dgm:spPr/>
      <dgm:t>
        <a:bodyPr/>
        <a:lstStyle/>
        <a:p>
          <a:r>
            <a:rPr lang="cs-CZ"/>
            <a:t>hodnocení („Jsi trouba, líný, neschopný...“)</a:t>
          </a:r>
          <a:endParaRPr lang="en-US"/>
        </a:p>
      </dgm:t>
    </dgm:pt>
    <dgm:pt modelId="{3183CA10-80FA-4453-BF67-427662E1186E}" type="parTrans" cxnId="{F401F4F2-CE9D-40CF-8CEE-322C140CCCFF}">
      <dgm:prSet/>
      <dgm:spPr/>
      <dgm:t>
        <a:bodyPr/>
        <a:lstStyle/>
        <a:p>
          <a:endParaRPr lang="en-US"/>
        </a:p>
      </dgm:t>
    </dgm:pt>
    <dgm:pt modelId="{E7DA7CEE-6C47-491E-A2B3-FCB768BE688F}" type="sibTrans" cxnId="{F401F4F2-CE9D-40CF-8CEE-322C140CCCFF}">
      <dgm:prSet/>
      <dgm:spPr/>
      <dgm:t>
        <a:bodyPr/>
        <a:lstStyle/>
        <a:p>
          <a:endParaRPr lang="en-US"/>
        </a:p>
      </dgm:t>
    </dgm:pt>
    <dgm:pt modelId="{C55B8871-5D12-41D4-BBC2-064EDDE3551D}">
      <dgm:prSet/>
      <dgm:spPr/>
      <dgm:t>
        <a:bodyPr/>
        <a:lstStyle/>
        <a:p>
          <a:r>
            <a:rPr lang="cs-CZ"/>
            <a:t>omluvy, lakování na růžovo („To by udělal každý...“, „Není to TAK hrozné...“)</a:t>
          </a:r>
          <a:endParaRPr lang="en-US"/>
        </a:p>
      </dgm:t>
    </dgm:pt>
    <dgm:pt modelId="{85197328-4D9A-426C-8E59-E48660397D0A}" type="parTrans" cxnId="{8BEB8786-61D2-4023-B8F1-FA6D74B3FE28}">
      <dgm:prSet/>
      <dgm:spPr/>
      <dgm:t>
        <a:bodyPr/>
        <a:lstStyle/>
        <a:p>
          <a:endParaRPr lang="en-US"/>
        </a:p>
      </dgm:t>
    </dgm:pt>
    <dgm:pt modelId="{B33069B8-208F-41F7-A406-C29D82BF7D2C}" type="sibTrans" cxnId="{8BEB8786-61D2-4023-B8F1-FA6D74B3FE28}">
      <dgm:prSet/>
      <dgm:spPr/>
      <dgm:t>
        <a:bodyPr/>
        <a:lstStyle/>
        <a:p>
          <a:endParaRPr lang="en-US"/>
        </a:p>
      </dgm:t>
    </dgm:pt>
    <dgm:pt modelId="{B43F5472-FBDB-428B-811A-FFC47EB1E10D}">
      <dgm:prSet/>
      <dgm:spPr/>
      <dgm:t>
        <a:bodyPr/>
        <a:lstStyle/>
        <a:p>
          <a:r>
            <a:rPr lang="cs-CZ"/>
            <a:t>hodnocení („Zase se snažíš být důležitý...“)</a:t>
          </a:r>
          <a:endParaRPr lang="en-US"/>
        </a:p>
      </dgm:t>
    </dgm:pt>
    <dgm:pt modelId="{1ED64AF6-0FFC-49D4-B69E-7E25C6978C70}" type="parTrans" cxnId="{D90B3453-5161-4F17-90CD-A2B8F5CABA6E}">
      <dgm:prSet/>
      <dgm:spPr/>
      <dgm:t>
        <a:bodyPr/>
        <a:lstStyle/>
        <a:p>
          <a:endParaRPr lang="en-US"/>
        </a:p>
      </dgm:t>
    </dgm:pt>
    <dgm:pt modelId="{36B1A3B4-75E6-468B-AFDA-B44A6C94E769}" type="sibTrans" cxnId="{D90B3453-5161-4F17-90CD-A2B8F5CABA6E}">
      <dgm:prSet/>
      <dgm:spPr/>
      <dgm:t>
        <a:bodyPr/>
        <a:lstStyle/>
        <a:p>
          <a:endParaRPr lang="en-US"/>
        </a:p>
      </dgm:t>
    </dgm:pt>
    <dgm:pt modelId="{69037CB0-C59F-4716-8D7C-39C7B2731E43}">
      <dgm:prSet/>
      <dgm:spPr/>
      <dgm:t>
        <a:bodyPr/>
        <a:lstStyle/>
        <a:p>
          <a:r>
            <a:rPr lang="cs-CZ"/>
            <a:t>dotěrná zvědavost („Fakt?“, „Proč, kdy, jak, s kým...?“)</a:t>
          </a:r>
          <a:endParaRPr lang="en-US"/>
        </a:p>
      </dgm:t>
    </dgm:pt>
    <dgm:pt modelId="{254E01B2-CA85-4C9F-86BA-05834D1AB388}" type="parTrans" cxnId="{3C45A908-3BF6-4B1E-B477-EF35AAAFF66D}">
      <dgm:prSet/>
      <dgm:spPr/>
      <dgm:t>
        <a:bodyPr/>
        <a:lstStyle/>
        <a:p>
          <a:endParaRPr lang="en-US"/>
        </a:p>
      </dgm:t>
    </dgm:pt>
    <dgm:pt modelId="{1B6756AA-9F24-4077-929C-A93B1C9F3481}" type="sibTrans" cxnId="{3C45A908-3BF6-4B1E-B477-EF35AAAFF66D}">
      <dgm:prSet/>
      <dgm:spPr/>
      <dgm:t>
        <a:bodyPr/>
        <a:lstStyle/>
        <a:p>
          <a:endParaRPr lang="en-US"/>
        </a:p>
      </dgm:t>
    </dgm:pt>
    <dgm:pt modelId="{B6F7124A-CC2C-4DCF-9584-7FBE05F3C4BB}" type="pres">
      <dgm:prSet presAssocID="{A9AB24AE-A8EC-44F7-8FC4-356638EF7533}" presName="root" presStyleCnt="0">
        <dgm:presLayoutVars>
          <dgm:dir/>
          <dgm:resizeHandles val="exact"/>
        </dgm:presLayoutVars>
      </dgm:prSet>
      <dgm:spPr/>
    </dgm:pt>
    <dgm:pt modelId="{C338A809-C6D9-4457-9A52-C9D83CD33FD2}" type="pres">
      <dgm:prSet presAssocID="{A9AB24AE-A8EC-44F7-8FC4-356638EF7533}" presName="container" presStyleCnt="0">
        <dgm:presLayoutVars>
          <dgm:dir/>
          <dgm:resizeHandles val="exact"/>
        </dgm:presLayoutVars>
      </dgm:prSet>
      <dgm:spPr/>
    </dgm:pt>
    <dgm:pt modelId="{D96A679A-6AC6-45F1-8EC8-21F247886026}" type="pres">
      <dgm:prSet presAssocID="{11DC5EDF-58BC-4793-BEF5-D12CCFEFF837}" presName="compNode" presStyleCnt="0"/>
      <dgm:spPr/>
    </dgm:pt>
    <dgm:pt modelId="{C8060562-A1B7-4708-BD08-FBF756C853C2}" type="pres">
      <dgm:prSet presAssocID="{11DC5EDF-58BC-4793-BEF5-D12CCFEFF837}" presName="iconBgRect" presStyleLbl="bgShp" presStyleIdx="0" presStyleCnt="8"/>
      <dgm:spPr/>
    </dgm:pt>
    <dgm:pt modelId="{E5E63B7C-ECA1-4647-8C09-B61108233A72}" type="pres">
      <dgm:prSet presAssocID="{11DC5EDF-58BC-4793-BEF5-D12CCFEFF837}"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3CEF61AD-6A54-4C87-AB5A-6718CEF71F9C}" type="pres">
      <dgm:prSet presAssocID="{11DC5EDF-58BC-4793-BEF5-D12CCFEFF837}" presName="spaceRect" presStyleCnt="0"/>
      <dgm:spPr/>
    </dgm:pt>
    <dgm:pt modelId="{78CBCDB9-637A-4334-A5EB-C1784B078BE3}" type="pres">
      <dgm:prSet presAssocID="{11DC5EDF-58BC-4793-BEF5-D12CCFEFF837}" presName="textRect" presStyleLbl="revTx" presStyleIdx="0" presStyleCnt="8">
        <dgm:presLayoutVars>
          <dgm:chMax val="1"/>
          <dgm:chPref val="1"/>
        </dgm:presLayoutVars>
      </dgm:prSet>
      <dgm:spPr/>
    </dgm:pt>
    <dgm:pt modelId="{3A79EFB0-E808-4C5A-B213-240F34F3FC32}" type="pres">
      <dgm:prSet presAssocID="{008B26A6-29F5-4003-BEED-A6C422B3BD88}" presName="sibTrans" presStyleLbl="sibTrans2D1" presStyleIdx="0" presStyleCnt="0"/>
      <dgm:spPr/>
    </dgm:pt>
    <dgm:pt modelId="{02A699C5-48F6-4597-B912-9B7E433BE0A4}" type="pres">
      <dgm:prSet presAssocID="{70A71160-3C97-4240-9A3F-2DA3E0AF32E6}" presName="compNode" presStyleCnt="0"/>
      <dgm:spPr/>
    </dgm:pt>
    <dgm:pt modelId="{E68371E8-E354-4DAA-809B-666C5B74B17E}" type="pres">
      <dgm:prSet presAssocID="{70A71160-3C97-4240-9A3F-2DA3E0AF32E6}" presName="iconBgRect" presStyleLbl="bgShp" presStyleIdx="1" presStyleCnt="8"/>
      <dgm:spPr/>
    </dgm:pt>
    <dgm:pt modelId="{754E7385-8846-4BEA-A850-97DF817AA416}" type="pres">
      <dgm:prSet presAssocID="{70A71160-3C97-4240-9A3F-2DA3E0AF32E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bezpečí"/>
        </a:ext>
      </dgm:extLst>
    </dgm:pt>
    <dgm:pt modelId="{50F5DD21-8A1F-4F30-BF9D-B42B4F30BB85}" type="pres">
      <dgm:prSet presAssocID="{70A71160-3C97-4240-9A3F-2DA3E0AF32E6}" presName="spaceRect" presStyleCnt="0"/>
      <dgm:spPr/>
    </dgm:pt>
    <dgm:pt modelId="{BF3C96D8-08B3-4A14-B872-D394A3082EC0}" type="pres">
      <dgm:prSet presAssocID="{70A71160-3C97-4240-9A3F-2DA3E0AF32E6}" presName="textRect" presStyleLbl="revTx" presStyleIdx="1" presStyleCnt="8">
        <dgm:presLayoutVars>
          <dgm:chMax val="1"/>
          <dgm:chPref val="1"/>
        </dgm:presLayoutVars>
      </dgm:prSet>
      <dgm:spPr/>
    </dgm:pt>
    <dgm:pt modelId="{B68CE1A3-627C-488C-A378-A0A531EFD3F1}" type="pres">
      <dgm:prSet presAssocID="{28F9ACC5-C64A-4864-8E57-589D3D91762B}" presName="sibTrans" presStyleLbl="sibTrans2D1" presStyleIdx="0" presStyleCnt="0"/>
      <dgm:spPr/>
    </dgm:pt>
    <dgm:pt modelId="{3FE29963-4C54-4BA5-B72E-158CB898AD6F}" type="pres">
      <dgm:prSet presAssocID="{4DCF8CB9-9A56-46E6-B972-2C3BA508115E}" presName="compNode" presStyleCnt="0"/>
      <dgm:spPr/>
    </dgm:pt>
    <dgm:pt modelId="{BDCD39FB-E1F4-402E-AC1F-04CA0478B54B}" type="pres">
      <dgm:prSet presAssocID="{4DCF8CB9-9A56-46E6-B972-2C3BA508115E}" presName="iconBgRect" presStyleLbl="bgShp" presStyleIdx="2" presStyleCnt="8"/>
      <dgm:spPr/>
    </dgm:pt>
    <dgm:pt modelId="{93DA6588-4DBD-496F-B7D5-AC94196D96B8}" type="pres">
      <dgm:prSet presAssocID="{4DCF8CB9-9A56-46E6-B972-2C3BA508115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lo"/>
        </a:ext>
      </dgm:extLst>
    </dgm:pt>
    <dgm:pt modelId="{F6C25A39-E4C0-45A0-A07F-5B6C436331C1}" type="pres">
      <dgm:prSet presAssocID="{4DCF8CB9-9A56-46E6-B972-2C3BA508115E}" presName="spaceRect" presStyleCnt="0"/>
      <dgm:spPr/>
    </dgm:pt>
    <dgm:pt modelId="{7B06CF1A-FAA6-4EAE-90B7-787FEA69DA09}" type="pres">
      <dgm:prSet presAssocID="{4DCF8CB9-9A56-46E6-B972-2C3BA508115E}" presName="textRect" presStyleLbl="revTx" presStyleIdx="2" presStyleCnt="8">
        <dgm:presLayoutVars>
          <dgm:chMax val="1"/>
          <dgm:chPref val="1"/>
        </dgm:presLayoutVars>
      </dgm:prSet>
      <dgm:spPr/>
    </dgm:pt>
    <dgm:pt modelId="{CCEBA2D9-234D-4BB3-9F82-9E8F02E3CFE4}" type="pres">
      <dgm:prSet presAssocID="{54F77FA2-15C8-421F-AA52-5E48B9AF1260}" presName="sibTrans" presStyleLbl="sibTrans2D1" presStyleIdx="0" presStyleCnt="0"/>
      <dgm:spPr/>
    </dgm:pt>
    <dgm:pt modelId="{ABE5E9EA-6ACF-4CB4-A445-34971AA85676}" type="pres">
      <dgm:prSet presAssocID="{45A03039-3E86-4ED0-9A3D-E04160493EFA}" presName="compNode" presStyleCnt="0"/>
      <dgm:spPr/>
    </dgm:pt>
    <dgm:pt modelId="{CF5A5834-F607-43CF-B7DE-95DADB2F2D85}" type="pres">
      <dgm:prSet presAssocID="{45A03039-3E86-4ED0-9A3D-E04160493EFA}" presName="iconBgRect" presStyleLbl="bgShp" presStyleIdx="3" presStyleCnt="8"/>
      <dgm:spPr/>
    </dgm:pt>
    <dgm:pt modelId="{254C327B-45AF-4ABC-B460-77AA9B99BD4C}" type="pres">
      <dgm:prSet presAssocID="{45A03039-3E86-4ED0-9A3D-E04160493EF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stle scene"/>
        </a:ext>
      </dgm:extLst>
    </dgm:pt>
    <dgm:pt modelId="{359DF448-8685-4456-B0EC-67BCCF209D62}" type="pres">
      <dgm:prSet presAssocID="{45A03039-3E86-4ED0-9A3D-E04160493EFA}" presName="spaceRect" presStyleCnt="0"/>
      <dgm:spPr/>
    </dgm:pt>
    <dgm:pt modelId="{AD1B83A7-0D0A-442D-89B5-A0EA459BB47C}" type="pres">
      <dgm:prSet presAssocID="{45A03039-3E86-4ED0-9A3D-E04160493EFA}" presName="textRect" presStyleLbl="revTx" presStyleIdx="3" presStyleCnt="8">
        <dgm:presLayoutVars>
          <dgm:chMax val="1"/>
          <dgm:chPref val="1"/>
        </dgm:presLayoutVars>
      </dgm:prSet>
      <dgm:spPr/>
    </dgm:pt>
    <dgm:pt modelId="{946B54B7-D01A-49C2-91AF-B835DBB42399}" type="pres">
      <dgm:prSet presAssocID="{B1508ED0-1D57-4371-8935-ED12ADE7CCA5}" presName="sibTrans" presStyleLbl="sibTrans2D1" presStyleIdx="0" presStyleCnt="0"/>
      <dgm:spPr/>
    </dgm:pt>
    <dgm:pt modelId="{F076FF68-6860-4C23-AD02-4F5CBDA7F55F}" type="pres">
      <dgm:prSet presAssocID="{4FA8F135-D2AC-4F3D-BF9A-17E6A039E1D0}" presName="compNode" presStyleCnt="0"/>
      <dgm:spPr/>
    </dgm:pt>
    <dgm:pt modelId="{BD84B07B-CC58-4BB2-96ED-EB3CC6312F10}" type="pres">
      <dgm:prSet presAssocID="{4FA8F135-D2AC-4F3D-BF9A-17E6A039E1D0}" presName="iconBgRect" presStyleLbl="bgShp" presStyleIdx="4" presStyleCnt="8"/>
      <dgm:spPr/>
    </dgm:pt>
    <dgm:pt modelId="{20413BB2-4164-4C43-B58F-9D2CBC55A9FD}" type="pres">
      <dgm:prSet presAssocID="{4FA8F135-D2AC-4F3D-BF9A-17E6A039E1D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Face with Solid Fill"/>
        </a:ext>
      </dgm:extLst>
    </dgm:pt>
    <dgm:pt modelId="{FEA3784A-39FB-481B-B2A8-8D6813A27401}" type="pres">
      <dgm:prSet presAssocID="{4FA8F135-D2AC-4F3D-BF9A-17E6A039E1D0}" presName="spaceRect" presStyleCnt="0"/>
      <dgm:spPr/>
    </dgm:pt>
    <dgm:pt modelId="{D598263F-84C8-4911-94EA-6AAB511A782D}" type="pres">
      <dgm:prSet presAssocID="{4FA8F135-D2AC-4F3D-BF9A-17E6A039E1D0}" presName="textRect" presStyleLbl="revTx" presStyleIdx="4" presStyleCnt="8">
        <dgm:presLayoutVars>
          <dgm:chMax val="1"/>
          <dgm:chPref val="1"/>
        </dgm:presLayoutVars>
      </dgm:prSet>
      <dgm:spPr/>
    </dgm:pt>
    <dgm:pt modelId="{A286DF68-8D81-43F0-A254-B813CEF045BF}" type="pres">
      <dgm:prSet presAssocID="{E7DA7CEE-6C47-491E-A2B3-FCB768BE688F}" presName="sibTrans" presStyleLbl="sibTrans2D1" presStyleIdx="0" presStyleCnt="0"/>
      <dgm:spPr/>
    </dgm:pt>
    <dgm:pt modelId="{732CCA51-8279-4015-B1B3-AF00F501B5AF}" type="pres">
      <dgm:prSet presAssocID="{C55B8871-5D12-41D4-BBC2-064EDDE3551D}" presName="compNode" presStyleCnt="0"/>
      <dgm:spPr/>
    </dgm:pt>
    <dgm:pt modelId="{1EE2463D-4930-4149-9B7B-E7C7F1739BFE}" type="pres">
      <dgm:prSet presAssocID="{C55B8871-5D12-41D4-BBC2-064EDDE3551D}" presName="iconBgRect" presStyleLbl="bgShp" presStyleIdx="5" presStyleCnt="8"/>
      <dgm:spPr/>
    </dgm:pt>
    <dgm:pt modelId="{22C607EE-A1BA-4AB9-A659-59C544AFE6FB}" type="pres">
      <dgm:prSet presAssocID="{C55B8871-5D12-41D4-BBC2-064EDDE3551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apping Hands"/>
        </a:ext>
      </dgm:extLst>
    </dgm:pt>
    <dgm:pt modelId="{6F45B7A7-09F9-4356-8F72-D6709765FE26}" type="pres">
      <dgm:prSet presAssocID="{C55B8871-5D12-41D4-BBC2-064EDDE3551D}" presName="spaceRect" presStyleCnt="0"/>
      <dgm:spPr/>
    </dgm:pt>
    <dgm:pt modelId="{B45DC9E5-FA47-4B7C-9CF4-30DE515136AB}" type="pres">
      <dgm:prSet presAssocID="{C55B8871-5D12-41D4-BBC2-064EDDE3551D}" presName="textRect" presStyleLbl="revTx" presStyleIdx="5" presStyleCnt="8">
        <dgm:presLayoutVars>
          <dgm:chMax val="1"/>
          <dgm:chPref val="1"/>
        </dgm:presLayoutVars>
      </dgm:prSet>
      <dgm:spPr/>
    </dgm:pt>
    <dgm:pt modelId="{DFBC0EE8-876B-4E04-9496-4D60A7DF92BE}" type="pres">
      <dgm:prSet presAssocID="{B33069B8-208F-41F7-A406-C29D82BF7D2C}" presName="sibTrans" presStyleLbl="sibTrans2D1" presStyleIdx="0" presStyleCnt="0"/>
      <dgm:spPr/>
    </dgm:pt>
    <dgm:pt modelId="{ECD0D06A-7752-43FF-B1CF-942F52814101}" type="pres">
      <dgm:prSet presAssocID="{B43F5472-FBDB-428B-811A-FFC47EB1E10D}" presName="compNode" presStyleCnt="0"/>
      <dgm:spPr/>
    </dgm:pt>
    <dgm:pt modelId="{D9E099D4-0864-48D9-8252-D0AEE6CC58AB}" type="pres">
      <dgm:prSet presAssocID="{B43F5472-FBDB-428B-811A-FFC47EB1E10D}" presName="iconBgRect" presStyleLbl="bgShp" presStyleIdx="6" presStyleCnt="8"/>
      <dgm:spPr/>
    </dgm:pt>
    <dgm:pt modelId="{AA49F82E-6F12-449D-B5CB-347B6A1B086F}" type="pres">
      <dgm:prSet presAssocID="{B43F5472-FBDB-428B-811A-FFC47EB1E10D}"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vězda"/>
        </a:ext>
      </dgm:extLst>
    </dgm:pt>
    <dgm:pt modelId="{9F949E03-1BE1-4146-BC91-984D1E2C7B43}" type="pres">
      <dgm:prSet presAssocID="{B43F5472-FBDB-428B-811A-FFC47EB1E10D}" presName="spaceRect" presStyleCnt="0"/>
      <dgm:spPr/>
    </dgm:pt>
    <dgm:pt modelId="{A54D0DD3-11FF-45D8-B9F0-1453A45AF6EA}" type="pres">
      <dgm:prSet presAssocID="{B43F5472-FBDB-428B-811A-FFC47EB1E10D}" presName="textRect" presStyleLbl="revTx" presStyleIdx="6" presStyleCnt="8">
        <dgm:presLayoutVars>
          <dgm:chMax val="1"/>
          <dgm:chPref val="1"/>
        </dgm:presLayoutVars>
      </dgm:prSet>
      <dgm:spPr/>
    </dgm:pt>
    <dgm:pt modelId="{4C4AD110-EC50-4B26-9655-767CFC0A885D}" type="pres">
      <dgm:prSet presAssocID="{36B1A3B4-75E6-468B-AFDA-B44A6C94E769}" presName="sibTrans" presStyleLbl="sibTrans2D1" presStyleIdx="0" presStyleCnt="0"/>
      <dgm:spPr/>
    </dgm:pt>
    <dgm:pt modelId="{C89AE3DF-806A-4D2E-9CF0-3BEC5AA78B88}" type="pres">
      <dgm:prSet presAssocID="{69037CB0-C59F-4716-8D7C-39C7B2731E43}" presName="compNode" presStyleCnt="0"/>
      <dgm:spPr/>
    </dgm:pt>
    <dgm:pt modelId="{5B200F7E-4487-4865-8F57-5FF8B480D160}" type="pres">
      <dgm:prSet presAssocID="{69037CB0-C59F-4716-8D7C-39C7B2731E43}" presName="iconBgRect" presStyleLbl="bgShp" presStyleIdx="7" presStyleCnt="8"/>
      <dgm:spPr/>
    </dgm:pt>
    <dgm:pt modelId="{9F8DD177-BE42-4BA9-B3A5-ED1677528547}" type="pres">
      <dgm:prSet presAssocID="{69037CB0-C59F-4716-8D7C-39C7B2731E4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Vědec"/>
        </a:ext>
      </dgm:extLst>
    </dgm:pt>
    <dgm:pt modelId="{B52C94EA-D423-4B51-B255-E467B78F7F6C}" type="pres">
      <dgm:prSet presAssocID="{69037CB0-C59F-4716-8D7C-39C7B2731E43}" presName="spaceRect" presStyleCnt="0"/>
      <dgm:spPr/>
    </dgm:pt>
    <dgm:pt modelId="{139F6B68-8EEF-484C-94BB-174EC71D89B0}" type="pres">
      <dgm:prSet presAssocID="{69037CB0-C59F-4716-8D7C-39C7B2731E43}" presName="textRect" presStyleLbl="revTx" presStyleIdx="7" presStyleCnt="8">
        <dgm:presLayoutVars>
          <dgm:chMax val="1"/>
          <dgm:chPref val="1"/>
        </dgm:presLayoutVars>
      </dgm:prSet>
      <dgm:spPr/>
    </dgm:pt>
  </dgm:ptLst>
  <dgm:cxnLst>
    <dgm:cxn modelId="{C8CF8706-C22E-482E-B78F-201BB0430EDB}" type="presOf" srcId="{C55B8871-5D12-41D4-BBC2-064EDDE3551D}" destId="{B45DC9E5-FA47-4B7C-9CF4-30DE515136AB}" srcOrd="0" destOrd="0" presId="urn:microsoft.com/office/officeart/2018/2/layout/IconCircleList"/>
    <dgm:cxn modelId="{3C45A908-3BF6-4B1E-B477-EF35AAAFF66D}" srcId="{A9AB24AE-A8EC-44F7-8FC4-356638EF7533}" destId="{69037CB0-C59F-4716-8D7C-39C7B2731E43}" srcOrd="7" destOrd="0" parTransId="{254E01B2-CA85-4C9F-86BA-05834D1AB388}" sibTransId="{1B6756AA-9F24-4077-929C-A93B1C9F3481}"/>
    <dgm:cxn modelId="{B7207613-0E28-47E5-B95A-BCD879F46301}" type="presOf" srcId="{B43F5472-FBDB-428B-811A-FFC47EB1E10D}" destId="{A54D0DD3-11FF-45D8-B9F0-1453A45AF6EA}" srcOrd="0" destOrd="0" presId="urn:microsoft.com/office/officeart/2018/2/layout/IconCircleList"/>
    <dgm:cxn modelId="{B532C821-824E-498D-9968-982D976D9CD3}" type="presOf" srcId="{45A03039-3E86-4ED0-9A3D-E04160493EFA}" destId="{AD1B83A7-0D0A-442D-89B5-A0EA459BB47C}" srcOrd="0" destOrd="0" presId="urn:microsoft.com/office/officeart/2018/2/layout/IconCircleList"/>
    <dgm:cxn modelId="{B1717623-378D-4FB6-9262-B195362BD55B}" srcId="{A9AB24AE-A8EC-44F7-8FC4-356638EF7533}" destId="{4DCF8CB9-9A56-46E6-B972-2C3BA508115E}" srcOrd="2" destOrd="0" parTransId="{B4206AB8-2657-4298-96CA-03F93E40192A}" sibTransId="{54F77FA2-15C8-421F-AA52-5E48B9AF1260}"/>
    <dgm:cxn modelId="{F805E829-7DDC-4B8B-8426-D74D7A9D2DB7}" srcId="{A9AB24AE-A8EC-44F7-8FC4-356638EF7533}" destId="{70A71160-3C97-4240-9A3F-2DA3E0AF32E6}" srcOrd="1" destOrd="0" parTransId="{48CD062D-9D7F-4905-8A92-FB3B7C755966}" sibTransId="{28F9ACC5-C64A-4864-8E57-589D3D91762B}"/>
    <dgm:cxn modelId="{95D5A539-5A78-44D7-A735-7319B89845D7}" type="presOf" srcId="{E7DA7CEE-6C47-491E-A2B3-FCB768BE688F}" destId="{A286DF68-8D81-43F0-A254-B813CEF045BF}" srcOrd="0" destOrd="0" presId="urn:microsoft.com/office/officeart/2018/2/layout/IconCircleList"/>
    <dgm:cxn modelId="{FA96513B-8A28-4FF7-A3B4-FD3AFE11C90A}" type="presOf" srcId="{69037CB0-C59F-4716-8D7C-39C7B2731E43}" destId="{139F6B68-8EEF-484C-94BB-174EC71D89B0}" srcOrd="0" destOrd="0" presId="urn:microsoft.com/office/officeart/2018/2/layout/IconCircleList"/>
    <dgm:cxn modelId="{2125454A-F392-4B09-9176-BE824298CB50}" type="presOf" srcId="{11DC5EDF-58BC-4793-BEF5-D12CCFEFF837}" destId="{78CBCDB9-637A-4334-A5EB-C1784B078BE3}" srcOrd="0" destOrd="0" presId="urn:microsoft.com/office/officeart/2018/2/layout/IconCircleList"/>
    <dgm:cxn modelId="{5351E171-E071-4A1B-AE54-5B7E0A79C819}" type="presOf" srcId="{008B26A6-29F5-4003-BEED-A6C422B3BD88}" destId="{3A79EFB0-E808-4C5A-B213-240F34F3FC32}" srcOrd="0" destOrd="0" presId="urn:microsoft.com/office/officeart/2018/2/layout/IconCircleList"/>
    <dgm:cxn modelId="{D90B3453-5161-4F17-90CD-A2B8F5CABA6E}" srcId="{A9AB24AE-A8EC-44F7-8FC4-356638EF7533}" destId="{B43F5472-FBDB-428B-811A-FFC47EB1E10D}" srcOrd="6" destOrd="0" parTransId="{1ED64AF6-0FFC-49D4-B69E-7E25C6978C70}" sibTransId="{36B1A3B4-75E6-468B-AFDA-B44A6C94E769}"/>
    <dgm:cxn modelId="{FDE39777-8CB9-4EA8-9C3B-AEFBE1650431}" type="presOf" srcId="{28F9ACC5-C64A-4864-8E57-589D3D91762B}" destId="{B68CE1A3-627C-488C-A378-A0A531EFD3F1}" srcOrd="0" destOrd="0" presId="urn:microsoft.com/office/officeart/2018/2/layout/IconCircleList"/>
    <dgm:cxn modelId="{7C7D607F-EEF3-4C69-B090-561484FA3C02}" type="presOf" srcId="{36B1A3B4-75E6-468B-AFDA-B44A6C94E769}" destId="{4C4AD110-EC50-4B26-9655-767CFC0A885D}" srcOrd="0" destOrd="0" presId="urn:microsoft.com/office/officeart/2018/2/layout/IconCircleList"/>
    <dgm:cxn modelId="{8BEB8786-61D2-4023-B8F1-FA6D74B3FE28}" srcId="{A9AB24AE-A8EC-44F7-8FC4-356638EF7533}" destId="{C55B8871-5D12-41D4-BBC2-064EDDE3551D}" srcOrd="5" destOrd="0" parTransId="{85197328-4D9A-426C-8E59-E48660397D0A}" sibTransId="{B33069B8-208F-41F7-A406-C29D82BF7D2C}"/>
    <dgm:cxn modelId="{6706979A-7B6D-4ABB-A48F-80FA10C4AAC0}" type="presOf" srcId="{A9AB24AE-A8EC-44F7-8FC4-356638EF7533}" destId="{B6F7124A-CC2C-4DCF-9584-7FBE05F3C4BB}" srcOrd="0" destOrd="0" presId="urn:microsoft.com/office/officeart/2018/2/layout/IconCircleList"/>
    <dgm:cxn modelId="{C5DA949B-2D0D-4103-8AD6-32071D838F60}" type="presOf" srcId="{70A71160-3C97-4240-9A3F-2DA3E0AF32E6}" destId="{BF3C96D8-08B3-4A14-B872-D394A3082EC0}" srcOrd="0" destOrd="0" presId="urn:microsoft.com/office/officeart/2018/2/layout/IconCircleList"/>
    <dgm:cxn modelId="{7788B5BE-EB9A-4FC4-A068-48320038E72B}" type="presOf" srcId="{B33069B8-208F-41F7-A406-C29D82BF7D2C}" destId="{DFBC0EE8-876B-4E04-9496-4D60A7DF92BE}" srcOrd="0" destOrd="0" presId="urn:microsoft.com/office/officeart/2018/2/layout/IconCircleList"/>
    <dgm:cxn modelId="{31E3F3C6-DEAA-4834-8A11-2B7F8FB8D462}" srcId="{A9AB24AE-A8EC-44F7-8FC4-356638EF7533}" destId="{11DC5EDF-58BC-4793-BEF5-D12CCFEFF837}" srcOrd="0" destOrd="0" parTransId="{2532012B-8206-48C3-A019-1BE4EF36175E}" sibTransId="{008B26A6-29F5-4003-BEED-A6C422B3BD88}"/>
    <dgm:cxn modelId="{283CB7C7-A777-4192-9677-3FED07D1FC52}" type="presOf" srcId="{4FA8F135-D2AC-4F3D-BF9A-17E6A039E1D0}" destId="{D598263F-84C8-4911-94EA-6AAB511A782D}" srcOrd="0" destOrd="0" presId="urn:microsoft.com/office/officeart/2018/2/layout/IconCircleList"/>
    <dgm:cxn modelId="{5DD45CD0-F13A-49E8-98A2-C7A29838821F}" srcId="{A9AB24AE-A8EC-44F7-8FC4-356638EF7533}" destId="{45A03039-3E86-4ED0-9A3D-E04160493EFA}" srcOrd="3" destOrd="0" parTransId="{C07BC599-D4A6-40D5-A9C8-129CE3A67EEC}" sibTransId="{B1508ED0-1D57-4371-8935-ED12ADE7CCA5}"/>
    <dgm:cxn modelId="{F65309D1-5B5E-46C0-A310-4625AC4688AA}" type="presOf" srcId="{54F77FA2-15C8-421F-AA52-5E48B9AF1260}" destId="{CCEBA2D9-234D-4BB3-9F82-9E8F02E3CFE4}" srcOrd="0" destOrd="0" presId="urn:microsoft.com/office/officeart/2018/2/layout/IconCircleList"/>
    <dgm:cxn modelId="{653987DB-9BD3-42E8-989D-9CC27B1BF92D}" type="presOf" srcId="{4DCF8CB9-9A56-46E6-B972-2C3BA508115E}" destId="{7B06CF1A-FAA6-4EAE-90B7-787FEA69DA09}" srcOrd="0" destOrd="0" presId="urn:microsoft.com/office/officeart/2018/2/layout/IconCircleList"/>
    <dgm:cxn modelId="{F401F4F2-CE9D-40CF-8CEE-322C140CCCFF}" srcId="{A9AB24AE-A8EC-44F7-8FC4-356638EF7533}" destId="{4FA8F135-D2AC-4F3D-BF9A-17E6A039E1D0}" srcOrd="4" destOrd="0" parTransId="{3183CA10-80FA-4453-BF67-427662E1186E}" sibTransId="{E7DA7CEE-6C47-491E-A2B3-FCB768BE688F}"/>
    <dgm:cxn modelId="{7BB3D8FC-5F4A-4FC8-99A0-C1C6D4D70E8F}" type="presOf" srcId="{B1508ED0-1D57-4371-8935-ED12ADE7CCA5}" destId="{946B54B7-D01A-49C2-91AF-B835DBB42399}" srcOrd="0" destOrd="0" presId="urn:microsoft.com/office/officeart/2018/2/layout/IconCircleList"/>
    <dgm:cxn modelId="{2AAD8B6A-5B70-4AF9-9172-DB9ED85636FB}" type="presParOf" srcId="{B6F7124A-CC2C-4DCF-9584-7FBE05F3C4BB}" destId="{C338A809-C6D9-4457-9A52-C9D83CD33FD2}" srcOrd="0" destOrd="0" presId="urn:microsoft.com/office/officeart/2018/2/layout/IconCircleList"/>
    <dgm:cxn modelId="{2A5FCF20-D99A-4194-883B-406CFB43BB77}" type="presParOf" srcId="{C338A809-C6D9-4457-9A52-C9D83CD33FD2}" destId="{D96A679A-6AC6-45F1-8EC8-21F247886026}" srcOrd="0" destOrd="0" presId="urn:microsoft.com/office/officeart/2018/2/layout/IconCircleList"/>
    <dgm:cxn modelId="{52210BD0-3C8E-4D79-B58D-8E376A26251C}" type="presParOf" srcId="{D96A679A-6AC6-45F1-8EC8-21F247886026}" destId="{C8060562-A1B7-4708-BD08-FBF756C853C2}" srcOrd="0" destOrd="0" presId="urn:microsoft.com/office/officeart/2018/2/layout/IconCircleList"/>
    <dgm:cxn modelId="{BD457B56-4142-40BC-A984-6A6996D6732F}" type="presParOf" srcId="{D96A679A-6AC6-45F1-8EC8-21F247886026}" destId="{E5E63B7C-ECA1-4647-8C09-B61108233A72}" srcOrd="1" destOrd="0" presId="urn:microsoft.com/office/officeart/2018/2/layout/IconCircleList"/>
    <dgm:cxn modelId="{C923A1BE-852F-4841-9148-FCD8B3496363}" type="presParOf" srcId="{D96A679A-6AC6-45F1-8EC8-21F247886026}" destId="{3CEF61AD-6A54-4C87-AB5A-6718CEF71F9C}" srcOrd="2" destOrd="0" presId="urn:microsoft.com/office/officeart/2018/2/layout/IconCircleList"/>
    <dgm:cxn modelId="{F91664F2-B2A7-4155-B0F0-3CF39FC7ADD7}" type="presParOf" srcId="{D96A679A-6AC6-45F1-8EC8-21F247886026}" destId="{78CBCDB9-637A-4334-A5EB-C1784B078BE3}" srcOrd="3" destOrd="0" presId="urn:microsoft.com/office/officeart/2018/2/layout/IconCircleList"/>
    <dgm:cxn modelId="{AABC4FDC-BA38-424E-9F64-7C25626AA6A1}" type="presParOf" srcId="{C338A809-C6D9-4457-9A52-C9D83CD33FD2}" destId="{3A79EFB0-E808-4C5A-B213-240F34F3FC32}" srcOrd="1" destOrd="0" presId="urn:microsoft.com/office/officeart/2018/2/layout/IconCircleList"/>
    <dgm:cxn modelId="{04A7291E-8770-47A4-8903-F9E625FA3BBB}" type="presParOf" srcId="{C338A809-C6D9-4457-9A52-C9D83CD33FD2}" destId="{02A699C5-48F6-4597-B912-9B7E433BE0A4}" srcOrd="2" destOrd="0" presId="urn:microsoft.com/office/officeart/2018/2/layout/IconCircleList"/>
    <dgm:cxn modelId="{383D08D9-B3AA-4FE3-9F43-14172C44C17E}" type="presParOf" srcId="{02A699C5-48F6-4597-B912-9B7E433BE0A4}" destId="{E68371E8-E354-4DAA-809B-666C5B74B17E}" srcOrd="0" destOrd="0" presId="urn:microsoft.com/office/officeart/2018/2/layout/IconCircleList"/>
    <dgm:cxn modelId="{2107FF6F-EF45-4964-8776-4425CB1316B4}" type="presParOf" srcId="{02A699C5-48F6-4597-B912-9B7E433BE0A4}" destId="{754E7385-8846-4BEA-A850-97DF817AA416}" srcOrd="1" destOrd="0" presId="urn:microsoft.com/office/officeart/2018/2/layout/IconCircleList"/>
    <dgm:cxn modelId="{C1A76593-CC37-4B0D-B313-EE25A270E112}" type="presParOf" srcId="{02A699C5-48F6-4597-B912-9B7E433BE0A4}" destId="{50F5DD21-8A1F-4F30-BF9D-B42B4F30BB85}" srcOrd="2" destOrd="0" presId="urn:microsoft.com/office/officeart/2018/2/layout/IconCircleList"/>
    <dgm:cxn modelId="{B03BC680-6757-47F8-AFD5-CBD8D6A454CE}" type="presParOf" srcId="{02A699C5-48F6-4597-B912-9B7E433BE0A4}" destId="{BF3C96D8-08B3-4A14-B872-D394A3082EC0}" srcOrd="3" destOrd="0" presId="urn:microsoft.com/office/officeart/2018/2/layout/IconCircleList"/>
    <dgm:cxn modelId="{ECA99219-2880-426F-8504-B8B397D68CE7}" type="presParOf" srcId="{C338A809-C6D9-4457-9A52-C9D83CD33FD2}" destId="{B68CE1A3-627C-488C-A378-A0A531EFD3F1}" srcOrd="3" destOrd="0" presId="urn:microsoft.com/office/officeart/2018/2/layout/IconCircleList"/>
    <dgm:cxn modelId="{74D23F81-89F8-4187-8FE9-EBC9A9066150}" type="presParOf" srcId="{C338A809-C6D9-4457-9A52-C9D83CD33FD2}" destId="{3FE29963-4C54-4BA5-B72E-158CB898AD6F}" srcOrd="4" destOrd="0" presId="urn:microsoft.com/office/officeart/2018/2/layout/IconCircleList"/>
    <dgm:cxn modelId="{9826BD74-CD76-41D3-BE86-B78D076B105D}" type="presParOf" srcId="{3FE29963-4C54-4BA5-B72E-158CB898AD6F}" destId="{BDCD39FB-E1F4-402E-AC1F-04CA0478B54B}" srcOrd="0" destOrd="0" presId="urn:microsoft.com/office/officeart/2018/2/layout/IconCircleList"/>
    <dgm:cxn modelId="{7844A135-2D2E-4A3C-9BE4-6D52B14ADA73}" type="presParOf" srcId="{3FE29963-4C54-4BA5-B72E-158CB898AD6F}" destId="{93DA6588-4DBD-496F-B7D5-AC94196D96B8}" srcOrd="1" destOrd="0" presId="urn:microsoft.com/office/officeart/2018/2/layout/IconCircleList"/>
    <dgm:cxn modelId="{BCD77B2E-DFC8-4DAF-A462-DE40F5E0A8A2}" type="presParOf" srcId="{3FE29963-4C54-4BA5-B72E-158CB898AD6F}" destId="{F6C25A39-E4C0-45A0-A07F-5B6C436331C1}" srcOrd="2" destOrd="0" presId="urn:microsoft.com/office/officeart/2018/2/layout/IconCircleList"/>
    <dgm:cxn modelId="{A1158C9F-B316-4EA6-8C55-699F3343E439}" type="presParOf" srcId="{3FE29963-4C54-4BA5-B72E-158CB898AD6F}" destId="{7B06CF1A-FAA6-4EAE-90B7-787FEA69DA09}" srcOrd="3" destOrd="0" presId="urn:microsoft.com/office/officeart/2018/2/layout/IconCircleList"/>
    <dgm:cxn modelId="{F8E1329F-6959-4B35-ACBC-2DA583509827}" type="presParOf" srcId="{C338A809-C6D9-4457-9A52-C9D83CD33FD2}" destId="{CCEBA2D9-234D-4BB3-9F82-9E8F02E3CFE4}" srcOrd="5" destOrd="0" presId="urn:microsoft.com/office/officeart/2018/2/layout/IconCircleList"/>
    <dgm:cxn modelId="{E9E7387D-165D-4625-B5BE-851A358E24BF}" type="presParOf" srcId="{C338A809-C6D9-4457-9A52-C9D83CD33FD2}" destId="{ABE5E9EA-6ACF-4CB4-A445-34971AA85676}" srcOrd="6" destOrd="0" presId="urn:microsoft.com/office/officeart/2018/2/layout/IconCircleList"/>
    <dgm:cxn modelId="{FD169BC2-A0B2-48CE-B7D6-DEA2C40B368D}" type="presParOf" srcId="{ABE5E9EA-6ACF-4CB4-A445-34971AA85676}" destId="{CF5A5834-F607-43CF-B7DE-95DADB2F2D85}" srcOrd="0" destOrd="0" presId="urn:microsoft.com/office/officeart/2018/2/layout/IconCircleList"/>
    <dgm:cxn modelId="{A25B41E5-1FDB-4974-A18B-406BF8559F31}" type="presParOf" srcId="{ABE5E9EA-6ACF-4CB4-A445-34971AA85676}" destId="{254C327B-45AF-4ABC-B460-77AA9B99BD4C}" srcOrd="1" destOrd="0" presId="urn:microsoft.com/office/officeart/2018/2/layout/IconCircleList"/>
    <dgm:cxn modelId="{FF3B7740-9EF4-41AC-A1FB-96C8F9BCEF52}" type="presParOf" srcId="{ABE5E9EA-6ACF-4CB4-A445-34971AA85676}" destId="{359DF448-8685-4456-B0EC-67BCCF209D62}" srcOrd="2" destOrd="0" presId="urn:microsoft.com/office/officeart/2018/2/layout/IconCircleList"/>
    <dgm:cxn modelId="{4FAAD76A-19D1-4C9F-BE8D-DCF501821F8F}" type="presParOf" srcId="{ABE5E9EA-6ACF-4CB4-A445-34971AA85676}" destId="{AD1B83A7-0D0A-442D-89B5-A0EA459BB47C}" srcOrd="3" destOrd="0" presId="urn:microsoft.com/office/officeart/2018/2/layout/IconCircleList"/>
    <dgm:cxn modelId="{4679180E-4D65-4514-BE2A-94969D814BCD}" type="presParOf" srcId="{C338A809-C6D9-4457-9A52-C9D83CD33FD2}" destId="{946B54B7-D01A-49C2-91AF-B835DBB42399}" srcOrd="7" destOrd="0" presId="urn:microsoft.com/office/officeart/2018/2/layout/IconCircleList"/>
    <dgm:cxn modelId="{7C98F3DE-DA09-4557-9239-5ACAB91EB80F}" type="presParOf" srcId="{C338A809-C6D9-4457-9A52-C9D83CD33FD2}" destId="{F076FF68-6860-4C23-AD02-4F5CBDA7F55F}" srcOrd="8" destOrd="0" presId="urn:microsoft.com/office/officeart/2018/2/layout/IconCircleList"/>
    <dgm:cxn modelId="{90361045-2BD9-42B1-8A75-16C449B62445}" type="presParOf" srcId="{F076FF68-6860-4C23-AD02-4F5CBDA7F55F}" destId="{BD84B07B-CC58-4BB2-96ED-EB3CC6312F10}" srcOrd="0" destOrd="0" presId="urn:microsoft.com/office/officeart/2018/2/layout/IconCircleList"/>
    <dgm:cxn modelId="{6C0D702B-8FE7-48E8-AE48-38B8F71C9F8F}" type="presParOf" srcId="{F076FF68-6860-4C23-AD02-4F5CBDA7F55F}" destId="{20413BB2-4164-4C43-B58F-9D2CBC55A9FD}" srcOrd="1" destOrd="0" presId="urn:microsoft.com/office/officeart/2018/2/layout/IconCircleList"/>
    <dgm:cxn modelId="{94F67E2C-E6E0-4D81-92A4-FCC28EAC2228}" type="presParOf" srcId="{F076FF68-6860-4C23-AD02-4F5CBDA7F55F}" destId="{FEA3784A-39FB-481B-B2A8-8D6813A27401}" srcOrd="2" destOrd="0" presId="urn:microsoft.com/office/officeart/2018/2/layout/IconCircleList"/>
    <dgm:cxn modelId="{ECEC6205-B111-49BB-BB21-ED4954F86415}" type="presParOf" srcId="{F076FF68-6860-4C23-AD02-4F5CBDA7F55F}" destId="{D598263F-84C8-4911-94EA-6AAB511A782D}" srcOrd="3" destOrd="0" presId="urn:microsoft.com/office/officeart/2018/2/layout/IconCircleList"/>
    <dgm:cxn modelId="{2906E777-8349-4400-AD25-E29D7F2C04AF}" type="presParOf" srcId="{C338A809-C6D9-4457-9A52-C9D83CD33FD2}" destId="{A286DF68-8D81-43F0-A254-B813CEF045BF}" srcOrd="9" destOrd="0" presId="urn:microsoft.com/office/officeart/2018/2/layout/IconCircleList"/>
    <dgm:cxn modelId="{9CF0F942-A9BE-4777-BCDA-70F33EAF9F4B}" type="presParOf" srcId="{C338A809-C6D9-4457-9A52-C9D83CD33FD2}" destId="{732CCA51-8279-4015-B1B3-AF00F501B5AF}" srcOrd="10" destOrd="0" presId="urn:microsoft.com/office/officeart/2018/2/layout/IconCircleList"/>
    <dgm:cxn modelId="{FB2C9DB4-7DBC-41C0-949E-25F59760B385}" type="presParOf" srcId="{732CCA51-8279-4015-B1B3-AF00F501B5AF}" destId="{1EE2463D-4930-4149-9B7B-E7C7F1739BFE}" srcOrd="0" destOrd="0" presId="urn:microsoft.com/office/officeart/2018/2/layout/IconCircleList"/>
    <dgm:cxn modelId="{73EC69BA-37F8-4D22-BC48-A2ADFD0E1DE4}" type="presParOf" srcId="{732CCA51-8279-4015-B1B3-AF00F501B5AF}" destId="{22C607EE-A1BA-4AB9-A659-59C544AFE6FB}" srcOrd="1" destOrd="0" presId="urn:microsoft.com/office/officeart/2018/2/layout/IconCircleList"/>
    <dgm:cxn modelId="{25455847-6EB8-4E83-9BF5-10DD2C1FAA7D}" type="presParOf" srcId="{732CCA51-8279-4015-B1B3-AF00F501B5AF}" destId="{6F45B7A7-09F9-4356-8F72-D6709765FE26}" srcOrd="2" destOrd="0" presId="urn:microsoft.com/office/officeart/2018/2/layout/IconCircleList"/>
    <dgm:cxn modelId="{186A5C73-C348-4DEC-A9A9-A58A8112C200}" type="presParOf" srcId="{732CCA51-8279-4015-B1B3-AF00F501B5AF}" destId="{B45DC9E5-FA47-4B7C-9CF4-30DE515136AB}" srcOrd="3" destOrd="0" presId="urn:microsoft.com/office/officeart/2018/2/layout/IconCircleList"/>
    <dgm:cxn modelId="{34427779-FCEE-4446-BB1B-FE3D82B024F1}" type="presParOf" srcId="{C338A809-C6D9-4457-9A52-C9D83CD33FD2}" destId="{DFBC0EE8-876B-4E04-9496-4D60A7DF92BE}" srcOrd="11" destOrd="0" presId="urn:microsoft.com/office/officeart/2018/2/layout/IconCircleList"/>
    <dgm:cxn modelId="{933AEA3C-62C9-4ABA-958A-20A545D55FF7}" type="presParOf" srcId="{C338A809-C6D9-4457-9A52-C9D83CD33FD2}" destId="{ECD0D06A-7752-43FF-B1CF-942F52814101}" srcOrd="12" destOrd="0" presId="urn:microsoft.com/office/officeart/2018/2/layout/IconCircleList"/>
    <dgm:cxn modelId="{0FB4F0F4-1844-442E-8333-59E327B495BA}" type="presParOf" srcId="{ECD0D06A-7752-43FF-B1CF-942F52814101}" destId="{D9E099D4-0864-48D9-8252-D0AEE6CC58AB}" srcOrd="0" destOrd="0" presId="urn:microsoft.com/office/officeart/2018/2/layout/IconCircleList"/>
    <dgm:cxn modelId="{18BC84BE-2204-46BD-BE7D-4E047BA1615B}" type="presParOf" srcId="{ECD0D06A-7752-43FF-B1CF-942F52814101}" destId="{AA49F82E-6F12-449D-B5CB-347B6A1B086F}" srcOrd="1" destOrd="0" presId="urn:microsoft.com/office/officeart/2018/2/layout/IconCircleList"/>
    <dgm:cxn modelId="{7D8C91F2-C23F-4FF8-8959-57156BD46A1C}" type="presParOf" srcId="{ECD0D06A-7752-43FF-B1CF-942F52814101}" destId="{9F949E03-1BE1-4146-BC91-984D1E2C7B43}" srcOrd="2" destOrd="0" presId="urn:microsoft.com/office/officeart/2018/2/layout/IconCircleList"/>
    <dgm:cxn modelId="{968697DD-0C1F-4064-917D-3B1CC59ED778}" type="presParOf" srcId="{ECD0D06A-7752-43FF-B1CF-942F52814101}" destId="{A54D0DD3-11FF-45D8-B9F0-1453A45AF6EA}" srcOrd="3" destOrd="0" presId="urn:microsoft.com/office/officeart/2018/2/layout/IconCircleList"/>
    <dgm:cxn modelId="{ADCE8C5B-3DF2-4993-BDD9-7590F81BA00A}" type="presParOf" srcId="{C338A809-C6D9-4457-9A52-C9D83CD33FD2}" destId="{4C4AD110-EC50-4B26-9655-767CFC0A885D}" srcOrd="13" destOrd="0" presId="urn:microsoft.com/office/officeart/2018/2/layout/IconCircleList"/>
    <dgm:cxn modelId="{F1EE4540-2B47-4878-A9EB-AF9F53F1D5DF}" type="presParOf" srcId="{C338A809-C6D9-4457-9A52-C9D83CD33FD2}" destId="{C89AE3DF-806A-4D2E-9CF0-3BEC5AA78B88}" srcOrd="14" destOrd="0" presId="urn:microsoft.com/office/officeart/2018/2/layout/IconCircleList"/>
    <dgm:cxn modelId="{E38525D3-0022-4E14-9635-98B76AA17FB4}" type="presParOf" srcId="{C89AE3DF-806A-4D2E-9CF0-3BEC5AA78B88}" destId="{5B200F7E-4487-4865-8F57-5FF8B480D160}" srcOrd="0" destOrd="0" presId="urn:microsoft.com/office/officeart/2018/2/layout/IconCircleList"/>
    <dgm:cxn modelId="{8B91D29C-FE49-4BEE-94E1-9F11C039D68C}" type="presParOf" srcId="{C89AE3DF-806A-4D2E-9CF0-3BEC5AA78B88}" destId="{9F8DD177-BE42-4BA9-B3A5-ED1677528547}" srcOrd="1" destOrd="0" presId="urn:microsoft.com/office/officeart/2018/2/layout/IconCircleList"/>
    <dgm:cxn modelId="{0649CF89-72A1-4022-B93C-2B7A90C681BA}" type="presParOf" srcId="{C89AE3DF-806A-4D2E-9CF0-3BEC5AA78B88}" destId="{B52C94EA-D423-4B51-B255-E467B78F7F6C}" srcOrd="2" destOrd="0" presId="urn:microsoft.com/office/officeart/2018/2/layout/IconCircleList"/>
    <dgm:cxn modelId="{06424E14-B3D6-44CB-8C00-79C002D4EF51}" type="presParOf" srcId="{C89AE3DF-806A-4D2E-9CF0-3BEC5AA78B88}" destId="{139F6B68-8EEF-484C-94BB-174EC71D89B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12E660-9F44-415D-8B21-17D5CCBA4E7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E0B80A-EFA1-417B-9EFB-418B69AA863A}">
      <dgm:prSet/>
      <dgm:spPr/>
      <dgm:t>
        <a:bodyPr/>
        <a:lstStyle/>
        <a:p>
          <a:pPr>
            <a:defRPr b="1"/>
          </a:pPr>
          <a:r>
            <a:rPr lang="cs-CZ"/>
            <a:t>Intervence </a:t>
          </a:r>
          <a:endParaRPr lang="en-US"/>
        </a:p>
      </dgm:t>
    </dgm:pt>
    <dgm:pt modelId="{8675788C-F6FD-4E0E-89C9-3067D7969F0E}" type="parTrans" cxnId="{ADC7A936-29BA-40F1-B8A2-50EAB5E25F81}">
      <dgm:prSet/>
      <dgm:spPr/>
      <dgm:t>
        <a:bodyPr/>
        <a:lstStyle/>
        <a:p>
          <a:endParaRPr lang="en-US"/>
        </a:p>
      </dgm:t>
    </dgm:pt>
    <dgm:pt modelId="{40E637FF-640E-41E4-AAB8-FBEFD257CFBE}" type="sibTrans" cxnId="{ADC7A936-29BA-40F1-B8A2-50EAB5E25F81}">
      <dgm:prSet/>
      <dgm:spPr/>
      <dgm:t>
        <a:bodyPr/>
        <a:lstStyle/>
        <a:p>
          <a:endParaRPr lang="en-US"/>
        </a:p>
      </dgm:t>
    </dgm:pt>
    <dgm:pt modelId="{1798C0DE-A1AA-4FB8-B6D7-A69754963790}">
      <dgm:prSet/>
      <dgm:spPr/>
      <dgm:t>
        <a:bodyPr/>
        <a:lstStyle/>
        <a:p>
          <a:r>
            <a:rPr lang="cs-CZ"/>
            <a:t>Jak zamezujeme rušivému chování</a:t>
          </a:r>
          <a:endParaRPr lang="en-US"/>
        </a:p>
      </dgm:t>
    </dgm:pt>
    <dgm:pt modelId="{8E0E3D3A-733A-4367-95A5-D2009669AD96}" type="parTrans" cxnId="{F9E24D08-58B0-44FE-B22E-3030A22761A2}">
      <dgm:prSet/>
      <dgm:spPr/>
      <dgm:t>
        <a:bodyPr/>
        <a:lstStyle/>
        <a:p>
          <a:endParaRPr lang="en-US"/>
        </a:p>
      </dgm:t>
    </dgm:pt>
    <dgm:pt modelId="{69D98810-CA81-41EC-BDF6-6AE4BF5D7491}" type="sibTrans" cxnId="{F9E24D08-58B0-44FE-B22E-3030A22761A2}">
      <dgm:prSet/>
      <dgm:spPr/>
      <dgm:t>
        <a:bodyPr/>
        <a:lstStyle/>
        <a:p>
          <a:endParaRPr lang="en-US"/>
        </a:p>
      </dgm:t>
    </dgm:pt>
    <dgm:pt modelId="{A02CCAAF-3AD7-46FF-BAFD-009B3B4D34A9}">
      <dgm:prSet/>
      <dgm:spPr/>
      <dgm:t>
        <a:bodyPr/>
        <a:lstStyle/>
        <a:p>
          <a:pPr>
            <a:defRPr b="1"/>
          </a:pPr>
          <a:r>
            <a:rPr lang="cs-CZ"/>
            <a:t>Prevence</a:t>
          </a:r>
          <a:endParaRPr lang="en-US"/>
        </a:p>
      </dgm:t>
    </dgm:pt>
    <dgm:pt modelId="{72116F22-A3EF-4238-8AA6-6A1B9D8C9D9D}" type="parTrans" cxnId="{C5A222DF-9C21-4EE6-B319-E3DA5C91F62A}">
      <dgm:prSet/>
      <dgm:spPr/>
      <dgm:t>
        <a:bodyPr/>
        <a:lstStyle/>
        <a:p>
          <a:endParaRPr lang="en-US"/>
        </a:p>
      </dgm:t>
    </dgm:pt>
    <dgm:pt modelId="{3770A3BC-DE61-48FD-9960-DBAE499E2C73}" type="sibTrans" cxnId="{C5A222DF-9C21-4EE6-B319-E3DA5C91F62A}">
      <dgm:prSet/>
      <dgm:spPr/>
      <dgm:t>
        <a:bodyPr/>
        <a:lstStyle/>
        <a:p>
          <a:endParaRPr lang="en-US"/>
        </a:p>
      </dgm:t>
    </dgm:pt>
    <dgm:pt modelId="{A814E060-DBFF-4D68-AE3E-D8ED8DE82352}">
      <dgm:prSet/>
      <dgm:spPr/>
      <dgm:t>
        <a:bodyPr/>
        <a:lstStyle/>
        <a:p>
          <a:r>
            <a:rPr lang="cs-CZ"/>
            <a:t>Jak předcházíme tomuto chování</a:t>
          </a:r>
          <a:endParaRPr lang="en-US"/>
        </a:p>
      </dgm:t>
    </dgm:pt>
    <dgm:pt modelId="{88C1EA32-3E1B-420B-A7FE-B7848534095D}" type="parTrans" cxnId="{2A0CBF84-DAAB-4C38-9CEB-DE6CCCD33CDC}">
      <dgm:prSet/>
      <dgm:spPr/>
      <dgm:t>
        <a:bodyPr/>
        <a:lstStyle/>
        <a:p>
          <a:endParaRPr lang="en-US"/>
        </a:p>
      </dgm:t>
    </dgm:pt>
    <dgm:pt modelId="{0A1F96FF-BE98-4403-939F-CFE81FBD4E4E}" type="sibTrans" cxnId="{2A0CBF84-DAAB-4C38-9CEB-DE6CCCD33CDC}">
      <dgm:prSet/>
      <dgm:spPr/>
      <dgm:t>
        <a:bodyPr/>
        <a:lstStyle/>
        <a:p>
          <a:endParaRPr lang="en-US"/>
        </a:p>
      </dgm:t>
    </dgm:pt>
    <dgm:pt modelId="{CF991D0F-D76B-489D-89FF-83A707B38F20}">
      <dgm:prSet/>
      <dgm:spPr/>
      <dgm:t>
        <a:bodyPr/>
        <a:lstStyle/>
        <a:p>
          <a:pPr>
            <a:defRPr b="1"/>
          </a:pPr>
          <a:r>
            <a:rPr lang="cs-CZ"/>
            <a:t>Podpora</a:t>
          </a:r>
          <a:endParaRPr lang="en-US"/>
        </a:p>
      </dgm:t>
    </dgm:pt>
    <dgm:pt modelId="{0FC6B1EF-037B-415C-9866-9BBB19DE766E}" type="parTrans" cxnId="{852BE7C6-797B-474F-B1B5-0E5677B53728}">
      <dgm:prSet/>
      <dgm:spPr/>
      <dgm:t>
        <a:bodyPr/>
        <a:lstStyle/>
        <a:p>
          <a:endParaRPr lang="en-US"/>
        </a:p>
      </dgm:t>
    </dgm:pt>
    <dgm:pt modelId="{5C7A9045-67D2-4F14-88C8-C6CBA6E63850}" type="sibTrans" cxnId="{852BE7C6-797B-474F-B1B5-0E5677B53728}">
      <dgm:prSet/>
      <dgm:spPr/>
      <dgm:t>
        <a:bodyPr/>
        <a:lstStyle/>
        <a:p>
          <a:endParaRPr lang="en-US"/>
        </a:p>
      </dgm:t>
    </dgm:pt>
    <dgm:pt modelId="{9945BBBD-EAEC-44AD-8063-124BD54AC403}">
      <dgm:prSet/>
      <dgm:spPr/>
      <dgm:t>
        <a:bodyPr/>
        <a:lstStyle/>
        <a:p>
          <a:r>
            <a:rPr lang="cs-CZ"/>
            <a:t>Jak podporujeme pocit sounáležitosti</a:t>
          </a:r>
          <a:endParaRPr lang="en-US"/>
        </a:p>
      </dgm:t>
    </dgm:pt>
    <dgm:pt modelId="{AAB24509-75B2-4CCF-BC9B-AB066EE5C877}" type="parTrans" cxnId="{F8796AA7-C1CA-482B-86A7-A4D871A461E3}">
      <dgm:prSet/>
      <dgm:spPr/>
      <dgm:t>
        <a:bodyPr/>
        <a:lstStyle/>
        <a:p>
          <a:endParaRPr lang="en-US"/>
        </a:p>
      </dgm:t>
    </dgm:pt>
    <dgm:pt modelId="{787686C7-80C2-4268-8AC9-EEB09D985EC8}" type="sibTrans" cxnId="{F8796AA7-C1CA-482B-86A7-A4D871A461E3}">
      <dgm:prSet/>
      <dgm:spPr/>
      <dgm:t>
        <a:bodyPr/>
        <a:lstStyle/>
        <a:p>
          <a:endParaRPr lang="en-US"/>
        </a:p>
      </dgm:t>
    </dgm:pt>
    <dgm:pt modelId="{557B40EE-41B3-41B7-AE57-85CE771094EC}" type="pres">
      <dgm:prSet presAssocID="{7112E660-9F44-415D-8B21-17D5CCBA4E7F}" presName="root" presStyleCnt="0">
        <dgm:presLayoutVars>
          <dgm:dir/>
          <dgm:resizeHandles val="exact"/>
        </dgm:presLayoutVars>
      </dgm:prSet>
      <dgm:spPr/>
    </dgm:pt>
    <dgm:pt modelId="{93C3B9EC-63EA-4555-A780-61E73E91C0D3}" type="pres">
      <dgm:prSet presAssocID="{7DE0B80A-EFA1-417B-9EFB-418B69AA863A}" presName="compNode" presStyleCnt="0"/>
      <dgm:spPr/>
    </dgm:pt>
    <dgm:pt modelId="{406735EB-0369-4611-B425-96B50D7EA474}" type="pres">
      <dgm:prSet presAssocID="{7DE0B80A-EFA1-417B-9EFB-418B69AA86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6977A497-DE3F-4CF9-A211-0443343AE969}" type="pres">
      <dgm:prSet presAssocID="{7DE0B80A-EFA1-417B-9EFB-418B69AA863A}" presName="iconSpace" presStyleCnt="0"/>
      <dgm:spPr/>
    </dgm:pt>
    <dgm:pt modelId="{7D5B8590-7569-465D-B5A8-8C7FFC1A4C8E}" type="pres">
      <dgm:prSet presAssocID="{7DE0B80A-EFA1-417B-9EFB-418B69AA863A}" presName="parTx" presStyleLbl="revTx" presStyleIdx="0" presStyleCnt="6">
        <dgm:presLayoutVars>
          <dgm:chMax val="0"/>
          <dgm:chPref val="0"/>
        </dgm:presLayoutVars>
      </dgm:prSet>
      <dgm:spPr/>
    </dgm:pt>
    <dgm:pt modelId="{2D9F4257-96D9-4536-BF53-9B014E898E3A}" type="pres">
      <dgm:prSet presAssocID="{7DE0B80A-EFA1-417B-9EFB-418B69AA863A}" presName="txSpace" presStyleCnt="0"/>
      <dgm:spPr/>
    </dgm:pt>
    <dgm:pt modelId="{6E25A0E8-AFAB-46A8-A4D9-92CAD5440BE9}" type="pres">
      <dgm:prSet presAssocID="{7DE0B80A-EFA1-417B-9EFB-418B69AA863A}" presName="desTx" presStyleLbl="revTx" presStyleIdx="1" presStyleCnt="6">
        <dgm:presLayoutVars/>
      </dgm:prSet>
      <dgm:spPr/>
    </dgm:pt>
    <dgm:pt modelId="{0B18B5AD-8DDF-424E-BD2E-1B4ECBF60DD8}" type="pres">
      <dgm:prSet presAssocID="{40E637FF-640E-41E4-AAB8-FBEFD257CFBE}" presName="sibTrans" presStyleCnt="0"/>
      <dgm:spPr/>
    </dgm:pt>
    <dgm:pt modelId="{0B7D29C1-6F0C-47F6-B846-C448F573BAD6}" type="pres">
      <dgm:prSet presAssocID="{A02CCAAF-3AD7-46FF-BAFD-009B3B4D34A9}" presName="compNode" presStyleCnt="0"/>
      <dgm:spPr/>
    </dgm:pt>
    <dgm:pt modelId="{09767550-480B-4763-9567-1FF73763C193}" type="pres">
      <dgm:prSet presAssocID="{A02CCAAF-3AD7-46FF-BAFD-009B3B4D34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39547B0-2058-4E86-98EC-51DF2E0C9B69}" type="pres">
      <dgm:prSet presAssocID="{A02CCAAF-3AD7-46FF-BAFD-009B3B4D34A9}" presName="iconSpace" presStyleCnt="0"/>
      <dgm:spPr/>
    </dgm:pt>
    <dgm:pt modelId="{57960877-A1E1-4ED0-BB97-9CEA154B8E90}" type="pres">
      <dgm:prSet presAssocID="{A02CCAAF-3AD7-46FF-BAFD-009B3B4D34A9}" presName="parTx" presStyleLbl="revTx" presStyleIdx="2" presStyleCnt="6">
        <dgm:presLayoutVars>
          <dgm:chMax val="0"/>
          <dgm:chPref val="0"/>
        </dgm:presLayoutVars>
      </dgm:prSet>
      <dgm:spPr/>
    </dgm:pt>
    <dgm:pt modelId="{99647315-4203-4D90-9870-DC11149DCE39}" type="pres">
      <dgm:prSet presAssocID="{A02CCAAF-3AD7-46FF-BAFD-009B3B4D34A9}" presName="txSpace" presStyleCnt="0"/>
      <dgm:spPr/>
    </dgm:pt>
    <dgm:pt modelId="{54003BE8-A6B0-4EBD-89CA-E5011D9CFE7C}" type="pres">
      <dgm:prSet presAssocID="{A02CCAAF-3AD7-46FF-BAFD-009B3B4D34A9}" presName="desTx" presStyleLbl="revTx" presStyleIdx="3" presStyleCnt="6">
        <dgm:presLayoutVars/>
      </dgm:prSet>
      <dgm:spPr/>
    </dgm:pt>
    <dgm:pt modelId="{6AF31312-8435-4222-897A-C364C43C651A}" type="pres">
      <dgm:prSet presAssocID="{3770A3BC-DE61-48FD-9960-DBAE499E2C73}" presName="sibTrans" presStyleCnt="0"/>
      <dgm:spPr/>
    </dgm:pt>
    <dgm:pt modelId="{5A9F57D5-E150-4925-A447-9C68E89F8AD3}" type="pres">
      <dgm:prSet presAssocID="{CF991D0F-D76B-489D-89FF-83A707B38F20}" presName="compNode" presStyleCnt="0"/>
      <dgm:spPr/>
    </dgm:pt>
    <dgm:pt modelId="{427FAE23-13DC-456E-89F4-DCE95253F54F}" type="pres">
      <dgm:prSet presAssocID="{CF991D0F-D76B-489D-89FF-83A707B38F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715D094D-63BE-40D6-B9E2-F3A18FD9C2AE}" type="pres">
      <dgm:prSet presAssocID="{CF991D0F-D76B-489D-89FF-83A707B38F20}" presName="iconSpace" presStyleCnt="0"/>
      <dgm:spPr/>
    </dgm:pt>
    <dgm:pt modelId="{7523F577-DDEC-4276-A9BC-0DCD27FDD96F}" type="pres">
      <dgm:prSet presAssocID="{CF991D0F-D76B-489D-89FF-83A707B38F20}" presName="parTx" presStyleLbl="revTx" presStyleIdx="4" presStyleCnt="6">
        <dgm:presLayoutVars>
          <dgm:chMax val="0"/>
          <dgm:chPref val="0"/>
        </dgm:presLayoutVars>
      </dgm:prSet>
      <dgm:spPr/>
    </dgm:pt>
    <dgm:pt modelId="{8C83E8B9-D7DA-4EE0-8637-31ED94EA961F}" type="pres">
      <dgm:prSet presAssocID="{CF991D0F-D76B-489D-89FF-83A707B38F20}" presName="txSpace" presStyleCnt="0"/>
      <dgm:spPr/>
    </dgm:pt>
    <dgm:pt modelId="{4D6ACE7D-8F92-4CAC-9D10-86A9D3F3DAC3}" type="pres">
      <dgm:prSet presAssocID="{CF991D0F-D76B-489D-89FF-83A707B38F20}" presName="desTx" presStyleLbl="revTx" presStyleIdx="5" presStyleCnt="6">
        <dgm:presLayoutVars/>
      </dgm:prSet>
      <dgm:spPr/>
    </dgm:pt>
  </dgm:ptLst>
  <dgm:cxnLst>
    <dgm:cxn modelId="{F9E24D08-58B0-44FE-B22E-3030A22761A2}" srcId="{7DE0B80A-EFA1-417B-9EFB-418B69AA863A}" destId="{1798C0DE-A1AA-4FB8-B6D7-A69754963790}" srcOrd="0" destOrd="0" parTransId="{8E0E3D3A-733A-4367-95A5-D2009669AD96}" sibTransId="{69D98810-CA81-41EC-BDF6-6AE4BF5D7491}"/>
    <dgm:cxn modelId="{ADC7A936-29BA-40F1-B8A2-50EAB5E25F81}" srcId="{7112E660-9F44-415D-8B21-17D5CCBA4E7F}" destId="{7DE0B80A-EFA1-417B-9EFB-418B69AA863A}" srcOrd="0" destOrd="0" parTransId="{8675788C-F6FD-4E0E-89C9-3067D7969F0E}" sibTransId="{40E637FF-640E-41E4-AAB8-FBEFD257CFBE}"/>
    <dgm:cxn modelId="{AD492B45-0CD1-4E29-AAEC-F8E58D57B306}" type="presOf" srcId="{A02CCAAF-3AD7-46FF-BAFD-009B3B4D34A9}" destId="{57960877-A1E1-4ED0-BB97-9CEA154B8E90}" srcOrd="0" destOrd="0" presId="urn:microsoft.com/office/officeart/2018/5/layout/CenteredIconLabelDescriptionList"/>
    <dgm:cxn modelId="{D277D949-1433-411E-A0F2-B26581A3CB46}" type="presOf" srcId="{7112E660-9F44-415D-8B21-17D5CCBA4E7F}" destId="{557B40EE-41B3-41B7-AE57-85CE771094EC}" srcOrd="0" destOrd="0" presId="urn:microsoft.com/office/officeart/2018/5/layout/CenteredIconLabelDescriptionList"/>
    <dgm:cxn modelId="{2A0CBF84-DAAB-4C38-9CEB-DE6CCCD33CDC}" srcId="{A02CCAAF-3AD7-46FF-BAFD-009B3B4D34A9}" destId="{A814E060-DBFF-4D68-AE3E-D8ED8DE82352}" srcOrd="0" destOrd="0" parTransId="{88C1EA32-3E1B-420B-A7FE-B7848534095D}" sibTransId="{0A1F96FF-BE98-4403-939F-CFE81FBD4E4E}"/>
    <dgm:cxn modelId="{F8796AA7-C1CA-482B-86A7-A4D871A461E3}" srcId="{CF991D0F-D76B-489D-89FF-83A707B38F20}" destId="{9945BBBD-EAEC-44AD-8063-124BD54AC403}" srcOrd="0" destOrd="0" parTransId="{AAB24509-75B2-4CCF-BC9B-AB066EE5C877}" sibTransId="{787686C7-80C2-4268-8AC9-EEB09D985EC8}"/>
    <dgm:cxn modelId="{923DDDAC-4532-4054-8F41-B48F3A3DADBB}" type="presOf" srcId="{CF991D0F-D76B-489D-89FF-83A707B38F20}" destId="{7523F577-DDEC-4276-A9BC-0DCD27FDD96F}" srcOrd="0" destOrd="0" presId="urn:microsoft.com/office/officeart/2018/5/layout/CenteredIconLabelDescriptionList"/>
    <dgm:cxn modelId="{9E6987B0-C0D9-4676-BF9C-76D9FBC0E6C3}" type="presOf" srcId="{A814E060-DBFF-4D68-AE3E-D8ED8DE82352}" destId="{54003BE8-A6B0-4EBD-89CA-E5011D9CFE7C}" srcOrd="0" destOrd="0" presId="urn:microsoft.com/office/officeart/2018/5/layout/CenteredIconLabelDescriptionList"/>
    <dgm:cxn modelId="{6A5428C4-49DF-4C2F-B68A-C4D3AEC1A349}" type="presOf" srcId="{1798C0DE-A1AA-4FB8-B6D7-A69754963790}" destId="{6E25A0E8-AFAB-46A8-A4D9-92CAD5440BE9}" srcOrd="0" destOrd="0" presId="urn:microsoft.com/office/officeart/2018/5/layout/CenteredIconLabelDescriptionList"/>
    <dgm:cxn modelId="{852BE7C6-797B-474F-B1B5-0E5677B53728}" srcId="{7112E660-9F44-415D-8B21-17D5CCBA4E7F}" destId="{CF991D0F-D76B-489D-89FF-83A707B38F20}" srcOrd="2" destOrd="0" parTransId="{0FC6B1EF-037B-415C-9866-9BBB19DE766E}" sibTransId="{5C7A9045-67D2-4F14-88C8-C6CBA6E63850}"/>
    <dgm:cxn modelId="{02C846CA-F088-4B47-85A6-D2BC06C582DE}" type="presOf" srcId="{7DE0B80A-EFA1-417B-9EFB-418B69AA863A}" destId="{7D5B8590-7569-465D-B5A8-8C7FFC1A4C8E}" srcOrd="0" destOrd="0" presId="urn:microsoft.com/office/officeart/2018/5/layout/CenteredIconLabelDescriptionList"/>
    <dgm:cxn modelId="{C5A222DF-9C21-4EE6-B319-E3DA5C91F62A}" srcId="{7112E660-9F44-415D-8B21-17D5CCBA4E7F}" destId="{A02CCAAF-3AD7-46FF-BAFD-009B3B4D34A9}" srcOrd="1" destOrd="0" parTransId="{72116F22-A3EF-4238-8AA6-6A1B9D8C9D9D}" sibTransId="{3770A3BC-DE61-48FD-9960-DBAE499E2C73}"/>
    <dgm:cxn modelId="{550D1EEF-6AA6-46D3-8158-36465F48AC90}" type="presOf" srcId="{9945BBBD-EAEC-44AD-8063-124BD54AC403}" destId="{4D6ACE7D-8F92-4CAC-9D10-86A9D3F3DAC3}" srcOrd="0" destOrd="0" presId="urn:microsoft.com/office/officeart/2018/5/layout/CenteredIconLabelDescriptionList"/>
    <dgm:cxn modelId="{AAB798D9-AFA8-44A2-885C-E1C94B87A521}" type="presParOf" srcId="{557B40EE-41B3-41B7-AE57-85CE771094EC}" destId="{93C3B9EC-63EA-4555-A780-61E73E91C0D3}" srcOrd="0" destOrd="0" presId="urn:microsoft.com/office/officeart/2018/5/layout/CenteredIconLabelDescriptionList"/>
    <dgm:cxn modelId="{08FD5A92-4FC8-473A-9C6C-9DE280F15393}" type="presParOf" srcId="{93C3B9EC-63EA-4555-A780-61E73E91C0D3}" destId="{406735EB-0369-4611-B425-96B50D7EA474}" srcOrd="0" destOrd="0" presId="urn:microsoft.com/office/officeart/2018/5/layout/CenteredIconLabelDescriptionList"/>
    <dgm:cxn modelId="{6B195CD8-2ADB-460A-9474-CACD4BB46B8D}" type="presParOf" srcId="{93C3B9EC-63EA-4555-A780-61E73E91C0D3}" destId="{6977A497-DE3F-4CF9-A211-0443343AE969}" srcOrd="1" destOrd="0" presId="urn:microsoft.com/office/officeart/2018/5/layout/CenteredIconLabelDescriptionList"/>
    <dgm:cxn modelId="{398D6A20-13A0-4003-BDC5-CB82007BA153}" type="presParOf" srcId="{93C3B9EC-63EA-4555-A780-61E73E91C0D3}" destId="{7D5B8590-7569-465D-B5A8-8C7FFC1A4C8E}" srcOrd="2" destOrd="0" presId="urn:microsoft.com/office/officeart/2018/5/layout/CenteredIconLabelDescriptionList"/>
    <dgm:cxn modelId="{B5FDDEC8-8D85-433D-AE38-E66261E2388A}" type="presParOf" srcId="{93C3B9EC-63EA-4555-A780-61E73E91C0D3}" destId="{2D9F4257-96D9-4536-BF53-9B014E898E3A}" srcOrd="3" destOrd="0" presId="urn:microsoft.com/office/officeart/2018/5/layout/CenteredIconLabelDescriptionList"/>
    <dgm:cxn modelId="{0902DF5F-36FE-4F0C-B949-E45DEBE28510}" type="presParOf" srcId="{93C3B9EC-63EA-4555-A780-61E73E91C0D3}" destId="{6E25A0E8-AFAB-46A8-A4D9-92CAD5440BE9}" srcOrd="4" destOrd="0" presId="urn:microsoft.com/office/officeart/2018/5/layout/CenteredIconLabelDescriptionList"/>
    <dgm:cxn modelId="{4BAF64B2-D2D3-4025-8277-17B4420BF48D}" type="presParOf" srcId="{557B40EE-41B3-41B7-AE57-85CE771094EC}" destId="{0B18B5AD-8DDF-424E-BD2E-1B4ECBF60DD8}" srcOrd="1" destOrd="0" presId="urn:microsoft.com/office/officeart/2018/5/layout/CenteredIconLabelDescriptionList"/>
    <dgm:cxn modelId="{5D61ED1B-0E2E-45D4-B114-F3A32795DC0E}" type="presParOf" srcId="{557B40EE-41B3-41B7-AE57-85CE771094EC}" destId="{0B7D29C1-6F0C-47F6-B846-C448F573BAD6}" srcOrd="2" destOrd="0" presId="urn:microsoft.com/office/officeart/2018/5/layout/CenteredIconLabelDescriptionList"/>
    <dgm:cxn modelId="{81CFD67E-D073-4829-B021-3F75EA8A8968}" type="presParOf" srcId="{0B7D29C1-6F0C-47F6-B846-C448F573BAD6}" destId="{09767550-480B-4763-9567-1FF73763C193}" srcOrd="0" destOrd="0" presId="urn:microsoft.com/office/officeart/2018/5/layout/CenteredIconLabelDescriptionList"/>
    <dgm:cxn modelId="{AAD5C6A2-AA31-4FF1-9DAB-D9FD214F5E94}" type="presParOf" srcId="{0B7D29C1-6F0C-47F6-B846-C448F573BAD6}" destId="{D39547B0-2058-4E86-98EC-51DF2E0C9B69}" srcOrd="1" destOrd="0" presId="urn:microsoft.com/office/officeart/2018/5/layout/CenteredIconLabelDescriptionList"/>
    <dgm:cxn modelId="{FDF7D191-202D-4057-946E-FE87C51FA479}" type="presParOf" srcId="{0B7D29C1-6F0C-47F6-B846-C448F573BAD6}" destId="{57960877-A1E1-4ED0-BB97-9CEA154B8E90}" srcOrd="2" destOrd="0" presId="urn:microsoft.com/office/officeart/2018/5/layout/CenteredIconLabelDescriptionList"/>
    <dgm:cxn modelId="{ED278A11-665A-44E0-AD21-67987DCC4430}" type="presParOf" srcId="{0B7D29C1-6F0C-47F6-B846-C448F573BAD6}" destId="{99647315-4203-4D90-9870-DC11149DCE39}" srcOrd="3" destOrd="0" presId="urn:microsoft.com/office/officeart/2018/5/layout/CenteredIconLabelDescriptionList"/>
    <dgm:cxn modelId="{E34BE071-1E6F-48C9-BED1-7B54E6AB4309}" type="presParOf" srcId="{0B7D29C1-6F0C-47F6-B846-C448F573BAD6}" destId="{54003BE8-A6B0-4EBD-89CA-E5011D9CFE7C}" srcOrd="4" destOrd="0" presId="urn:microsoft.com/office/officeart/2018/5/layout/CenteredIconLabelDescriptionList"/>
    <dgm:cxn modelId="{B91C828B-0119-4DC5-B267-1E26EBF6F52F}" type="presParOf" srcId="{557B40EE-41B3-41B7-AE57-85CE771094EC}" destId="{6AF31312-8435-4222-897A-C364C43C651A}" srcOrd="3" destOrd="0" presId="urn:microsoft.com/office/officeart/2018/5/layout/CenteredIconLabelDescriptionList"/>
    <dgm:cxn modelId="{B66C99B5-D394-4CA5-9EE7-6453555AF8CF}" type="presParOf" srcId="{557B40EE-41B3-41B7-AE57-85CE771094EC}" destId="{5A9F57D5-E150-4925-A447-9C68E89F8AD3}" srcOrd="4" destOrd="0" presId="urn:microsoft.com/office/officeart/2018/5/layout/CenteredIconLabelDescriptionList"/>
    <dgm:cxn modelId="{88A5F4A4-19CA-4AF8-A831-8ECFAE184799}" type="presParOf" srcId="{5A9F57D5-E150-4925-A447-9C68E89F8AD3}" destId="{427FAE23-13DC-456E-89F4-DCE95253F54F}" srcOrd="0" destOrd="0" presId="urn:microsoft.com/office/officeart/2018/5/layout/CenteredIconLabelDescriptionList"/>
    <dgm:cxn modelId="{FF288CE3-88E5-434B-8EF8-721E266A1884}" type="presParOf" srcId="{5A9F57D5-E150-4925-A447-9C68E89F8AD3}" destId="{715D094D-63BE-40D6-B9E2-F3A18FD9C2AE}" srcOrd="1" destOrd="0" presId="urn:microsoft.com/office/officeart/2018/5/layout/CenteredIconLabelDescriptionList"/>
    <dgm:cxn modelId="{81AF6988-E7C6-4EC9-BEF8-F68C827B77EE}" type="presParOf" srcId="{5A9F57D5-E150-4925-A447-9C68E89F8AD3}" destId="{7523F577-DDEC-4276-A9BC-0DCD27FDD96F}" srcOrd="2" destOrd="0" presId="urn:microsoft.com/office/officeart/2018/5/layout/CenteredIconLabelDescriptionList"/>
    <dgm:cxn modelId="{08A5189F-C5F3-4648-B51E-20BF6C66854F}" type="presParOf" srcId="{5A9F57D5-E150-4925-A447-9C68E89F8AD3}" destId="{8C83E8B9-D7DA-4EE0-8637-31ED94EA961F}" srcOrd="3" destOrd="0" presId="urn:microsoft.com/office/officeart/2018/5/layout/CenteredIconLabelDescriptionList"/>
    <dgm:cxn modelId="{C8FDC233-357D-4995-B854-6835D55442D8}" type="presParOf" srcId="{5A9F57D5-E150-4925-A447-9C68E89F8AD3}" destId="{4D6ACE7D-8F92-4CAC-9D10-86A9D3F3DAC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B8E99-275F-43D7-9F7F-408B45EB230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089E17E-0955-4560-87F9-66396451FE6C}">
      <dgm:prSet/>
      <dgm:spPr/>
      <dgm:t>
        <a:bodyPr/>
        <a:lstStyle/>
        <a:p>
          <a:r>
            <a:rPr lang="cs-CZ"/>
            <a:t>Při výměně názorů mě vždycky rozčíli, když...</a:t>
          </a:r>
          <a:endParaRPr lang="en-US"/>
        </a:p>
      </dgm:t>
    </dgm:pt>
    <dgm:pt modelId="{E713EA0C-9C72-47AB-8A09-F6038628DC89}" type="parTrans" cxnId="{B5C3B69C-F708-452C-B9C7-62E12286ED37}">
      <dgm:prSet/>
      <dgm:spPr/>
      <dgm:t>
        <a:bodyPr/>
        <a:lstStyle/>
        <a:p>
          <a:endParaRPr lang="en-US"/>
        </a:p>
      </dgm:t>
    </dgm:pt>
    <dgm:pt modelId="{B920B55E-1992-4D1A-B185-B8BCDC5EBFAD}" type="sibTrans" cxnId="{B5C3B69C-F708-452C-B9C7-62E12286ED37}">
      <dgm:prSet/>
      <dgm:spPr/>
      <dgm:t>
        <a:bodyPr/>
        <a:lstStyle/>
        <a:p>
          <a:endParaRPr lang="en-US"/>
        </a:p>
      </dgm:t>
    </dgm:pt>
    <dgm:pt modelId="{786BAB05-2D13-43FF-AB42-74D0C02AC74B}">
      <dgm:prSet/>
      <dgm:spPr/>
      <dgm:t>
        <a:bodyPr/>
        <a:lstStyle/>
        <a:p>
          <a:r>
            <a:rPr lang="cs-CZ"/>
            <a:t>Obvykle na to reaguji tak, že...</a:t>
          </a:r>
          <a:endParaRPr lang="en-US"/>
        </a:p>
      </dgm:t>
    </dgm:pt>
    <dgm:pt modelId="{5CE001A4-167B-4C9F-A060-0461560AEBD0}" type="parTrans" cxnId="{ACAB01D9-0D4A-4023-9300-4FC71B9BF1FF}">
      <dgm:prSet/>
      <dgm:spPr/>
      <dgm:t>
        <a:bodyPr/>
        <a:lstStyle/>
        <a:p>
          <a:endParaRPr lang="en-US"/>
        </a:p>
      </dgm:t>
    </dgm:pt>
    <dgm:pt modelId="{AB89CEED-2ED4-4A55-BFF8-F4FA9BC7BE37}" type="sibTrans" cxnId="{ACAB01D9-0D4A-4023-9300-4FC71B9BF1FF}">
      <dgm:prSet/>
      <dgm:spPr/>
      <dgm:t>
        <a:bodyPr/>
        <a:lstStyle/>
        <a:p>
          <a:endParaRPr lang="en-US"/>
        </a:p>
      </dgm:t>
    </dgm:pt>
    <dgm:pt modelId="{B7552C9F-0076-4C7C-B0C9-9E4F22221FE5}">
      <dgm:prSet/>
      <dgm:spPr/>
      <dgm:t>
        <a:bodyPr/>
        <a:lstStyle/>
        <a:p>
          <a:r>
            <a:rPr lang="cs-CZ"/>
            <a:t>Když chci situaci zlepšit, tak...</a:t>
          </a:r>
          <a:endParaRPr lang="en-US"/>
        </a:p>
      </dgm:t>
    </dgm:pt>
    <dgm:pt modelId="{A993ED96-484D-4071-8486-59C3D944C9D8}" type="parTrans" cxnId="{3AB38676-8B75-4177-AA1C-4DE3816590B8}">
      <dgm:prSet/>
      <dgm:spPr/>
      <dgm:t>
        <a:bodyPr/>
        <a:lstStyle/>
        <a:p>
          <a:endParaRPr lang="en-US"/>
        </a:p>
      </dgm:t>
    </dgm:pt>
    <dgm:pt modelId="{E9CD74CE-7699-4768-A999-BDEAED0330F9}" type="sibTrans" cxnId="{3AB38676-8B75-4177-AA1C-4DE3816590B8}">
      <dgm:prSet/>
      <dgm:spPr/>
      <dgm:t>
        <a:bodyPr/>
        <a:lstStyle/>
        <a:p>
          <a:endParaRPr lang="en-US"/>
        </a:p>
      </dgm:t>
    </dgm:pt>
    <dgm:pt modelId="{19B60C38-9005-4916-9F85-9B11C88962D5}" type="pres">
      <dgm:prSet presAssocID="{BB6B8E99-275F-43D7-9F7F-408B45EB230E}" presName="outerComposite" presStyleCnt="0">
        <dgm:presLayoutVars>
          <dgm:chMax val="5"/>
          <dgm:dir/>
          <dgm:resizeHandles val="exact"/>
        </dgm:presLayoutVars>
      </dgm:prSet>
      <dgm:spPr/>
    </dgm:pt>
    <dgm:pt modelId="{D0BE0B28-3848-474B-86BE-3D2683DF40F3}" type="pres">
      <dgm:prSet presAssocID="{BB6B8E99-275F-43D7-9F7F-408B45EB230E}" presName="dummyMaxCanvas" presStyleCnt="0">
        <dgm:presLayoutVars/>
      </dgm:prSet>
      <dgm:spPr/>
    </dgm:pt>
    <dgm:pt modelId="{0AF1CF65-1880-4D98-90B9-90AAE0796172}" type="pres">
      <dgm:prSet presAssocID="{BB6B8E99-275F-43D7-9F7F-408B45EB230E}" presName="ThreeNodes_1" presStyleLbl="node1" presStyleIdx="0" presStyleCnt="3">
        <dgm:presLayoutVars>
          <dgm:bulletEnabled val="1"/>
        </dgm:presLayoutVars>
      </dgm:prSet>
      <dgm:spPr/>
    </dgm:pt>
    <dgm:pt modelId="{C442B2FD-4937-41D3-B97D-5FC440799848}" type="pres">
      <dgm:prSet presAssocID="{BB6B8E99-275F-43D7-9F7F-408B45EB230E}" presName="ThreeNodes_2" presStyleLbl="node1" presStyleIdx="1" presStyleCnt="3">
        <dgm:presLayoutVars>
          <dgm:bulletEnabled val="1"/>
        </dgm:presLayoutVars>
      </dgm:prSet>
      <dgm:spPr/>
    </dgm:pt>
    <dgm:pt modelId="{9F01AE05-6E4A-418B-B92B-296EDC4BE7A8}" type="pres">
      <dgm:prSet presAssocID="{BB6B8E99-275F-43D7-9F7F-408B45EB230E}" presName="ThreeNodes_3" presStyleLbl="node1" presStyleIdx="2" presStyleCnt="3">
        <dgm:presLayoutVars>
          <dgm:bulletEnabled val="1"/>
        </dgm:presLayoutVars>
      </dgm:prSet>
      <dgm:spPr/>
    </dgm:pt>
    <dgm:pt modelId="{3B66AC74-9B1E-4BF2-A8F9-92914A677935}" type="pres">
      <dgm:prSet presAssocID="{BB6B8E99-275F-43D7-9F7F-408B45EB230E}" presName="ThreeConn_1-2" presStyleLbl="fgAccFollowNode1" presStyleIdx="0" presStyleCnt="2">
        <dgm:presLayoutVars>
          <dgm:bulletEnabled val="1"/>
        </dgm:presLayoutVars>
      </dgm:prSet>
      <dgm:spPr/>
    </dgm:pt>
    <dgm:pt modelId="{1C6E92C5-8951-4B28-9385-C20EEFF102F5}" type="pres">
      <dgm:prSet presAssocID="{BB6B8E99-275F-43D7-9F7F-408B45EB230E}" presName="ThreeConn_2-3" presStyleLbl="fgAccFollowNode1" presStyleIdx="1" presStyleCnt="2">
        <dgm:presLayoutVars>
          <dgm:bulletEnabled val="1"/>
        </dgm:presLayoutVars>
      </dgm:prSet>
      <dgm:spPr/>
    </dgm:pt>
    <dgm:pt modelId="{21798048-4D80-4256-A038-8BC3685CB10C}" type="pres">
      <dgm:prSet presAssocID="{BB6B8E99-275F-43D7-9F7F-408B45EB230E}" presName="ThreeNodes_1_text" presStyleLbl="node1" presStyleIdx="2" presStyleCnt="3">
        <dgm:presLayoutVars>
          <dgm:bulletEnabled val="1"/>
        </dgm:presLayoutVars>
      </dgm:prSet>
      <dgm:spPr/>
    </dgm:pt>
    <dgm:pt modelId="{E7E4C3DC-763D-4E47-9B7D-01A2CE45213A}" type="pres">
      <dgm:prSet presAssocID="{BB6B8E99-275F-43D7-9F7F-408B45EB230E}" presName="ThreeNodes_2_text" presStyleLbl="node1" presStyleIdx="2" presStyleCnt="3">
        <dgm:presLayoutVars>
          <dgm:bulletEnabled val="1"/>
        </dgm:presLayoutVars>
      </dgm:prSet>
      <dgm:spPr/>
    </dgm:pt>
    <dgm:pt modelId="{3D746B47-B53A-40D6-8581-9185769EE829}" type="pres">
      <dgm:prSet presAssocID="{BB6B8E99-275F-43D7-9F7F-408B45EB230E}" presName="ThreeNodes_3_text" presStyleLbl="node1" presStyleIdx="2" presStyleCnt="3">
        <dgm:presLayoutVars>
          <dgm:bulletEnabled val="1"/>
        </dgm:presLayoutVars>
      </dgm:prSet>
      <dgm:spPr/>
    </dgm:pt>
  </dgm:ptLst>
  <dgm:cxnLst>
    <dgm:cxn modelId="{6F901903-79E7-44FC-893E-FC51F287A632}" type="presOf" srcId="{786BAB05-2D13-43FF-AB42-74D0C02AC74B}" destId="{C442B2FD-4937-41D3-B97D-5FC440799848}" srcOrd="0" destOrd="0" presId="urn:microsoft.com/office/officeart/2005/8/layout/vProcess5"/>
    <dgm:cxn modelId="{2CDB6821-6FDC-4E23-8056-AE3A3F250A2C}" type="presOf" srcId="{786BAB05-2D13-43FF-AB42-74D0C02AC74B}" destId="{E7E4C3DC-763D-4E47-9B7D-01A2CE45213A}" srcOrd="1" destOrd="0" presId="urn:microsoft.com/office/officeart/2005/8/layout/vProcess5"/>
    <dgm:cxn modelId="{816FE061-A313-4BE1-9209-945AE855CDA7}" type="presOf" srcId="{AB89CEED-2ED4-4A55-BFF8-F4FA9BC7BE37}" destId="{1C6E92C5-8951-4B28-9385-C20EEFF102F5}" srcOrd="0" destOrd="0" presId="urn:microsoft.com/office/officeart/2005/8/layout/vProcess5"/>
    <dgm:cxn modelId="{B0242C6C-F167-4B40-BF3E-EDE999A7DF97}" type="presOf" srcId="{B920B55E-1992-4D1A-B185-B8BCDC5EBFAD}" destId="{3B66AC74-9B1E-4BF2-A8F9-92914A677935}" srcOrd="0" destOrd="0" presId="urn:microsoft.com/office/officeart/2005/8/layout/vProcess5"/>
    <dgm:cxn modelId="{4180F66E-0B71-43F2-9200-9C0C6F4054A2}" type="presOf" srcId="{BB6B8E99-275F-43D7-9F7F-408B45EB230E}" destId="{19B60C38-9005-4916-9F85-9B11C88962D5}" srcOrd="0" destOrd="0" presId="urn:microsoft.com/office/officeart/2005/8/layout/vProcess5"/>
    <dgm:cxn modelId="{82434A71-F870-4954-8378-B28F55723FFD}" type="presOf" srcId="{F089E17E-0955-4560-87F9-66396451FE6C}" destId="{21798048-4D80-4256-A038-8BC3685CB10C}" srcOrd="1" destOrd="0" presId="urn:microsoft.com/office/officeart/2005/8/layout/vProcess5"/>
    <dgm:cxn modelId="{3AB38676-8B75-4177-AA1C-4DE3816590B8}" srcId="{BB6B8E99-275F-43D7-9F7F-408B45EB230E}" destId="{B7552C9F-0076-4C7C-B0C9-9E4F22221FE5}" srcOrd="2" destOrd="0" parTransId="{A993ED96-484D-4071-8486-59C3D944C9D8}" sibTransId="{E9CD74CE-7699-4768-A999-BDEAED0330F9}"/>
    <dgm:cxn modelId="{B5C3B69C-F708-452C-B9C7-62E12286ED37}" srcId="{BB6B8E99-275F-43D7-9F7F-408B45EB230E}" destId="{F089E17E-0955-4560-87F9-66396451FE6C}" srcOrd="0" destOrd="0" parTransId="{E713EA0C-9C72-47AB-8A09-F6038628DC89}" sibTransId="{B920B55E-1992-4D1A-B185-B8BCDC5EBFAD}"/>
    <dgm:cxn modelId="{8E278FB8-4350-4DA7-9E6A-DB122EB500B4}" type="presOf" srcId="{B7552C9F-0076-4C7C-B0C9-9E4F22221FE5}" destId="{9F01AE05-6E4A-418B-B92B-296EDC4BE7A8}" srcOrd="0" destOrd="0" presId="urn:microsoft.com/office/officeart/2005/8/layout/vProcess5"/>
    <dgm:cxn modelId="{4C4A3CCA-A896-4C6C-B74C-C7FE8C143249}" type="presOf" srcId="{F089E17E-0955-4560-87F9-66396451FE6C}" destId="{0AF1CF65-1880-4D98-90B9-90AAE0796172}" srcOrd="0" destOrd="0" presId="urn:microsoft.com/office/officeart/2005/8/layout/vProcess5"/>
    <dgm:cxn modelId="{ACAB01D9-0D4A-4023-9300-4FC71B9BF1FF}" srcId="{BB6B8E99-275F-43D7-9F7F-408B45EB230E}" destId="{786BAB05-2D13-43FF-AB42-74D0C02AC74B}" srcOrd="1" destOrd="0" parTransId="{5CE001A4-167B-4C9F-A060-0461560AEBD0}" sibTransId="{AB89CEED-2ED4-4A55-BFF8-F4FA9BC7BE37}"/>
    <dgm:cxn modelId="{348E47E6-EF29-4DE1-968B-96C340938EBB}" type="presOf" srcId="{B7552C9F-0076-4C7C-B0C9-9E4F22221FE5}" destId="{3D746B47-B53A-40D6-8581-9185769EE829}" srcOrd="1" destOrd="0" presId="urn:microsoft.com/office/officeart/2005/8/layout/vProcess5"/>
    <dgm:cxn modelId="{7D554E4B-C4D1-4724-9CBF-B559F2ED2F02}" type="presParOf" srcId="{19B60C38-9005-4916-9F85-9B11C88962D5}" destId="{D0BE0B28-3848-474B-86BE-3D2683DF40F3}" srcOrd="0" destOrd="0" presId="urn:microsoft.com/office/officeart/2005/8/layout/vProcess5"/>
    <dgm:cxn modelId="{0AA03FD1-4158-40C9-9EE0-021920FD2CCB}" type="presParOf" srcId="{19B60C38-9005-4916-9F85-9B11C88962D5}" destId="{0AF1CF65-1880-4D98-90B9-90AAE0796172}" srcOrd="1" destOrd="0" presId="urn:microsoft.com/office/officeart/2005/8/layout/vProcess5"/>
    <dgm:cxn modelId="{104F18CB-6B84-4A81-90B3-52D93DD327FB}" type="presParOf" srcId="{19B60C38-9005-4916-9F85-9B11C88962D5}" destId="{C442B2FD-4937-41D3-B97D-5FC440799848}" srcOrd="2" destOrd="0" presId="urn:microsoft.com/office/officeart/2005/8/layout/vProcess5"/>
    <dgm:cxn modelId="{B23A2D87-0BCA-44FB-954E-5AD752EC0992}" type="presParOf" srcId="{19B60C38-9005-4916-9F85-9B11C88962D5}" destId="{9F01AE05-6E4A-418B-B92B-296EDC4BE7A8}" srcOrd="3" destOrd="0" presId="urn:microsoft.com/office/officeart/2005/8/layout/vProcess5"/>
    <dgm:cxn modelId="{49E3CCD7-7F8E-4BF9-BD6F-D5A99F865A91}" type="presParOf" srcId="{19B60C38-9005-4916-9F85-9B11C88962D5}" destId="{3B66AC74-9B1E-4BF2-A8F9-92914A677935}" srcOrd="4" destOrd="0" presId="urn:microsoft.com/office/officeart/2005/8/layout/vProcess5"/>
    <dgm:cxn modelId="{EDAEF729-4093-4E77-9A6C-A6BAF9AD9FF3}" type="presParOf" srcId="{19B60C38-9005-4916-9F85-9B11C88962D5}" destId="{1C6E92C5-8951-4B28-9385-C20EEFF102F5}" srcOrd="5" destOrd="0" presId="urn:microsoft.com/office/officeart/2005/8/layout/vProcess5"/>
    <dgm:cxn modelId="{0A468724-D482-4BC0-B2FD-C1338F04C324}" type="presParOf" srcId="{19B60C38-9005-4916-9F85-9B11C88962D5}" destId="{21798048-4D80-4256-A038-8BC3685CB10C}" srcOrd="6" destOrd="0" presId="urn:microsoft.com/office/officeart/2005/8/layout/vProcess5"/>
    <dgm:cxn modelId="{D0DFEC4A-FC43-4BE9-81C1-78449356EFAA}" type="presParOf" srcId="{19B60C38-9005-4916-9F85-9B11C88962D5}" destId="{E7E4C3DC-763D-4E47-9B7D-01A2CE45213A}" srcOrd="7" destOrd="0" presId="urn:microsoft.com/office/officeart/2005/8/layout/vProcess5"/>
    <dgm:cxn modelId="{EC3A67C5-7276-4967-9C8B-BABF18DD8E4D}" type="presParOf" srcId="{19B60C38-9005-4916-9F85-9B11C88962D5}" destId="{3D746B47-B53A-40D6-8581-9185769EE82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697B0C-587F-4BD1-AFF6-94758081A87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54F9761-133A-4754-95A0-438652089751}">
      <dgm:prSet/>
      <dgm:spPr/>
      <dgm:t>
        <a:bodyPr/>
        <a:lstStyle/>
        <a:p>
          <a:r>
            <a:rPr lang="cs-CZ"/>
            <a:t>Konflikt často </a:t>
          </a:r>
          <a:r>
            <a:rPr lang="cs-CZ" b="1"/>
            <a:t>spojován s negativními charakteristikami</a:t>
          </a:r>
          <a:r>
            <a:rPr lang="cs-CZ"/>
            <a:t>, mj.:</a:t>
          </a:r>
          <a:endParaRPr lang="en-US"/>
        </a:p>
      </dgm:t>
    </dgm:pt>
    <dgm:pt modelId="{E6598599-57D7-44B4-B7E7-16C6A27556E2}" type="parTrans" cxnId="{2D7237C8-F675-4961-A7D0-715609A11CF8}">
      <dgm:prSet/>
      <dgm:spPr/>
      <dgm:t>
        <a:bodyPr/>
        <a:lstStyle/>
        <a:p>
          <a:endParaRPr lang="en-US"/>
        </a:p>
      </dgm:t>
    </dgm:pt>
    <dgm:pt modelId="{543AEC45-5D3C-4B4F-BC9F-A3F49E65D631}" type="sibTrans" cxnId="{2D7237C8-F675-4961-A7D0-715609A11CF8}">
      <dgm:prSet/>
      <dgm:spPr/>
      <dgm:t>
        <a:bodyPr/>
        <a:lstStyle/>
        <a:p>
          <a:endParaRPr lang="en-US"/>
        </a:p>
      </dgm:t>
    </dgm:pt>
    <dgm:pt modelId="{C8FA060B-BFD1-456A-8354-09A956306EBB}">
      <dgm:prSet/>
      <dgm:spPr/>
      <dgm:t>
        <a:bodyPr/>
        <a:lstStyle/>
        <a:p>
          <a:r>
            <a:rPr lang="cs-CZ" i="1"/>
            <a:t>Konflikt je špatný, </a:t>
          </a:r>
          <a:endParaRPr lang="en-US"/>
        </a:p>
      </dgm:t>
    </dgm:pt>
    <dgm:pt modelId="{1C14E413-632B-4F92-96F0-BEE09D22F1ED}" type="parTrans" cxnId="{ECA6D3DE-55AF-4F46-B468-476E0DFF290C}">
      <dgm:prSet/>
      <dgm:spPr/>
      <dgm:t>
        <a:bodyPr/>
        <a:lstStyle/>
        <a:p>
          <a:endParaRPr lang="en-US"/>
        </a:p>
      </dgm:t>
    </dgm:pt>
    <dgm:pt modelId="{9D595837-8CC7-468B-8F89-82964528154A}" type="sibTrans" cxnId="{ECA6D3DE-55AF-4F46-B468-476E0DFF290C}">
      <dgm:prSet/>
      <dgm:spPr/>
      <dgm:t>
        <a:bodyPr/>
        <a:lstStyle/>
        <a:p>
          <a:endParaRPr lang="en-US"/>
        </a:p>
      </dgm:t>
    </dgm:pt>
    <dgm:pt modelId="{EEFF074F-2C67-475C-90EC-6427A16D85F5}">
      <dgm:prSet/>
      <dgm:spPr/>
      <dgm:t>
        <a:bodyPr/>
        <a:lstStyle/>
        <a:p>
          <a:r>
            <a:rPr lang="cs-CZ" i="1"/>
            <a:t>způsobuje stres, obavy, negativní očekávání...</a:t>
          </a:r>
          <a:endParaRPr lang="en-US"/>
        </a:p>
      </dgm:t>
    </dgm:pt>
    <dgm:pt modelId="{F3DE0F8A-4651-41B8-858E-7945C4565F7F}" type="parTrans" cxnId="{9A90F0CB-A966-44EC-B4EC-624A4EA4E59E}">
      <dgm:prSet/>
      <dgm:spPr/>
      <dgm:t>
        <a:bodyPr/>
        <a:lstStyle/>
        <a:p>
          <a:endParaRPr lang="en-US"/>
        </a:p>
      </dgm:t>
    </dgm:pt>
    <dgm:pt modelId="{2A9D2CD8-6E6A-4D4C-B2FB-BCF8B3418B3A}" type="sibTrans" cxnId="{9A90F0CB-A966-44EC-B4EC-624A4EA4E59E}">
      <dgm:prSet/>
      <dgm:spPr/>
      <dgm:t>
        <a:bodyPr/>
        <a:lstStyle/>
        <a:p>
          <a:endParaRPr lang="en-US"/>
        </a:p>
      </dgm:t>
    </dgm:pt>
    <dgm:pt modelId="{80DF5E5D-F158-463F-B24A-6E162FAACB0C}">
      <dgm:prSet/>
      <dgm:spPr/>
      <dgm:t>
        <a:bodyPr/>
        <a:lstStyle/>
        <a:p>
          <a:r>
            <a:rPr lang="cs-CZ"/>
            <a:t>Toto přesvědčení </a:t>
          </a:r>
          <a:r>
            <a:rPr lang="cs-CZ" b="1"/>
            <a:t>se utváří na základě sociální zkušenosti</a:t>
          </a:r>
          <a:r>
            <a:rPr lang="cs-CZ"/>
            <a:t> </a:t>
          </a:r>
          <a:r>
            <a:rPr lang="cs-CZ" i="1"/>
            <a:t>(vliv rodičů, sourozenců, kamarádů, médií...)</a:t>
          </a:r>
          <a:endParaRPr lang="en-US"/>
        </a:p>
      </dgm:t>
    </dgm:pt>
    <dgm:pt modelId="{6CA243EE-36D7-4F16-88D2-6F82ACEC976F}" type="parTrans" cxnId="{A66840CC-1FEC-40B0-BAB7-255718CF26EC}">
      <dgm:prSet/>
      <dgm:spPr/>
      <dgm:t>
        <a:bodyPr/>
        <a:lstStyle/>
        <a:p>
          <a:endParaRPr lang="en-US"/>
        </a:p>
      </dgm:t>
    </dgm:pt>
    <dgm:pt modelId="{A7B223A8-A0CB-451F-968D-2A64B5FEE75D}" type="sibTrans" cxnId="{A66840CC-1FEC-40B0-BAB7-255718CF26EC}">
      <dgm:prSet/>
      <dgm:spPr/>
      <dgm:t>
        <a:bodyPr/>
        <a:lstStyle/>
        <a:p>
          <a:endParaRPr lang="en-US"/>
        </a:p>
      </dgm:t>
    </dgm:pt>
    <dgm:pt modelId="{A7FBC0EC-5381-4951-8492-03EBDCB91DAA}">
      <dgm:prSet/>
      <dgm:spPr/>
      <dgm:t>
        <a:bodyPr/>
        <a:lstStyle/>
        <a:p>
          <a:r>
            <a:rPr lang="cs-CZ"/>
            <a:t>Tyto </a:t>
          </a:r>
          <a:r>
            <a:rPr lang="cs-CZ" b="1"/>
            <a:t>postoje ke konfliktu</a:t>
          </a:r>
          <a:r>
            <a:rPr lang="cs-CZ"/>
            <a:t>, přesvědčení a očekávání potom </a:t>
          </a:r>
          <a:r>
            <a:rPr lang="cs-CZ" b="1"/>
            <a:t>ovlivňují naše chování</a:t>
          </a:r>
          <a:r>
            <a:rPr lang="cs-CZ"/>
            <a:t> v průběhu konfliktu</a:t>
          </a:r>
          <a:endParaRPr lang="en-US"/>
        </a:p>
      </dgm:t>
    </dgm:pt>
    <dgm:pt modelId="{F5EED3FA-3801-4BEB-97F4-2E919DEFF176}" type="parTrans" cxnId="{253CFA2A-9905-4E1F-A505-087791203A8D}">
      <dgm:prSet/>
      <dgm:spPr/>
      <dgm:t>
        <a:bodyPr/>
        <a:lstStyle/>
        <a:p>
          <a:endParaRPr lang="en-US"/>
        </a:p>
      </dgm:t>
    </dgm:pt>
    <dgm:pt modelId="{C15DCC19-5D30-41B8-AEBA-550A1E647314}" type="sibTrans" cxnId="{253CFA2A-9905-4E1F-A505-087791203A8D}">
      <dgm:prSet/>
      <dgm:spPr/>
      <dgm:t>
        <a:bodyPr/>
        <a:lstStyle/>
        <a:p>
          <a:endParaRPr lang="en-US"/>
        </a:p>
      </dgm:t>
    </dgm:pt>
    <dgm:pt modelId="{2FAA4A81-6286-47AE-8DA3-F87DDB510EEB}" type="pres">
      <dgm:prSet presAssocID="{95697B0C-587F-4BD1-AFF6-94758081A871}" presName="diagram" presStyleCnt="0">
        <dgm:presLayoutVars>
          <dgm:dir/>
          <dgm:resizeHandles val="exact"/>
        </dgm:presLayoutVars>
      </dgm:prSet>
      <dgm:spPr/>
    </dgm:pt>
    <dgm:pt modelId="{F4C60AA0-0A89-46BC-8DDA-E8E1498FF5C7}" type="pres">
      <dgm:prSet presAssocID="{A54F9761-133A-4754-95A0-438652089751}" presName="node" presStyleLbl="node1" presStyleIdx="0" presStyleCnt="3">
        <dgm:presLayoutVars>
          <dgm:bulletEnabled val="1"/>
        </dgm:presLayoutVars>
      </dgm:prSet>
      <dgm:spPr/>
    </dgm:pt>
    <dgm:pt modelId="{4562E220-9588-4513-BC4B-862181C76765}" type="pres">
      <dgm:prSet presAssocID="{543AEC45-5D3C-4B4F-BC9F-A3F49E65D631}" presName="sibTrans" presStyleCnt="0"/>
      <dgm:spPr/>
    </dgm:pt>
    <dgm:pt modelId="{603E665B-4228-406F-A89D-49B5694204EB}" type="pres">
      <dgm:prSet presAssocID="{80DF5E5D-F158-463F-B24A-6E162FAACB0C}" presName="node" presStyleLbl="node1" presStyleIdx="1" presStyleCnt="3">
        <dgm:presLayoutVars>
          <dgm:bulletEnabled val="1"/>
        </dgm:presLayoutVars>
      </dgm:prSet>
      <dgm:spPr/>
    </dgm:pt>
    <dgm:pt modelId="{ED09879F-7489-429B-AC26-D75EEF2E0738}" type="pres">
      <dgm:prSet presAssocID="{A7B223A8-A0CB-451F-968D-2A64B5FEE75D}" presName="sibTrans" presStyleCnt="0"/>
      <dgm:spPr/>
    </dgm:pt>
    <dgm:pt modelId="{801415D4-8CA7-4415-83CF-AC282E0D4752}" type="pres">
      <dgm:prSet presAssocID="{A7FBC0EC-5381-4951-8492-03EBDCB91DAA}" presName="node" presStyleLbl="node1" presStyleIdx="2" presStyleCnt="3">
        <dgm:presLayoutVars>
          <dgm:bulletEnabled val="1"/>
        </dgm:presLayoutVars>
      </dgm:prSet>
      <dgm:spPr/>
    </dgm:pt>
  </dgm:ptLst>
  <dgm:cxnLst>
    <dgm:cxn modelId="{D42BC104-4565-4576-8F4C-77A1C0AECBEA}" type="presOf" srcId="{C8FA060B-BFD1-456A-8354-09A956306EBB}" destId="{F4C60AA0-0A89-46BC-8DDA-E8E1498FF5C7}" srcOrd="0" destOrd="1" presId="urn:microsoft.com/office/officeart/2005/8/layout/default"/>
    <dgm:cxn modelId="{253CFA2A-9905-4E1F-A505-087791203A8D}" srcId="{95697B0C-587F-4BD1-AFF6-94758081A871}" destId="{A7FBC0EC-5381-4951-8492-03EBDCB91DAA}" srcOrd="2" destOrd="0" parTransId="{F5EED3FA-3801-4BEB-97F4-2E919DEFF176}" sibTransId="{C15DCC19-5D30-41B8-AEBA-550A1E647314}"/>
    <dgm:cxn modelId="{11F4AE43-0ABA-4DBC-8100-4B926ECEBDE7}" type="presOf" srcId="{EEFF074F-2C67-475C-90EC-6427A16D85F5}" destId="{F4C60AA0-0A89-46BC-8DDA-E8E1498FF5C7}" srcOrd="0" destOrd="2" presId="urn:microsoft.com/office/officeart/2005/8/layout/default"/>
    <dgm:cxn modelId="{6F8D4C64-CE54-4E18-B7CC-11BB2CEA6C4B}" type="presOf" srcId="{A7FBC0EC-5381-4951-8492-03EBDCB91DAA}" destId="{801415D4-8CA7-4415-83CF-AC282E0D4752}" srcOrd="0" destOrd="0" presId="urn:microsoft.com/office/officeart/2005/8/layout/default"/>
    <dgm:cxn modelId="{3D0B3F81-D0AA-4F16-A42E-D770F8BC6B07}" type="presOf" srcId="{95697B0C-587F-4BD1-AFF6-94758081A871}" destId="{2FAA4A81-6286-47AE-8DA3-F87DDB510EEB}" srcOrd="0" destOrd="0" presId="urn:microsoft.com/office/officeart/2005/8/layout/default"/>
    <dgm:cxn modelId="{2D7237C8-F675-4961-A7D0-715609A11CF8}" srcId="{95697B0C-587F-4BD1-AFF6-94758081A871}" destId="{A54F9761-133A-4754-95A0-438652089751}" srcOrd="0" destOrd="0" parTransId="{E6598599-57D7-44B4-B7E7-16C6A27556E2}" sibTransId="{543AEC45-5D3C-4B4F-BC9F-A3F49E65D631}"/>
    <dgm:cxn modelId="{9A90F0CB-A966-44EC-B4EC-624A4EA4E59E}" srcId="{A54F9761-133A-4754-95A0-438652089751}" destId="{EEFF074F-2C67-475C-90EC-6427A16D85F5}" srcOrd="1" destOrd="0" parTransId="{F3DE0F8A-4651-41B8-858E-7945C4565F7F}" sibTransId="{2A9D2CD8-6E6A-4D4C-B2FB-BCF8B3418B3A}"/>
    <dgm:cxn modelId="{A66840CC-1FEC-40B0-BAB7-255718CF26EC}" srcId="{95697B0C-587F-4BD1-AFF6-94758081A871}" destId="{80DF5E5D-F158-463F-B24A-6E162FAACB0C}" srcOrd="1" destOrd="0" parTransId="{6CA243EE-36D7-4F16-88D2-6F82ACEC976F}" sibTransId="{A7B223A8-A0CB-451F-968D-2A64B5FEE75D}"/>
    <dgm:cxn modelId="{ECA6D3DE-55AF-4F46-B468-476E0DFF290C}" srcId="{A54F9761-133A-4754-95A0-438652089751}" destId="{C8FA060B-BFD1-456A-8354-09A956306EBB}" srcOrd="0" destOrd="0" parTransId="{1C14E413-632B-4F92-96F0-BEE09D22F1ED}" sibTransId="{9D595837-8CC7-468B-8F89-82964528154A}"/>
    <dgm:cxn modelId="{BE4E19E4-AE58-49CB-8C1C-8D9A96BF5418}" type="presOf" srcId="{A54F9761-133A-4754-95A0-438652089751}" destId="{F4C60AA0-0A89-46BC-8DDA-E8E1498FF5C7}" srcOrd="0" destOrd="0" presId="urn:microsoft.com/office/officeart/2005/8/layout/default"/>
    <dgm:cxn modelId="{81FA76FA-385D-4ABB-8713-B2A6D2399110}" type="presOf" srcId="{80DF5E5D-F158-463F-B24A-6E162FAACB0C}" destId="{603E665B-4228-406F-A89D-49B5694204EB}" srcOrd="0" destOrd="0" presId="urn:microsoft.com/office/officeart/2005/8/layout/default"/>
    <dgm:cxn modelId="{289F32E7-4511-4940-B765-51A327AF33B0}" type="presParOf" srcId="{2FAA4A81-6286-47AE-8DA3-F87DDB510EEB}" destId="{F4C60AA0-0A89-46BC-8DDA-E8E1498FF5C7}" srcOrd="0" destOrd="0" presId="urn:microsoft.com/office/officeart/2005/8/layout/default"/>
    <dgm:cxn modelId="{192778E3-BE56-4797-A337-91DE00EF1EB0}" type="presParOf" srcId="{2FAA4A81-6286-47AE-8DA3-F87DDB510EEB}" destId="{4562E220-9588-4513-BC4B-862181C76765}" srcOrd="1" destOrd="0" presId="urn:microsoft.com/office/officeart/2005/8/layout/default"/>
    <dgm:cxn modelId="{49607278-B0B8-499F-B0BF-7FE0E9A3EF25}" type="presParOf" srcId="{2FAA4A81-6286-47AE-8DA3-F87DDB510EEB}" destId="{603E665B-4228-406F-A89D-49B5694204EB}" srcOrd="2" destOrd="0" presId="urn:microsoft.com/office/officeart/2005/8/layout/default"/>
    <dgm:cxn modelId="{83E547CE-BFF3-4298-B4E5-4D52C4237F74}" type="presParOf" srcId="{2FAA4A81-6286-47AE-8DA3-F87DDB510EEB}" destId="{ED09879F-7489-429B-AC26-D75EEF2E0738}" srcOrd="3" destOrd="0" presId="urn:microsoft.com/office/officeart/2005/8/layout/default"/>
    <dgm:cxn modelId="{EB7640D4-1CCE-4298-9270-8E1A27A0FADB}" type="presParOf" srcId="{2FAA4A81-6286-47AE-8DA3-F87DDB510EEB}" destId="{801415D4-8CA7-4415-83CF-AC282E0D475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601FE2-C21C-4CE6-A4AC-BC73496EC599}"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9A726C0D-0195-4E9F-96AB-017F7D61E08E}">
      <dgm:prSet/>
      <dgm:spPr/>
      <dgm:t>
        <a:bodyPr/>
        <a:lstStyle/>
        <a:p>
          <a:r>
            <a:rPr lang="cs-CZ"/>
            <a:t>konflikt nemusí mít vždy negativní náboj</a:t>
          </a:r>
          <a:endParaRPr lang="en-US"/>
        </a:p>
      </dgm:t>
    </dgm:pt>
    <dgm:pt modelId="{78E390B0-6FF2-4FAE-8B64-6BAB7EB84E0A}" type="parTrans" cxnId="{025D098E-3BBE-473C-8D53-8CE48263FAD2}">
      <dgm:prSet/>
      <dgm:spPr/>
      <dgm:t>
        <a:bodyPr/>
        <a:lstStyle/>
        <a:p>
          <a:endParaRPr lang="en-US"/>
        </a:p>
      </dgm:t>
    </dgm:pt>
    <dgm:pt modelId="{6824C863-FC5D-4787-A962-E1EA8A131DEB}" type="sibTrans" cxnId="{025D098E-3BBE-473C-8D53-8CE48263FAD2}">
      <dgm:prSet/>
      <dgm:spPr/>
      <dgm:t>
        <a:bodyPr/>
        <a:lstStyle/>
        <a:p>
          <a:endParaRPr lang="en-US"/>
        </a:p>
      </dgm:t>
    </dgm:pt>
    <dgm:pt modelId="{6E8397FB-63C2-48BA-8BC2-B7203BD4D842}">
      <dgm:prSet/>
      <dgm:spPr/>
      <dgm:t>
        <a:bodyPr/>
        <a:lstStyle/>
        <a:p>
          <a:r>
            <a:rPr lang="cs-CZ"/>
            <a:t>konstruktivní přístup ke konfliktu může přinést i pozitiva</a:t>
          </a:r>
          <a:endParaRPr lang="en-US"/>
        </a:p>
      </dgm:t>
    </dgm:pt>
    <dgm:pt modelId="{C7FE851C-7A2D-4A94-B4C5-334DE562FC94}" type="parTrans" cxnId="{C5A9FF9C-368B-44E4-BB47-42453A95AE8B}">
      <dgm:prSet/>
      <dgm:spPr/>
      <dgm:t>
        <a:bodyPr/>
        <a:lstStyle/>
        <a:p>
          <a:endParaRPr lang="en-US"/>
        </a:p>
      </dgm:t>
    </dgm:pt>
    <dgm:pt modelId="{17935C28-4F12-4306-8817-377893733CC8}" type="sibTrans" cxnId="{C5A9FF9C-368B-44E4-BB47-42453A95AE8B}">
      <dgm:prSet/>
      <dgm:spPr/>
      <dgm:t>
        <a:bodyPr/>
        <a:lstStyle/>
        <a:p>
          <a:endParaRPr lang="en-US"/>
        </a:p>
      </dgm:t>
    </dgm:pt>
    <dgm:pt modelId="{7F56C86E-8E77-41D4-B813-165B9FDC0F04}">
      <dgm:prSet/>
      <dgm:spPr/>
      <dgm:t>
        <a:bodyPr/>
        <a:lstStyle/>
        <a:p>
          <a:r>
            <a:rPr lang="cs-CZ"/>
            <a:t>osvojení nových komunikačních dovedností</a:t>
          </a:r>
          <a:endParaRPr lang="en-US"/>
        </a:p>
      </dgm:t>
    </dgm:pt>
    <dgm:pt modelId="{C195D60C-C5C2-4EF2-B6EF-1F86423713BA}" type="parTrans" cxnId="{385AEC1F-1163-4676-9B73-BB5E2541E63D}">
      <dgm:prSet/>
      <dgm:spPr/>
      <dgm:t>
        <a:bodyPr/>
        <a:lstStyle/>
        <a:p>
          <a:endParaRPr lang="en-US"/>
        </a:p>
      </dgm:t>
    </dgm:pt>
    <dgm:pt modelId="{E9046EE4-899C-41B6-9609-18E9B3C55697}" type="sibTrans" cxnId="{385AEC1F-1163-4676-9B73-BB5E2541E63D}">
      <dgm:prSet/>
      <dgm:spPr/>
      <dgm:t>
        <a:bodyPr/>
        <a:lstStyle/>
        <a:p>
          <a:endParaRPr lang="en-US"/>
        </a:p>
      </dgm:t>
    </dgm:pt>
    <dgm:pt modelId="{EBC5B36E-120F-434F-A55A-4477B4BB62C3}">
      <dgm:prSet/>
      <dgm:spPr/>
      <dgm:t>
        <a:bodyPr/>
        <a:lstStyle/>
        <a:p>
          <a:r>
            <a:rPr lang="cs-CZ"/>
            <a:t>upevnění stávajících sociálních vztahů</a:t>
          </a:r>
          <a:endParaRPr lang="en-US"/>
        </a:p>
      </dgm:t>
    </dgm:pt>
    <dgm:pt modelId="{BBC20AE7-0E9D-41BE-84D2-561D978AD1FE}" type="parTrans" cxnId="{D0BD7B88-51AA-4F80-85A1-D0867FEE38F5}">
      <dgm:prSet/>
      <dgm:spPr/>
      <dgm:t>
        <a:bodyPr/>
        <a:lstStyle/>
        <a:p>
          <a:endParaRPr lang="en-US"/>
        </a:p>
      </dgm:t>
    </dgm:pt>
    <dgm:pt modelId="{9E390E55-0EEF-421A-916E-5CDAFB0AE565}" type="sibTrans" cxnId="{D0BD7B88-51AA-4F80-85A1-D0867FEE38F5}">
      <dgm:prSet/>
      <dgm:spPr/>
      <dgm:t>
        <a:bodyPr/>
        <a:lstStyle/>
        <a:p>
          <a:endParaRPr lang="en-US"/>
        </a:p>
      </dgm:t>
    </dgm:pt>
    <dgm:pt modelId="{9A854F37-65CA-4B8F-BB2C-DFAF05071E3B}">
      <dgm:prSet/>
      <dgm:spPr/>
      <dgm:t>
        <a:bodyPr/>
        <a:lstStyle/>
        <a:p>
          <a:r>
            <a:rPr lang="cs-CZ"/>
            <a:t>dozvědět se něco nového o sobě i o ostatních</a:t>
          </a:r>
          <a:endParaRPr lang="en-US"/>
        </a:p>
      </dgm:t>
    </dgm:pt>
    <dgm:pt modelId="{8257D726-6B4F-44D2-90AD-11DD3F49960B}" type="parTrans" cxnId="{563E1AD2-DB06-4616-9A76-7043D1ECB42B}">
      <dgm:prSet/>
      <dgm:spPr/>
      <dgm:t>
        <a:bodyPr/>
        <a:lstStyle/>
        <a:p>
          <a:endParaRPr lang="en-US"/>
        </a:p>
      </dgm:t>
    </dgm:pt>
    <dgm:pt modelId="{27AFF6C7-A8ED-4D1F-983C-FC42E8EFFAE2}" type="sibTrans" cxnId="{563E1AD2-DB06-4616-9A76-7043D1ECB42B}">
      <dgm:prSet/>
      <dgm:spPr/>
      <dgm:t>
        <a:bodyPr/>
        <a:lstStyle/>
        <a:p>
          <a:endParaRPr lang="en-US"/>
        </a:p>
      </dgm:t>
    </dgm:pt>
    <dgm:pt modelId="{4FF47932-0BF0-4241-AFFE-A5358703B0B0}">
      <dgm:prSet/>
      <dgm:spPr/>
      <dgm:t>
        <a:bodyPr/>
        <a:lstStyle/>
        <a:p>
          <a:r>
            <a:rPr lang="cs-CZ"/>
            <a:t>schopnost řešit konflikty přináší prospěch jednotlivci i skupině</a:t>
          </a:r>
          <a:endParaRPr lang="en-US"/>
        </a:p>
      </dgm:t>
    </dgm:pt>
    <dgm:pt modelId="{15A0E0EE-AF51-49D9-B420-7CFA95818D60}" type="parTrans" cxnId="{BC8FC103-F957-4C03-846F-106B01C35EA7}">
      <dgm:prSet/>
      <dgm:spPr/>
      <dgm:t>
        <a:bodyPr/>
        <a:lstStyle/>
        <a:p>
          <a:endParaRPr lang="en-US"/>
        </a:p>
      </dgm:t>
    </dgm:pt>
    <dgm:pt modelId="{D2867C51-9ED2-4EF3-8ED3-DF6612D40E23}" type="sibTrans" cxnId="{BC8FC103-F957-4C03-846F-106B01C35EA7}">
      <dgm:prSet/>
      <dgm:spPr/>
      <dgm:t>
        <a:bodyPr/>
        <a:lstStyle/>
        <a:p>
          <a:endParaRPr lang="en-US"/>
        </a:p>
      </dgm:t>
    </dgm:pt>
    <dgm:pt modelId="{40D7EE07-F912-459D-A28C-96BAE7740700}">
      <dgm:prSet/>
      <dgm:spPr/>
      <dgm:t>
        <a:bodyPr/>
        <a:lstStyle/>
        <a:p>
          <a:r>
            <a:rPr lang="cs-CZ"/>
            <a:t>dovednost jasného vyjadřování stanovisek</a:t>
          </a:r>
          <a:endParaRPr lang="en-US"/>
        </a:p>
      </dgm:t>
    </dgm:pt>
    <dgm:pt modelId="{C3D5C1F0-765E-476A-B104-6B52F895EC33}" type="parTrans" cxnId="{6EAC36F6-D369-44C4-94A4-FEAF303EF1AB}">
      <dgm:prSet/>
      <dgm:spPr/>
      <dgm:t>
        <a:bodyPr/>
        <a:lstStyle/>
        <a:p>
          <a:endParaRPr lang="en-US"/>
        </a:p>
      </dgm:t>
    </dgm:pt>
    <dgm:pt modelId="{B9C183DD-E62F-452A-AAC6-57FB8F73F9B6}" type="sibTrans" cxnId="{6EAC36F6-D369-44C4-94A4-FEAF303EF1AB}">
      <dgm:prSet/>
      <dgm:spPr/>
      <dgm:t>
        <a:bodyPr/>
        <a:lstStyle/>
        <a:p>
          <a:endParaRPr lang="en-US"/>
        </a:p>
      </dgm:t>
    </dgm:pt>
    <dgm:pt modelId="{16C48B6F-CA43-4973-AA67-DB741EA7D096}">
      <dgm:prSet/>
      <dgm:spPr/>
      <dgm:t>
        <a:bodyPr/>
        <a:lstStyle/>
        <a:p>
          <a:r>
            <a:rPr lang="cs-CZ"/>
            <a:t>dovednost efektivní komunikace</a:t>
          </a:r>
          <a:endParaRPr lang="en-US"/>
        </a:p>
      </dgm:t>
    </dgm:pt>
    <dgm:pt modelId="{92288B8A-C9C1-457A-9832-14D3691E15A4}" type="parTrans" cxnId="{533D8AD7-8868-4E72-8A3E-FC189529F38E}">
      <dgm:prSet/>
      <dgm:spPr/>
      <dgm:t>
        <a:bodyPr/>
        <a:lstStyle/>
        <a:p>
          <a:endParaRPr lang="en-US"/>
        </a:p>
      </dgm:t>
    </dgm:pt>
    <dgm:pt modelId="{9831A409-F4F2-4C2B-9E6E-9F6BF7293A48}" type="sibTrans" cxnId="{533D8AD7-8868-4E72-8A3E-FC189529F38E}">
      <dgm:prSet/>
      <dgm:spPr/>
      <dgm:t>
        <a:bodyPr/>
        <a:lstStyle/>
        <a:p>
          <a:endParaRPr lang="en-US"/>
        </a:p>
      </dgm:t>
    </dgm:pt>
    <dgm:pt modelId="{A3C95D9D-5AF0-4E90-88B4-5998EDC98246}">
      <dgm:prSet/>
      <dgm:spPr/>
      <dgm:t>
        <a:bodyPr/>
        <a:lstStyle/>
        <a:p>
          <a:r>
            <a:rPr lang="cs-CZ"/>
            <a:t>osvojení dovednosti naslouchat</a:t>
          </a:r>
          <a:endParaRPr lang="en-US"/>
        </a:p>
      </dgm:t>
    </dgm:pt>
    <dgm:pt modelId="{A0B229F1-6FEF-4DB5-A44F-E13B9D9E0849}" type="parTrans" cxnId="{40F9AC81-376C-4879-8ECA-05A96CB5971D}">
      <dgm:prSet/>
      <dgm:spPr/>
      <dgm:t>
        <a:bodyPr/>
        <a:lstStyle/>
        <a:p>
          <a:endParaRPr lang="en-US"/>
        </a:p>
      </dgm:t>
    </dgm:pt>
    <dgm:pt modelId="{D0096077-4DA5-4E20-8413-F065CF94B203}" type="sibTrans" cxnId="{40F9AC81-376C-4879-8ECA-05A96CB5971D}">
      <dgm:prSet/>
      <dgm:spPr/>
      <dgm:t>
        <a:bodyPr/>
        <a:lstStyle/>
        <a:p>
          <a:endParaRPr lang="en-US"/>
        </a:p>
      </dgm:t>
    </dgm:pt>
    <dgm:pt modelId="{3B2B63C0-0915-413B-9317-D730B650BB7F}">
      <dgm:prSet/>
      <dgm:spPr/>
      <dgm:t>
        <a:bodyPr/>
        <a:lstStyle/>
        <a:p>
          <a:r>
            <a:rPr lang="cs-CZ"/>
            <a:t>konstruktivní přístup ke vzniklým neshodám</a:t>
          </a:r>
          <a:endParaRPr lang="en-US"/>
        </a:p>
      </dgm:t>
    </dgm:pt>
    <dgm:pt modelId="{D82A9042-7D13-417D-8682-5397430E63FF}" type="parTrans" cxnId="{A93911E8-B70E-41C1-8C24-F1F10BBEC494}">
      <dgm:prSet/>
      <dgm:spPr/>
      <dgm:t>
        <a:bodyPr/>
        <a:lstStyle/>
        <a:p>
          <a:endParaRPr lang="en-US"/>
        </a:p>
      </dgm:t>
    </dgm:pt>
    <dgm:pt modelId="{7EB4FBEF-8A86-4E42-A101-34C2E60C45CB}" type="sibTrans" cxnId="{A93911E8-B70E-41C1-8C24-F1F10BBEC494}">
      <dgm:prSet/>
      <dgm:spPr/>
      <dgm:t>
        <a:bodyPr/>
        <a:lstStyle/>
        <a:p>
          <a:endParaRPr lang="en-US"/>
        </a:p>
      </dgm:t>
    </dgm:pt>
    <dgm:pt modelId="{8E290292-6DB6-441A-8D56-49786BE89550}" type="pres">
      <dgm:prSet presAssocID="{75601FE2-C21C-4CE6-A4AC-BC73496EC599}" presName="Name0" presStyleCnt="0">
        <dgm:presLayoutVars>
          <dgm:dir/>
          <dgm:animLvl val="lvl"/>
          <dgm:resizeHandles val="exact"/>
        </dgm:presLayoutVars>
      </dgm:prSet>
      <dgm:spPr/>
    </dgm:pt>
    <dgm:pt modelId="{565AC076-13F5-4AED-AA9F-B54C8C2C527B}" type="pres">
      <dgm:prSet presAssocID="{9A726C0D-0195-4E9F-96AB-017F7D61E08E}" presName="linNode" presStyleCnt="0"/>
      <dgm:spPr/>
    </dgm:pt>
    <dgm:pt modelId="{F069B960-7402-4AB6-89D8-AE01E7096D8A}" type="pres">
      <dgm:prSet presAssocID="{9A726C0D-0195-4E9F-96AB-017F7D61E08E}" presName="parentText" presStyleLbl="node1" presStyleIdx="0" presStyleCnt="3">
        <dgm:presLayoutVars>
          <dgm:chMax val="1"/>
          <dgm:bulletEnabled val="1"/>
        </dgm:presLayoutVars>
      </dgm:prSet>
      <dgm:spPr/>
    </dgm:pt>
    <dgm:pt modelId="{D8AB0812-3ECC-405A-AA68-ED23C3FCB923}" type="pres">
      <dgm:prSet presAssocID="{6824C863-FC5D-4787-A962-E1EA8A131DEB}" presName="sp" presStyleCnt="0"/>
      <dgm:spPr/>
    </dgm:pt>
    <dgm:pt modelId="{22F74068-F5E7-4FDC-92D0-A748FE63A647}" type="pres">
      <dgm:prSet presAssocID="{6E8397FB-63C2-48BA-8BC2-B7203BD4D842}" presName="linNode" presStyleCnt="0"/>
      <dgm:spPr/>
    </dgm:pt>
    <dgm:pt modelId="{DC65700B-B6F9-4FF2-8055-46E693DBB5EA}" type="pres">
      <dgm:prSet presAssocID="{6E8397FB-63C2-48BA-8BC2-B7203BD4D842}" presName="parentText" presStyleLbl="node1" presStyleIdx="1" presStyleCnt="3">
        <dgm:presLayoutVars>
          <dgm:chMax val="1"/>
          <dgm:bulletEnabled val="1"/>
        </dgm:presLayoutVars>
      </dgm:prSet>
      <dgm:spPr/>
    </dgm:pt>
    <dgm:pt modelId="{BE2AD2C7-C489-42D1-86CF-99BDC52129B9}" type="pres">
      <dgm:prSet presAssocID="{6E8397FB-63C2-48BA-8BC2-B7203BD4D842}" presName="descendantText" presStyleLbl="alignAccFollowNode1" presStyleIdx="0" presStyleCnt="2">
        <dgm:presLayoutVars>
          <dgm:bulletEnabled val="1"/>
        </dgm:presLayoutVars>
      </dgm:prSet>
      <dgm:spPr/>
    </dgm:pt>
    <dgm:pt modelId="{4A27095B-0FD7-4EC6-A55A-669E09E2B72D}" type="pres">
      <dgm:prSet presAssocID="{17935C28-4F12-4306-8817-377893733CC8}" presName="sp" presStyleCnt="0"/>
      <dgm:spPr/>
    </dgm:pt>
    <dgm:pt modelId="{058F322F-AD68-454A-AF6F-0BD8D8DF882E}" type="pres">
      <dgm:prSet presAssocID="{4FF47932-0BF0-4241-AFFE-A5358703B0B0}" presName="linNode" presStyleCnt="0"/>
      <dgm:spPr/>
    </dgm:pt>
    <dgm:pt modelId="{7C144796-AC35-4016-AA9C-EBCF77C09689}" type="pres">
      <dgm:prSet presAssocID="{4FF47932-0BF0-4241-AFFE-A5358703B0B0}" presName="parentText" presStyleLbl="node1" presStyleIdx="2" presStyleCnt="3">
        <dgm:presLayoutVars>
          <dgm:chMax val="1"/>
          <dgm:bulletEnabled val="1"/>
        </dgm:presLayoutVars>
      </dgm:prSet>
      <dgm:spPr/>
    </dgm:pt>
    <dgm:pt modelId="{F221BED8-779C-493A-894E-B11BCE3F31D9}" type="pres">
      <dgm:prSet presAssocID="{4FF47932-0BF0-4241-AFFE-A5358703B0B0}" presName="descendantText" presStyleLbl="alignAccFollowNode1" presStyleIdx="1" presStyleCnt="2">
        <dgm:presLayoutVars>
          <dgm:bulletEnabled val="1"/>
        </dgm:presLayoutVars>
      </dgm:prSet>
      <dgm:spPr/>
    </dgm:pt>
  </dgm:ptLst>
  <dgm:cxnLst>
    <dgm:cxn modelId="{BC8FC103-F957-4C03-846F-106B01C35EA7}" srcId="{75601FE2-C21C-4CE6-A4AC-BC73496EC599}" destId="{4FF47932-0BF0-4241-AFFE-A5358703B0B0}" srcOrd="2" destOrd="0" parTransId="{15A0E0EE-AF51-49D9-B420-7CFA95818D60}" sibTransId="{D2867C51-9ED2-4EF3-8ED3-DF6612D40E23}"/>
    <dgm:cxn modelId="{FC772C08-43AD-46AA-A39D-C12ED2893113}" type="presOf" srcId="{4FF47932-0BF0-4241-AFFE-A5358703B0B0}" destId="{7C144796-AC35-4016-AA9C-EBCF77C09689}" srcOrd="0" destOrd="0" presId="urn:microsoft.com/office/officeart/2005/8/layout/vList5"/>
    <dgm:cxn modelId="{A2639511-CE9B-462F-AEA6-9985172A3EF7}" type="presOf" srcId="{A3C95D9D-5AF0-4E90-88B4-5998EDC98246}" destId="{F221BED8-779C-493A-894E-B11BCE3F31D9}" srcOrd="0" destOrd="2" presId="urn:microsoft.com/office/officeart/2005/8/layout/vList5"/>
    <dgm:cxn modelId="{A7A98915-974E-43E0-B491-C754A14FD901}" type="presOf" srcId="{3B2B63C0-0915-413B-9317-D730B650BB7F}" destId="{F221BED8-779C-493A-894E-B11BCE3F31D9}" srcOrd="0" destOrd="3" presId="urn:microsoft.com/office/officeart/2005/8/layout/vList5"/>
    <dgm:cxn modelId="{385AEC1F-1163-4676-9B73-BB5E2541E63D}" srcId="{6E8397FB-63C2-48BA-8BC2-B7203BD4D842}" destId="{7F56C86E-8E77-41D4-B813-165B9FDC0F04}" srcOrd="0" destOrd="0" parTransId="{C195D60C-C5C2-4EF2-B6EF-1F86423713BA}" sibTransId="{E9046EE4-899C-41B6-9609-18E9B3C55697}"/>
    <dgm:cxn modelId="{B4DA7123-E9E1-4406-8883-934008555CB4}" type="presOf" srcId="{40D7EE07-F912-459D-A28C-96BAE7740700}" destId="{F221BED8-779C-493A-894E-B11BCE3F31D9}" srcOrd="0" destOrd="0" presId="urn:microsoft.com/office/officeart/2005/8/layout/vList5"/>
    <dgm:cxn modelId="{67E64B5F-A171-42DC-A59F-01E00F0D5656}" type="presOf" srcId="{16C48B6F-CA43-4973-AA67-DB741EA7D096}" destId="{F221BED8-779C-493A-894E-B11BCE3F31D9}" srcOrd="0" destOrd="1" presId="urn:microsoft.com/office/officeart/2005/8/layout/vList5"/>
    <dgm:cxn modelId="{D3F5BE6C-36D7-4C5E-BB74-1B93E21F357D}" type="presOf" srcId="{EBC5B36E-120F-434F-A55A-4477B4BB62C3}" destId="{BE2AD2C7-C489-42D1-86CF-99BDC52129B9}" srcOrd="0" destOrd="1" presId="urn:microsoft.com/office/officeart/2005/8/layout/vList5"/>
    <dgm:cxn modelId="{1FA8797E-FCF9-4A0B-A856-726F402FA205}" type="presOf" srcId="{9A726C0D-0195-4E9F-96AB-017F7D61E08E}" destId="{F069B960-7402-4AB6-89D8-AE01E7096D8A}" srcOrd="0" destOrd="0" presId="urn:microsoft.com/office/officeart/2005/8/layout/vList5"/>
    <dgm:cxn modelId="{40F9AC81-376C-4879-8ECA-05A96CB5971D}" srcId="{4FF47932-0BF0-4241-AFFE-A5358703B0B0}" destId="{A3C95D9D-5AF0-4E90-88B4-5998EDC98246}" srcOrd="2" destOrd="0" parTransId="{A0B229F1-6FEF-4DB5-A44F-E13B9D9E0849}" sibTransId="{D0096077-4DA5-4E20-8413-F065CF94B203}"/>
    <dgm:cxn modelId="{D0BD7B88-51AA-4F80-85A1-D0867FEE38F5}" srcId="{6E8397FB-63C2-48BA-8BC2-B7203BD4D842}" destId="{EBC5B36E-120F-434F-A55A-4477B4BB62C3}" srcOrd="1" destOrd="0" parTransId="{BBC20AE7-0E9D-41BE-84D2-561D978AD1FE}" sibTransId="{9E390E55-0EEF-421A-916E-5CDAFB0AE565}"/>
    <dgm:cxn modelId="{025D098E-3BBE-473C-8D53-8CE48263FAD2}" srcId="{75601FE2-C21C-4CE6-A4AC-BC73496EC599}" destId="{9A726C0D-0195-4E9F-96AB-017F7D61E08E}" srcOrd="0" destOrd="0" parTransId="{78E390B0-6FF2-4FAE-8B64-6BAB7EB84E0A}" sibTransId="{6824C863-FC5D-4787-A962-E1EA8A131DEB}"/>
    <dgm:cxn modelId="{C5A9FF9C-368B-44E4-BB47-42453A95AE8B}" srcId="{75601FE2-C21C-4CE6-A4AC-BC73496EC599}" destId="{6E8397FB-63C2-48BA-8BC2-B7203BD4D842}" srcOrd="1" destOrd="0" parTransId="{C7FE851C-7A2D-4A94-B4C5-334DE562FC94}" sibTransId="{17935C28-4F12-4306-8817-377893733CC8}"/>
    <dgm:cxn modelId="{E5EA70C5-51D7-400F-B2C5-C69B83B4CA6C}" type="presOf" srcId="{6E8397FB-63C2-48BA-8BC2-B7203BD4D842}" destId="{DC65700B-B6F9-4FF2-8055-46E693DBB5EA}" srcOrd="0" destOrd="0" presId="urn:microsoft.com/office/officeart/2005/8/layout/vList5"/>
    <dgm:cxn modelId="{1DC466D1-84DC-4E7E-AA3C-B9024D8347D3}" type="presOf" srcId="{75601FE2-C21C-4CE6-A4AC-BC73496EC599}" destId="{8E290292-6DB6-441A-8D56-49786BE89550}" srcOrd="0" destOrd="0" presId="urn:microsoft.com/office/officeart/2005/8/layout/vList5"/>
    <dgm:cxn modelId="{563E1AD2-DB06-4616-9A76-7043D1ECB42B}" srcId="{6E8397FB-63C2-48BA-8BC2-B7203BD4D842}" destId="{9A854F37-65CA-4B8F-BB2C-DFAF05071E3B}" srcOrd="2" destOrd="0" parTransId="{8257D726-6B4F-44D2-90AD-11DD3F49960B}" sibTransId="{27AFF6C7-A8ED-4D1F-983C-FC42E8EFFAE2}"/>
    <dgm:cxn modelId="{533D8AD7-8868-4E72-8A3E-FC189529F38E}" srcId="{4FF47932-0BF0-4241-AFFE-A5358703B0B0}" destId="{16C48B6F-CA43-4973-AA67-DB741EA7D096}" srcOrd="1" destOrd="0" parTransId="{92288B8A-C9C1-457A-9832-14D3691E15A4}" sibTransId="{9831A409-F4F2-4C2B-9E6E-9F6BF7293A48}"/>
    <dgm:cxn modelId="{A93911E8-B70E-41C1-8C24-F1F10BBEC494}" srcId="{4FF47932-0BF0-4241-AFFE-A5358703B0B0}" destId="{3B2B63C0-0915-413B-9317-D730B650BB7F}" srcOrd="3" destOrd="0" parTransId="{D82A9042-7D13-417D-8682-5397430E63FF}" sibTransId="{7EB4FBEF-8A86-4E42-A101-34C2E60C45CB}"/>
    <dgm:cxn modelId="{6EAC36F6-D369-44C4-94A4-FEAF303EF1AB}" srcId="{4FF47932-0BF0-4241-AFFE-A5358703B0B0}" destId="{40D7EE07-F912-459D-A28C-96BAE7740700}" srcOrd="0" destOrd="0" parTransId="{C3D5C1F0-765E-476A-B104-6B52F895EC33}" sibTransId="{B9C183DD-E62F-452A-AAC6-57FB8F73F9B6}"/>
    <dgm:cxn modelId="{09C130F8-478E-45AA-BC87-9FEBD5385D09}" type="presOf" srcId="{9A854F37-65CA-4B8F-BB2C-DFAF05071E3B}" destId="{BE2AD2C7-C489-42D1-86CF-99BDC52129B9}" srcOrd="0" destOrd="2" presId="urn:microsoft.com/office/officeart/2005/8/layout/vList5"/>
    <dgm:cxn modelId="{E850E7FA-E9F5-4B83-A940-3858C1020CE9}" type="presOf" srcId="{7F56C86E-8E77-41D4-B813-165B9FDC0F04}" destId="{BE2AD2C7-C489-42D1-86CF-99BDC52129B9}" srcOrd="0" destOrd="0" presId="urn:microsoft.com/office/officeart/2005/8/layout/vList5"/>
    <dgm:cxn modelId="{4E2EBB1E-0606-49AE-92AD-C332C97015EF}" type="presParOf" srcId="{8E290292-6DB6-441A-8D56-49786BE89550}" destId="{565AC076-13F5-4AED-AA9F-B54C8C2C527B}" srcOrd="0" destOrd="0" presId="urn:microsoft.com/office/officeart/2005/8/layout/vList5"/>
    <dgm:cxn modelId="{388D29CE-A850-4588-B491-8F937E5A26BC}" type="presParOf" srcId="{565AC076-13F5-4AED-AA9F-B54C8C2C527B}" destId="{F069B960-7402-4AB6-89D8-AE01E7096D8A}" srcOrd="0" destOrd="0" presId="urn:microsoft.com/office/officeart/2005/8/layout/vList5"/>
    <dgm:cxn modelId="{123C0AB7-98BB-4EE2-BBF8-129B290F9E1F}" type="presParOf" srcId="{8E290292-6DB6-441A-8D56-49786BE89550}" destId="{D8AB0812-3ECC-405A-AA68-ED23C3FCB923}" srcOrd="1" destOrd="0" presId="urn:microsoft.com/office/officeart/2005/8/layout/vList5"/>
    <dgm:cxn modelId="{29252EC5-BE83-4AD8-AA23-0B057C3B94DF}" type="presParOf" srcId="{8E290292-6DB6-441A-8D56-49786BE89550}" destId="{22F74068-F5E7-4FDC-92D0-A748FE63A647}" srcOrd="2" destOrd="0" presId="urn:microsoft.com/office/officeart/2005/8/layout/vList5"/>
    <dgm:cxn modelId="{06267AE6-BC5D-4283-A73F-75A744115D5E}" type="presParOf" srcId="{22F74068-F5E7-4FDC-92D0-A748FE63A647}" destId="{DC65700B-B6F9-4FF2-8055-46E693DBB5EA}" srcOrd="0" destOrd="0" presId="urn:microsoft.com/office/officeart/2005/8/layout/vList5"/>
    <dgm:cxn modelId="{9353878F-D9DC-41B4-80A5-EF83AC95A33A}" type="presParOf" srcId="{22F74068-F5E7-4FDC-92D0-A748FE63A647}" destId="{BE2AD2C7-C489-42D1-86CF-99BDC52129B9}" srcOrd="1" destOrd="0" presId="urn:microsoft.com/office/officeart/2005/8/layout/vList5"/>
    <dgm:cxn modelId="{209DB990-E22F-4111-9CDD-FA6336610DFC}" type="presParOf" srcId="{8E290292-6DB6-441A-8D56-49786BE89550}" destId="{4A27095B-0FD7-4EC6-A55A-669E09E2B72D}" srcOrd="3" destOrd="0" presId="urn:microsoft.com/office/officeart/2005/8/layout/vList5"/>
    <dgm:cxn modelId="{9E2B890E-5243-447E-81ED-5EF0FF1BE9FC}" type="presParOf" srcId="{8E290292-6DB6-441A-8D56-49786BE89550}" destId="{058F322F-AD68-454A-AF6F-0BD8D8DF882E}" srcOrd="4" destOrd="0" presId="urn:microsoft.com/office/officeart/2005/8/layout/vList5"/>
    <dgm:cxn modelId="{C880A09E-F378-4C99-8D23-2E1485ACFFE9}" type="presParOf" srcId="{058F322F-AD68-454A-AF6F-0BD8D8DF882E}" destId="{7C144796-AC35-4016-AA9C-EBCF77C09689}" srcOrd="0" destOrd="0" presId="urn:microsoft.com/office/officeart/2005/8/layout/vList5"/>
    <dgm:cxn modelId="{FED00FC9-ACE8-4A34-92DD-F12C4F75A579}" type="presParOf" srcId="{058F322F-AD68-454A-AF6F-0BD8D8DF882E}" destId="{F221BED8-779C-493A-894E-B11BCE3F31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5A2633-39B4-45C1-936B-605B3B198A1B}"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E210DF38-D9B6-422E-9E96-10C13F0AB4EF}">
      <dgm:prSet/>
      <dgm:spPr/>
      <dgm:t>
        <a:bodyPr/>
        <a:lstStyle/>
        <a:p>
          <a:r>
            <a:rPr lang="cs-CZ"/>
            <a:t>z latinského </a:t>
          </a:r>
          <a:r>
            <a:rPr lang="cs-CZ" i="1"/>
            <a:t>conflictus</a:t>
          </a:r>
          <a:r>
            <a:rPr lang="cs-CZ"/>
            <a:t> - „srazit se spolu“</a:t>
          </a:r>
          <a:endParaRPr lang="en-US"/>
        </a:p>
      </dgm:t>
    </dgm:pt>
    <dgm:pt modelId="{4043C4BE-DAB1-4A0B-9D3A-0ADBCA1F5F38}" type="parTrans" cxnId="{CA297F0B-4DD7-4346-870D-410936249E01}">
      <dgm:prSet/>
      <dgm:spPr/>
      <dgm:t>
        <a:bodyPr/>
        <a:lstStyle/>
        <a:p>
          <a:endParaRPr lang="en-US"/>
        </a:p>
      </dgm:t>
    </dgm:pt>
    <dgm:pt modelId="{94F748F9-AA14-4635-9C23-8CD36C73DA50}" type="sibTrans" cxnId="{CA297F0B-4DD7-4346-870D-410936249E01}">
      <dgm:prSet/>
      <dgm:spPr/>
      <dgm:t>
        <a:bodyPr/>
        <a:lstStyle/>
        <a:p>
          <a:endParaRPr lang="en-US"/>
        </a:p>
      </dgm:t>
    </dgm:pt>
    <dgm:pt modelId="{0C5421AD-4864-4583-8BB4-9DFBA7436558}">
      <dgm:prSet/>
      <dgm:spPr/>
      <dgm:t>
        <a:bodyPr/>
        <a:lstStyle/>
        <a:p>
          <a:r>
            <a:rPr lang="cs-CZ"/>
            <a:t>Jedná se o </a:t>
          </a:r>
          <a:r>
            <a:rPr lang="cs-CZ" b="1"/>
            <a:t>nedorozumění mezi dvěma nebo více lidmi</a:t>
          </a:r>
          <a:r>
            <a:rPr lang="cs-CZ"/>
            <a:t>.</a:t>
          </a:r>
          <a:endParaRPr lang="en-US"/>
        </a:p>
      </dgm:t>
    </dgm:pt>
    <dgm:pt modelId="{5623E1B0-A3AC-4A79-BE71-11C50E93C850}" type="parTrans" cxnId="{E1C87B6B-0A8C-41ED-B467-A228007F617A}">
      <dgm:prSet/>
      <dgm:spPr/>
      <dgm:t>
        <a:bodyPr/>
        <a:lstStyle/>
        <a:p>
          <a:endParaRPr lang="en-US"/>
        </a:p>
      </dgm:t>
    </dgm:pt>
    <dgm:pt modelId="{20644446-2561-48B5-8CA4-A2080DBB3A5E}" type="sibTrans" cxnId="{E1C87B6B-0A8C-41ED-B467-A228007F617A}">
      <dgm:prSet/>
      <dgm:spPr/>
      <dgm:t>
        <a:bodyPr/>
        <a:lstStyle/>
        <a:p>
          <a:endParaRPr lang="en-US"/>
        </a:p>
      </dgm:t>
    </dgm:pt>
    <dgm:pt modelId="{88300EAC-2BF7-41EC-A7BF-16FEA3A9B2B8}" type="pres">
      <dgm:prSet presAssocID="{AC5A2633-39B4-45C1-936B-605B3B198A1B}" presName="root" presStyleCnt="0">
        <dgm:presLayoutVars>
          <dgm:dir/>
          <dgm:resizeHandles val="exact"/>
        </dgm:presLayoutVars>
      </dgm:prSet>
      <dgm:spPr/>
    </dgm:pt>
    <dgm:pt modelId="{71C5E560-C0E3-495F-9B23-8C151485626D}" type="pres">
      <dgm:prSet presAssocID="{E210DF38-D9B6-422E-9E96-10C13F0AB4EF}" presName="compNode" presStyleCnt="0"/>
      <dgm:spPr/>
    </dgm:pt>
    <dgm:pt modelId="{84E94EF6-AB5C-4A77-A5D0-621DD865B7D8}" type="pres">
      <dgm:prSet presAssocID="{E210DF38-D9B6-422E-9E96-10C13F0AB4EF}" presName="bgRect" presStyleLbl="bgShp" presStyleIdx="0" presStyleCnt="2"/>
      <dgm:spPr/>
    </dgm:pt>
    <dgm:pt modelId="{E6B56D84-3925-492B-9BB7-DA348FA2A2DE}" type="pres">
      <dgm:prSet presAssocID="{E210DF38-D9B6-422E-9E96-10C13F0AB4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AEC2553B-336C-403F-A6EA-6321EF4C8B7B}" type="pres">
      <dgm:prSet presAssocID="{E210DF38-D9B6-422E-9E96-10C13F0AB4EF}" presName="spaceRect" presStyleCnt="0"/>
      <dgm:spPr/>
    </dgm:pt>
    <dgm:pt modelId="{6EE8969F-F05C-4470-8509-67F9BF407260}" type="pres">
      <dgm:prSet presAssocID="{E210DF38-D9B6-422E-9E96-10C13F0AB4EF}" presName="parTx" presStyleLbl="revTx" presStyleIdx="0" presStyleCnt="2">
        <dgm:presLayoutVars>
          <dgm:chMax val="0"/>
          <dgm:chPref val="0"/>
        </dgm:presLayoutVars>
      </dgm:prSet>
      <dgm:spPr/>
    </dgm:pt>
    <dgm:pt modelId="{74FC0BA4-1439-4347-A4B6-32001DCB2840}" type="pres">
      <dgm:prSet presAssocID="{94F748F9-AA14-4635-9C23-8CD36C73DA50}" presName="sibTrans" presStyleCnt="0"/>
      <dgm:spPr/>
    </dgm:pt>
    <dgm:pt modelId="{57CDA600-78A8-4D3E-A0DF-B36B3F457E56}" type="pres">
      <dgm:prSet presAssocID="{0C5421AD-4864-4583-8BB4-9DFBA7436558}" presName="compNode" presStyleCnt="0"/>
      <dgm:spPr/>
    </dgm:pt>
    <dgm:pt modelId="{30B9CDB3-BAB7-4A72-B8D8-8A322E4DAF8A}" type="pres">
      <dgm:prSet presAssocID="{0C5421AD-4864-4583-8BB4-9DFBA7436558}" presName="bgRect" presStyleLbl="bgShp" presStyleIdx="1" presStyleCnt="2"/>
      <dgm:spPr/>
    </dgm:pt>
    <dgm:pt modelId="{7A68027E-0F90-41CF-9374-EEBE0C3F3F0B}" type="pres">
      <dgm:prSet presAssocID="{0C5421AD-4864-4583-8BB4-9DFBA74365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arování"/>
        </a:ext>
      </dgm:extLst>
    </dgm:pt>
    <dgm:pt modelId="{B9C4ACD9-88A1-482E-BAB9-A63D3F808CA0}" type="pres">
      <dgm:prSet presAssocID="{0C5421AD-4864-4583-8BB4-9DFBA7436558}" presName="spaceRect" presStyleCnt="0"/>
      <dgm:spPr/>
    </dgm:pt>
    <dgm:pt modelId="{108C0FB6-F032-4B9E-BD96-E7BA3A580C1A}" type="pres">
      <dgm:prSet presAssocID="{0C5421AD-4864-4583-8BB4-9DFBA7436558}" presName="parTx" presStyleLbl="revTx" presStyleIdx="1" presStyleCnt="2">
        <dgm:presLayoutVars>
          <dgm:chMax val="0"/>
          <dgm:chPref val="0"/>
        </dgm:presLayoutVars>
      </dgm:prSet>
      <dgm:spPr/>
    </dgm:pt>
  </dgm:ptLst>
  <dgm:cxnLst>
    <dgm:cxn modelId="{CA297F0B-4DD7-4346-870D-410936249E01}" srcId="{AC5A2633-39B4-45C1-936B-605B3B198A1B}" destId="{E210DF38-D9B6-422E-9E96-10C13F0AB4EF}" srcOrd="0" destOrd="0" parTransId="{4043C4BE-DAB1-4A0B-9D3A-0ADBCA1F5F38}" sibTransId="{94F748F9-AA14-4635-9C23-8CD36C73DA50}"/>
    <dgm:cxn modelId="{1B939911-61F5-42FB-8BE4-42171048E77C}" type="presOf" srcId="{AC5A2633-39B4-45C1-936B-605B3B198A1B}" destId="{88300EAC-2BF7-41EC-A7BF-16FEA3A9B2B8}" srcOrd="0" destOrd="0" presId="urn:microsoft.com/office/officeart/2018/2/layout/IconVerticalSolidList"/>
    <dgm:cxn modelId="{E1C87B6B-0A8C-41ED-B467-A228007F617A}" srcId="{AC5A2633-39B4-45C1-936B-605B3B198A1B}" destId="{0C5421AD-4864-4583-8BB4-9DFBA7436558}" srcOrd="1" destOrd="0" parTransId="{5623E1B0-A3AC-4A79-BE71-11C50E93C850}" sibTransId="{20644446-2561-48B5-8CA4-A2080DBB3A5E}"/>
    <dgm:cxn modelId="{1545418E-0471-4BD3-A7E4-F3639B968A81}" type="presOf" srcId="{E210DF38-D9B6-422E-9E96-10C13F0AB4EF}" destId="{6EE8969F-F05C-4470-8509-67F9BF407260}" srcOrd="0" destOrd="0" presId="urn:microsoft.com/office/officeart/2018/2/layout/IconVerticalSolidList"/>
    <dgm:cxn modelId="{C990BCCB-6F6B-483E-A027-F161DBDA3CCD}" type="presOf" srcId="{0C5421AD-4864-4583-8BB4-9DFBA7436558}" destId="{108C0FB6-F032-4B9E-BD96-E7BA3A580C1A}" srcOrd="0" destOrd="0" presId="urn:microsoft.com/office/officeart/2018/2/layout/IconVerticalSolidList"/>
    <dgm:cxn modelId="{A71D0227-2F54-4028-BF42-D07F6E8912D4}" type="presParOf" srcId="{88300EAC-2BF7-41EC-A7BF-16FEA3A9B2B8}" destId="{71C5E560-C0E3-495F-9B23-8C151485626D}" srcOrd="0" destOrd="0" presId="urn:microsoft.com/office/officeart/2018/2/layout/IconVerticalSolidList"/>
    <dgm:cxn modelId="{AA14A25A-944E-46CD-8CA0-1842E0284420}" type="presParOf" srcId="{71C5E560-C0E3-495F-9B23-8C151485626D}" destId="{84E94EF6-AB5C-4A77-A5D0-621DD865B7D8}" srcOrd="0" destOrd="0" presId="urn:microsoft.com/office/officeart/2018/2/layout/IconVerticalSolidList"/>
    <dgm:cxn modelId="{7CADF08D-A9B8-49B4-A454-7532D3550743}" type="presParOf" srcId="{71C5E560-C0E3-495F-9B23-8C151485626D}" destId="{E6B56D84-3925-492B-9BB7-DA348FA2A2DE}" srcOrd="1" destOrd="0" presId="urn:microsoft.com/office/officeart/2018/2/layout/IconVerticalSolidList"/>
    <dgm:cxn modelId="{15BADF4E-B7D9-4961-A863-B4CFF110CFB0}" type="presParOf" srcId="{71C5E560-C0E3-495F-9B23-8C151485626D}" destId="{AEC2553B-336C-403F-A6EA-6321EF4C8B7B}" srcOrd="2" destOrd="0" presId="urn:microsoft.com/office/officeart/2018/2/layout/IconVerticalSolidList"/>
    <dgm:cxn modelId="{DD88FE6B-7370-43A1-B6FF-7EEDB7E517CF}" type="presParOf" srcId="{71C5E560-C0E3-495F-9B23-8C151485626D}" destId="{6EE8969F-F05C-4470-8509-67F9BF407260}" srcOrd="3" destOrd="0" presId="urn:microsoft.com/office/officeart/2018/2/layout/IconVerticalSolidList"/>
    <dgm:cxn modelId="{CD6D2DE2-9275-4FF8-8F6A-D82CA1E1A8C7}" type="presParOf" srcId="{88300EAC-2BF7-41EC-A7BF-16FEA3A9B2B8}" destId="{74FC0BA4-1439-4347-A4B6-32001DCB2840}" srcOrd="1" destOrd="0" presId="urn:microsoft.com/office/officeart/2018/2/layout/IconVerticalSolidList"/>
    <dgm:cxn modelId="{4E279B34-3CC8-4896-92FC-A2237AE42E9D}" type="presParOf" srcId="{88300EAC-2BF7-41EC-A7BF-16FEA3A9B2B8}" destId="{57CDA600-78A8-4D3E-A0DF-B36B3F457E56}" srcOrd="2" destOrd="0" presId="urn:microsoft.com/office/officeart/2018/2/layout/IconVerticalSolidList"/>
    <dgm:cxn modelId="{3E8B8064-B9CA-47C0-B03E-BA8887B7CB47}" type="presParOf" srcId="{57CDA600-78A8-4D3E-A0DF-B36B3F457E56}" destId="{30B9CDB3-BAB7-4A72-B8D8-8A322E4DAF8A}" srcOrd="0" destOrd="0" presId="urn:microsoft.com/office/officeart/2018/2/layout/IconVerticalSolidList"/>
    <dgm:cxn modelId="{63161704-EE0C-4075-ADA1-BA4C6BA7B4DA}" type="presParOf" srcId="{57CDA600-78A8-4D3E-A0DF-B36B3F457E56}" destId="{7A68027E-0F90-41CF-9374-EEBE0C3F3F0B}" srcOrd="1" destOrd="0" presId="urn:microsoft.com/office/officeart/2018/2/layout/IconVerticalSolidList"/>
    <dgm:cxn modelId="{CF113B26-0CC4-461B-9E34-970DAAC08319}" type="presParOf" srcId="{57CDA600-78A8-4D3E-A0DF-B36B3F457E56}" destId="{B9C4ACD9-88A1-482E-BAB9-A63D3F808CA0}" srcOrd="2" destOrd="0" presId="urn:microsoft.com/office/officeart/2018/2/layout/IconVerticalSolidList"/>
    <dgm:cxn modelId="{C5727B81-38B2-4DA2-BB3E-5689954ADA77}" type="presParOf" srcId="{57CDA600-78A8-4D3E-A0DF-B36B3F457E56}" destId="{108C0FB6-F032-4B9E-BD96-E7BA3A580C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828320-CC9E-47F6-866D-5C7355EB15C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70CC7D40-3D6D-4E5B-8EF5-8487D7DA8B15}">
      <dgm:prSet/>
      <dgm:spPr/>
      <dgm:t>
        <a:bodyPr/>
        <a:lstStyle/>
        <a:p>
          <a:r>
            <a:rPr lang="cs-CZ"/>
            <a:t>Konflikty kvůli </a:t>
          </a:r>
          <a:r>
            <a:rPr lang="cs-CZ" b="1"/>
            <a:t>majetku</a:t>
          </a:r>
          <a:endParaRPr lang="en-US"/>
        </a:p>
      </dgm:t>
    </dgm:pt>
    <dgm:pt modelId="{FF58D323-3C89-4086-819E-644322E1C370}" type="parTrans" cxnId="{D8E2C5F2-BB2C-4A46-B375-D9F824ABC49E}">
      <dgm:prSet/>
      <dgm:spPr/>
      <dgm:t>
        <a:bodyPr/>
        <a:lstStyle/>
        <a:p>
          <a:endParaRPr lang="en-US"/>
        </a:p>
      </dgm:t>
    </dgm:pt>
    <dgm:pt modelId="{CEECE980-3CBC-4E4D-8642-7DCC136861D5}" type="sibTrans" cxnId="{D8E2C5F2-BB2C-4A46-B375-D9F824ABC49E}">
      <dgm:prSet/>
      <dgm:spPr/>
      <dgm:t>
        <a:bodyPr/>
        <a:lstStyle/>
        <a:p>
          <a:endParaRPr lang="en-US"/>
        </a:p>
      </dgm:t>
    </dgm:pt>
    <dgm:pt modelId="{66E4291A-73D5-4E99-A74D-09C0BE2B8E2B}">
      <dgm:prSet/>
      <dgm:spPr/>
      <dgm:t>
        <a:bodyPr/>
        <a:lstStyle/>
        <a:p>
          <a:r>
            <a:rPr lang="cs-CZ"/>
            <a:t>Dva nebo více lidí chtějí totéž, ale není toho dost.</a:t>
          </a:r>
          <a:endParaRPr lang="en-US"/>
        </a:p>
      </dgm:t>
    </dgm:pt>
    <dgm:pt modelId="{469B6B1A-2978-49B0-91AB-14D44EE676AF}" type="parTrans" cxnId="{1AD5959A-853C-4B07-BD11-6BC18DEFDC81}">
      <dgm:prSet/>
      <dgm:spPr/>
      <dgm:t>
        <a:bodyPr/>
        <a:lstStyle/>
        <a:p>
          <a:endParaRPr lang="en-US"/>
        </a:p>
      </dgm:t>
    </dgm:pt>
    <dgm:pt modelId="{7467B9C6-B515-4E3D-A5DE-45E03E4B00CF}" type="sibTrans" cxnId="{1AD5959A-853C-4B07-BD11-6BC18DEFDC81}">
      <dgm:prSet/>
      <dgm:spPr/>
      <dgm:t>
        <a:bodyPr/>
        <a:lstStyle/>
        <a:p>
          <a:endParaRPr lang="en-US"/>
        </a:p>
      </dgm:t>
    </dgm:pt>
    <dgm:pt modelId="{ABB0DD9D-5D2A-4C40-840C-65FB68C36DD2}">
      <dgm:prSet/>
      <dgm:spPr/>
      <dgm:t>
        <a:bodyPr/>
        <a:lstStyle/>
        <a:p>
          <a:r>
            <a:rPr lang="cs-CZ" i="1"/>
            <a:t>„Sedí na mém místě.“ „Tohle je moje…“</a:t>
          </a:r>
          <a:endParaRPr lang="en-US"/>
        </a:p>
      </dgm:t>
    </dgm:pt>
    <dgm:pt modelId="{ED4C24BB-0D20-4A4F-87AA-A971BE5F69B0}" type="parTrans" cxnId="{79115B65-8DEE-4448-99AA-C7AE580470CB}">
      <dgm:prSet/>
      <dgm:spPr/>
      <dgm:t>
        <a:bodyPr/>
        <a:lstStyle/>
        <a:p>
          <a:endParaRPr lang="en-US"/>
        </a:p>
      </dgm:t>
    </dgm:pt>
    <dgm:pt modelId="{BF6F25C5-62F7-4237-9A88-79AC5EE470DD}" type="sibTrans" cxnId="{79115B65-8DEE-4448-99AA-C7AE580470CB}">
      <dgm:prSet/>
      <dgm:spPr/>
      <dgm:t>
        <a:bodyPr/>
        <a:lstStyle/>
        <a:p>
          <a:endParaRPr lang="en-US"/>
        </a:p>
      </dgm:t>
    </dgm:pt>
    <dgm:pt modelId="{292A0DDC-8D45-4F6E-8096-CCFE993AF63F}">
      <dgm:prSet/>
      <dgm:spPr/>
      <dgm:t>
        <a:bodyPr/>
        <a:lstStyle/>
        <a:p>
          <a:r>
            <a:rPr lang="cs-CZ"/>
            <a:t>Konflikty způsobené </a:t>
          </a:r>
          <a:r>
            <a:rPr lang="cs-CZ" b="1"/>
            <a:t>psychickými potřebami</a:t>
          </a:r>
          <a:endParaRPr lang="en-US"/>
        </a:p>
      </dgm:t>
    </dgm:pt>
    <dgm:pt modelId="{9A392125-A606-4716-976E-F42BD0F2FF18}" type="parTrans" cxnId="{A93460F5-6650-44DD-A1B5-0BC68D4A1D9B}">
      <dgm:prSet/>
      <dgm:spPr/>
      <dgm:t>
        <a:bodyPr/>
        <a:lstStyle/>
        <a:p>
          <a:endParaRPr lang="en-US"/>
        </a:p>
      </dgm:t>
    </dgm:pt>
    <dgm:pt modelId="{40E06E1F-5AEA-455F-AC80-83A150CC208B}" type="sibTrans" cxnId="{A93460F5-6650-44DD-A1B5-0BC68D4A1D9B}">
      <dgm:prSet/>
      <dgm:spPr/>
      <dgm:t>
        <a:bodyPr/>
        <a:lstStyle/>
        <a:p>
          <a:endParaRPr lang="en-US"/>
        </a:p>
      </dgm:t>
    </dgm:pt>
    <dgm:pt modelId="{81768EF0-366E-4175-AD19-5AB11C7E5264}">
      <dgm:prSet/>
      <dgm:spPr/>
      <dgm:t>
        <a:bodyPr/>
        <a:lstStyle/>
        <a:p>
          <a:r>
            <a:rPr lang="cs-CZ"/>
            <a:t>Přátelství, láska, úspěch</a:t>
          </a:r>
          <a:endParaRPr lang="en-US"/>
        </a:p>
      </dgm:t>
    </dgm:pt>
    <dgm:pt modelId="{8249274F-9982-4757-8FCB-1FEA0D900D21}" type="parTrans" cxnId="{1CEF99B7-318A-423A-90FE-A4612EFB8B36}">
      <dgm:prSet/>
      <dgm:spPr/>
      <dgm:t>
        <a:bodyPr/>
        <a:lstStyle/>
        <a:p>
          <a:endParaRPr lang="en-US"/>
        </a:p>
      </dgm:t>
    </dgm:pt>
    <dgm:pt modelId="{D65036D6-4B89-473D-81B2-19D248036EF7}" type="sibTrans" cxnId="{1CEF99B7-318A-423A-90FE-A4612EFB8B36}">
      <dgm:prSet/>
      <dgm:spPr/>
      <dgm:t>
        <a:bodyPr/>
        <a:lstStyle/>
        <a:p>
          <a:endParaRPr lang="en-US"/>
        </a:p>
      </dgm:t>
    </dgm:pt>
    <dgm:pt modelId="{C60B04AD-D64B-4756-8501-7683DC601EC8}">
      <dgm:prSet/>
      <dgm:spPr/>
      <dgm:t>
        <a:bodyPr/>
        <a:lstStyle/>
        <a:p>
          <a:r>
            <a:rPr lang="cs-CZ"/>
            <a:t>Obtížněji řešitelné, „prezentují se“ často jako předchozí typ</a:t>
          </a:r>
          <a:endParaRPr lang="en-US"/>
        </a:p>
      </dgm:t>
    </dgm:pt>
    <dgm:pt modelId="{3BEDD6C4-41A8-4E5B-8F73-E719F3C0BD29}" type="parTrans" cxnId="{74A8ACA0-6C1F-4030-B7C3-AC954B7CA79F}">
      <dgm:prSet/>
      <dgm:spPr/>
      <dgm:t>
        <a:bodyPr/>
        <a:lstStyle/>
        <a:p>
          <a:endParaRPr lang="en-US"/>
        </a:p>
      </dgm:t>
    </dgm:pt>
    <dgm:pt modelId="{9B6D4888-4148-45D7-9991-503E9A2E771C}" type="sibTrans" cxnId="{74A8ACA0-6C1F-4030-B7C3-AC954B7CA79F}">
      <dgm:prSet/>
      <dgm:spPr/>
      <dgm:t>
        <a:bodyPr/>
        <a:lstStyle/>
        <a:p>
          <a:endParaRPr lang="en-US"/>
        </a:p>
      </dgm:t>
    </dgm:pt>
    <dgm:pt modelId="{7E21524E-7A62-46CA-B81E-D24E0A39B3D1}">
      <dgm:prSet/>
      <dgm:spPr/>
      <dgm:t>
        <a:bodyPr/>
        <a:lstStyle/>
        <a:p>
          <a:r>
            <a:rPr lang="cs-CZ"/>
            <a:t>Konflikty na bázi rozdílů v hodnotových orientacích a </a:t>
          </a:r>
          <a:r>
            <a:rPr lang="cs-CZ" b="1"/>
            <a:t>hodnotách</a:t>
          </a:r>
          <a:r>
            <a:rPr lang="cs-CZ"/>
            <a:t>.</a:t>
          </a:r>
          <a:endParaRPr lang="en-US"/>
        </a:p>
      </dgm:t>
    </dgm:pt>
    <dgm:pt modelId="{D3C4BB26-30ED-4ECE-ACED-199CB650CEC2}" type="parTrans" cxnId="{1F2C9385-017B-4C0F-BCE3-1CDB0DCC5D5D}">
      <dgm:prSet/>
      <dgm:spPr/>
      <dgm:t>
        <a:bodyPr/>
        <a:lstStyle/>
        <a:p>
          <a:endParaRPr lang="en-US"/>
        </a:p>
      </dgm:t>
    </dgm:pt>
    <dgm:pt modelId="{E19B22B9-1140-4E92-A29C-DCF8C92393B8}" type="sibTrans" cxnId="{1F2C9385-017B-4C0F-BCE3-1CDB0DCC5D5D}">
      <dgm:prSet/>
      <dgm:spPr/>
      <dgm:t>
        <a:bodyPr/>
        <a:lstStyle/>
        <a:p>
          <a:endParaRPr lang="en-US"/>
        </a:p>
      </dgm:t>
    </dgm:pt>
    <dgm:pt modelId="{12541912-7BA8-4826-95DF-E67A2FB05BD3}">
      <dgm:prSet/>
      <dgm:spPr/>
      <dgm:t>
        <a:bodyPr/>
        <a:lstStyle/>
        <a:p>
          <a:r>
            <a:rPr lang="cs-CZ"/>
            <a:t>Nejhůře řešitelné </a:t>
          </a:r>
          <a:endParaRPr lang="en-US"/>
        </a:p>
      </dgm:t>
    </dgm:pt>
    <dgm:pt modelId="{E2404EDC-EDB4-4647-8FB7-7840FC4B8E19}" type="parTrans" cxnId="{77476965-A608-4407-B3F2-285DA775F5B7}">
      <dgm:prSet/>
      <dgm:spPr/>
      <dgm:t>
        <a:bodyPr/>
        <a:lstStyle/>
        <a:p>
          <a:endParaRPr lang="en-US"/>
        </a:p>
      </dgm:t>
    </dgm:pt>
    <dgm:pt modelId="{D9EE31EA-002A-4E70-9CD1-55138378C827}" type="sibTrans" cxnId="{77476965-A608-4407-B3F2-285DA775F5B7}">
      <dgm:prSet/>
      <dgm:spPr/>
      <dgm:t>
        <a:bodyPr/>
        <a:lstStyle/>
        <a:p>
          <a:endParaRPr lang="en-US"/>
        </a:p>
      </dgm:t>
    </dgm:pt>
    <dgm:pt modelId="{9D4DD458-BBF6-43FE-8D40-317BA7AEEDE7}">
      <dgm:prSet/>
      <dgm:spPr/>
      <dgm:t>
        <a:bodyPr/>
        <a:lstStyle/>
        <a:p>
          <a:r>
            <a:rPr lang="cs-CZ"/>
            <a:t>Atakují naše vnímání sebe sama (sebepojetí)</a:t>
          </a:r>
          <a:endParaRPr lang="en-US"/>
        </a:p>
      </dgm:t>
    </dgm:pt>
    <dgm:pt modelId="{19DFD58B-28A9-4704-8444-4579DF896E3A}" type="parTrans" cxnId="{9D06243B-F721-496A-94A0-98E124EFBB61}">
      <dgm:prSet/>
      <dgm:spPr/>
      <dgm:t>
        <a:bodyPr/>
        <a:lstStyle/>
        <a:p>
          <a:endParaRPr lang="en-US"/>
        </a:p>
      </dgm:t>
    </dgm:pt>
    <dgm:pt modelId="{8C82D2F6-3DD8-4E48-8CBB-3535135ADF76}" type="sibTrans" cxnId="{9D06243B-F721-496A-94A0-98E124EFBB61}">
      <dgm:prSet/>
      <dgm:spPr/>
      <dgm:t>
        <a:bodyPr/>
        <a:lstStyle/>
        <a:p>
          <a:endParaRPr lang="en-US"/>
        </a:p>
      </dgm:t>
    </dgm:pt>
    <dgm:pt modelId="{E9D553FE-E644-4595-A353-7F5E6E081350}">
      <dgm:prSet/>
      <dgm:spPr/>
      <dgm:t>
        <a:bodyPr/>
        <a:lstStyle/>
        <a:p>
          <a:r>
            <a:rPr lang="cs-CZ"/>
            <a:t>Reagujeme často stažením se </a:t>
          </a:r>
          <a:endParaRPr lang="en-US"/>
        </a:p>
      </dgm:t>
    </dgm:pt>
    <dgm:pt modelId="{5F7F36FB-FE8A-45C5-809C-AB5AE83EE59B}" type="parTrans" cxnId="{F99DEFCB-1AAD-43E9-B6AE-250F1A242598}">
      <dgm:prSet/>
      <dgm:spPr/>
      <dgm:t>
        <a:bodyPr/>
        <a:lstStyle/>
        <a:p>
          <a:endParaRPr lang="en-US"/>
        </a:p>
      </dgm:t>
    </dgm:pt>
    <dgm:pt modelId="{C31AC227-237B-4E55-A10B-F26FD4F973DB}" type="sibTrans" cxnId="{F99DEFCB-1AAD-43E9-B6AE-250F1A242598}">
      <dgm:prSet/>
      <dgm:spPr/>
      <dgm:t>
        <a:bodyPr/>
        <a:lstStyle/>
        <a:p>
          <a:endParaRPr lang="en-US"/>
        </a:p>
      </dgm:t>
    </dgm:pt>
    <dgm:pt modelId="{371D5128-7DC0-4362-B939-CFD782735FF1}">
      <dgm:prSet/>
      <dgm:spPr/>
      <dgm:t>
        <a:bodyPr/>
        <a:lstStyle/>
        <a:p>
          <a:r>
            <a:rPr lang="cs-CZ"/>
            <a:t>Minimální možnost ochoty reagovat jinak (např. významné životní změny)</a:t>
          </a:r>
          <a:endParaRPr lang="en-US"/>
        </a:p>
      </dgm:t>
    </dgm:pt>
    <dgm:pt modelId="{954BB28C-0844-4638-A7BB-67E064E4B088}" type="parTrans" cxnId="{8DB7F703-7BF2-4ABE-B26F-30F357BF4304}">
      <dgm:prSet/>
      <dgm:spPr/>
      <dgm:t>
        <a:bodyPr/>
        <a:lstStyle/>
        <a:p>
          <a:endParaRPr lang="en-US"/>
        </a:p>
      </dgm:t>
    </dgm:pt>
    <dgm:pt modelId="{D7111D86-5231-4DC9-A416-59BF62EC426B}" type="sibTrans" cxnId="{8DB7F703-7BF2-4ABE-B26F-30F357BF4304}">
      <dgm:prSet/>
      <dgm:spPr/>
      <dgm:t>
        <a:bodyPr/>
        <a:lstStyle/>
        <a:p>
          <a:endParaRPr lang="en-US"/>
        </a:p>
      </dgm:t>
    </dgm:pt>
    <dgm:pt modelId="{8B0B34E5-80F4-40C4-9605-D82538513934}" type="pres">
      <dgm:prSet presAssocID="{52828320-CC9E-47F6-866D-5C7355EB15C4}" presName="linear" presStyleCnt="0">
        <dgm:presLayoutVars>
          <dgm:animLvl val="lvl"/>
          <dgm:resizeHandles val="exact"/>
        </dgm:presLayoutVars>
      </dgm:prSet>
      <dgm:spPr/>
    </dgm:pt>
    <dgm:pt modelId="{F6FD0CDC-FD73-437B-8C3A-F7E139F8BDE7}" type="pres">
      <dgm:prSet presAssocID="{70CC7D40-3D6D-4E5B-8EF5-8487D7DA8B15}" presName="parentText" presStyleLbl="node1" presStyleIdx="0" presStyleCnt="3">
        <dgm:presLayoutVars>
          <dgm:chMax val="0"/>
          <dgm:bulletEnabled val="1"/>
        </dgm:presLayoutVars>
      </dgm:prSet>
      <dgm:spPr/>
    </dgm:pt>
    <dgm:pt modelId="{008804E7-A369-4907-97EB-A3672C3A4FD9}" type="pres">
      <dgm:prSet presAssocID="{70CC7D40-3D6D-4E5B-8EF5-8487D7DA8B15}" presName="childText" presStyleLbl="revTx" presStyleIdx="0" presStyleCnt="3">
        <dgm:presLayoutVars>
          <dgm:bulletEnabled val="1"/>
        </dgm:presLayoutVars>
      </dgm:prSet>
      <dgm:spPr/>
    </dgm:pt>
    <dgm:pt modelId="{81E7A9F2-132A-470A-A481-F2D3F5F1E230}" type="pres">
      <dgm:prSet presAssocID="{292A0DDC-8D45-4F6E-8096-CCFE993AF63F}" presName="parentText" presStyleLbl="node1" presStyleIdx="1" presStyleCnt="3">
        <dgm:presLayoutVars>
          <dgm:chMax val="0"/>
          <dgm:bulletEnabled val="1"/>
        </dgm:presLayoutVars>
      </dgm:prSet>
      <dgm:spPr/>
    </dgm:pt>
    <dgm:pt modelId="{5331B1C6-AB35-4723-9302-630672795523}" type="pres">
      <dgm:prSet presAssocID="{292A0DDC-8D45-4F6E-8096-CCFE993AF63F}" presName="childText" presStyleLbl="revTx" presStyleIdx="1" presStyleCnt="3">
        <dgm:presLayoutVars>
          <dgm:bulletEnabled val="1"/>
        </dgm:presLayoutVars>
      </dgm:prSet>
      <dgm:spPr/>
    </dgm:pt>
    <dgm:pt modelId="{8DC5E3A4-54D3-4EB5-A706-28854DA23EA7}" type="pres">
      <dgm:prSet presAssocID="{7E21524E-7A62-46CA-B81E-D24E0A39B3D1}" presName="parentText" presStyleLbl="node1" presStyleIdx="2" presStyleCnt="3">
        <dgm:presLayoutVars>
          <dgm:chMax val="0"/>
          <dgm:bulletEnabled val="1"/>
        </dgm:presLayoutVars>
      </dgm:prSet>
      <dgm:spPr/>
    </dgm:pt>
    <dgm:pt modelId="{1862A46D-D047-4118-B8C3-5128F883C72E}" type="pres">
      <dgm:prSet presAssocID="{7E21524E-7A62-46CA-B81E-D24E0A39B3D1}" presName="childText" presStyleLbl="revTx" presStyleIdx="2" presStyleCnt="3">
        <dgm:presLayoutVars>
          <dgm:bulletEnabled val="1"/>
        </dgm:presLayoutVars>
      </dgm:prSet>
      <dgm:spPr/>
    </dgm:pt>
  </dgm:ptLst>
  <dgm:cxnLst>
    <dgm:cxn modelId="{8DB7F703-7BF2-4ABE-B26F-30F357BF4304}" srcId="{7E21524E-7A62-46CA-B81E-D24E0A39B3D1}" destId="{371D5128-7DC0-4362-B939-CFD782735FF1}" srcOrd="3" destOrd="0" parTransId="{954BB28C-0844-4638-A7BB-67E064E4B088}" sibTransId="{D7111D86-5231-4DC9-A416-59BF62EC426B}"/>
    <dgm:cxn modelId="{0CDC850A-3147-40F8-A89F-1D98EDD44A08}" type="presOf" srcId="{70CC7D40-3D6D-4E5B-8EF5-8487D7DA8B15}" destId="{F6FD0CDC-FD73-437B-8C3A-F7E139F8BDE7}" srcOrd="0" destOrd="0" presId="urn:microsoft.com/office/officeart/2005/8/layout/vList2"/>
    <dgm:cxn modelId="{3EBF522A-C321-4454-83B8-76DDFB99EE04}" type="presOf" srcId="{66E4291A-73D5-4E99-A74D-09C0BE2B8E2B}" destId="{008804E7-A369-4907-97EB-A3672C3A4FD9}" srcOrd="0" destOrd="0" presId="urn:microsoft.com/office/officeart/2005/8/layout/vList2"/>
    <dgm:cxn modelId="{0B743B2D-C85B-4C62-A3CC-B25B4C9DDEA7}" type="presOf" srcId="{12541912-7BA8-4826-95DF-E67A2FB05BD3}" destId="{1862A46D-D047-4118-B8C3-5128F883C72E}" srcOrd="0" destOrd="0" presId="urn:microsoft.com/office/officeart/2005/8/layout/vList2"/>
    <dgm:cxn modelId="{9D06243B-F721-496A-94A0-98E124EFBB61}" srcId="{7E21524E-7A62-46CA-B81E-D24E0A39B3D1}" destId="{9D4DD458-BBF6-43FE-8D40-317BA7AEEDE7}" srcOrd="1" destOrd="0" parTransId="{19DFD58B-28A9-4704-8444-4579DF896E3A}" sibTransId="{8C82D2F6-3DD8-4E48-8CBB-3535135ADF76}"/>
    <dgm:cxn modelId="{1E62873F-EE22-4280-8E65-81A350869302}" type="presOf" srcId="{C60B04AD-D64B-4756-8501-7683DC601EC8}" destId="{5331B1C6-AB35-4723-9302-630672795523}" srcOrd="0" destOrd="1" presId="urn:microsoft.com/office/officeart/2005/8/layout/vList2"/>
    <dgm:cxn modelId="{79115B65-8DEE-4448-99AA-C7AE580470CB}" srcId="{70CC7D40-3D6D-4E5B-8EF5-8487D7DA8B15}" destId="{ABB0DD9D-5D2A-4C40-840C-65FB68C36DD2}" srcOrd="1" destOrd="0" parTransId="{ED4C24BB-0D20-4A4F-87AA-A971BE5F69B0}" sibTransId="{BF6F25C5-62F7-4237-9A88-79AC5EE470DD}"/>
    <dgm:cxn modelId="{77476965-A608-4407-B3F2-285DA775F5B7}" srcId="{7E21524E-7A62-46CA-B81E-D24E0A39B3D1}" destId="{12541912-7BA8-4826-95DF-E67A2FB05BD3}" srcOrd="0" destOrd="0" parTransId="{E2404EDC-EDB4-4647-8FB7-7840FC4B8E19}" sibTransId="{D9EE31EA-002A-4E70-9CD1-55138378C827}"/>
    <dgm:cxn modelId="{FD921269-661B-4B4B-880E-027627BB1917}" type="presOf" srcId="{52828320-CC9E-47F6-866D-5C7355EB15C4}" destId="{8B0B34E5-80F4-40C4-9605-D82538513934}" srcOrd="0" destOrd="0" presId="urn:microsoft.com/office/officeart/2005/8/layout/vList2"/>
    <dgm:cxn modelId="{E5CC5052-D9CA-46CE-A3D3-8E8F9A58A6F5}" type="presOf" srcId="{371D5128-7DC0-4362-B939-CFD782735FF1}" destId="{1862A46D-D047-4118-B8C3-5128F883C72E}" srcOrd="0" destOrd="3" presId="urn:microsoft.com/office/officeart/2005/8/layout/vList2"/>
    <dgm:cxn modelId="{1F2C9385-017B-4C0F-BCE3-1CDB0DCC5D5D}" srcId="{52828320-CC9E-47F6-866D-5C7355EB15C4}" destId="{7E21524E-7A62-46CA-B81E-D24E0A39B3D1}" srcOrd="2" destOrd="0" parTransId="{D3C4BB26-30ED-4ECE-ACED-199CB650CEC2}" sibTransId="{E19B22B9-1140-4E92-A29C-DCF8C92393B8}"/>
    <dgm:cxn modelId="{C65E4C92-B5D1-4055-8DAA-ED541B2DEF52}" type="presOf" srcId="{292A0DDC-8D45-4F6E-8096-CCFE993AF63F}" destId="{81E7A9F2-132A-470A-A481-F2D3F5F1E230}" srcOrd="0" destOrd="0" presId="urn:microsoft.com/office/officeart/2005/8/layout/vList2"/>
    <dgm:cxn modelId="{2328F398-81F0-4FA2-9102-7780326B9FE4}" type="presOf" srcId="{81768EF0-366E-4175-AD19-5AB11C7E5264}" destId="{5331B1C6-AB35-4723-9302-630672795523}" srcOrd="0" destOrd="0" presId="urn:microsoft.com/office/officeart/2005/8/layout/vList2"/>
    <dgm:cxn modelId="{1AD5959A-853C-4B07-BD11-6BC18DEFDC81}" srcId="{70CC7D40-3D6D-4E5B-8EF5-8487D7DA8B15}" destId="{66E4291A-73D5-4E99-A74D-09C0BE2B8E2B}" srcOrd="0" destOrd="0" parTransId="{469B6B1A-2978-49B0-91AB-14D44EE676AF}" sibTransId="{7467B9C6-B515-4E3D-A5DE-45E03E4B00CF}"/>
    <dgm:cxn modelId="{74A8ACA0-6C1F-4030-B7C3-AC954B7CA79F}" srcId="{292A0DDC-8D45-4F6E-8096-CCFE993AF63F}" destId="{C60B04AD-D64B-4756-8501-7683DC601EC8}" srcOrd="1" destOrd="0" parTransId="{3BEDD6C4-41A8-4E5B-8F73-E719F3C0BD29}" sibTransId="{9B6D4888-4148-45D7-9991-503E9A2E771C}"/>
    <dgm:cxn modelId="{1CEF99B7-318A-423A-90FE-A4612EFB8B36}" srcId="{292A0DDC-8D45-4F6E-8096-CCFE993AF63F}" destId="{81768EF0-366E-4175-AD19-5AB11C7E5264}" srcOrd="0" destOrd="0" parTransId="{8249274F-9982-4757-8FCB-1FEA0D900D21}" sibTransId="{D65036D6-4B89-473D-81B2-19D248036EF7}"/>
    <dgm:cxn modelId="{5FE514C0-6E3C-4895-B7FA-05E1511D54FF}" type="presOf" srcId="{E9D553FE-E644-4595-A353-7F5E6E081350}" destId="{1862A46D-D047-4118-B8C3-5128F883C72E}" srcOrd="0" destOrd="2" presId="urn:microsoft.com/office/officeart/2005/8/layout/vList2"/>
    <dgm:cxn modelId="{F99DEFCB-1AAD-43E9-B6AE-250F1A242598}" srcId="{7E21524E-7A62-46CA-B81E-D24E0A39B3D1}" destId="{E9D553FE-E644-4595-A353-7F5E6E081350}" srcOrd="2" destOrd="0" parTransId="{5F7F36FB-FE8A-45C5-809C-AB5AE83EE59B}" sibTransId="{C31AC227-237B-4E55-A10B-F26FD4F973DB}"/>
    <dgm:cxn modelId="{D3232ED6-EB1B-49A8-9266-596C5ED2D3DF}" type="presOf" srcId="{ABB0DD9D-5D2A-4C40-840C-65FB68C36DD2}" destId="{008804E7-A369-4907-97EB-A3672C3A4FD9}" srcOrd="0" destOrd="1" presId="urn:microsoft.com/office/officeart/2005/8/layout/vList2"/>
    <dgm:cxn modelId="{ABF263E4-2A77-4F77-A730-24DFDC0CE851}" type="presOf" srcId="{7E21524E-7A62-46CA-B81E-D24E0A39B3D1}" destId="{8DC5E3A4-54D3-4EB5-A706-28854DA23EA7}" srcOrd="0" destOrd="0" presId="urn:microsoft.com/office/officeart/2005/8/layout/vList2"/>
    <dgm:cxn modelId="{D8E2C5F2-BB2C-4A46-B375-D9F824ABC49E}" srcId="{52828320-CC9E-47F6-866D-5C7355EB15C4}" destId="{70CC7D40-3D6D-4E5B-8EF5-8487D7DA8B15}" srcOrd="0" destOrd="0" parTransId="{FF58D323-3C89-4086-819E-644322E1C370}" sibTransId="{CEECE980-3CBC-4E4D-8642-7DCC136861D5}"/>
    <dgm:cxn modelId="{A93460F5-6650-44DD-A1B5-0BC68D4A1D9B}" srcId="{52828320-CC9E-47F6-866D-5C7355EB15C4}" destId="{292A0DDC-8D45-4F6E-8096-CCFE993AF63F}" srcOrd="1" destOrd="0" parTransId="{9A392125-A606-4716-976E-F42BD0F2FF18}" sibTransId="{40E06E1F-5AEA-455F-AC80-83A150CC208B}"/>
    <dgm:cxn modelId="{CF7032F9-C015-4280-9076-CDD9C019F3C8}" type="presOf" srcId="{9D4DD458-BBF6-43FE-8D40-317BA7AEEDE7}" destId="{1862A46D-D047-4118-B8C3-5128F883C72E}" srcOrd="0" destOrd="1" presId="urn:microsoft.com/office/officeart/2005/8/layout/vList2"/>
    <dgm:cxn modelId="{A612776E-218A-4EE7-9C99-23C773639777}" type="presParOf" srcId="{8B0B34E5-80F4-40C4-9605-D82538513934}" destId="{F6FD0CDC-FD73-437B-8C3A-F7E139F8BDE7}" srcOrd="0" destOrd="0" presId="urn:microsoft.com/office/officeart/2005/8/layout/vList2"/>
    <dgm:cxn modelId="{BCAFD66C-478A-45F4-9152-D8BFBDFF6F00}" type="presParOf" srcId="{8B0B34E5-80F4-40C4-9605-D82538513934}" destId="{008804E7-A369-4907-97EB-A3672C3A4FD9}" srcOrd="1" destOrd="0" presId="urn:microsoft.com/office/officeart/2005/8/layout/vList2"/>
    <dgm:cxn modelId="{05800074-FC87-4A25-9370-ACEC932AEC7E}" type="presParOf" srcId="{8B0B34E5-80F4-40C4-9605-D82538513934}" destId="{81E7A9F2-132A-470A-A481-F2D3F5F1E230}" srcOrd="2" destOrd="0" presId="urn:microsoft.com/office/officeart/2005/8/layout/vList2"/>
    <dgm:cxn modelId="{87CBED7A-98B1-4F44-A797-DB817682B3A7}" type="presParOf" srcId="{8B0B34E5-80F4-40C4-9605-D82538513934}" destId="{5331B1C6-AB35-4723-9302-630672795523}" srcOrd="3" destOrd="0" presId="urn:microsoft.com/office/officeart/2005/8/layout/vList2"/>
    <dgm:cxn modelId="{1923FA78-0461-48C1-BDF4-D15AF58F393D}" type="presParOf" srcId="{8B0B34E5-80F4-40C4-9605-D82538513934}" destId="{8DC5E3A4-54D3-4EB5-A706-28854DA23EA7}" srcOrd="4" destOrd="0" presId="urn:microsoft.com/office/officeart/2005/8/layout/vList2"/>
    <dgm:cxn modelId="{226DFA7A-4A6F-459A-ABC1-1DA6D3CE85CA}" type="presParOf" srcId="{8B0B34E5-80F4-40C4-9605-D82538513934}" destId="{1862A46D-D047-4118-B8C3-5128F883C72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563F7E-F6CB-4A03-A9DF-7C4B038092BF}"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197CD77B-A220-43DC-B010-BE996AC05A4E}">
      <dgm:prSet/>
      <dgm:spPr/>
      <dgm:t>
        <a:bodyPr/>
        <a:lstStyle/>
        <a:p>
          <a:r>
            <a:rPr lang="cs-CZ"/>
            <a:t>Vnitřní (intrapsychické)</a:t>
          </a:r>
          <a:endParaRPr lang="en-US"/>
        </a:p>
      </dgm:t>
    </dgm:pt>
    <dgm:pt modelId="{9E27B6EB-9748-42EE-9A8D-9500E6B8BE79}" type="parTrans" cxnId="{488F3806-0A7A-4B79-AEDF-3397F17A823E}">
      <dgm:prSet/>
      <dgm:spPr/>
      <dgm:t>
        <a:bodyPr/>
        <a:lstStyle/>
        <a:p>
          <a:endParaRPr lang="en-US"/>
        </a:p>
      </dgm:t>
    </dgm:pt>
    <dgm:pt modelId="{C3E578DA-518B-4A44-B564-C79A4DDA63C5}" type="sibTrans" cxnId="{488F3806-0A7A-4B79-AEDF-3397F17A823E}">
      <dgm:prSet/>
      <dgm:spPr/>
      <dgm:t>
        <a:bodyPr/>
        <a:lstStyle/>
        <a:p>
          <a:endParaRPr lang="en-US"/>
        </a:p>
      </dgm:t>
    </dgm:pt>
    <dgm:pt modelId="{3F59A0BC-C8E8-40F7-8DC1-0FE0A5C2430A}">
      <dgm:prSet/>
      <dgm:spPr/>
      <dgm:t>
        <a:bodyPr/>
        <a:lstStyle/>
        <a:p>
          <a:r>
            <a:rPr lang="cs-CZ" i="1"/>
            <a:t>„Chci zhubnout ale TAK miluju bůček…“</a:t>
          </a:r>
          <a:endParaRPr lang="en-US"/>
        </a:p>
      </dgm:t>
    </dgm:pt>
    <dgm:pt modelId="{950E4B34-9065-4901-9004-63671D90D331}" type="parTrans" cxnId="{D8C88C02-BA2E-46A8-B944-EB163896A0B2}">
      <dgm:prSet/>
      <dgm:spPr/>
      <dgm:t>
        <a:bodyPr/>
        <a:lstStyle/>
        <a:p>
          <a:endParaRPr lang="en-US"/>
        </a:p>
      </dgm:t>
    </dgm:pt>
    <dgm:pt modelId="{341890AA-D806-4391-AC8C-FED79C605240}" type="sibTrans" cxnId="{D8C88C02-BA2E-46A8-B944-EB163896A0B2}">
      <dgm:prSet/>
      <dgm:spPr/>
      <dgm:t>
        <a:bodyPr/>
        <a:lstStyle/>
        <a:p>
          <a:endParaRPr lang="en-US"/>
        </a:p>
      </dgm:t>
    </dgm:pt>
    <dgm:pt modelId="{9A62A6AF-E993-4610-B8BF-51969C563279}">
      <dgm:prSet/>
      <dgm:spPr/>
      <dgm:t>
        <a:bodyPr/>
        <a:lstStyle/>
        <a:p>
          <a:r>
            <a:rPr lang="cs-CZ"/>
            <a:t>Mezi osobami (interpersonání)</a:t>
          </a:r>
          <a:endParaRPr lang="en-US"/>
        </a:p>
      </dgm:t>
    </dgm:pt>
    <dgm:pt modelId="{9D692BF4-CD3C-49CE-8FEB-F03DD9A5AE15}" type="parTrans" cxnId="{4F39AD2F-4D16-467C-8C64-8EC6EF4E2C20}">
      <dgm:prSet/>
      <dgm:spPr/>
      <dgm:t>
        <a:bodyPr/>
        <a:lstStyle/>
        <a:p>
          <a:endParaRPr lang="en-US"/>
        </a:p>
      </dgm:t>
    </dgm:pt>
    <dgm:pt modelId="{7CA679CF-4820-4441-AFCF-EC49CB765566}" type="sibTrans" cxnId="{4F39AD2F-4D16-467C-8C64-8EC6EF4E2C20}">
      <dgm:prSet/>
      <dgm:spPr/>
      <dgm:t>
        <a:bodyPr/>
        <a:lstStyle/>
        <a:p>
          <a:endParaRPr lang="en-US"/>
        </a:p>
      </dgm:t>
    </dgm:pt>
    <dgm:pt modelId="{A98B089E-A6EA-424E-A752-B6DE3323F440}">
      <dgm:prSet/>
      <dgm:spPr/>
      <dgm:t>
        <a:bodyPr/>
        <a:lstStyle/>
        <a:p>
          <a:r>
            <a:rPr lang="cs-CZ"/>
            <a:t>Uvnitř sociální skupiny</a:t>
          </a:r>
          <a:endParaRPr lang="en-US"/>
        </a:p>
      </dgm:t>
    </dgm:pt>
    <dgm:pt modelId="{3415DA91-32AC-45E8-B740-A37433705732}" type="parTrans" cxnId="{D6549B0E-5FAE-401B-945C-A6F3A9DC9DE0}">
      <dgm:prSet/>
      <dgm:spPr/>
      <dgm:t>
        <a:bodyPr/>
        <a:lstStyle/>
        <a:p>
          <a:endParaRPr lang="en-US"/>
        </a:p>
      </dgm:t>
    </dgm:pt>
    <dgm:pt modelId="{37E48950-3FE3-4A3D-B12E-4EAB423396EF}" type="sibTrans" cxnId="{D6549B0E-5FAE-401B-945C-A6F3A9DC9DE0}">
      <dgm:prSet/>
      <dgm:spPr/>
      <dgm:t>
        <a:bodyPr/>
        <a:lstStyle/>
        <a:p>
          <a:endParaRPr lang="en-US"/>
        </a:p>
      </dgm:t>
    </dgm:pt>
    <dgm:pt modelId="{ADE7ECCC-EEFA-4EE6-BEB8-6784061237F4}">
      <dgm:prSet/>
      <dgm:spPr/>
      <dgm:t>
        <a:bodyPr/>
        <a:lstStyle/>
        <a:p>
          <a:r>
            <a:rPr lang="cs-CZ"/>
            <a:t>Např. </a:t>
          </a:r>
          <a:r>
            <a:rPr lang="cs-CZ" i="1"/>
            <a:t>zájmové</a:t>
          </a:r>
          <a:r>
            <a:rPr lang="cs-CZ"/>
            <a:t> </a:t>
          </a:r>
          <a:r>
            <a:rPr lang="cs-CZ" i="1"/>
            <a:t>„kliky“ uvnitř pedagogického sboru</a:t>
          </a:r>
          <a:r>
            <a:rPr lang="cs-CZ"/>
            <a:t>; </a:t>
          </a:r>
          <a:endParaRPr lang="en-US"/>
        </a:p>
      </dgm:t>
    </dgm:pt>
    <dgm:pt modelId="{A138389F-BC39-47B0-95BE-36C677989DF6}" type="parTrans" cxnId="{03B5FA85-B7AE-428D-AA83-F00C1019BDC9}">
      <dgm:prSet/>
      <dgm:spPr/>
      <dgm:t>
        <a:bodyPr/>
        <a:lstStyle/>
        <a:p>
          <a:endParaRPr lang="en-US"/>
        </a:p>
      </dgm:t>
    </dgm:pt>
    <dgm:pt modelId="{9787682E-DBD6-441B-84E2-074251314639}" type="sibTrans" cxnId="{03B5FA85-B7AE-428D-AA83-F00C1019BDC9}">
      <dgm:prSet/>
      <dgm:spPr/>
      <dgm:t>
        <a:bodyPr/>
        <a:lstStyle/>
        <a:p>
          <a:endParaRPr lang="en-US"/>
        </a:p>
      </dgm:t>
    </dgm:pt>
    <dgm:pt modelId="{7AFBB6E9-E29A-4472-89C9-0776F3835877}">
      <dgm:prSet/>
      <dgm:spPr/>
      <dgm:t>
        <a:bodyPr/>
        <a:lstStyle/>
        <a:p>
          <a:r>
            <a:rPr lang="cs-CZ"/>
            <a:t>typické pro vznikající či měnící se skupiny</a:t>
          </a:r>
          <a:endParaRPr lang="en-US"/>
        </a:p>
      </dgm:t>
    </dgm:pt>
    <dgm:pt modelId="{C724FDDD-E5AA-44C6-ACA7-3A84DF4A1893}" type="parTrans" cxnId="{41BB43E0-ACFE-4FFE-89A2-C448C819C149}">
      <dgm:prSet/>
      <dgm:spPr/>
      <dgm:t>
        <a:bodyPr/>
        <a:lstStyle/>
        <a:p>
          <a:endParaRPr lang="en-US"/>
        </a:p>
      </dgm:t>
    </dgm:pt>
    <dgm:pt modelId="{BA8C50B6-9140-404D-83FE-81DF21118473}" type="sibTrans" cxnId="{41BB43E0-ACFE-4FFE-89A2-C448C819C149}">
      <dgm:prSet/>
      <dgm:spPr/>
      <dgm:t>
        <a:bodyPr/>
        <a:lstStyle/>
        <a:p>
          <a:endParaRPr lang="en-US"/>
        </a:p>
      </dgm:t>
    </dgm:pt>
    <dgm:pt modelId="{9FE2B797-7B8B-4E2F-A252-B13703134109}">
      <dgm:prSet/>
      <dgm:spPr/>
      <dgm:t>
        <a:bodyPr/>
        <a:lstStyle/>
        <a:p>
          <a:r>
            <a:rPr lang="cs-CZ"/>
            <a:t>Obmněna sboru, změny ve složení tříd (víceletá gymnázia, přechod na vyšší stupeň školy)</a:t>
          </a:r>
          <a:endParaRPr lang="en-US"/>
        </a:p>
      </dgm:t>
    </dgm:pt>
    <dgm:pt modelId="{8ABCE75F-B8B9-4BDD-84E9-581EDD45F2B0}" type="parTrans" cxnId="{0367FCD5-A67D-4BD9-9A3E-5CA8D086B9F7}">
      <dgm:prSet/>
      <dgm:spPr/>
      <dgm:t>
        <a:bodyPr/>
        <a:lstStyle/>
        <a:p>
          <a:endParaRPr lang="en-US"/>
        </a:p>
      </dgm:t>
    </dgm:pt>
    <dgm:pt modelId="{95E4A722-B406-4B44-A6AC-373F3A5BF223}" type="sibTrans" cxnId="{0367FCD5-A67D-4BD9-9A3E-5CA8D086B9F7}">
      <dgm:prSet/>
      <dgm:spPr/>
      <dgm:t>
        <a:bodyPr/>
        <a:lstStyle/>
        <a:p>
          <a:endParaRPr lang="en-US"/>
        </a:p>
      </dgm:t>
    </dgm:pt>
    <dgm:pt modelId="{F223FAC5-C1A9-410D-AA0E-4F0A08B598A7}">
      <dgm:prSet/>
      <dgm:spPr/>
      <dgm:t>
        <a:bodyPr/>
        <a:lstStyle/>
        <a:p>
          <a:r>
            <a:rPr lang="cs-CZ"/>
            <a:t>Meziskupinové</a:t>
          </a:r>
          <a:endParaRPr lang="en-US"/>
        </a:p>
      </dgm:t>
    </dgm:pt>
    <dgm:pt modelId="{9A39648B-01FA-446D-A71B-04E6AE660AA5}" type="parTrans" cxnId="{3B0F5AE3-C53C-4297-8B0A-46827704BA19}">
      <dgm:prSet/>
      <dgm:spPr/>
      <dgm:t>
        <a:bodyPr/>
        <a:lstStyle/>
        <a:p>
          <a:endParaRPr lang="en-US"/>
        </a:p>
      </dgm:t>
    </dgm:pt>
    <dgm:pt modelId="{5F10FEDA-F454-4AC7-ABF3-5F1B713ADE70}" type="sibTrans" cxnId="{3B0F5AE3-C53C-4297-8B0A-46827704BA19}">
      <dgm:prSet/>
      <dgm:spPr/>
      <dgm:t>
        <a:bodyPr/>
        <a:lstStyle/>
        <a:p>
          <a:endParaRPr lang="en-US"/>
        </a:p>
      </dgm:t>
    </dgm:pt>
    <dgm:pt modelId="{1F4E1641-9BC4-4721-96D8-15A2105CBBA1}">
      <dgm:prSet/>
      <dgm:spPr/>
      <dgm:t>
        <a:bodyPr/>
        <a:lstStyle/>
        <a:p>
          <a:r>
            <a:rPr lang="cs-CZ"/>
            <a:t>Např. </a:t>
          </a:r>
          <a:r>
            <a:rPr lang="cs-CZ" i="1"/>
            <a:t>žáci vs. učitelé </a:t>
          </a:r>
          <a:endParaRPr lang="en-US"/>
        </a:p>
      </dgm:t>
    </dgm:pt>
    <dgm:pt modelId="{86EA5DA1-5954-4A96-977A-70E3F268C282}" type="parTrans" cxnId="{8D3207FF-DB4D-4F97-8CE8-4313B84BB29A}">
      <dgm:prSet/>
      <dgm:spPr/>
      <dgm:t>
        <a:bodyPr/>
        <a:lstStyle/>
        <a:p>
          <a:endParaRPr lang="en-US"/>
        </a:p>
      </dgm:t>
    </dgm:pt>
    <dgm:pt modelId="{78C97211-B04E-4082-B4F3-29B5910B416D}" type="sibTrans" cxnId="{8D3207FF-DB4D-4F97-8CE8-4313B84BB29A}">
      <dgm:prSet/>
      <dgm:spPr/>
      <dgm:t>
        <a:bodyPr/>
        <a:lstStyle/>
        <a:p>
          <a:endParaRPr lang="en-US"/>
        </a:p>
      </dgm:t>
    </dgm:pt>
    <dgm:pt modelId="{28E3DE8D-2081-4C42-BC9D-89307724E654}">
      <dgm:prSet/>
      <dgm:spPr/>
      <dgm:t>
        <a:bodyPr/>
        <a:lstStyle/>
        <a:p>
          <a:r>
            <a:rPr lang="cs-CZ" i="1"/>
            <a:t>mobily ve vyučování</a:t>
          </a:r>
          <a:r>
            <a:rPr lang="cs-CZ"/>
            <a:t> atp.</a:t>
          </a:r>
          <a:endParaRPr lang="en-US"/>
        </a:p>
      </dgm:t>
    </dgm:pt>
    <dgm:pt modelId="{26018A30-A1EF-47A8-B5D5-D1EBFA38FF92}" type="parTrans" cxnId="{465E0346-449E-4795-82E9-32D2A23E11A7}">
      <dgm:prSet/>
      <dgm:spPr/>
      <dgm:t>
        <a:bodyPr/>
        <a:lstStyle/>
        <a:p>
          <a:endParaRPr lang="en-US"/>
        </a:p>
      </dgm:t>
    </dgm:pt>
    <dgm:pt modelId="{3C98C369-A902-4A3B-AD05-BFADFD9814AA}" type="sibTrans" cxnId="{465E0346-449E-4795-82E9-32D2A23E11A7}">
      <dgm:prSet/>
      <dgm:spPr/>
      <dgm:t>
        <a:bodyPr/>
        <a:lstStyle/>
        <a:p>
          <a:endParaRPr lang="en-US"/>
        </a:p>
      </dgm:t>
    </dgm:pt>
    <dgm:pt modelId="{19712759-B5D5-4E37-B1C9-A037BC1CBC0F}" type="pres">
      <dgm:prSet presAssocID="{E6563F7E-F6CB-4A03-A9DF-7C4B038092BF}" presName="Name0" presStyleCnt="0">
        <dgm:presLayoutVars>
          <dgm:dir/>
          <dgm:animLvl val="lvl"/>
          <dgm:resizeHandles val="exact"/>
        </dgm:presLayoutVars>
      </dgm:prSet>
      <dgm:spPr/>
    </dgm:pt>
    <dgm:pt modelId="{63394ACE-8C2C-4581-A260-E8FD51EC5AB4}" type="pres">
      <dgm:prSet presAssocID="{197CD77B-A220-43DC-B010-BE996AC05A4E}" presName="linNode" presStyleCnt="0"/>
      <dgm:spPr/>
    </dgm:pt>
    <dgm:pt modelId="{B40EB36F-805D-466F-81F2-369CBE088AFA}" type="pres">
      <dgm:prSet presAssocID="{197CD77B-A220-43DC-B010-BE996AC05A4E}" presName="parentText" presStyleLbl="node1" presStyleIdx="0" presStyleCnt="4">
        <dgm:presLayoutVars>
          <dgm:chMax val="1"/>
          <dgm:bulletEnabled val="1"/>
        </dgm:presLayoutVars>
      </dgm:prSet>
      <dgm:spPr/>
    </dgm:pt>
    <dgm:pt modelId="{06A5FDB3-7567-49A2-B187-CE8BEC4A1A79}" type="pres">
      <dgm:prSet presAssocID="{197CD77B-A220-43DC-B010-BE996AC05A4E}" presName="descendantText" presStyleLbl="alignAccFollowNode1" presStyleIdx="0" presStyleCnt="3">
        <dgm:presLayoutVars>
          <dgm:bulletEnabled val="1"/>
        </dgm:presLayoutVars>
      </dgm:prSet>
      <dgm:spPr/>
    </dgm:pt>
    <dgm:pt modelId="{6BCB4953-191E-4EFE-BDD2-EC84463A04E1}" type="pres">
      <dgm:prSet presAssocID="{C3E578DA-518B-4A44-B564-C79A4DDA63C5}" presName="sp" presStyleCnt="0"/>
      <dgm:spPr/>
    </dgm:pt>
    <dgm:pt modelId="{545288F8-73F3-4A06-8E1B-F7449F06C39C}" type="pres">
      <dgm:prSet presAssocID="{9A62A6AF-E993-4610-B8BF-51969C563279}" presName="linNode" presStyleCnt="0"/>
      <dgm:spPr/>
    </dgm:pt>
    <dgm:pt modelId="{99D64297-A52C-4834-81F6-C726742BE6CE}" type="pres">
      <dgm:prSet presAssocID="{9A62A6AF-E993-4610-B8BF-51969C563279}" presName="parentText" presStyleLbl="node1" presStyleIdx="1" presStyleCnt="4">
        <dgm:presLayoutVars>
          <dgm:chMax val="1"/>
          <dgm:bulletEnabled val="1"/>
        </dgm:presLayoutVars>
      </dgm:prSet>
      <dgm:spPr/>
    </dgm:pt>
    <dgm:pt modelId="{507B6ED0-4B70-40C9-A973-7C72DAA5848F}" type="pres">
      <dgm:prSet presAssocID="{7CA679CF-4820-4441-AFCF-EC49CB765566}" presName="sp" presStyleCnt="0"/>
      <dgm:spPr/>
    </dgm:pt>
    <dgm:pt modelId="{AB43C1CD-5897-43E1-82E4-6D00ED8D84D1}" type="pres">
      <dgm:prSet presAssocID="{A98B089E-A6EA-424E-A752-B6DE3323F440}" presName="linNode" presStyleCnt="0"/>
      <dgm:spPr/>
    </dgm:pt>
    <dgm:pt modelId="{508430A6-0121-4675-8767-622F85AF074C}" type="pres">
      <dgm:prSet presAssocID="{A98B089E-A6EA-424E-A752-B6DE3323F440}" presName="parentText" presStyleLbl="node1" presStyleIdx="2" presStyleCnt="4">
        <dgm:presLayoutVars>
          <dgm:chMax val="1"/>
          <dgm:bulletEnabled val="1"/>
        </dgm:presLayoutVars>
      </dgm:prSet>
      <dgm:spPr/>
    </dgm:pt>
    <dgm:pt modelId="{506DC663-5DC1-414A-9D52-71CAD6BB03B7}" type="pres">
      <dgm:prSet presAssocID="{A98B089E-A6EA-424E-A752-B6DE3323F440}" presName="descendantText" presStyleLbl="alignAccFollowNode1" presStyleIdx="1" presStyleCnt="3">
        <dgm:presLayoutVars>
          <dgm:bulletEnabled val="1"/>
        </dgm:presLayoutVars>
      </dgm:prSet>
      <dgm:spPr/>
    </dgm:pt>
    <dgm:pt modelId="{DC08DBA1-EBED-4903-BC87-14BA2CCD8E3A}" type="pres">
      <dgm:prSet presAssocID="{37E48950-3FE3-4A3D-B12E-4EAB423396EF}" presName="sp" presStyleCnt="0"/>
      <dgm:spPr/>
    </dgm:pt>
    <dgm:pt modelId="{27EEA997-B6F7-4E0C-B374-FA18496DBB94}" type="pres">
      <dgm:prSet presAssocID="{F223FAC5-C1A9-410D-AA0E-4F0A08B598A7}" presName="linNode" presStyleCnt="0"/>
      <dgm:spPr/>
    </dgm:pt>
    <dgm:pt modelId="{E9B0B063-20BA-490E-A24E-367BE505C861}" type="pres">
      <dgm:prSet presAssocID="{F223FAC5-C1A9-410D-AA0E-4F0A08B598A7}" presName="parentText" presStyleLbl="node1" presStyleIdx="3" presStyleCnt="4">
        <dgm:presLayoutVars>
          <dgm:chMax val="1"/>
          <dgm:bulletEnabled val="1"/>
        </dgm:presLayoutVars>
      </dgm:prSet>
      <dgm:spPr/>
    </dgm:pt>
    <dgm:pt modelId="{79CDDFA2-98F2-4949-983C-3BDC2D8271E4}" type="pres">
      <dgm:prSet presAssocID="{F223FAC5-C1A9-410D-AA0E-4F0A08B598A7}" presName="descendantText" presStyleLbl="alignAccFollowNode1" presStyleIdx="2" presStyleCnt="3">
        <dgm:presLayoutVars>
          <dgm:bulletEnabled val="1"/>
        </dgm:presLayoutVars>
      </dgm:prSet>
      <dgm:spPr/>
    </dgm:pt>
  </dgm:ptLst>
  <dgm:cxnLst>
    <dgm:cxn modelId="{D8C88C02-BA2E-46A8-B944-EB163896A0B2}" srcId="{197CD77B-A220-43DC-B010-BE996AC05A4E}" destId="{3F59A0BC-C8E8-40F7-8DC1-0FE0A5C2430A}" srcOrd="0" destOrd="0" parTransId="{950E4B34-9065-4901-9004-63671D90D331}" sibTransId="{341890AA-D806-4391-AC8C-FED79C605240}"/>
    <dgm:cxn modelId="{488F3806-0A7A-4B79-AEDF-3397F17A823E}" srcId="{E6563F7E-F6CB-4A03-A9DF-7C4B038092BF}" destId="{197CD77B-A220-43DC-B010-BE996AC05A4E}" srcOrd="0" destOrd="0" parTransId="{9E27B6EB-9748-42EE-9A8D-9500E6B8BE79}" sibTransId="{C3E578DA-518B-4A44-B564-C79A4DDA63C5}"/>
    <dgm:cxn modelId="{D6549B0E-5FAE-401B-945C-A6F3A9DC9DE0}" srcId="{E6563F7E-F6CB-4A03-A9DF-7C4B038092BF}" destId="{A98B089E-A6EA-424E-A752-B6DE3323F440}" srcOrd="2" destOrd="0" parTransId="{3415DA91-32AC-45E8-B740-A37433705732}" sibTransId="{37E48950-3FE3-4A3D-B12E-4EAB423396EF}"/>
    <dgm:cxn modelId="{4F39AD2F-4D16-467C-8C64-8EC6EF4E2C20}" srcId="{E6563F7E-F6CB-4A03-A9DF-7C4B038092BF}" destId="{9A62A6AF-E993-4610-B8BF-51969C563279}" srcOrd="1" destOrd="0" parTransId="{9D692BF4-CD3C-49CE-8FEB-F03DD9A5AE15}" sibTransId="{7CA679CF-4820-4441-AFCF-EC49CB765566}"/>
    <dgm:cxn modelId="{52460D3A-5758-4693-8878-22E8DE84E2B3}" type="presOf" srcId="{9A62A6AF-E993-4610-B8BF-51969C563279}" destId="{99D64297-A52C-4834-81F6-C726742BE6CE}" srcOrd="0" destOrd="0" presId="urn:microsoft.com/office/officeart/2005/8/layout/vList5"/>
    <dgm:cxn modelId="{A6C98A3E-922C-485A-862D-32BC14F2C8B0}" type="presOf" srcId="{7AFBB6E9-E29A-4472-89C9-0776F3835877}" destId="{506DC663-5DC1-414A-9D52-71CAD6BB03B7}" srcOrd="0" destOrd="1" presId="urn:microsoft.com/office/officeart/2005/8/layout/vList5"/>
    <dgm:cxn modelId="{465E0346-449E-4795-82E9-32D2A23E11A7}" srcId="{1F4E1641-9BC4-4721-96D8-15A2105CBBA1}" destId="{28E3DE8D-2081-4C42-BC9D-89307724E654}" srcOrd="0" destOrd="0" parTransId="{26018A30-A1EF-47A8-B5D5-D1EBFA38FF92}" sibTransId="{3C98C369-A902-4A3B-AD05-BFADFD9814AA}"/>
    <dgm:cxn modelId="{C479D546-75C0-4972-B891-D27D74AEF36A}" type="presOf" srcId="{F223FAC5-C1A9-410D-AA0E-4F0A08B598A7}" destId="{E9B0B063-20BA-490E-A24E-367BE505C861}" srcOrd="0" destOrd="0" presId="urn:microsoft.com/office/officeart/2005/8/layout/vList5"/>
    <dgm:cxn modelId="{03B5FA85-B7AE-428D-AA83-F00C1019BDC9}" srcId="{A98B089E-A6EA-424E-A752-B6DE3323F440}" destId="{ADE7ECCC-EEFA-4EE6-BEB8-6784061237F4}" srcOrd="0" destOrd="0" parTransId="{A138389F-BC39-47B0-95BE-36C677989DF6}" sibTransId="{9787682E-DBD6-441B-84E2-074251314639}"/>
    <dgm:cxn modelId="{C52F9388-4475-4F48-9A83-2D9EA61D4377}" type="presOf" srcId="{197CD77B-A220-43DC-B010-BE996AC05A4E}" destId="{B40EB36F-805D-466F-81F2-369CBE088AFA}" srcOrd="0" destOrd="0" presId="urn:microsoft.com/office/officeart/2005/8/layout/vList5"/>
    <dgm:cxn modelId="{3D46C09A-4C24-4609-995A-9E143CB0CB14}" type="presOf" srcId="{ADE7ECCC-EEFA-4EE6-BEB8-6784061237F4}" destId="{506DC663-5DC1-414A-9D52-71CAD6BB03B7}" srcOrd="0" destOrd="0" presId="urn:microsoft.com/office/officeart/2005/8/layout/vList5"/>
    <dgm:cxn modelId="{D5AD02AD-BF95-460F-ACC8-F696FB30DF22}" type="presOf" srcId="{A98B089E-A6EA-424E-A752-B6DE3323F440}" destId="{508430A6-0121-4675-8767-622F85AF074C}" srcOrd="0" destOrd="0" presId="urn:microsoft.com/office/officeart/2005/8/layout/vList5"/>
    <dgm:cxn modelId="{8A7372CC-CF90-42AB-BA32-C652024B2197}" type="presOf" srcId="{3F59A0BC-C8E8-40F7-8DC1-0FE0A5C2430A}" destId="{06A5FDB3-7567-49A2-B187-CE8BEC4A1A79}" srcOrd="0" destOrd="0" presId="urn:microsoft.com/office/officeart/2005/8/layout/vList5"/>
    <dgm:cxn modelId="{C179CED5-ACE6-4101-99E6-10A4EA75244C}" type="presOf" srcId="{9FE2B797-7B8B-4E2F-A252-B13703134109}" destId="{506DC663-5DC1-414A-9D52-71CAD6BB03B7}" srcOrd="0" destOrd="2" presId="urn:microsoft.com/office/officeart/2005/8/layout/vList5"/>
    <dgm:cxn modelId="{0367FCD5-A67D-4BD9-9A3E-5CA8D086B9F7}" srcId="{7AFBB6E9-E29A-4472-89C9-0776F3835877}" destId="{9FE2B797-7B8B-4E2F-A252-B13703134109}" srcOrd="0" destOrd="0" parTransId="{8ABCE75F-B8B9-4BDD-84E9-581EDD45F2B0}" sibTransId="{95E4A722-B406-4B44-A6AC-373F3A5BF223}"/>
    <dgm:cxn modelId="{41BB43E0-ACFE-4FFE-89A2-C448C819C149}" srcId="{A98B089E-A6EA-424E-A752-B6DE3323F440}" destId="{7AFBB6E9-E29A-4472-89C9-0776F3835877}" srcOrd="1" destOrd="0" parTransId="{C724FDDD-E5AA-44C6-ACA7-3A84DF4A1893}" sibTransId="{BA8C50B6-9140-404D-83FE-81DF21118473}"/>
    <dgm:cxn modelId="{3B0F5AE3-C53C-4297-8B0A-46827704BA19}" srcId="{E6563F7E-F6CB-4A03-A9DF-7C4B038092BF}" destId="{F223FAC5-C1A9-410D-AA0E-4F0A08B598A7}" srcOrd="3" destOrd="0" parTransId="{9A39648B-01FA-446D-A71B-04E6AE660AA5}" sibTransId="{5F10FEDA-F454-4AC7-ABF3-5F1B713ADE70}"/>
    <dgm:cxn modelId="{4F0204E8-D6BC-4BF8-97B5-981467FFD395}" type="presOf" srcId="{E6563F7E-F6CB-4A03-A9DF-7C4B038092BF}" destId="{19712759-B5D5-4E37-B1C9-A037BC1CBC0F}" srcOrd="0" destOrd="0" presId="urn:microsoft.com/office/officeart/2005/8/layout/vList5"/>
    <dgm:cxn modelId="{4B64FEED-7FE0-404D-AA0D-9036DC5460CF}" type="presOf" srcId="{28E3DE8D-2081-4C42-BC9D-89307724E654}" destId="{79CDDFA2-98F2-4949-983C-3BDC2D8271E4}" srcOrd="0" destOrd="1" presId="urn:microsoft.com/office/officeart/2005/8/layout/vList5"/>
    <dgm:cxn modelId="{5A0458FB-8B96-4CBC-AD27-10A8FCA33C78}" type="presOf" srcId="{1F4E1641-9BC4-4721-96D8-15A2105CBBA1}" destId="{79CDDFA2-98F2-4949-983C-3BDC2D8271E4}" srcOrd="0" destOrd="0" presId="urn:microsoft.com/office/officeart/2005/8/layout/vList5"/>
    <dgm:cxn modelId="{8D3207FF-DB4D-4F97-8CE8-4313B84BB29A}" srcId="{F223FAC5-C1A9-410D-AA0E-4F0A08B598A7}" destId="{1F4E1641-9BC4-4721-96D8-15A2105CBBA1}" srcOrd="0" destOrd="0" parTransId="{86EA5DA1-5954-4A96-977A-70E3F268C282}" sibTransId="{78C97211-B04E-4082-B4F3-29B5910B416D}"/>
    <dgm:cxn modelId="{FF90D686-CD13-4022-B48B-5D6083BCB0BE}" type="presParOf" srcId="{19712759-B5D5-4E37-B1C9-A037BC1CBC0F}" destId="{63394ACE-8C2C-4581-A260-E8FD51EC5AB4}" srcOrd="0" destOrd="0" presId="urn:microsoft.com/office/officeart/2005/8/layout/vList5"/>
    <dgm:cxn modelId="{FA4FB606-18BD-45C4-843A-CC6FBC1F018D}" type="presParOf" srcId="{63394ACE-8C2C-4581-A260-E8FD51EC5AB4}" destId="{B40EB36F-805D-466F-81F2-369CBE088AFA}" srcOrd="0" destOrd="0" presId="urn:microsoft.com/office/officeart/2005/8/layout/vList5"/>
    <dgm:cxn modelId="{48683CE1-828F-4266-80C6-2A17AFC6A2EC}" type="presParOf" srcId="{63394ACE-8C2C-4581-A260-E8FD51EC5AB4}" destId="{06A5FDB3-7567-49A2-B187-CE8BEC4A1A79}" srcOrd="1" destOrd="0" presId="urn:microsoft.com/office/officeart/2005/8/layout/vList5"/>
    <dgm:cxn modelId="{D978AA4E-D868-4A46-8C25-200E8EFA56B0}" type="presParOf" srcId="{19712759-B5D5-4E37-B1C9-A037BC1CBC0F}" destId="{6BCB4953-191E-4EFE-BDD2-EC84463A04E1}" srcOrd="1" destOrd="0" presId="urn:microsoft.com/office/officeart/2005/8/layout/vList5"/>
    <dgm:cxn modelId="{322696A8-0F17-439F-B503-E82B3C85BE0D}" type="presParOf" srcId="{19712759-B5D5-4E37-B1C9-A037BC1CBC0F}" destId="{545288F8-73F3-4A06-8E1B-F7449F06C39C}" srcOrd="2" destOrd="0" presId="urn:microsoft.com/office/officeart/2005/8/layout/vList5"/>
    <dgm:cxn modelId="{8E1CDBA1-58FD-4BF3-A26C-285D2ABFBE44}" type="presParOf" srcId="{545288F8-73F3-4A06-8E1B-F7449F06C39C}" destId="{99D64297-A52C-4834-81F6-C726742BE6CE}" srcOrd="0" destOrd="0" presId="urn:microsoft.com/office/officeart/2005/8/layout/vList5"/>
    <dgm:cxn modelId="{D5A26B7D-D8C2-44BA-ABB6-62B1D9780F04}" type="presParOf" srcId="{19712759-B5D5-4E37-B1C9-A037BC1CBC0F}" destId="{507B6ED0-4B70-40C9-A973-7C72DAA5848F}" srcOrd="3" destOrd="0" presId="urn:microsoft.com/office/officeart/2005/8/layout/vList5"/>
    <dgm:cxn modelId="{49B50E97-9ED6-4DC4-AE3A-95F2D7DBE831}" type="presParOf" srcId="{19712759-B5D5-4E37-B1C9-A037BC1CBC0F}" destId="{AB43C1CD-5897-43E1-82E4-6D00ED8D84D1}" srcOrd="4" destOrd="0" presId="urn:microsoft.com/office/officeart/2005/8/layout/vList5"/>
    <dgm:cxn modelId="{41BC9D9E-0E95-4DEC-B369-5D013A5A29B8}" type="presParOf" srcId="{AB43C1CD-5897-43E1-82E4-6D00ED8D84D1}" destId="{508430A6-0121-4675-8767-622F85AF074C}" srcOrd="0" destOrd="0" presId="urn:microsoft.com/office/officeart/2005/8/layout/vList5"/>
    <dgm:cxn modelId="{9EEEC8AE-EBD7-4E23-A5F4-2FFACF77302F}" type="presParOf" srcId="{AB43C1CD-5897-43E1-82E4-6D00ED8D84D1}" destId="{506DC663-5DC1-414A-9D52-71CAD6BB03B7}" srcOrd="1" destOrd="0" presId="urn:microsoft.com/office/officeart/2005/8/layout/vList5"/>
    <dgm:cxn modelId="{9BC3BA80-C30F-455C-B9F2-A34A78B51D91}" type="presParOf" srcId="{19712759-B5D5-4E37-B1C9-A037BC1CBC0F}" destId="{DC08DBA1-EBED-4903-BC87-14BA2CCD8E3A}" srcOrd="5" destOrd="0" presId="urn:microsoft.com/office/officeart/2005/8/layout/vList5"/>
    <dgm:cxn modelId="{E7DA77BB-7C23-4B87-92ED-4E53A4E5B7B6}" type="presParOf" srcId="{19712759-B5D5-4E37-B1C9-A037BC1CBC0F}" destId="{27EEA997-B6F7-4E0C-B374-FA18496DBB94}" srcOrd="6" destOrd="0" presId="urn:microsoft.com/office/officeart/2005/8/layout/vList5"/>
    <dgm:cxn modelId="{62CAD3CE-EEAA-42D8-8873-235CBCEF16DE}" type="presParOf" srcId="{27EEA997-B6F7-4E0C-B374-FA18496DBB94}" destId="{E9B0B063-20BA-490E-A24E-367BE505C861}" srcOrd="0" destOrd="0" presId="urn:microsoft.com/office/officeart/2005/8/layout/vList5"/>
    <dgm:cxn modelId="{4F3BE3F7-7531-42FE-BE9A-17DD01CD71AE}" type="presParOf" srcId="{27EEA997-B6F7-4E0C-B374-FA18496DBB94}" destId="{79CDDFA2-98F2-4949-983C-3BDC2D8271E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B2D099-787A-47AC-A6FA-BA9707A76ED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46E25CE-623B-4EEE-861B-75108F63AE4B}">
      <dgm:prSet/>
      <dgm:spPr/>
      <dgm:t>
        <a:bodyPr/>
        <a:lstStyle/>
        <a:p>
          <a:r>
            <a:rPr lang="en-GB"/>
            <a:t>osobitý styl reakcí člověka na konflikt vznikající na základě řady vlivů působících na člověka:</a:t>
          </a:r>
          <a:endParaRPr lang="en-US"/>
        </a:p>
      </dgm:t>
    </dgm:pt>
    <dgm:pt modelId="{1705E377-4A7F-4ADA-9DFB-3F3DF07DF197}" type="parTrans" cxnId="{0427C8EB-4D9A-4643-875B-5EC8C768DBFF}">
      <dgm:prSet/>
      <dgm:spPr/>
      <dgm:t>
        <a:bodyPr/>
        <a:lstStyle/>
        <a:p>
          <a:endParaRPr lang="en-US"/>
        </a:p>
      </dgm:t>
    </dgm:pt>
    <dgm:pt modelId="{01AC4A22-D09F-4393-AFF9-E43F1072473B}" type="sibTrans" cxnId="{0427C8EB-4D9A-4643-875B-5EC8C768DBFF}">
      <dgm:prSet/>
      <dgm:spPr/>
      <dgm:t>
        <a:bodyPr/>
        <a:lstStyle/>
        <a:p>
          <a:endParaRPr lang="en-US"/>
        </a:p>
      </dgm:t>
    </dgm:pt>
    <dgm:pt modelId="{DFF0AD37-54B7-4603-8F0D-44128A21155A}">
      <dgm:prSet/>
      <dgm:spPr/>
      <dgm:t>
        <a:bodyPr/>
        <a:lstStyle/>
        <a:p>
          <a:r>
            <a:rPr lang="cs-CZ" b="1"/>
            <a:t>Představa o myšlení druhých </a:t>
          </a:r>
          <a:endParaRPr lang="en-US"/>
        </a:p>
      </dgm:t>
    </dgm:pt>
    <dgm:pt modelId="{73A59C21-3AF7-4B4F-9BBA-91A777B17D75}" type="parTrans" cxnId="{DCB55A0A-9DAA-46F4-8B16-5BA5D4484411}">
      <dgm:prSet/>
      <dgm:spPr/>
      <dgm:t>
        <a:bodyPr/>
        <a:lstStyle/>
        <a:p>
          <a:endParaRPr lang="en-US"/>
        </a:p>
      </dgm:t>
    </dgm:pt>
    <dgm:pt modelId="{2698454B-F0DE-483F-9E87-D62F34A67007}" type="sibTrans" cxnId="{DCB55A0A-9DAA-46F4-8B16-5BA5D4484411}">
      <dgm:prSet/>
      <dgm:spPr/>
      <dgm:t>
        <a:bodyPr/>
        <a:lstStyle/>
        <a:p>
          <a:endParaRPr lang="en-US"/>
        </a:p>
      </dgm:t>
    </dgm:pt>
    <dgm:pt modelId="{E19C87FA-C513-495A-936A-7103B4E06029}">
      <dgm:prSet/>
      <dgm:spPr/>
      <dgm:t>
        <a:bodyPr/>
        <a:lstStyle/>
        <a:p>
          <a:r>
            <a:rPr lang="cs-CZ" b="1"/>
            <a:t>Teorie mysli </a:t>
          </a:r>
          <a:r>
            <a:rPr lang="cs-CZ"/>
            <a:t>- „Jedinec má teorii mysli tehdy, pokud přisuzuje mentální stavy sobě a druhým. Systém dedukcí tohoto druhu je příhodně pokládán za teorii, neboť takovéto stavy nejsou přímo pozorovatelné a protože tento systém může být použit k predikcím chování druhých… (Mentálními stavy, na které můžeme usuzovat, jsou)…například úmysl (purpose) nebo záměr (intention), stejně tak vědění (knowledge), přesvědčení (belief), myšlení (thinking), pochyby (doubt), domněnky (guessing), předstírání (pretending), náklonnost (liking) a tak dále“ (Premack, Wodruff, 1978). </a:t>
          </a:r>
          <a:endParaRPr lang="en-US"/>
        </a:p>
      </dgm:t>
    </dgm:pt>
    <dgm:pt modelId="{3C92C2DD-7B17-46FC-907A-22086CCADAC1}" type="parTrans" cxnId="{3D079E4B-B7C4-43C5-8287-02097AB8DA39}">
      <dgm:prSet/>
      <dgm:spPr/>
      <dgm:t>
        <a:bodyPr/>
        <a:lstStyle/>
        <a:p>
          <a:endParaRPr lang="en-US"/>
        </a:p>
      </dgm:t>
    </dgm:pt>
    <dgm:pt modelId="{71805565-45FA-4D6C-8AD1-2C00019A5218}" type="sibTrans" cxnId="{3D079E4B-B7C4-43C5-8287-02097AB8DA39}">
      <dgm:prSet/>
      <dgm:spPr/>
      <dgm:t>
        <a:bodyPr/>
        <a:lstStyle/>
        <a:p>
          <a:endParaRPr lang="en-US"/>
        </a:p>
      </dgm:t>
    </dgm:pt>
    <dgm:pt modelId="{A9B9BFB2-2610-44F2-8D4B-6EF852CB7883}">
      <dgm:prSet/>
      <dgm:spPr/>
      <dgm:t>
        <a:bodyPr/>
        <a:lstStyle/>
        <a:p>
          <a:r>
            <a:rPr lang="cs-CZ" b="1"/>
            <a:t>Naivní psychologie </a:t>
          </a:r>
          <a:r>
            <a:rPr lang="cs-CZ"/>
            <a:t>(folk psychology) (např. Sedláková, 2000 – pojem folková psychologie)</a:t>
          </a:r>
          <a:endParaRPr lang="en-US"/>
        </a:p>
      </dgm:t>
    </dgm:pt>
    <dgm:pt modelId="{20ACD2E2-5CC9-4E27-80CE-528F58DA06EC}" type="parTrans" cxnId="{34A7E6D5-E46D-4AC1-9150-863FF73DE2C9}">
      <dgm:prSet/>
      <dgm:spPr/>
      <dgm:t>
        <a:bodyPr/>
        <a:lstStyle/>
        <a:p>
          <a:endParaRPr lang="en-US"/>
        </a:p>
      </dgm:t>
    </dgm:pt>
    <dgm:pt modelId="{4B310E0A-F6E9-4C17-BBB1-EDD362DCE0C1}" type="sibTrans" cxnId="{34A7E6D5-E46D-4AC1-9150-863FF73DE2C9}">
      <dgm:prSet/>
      <dgm:spPr/>
      <dgm:t>
        <a:bodyPr/>
        <a:lstStyle/>
        <a:p>
          <a:endParaRPr lang="en-US"/>
        </a:p>
      </dgm:t>
    </dgm:pt>
    <dgm:pt modelId="{8D892B99-B02B-4BB2-8F38-D1CB94D4021F}">
      <dgm:prSet/>
      <dgm:spPr/>
      <dgm:t>
        <a:bodyPr/>
        <a:lstStyle/>
        <a:p>
          <a:r>
            <a:rPr lang="cs-CZ" b="1"/>
            <a:t>S</a:t>
          </a:r>
          <a:r>
            <a:rPr lang="en-GB" b="1"/>
            <a:t>polečenský postoj</a:t>
          </a:r>
          <a:r>
            <a:rPr lang="en-GB"/>
            <a:t>, se kterým se ztotožňujeme v názoru na konflikt,</a:t>
          </a:r>
          <a:endParaRPr lang="en-US"/>
        </a:p>
      </dgm:t>
    </dgm:pt>
    <dgm:pt modelId="{DB9E5BFF-F241-4603-A075-E3762879AC57}" type="parTrans" cxnId="{A0A22E88-53FC-48C0-B1EA-680A65D9FBEB}">
      <dgm:prSet/>
      <dgm:spPr/>
      <dgm:t>
        <a:bodyPr/>
        <a:lstStyle/>
        <a:p>
          <a:endParaRPr lang="en-US"/>
        </a:p>
      </dgm:t>
    </dgm:pt>
    <dgm:pt modelId="{689E7266-048D-40A0-88E4-BACBFA673809}" type="sibTrans" cxnId="{A0A22E88-53FC-48C0-B1EA-680A65D9FBEB}">
      <dgm:prSet/>
      <dgm:spPr/>
      <dgm:t>
        <a:bodyPr/>
        <a:lstStyle/>
        <a:p>
          <a:endParaRPr lang="en-US"/>
        </a:p>
      </dgm:t>
    </dgm:pt>
    <dgm:pt modelId="{0CD9216C-1322-4A4A-8975-9413BF6FA08D}">
      <dgm:prSet/>
      <dgm:spPr/>
      <dgm:t>
        <a:bodyPr/>
        <a:lstStyle/>
        <a:p>
          <a:r>
            <a:rPr lang="cs-CZ" b="1"/>
            <a:t>V</a:t>
          </a:r>
          <a:r>
            <a:rPr lang="en-GB" b="1"/>
            <a:t>zory jednání</a:t>
          </a:r>
          <a:r>
            <a:rPr lang="en-GB"/>
            <a:t>, které jsme odpozorovali od svých rodičů, učitelů, oblíbených filmových hrdinů a jiných významných osobností v konfliktních situacích</a:t>
          </a:r>
          <a:endParaRPr lang="en-US"/>
        </a:p>
      </dgm:t>
    </dgm:pt>
    <dgm:pt modelId="{3796DAAA-BCA1-4EA0-8987-FC6288E5FA65}" type="parTrans" cxnId="{E6A70E87-6912-4E18-AFD1-C73CB5DA2DFE}">
      <dgm:prSet/>
      <dgm:spPr/>
      <dgm:t>
        <a:bodyPr/>
        <a:lstStyle/>
        <a:p>
          <a:endParaRPr lang="en-US"/>
        </a:p>
      </dgm:t>
    </dgm:pt>
    <dgm:pt modelId="{E6F5BA8B-0678-47F0-8882-4F070F8BB111}" type="sibTrans" cxnId="{E6A70E87-6912-4E18-AFD1-C73CB5DA2DFE}">
      <dgm:prSet/>
      <dgm:spPr/>
      <dgm:t>
        <a:bodyPr/>
        <a:lstStyle/>
        <a:p>
          <a:endParaRPr lang="en-US"/>
        </a:p>
      </dgm:t>
    </dgm:pt>
    <dgm:pt modelId="{5371D2B1-2184-496C-9FF9-4F7CEB19F7F1}">
      <dgm:prSet/>
      <dgm:spPr/>
      <dgm:t>
        <a:bodyPr/>
        <a:lstStyle/>
        <a:p>
          <a:r>
            <a:rPr lang="cs-CZ"/>
            <a:t>N</a:t>
          </a:r>
          <a:r>
            <a:rPr lang="en-GB"/>
            <a:t>aše </a:t>
          </a:r>
          <a:r>
            <a:rPr lang="en-GB" b="1"/>
            <a:t>přímá osobní zkušenost</a:t>
          </a:r>
          <a:r>
            <a:rPr lang="en-GB"/>
            <a:t> s konfliktem</a:t>
          </a:r>
          <a:endParaRPr lang="en-US"/>
        </a:p>
      </dgm:t>
    </dgm:pt>
    <dgm:pt modelId="{2681CE82-6EAD-4C79-BB32-03A59529CA5B}" type="parTrans" cxnId="{142574EA-DB77-4E28-A8C2-3D24E31ABD36}">
      <dgm:prSet/>
      <dgm:spPr/>
      <dgm:t>
        <a:bodyPr/>
        <a:lstStyle/>
        <a:p>
          <a:endParaRPr lang="en-US"/>
        </a:p>
      </dgm:t>
    </dgm:pt>
    <dgm:pt modelId="{3C3E7741-8513-4E6C-99FB-F6F854B7D540}" type="sibTrans" cxnId="{142574EA-DB77-4E28-A8C2-3D24E31ABD36}">
      <dgm:prSet/>
      <dgm:spPr/>
      <dgm:t>
        <a:bodyPr/>
        <a:lstStyle/>
        <a:p>
          <a:endParaRPr lang="en-US"/>
        </a:p>
      </dgm:t>
    </dgm:pt>
    <dgm:pt modelId="{85C64A7C-5A8E-455B-BE34-47353EF8A364}">
      <dgm:prSet/>
      <dgm:spPr/>
      <dgm:t>
        <a:bodyPr/>
        <a:lstStyle/>
        <a:p>
          <a:r>
            <a:rPr lang="cs-CZ"/>
            <a:t>Vázaný i na sociální role</a:t>
          </a:r>
          <a:endParaRPr lang="en-US"/>
        </a:p>
      </dgm:t>
    </dgm:pt>
    <dgm:pt modelId="{18F579B7-43B3-494C-8CB5-8AA33E95AB28}" type="parTrans" cxnId="{8BE79EC4-0A0A-478F-9050-E8429793F003}">
      <dgm:prSet/>
      <dgm:spPr/>
      <dgm:t>
        <a:bodyPr/>
        <a:lstStyle/>
        <a:p>
          <a:endParaRPr lang="en-US"/>
        </a:p>
      </dgm:t>
    </dgm:pt>
    <dgm:pt modelId="{5DC75D26-17FD-48DD-B6D1-2899B364961E}" type="sibTrans" cxnId="{8BE79EC4-0A0A-478F-9050-E8429793F003}">
      <dgm:prSet/>
      <dgm:spPr/>
      <dgm:t>
        <a:bodyPr/>
        <a:lstStyle/>
        <a:p>
          <a:endParaRPr lang="en-US"/>
        </a:p>
      </dgm:t>
    </dgm:pt>
    <dgm:pt modelId="{8A117FBD-FA70-4A03-BFD5-10AA28A2EFFE}">
      <dgm:prSet/>
      <dgm:spPr/>
      <dgm:t>
        <a:bodyPr/>
        <a:lstStyle/>
        <a:p>
          <a:r>
            <a:rPr lang="cs-CZ"/>
            <a:t>Srv. vztahy v rodině a pracovní vztahy</a:t>
          </a:r>
          <a:endParaRPr lang="en-US"/>
        </a:p>
      </dgm:t>
    </dgm:pt>
    <dgm:pt modelId="{B5A1F2DA-41D0-4F50-A691-F6015E50EAC1}" type="parTrans" cxnId="{0ACC23FC-E8AB-494F-A723-C083CE7571F6}">
      <dgm:prSet/>
      <dgm:spPr/>
      <dgm:t>
        <a:bodyPr/>
        <a:lstStyle/>
        <a:p>
          <a:endParaRPr lang="en-US"/>
        </a:p>
      </dgm:t>
    </dgm:pt>
    <dgm:pt modelId="{99095239-0F94-43E9-BB3F-1A0EA26B7159}" type="sibTrans" cxnId="{0ACC23FC-E8AB-494F-A723-C083CE7571F6}">
      <dgm:prSet/>
      <dgm:spPr/>
      <dgm:t>
        <a:bodyPr/>
        <a:lstStyle/>
        <a:p>
          <a:endParaRPr lang="en-US"/>
        </a:p>
      </dgm:t>
    </dgm:pt>
    <dgm:pt modelId="{4061A0AA-9D22-4E08-A1F8-89EF6528A5AF}" type="pres">
      <dgm:prSet presAssocID="{29B2D099-787A-47AC-A6FA-BA9707A76EDB}" presName="linear" presStyleCnt="0">
        <dgm:presLayoutVars>
          <dgm:animLvl val="lvl"/>
          <dgm:resizeHandles val="exact"/>
        </dgm:presLayoutVars>
      </dgm:prSet>
      <dgm:spPr/>
    </dgm:pt>
    <dgm:pt modelId="{1505540C-188C-476F-84EC-D556A6968C5F}" type="pres">
      <dgm:prSet presAssocID="{B46E25CE-623B-4EEE-861B-75108F63AE4B}" presName="parentText" presStyleLbl="node1" presStyleIdx="0" presStyleCnt="2">
        <dgm:presLayoutVars>
          <dgm:chMax val="0"/>
          <dgm:bulletEnabled val="1"/>
        </dgm:presLayoutVars>
      </dgm:prSet>
      <dgm:spPr/>
    </dgm:pt>
    <dgm:pt modelId="{D1F60176-9B36-430A-BF66-E4185080193A}" type="pres">
      <dgm:prSet presAssocID="{B46E25CE-623B-4EEE-861B-75108F63AE4B}" presName="childText" presStyleLbl="revTx" presStyleIdx="0" presStyleCnt="2">
        <dgm:presLayoutVars>
          <dgm:bulletEnabled val="1"/>
        </dgm:presLayoutVars>
      </dgm:prSet>
      <dgm:spPr/>
    </dgm:pt>
    <dgm:pt modelId="{5A0B546F-D536-44BB-9C82-19D381B1ED8F}" type="pres">
      <dgm:prSet presAssocID="{85C64A7C-5A8E-455B-BE34-47353EF8A364}" presName="parentText" presStyleLbl="node1" presStyleIdx="1" presStyleCnt="2">
        <dgm:presLayoutVars>
          <dgm:chMax val="0"/>
          <dgm:bulletEnabled val="1"/>
        </dgm:presLayoutVars>
      </dgm:prSet>
      <dgm:spPr/>
    </dgm:pt>
    <dgm:pt modelId="{BD29B17A-5834-425B-95C7-1D5FD14A3F8D}" type="pres">
      <dgm:prSet presAssocID="{85C64A7C-5A8E-455B-BE34-47353EF8A364}" presName="childText" presStyleLbl="revTx" presStyleIdx="1" presStyleCnt="2">
        <dgm:presLayoutVars>
          <dgm:bulletEnabled val="1"/>
        </dgm:presLayoutVars>
      </dgm:prSet>
      <dgm:spPr/>
    </dgm:pt>
  </dgm:ptLst>
  <dgm:cxnLst>
    <dgm:cxn modelId="{DCB55A0A-9DAA-46F4-8B16-5BA5D4484411}" srcId="{B46E25CE-623B-4EEE-861B-75108F63AE4B}" destId="{DFF0AD37-54B7-4603-8F0D-44128A21155A}" srcOrd="0" destOrd="0" parTransId="{73A59C21-3AF7-4B4F-9BBA-91A777B17D75}" sibTransId="{2698454B-F0DE-483F-9E87-D62F34A67007}"/>
    <dgm:cxn modelId="{2C713E10-5392-41B1-8628-78B91C090DB6}" type="presOf" srcId="{A9B9BFB2-2610-44F2-8D4B-6EF852CB7883}" destId="{D1F60176-9B36-430A-BF66-E4185080193A}" srcOrd="0" destOrd="2" presId="urn:microsoft.com/office/officeart/2005/8/layout/vList2"/>
    <dgm:cxn modelId="{E0FC7617-2B65-4170-B284-9559829B9A23}" type="presOf" srcId="{E19C87FA-C513-495A-936A-7103B4E06029}" destId="{D1F60176-9B36-430A-BF66-E4185080193A}" srcOrd="0" destOrd="1" presId="urn:microsoft.com/office/officeart/2005/8/layout/vList2"/>
    <dgm:cxn modelId="{41E5A831-5FBD-47B1-ABE5-06E7B5315350}" type="presOf" srcId="{8D892B99-B02B-4BB2-8F38-D1CB94D4021F}" destId="{D1F60176-9B36-430A-BF66-E4185080193A}" srcOrd="0" destOrd="3" presId="urn:microsoft.com/office/officeart/2005/8/layout/vList2"/>
    <dgm:cxn modelId="{7D519533-894C-491A-A1E0-192A035297F3}" type="presOf" srcId="{85C64A7C-5A8E-455B-BE34-47353EF8A364}" destId="{5A0B546F-D536-44BB-9C82-19D381B1ED8F}" srcOrd="0" destOrd="0" presId="urn:microsoft.com/office/officeart/2005/8/layout/vList2"/>
    <dgm:cxn modelId="{F9A4273D-9C50-4572-988E-154EB9BCE96E}" type="presOf" srcId="{5371D2B1-2184-496C-9FF9-4F7CEB19F7F1}" destId="{D1F60176-9B36-430A-BF66-E4185080193A}" srcOrd="0" destOrd="5" presId="urn:microsoft.com/office/officeart/2005/8/layout/vList2"/>
    <dgm:cxn modelId="{D4DD4965-AF6C-47F6-AD6E-C4026B1B362E}" type="presOf" srcId="{DFF0AD37-54B7-4603-8F0D-44128A21155A}" destId="{D1F60176-9B36-430A-BF66-E4185080193A}" srcOrd="0" destOrd="0" presId="urn:microsoft.com/office/officeart/2005/8/layout/vList2"/>
    <dgm:cxn modelId="{3D079E4B-B7C4-43C5-8287-02097AB8DA39}" srcId="{DFF0AD37-54B7-4603-8F0D-44128A21155A}" destId="{E19C87FA-C513-495A-936A-7103B4E06029}" srcOrd="0" destOrd="0" parTransId="{3C92C2DD-7B17-46FC-907A-22086CCADAC1}" sibTransId="{71805565-45FA-4D6C-8AD1-2C00019A5218}"/>
    <dgm:cxn modelId="{DCA22E83-5306-448B-9762-BD17B588E02E}" type="presOf" srcId="{0CD9216C-1322-4A4A-8975-9413BF6FA08D}" destId="{D1F60176-9B36-430A-BF66-E4185080193A}" srcOrd="0" destOrd="4" presId="urn:microsoft.com/office/officeart/2005/8/layout/vList2"/>
    <dgm:cxn modelId="{E6A70E87-6912-4E18-AFD1-C73CB5DA2DFE}" srcId="{B46E25CE-623B-4EEE-861B-75108F63AE4B}" destId="{0CD9216C-1322-4A4A-8975-9413BF6FA08D}" srcOrd="2" destOrd="0" parTransId="{3796DAAA-BCA1-4EA0-8987-FC6288E5FA65}" sibTransId="{E6F5BA8B-0678-47F0-8882-4F070F8BB111}"/>
    <dgm:cxn modelId="{A0A22E88-53FC-48C0-B1EA-680A65D9FBEB}" srcId="{B46E25CE-623B-4EEE-861B-75108F63AE4B}" destId="{8D892B99-B02B-4BB2-8F38-D1CB94D4021F}" srcOrd="1" destOrd="0" parTransId="{DB9E5BFF-F241-4603-A075-E3762879AC57}" sibTransId="{689E7266-048D-40A0-88E4-BACBFA673809}"/>
    <dgm:cxn modelId="{8BE79EC4-0A0A-478F-9050-E8429793F003}" srcId="{29B2D099-787A-47AC-A6FA-BA9707A76EDB}" destId="{85C64A7C-5A8E-455B-BE34-47353EF8A364}" srcOrd="1" destOrd="0" parTransId="{18F579B7-43B3-494C-8CB5-8AA33E95AB28}" sibTransId="{5DC75D26-17FD-48DD-B6D1-2899B364961E}"/>
    <dgm:cxn modelId="{F13D5EC8-CBD0-4AC6-BDA0-580B8C6FCFD1}" type="presOf" srcId="{29B2D099-787A-47AC-A6FA-BA9707A76EDB}" destId="{4061A0AA-9D22-4E08-A1F8-89EF6528A5AF}" srcOrd="0" destOrd="0" presId="urn:microsoft.com/office/officeart/2005/8/layout/vList2"/>
    <dgm:cxn modelId="{34A7E6D5-E46D-4AC1-9150-863FF73DE2C9}" srcId="{DFF0AD37-54B7-4603-8F0D-44128A21155A}" destId="{A9B9BFB2-2610-44F2-8D4B-6EF852CB7883}" srcOrd="1" destOrd="0" parTransId="{20ACD2E2-5CC9-4E27-80CE-528F58DA06EC}" sibTransId="{4B310E0A-F6E9-4C17-BBB1-EDD362DCE0C1}"/>
    <dgm:cxn modelId="{142574EA-DB77-4E28-A8C2-3D24E31ABD36}" srcId="{B46E25CE-623B-4EEE-861B-75108F63AE4B}" destId="{5371D2B1-2184-496C-9FF9-4F7CEB19F7F1}" srcOrd="3" destOrd="0" parTransId="{2681CE82-6EAD-4C79-BB32-03A59529CA5B}" sibTransId="{3C3E7741-8513-4E6C-99FB-F6F854B7D540}"/>
    <dgm:cxn modelId="{0427C8EB-4D9A-4643-875B-5EC8C768DBFF}" srcId="{29B2D099-787A-47AC-A6FA-BA9707A76EDB}" destId="{B46E25CE-623B-4EEE-861B-75108F63AE4B}" srcOrd="0" destOrd="0" parTransId="{1705E377-4A7F-4ADA-9DFB-3F3DF07DF197}" sibTransId="{01AC4A22-D09F-4393-AFF9-E43F1072473B}"/>
    <dgm:cxn modelId="{FFCC8EFA-95F5-4A05-871C-70E58F35FA96}" type="presOf" srcId="{B46E25CE-623B-4EEE-861B-75108F63AE4B}" destId="{1505540C-188C-476F-84EC-D556A6968C5F}" srcOrd="0" destOrd="0" presId="urn:microsoft.com/office/officeart/2005/8/layout/vList2"/>
    <dgm:cxn modelId="{66F5D2FA-3E6E-4928-A1FB-A1A1F49CB6F3}" type="presOf" srcId="{8A117FBD-FA70-4A03-BFD5-10AA28A2EFFE}" destId="{BD29B17A-5834-425B-95C7-1D5FD14A3F8D}" srcOrd="0" destOrd="0" presId="urn:microsoft.com/office/officeart/2005/8/layout/vList2"/>
    <dgm:cxn modelId="{0ACC23FC-E8AB-494F-A723-C083CE7571F6}" srcId="{85C64A7C-5A8E-455B-BE34-47353EF8A364}" destId="{8A117FBD-FA70-4A03-BFD5-10AA28A2EFFE}" srcOrd="0" destOrd="0" parTransId="{B5A1F2DA-41D0-4F50-A691-F6015E50EAC1}" sibTransId="{99095239-0F94-43E9-BB3F-1A0EA26B7159}"/>
    <dgm:cxn modelId="{769841E9-E411-415D-A550-28B26A86DA18}" type="presParOf" srcId="{4061A0AA-9D22-4E08-A1F8-89EF6528A5AF}" destId="{1505540C-188C-476F-84EC-D556A6968C5F}" srcOrd="0" destOrd="0" presId="urn:microsoft.com/office/officeart/2005/8/layout/vList2"/>
    <dgm:cxn modelId="{2A4004C0-40FE-41A2-8495-15A3E2EEE4F8}" type="presParOf" srcId="{4061A0AA-9D22-4E08-A1F8-89EF6528A5AF}" destId="{D1F60176-9B36-430A-BF66-E4185080193A}" srcOrd="1" destOrd="0" presId="urn:microsoft.com/office/officeart/2005/8/layout/vList2"/>
    <dgm:cxn modelId="{3A41B9BC-4E28-40B7-B76F-565F6A77C499}" type="presParOf" srcId="{4061A0AA-9D22-4E08-A1F8-89EF6528A5AF}" destId="{5A0B546F-D536-44BB-9C82-19D381B1ED8F}" srcOrd="2" destOrd="0" presId="urn:microsoft.com/office/officeart/2005/8/layout/vList2"/>
    <dgm:cxn modelId="{F65C60A5-0A7B-4ABB-9A0A-3A874C51D462}" type="presParOf" srcId="{4061A0AA-9D22-4E08-A1F8-89EF6528A5AF}" destId="{BD29B17A-5834-425B-95C7-1D5FD14A3F8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350C7D-9846-409C-8EF1-E3082E43D6EC}"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9AC5A530-E040-407D-BD58-E1E326E1B9DE}">
      <dgm:prSet/>
      <dgm:spPr/>
      <dgm:t>
        <a:bodyPr/>
        <a:lstStyle/>
        <a:p>
          <a:r>
            <a:rPr lang="cs-CZ"/>
            <a:t>analýza příčin (nabízená záminka vs. vlastní důvod)</a:t>
          </a:r>
          <a:endParaRPr lang="en-US"/>
        </a:p>
      </dgm:t>
    </dgm:pt>
    <dgm:pt modelId="{CEA4C6F3-9BAF-4F1B-B995-735C1617E64B}" type="parTrans" cxnId="{890E3AE4-5063-4065-8C8F-CE4065478599}">
      <dgm:prSet/>
      <dgm:spPr/>
      <dgm:t>
        <a:bodyPr/>
        <a:lstStyle/>
        <a:p>
          <a:endParaRPr lang="en-US"/>
        </a:p>
      </dgm:t>
    </dgm:pt>
    <dgm:pt modelId="{69F295B0-F5A7-4EBC-815D-F90454CB589F}" type="sibTrans" cxnId="{890E3AE4-5063-4065-8C8F-CE4065478599}">
      <dgm:prSet/>
      <dgm:spPr/>
      <dgm:t>
        <a:bodyPr/>
        <a:lstStyle/>
        <a:p>
          <a:endParaRPr lang="en-US"/>
        </a:p>
      </dgm:t>
    </dgm:pt>
    <dgm:pt modelId="{2BFAF8DF-4A18-4307-A962-CBBD412EF30F}">
      <dgm:prSet/>
      <dgm:spPr/>
      <dgm:t>
        <a:bodyPr/>
        <a:lstStyle/>
        <a:p>
          <a:r>
            <a:rPr lang="cs-CZ"/>
            <a:t>zaujmutí pozic vs. projevení zájmu</a:t>
          </a:r>
          <a:endParaRPr lang="en-US"/>
        </a:p>
      </dgm:t>
    </dgm:pt>
    <dgm:pt modelId="{F12F8B54-8756-4ADA-A554-77AD79F69006}" type="parTrans" cxnId="{FA359DC6-276B-4163-8785-9619F97FE0A9}">
      <dgm:prSet/>
      <dgm:spPr/>
      <dgm:t>
        <a:bodyPr/>
        <a:lstStyle/>
        <a:p>
          <a:endParaRPr lang="en-US"/>
        </a:p>
      </dgm:t>
    </dgm:pt>
    <dgm:pt modelId="{D267BDE3-4035-4317-8318-7B2CC3A8ACD7}" type="sibTrans" cxnId="{FA359DC6-276B-4163-8785-9619F97FE0A9}">
      <dgm:prSet/>
      <dgm:spPr/>
      <dgm:t>
        <a:bodyPr/>
        <a:lstStyle/>
        <a:p>
          <a:endParaRPr lang="en-US"/>
        </a:p>
      </dgm:t>
    </dgm:pt>
    <dgm:pt modelId="{9299B440-0A69-4112-94E9-F14C1E09E807}">
      <dgm:prSet/>
      <dgm:spPr/>
      <dgm:t>
        <a:bodyPr/>
        <a:lstStyle/>
        <a:p>
          <a:r>
            <a:rPr lang="cs-CZ"/>
            <a:t>požadavek / výhrůžka vs. objasnění stanoviska</a:t>
          </a:r>
          <a:endParaRPr lang="en-US"/>
        </a:p>
      </dgm:t>
    </dgm:pt>
    <dgm:pt modelId="{C4481F2C-96BB-45AA-9796-9BE7D13B415E}" type="parTrans" cxnId="{9AE1DCD6-D4C6-4A83-AC6A-EE43E100EC2B}">
      <dgm:prSet/>
      <dgm:spPr/>
      <dgm:t>
        <a:bodyPr/>
        <a:lstStyle/>
        <a:p>
          <a:endParaRPr lang="en-US"/>
        </a:p>
      </dgm:t>
    </dgm:pt>
    <dgm:pt modelId="{E1A9AC70-3D09-4CC0-A96D-CDF0F47ABD5F}" type="sibTrans" cxnId="{9AE1DCD6-D4C6-4A83-AC6A-EE43E100EC2B}">
      <dgm:prSet/>
      <dgm:spPr/>
      <dgm:t>
        <a:bodyPr/>
        <a:lstStyle/>
        <a:p>
          <a:endParaRPr lang="en-US"/>
        </a:p>
      </dgm:t>
    </dgm:pt>
    <dgm:pt modelId="{B20A2931-F846-4021-B535-C10FCDFB5C63}">
      <dgm:prSet/>
      <dgm:spPr/>
      <dgm:t>
        <a:bodyPr/>
        <a:lstStyle/>
        <a:p>
          <a:r>
            <a:rPr lang="cs-CZ"/>
            <a:t>prostředí pro řešení konfliktu</a:t>
          </a:r>
          <a:endParaRPr lang="en-US"/>
        </a:p>
      </dgm:t>
    </dgm:pt>
    <dgm:pt modelId="{1FAE506A-6AB2-4942-BFF2-1BADD43F9745}" type="parTrans" cxnId="{163F86D9-9491-4A81-9717-B3C825169506}">
      <dgm:prSet/>
      <dgm:spPr/>
      <dgm:t>
        <a:bodyPr/>
        <a:lstStyle/>
        <a:p>
          <a:endParaRPr lang="en-US"/>
        </a:p>
      </dgm:t>
    </dgm:pt>
    <dgm:pt modelId="{E8F4986E-9CF9-4575-96A9-36ECEE691CE3}" type="sibTrans" cxnId="{163F86D9-9491-4A81-9717-B3C825169506}">
      <dgm:prSet/>
      <dgm:spPr/>
      <dgm:t>
        <a:bodyPr/>
        <a:lstStyle/>
        <a:p>
          <a:endParaRPr lang="en-US"/>
        </a:p>
      </dgm:t>
    </dgm:pt>
    <dgm:pt modelId="{49AD5A64-1398-4C73-B3A7-06D1E3734E48}">
      <dgm:prSet/>
      <dgm:spPr/>
      <dgm:t>
        <a:bodyPr/>
        <a:lstStyle/>
        <a:p>
          <a:r>
            <a:rPr lang="cs-CZ"/>
            <a:t>místo a čas (je bezpečné, vyhovující a dostatečné?)</a:t>
          </a:r>
          <a:endParaRPr lang="en-US"/>
        </a:p>
      </dgm:t>
    </dgm:pt>
    <dgm:pt modelId="{87B7B33E-CFBE-458C-8694-959623D5E469}" type="parTrans" cxnId="{3341CC16-35FE-493B-9C41-4B86E5F9DEB3}">
      <dgm:prSet/>
      <dgm:spPr/>
      <dgm:t>
        <a:bodyPr/>
        <a:lstStyle/>
        <a:p>
          <a:endParaRPr lang="en-US"/>
        </a:p>
      </dgm:t>
    </dgm:pt>
    <dgm:pt modelId="{DEFA62A7-7D88-42AE-B954-F99AA101C50D}" type="sibTrans" cxnId="{3341CC16-35FE-493B-9C41-4B86E5F9DEB3}">
      <dgm:prSet/>
      <dgm:spPr/>
      <dgm:t>
        <a:bodyPr/>
        <a:lstStyle/>
        <a:p>
          <a:endParaRPr lang="en-US"/>
        </a:p>
      </dgm:t>
    </dgm:pt>
    <dgm:pt modelId="{BFEABEC9-2FF2-4396-9D79-763EF2269F2E}">
      <dgm:prSet/>
      <dgm:spPr/>
      <dgm:t>
        <a:bodyPr/>
        <a:lstStyle/>
        <a:p>
          <a:r>
            <a:rPr lang="cs-CZ"/>
            <a:t>Fáze řešení konfliktu</a:t>
          </a:r>
          <a:endParaRPr lang="en-US"/>
        </a:p>
      </dgm:t>
    </dgm:pt>
    <dgm:pt modelId="{492C7FBC-0F8B-4B16-B836-E0CB2A499212}" type="parTrans" cxnId="{DDB9497E-4F33-4170-8E7F-A012921DDD1A}">
      <dgm:prSet/>
      <dgm:spPr/>
      <dgm:t>
        <a:bodyPr/>
        <a:lstStyle/>
        <a:p>
          <a:endParaRPr lang="en-US"/>
        </a:p>
      </dgm:t>
    </dgm:pt>
    <dgm:pt modelId="{43B1FBA5-92FD-4F97-BC0B-42B2864490CB}" type="sibTrans" cxnId="{DDB9497E-4F33-4170-8E7F-A012921DDD1A}">
      <dgm:prSet/>
      <dgm:spPr/>
      <dgm:t>
        <a:bodyPr/>
        <a:lstStyle/>
        <a:p>
          <a:endParaRPr lang="en-US"/>
        </a:p>
      </dgm:t>
    </dgm:pt>
    <dgm:pt modelId="{17407222-EC66-4828-B182-9D49CF84D1A4}">
      <dgm:prSet/>
      <dgm:spPr/>
      <dgm:t>
        <a:bodyPr/>
        <a:lstStyle/>
        <a:p>
          <a:r>
            <a:rPr lang="cs-CZ"/>
            <a:t>vytvoření pozitivního prostředí</a:t>
          </a:r>
          <a:endParaRPr lang="en-US"/>
        </a:p>
      </dgm:t>
    </dgm:pt>
    <dgm:pt modelId="{33DC24E4-3918-4F84-A238-32B1D858A636}" type="parTrans" cxnId="{CE74EAD5-A68E-4E7C-A7CB-C40E68F25E27}">
      <dgm:prSet/>
      <dgm:spPr/>
      <dgm:t>
        <a:bodyPr/>
        <a:lstStyle/>
        <a:p>
          <a:endParaRPr lang="en-US"/>
        </a:p>
      </dgm:t>
    </dgm:pt>
    <dgm:pt modelId="{D63A12F6-DAC4-48EA-9967-341BC035ECFB}" type="sibTrans" cxnId="{CE74EAD5-A68E-4E7C-A7CB-C40E68F25E27}">
      <dgm:prSet/>
      <dgm:spPr/>
      <dgm:t>
        <a:bodyPr/>
        <a:lstStyle/>
        <a:p>
          <a:endParaRPr lang="en-US"/>
        </a:p>
      </dgm:t>
    </dgm:pt>
    <dgm:pt modelId="{8D82AA73-E47B-40F2-A2A4-499958618705}">
      <dgm:prSet/>
      <dgm:spPr/>
      <dgm:t>
        <a:bodyPr/>
        <a:lstStyle/>
        <a:p>
          <a:r>
            <a:rPr lang="cs-CZ"/>
            <a:t>definování problému a diskuse o něm</a:t>
          </a:r>
          <a:endParaRPr lang="en-US"/>
        </a:p>
      </dgm:t>
    </dgm:pt>
    <dgm:pt modelId="{5A5A0211-548A-4293-8858-83113FA7B9C5}" type="parTrans" cxnId="{FD402B0B-3BB9-4606-8168-2EAA13308C4A}">
      <dgm:prSet/>
      <dgm:spPr/>
      <dgm:t>
        <a:bodyPr/>
        <a:lstStyle/>
        <a:p>
          <a:endParaRPr lang="en-US"/>
        </a:p>
      </dgm:t>
    </dgm:pt>
    <dgm:pt modelId="{AF0DEFD5-27C2-401C-8B93-6C2FD4AFAF6D}" type="sibTrans" cxnId="{FD402B0B-3BB9-4606-8168-2EAA13308C4A}">
      <dgm:prSet/>
      <dgm:spPr/>
      <dgm:t>
        <a:bodyPr/>
        <a:lstStyle/>
        <a:p>
          <a:endParaRPr lang="en-US"/>
        </a:p>
      </dgm:t>
    </dgm:pt>
    <dgm:pt modelId="{C3D6DCE2-4BF3-4FDC-8D28-52D1A4EF4A68}">
      <dgm:prSet/>
      <dgm:spPr/>
      <dgm:t>
        <a:bodyPr/>
        <a:lstStyle/>
        <a:p>
          <a:r>
            <a:rPr lang="cs-CZ"/>
            <a:t>shrnutí dosažených výsledků</a:t>
          </a:r>
          <a:endParaRPr lang="en-US"/>
        </a:p>
      </dgm:t>
    </dgm:pt>
    <dgm:pt modelId="{D770F82F-8F8B-46B2-8DCF-ACCF4CE10566}" type="parTrans" cxnId="{1BB71FE6-7E81-47FF-AAD6-A8BADB7DCE43}">
      <dgm:prSet/>
      <dgm:spPr/>
      <dgm:t>
        <a:bodyPr/>
        <a:lstStyle/>
        <a:p>
          <a:endParaRPr lang="en-US"/>
        </a:p>
      </dgm:t>
    </dgm:pt>
    <dgm:pt modelId="{9CE2C2E6-9E0D-4D3D-A50C-967731BF19AF}" type="sibTrans" cxnId="{1BB71FE6-7E81-47FF-AAD6-A8BADB7DCE43}">
      <dgm:prSet/>
      <dgm:spPr/>
      <dgm:t>
        <a:bodyPr/>
        <a:lstStyle/>
        <a:p>
          <a:endParaRPr lang="en-US"/>
        </a:p>
      </dgm:t>
    </dgm:pt>
    <dgm:pt modelId="{0992BEB5-9685-4C7A-A9C1-5AB3D991244D}">
      <dgm:prSet/>
      <dgm:spPr/>
      <dgm:t>
        <a:bodyPr/>
        <a:lstStyle/>
        <a:p>
          <a:r>
            <a:rPr lang="cs-CZ"/>
            <a:t>hledání možných řešení</a:t>
          </a:r>
          <a:endParaRPr lang="en-US"/>
        </a:p>
      </dgm:t>
    </dgm:pt>
    <dgm:pt modelId="{2BB934F9-17F8-40E7-8BF8-221A0335E803}" type="parTrans" cxnId="{886B2CB6-9374-4EAD-BCCF-509A63356A40}">
      <dgm:prSet/>
      <dgm:spPr/>
      <dgm:t>
        <a:bodyPr/>
        <a:lstStyle/>
        <a:p>
          <a:endParaRPr lang="en-US"/>
        </a:p>
      </dgm:t>
    </dgm:pt>
    <dgm:pt modelId="{CEC26587-D678-425B-B656-E756B58633C4}" type="sibTrans" cxnId="{886B2CB6-9374-4EAD-BCCF-509A63356A40}">
      <dgm:prSet/>
      <dgm:spPr/>
      <dgm:t>
        <a:bodyPr/>
        <a:lstStyle/>
        <a:p>
          <a:endParaRPr lang="en-US"/>
        </a:p>
      </dgm:t>
    </dgm:pt>
    <dgm:pt modelId="{57B36A1B-3575-49F5-BC5D-63509A7F5FCC}">
      <dgm:prSet/>
      <dgm:spPr/>
      <dgm:t>
        <a:bodyPr/>
        <a:lstStyle/>
        <a:p>
          <a:r>
            <a:rPr lang="cs-CZ"/>
            <a:t>stanovení dalšího postupu (harmonogram)</a:t>
          </a:r>
          <a:endParaRPr lang="en-US"/>
        </a:p>
      </dgm:t>
    </dgm:pt>
    <dgm:pt modelId="{A698FACE-09C2-42C6-91FC-91DF726A3A1E}" type="parTrans" cxnId="{87A04CA4-608A-44D3-BD3B-D34CDAA719CD}">
      <dgm:prSet/>
      <dgm:spPr/>
      <dgm:t>
        <a:bodyPr/>
        <a:lstStyle/>
        <a:p>
          <a:endParaRPr lang="en-US"/>
        </a:p>
      </dgm:t>
    </dgm:pt>
    <dgm:pt modelId="{F5EC14B6-4971-4D82-A3D9-E68DFE4D1D30}" type="sibTrans" cxnId="{87A04CA4-608A-44D3-BD3B-D34CDAA719CD}">
      <dgm:prSet/>
      <dgm:spPr/>
      <dgm:t>
        <a:bodyPr/>
        <a:lstStyle/>
        <a:p>
          <a:endParaRPr lang="en-US"/>
        </a:p>
      </dgm:t>
    </dgm:pt>
    <dgm:pt modelId="{07B8E745-BC0E-478D-B8C1-FD6DFCCB50AB}" type="pres">
      <dgm:prSet presAssocID="{5F350C7D-9846-409C-8EF1-E3082E43D6EC}" presName="Name0" presStyleCnt="0">
        <dgm:presLayoutVars>
          <dgm:dir/>
          <dgm:animLvl val="lvl"/>
          <dgm:resizeHandles val="exact"/>
        </dgm:presLayoutVars>
      </dgm:prSet>
      <dgm:spPr/>
    </dgm:pt>
    <dgm:pt modelId="{55DC5DD8-4B94-4F71-BBC1-E3DB5E366F95}" type="pres">
      <dgm:prSet presAssocID="{9AC5A530-E040-407D-BD58-E1E326E1B9DE}" presName="composite" presStyleCnt="0"/>
      <dgm:spPr/>
    </dgm:pt>
    <dgm:pt modelId="{B6F4A920-5FDD-44BF-87BA-758EB3FE7684}" type="pres">
      <dgm:prSet presAssocID="{9AC5A530-E040-407D-BD58-E1E326E1B9DE}" presName="parTx" presStyleLbl="alignNode1" presStyleIdx="0" presStyleCnt="4">
        <dgm:presLayoutVars>
          <dgm:chMax val="0"/>
          <dgm:chPref val="0"/>
          <dgm:bulletEnabled val="1"/>
        </dgm:presLayoutVars>
      </dgm:prSet>
      <dgm:spPr/>
    </dgm:pt>
    <dgm:pt modelId="{8A3B39D7-7323-4287-A09A-C7B3F4D68EAC}" type="pres">
      <dgm:prSet presAssocID="{9AC5A530-E040-407D-BD58-E1E326E1B9DE}" presName="desTx" presStyleLbl="alignAccFollowNode1" presStyleIdx="0" presStyleCnt="4">
        <dgm:presLayoutVars>
          <dgm:bulletEnabled val="1"/>
        </dgm:presLayoutVars>
      </dgm:prSet>
      <dgm:spPr/>
    </dgm:pt>
    <dgm:pt modelId="{E40BDD95-2EC8-46A9-947A-77F4B41FE167}" type="pres">
      <dgm:prSet presAssocID="{69F295B0-F5A7-4EBC-815D-F90454CB589F}" presName="space" presStyleCnt="0"/>
      <dgm:spPr/>
    </dgm:pt>
    <dgm:pt modelId="{4A8EE188-9E35-45C3-A42E-856D28E5357C}" type="pres">
      <dgm:prSet presAssocID="{2BFAF8DF-4A18-4307-A962-CBBD412EF30F}" presName="composite" presStyleCnt="0"/>
      <dgm:spPr/>
    </dgm:pt>
    <dgm:pt modelId="{9EFF3E66-0290-43C5-B78D-2D2F8F174D19}" type="pres">
      <dgm:prSet presAssocID="{2BFAF8DF-4A18-4307-A962-CBBD412EF30F}" presName="parTx" presStyleLbl="alignNode1" presStyleIdx="1" presStyleCnt="4">
        <dgm:presLayoutVars>
          <dgm:chMax val="0"/>
          <dgm:chPref val="0"/>
          <dgm:bulletEnabled val="1"/>
        </dgm:presLayoutVars>
      </dgm:prSet>
      <dgm:spPr/>
    </dgm:pt>
    <dgm:pt modelId="{3E13B8D4-F856-4B9A-8149-42781A59D195}" type="pres">
      <dgm:prSet presAssocID="{2BFAF8DF-4A18-4307-A962-CBBD412EF30F}" presName="desTx" presStyleLbl="alignAccFollowNode1" presStyleIdx="1" presStyleCnt="4">
        <dgm:presLayoutVars>
          <dgm:bulletEnabled val="1"/>
        </dgm:presLayoutVars>
      </dgm:prSet>
      <dgm:spPr/>
    </dgm:pt>
    <dgm:pt modelId="{52431967-EA4B-430A-942D-8B73172C85A2}" type="pres">
      <dgm:prSet presAssocID="{D267BDE3-4035-4317-8318-7B2CC3A8ACD7}" presName="space" presStyleCnt="0"/>
      <dgm:spPr/>
    </dgm:pt>
    <dgm:pt modelId="{98E95448-122F-4406-AC7C-F60FACE5852A}" type="pres">
      <dgm:prSet presAssocID="{B20A2931-F846-4021-B535-C10FCDFB5C63}" presName="composite" presStyleCnt="0"/>
      <dgm:spPr/>
    </dgm:pt>
    <dgm:pt modelId="{FA980803-64F3-4208-80D2-A1C996D3C4D1}" type="pres">
      <dgm:prSet presAssocID="{B20A2931-F846-4021-B535-C10FCDFB5C63}" presName="parTx" presStyleLbl="alignNode1" presStyleIdx="2" presStyleCnt="4">
        <dgm:presLayoutVars>
          <dgm:chMax val="0"/>
          <dgm:chPref val="0"/>
          <dgm:bulletEnabled val="1"/>
        </dgm:presLayoutVars>
      </dgm:prSet>
      <dgm:spPr/>
    </dgm:pt>
    <dgm:pt modelId="{8A87E0BF-D4A7-45DC-8756-8A5A40B6E20F}" type="pres">
      <dgm:prSet presAssocID="{B20A2931-F846-4021-B535-C10FCDFB5C63}" presName="desTx" presStyleLbl="alignAccFollowNode1" presStyleIdx="2" presStyleCnt="4">
        <dgm:presLayoutVars>
          <dgm:bulletEnabled val="1"/>
        </dgm:presLayoutVars>
      </dgm:prSet>
      <dgm:spPr/>
    </dgm:pt>
    <dgm:pt modelId="{83E7E871-88D2-4861-B890-BCA02156F18D}" type="pres">
      <dgm:prSet presAssocID="{E8F4986E-9CF9-4575-96A9-36ECEE691CE3}" presName="space" presStyleCnt="0"/>
      <dgm:spPr/>
    </dgm:pt>
    <dgm:pt modelId="{AAA2362A-D9B8-4ACC-8EE0-9580039BB608}" type="pres">
      <dgm:prSet presAssocID="{BFEABEC9-2FF2-4396-9D79-763EF2269F2E}" presName="composite" presStyleCnt="0"/>
      <dgm:spPr/>
    </dgm:pt>
    <dgm:pt modelId="{396E9869-9D2C-421E-9D1E-C9B6750B01C9}" type="pres">
      <dgm:prSet presAssocID="{BFEABEC9-2FF2-4396-9D79-763EF2269F2E}" presName="parTx" presStyleLbl="alignNode1" presStyleIdx="3" presStyleCnt="4">
        <dgm:presLayoutVars>
          <dgm:chMax val="0"/>
          <dgm:chPref val="0"/>
          <dgm:bulletEnabled val="1"/>
        </dgm:presLayoutVars>
      </dgm:prSet>
      <dgm:spPr/>
    </dgm:pt>
    <dgm:pt modelId="{BBE6BB20-73E7-4FE3-917E-5E45A31D55C3}" type="pres">
      <dgm:prSet presAssocID="{BFEABEC9-2FF2-4396-9D79-763EF2269F2E}" presName="desTx" presStyleLbl="alignAccFollowNode1" presStyleIdx="3" presStyleCnt="4">
        <dgm:presLayoutVars>
          <dgm:bulletEnabled val="1"/>
        </dgm:presLayoutVars>
      </dgm:prSet>
      <dgm:spPr/>
    </dgm:pt>
  </dgm:ptLst>
  <dgm:cxnLst>
    <dgm:cxn modelId="{FD402B0B-3BB9-4606-8168-2EAA13308C4A}" srcId="{BFEABEC9-2FF2-4396-9D79-763EF2269F2E}" destId="{8D82AA73-E47B-40F2-A2A4-499958618705}" srcOrd="1" destOrd="0" parTransId="{5A5A0211-548A-4293-8858-83113FA7B9C5}" sibTransId="{AF0DEFD5-27C2-401C-8B93-6C2FD4AFAF6D}"/>
    <dgm:cxn modelId="{F518BD0E-7E25-4287-A611-91662895FCD8}" type="presOf" srcId="{9299B440-0A69-4112-94E9-F14C1E09E807}" destId="{3E13B8D4-F856-4B9A-8149-42781A59D195}" srcOrd="0" destOrd="0" presId="urn:microsoft.com/office/officeart/2005/8/layout/hList1"/>
    <dgm:cxn modelId="{3341CC16-35FE-493B-9C41-4B86E5F9DEB3}" srcId="{B20A2931-F846-4021-B535-C10FCDFB5C63}" destId="{49AD5A64-1398-4C73-B3A7-06D1E3734E48}" srcOrd="0" destOrd="0" parTransId="{87B7B33E-CFBE-458C-8694-959623D5E469}" sibTransId="{DEFA62A7-7D88-42AE-B954-F99AA101C50D}"/>
    <dgm:cxn modelId="{5969B31B-81F2-4129-806A-9CBF75C553DB}" type="presOf" srcId="{8D82AA73-E47B-40F2-A2A4-499958618705}" destId="{BBE6BB20-73E7-4FE3-917E-5E45A31D55C3}" srcOrd="0" destOrd="1" presId="urn:microsoft.com/office/officeart/2005/8/layout/hList1"/>
    <dgm:cxn modelId="{CCCBE677-7234-4066-BBE2-3D3EDBCC6E69}" type="presOf" srcId="{C3D6DCE2-4BF3-4FDC-8D28-52D1A4EF4A68}" destId="{BBE6BB20-73E7-4FE3-917E-5E45A31D55C3}" srcOrd="0" destOrd="2" presId="urn:microsoft.com/office/officeart/2005/8/layout/hList1"/>
    <dgm:cxn modelId="{B048647B-5EB0-49AC-8692-E15BB6D77443}" type="presOf" srcId="{5F350C7D-9846-409C-8EF1-E3082E43D6EC}" destId="{07B8E745-BC0E-478D-B8C1-FD6DFCCB50AB}" srcOrd="0" destOrd="0" presId="urn:microsoft.com/office/officeart/2005/8/layout/hList1"/>
    <dgm:cxn modelId="{DDB9497E-4F33-4170-8E7F-A012921DDD1A}" srcId="{5F350C7D-9846-409C-8EF1-E3082E43D6EC}" destId="{BFEABEC9-2FF2-4396-9D79-763EF2269F2E}" srcOrd="3" destOrd="0" parTransId="{492C7FBC-0F8B-4B16-B836-E0CB2A499212}" sibTransId="{43B1FBA5-92FD-4F97-BC0B-42B2864490CB}"/>
    <dgm:cxn modelId="{5AB54293-F523-416B-8BE9-A3823A4EA981}" type="presOf" srcId="{0992BEB5-9685-4C7A-A9C1-5AB3D991244D}" destId="{BBE6BB20-73E7-4FE3-917E-5E45A31D55C3}" srcOrd="0" destOrd="3" presId="urn:microsoft.com/office/officeart/2005/8/layout/hList1"/>
    <dgm:cxn modelId="{87A04CA4-608A-44D3-BD3B-D34CDAA719CD}" srcId="{BFEABEC9-2FF2-4396-9D79-763EF2269F2E}" destId="{57B36A1B-3575-49F5-BC5D-63509A7F5FCC}" srcOrd="4" destOrd="0" parTransId="{A698FACE-09C2-42C6-91FC-91DF726A3A1E}" sibTransId="{F5EC14B6-4971-4D82-A3D9-E68DFE4D1D30}"/>
    <dgm:cxn modelId="{73C66BB5-CDB5-4C56-BFED-0EBE8078F402}" type="presOf" srcId="{9AC5A530-E040-407D-BD58-E1E326E1B9DE}" destId="{B6F4A920-5FDD-44BF-87BA-758EB3FE7684}" srcOrd="0" destOrd="0" presId="urn:microsoft.com/office/officeart/2005/8/layout/hList1"/>
    <dgm:cxn modelId="{886B2CB6-9374-4EAD-BCCF-509A63356A40}" srcId="{BFEABEC9-2FF2-4396-9D79-763EF2269F2E}" destId="{0992BEB5-9685-4C7A-A9C1-5AB3D991244D}" srcOrd="3" destOrd="0" parTransId="{2BB934F9-17F8-40E7-8BF8-221A0335E803}" sibTransId="{CEC26587-D678-425B-B656-E756B58633C4}"/>
    <dgm:cxn modelId="{075804BB-FE70-4B48-AF8E-47FBD569A463}" type="presOf" srcId="{B20A2931-F846-4021-B535-C10FCDFB5C63}" destId="{FA980803-64F3-4208-80D2-A1C996D3C4D1}" srcOrd="0" destOrd="0" presId="urn:microsoft.com/office/officeart/2005/8/layout/hList1"/>
    <dgm:cxn modelId="{2ECC43C3-0738-40FB-9064-77942353D83C}" type="presOf" srcId="{BFEABEC9-2FF2-4396-9D79-763EF2269F2E}" destId="{396E9869-9D2C-421E-9D1E-C9B6750B01C9}" srcOrd="0" destOrd="0" presId="urn:microsoft.com/office/officeart/2005/8/layout/hList1"/>
    <dgm:cxn modelId="{FA359DC6-276B-4163-8785-9619F97FE0A9}" srcId="{5F350C7D-9846-409C-8EF1-E3082E43D6EC}" destId="{2BFAF8DF-4A18-4307-A962-CBBD412EF30F}" srcOrd="1" destOrd="0" parTransId="{F12F8B54-8756-4ADA-A554-77AD79F69006}" sibTransId="{D267BDE3-4035-4317-8318-7B2CC3A8ACD7}"/>
    <dgm:cxn modelId="{A10D74C9-9C8C-4787-BD1E-0D95F1E8A89A}" type="presOf" srcId="{2BFAF8DF-4A18-4307-A962-CBBD412EF30F}" destId="{9EFF3E66-0290-43C5-B78D-2D2F8F174D19}" srcOrd="0" destOrd="0" presId="urn:microsoft.com/office/officeart/2005/8/layout/hList1"/>
    <dgm:cxn modelId="{21C39ECB-D0C5-428B-80C8-0D26A67FE62C}" type="presOf" srcId="{49AD5A64-1398-4C73-B3A7-06D1E3734E48}" destId="{8A87E0BF-D4A7-45DC-8756-8A5A40B6E20F}" srcOrd="0" destOrd="0" presId="urn:microsoft.com/office/officeart/2005/8/layout/hList1"/>
    <dgm:cxn modelId="{B06631D0-89B6-422C-84D6-ED585C60BA88}" type="presOf" srcId="{57B36A1B-3575-49F5-BC5D-63509A7F5FCC}" destId="{BBE6BB20-73E7-4FE3-917E-5E45A31D55C3}" srcOrd="0" destOrd="4" presId="urn:microsoft.com/office/officeart/2005/8/layout/hList1"/>
    <dgm:cxn modelId="{CE74EAD5-A68E-4E7C-A7CB-C40E68F25E27}" srcId="{BFEABEC9-2FF2-4396-9D79-763EF2269F2E}" destId="{17407222-EC66-4828-B182-9D49CF84D1A4}" srcOrd="0" destOrd="0" parTransId="{33DC24E4-3918-4F84-A238-32B1D858A636}" sibTransId="{D63A12F6-DAC4-48EA-9967-341BC035ECFB}"/>
    <dgm:cxn modelId="{9AE1DCD6-D4C6-4A83-AC6A-EE43E100EC2B}" srcId="{2BFAF8DF-4A18-4307-A962-CBBD412EF30F}" destId="{9299B440-0A69-4112-94E9-F14C1E09E807}" srcOrd="0" destOrd="0" parTransId="{C4481F2C-96BB-45AA-9796-9BE7D13B415E}" sibTransId="{E1A9AC70-3D09-4CC0-A96D-CDF0F47ABD5F}"/>
    <dgm:cxn modelId="{163F86D9-9491-4A81-9717-B3C825169506}" srcId="{5F350C7D-9846-409C-8EF1-E3082E43D6EC}" destId="{B20A2931-F846-4021-B535-C10FCDFB5C63}" srcOrd="2" destOrd="0" parTransId="{1FAE506A-6AB2-4942-BFF2-1BADD43F9745}" sibTransId="{E8F4986E-9CF9-4575-96A9-36ECEE691CE3}"/>
    <dgm:cxn modelId="{7DDAC7DE-9398-48C3-B4A2-B1D14904CC8B}" type="presOf" srcId="{17407222-EC66-4828-B182-9D49CF84D1A4}" destId="{BBE6BB20-73E7-4FE3-917E-5E45A31D55C3}" srcOrd="0" destOrd="0" presId="urn:microsoft.com/office/officeart/2005/8/layout/hList1"/>
    <dgm:cxn modelId="{890E3AE4-5063-4065-8C8F-CE4065478599}" srcId="{5F350C7D-9846-409C-8EF1-E3082E43D6EC}" destId="{9AC5A530-E040-407D-BD58-E1E326E1B9DE}" srcOrd="0" destOrd="0" parTransId="{CEA4C6F3-9BAF-4F1B-B995-735C1617E64B}" sibTransId="{69F295B0-F5A7-4EBC-815D-F90454CB589F}"/>
    <dgm:cxn modelId="{1BB71FE6-7E81-47FF-AAD6-A8BADB7DCE43}" srcId="{BFEABEC9-2FF2-4396-9D79-763EF2269F2E}" destId="{C3D6DCE2-4BF3-4FDC-8D28-52D1A4EF4A68}" srcOrd="2" destOrd="0" parTransId="{D770F82F-8F8B-46B2-8DCF-ACCF4CE10566}" sibTransId="{9CE2C2E6-9E0D-4D3D-A50C-967731BF19AF}"/>
    <dgm:cxn modelId="{A9D35865-72A6-4C3C-85CB-F0EBA940BC45}" type="presParOf" srcId="{07B8E745-BC0E-478D-B8C1-FD6DFCCB50AB}" destId="{55DC5DD8-4B94-4F71-BBC1-E3DB5E366F95}" srcOrd="0" destOrd="0" presId="urn:microsoft.com/office/officeart/2005/8/layout/hList1"/>
    <dgm:cxn modelId="{CB68A3B2-DD2E-4897-98A0-68F61D17371C}" type="presParOf" srcId="{55DC5DD8-4B94-4F71-BBC1-E3DB5E366F95}" destId="{B6F4A920-5FDD-44BF-87BA-758EB3FE7684}" srcOrd="0" destOrd="0" presId="urn:microsoft.com/office/officeart/2005/8/layout/hList1"/>
    <dgm:cxn modelId="{99D810D7-137C-4A40-84ED-CDB8C0F6CE37}" type="presParOf" srcId="{55DC5DD8-4B94-4F71-BBC1-E3DB5E366F95}" destId="{8A3B39D7-7323-4287-A09A-C7B3F4D68EAC}" srcOrd="1" destOrd="0" presId="urn:microsoft.com/office/officeart/2005/8/layout/hList1"/>
    <dgm:cxn modelId="{694FFDED-7ECE-4443-823E-C25BCE0EFF38}" type="presParOf" srcId="{07B8E745-BC0E-478D-B8C1-FD6DFCCB50AB}" destId="{E40BDD95-2EC8-46A9-947A-77F4B41FE167}" srcOrd="1" destOrd="0" presId="urn:microsoft.com/office/officeart/2005/8/layout/hList1"/>
    <dgm:cxn modelId="{8DAAFAA6-146A-4765-8302-FCE2BD0FD755}" type="presParOf" srcId="{07B8E745-BC0E-478D-B8C1-FD6DFCCB50AB}" destId="{4A8EE188-9E35-45C3-A42E-856D28E5357C}" srcOrd="2" destOrd="0" presId="urn:microsoft.com/office/officeart/2005/8/layout/hList1"/>
    <dgm:cxn modelId="{C225E517-C683-47B2-9BD0-5B36E6A74A54}" type="presParOf" srcId="{4A8EE188-9E35-45C3-A42E-856D28E5357C}" destId="{9EFF3E66-0290-43C5-B78D-2D2F8F174D19}" srcOrd="0" destOrd="0" presId="urn:microsoft.com/office/officeart/2005/8/layout/hList1"/>
    <dgm:cxn modelId="{11DD5D59-05FC-49CC-820B-D69C3338BB14}" type="presParOf" srcId="{4A8EE188-9E35-45C3-A42E-856D28E5357C}" destId="{3E13B8D4-F856-4B9A-8149-42781A59D195}" srcOrd="1" destOrd="0" presId="urn:microsoft.com/office/officeart/2005/8/layout/hList1"/>
    <dgm:cxn modelId="{70622F6B-E7C7-4AE3-B83C-1FE185755057}" type="presParOf" srcId="{07B8E745-BC0E-478D-B8C1-FD6DFCCB50AB}" destId="{52431967-EA4B-430A-942D-8B73172C85A2}" srcOrd="3" destOrd="0" presId="urn:microsoft.com/office/officeart/2005/8/layout/hList1"/>
    <dgm:cxn modelId="{CC94CC7B-570E-4240-949C-D07161ECFE95}" type="presParOf" srcId="{07B8E745-BC0E-478D-B8C1-FD6DFCCB50AB}" destId="{98E95448-122F-4406-AC7C-F60FACE5852A}" srcOrd="4" destOrd="0" presId="urn:microsoft.com/office/officeart/2005/8/layout/hList1"/>
    <dgm:cxn modelId="{462C76CE-95E3-470E-B427-0C2CA09BF3AC}" type="presParOf" srcId="{98E95448-122F-4406-AC7C-F60FACE5852A}" destId="{FA980803-64F3-4208-80D2-A1C996D3C4D1}" srcOrd="0" destOrd="0" presId="urn:microsoft.com/office/officeart/2005/8/layout/hList1"/>
    <dgm:cxn modelId="{1D294F3B-8370-418D-9E14-9D00C50A5F42}" type="presParOf" srcId="{98E95448-122F-4406-AC7C-F60FACE5852A}" destId="{8A87E0BF-D4A7-45DC-8756-8A5A40B6E20F}" srcOrd="1" destOrd="0" presId="urn:microsoft.com/office/officeart/2005/8/layout/hList1"/>
    <dgm:cxn modelId="{9C085C59-6B0D-43EF-AD4F-B15B98B16994}" type="presParOf" srcId="{07B8E745-BC0E-478D-B8C1-FD6DFCCB50AB}" destId="{83E7E871-88D2-4861-B890-BCA02156F18D}" srcOrd="5" destOrd="0" presId="urn:microsoft.com/office/officeart/2005/8/layout/hList1"/>
    <dgm:cxn modelId="{74707C55-FAD0-4FB5-89A8-1DDC0602CB0C}" type="presParOf" srcId="{07B8E745-BC0E-478D-B8C1-FD6DFCCB50AB}" destId="{AAA2362A-D9B8-4ACC-8EE0-9580039BB608}" srcOrd="6" destOrd="0" presId="urn:microsoft.com/office/officeart/2005/8/layout/hList1"/>
    <dgm:cxn modelId="{7A4C8A52-D4BF-4121-9D52-1773E593BD72}" type="presParOf" srcId="{AAA2362A-D9B8-4ACC-8EE0-9580039BB608}" destId="{396E9869-9D2C-421E-9D1E-C9B6750B01C9}" srcOrd="0" destOrd="0" presId="urn:microsoft.com/office/officeart/2005/8/layout/hList1"/>
    <dgm:cxn modelId="{483CCE6C-B463-481D-911A-82E0404D4E13}" type="presParOf" srcId="{AAA2362A-D9B8-4ACC-8EE0-9580039BB608}" destId="{BBE6BB20-73E7-4FE3-917E-5E45A31D55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A6BD2-7358-4A3E-B12B-79823F9ED77B}">
      <dsp:nvSpPr>
        <dsp:cNvPr id="0" name=""/>
        <dsp:cNvSpPr/>
      </dsp:nvSpPr>
      <dsp:spPr>
        <a:xfrm>
          <a:off x="0" y="4071538"/>
          <a:ext cx="1563687" cy="1336369"/>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09" tIns="106680" rIns="111209" bIns="106680" numCol="1" spcCol="1270" anchor="ctr" anchorCtr="0">
          <a:noAutofit/>
        </a:bodyPr>
        <a:lstStyle/>
        <a:p>
          <a:pPr marL="0" lvl="0" indent="0" algn="ctr" defTabSz="666750">
            <a:lnSpc>
              <a:spcPct val="90000"/>
            </a:lnSpc>
            <a:spcBef>
              <a:spcPct val="0"/>
            </a:spcBef>
            <a:spcAft>
              <a:spcPct val="35000"/>
            </a:spcAft>
            <a:buNone/>
          </a:pPr>
          <a:r>
            <a:rPr lang="cs-CZ" sz="1500" kern="1200"/>
            <a:t>Učitelé tráví hodně času a energie snahou urovnat konflikty ve třídě</a:t>
          </a:r>
          <a:endParaRPr lang="en-US" sz="1500" kern="1200"/>
        </a:p>
      </dsp:txBody>
      <dsp:txXfrm>
        <a:off x="0" y="4071538"/>
        <a:ext cx="1563687" cy="1336369"/>
      </dsp:txXfrm>
    </dsp:sp>
    <dsp:sp modelId="{A27E5E29-8F76-4B0E-BF57-CE526D903512}">
      <dsp:nvSpPr>
        <dsp:cNvPr id="0" name=""/>
        <dsp:cNvSpPr/>
      </dsp:nvSpPr>
      <dsp:spPr>
        <a:xfrm>
          <a:off x="1563687" y="4071538"/>
          <a:ext cx="4691062" cy="1336369"/>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57" tIns="152400" rIns="95157" bIns="152400" numCol="1" spcCol="1270" anchor="t" anchorCtr="0">
          <a:noAutofit/>
        </a:bodyPr>
        <a:lstStyle/>
        <a:p>
          <a:pPr marL="0" lvl="0" indent="0" algn="l" defTabSz="533400">
            <a:lnSpc>
              <a:spcPct val="90000"/>
            </a:lnSpc>
            <a:spcBef>
              <a:spcPct val="0"/>
            </a:spcBef>
            <a:spcAft>
              <a:spcPct val="35000"/>
            </a:spcAft>
            <a:buNone/>
          </a:pPr>
          <a:r>
            <a:rPr lang="cs-CZ" sz="1200" kern="1200"/>
            <a:t>mohou se týkat nedorozumění mezi studenty; pedagogy  školy či rodiči žáků, eventuálně nepedagogickým personálem</a:t>
          </a:r>
          <a:endParaRPr lang="en-US" sz="1200" kern="1200"/>
        </a:p>
        <a:p>
          <a:pPr marL="0" lvl="0" indent="0" algn="l" defTabSz="533400">
            <a:lnSpc>
              <a:spcPct val="90000"/>
            </a:lnSpc>
            <a:spcBef>
              <a:spcPct val="0"/>
            </a:spcBef>
            <a:spcAft>
              <a:spcPct val="35000"/>
            </a:spcAft>
            <a:buNone/>
          </a:pPr>
          <a:r>
            <a:rPr lang="cs-CZ" sz="1200" kern="1200"/>
            <a:t>tyto konflikty mohou vést až k vyhrocené atmosféře uvnitř třídy či školy (problematické sociální klima) či patologickým jevům</a:t>
          </a:r>
          <a:endParaRPr lang="en-US" sz="1200" kern="1200"/>
        </a:p>
        <a:p>
          <a:pPr marL="57150" lvl="1" indent="-57150" algn="l" defTabSz="400050">
            <a:lnSpc>
              <a:spcPct val="90000"/>
            </a:lnSpc>
            <a:spcBef>
              <a:spcPct val="0"/>
            </a:spcBef>
            <a:spcAft>
              <a:spcPct val="15000"/>
            </a:spcAft>
            <a:buChar char="•"/>
          </a:pPr>
          <a:r>
            <a:rPr lang="cs-CZ" sz="900" kern="1200"/>
            <a:t>Únikové reakce (záškoláctví, útěk do nemoci aj.)</a:t>
          </a:r>
          <a:endParaRPr lang="en-US" sz="900" kern="1200"/>
        </a:p>
        <a:p>
          <a:pPr marL="57150" lvl="1" indent="-57150" algn="l" defTabSz="400050">
            <a:lnSpc>
              <a:spcPct val="90000"/>
            </a:lnSpc>
            <a:spcBef>
              <a:spcPct val="0"/>
            </a:spcBef>
            <a:spcAft>
              <a:spcPct val="15000"/>
            </a:spcAft>
            <a:buChar char="•"/>
          </a:pPr>
          <a:r>
            <a:rPr lang="cs-CZ" sz="900" kern="1200"/>
            <a:t>Šikana (žáci mezi sebou, učitelé žáky, žáci učitele)</a:t>
          </a:r>
          <a:endParaRPr lang="en-US" sz="900" kern="1200"/>
        </a:p>
      </dsp:txBody>
      <dsp:txXfrm>
        <a:off x="1563687" y="4071538"/>
        <a:ext cx="4691062" cy="1336369"/>
      </dsp:txXfrm>
    </dsp:sp>
    <dsp:sp modelId="{5A815F0B-0860-4F39-A320-4778771A0CB9}">
      <dsp:nvSpPr>
        <dsp:cNvPr id="0" name=""/>
        <dsp:cNvSpPr/>
      </dsp:nvSpPr>
      <dsp:spPr>
        <a:xfrm rot="10800000">
          <a:off x="0" y="2036247"/>
          <a:ext cx="1563687" cy="205533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09" tIns="106680" rIns="111209" bIns="106680" numCol="1" spcCol="1270" anchor="ctr" anchorCtr="0">
          <a:noAutofit/>
        </a:bodyPr>
        <a:lstStyle/>
        <a:p>
          <a:pPr marL="0" lvl="0" indent="0" algn="ctr" defTabSz="666750">
            <a:lnSpc>
              <a:spcPct val="90000"/>
            </a:lnSpc>
            <a:spcBef>
              <a:spcPct val="0"/>
            </a:spcBef>
            <a:spcAft>
              <a:spcPct val="35000"/>
            </a:spcAft>
            <a:buNone/>
          </a:pPr>
          <a:r>
            <a:rPr lang="cs-CZ" sz="1500" kern="1200"/>
            <a:t>Konflikt běžně potkáváme i ve škole</a:t>
          </a:r>
          <a:endParaRPr lang="en-US" sz="1500" kern="1200"/>
        </a:p>
      </dsp:txBody>
      <dsp:txXfrm rot="-10800000">
        <a:off x="0" y="2036247"/>
        <a:ext cx="1563687" cy="1335969"/>
      </dsp:txXfrm>
    </dsp:sp>
    <dsp:sp modelId="{B5574E6C-BC3B-4281-8D4C-E5C6B8619AF5}">
      <dsp:nvSpPr>
        <dsp:cNvPr id="0" name=""/>
        <dsp:cNvSpPr/>
      </dsp:nvSpPr>
      <dsp:spPr>
        <a:xfrm>
          <a:off x="1563687" y="2036247"/>
          <a:ext cx="4691062" cy="1335969"/>
        </a:xfrm>
        <a:prstGeom prst="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57" tIns="152400" rIns="95157" bIns="152400" numCol="1" spcCol="1270" anchor="ctr" anchorCtr="0">
          <a:noAutofit/>
        </a:bodyPr>
        <a:lstStyle/>
        <a:p>
          <a:pPr marL="0" lvl="0" indent="0" algn="l" defTabSz="533400">
            <a:lnSpc>
              <a:spcPct val="90000"/>
            </a:lnSpc>
            <a:spcBef>
              <a:spcPct val="0"/>
            </a:spcBef>
            <a:spcAft>
              <a:spcPct val="35000"/>
            </a:spcAft>
            <a:buNone/>
          </a:pPr>
          <a:r>
            <a:rPr lang="cs-CZ" sz="1200" kern="1200"/>
            <a:t>ačkoli je často spojován s násilím, jedná se většinou spíš o nedorozumění, pomluvy, verbální napadení...</a:t>
          </a:r>
          <a:endParaRPr lang="en-US" sz="1200" kern="1200"/>
        </a:p>
        <a:p>
          <a:pPr marL="0" lvl="0" indent="0" algn="l" defTabSz="533400">
            <a:lnSpc>
              <a:spcPct val="90000"/>
            </a:lnSpc>
            <a:spcBef>
              <a:spcPct val="0"/>
            </a:spcBef>
            <a:spcAft>
              <a:spcPct val="35000"/>
            </a:spcAft>
            <a:buNone/>
          </a:pPr>
          <a:r>
            <a:rPr lang="cs-CZ" sz="1200" kern="1200"/>
            <a:t>Sociální sítě přinášejí další možnosti pro rozvoj konfliktů (flaming, trolling atd.)</a:t>
          </a:r>
          <a:endParaRPr lang="en-US" sz="1200" kern="1200"/>
        </a:p>
      </dsp:txBody>
      <dsp:txXfrm>
        <a:off x="1563687" y="2036247"/>
        <a:ext cx="4691062" cy="1335969"/>
      </dsp:txXfrm>
    </dsp:sp>
    <dsp:sp modelId="{FF3F1279-F621-4818-AB8C-C53FB9018D86}">
      <dsp:nvSpPr>
        <dsp:cNvPr id="0" name=""/>
        <dsp:cNvSpPr/>
      </dsp:nvSpPr>
      <dsp:spPr>
        <a:xfrm rot="10800000">
          <a:off x="0" y="956"/>
          <a:ext cx="1563687" cy="2055337"/>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209" tIns="106680" rIns="111209" bIns="106680" numCol="1" spcCol="1270" anchor="ctr" anchorCtr="0">
          <a:noAutofit/>
        </a:bodyPr>
        <a:lstStyle/>
        <a:p>
          <a:pPr marL="0" lvl="0" indent="0" algn="ctr" defTabSz="666750">
            <a:lnSpc>
              <a:spcPct val="90000"/>
            </a:lnSpc>
            <a:spcBef>
              <a:spcPct val="0"/>
            </a:spcBef>
            <a:spcAft>
              <a:spcPct val="35000"/>
            </a:spcAft>
            <a:buNone/>
          </a:pPr>
          <a:r>
            <a:rPr lang="cs-CZ" sz="1500" kern="1200"/>
            <a:t>Konflikt je neoddělitelnou součástí našeho života</a:t>
          </a:r>
          <a:endParaRPr lang="en-US" sz="1500" kern="1200"/>
        </a:p>
      </dsp:txBody>
      <dsp:txXfrm rot="-10800000">
        <a:off x="0" y="956"/>
        <a:ext cx="1563687" cy="1335969"/>
      </dsp:txXfrm>
    </dsp:sp>
    <dsp:sp modelId="{36D10776-1603-47A4-A3FA-7EA3AE9EE4FC}">
      <dsp:nvSpPr>
        <dsp:cNvPr id="0" name=""/>
        <dsp:cNvSpPr/>
      </dsp:nvSpPr>
      <dsp:spPr>
        <a:xfrm>
          <a:off x="1563687" y="956"/>
          <a:ext cx="4691062" cy="1335969"/>
        </a:xfrm>
        <a:prstGeom prst="rect">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157" tIns="152400" rIns="95157" bIns="152400" numCol="1" spcCol="1270" anchor="ctr" anchorCtr="0">
          <a:noAutofit/>
        </a:bodyPr>
        <a:lstStyle/>
        <a:p>
          <a:pPr marL="0" lvl="0" indent="0" algn="l" defTabSz="533400">
            <a:lnSpc>
              <a:spcPct val="90000"/>
            </a:lnSpc>
            <a:spcBef>
              <a:spcPct val="0"/>
            </a:spcBef>
            <a:spcAft>
              <a:spcPct val="35000"/>
            </a:spcAft>
            <a:buNone/>
          </a:pPr>
          <a:r>
            <a:rPr lang="cs-CZ" sz="1200" kern="1200"/>
            <a:t>Konflikt „dělá“ zprávy</a:t>
          </a:r>
          <a:endParaRPr lang="en-US" sz="1200" kern="1200"/>
        </a:p>
        <a:p>
          <a:pPr marL="0" lvl="0" indent="0" algn="l" defTabSz="533400">
            <a:lnSpc>
              <a:spcPct val="90000"/>
            </a:lnSpc>
            <a:spcBef>
              <a:spcPct val="0"/>
            </a:spcBef>
            <a:spcAft>
              <a:spcPct val="35000"/>
            </a:spcAft>
            <a:buNone/>
          </a:pPr>
          <a:r>
            <a:rPr lang="cs-CZ" sz="1200" kern="1200"/>
            <a:t>viz běžné večerní TV zprávy, denní tisk...</a:t>
          </a:r>
          <a:endParaRPr lang="en-US" sz="1200" kern="1200"/>
        </a:p>
      </dsp:txBody>
      <dsp:txXfrm>
        <a:off x="1563687" y="956"/>
        <a:ext cx="4691062" cy="13359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460E2-F369-4E82-8680-01E21608D041}">
      <dsp:nvSpPr>
        <dsp:cNvPr id="0" name=""/>
        <dsp:cNvSpPr/>
      </dsp:nvSpPr>
      <dsp:spPr>
        <a:xfrm rot="5400000">
          <a:off x="6220483" y="-2380663"/>
          <a:ext cx="1402541" cy="6514592"/>
        </a:xfrm>
        <a:prstGeom prst="round2Same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a:t>definování příčin konfliktu</a:t>
          </a:r>
          <a:endParaRPr lang="en-US" sz="1600" kern="1200"/>
        </a:p>
        <a:p>
          <a:pPr marL="171450" lvl="1" indent="-171450" algn="l" defTabSz="711200">
            <a:lnSpc>
              <a:spcPct val="90000"/>
            </a:lnSpc>
            <a:spcBef>
              <a:spcPct val="0"/>
            </a:spcBef>
            <a:spcAft>
              <a:spcPct val="15000"/>
            </a:spcAft>
            <a:buChar char="•"/>
          </a:pPr>
          <a:r>
            <a:rPr lang="cs-CZ" sz="1600" kern="1200"/>
            <a:t>definování zájmů a postojů</a:t>
          </a:r>
          <a:endParaRPr lang="en-US" sz="1600" kern="1200"/>
        </a:p>
        <a:p>
          <a:pPr marL="171450" lvl="1" indent="-171450" algn="l" defTabSz="711200">
            <a:lnSpc>
              <a:spcPct val="90000"/>
            </a:lnSpc>
            <a:spcBef>
              <a:spcPct val="0"/>
            </a:spcBef>
            <a:spcAft>
              <a:spcPct val="15000"/>
            </a:spcAft>
            <a:buChar char="•"/>
          </a:pPr>
          <a:r>
            <a:rPr lang="cs-CZ" sz="1600" kern="1200"/>
            <a:t>organizace vhodného prostředí pro diskusi</a:t>
          </a:r>
          <a:endParaRPr lang="en-US" sz="1600" kern="1200"/>
        </a:p>
      </dsp:txBody>
      <dsp:txXfrm rot="-5400000">
        <a:off x="3664458" y="243828"/>
        <a:ext cx="6446126" cy="1265609"/>
      </dsp:txXfrm>
    </dsp:sp>
    <dsp:sp modelId="{B87F828B-413E-4F5E-8D5F-F0B38B9EF567}">
      <dsp:nvSpPr>
        <dsp:cNvPr id="0" name=""/>
        <dsp:cNvSpPr/>
      </dsp:nvSpPr>
      <dsp:spPr>
        <a:xfrm>
          <a:off x="0" y="43"/>
          <a:ext cx="3664458" cy="1753176"/>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cs-CZ" sz="3200" kern="1200"/>
            <a:t>osobní plánování (přípravná fáze)</a:t>
          </a:r>
          <a:endParaRPr lang="en-US" sz="3200" kern="1200"/>
        </a:p>
      </dsp:txBody>
      <dsp:txXfrm>
        <a:off x="85583" y="85626"/>
        <a:ext cx="3493292" cy="1582010"/>
      </dsp:txXfrm>
    </dsp:sp>
    <dsp:sp modelId="{7A30D92D-AA44-4FAB-829F-2FACB1AC0D24}">
      <dsp:nvSpPr>
        <dsp:cNvPr id="0" name=""/>
        <dsp:cNvSpPr/>
      </dsp:nvSpPr>
      <dsp:spPr>
        <a:xfrm rot="5400000">
          <a:off x="6220483" y="-539828"/>
          <a:ext cx="1402541" cy="6514592"/>
        </a:xfrm>
        <a:prstGeom prst="round2SameRect">
          <a:avLst/>
        </a:prstGeom>
        <a:solidFill>
          <a:schemeClr val="accent2">
            <a:tint val="40000"/>
            <a:alpha val="90000"/>
            <a:hueOff val="6210984"/>
            <a:satOff val="27072"/>
            <a:lumOff val="2943"/>
            <a:alphaOff val="0"/>
          </a:schemeClr>
        </a:solidFill>
        <a:ln w="12700" cap="flat" cmpd="sng" algn="in">
          <a:solidFill>
            <a:schemeClr val="accent2">
              <a:tint val="40000"/>
              <a:alpha val="90000"/>
              <a:hueOff val="6210984"/>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a:t>navození pozitivní atmosféry</a:t>
          </a:r>
          <a:endParaRPr lang="en-US" sz="1600" kern="1200"/>
        </a:p>
        <a:p>
          <a:pPr marL="171450" lvl="1" indent="-171450" algn="l" defTabSz="711200">
            <a:lnSpc>
              <a:spcPct val="90000"/>
            </a:lnSpc>
            <a:spcBef>
              <a:spcPct val="0"/>
            </a:spcBef>
            <a:spcAft>
              <a:spcPct val="15000"/>
            </a:spcAft>
            <a:buChar char="•"/>
          </a:pPr>
          <a:r>
            <a:rPr lang="cs-CZ" sz="1600" kern="1200"/>
            <a:t>společné definování problému</a:t>
          </a:r>
          <a:endParaRPr lang="en-US" sz="1600" kern="1200"/>
        </a:p>
        <a:p>
          <a:pPr marL="171450" lvl="1" indent="-171450" algn="l" defTabSz="711200">
            <a:lnSpc>
              <a:spcPct val="90000"/>
            </a:lnSpc>
            <a:spcBef>
              <a:spcPct val="0"/>
            </a:spcBef>
            <a:spcAft>
              <a:spcPct val="15000"/>
            </a:spcAft>
            <a:buChar char="•"/>
          </a:pPr>
          <a:r>
            <a:rPr lang="cs-CZ" sz="1600" kern="1200"/>
            <a:t>shrnutí dosavadního pokroku</a:t>
          </a:r>
          <a:endParaRPr lang="en-US" sz="1600" kern="1200"/>
        </a:p>
        <a:p>
          <a:pPr marL="171450" lvl="1" indent="-171450" algn="l" defTabSz="711200">
            <a:lnSpc>
              <a:spcPct val="90000"/>
            </a:lnSpc>
            <a:spcBef>
              <a:spcPct val="0"/>
            </a:spcBef>
            <a:spcAft>
              <a:spcPct val="15000"/>
            </a:spcAft>
            <a:buChar char="•"/>
          </a:pPr>
          <a:r>
            <a:rPr lang="cs-CZ" sz="1600" kern="1200"/>
            <a:t>hledání alternativ řešení</a:t>
          </a:r>
          <a:endParaRPr lang="en-US" sz="1600" kern="1200"/>
        </a:p>
        <a:p>
          <a:pPr marL="171450" lvl="1" indent="-171450" algn="l" defTabSz="711200">
            <a:lnSpc>
              <a:spcPct val="90000"/>
            </a:lnSpc>
            <a:spcBef>
              <a:spcPct val="0"/>
            </a:spcBef>
            <a:spcAft>
              <a:spcPct val="15000"/>
            </a:spcAft>
            <a:buChar char="•"/>
          </a:pPr>
          <a:r>
            <a:rPr lang="cs-CZ" sz="1600" kern="1200"/>
            <a:t>dohoda o místě a času pokračování</a:t>
          </a:r>
          <a:endParaRPr lang="en-US" sz="1600" kern="1200"/>
        </a:p>
      </dsp:txBody>
      <dsp:txXfrm rot="-5400000">
        <a:off x="3664458" y="2084663"/>
        <a:ext cx="6446126" cy="1265609"/>
      </dsp:txXfrm>
    </dsp:sp>
    <dsp:sp modelId="{45FB7F7E-06A6-4151-9AD3-7BABA3A4F565}">
      <dsp:nvSpPr>
        <dsp:cNvPr id="0" name=""/>
        <dsp:cNvSpPr/>
      </dsp:nvSpPr>
      <dsp:spPr>
        <a:xfrm>
          <a:off x="0" y="1840879"/>
          <a:ext cx="3664458" cy="1753176"/>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cs-CZ" sz="3200" kern="1200"/>
            <a:t>vlastní řešení s druhým účastníkem konfliktu</a:t>
          </a:r>
          <a:endParaRPr lang="en-US" sz="3200" kern="1200"/>
        </a:p>
      </dsp:txBody>
      <dsp:txXfrm>
        <a:off x="85583" y="1926462"/>
        <a:ext cx="3493292" cy="15820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60562-A1B7-4708-BD08-FBF756C853C2}">
      <dsp:nvSpPr>
        <dsp:cNvPr id="0" name=""/>
        <dsp:cNvSpPr/>
      </dsp:nvSpPr>
      <dsp:spPr>
        <a:xfrm>
          <a:off x="791702" y="68352"/>
          <a:ext cx="745133" cy="745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63B7C-ECA1-4647-8C09-B61108233A72}">
      <dsp:nvSpPr>
        <dsp:cNvPr id="0" name=""/>
        <dsp:cNvSpPr/>
      </dsp:nvSpPr>
      <dsp:spPr>
        <a:xfrm>
          <a:off x="948180" y="224830"/>
          <a:ext cx="432177" cy="432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8CBCDB9-637A-4334-A5EB-C1784B078BE3}">
      <dsp:nvSpPr>
        <dsp:cNvPr id="0" name=""/>
        <dsp:cNvSpPr/>
      </dsp:nvSpPr>
      <dsp:spPr>
        <a:xfrm>
          <a:off x="1696506" y="68352"/>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přikazovat („To přece nesmíš!“, „Udělej...!“)</a:t>
          </a:r>
          <a:endParaRPr lang="en-US" sz="1400" kern="1200"/>
        </a:p>
      </dsp:txBody>
      <dsp:txXfrm>
        <a:off x="1696506" y="68352"/>
        <a:ext cx="1756385" cy="745133"/>
      </dsp:txXfrm>
    </dsp:sp>
    <dsp:sp modelId="{E68371E8-E354-4DAA-809B-666C5B74B17E}">
      <dsp:nvSpPr>
        <dsp:cNvPr id="0" name=""/>
        <dsp:cNvSpPr/>
      </dsp:nvSpPr>
      <dsp:spPr>
        <a:xfrm>
          <a:off x="3758929" y="68352"/>
          <a:ext cx="745133" cy="745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E7385-8846-4BEA-A850-97DF817AA416}">
      <dsp:nvSpPr>
        <dsp:cNvPr id="0" name=""/>
        <dsp:cNvSpPr/>
      </dsp:nvSpPr>
      <dsp:spPr>
        <a:xfrm>
          <a:off x="3915407" y="224830"/>
          <a:ext cx="432177" cy="432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F3C96D8-08B3-4A14-B872-D394A3082EC0}">
      <dsp:nvSpPr>
        <dsp:cNvPr id="0" name=""/>
        <dsp:cNvSpPr/>
      </dsp:nvSpPr>
      <dsp:spPr>
        <a:xfrm>
          <a:off x="4663734" y="68352"/>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vyhrožování („Udělej to, nebo...“)</a:t>
          </a:r>
          <a:endParaRPr lang="en-US" sz="1400" kern="1200"/>
        </a:p>
      </dsp:txBody>
      <dsp:txXfrm>
        <a:off x="4663734" y="68352"/>
        <a:ext cx="1756385" cy="745133"/>
      </dsp:txXfrm>
    </dsp:sp>
    <dsp:sp modelId="{BDCD39FB-E1F4-402E-AC1F-04CA0478B54B}">
      <dsp:nvSpPr>
        <dsp:cNvPr id="0" name=""/>
        <dsp:cNvSpPr/>
      </dsp:nvSpPr>
      <dsp:spPr>
        <a:xfrm>
          <a:off x="6726157" y="68352"/>
          <a:ext cx="745133" cy="745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A6588-4DBD-496F-B7D5-AC94196D96B8}">
      <dsp:nvSpPr>
        <dsp:cNvPr id="0" name=""/>
        <dsp:cNvSpPr/>
      </dsp:nvSpPr>
      <dsp:spPr>
        <a:xfrm>
          <a:off x="6882635" y="224830"/>
          <a:ext cx="432177" cy="432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B06CF1A-FAA6-4EAE-90B7-787FEA69DA09}">
      <dsp:nvSpPr>
        <dsp:cNvPr id="0" name=""/>
        <dsp:cNvSpPr/>
      </dsp:nvSpPr>
      <dsp:spPr>
        <a:xfrm>
          <a:off x="7630962" y="68352"/>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mentorování („Měl bys...“, „Uvědomuješ si...“)</a:t>
          </a:r>
          <a:endParaRPr lang="en-US" sz="1400" kern="1200"/>
        </a:p>
      </dsp:txBody>
      <dsp:txXfrm>
        <a:off x="7630962" y="68352"/>
        <a:ext cx="1756385" cy="745133"/>
      </dsp:txXfrm>
    </dsp:sp>
    <dsp:sp modelId="{CF5A5834-F607-43CF-B7DE-95DADB2F2D85}">
      <dsp:nvSpPr>
        <dsp:cNvPr id="0" name=""/>
        <dsp:cNvSpPr/>
      </dsp:nvSpPr>
      <dsp:spPr>
        <a:xfrm>
          <a:off x="791702" y="1424483"/>
          <a:ext cx="745133" cy="745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C327B-45AF-4ABC-B460-77AA9B99BD4C}">
      <dsp:nvSpPr>
        <dsp:cNvPr id="0" name=""/>
        <dsp:cNvSpPr/>
      </dsp:nvSpPr>
      <dsp:spPr>
        <a:xfrm>
          <a:off x="948180" y="1580961"/>
          <a:ext cx="432177" cy="4321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D1B83A7-0D0A-442D-89B5-A0EA459BB47C}">
      <dsp:nvSpPr>
        <dsp:cNvPr id="0" name=""/>
        <dsp:cNvSpPr/>
      </dsp:nvSpPr>
      <dsp:spPr>
        <a:xfrm>
          <a:off x="1696506" y="1424483"/>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knížecí rady („Já osobně bych...“)</a:t>
          </a:r>
          <a:endParaRPr lang="en-US" sz="1400" kern="1200"/>
        </a:p>
      </dsp:txBody>
      <dsp:txXfrm>
        <a:off x="1696506" y="1424483"/>
        <a:ext cx="1756385" cy="745133"/>
      </dsp:txXfrm>
    </dsp:sp>
    <dsp:sp modelId="{BD84B07B-CC58-4BB2-96ED-EB3CC6312F10}">
      <dsp:nvSpPr>
        <dsp:cNvPr id="0" name=""/>
        <dsp:cNvSpPr/>
      </dsp:nvSpPr>
      <dsp:spPr>
        <a:xfrm>
          <a:off x="3758929" y="1424483"/>
          <a:ext cx="745133" cy="745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13BB2-4164-4C43-B58F-9D2CBC55A9FD}">
      <dsp:nvSpPr>
        <dsp:cNvPr id="0" name=""/>
        <dsp:cNvSpPr/>
      </dsp:nvSpPr>
      <dsp:spPr>
        <a:xfrm>
          <a:off x="3915407" y="1580961"/>
          <a:ext cx="432177" cy="4321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598263F-84C8-4911-94EA-6AAB511A782D}">
      <dsp:nvSpPr>
        <dsp:cNvPr id="0" name=""/>
        <dsp:cNvSpPr/>
      </dsp:nvSpPr>
      <dsp:spPr>
        <a:xfrm>
          <a:off x="4663734" y="1424483"/>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hodnocení („Jsi trouba, líný, neschopný...“)</a:t>
          </a:r>
          <a:endParaRPr lang="en-US" sz="1400" kern="1200"/>
        </a:p>
      </dsp:txBody>
      <dsp:txXfrm>
        <a:off x="4663734" y="1424483"/>
        <a:ext cx="1756385" cy="745133"/>
      </dsp:txXfrm>
    </dsp:sp>
    <dsp:sp modelId="{1EE2463D-4930-4149-9B7B-E7C7F1739BFE}">
      <dsp:nvSpPr>
        <dsp:cNvPr id="0" name=""/>
        <dsp:cNvSpPr/>
      </dsp:nvSpPr>
      <dsp:spPr>
        <a:xfrm>
          <a:off x="6726157" y="1424483"/>
          <a:ext cx="745133" cy="745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607EE-A1BA-4AB9-A659-59C544AFE6FB}">
      <dsp:nvSpPr>
        <dsp:cNvPr id="0" name=""/>
        <dsp:cNvSpPr/>
      </dsp:nvSpPr>
      <dsp:spPr>
        <a:xfrm>
          <a:off x="6882635" y="1580961"/>
          <a:ext cx="432177" cy="4321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45DC9E5-FA47-4B7C-9CF4-30DE515136AB}">
      <dsp:nvSpPr>
        <dsp:cNvPr id="0" name=""/>
        <dsp:cNvSpPr/>
      </dsp:nvSpPr>
      <dsp:spPr>
        <a:xfrm>
          <a:off x="7630962" y="1424483"/>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omluvy, lakování na růžovo („To by udělal každý...“, „Není to TAK hrozné...“)</a:t>
          </a:r>
          <a:endParaRPr lang="en-US" sz="1400" kern="1200"/>
        </a:p>
      </dsp:txBody>
      <dsp:txXfrm>
        <a:off x="7630962" y="1424483"/>
        <a:ext cx="1756385" cy="745133"/>
      </dsp:txXfrm>
    </dsp:sp>
    <dsp:sp modelId="{D9E099D4-0864-48D9-8252-D0AEE6CC58AB}">
      <dsp:nvSpPr>
        <dsp:cNvPr id="0" name=""/>
        <dsp:cNvSpPr/>
      </dsp:nvSpPr>
      <dsp:spPr>
        <a:xfrm>
          <a:off x="791702" y="2780613"/>
          <a:ext cx="745133" cy="745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9F82E-6F12-449D-B5CB-347B6A1B086F}">
      <dsp:nvSpPr>
        <dsp:cNvPr id="0" name=""/>
        <dsp:cNvSpPr/>
      </dsp:nvSpPr>
      <dsp:spPr>
        <a:xfrm>
          <a:off x="948180" y="2937091"/>
          <a:ext cx="432177" cy="43217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54D0DD3-11FF-45D8-B9F0-1453A45AF6EA}">
      <dsp:nvSpPr>
        <dsp:cNvPr id="0" name=""/>
        <dsp:cNvSpPr/>
      </dsp:nvSpPr>
      <dsp:spPr>
        <a:xfrm>
          <a:off x="1696506" y="2780613"/>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hodnocení („Zase se snažíš být důležitý...“)</a:t>
          </a:r>
          <a:endParaRPr lang="en-US" sz="1400" kern="1200"/>
        </a:p>
      </dsp:txBody>
      <dsp:txXfrm>
        <a:off x="1696506" y="2780613"/>
        <a:ext cx="1756385" cy="745133"/>
      </dsp:txXfrm>
    </dsp:sp>
    <dsp:sp modelId="{5B200F7E-4487-4865-8F57-5FF8B480D160}">
      <dsp:nvSpPr>
        <dsp:cNvPr id="0" name=""/>
        <dsp:cNvSpPr/>
      </dsp:nvSpPr>
      <dsp:spPr>
        <a:xfrm>
          <a:off x="3758929" y="2780613"/>
          <a:ext cx="745133" cy="745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DD177-BE42-4BA9-B3A5-ED1677528547}">
      <dsp:nvSpPr>
        <dsp:cNvPr id="0" name=""/>
        <dsp:cNvSpPr/>
      </dsp:nvSpPr>
      <dsp:spPr>
        <a:xfrm>
          <a:off x="3915407" y="2937091"/>
          <a:ext cx="432177" cy="43217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39F6B68-8EEF-484C-94BB-174EC71D89B0}">
      <dsp:nvSpPr>
        <dsp:cNvPr id="0" name=""/>
        <dsp:cNvSpPr/>
      </dsp:nvSpPr>
      <dsp:spPr>
        <a:xfrm>
          <a:off x="4663734" y="2780613"/>
          <a:ext cx="1756385" cy="745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cs-CZ" sz="1400" kern="1200"/>
            <a:t>dotěrná zvědavost („Fakt?“, „Proč, kdy, jak, s kým...?“)</a:t>
          </a:r>
          <a:endParaRPr lang="en-US" sz="1400" kern="1200"/>
        </a:p>
      </dsp:txBody>
      <dsp:txXfrm>
        <a:off x="4663734" y="2780613"/>
        <a:ext cx="1756385" cy="7451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735EB-0369-4611-B425-96B50D7EA474}">
      <dsp:nvSpPr>
        <dsp:cNvPr id="0" name=""/>
        <dsp:cNvSpPr/>
      </dsp:nvSpPr>
      <dsp:spPr>
        <a:xfrm>
          <a:off x="988899" y="739640"/>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D5B8590-7569-465D-B5A8-8C7FFC1A4C8E}">
      <dsp:nvSpPr>
        <dsp:cNvPr id="0" name=""/>
        <dsp:cNvSpPr/>
      </dsp:nvSpPr>
      <dsp:spPr>
        <a:xfrm>
          <a:off x="1712" y="1893702"/>
          <a:ext cx="3037500" cy="45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cs-CZ" sz="3400" kern="1200"/>
            <a:t>Intervence </a:t>
          </a:r>
          <a:endParaRPr lang="en-US" sz="3400" kern="1200"/>
        </a:p>
      </dsp:txBody>
      <dsp:txXfrm>
        <a:off x="1712" y="1893702"/>
        <a:ext cx="3037500" cy="455625"/>
      </dsp:txXfrm>
    </dsp:sp>
    <dsp:sp modelId="{6E25A0E8-AFAB-46A8-A4D9-92CAD5440BE9}">
      <dsp:nvSpPr>
        <dsp:cNvPr id="0" name=""/>
        <dsp:cNvSpPr/>
      </dsp:nvSpPr>
      <dsp:spPr>
        <a:xfrm>
          <a:off x="1712" y="2391624"/>
          <a:ext cx="3037500" cy="4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kern="1200"/>
            <a:t>Jak zamezujeme rušivému chování</a:t>
          </a:r>
          <a:endParaRPr lang="en-US" sz="1700" kern="1200"/>
        </a:p>
      </dsp:txBody>
      <dsp:txXfrm>
        <a:off x="1712" y="2391624"/>
        <a:ext cx="3037500" cy="462835"/>
      </dsp:txXfrm>
    </dsp:sp>
    <dsp:sp modelId="{09767550-480B-4763-9567-1FF73763C193}">
      <dsp:nvSpPr>
        <dsp:cNvPr id="0" name=""/>
        <dsp:cNvSpPr/>
      </dsp:nvSpPr>
      <dsp:spPr>
        <a:xfrm>
          <a:off x="4557962" y="739640"/>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7960877-A1E1-4ED0-BB97-9CEA154B8E90}">
      <dsp:nvSpPr>
        <dsp:cNvPr id="0" name=""/>
        <dsp:cNvSpPr/>
      </dsp:nvSpPr>
      <dsp:spPr>
        <a:xfrm>
          <a:off x="3570774" y="1893702"/>
          <a:ext cx="3037500" cy="45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cs-CZ" sz="3400" kern="1200"/>
            <a:t>Prevence</a:t>
          </a:r>
          <a:endParaRPr lang="en-US" sz="3400" kern="1200"/>
        </a:p>
      </dsp:txBody>
      <dsp:txXfrm>
        <a:off x="3570774" y="1893702"/>
        <a:ext cx="3037500" cy="455625"/>
      </dsp:txXfrm>
    </dsp:sp>
    <dsp:sp modelId="{54003BE8-A6B0-4EBD-89CA-E5011D9CFE7C}">
      <dsp:nvSpPr>
        <dsp:cNvPr id="0" name=""/>
        <dsp:cNvSpPr/>
      </dsp:nvSpPr>
      <dsp:spPr>
        <a:xfrm>
          <a:off x="3570774" y="2391624"/>
          <a:ext cx="3037500" cy="4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kern="1200"/>
            <a:t>Jak předcházíme tomuto chování</a:t>
          </a:r>
          <a:endParaRPr lang="en-US" sz="1700" kern="1200"/>
        </a:p>
      </dsp:txBody>
      <dsp:txXfrm>
        <a:off x="3570774" y="2391624"/>
        <a:ext cx="3037500" cy="462835"/>
      </dsp:txXfrm>
    </dsp:sp>
    <dsp:sp modelId="{427FAE23-13DC-456E-89F4-DCE95253F54F}">
      <dsp:nvSpPr>
        <dsp:cNvPr id="0" name=""/>
        <dsp:cNvSpPr/>
      </dsp:nvSpPr>
      <dsp:spPr>
        <a:xfrm>
          <a:off x="8127025" y="739640"/>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523F577-DDEC-4276-A9BC-0DCD27FDD96F}">
      <dsp:nvSpPr>
        <dsp:cNvPr id="0" name=""/>
        <dsp:cNvSpPr/>
      </dsp:nvSpPr>
      <dsp:spPr>
        <a:xfrm>
          <a:off x="7139837" y="1893702"/>
          <a:ext cx="3037500" cy="45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b="1"/>
          </a:pPr>
          <a:r>
            <a:rPr lang="cs-CZ" sz="3400" kern="1200"/>
            <a:t>Podpora</a:t>
          </a:r>
          <a:endParaRPr lang="en-US" sz="3400" kern="1200"/>
        </a:p>
      </dsp:txBody>
      <dsp:txXfrm>
        <a:off x="7139837" y="1893702"/>
        <a:ext cx="3037500" cy="455625"/>
      </dsp:txXfrm>
    </dsp:sp>
    <dsp:sp modelId="{4D6ACE7D-8F92-4CAC-9D10-86A9D3F3DAC3}">
      <dsp:nvSpPr>
        <dsp:cNvPr id="0" name=""/>
        <dsp:cNvSpPr/>
      </dsp:nvSpPr>
      <dsp:spPr>
        <a:xfrm>
          <a:off x="7139837" y="2391624"/>
          <a:ext cx="3037500" cy="4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cs-CZ" sz="1700" kern="1200"/>
            <a:t>Jak podporujeme pocit sounáležitosti</a:t>
          </a:r>
          <a:endParaRPr lang="en-US" sz="1700" kern="1200"/>
        </a:p>
      </dsp:txBody>
      <dsp:txXfrm>
        <a:off x="7139837" y="2391624"/>
        <a:ext cx="3037500" cy="462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1CF65-1880-4D98-90B9-90AAE0796172}">
      <dsp:nvSpPr>
        <dsp:cNvPr id="0" name=""/>
        <dsp:cNvSpPr/>
      </dsp:nvSpPr>
      <dsp:spPr>
        <a:xfrm>
          <a:off x="0" y="0"/>
          <a:ext cx="8652192" cy="1078230"/>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Při výměně názorů mě vždycky rozčíli, když...</a:t>
          </a:r>
          <a:endParaRPr lang="en-US" sz="3100" kern="1200"/>
        </a:p>
      </dsp:txBody>
      <dsp:txXfrm>
        <a:off x="31580" y="31580"/>
        <a:ext cx="7488698" cy="1015070"/>
      </dsp:txXfrm>
    </dsp:sp>
    <dsp:sp modelId="{C442B2FD-4937-41D3-B97D-5FC440799848}">
      <dsp:nvSpPr>
        <dsp:cNvPr id="0" name=""/>
        <dsp:cNvSpPr/>
      </dsp:nvSpPr>
      <dsp:spPr>
        <a:xfrm>
          <a:off x="763428" y="1257935"/>
          <a:ext cx="8652192" cy="1078230"/>
        </a:xfrm>
        <a:prstGeom prst="roundRect">
          <a:avLst>
            <a:gd name="adj" fmla="val 1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Obvykle na to reaguji tak, že...</a:t>
          </a:r>
          <a:endParaRPr lang="en-US" sz="3100" kern="1200"/>
        </a:p>
      </dsp:txBody>
      <dsp:txXfrm>
        <a:off x="795008" y="1289515"/>
        <a:ext cx="7124754" cy="1015069"/>
      </dsp:txXfrm>
    </dsp:sp>
    <dsp:sp modelId="{9F01AE05-6E4A-418B-B92B-296EDC4BE7A8}">
      <dsp:nvSpPr>
        <dsp:cNvPr id="0" name=""/>
        <dsp:cNvSpPr/>
      </dsp:nvSpPr>
      <dsp:spPr>
        <a:xfrm>
          <a:off x="1526857" y="2515870"/>
          <a:ext cx="8652192" cy="1078230"/>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cs-CZ" sz="3100" kern="1200"/>
            <a:t>Když chci situaci zlepšit, tak...</a:t>
          </a:r>
          <a:endParaRPr lang="en-US" sz="3100" kern="1200"/>
        </a:p>
      </dsp:txBody>
      <dsp:txXfrm>
        <a:off x="1558437" y="2547450"/>
        <a:ext cx="7124754" cy="1015070"/>
      </dsp:txXfrm>
    </dsp:sp>
    <dsp:sp modelId="{3B66AC74-9B1E-4BF2-A8F9-92914A677935}">
      <dsp:nvSpPr>
        <dsp:cNvPr id="0" name=""/>
        <dsp:cNvSpPr/>
      </dsp:nvSpPr>
      <dsp:spPr>
        <a:xfrm>
          <a:off x="7951343" y="817657"/>
          <a:ext cx="700849" cy="70084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109034" y="817657"/>
        <a:ext cx="385467" cy="527389"/>
      </dsp:txXfrm>
    </dsp:sp>
    <dsp:sp modelId="{1C6E92C5-8951-4B28-9385-C20EEFF102F5}">
      <dsp:nvSpPr>
        <dsp:cNvPr id="0" name=""/>
        <dsp:cNvSpPr/>
      </dsp:nvSpPr>
      <dsp:spPr>
        <a:xfrm>
          <a:off x="8714771" y="2068404"/>
          <a:ext cx="700849" cy="70084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872462" y="2068404"/>
        <a:ext cx="385467" cy="527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60AA0-0A89-46BC-8DDA-E8E1498FF5C7}">
      <dsp:nvSpPr>
        <dsp:cNvPr id="0" name=""/>
        <dsp:cNvSpPr/>
      </dsp:nvSpPr>
      <dsp:spPr>
        <a:xfrm>
          <a:off x="0" y="842764"/>
          <a:ext cx="3180953" cy="1908571"/>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cs-CZ" sz="2200" kern="1200"/>
            <a:t>Konflikt často </a:t>
          </a:r>
          <a:r>
            <a:rPr lang="cs-CZ" sz="2200" b="1" kern="1200"/>
            <a:t>spojován s negativními charakteristikami</a:t>
          </a:r>
          <a:r>
            <a:rPr lang="cs-CZ" sz="2200" kern="1200"/>
            <a:t>, mj.:</a:t>
          </a:r>
          <a:endParaRPr lang="en-US" sz="2200" kern="1200"/>
        </a:p>
        <a:p>
          <a:pPr marL="171450" lvl="1" indent="-171450" algn="l" defTabSz="755650">
            <a:lnSpc>
              <a:spcPct val="90000"/>
            </a:lnSpc>
            <a:spcBef>
              <a:spcPct val="0"/>
            </a:spcBef>
            <a:spcAft>
              <a:spcPct val="15000"/>
            </a:spcAft>
            <a:buChar char="•"/>
          </a:pPr>
          <a:r>
            <a:rPr lang="cs-CZ" sz="1700" i="1" kern="1200"/>
            <a:t>Konflikt je špatný, </a:t>
          </a:r>
          <a:endParaRPr lang="en-US" sz="1700" kern="1200"/>
        </a:p>
        <a:p>
          <a:pPr marL="171450" lvl="1" indent="-171450" algn="l" defTabSz="755650">
            <a:lnSpc>
              <a:spcPct val="90000"/>
            </a:lnSpc>
            <a:spcBef>
              <a:spcPct val="0"/>
            </a:spcBef>
            <a:spcAft>
              <a:spcPct val="15000"/>
            </a:spcAft>
            <a:buChar char="•"/>
          </a:pPr>
          <a:r>
            <a:rPr lang="cs-CZ" sz="1700" i="1" kern="1200"/>
            <a:t>způsobuje stres, obavy, negativní očekávání...</a:t>
          </a:r>
          <a:endParaRPr lang="en-US" sz="1700" kern="1200"/>
        </a:p>
      </dsp:txBody>
      <dsp:txXfrm>
        <a:off x="0" y="842764"/>
        <a:ext cx="3180953" cy="1908571"/>
      </dsp:txXfrm>
    </dsp:sp>
    <dsp:sp modelId="{603E665B-4228-406F-A89D-49B5694204EB}">
      <dsp:nvSpPr>
        <dsp:cNvPr id="0" name=""/>
        <dsp:cNvSpPr/>
      </dsp:nvSpPr>
      <dsp:spPr>
        <a:xfrm>
          <a:off x="3499048" y="842764"/>
          <a:ext cx="3180953" cy="1908571"/>
        </a:xfrm>
        <a:prstGeom prst="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Toto přesvědčení </a:t>
          </a:r>
          <a:r>
            <a:rPr lang="cs-CZ" sz="2200" b="1" kern="1200"/>
            <a:t>se utváří na základě sociální zkušenosti</a:t>
          </a:r>
          <a:r>
            <a:rPr lang="cs-CZ" sz="2200" kern="1200"/>
            <a:t> </a:t>
          </a:r>
          <a:r>
            <a:rPr lang="cs-CZ" sz="2200" i="1" kern="1200"/>
            <a:t>(vliv rodičů, sourozenců, kamarádů, médií...)</a:t>
          </a:r>
          <a:endParaRPr lang="en-US" sz="2200" kern="1200"/>
        </a:p>
      </dsp:txBody>
      <dsp:txXfrm>
        <a:off x="3499048" y="842764"/>
        <a:ext cx="3180953" cy="1908571"/>
      </dsp:txXfrm>
    </dsp:sp>
    <dsp:sp modelId="{801415D4-8CA7-4415-83CF-AC282E0D4752}">
      <dsp:nvSpPr>
        <dsp:cNvPr id="0" name=""/>
        <dsp:cNvSpPr/>
      </dsp:nvSpPr>
      <dsp:spPr>
        <a:xfrm>
          <a:off x="6998096" y="842764"/>
          <a:ext cx="3180953" cy="1908571"/>
        </a:xfrm>
        <a:prstGeom prst="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a:t>Tyto </a:t>
          </a:r>
          <a:r>
            <a:rPr lang="cs-CZ" sz="2200" b="1" kern="1200"/>
            <a:t>postoje ke konfliktu</a:t>
          </a:r>
          <a:r>
            <a:rPr lang="cs-CZ" sz="2200" kern="1200"/>
            <a:t>, přesvědčení a očekávání potom </a:t>
          </a:r>
          <a:r>
            <a:rPr lang="cs-CZ" sz="2200" b="1" kern="1200"/>
            <a:t>ovlivňují naše chování</a:t>
          </a:r>
          <a:r>
            <a:rPr lang="cs-CZ" sz="2200" kern="1200"/>
            <a:t> v průběhu konfliktu</a:t>
          </a:r>
          <a:endParaRPr lang="en-US" sz="2200" kern="1200"/>
        </a:p>
      </dsp:txBody>
      <dsp:txXfrm>
        <a:off x="6998096" y="842764"/>
        <a:ext cx="3180953" cy="1908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B960-7402-4AB6-89D8-AE01E7096D8A}">
      <dsp:nvSpPr>
        <dsp:cNvPr id="0" name=""/>
        <dsp:cNvSpPr/>
      </dsp:nvSpPr>
      <dsp:spPr>
        <a:xfrm>
          <a:off x="0" y="1754"/>
          <a:ext cx="3664458" cy="1158254"/>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cs-CZ" sz="2300" kern="1200"/>
            <a:t>konflikt nemusí mít vždy negativní náboj</a:t>
          </a:r>
          <a:endParaRPr lang="en-US" sz="2300" kern="1200"/>
        </a:p>
      </dsp:txBody>
      <dsp:txXfrm>
        <a:off x="56541" y="58295"/>
        <a:ext cx="3551376" cy="1045172"/>
      </dsp:txXfrm>
    </dsp:sp>
    <dsp:sp modelId="{BE2AD2C7-C489-42D1-86CF-99BDC52129B9}">
      <dsp:nvSpPr>
        <dsp:cNvPr id="0" name=""/>
        <dsp:cNvSpPr/>
      </dsp:nvSpPr>
      <dsp:spPr>
        <a:xfrm rot="5400000">
          <a:off x="6458452" y="-1460246"/>
          <a:ext cx="926603" cy="6514592"/>
        </a:xfrm>
        <a:prstGeom prst="round2Same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osvojení nových komunikačních dovedností</a:t>
          </a:r>
          <a:endParaRPr lang="en-US" sz="1300" kern="1200"/>
        </a:p>
        <a:p>
          <a:pPr marL="114300" lvl="1" indent="-114300" algn="l" defTabSz="577850">
            <a:lnSpc>
              <a:spcPct val="90000"/>
            </a:lnSpc>
            <a:spcBef>
              <a:spcPct val="0"/>
            </a:spcBef>
            <a:spcAft>
              <a:spcPct val="15000"/>
            </a:spcAft>
            <a:buChar char="•"/>
          </a:pPr>
          <a:r>
            <a:rPr lang="cs-CZ" sz="1300" kern="1200"/>
            <a:t>upevnění stávajících sociálních vztahů</a:t>
          </a:r>
          <a:endParaRPr lang="en-US" sz="1300" kern="1200"/>
        </a:p>
        <a:p>
          <a:pPr marL="114300" lvl="1" indent="-114300" algn="l" defTabSz="577850">
            <a:lnSpc>
              <a:spcPct val="90000"/>
            </a:lnSpc>
            <a:spcBef>
              <a:spcPct val="0"/>
            </a:spcBef>
            <a:spcAft>
              <a:spcPct val="15000"/>
            </a:spcAft>
            <a:buChar char="•"/>
          </a:pPr>
          <a:r>
            <a:rPr lang="cs-CZ" sz="1300" kern="1200"/>
            <a:t>dozvědět se něco nového o sobě i o ostatních</a:t>
          </a:r>
          <a:endParaRPr lang="en-US" sz="1300" kern="1200"/>
        </a:p>
      </dsp:txBody>
      <dsp:txXfrm rot="-5400000">
        <a:off x="3664458" y="1378981"/>
        <a:ext cx="6469359" cy="836137"/>
      </dsp:txXfrm>
    </dsp:sp>
    <dsp:sp modelId="{DC65700B-B6F9-4FF2-8055-46E693DBB5EA}">
      <dsp:nvSpPr>
        <dsp:cNvPr id="0" name=""/>
        <dsp:cNvSpPr/>
      </dsp:nvSpPr>
      <dsp:spPr>
        <a:xfrm>
          <a:off x="0" y="1217922"/>
          <a:ext cx="3664458" cy="1158254"/>
        </a:xfrm>
        <a:prstGeom prst="round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cs-CZ" sz="2300" kern="1200"/>
            <a:t>konstruktivní přístup ke konfliktu může přinést i pozitiva</a:t>
          </a:r>
          <a:endParaRPr lang="en-US" sz="2300" kern="1200"/>
        </a:p>
      </dsp:txBody>
      <dsp:txXfrm>
        <a:off x="56541" y="1274463"/>
        <a:ext cx="3551376" cy="1045172"/>
      </dsp:txXfrm>
    </dsp:sp>
    <dsp:sp modelId="{F221BED8-779C-493A-894E-B11BCE3F31D9}">
      <dsp:nvSpPr>
        <dsp:cNvPr id="0" name=""/>
        <dsp:cNvSpPr/>
      </dsp:nvSpPr>
      <dsp:spPr>
        <a:xfrm rot="5400000">
          <a:off x="6458452" y="-244078"/>
          <a:ext cx="926603" cy="6514592"/>
        </a:xfrm>
        <a:prstGeom prst="round2SameRect">
          <a:avLst/>
        </a:prstGeom>
        <a:solidFill>
          <a:schemeClr val="accent2">
            <a:tint val="40000"/>
            <a:alpha val="90000"/>
            <a:hueOff val="6210984"/>
            <a:satOff val="27072"/>
            <a:lumOff val="2943"/>
            <a:alphaOff val="0"/>
          </a:schemeClr>
        </a:solidFill>
        <a:ln w="12700" cap="flat" cmpd="sng" algn="in">
          <a:solidFill>
            <a:schemeClr val="accent2">
              <a:tint val="40000"/>
              <a:alpha val="90000"/>
              <a:hueOff val="6210984"/>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dovednost jasného vyjadřování stanovisek</a:t>
          </a:r>
          <a:endParaRPr lang="en-US" sz="1300" kern="1200"/>
        </a:p>
        <a:p>
          <a:pPr marL="114300" lvl="1" indent="-114300" algn="l" defTabSz="577850">
            <a:lnSpc>
              <a:spcPct val="90000"/>
            </a:lnSpc>
            <a:spcBef>
              <a:spcPct val="0"/>
            </a:spcBef>
            <a:spcAft>
              <a:spcPct val="15000"/>
            </a:spcAft>
            <a:buChar char="•"/>
          </a:pPr>
          <a:r>
            <a:rPr lang="cs-CZ" sz="1300" kern="1200"/>
            <a:t>dovednost efektivní komunikace</a:t>
          </a:r>
          <a:endParaRPr lang="en-US" sz="1300" kern="1200"/>
        </a:p>
        <a:p>
          <a:pPr marL="114300" lvl="1" indent="-114300" algn="l" defTabSz="577850">
            <a:lnSpc>
              <a:spcPct val="90000"/>
            </a:lnSpc>
            <a:spcBef>
              <a:spcPct val="0"/>
            </a:spcBef>
            <a:spcAft>
              <a:spcPct val="15000"/>
            </a:spcAft>
            <a:buChar char="•"/>
          </a:pPr>
          <a:r>
            <a:rPr lang="cs-CZ" sz="1300" kern="1200"/>
            <a:t>osvojení dovednosti naslouchat</a:t>
          </a:r>
          <a:endParaRPr lang="en-US" sz="1300" kern="1200"/>
        </a:p>
        <a:p>
          <a:pPr marL="114300" lvl="1" indent="-114300" algn="l" defTabSz="577850">
            <a:lnSpc>
              <a:spcPct val="90000"/>
            </a:lnSpc>
            <a:spcBef>
              <a:spcPct val="0"/>
            </a:spcBef>
            <a:spcAft>
              <a:spcPct val="15000"/>
            </a:spcAft>
            <a:buChar char="•"/>
          </a:pPr>
          <a:r>
            <a:rPr lang="cs-CZ" sz="1300" kern="1200"/>
            <a:t>konstruktivní přístup ke vzniklým neshodám</a:t>
          </a:r>
          <a:endParaRPr lang="en-US" sz="1300" kern="1200"/>
        </a:p>
      </dsp:txBody>
      <dsp:txXfrm rot="-5400000">
        <a:off x="3664458" y="2595149"/>
        <a:ext cx="6469359" cy="836137"/>
      </dsp:txXfrm>
    </dsp:sp>
    <dsp:sp modelId="{7C144796-AC35-4016-AA9C-EBCF77C09689}">
      <dsp:nvSpPr>
        <dsp:cNvPr id="0" name=""/>
        <dsp:cNvSpPr/>
      </dsp:nvSpPr>
      <dsp:spPr>
        <a:xfrm>
          <a:off x="0" y="2434090"/>
          <a:ext cx="3664458" cy="1158254"/>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cs-CZ" sz="2300" kern="1200"/>
            <a:t>schopnost řešit konflikty přináší prospěch jednotlivci i skupině</a:t>
          </a:r>
          <a:endParaRPr lang="en-US" sz="2300" kern="1200"/>
        </a:p>
      </dsp:txBody>
      <dsp:txXfrm>
        <a:off x="56541" y="2490631"/>
        <a:ext cx="3551376" cy="104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94EF6-AB5C-4A77-A5D0-621DD865B7D8}">
      <dsp:nvSpPr>
        <dsp:cNvPr id="0" name=""/>
        <dsp:cNvSpPr/>
      </dsp:nvSpPr>
      <dsp:spPr>
        <a:xfrm>
          <a:off x="0" y="584041"/>
          <a:ext cx="10179050" cy="107823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56D84-3925-492B-9BB7-DA348FA2A2DE}">
      <dsp:nvSpPr>
        <dsp:cNvPr id="0" name=""/>
        <dsp:cNvSpPr/>
      </dsp:nvSpPr>
      <dsp:spPr>
        <a:xfrm>
          <a:off x="326164" y="826642"/>
          <a:ext cx="593026" cy="593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EE8969F-F05C-4470-8509-67F9BF407260}">
      <dsp:nvSpPr>
        <dsp:cNvPr id="0" name=""/>
        <dsp:cNvSpPr/>
      </dsp:nvSpPr>
      <dsp:spPr>
        <a:xfrm>
          <a:off x="1245355" y="584041"/>
          <a:ext cx="8933694" cy="107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13" tIns="114113" rIns="114113" bIns="114113" numCol="1" spcCol="1270" anchor="ctr" anchorCtr="0">
          <a:noAutofit/>
        </a:bodyPr>
        <a:lstStyle/>
        <a:p>
          <a:pPr marL="0" lvl="0" indent="0" algn="l" defTabSz="1111250">
            <a:lnSpc>
              <a:spcPct val="90000"/>
            </a:lnSpc>
            <a:spcBef>
              <a:spcPct val="0"/>
            </a:spcBef>
            <a:spcAft>
              <a:spcPct val="35000"/>
            </a:spcAft>
            <a:buNone/>
          </a:pPr>
          <a:r>
            <a:rPr lang="cs-CZ" sz="2500" kern="1200"/>
            <a:t>z latinského </a:t>
          </a:r>
          <a:r>
            <a:rPr lang="cs-CZ" sz="2500" i="1" kern="1200"/>
            <a:t>conflictus</a:t>
          </a:r>
          <a:r>
            <a:rPr lang="cs-CZ" sz="2500" kern="1200"/>
            <a:t> - „srazit se spolu“</a:t>
          </a:r>
          <a:endParaRPr lang="en-US" sz="2500" kern="1200"/>
        </a:p>
      </dsp:txBody>
      <dsp:txXfrm>
        <a:off x="1245355" y="584041"/>
        <a:ext cx="8933694" cy="1078230"/>
      </dsp:txXfrm>
    </dsp:sp>
    <dsp:sp modelId="{30B9CDB3-BAB7-4A72-B8D8-8A322E4DAF8A}">
      <dsp:nvSpPr>
        <dsp:cNvPr id="0" name=""/>
        <dsp:cNvSpPr/>
      </dsp:nvSpPr>
      <dsp:spPr>
        <a:xfrm>
          <a:off x="0" y="1931828"/>
          <a:ext cx="10179050" cy="107823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8027E-0F90-41CF-9374-EEBE0C3F3F0B}">
      <dsp:nvSpPr>
        <dsp:cNvPr id="0" name=""/>
        <dsp:cNvSpPr/>
      </dsp:nvSpPr>
      <dsp:spPr>
        <a:xfrm>
          <a:off x="326164" y="2174430"/>
          <a:ext cx="593026" cy="593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08C0FB6-F032-4B9E-BD96-E7BA3A580C1A}">
      <dsp:nvSpPr>
        <dsp:cNvPr id="0" name=""/>
        <dsp:cNvSpPr/>
      </dsp:nvSpPr>
      <dsp:spPr>
        <a:xfrm>
          <a:off x="1245355" y="1931828"/>
          <a:ext cx="8933694" cy="107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113" tIns="114113" rIns="114113" bIns="114113" numCol="1" spcCol="1270" anchor="ctr" anchorCtr="0">
          <a:noAutofit/>
        </a:bodyPr>
        <a:lstStyle/>
        <a:p>
          <a:pPr marL="0" lvl="0" indent="0" algn="l" defTabSz="1111250">
            <a:lnSpc>
              <a:spcPct val="90000"/>
            </a:lnSpc>
            <a:spcBef>
              <a:spcPct val="0"/>
            </a:spcBef>
            <a:spcAft>
              <a:spcPct val="35000"/>
            </a:spcAft>
            <a:buNone/>
          </a:pPr>
          <a:r>
            <a:rPr lang="cs-CZ" sz="2500" kern="1200"/>
            <a:t>Jedná se o </a:t>
          </a:r>
          <a:r>
            <a:rPr lang="cs-CZ" sz="2500" b="1" kern="1200"/>
            <a:t>nedorozumění mezi dvěma nebo více lidmi</a:t>
          </a:r>
          <a:r>
            <a:rPr lang="cs-CZ" sz="2500" kern="1200"/>
            <a:t>.</a:t>
          </a:r>
          <a:endParaRPr lang="en-US" sz="2500" kern="1200"/>
        </a:p>
      </dsp:txBody>
      <dsp:txXfrm>
        <a:off x="1245355" y="1931828"/>
        <a:ext cx="8933694" cy="1078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D0CDC-FD73-437B-8C3A-F7E139F8BDE7}">
      <dsp:nvSpPr>
        <dsp:cNvPr id="0" name=""/>
        <dsp:cNvSpPr/>
      </dsp:nvSpPr>
      <dsp:spPr>
        <a:xfrm>
          <a:off x="0" y="5802"/>
          <a:ext cx="10179050" cy="491399"/>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Konflikty kvůli </a:t>
          </a:r>
          <a:r>
            <a:rPr lang="cs-CZ" sz="2100" b="1" kern="1200"/>
            <a:t>majetku</a:t>
          </a:r>
          <a:endParaRPr lang="en-US" sz="2100" kern="1200"/>
        </a:p>
      </dsp:txBody>
      <dsp:txXfrm>
        <a:off x="23988" y="29790"/>
        <a:ext cx="10131074" cy="443423"/>
      </dsp:txXfrm>
    </dsp:sp>
    <dsp:sp modelId="{008804E7-A369-4907-97EB-A3672C3A4FD9}">
      <dsp:nvSpPr>
        <dsp:cNvPr id="0" name=""/>
        <dsp:cNvSpPr/>
      </dsp:nvSpPr>
      <dsp:spPr>
        <a:xfrm>
          <a:off x="0" y="497202"/>
          <a:ext cx="10179050" cy="532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8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Dva nebo více lidí chtějí totéž, ale není toho dost.</a:t>
          </a:r>
          <a:endParaRPr lang="en-US" sz="1600" kern="1200"/>
        </a:p>
        <a:p>
          <a:pPr marL="171450" lvl="1" indent="-171450" algn="l" defTabSz="711200">
            <a:lnSpc>
              <a:spcPct val="90000"/>
            </a:lnSpc>
            <a:spcBef>
              <a:spcPct val="0"/>
            </a:spcBef>
            <a:spcAft>
              <a:spcPct val="20000"/>
            </a:spcAft>
            <a:buChar char="•"/>
          </a:pPr>
          <a:r>
            <a:rPr lang="cs-CZ" sz="1600" i="1" kern="1200"/>
            <a:t>„Sedí na mém místě.“ „Tohle je moje…“</a:t>
          </a:r>
          <a:endParaRPr lang="en-US" sz="1600" kern="1200"/>
        </a:p>
      </dsp:txBody>
      <dsp:txXfrm>
        <a:off x="0" y="497202"/>
        <a:ext cx="10179050" cy="532507"/>
      </dsp:txXfrm>
    </dsp:sp>
    <dsp:sp modelId="{81E7A9F2-132A-470A-A481-F2D3F5F1E230}">
      <dsp:nvSpPr>
        <dsp:cNvPr id="0" name=""/>
        <dsp:cNvSpPr/>
      </dsp:nvSpPr>
      <dsp:spPr>
        <a:xfrm>
          <a:off x="0" y="1029710"/>
          <a:ext cx="10179050" cy="491399"/>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Konflikty způsobené </a:t>
          </a:r>
          <a:r>
            <a:rPr lang="cs-CZ" sz="2100" b="1" kern="1200"/>
            <a:t>psychickými potřebami</a:t>
          </a:r>
          <a:endParaRPr lang="en-US" sz="2100" kern="1200"/>
        </a:p>
      </dsp:txBody>
      <dsp:txXfrm>
        <a:off x="23988" y="1053698"/>
        <a:ext cx="10131074" cy="443423"/>
      </dsp:txXfrm>
    </dsp:sp>
    <dsp:sp modelId="{5331B1C6-AB35-4723-9302-630672795523}">
      <dsp:nvSpPr>
        <dsp:cNvPr id="0" name=""/>
        <dsp:cNvSpPr/>
      </dsp:nvSpPr>
      <dsp:spPr>
        <a:xfrm>
          <a:off x="0" y="1521110"/>
          <a:ext cx="10179050" cy="532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8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Přátelství, láska, úspěch</a:t>
          </a:r>
          <a:endParaRPr lang="en-US" sz="1600" kern="1200"/>
        </a:p>
        <a:p>
          <a:pPr marL="171450" lvl="1" indent="-171450" algn="l" defTabSz="711200">
            <a:lnSpc>
              <a:spcPct val="90000"/>
            </a:lnSpc>
            <a:spcBef>
              <a:spcPct val="0"/>
            </a:spcBef>
            <a:spcAft>
              <a:spcPct val="20000"/>
            </a:spcAft>
            <a:buChar char="•"/>
          </a:pPr>
          <a:r>
            <a:rPr lang="cs-CZ" sz="1600" kern="1200"/>
            <a:t>Obtížněji řešitelné, „prezentují se“ často jako předchozí typ</a:t>
          </a:r>
          <a:endParaRPr lang="en-US" sz="1600" kern="1200"/>
        </a:p>
      </dsp:txBody>
      <dsp:txXfrm>
        <a:off x="0" y="1521110"/>
        <a:ext cx="10179050" cy="532507"/>
      </dsp:txXfrm>
    </dsp:sp>
    <dsp:sp modelId="{8DC5E3A4-54D3-4EB5-A706-28854DA23EA7}">
      <dsp:nvSpPr>
        <dsp:cNvPr id="0" name=""/>
        <dsp:cNvSpPr/>
      </dsp:nvSpPr>
      <dsp:spPr>
        <a:xfrm>
          <a:off x="0" y="2053617"/>
          <a:ext cx="10179050" cy="491399"/>
        </a:xfrm>
        <a:prstGeom prst="roundRect">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cs-CZ" sz="2100" kern="1200"/>
            <a:t>Konflikty na bázi rozdílů v hodnotových orientacích a </a:t>
          </a:r>
          <a:r>
            <a:rPr lang="cs-CZ" sz="2100" b="1" kern="1200"/>
            <a:t>hodnotách</a:t>
          </a:r>
          <a:r>
            <a:rPr lang="cs-CZ" sz="2100" kern="1200"/>
            <a:t>.</a:t>
          </a:r>
          <a:endParaRPr lang="en-US" sz="2100" kern="1200"/>
        </a:p>
      </dsp:txBody>
      <dsp:txXfrm>
        <a:off x="23988" y="2077605"/>
        <a:ext cx="10131074" cy="443423"/>
      </dsp:txXfrm>
    </dsp:sp>
    <dsp:sp modelId="{1862A46D-D047-4118-B8C3-5128F883C72E}">
      <dsp:nvSpPr>
        <dsp:cNvPr id="0" name=""/>
        <dsp:cNvSpPr/>
      </dsp:nvSpPr>
      <dsp:spPr>
        <a:xfrm>
          <a:off x="0" y="2545017"/>
          <a:ext cx="1017905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8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cs-CZ" sz="1600" kern="1200"/>
            <a:t>Nejhůře řešitelné </a:t>
          </a:r>
          <a:endParaRPr lang="en-US" sz="1600" kern="1200"/>
        </a:p>
        <a:p>
          <a:pPr marL="171450" lvl="1" indent="-171450" algn="l" defTabSz="711200">
            <a:lnSpc>
              <a:spcPct val="90000"/>
            </a:lnSpc>
            <a:spcBef>
              <a:spcPct val="0"/>
            </a:spcBef>
            <a:spcAft>
              <a:spcPct val="20000"/>
            </a:spcAft>
            <a:buChar char="•"/>
          </a:pPr>
          <a:r>
            <a:rPr lang="cs-CZ" sz="1600" kern="1200"/>
            <a:t>Atakují naše vnímání sebe sama (sebepojetí)</a:t>
          </a:r>
          <a:endParaRPr lang="en-US" sz="1600" kern="1200"/>
        </a:p>
        <a:p>
          <a:pPr marL="171450" lvl="1" indent="-171450" algn="l" defTabSz="711200">
            <a:lnSpc>
              <a:spcPct val="90000"/>
            </a:lnSpc>
            <a:spcBef>
              <a:spcPct val="0"/>
            </a:spcBef>
            <a:spcAft>
              <a:spcPct val="20000"/>
            </a:spcAft>
            <a:buChar char="•"/>
          </a:pPr>
          <a:r>
            <a:rPr lang="cs-CZ" sz="1600" kern="1200"/>
            <a:t>Reagujeme často stažením se </a:t>
          </a:r>
          <a:endParaRPr lang="en-US" sz="1600" kern="1200"/>
        </a:p>
        <a:p>
          <a:pPr marL="171450" lvl="1" indent="-171450" algn="l" defTabSz="711200">
            <a:lnSpc>
              <a:spcPct val="90000"/>
            </a:lnSpc>
            <a:spcBef>
              <a:spcPct val="0"/>
            </a:spcBef>
            <a:spcAft>
              <a:spcPct val="20000"/>
            </a:spcAft>
            <a:buChar char="•"/>
          </a:pPr>
          <a:r>
            <a:rPr lang="cs-CZ" sz="1600" kern="1200"/>
            <a:t>Minimální možnost ochoty reagovat jinak (např. významné životní změny)</a:t>
          </a:r>
          <a:endParaRPr lang="en-US" sz="1600" kern="1200"/>
        </a:p>
      </dsp:txBody>
      <dsp:txXfrm>
        <a:off x="0" y="2545017"/>
        <a:ext cx="10179050" cy="1043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5FDB3-7567-49A2-B187-CE8BEC4A1A79}">
      <dsp:nvSpPr>
        <dsp:cNvPr id="0" name=""/>
        <dsp:cNvSpPr/>
      </dsp:nvSpPr>
      <dsp:spPr>
        <a:xfrm rot="5400000">
          <a:off x="6575681" y="-2822906"/>
          <a:ext cx="692145" cy="6514592"/>
        </a:xfrm>
        <a:prstGeom prst="round2Same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i="1" kern="1200"/>
            <a:t>„Chci zhubnout ale TAK miluju bůček…“</a:t>
          </a:r>
          <a:endParaRPr lang="en-US" sz="1300" kern="1200"/>
        </a:p>
      </dsp:txBody>
      <dsp:txXfrm rot="-5400000">
        <a:off x="3664458" y="122105"/>
        <a:ext cx="6480804" cy="624569"/>
      </dsp:txXfrm>
    </dsp:sp>
    <dsp:sp modelId="{B40EB36F-805D-466F-81F2-369CBE088AFA}">
      <dsp:nvSpPr>
        <dsp:cNvPr id="0" name=""/>
        <dsp:cNvSpPr/>
      </dsp:nvSpPr>
      <dsp:spPr>
        <a:xfrm>
          <a:off x="0" y="1798"/>
          <a:ext cx="3664458" cy="865181"/>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cs-CZ" sz="2500" kern="1200"/>
            <a:t>Vnitřní (intrapsychické)</a:t>
          </a:r>
          <a:endParaRPr lang="en-US" sz="2500" kern="1200"/>
        </a:p>
      </dsp:txBody>
      <dsp:txXfrm>
        <a:off x="42235" y="44033"/>
        <a:ext cx="3579988" cy="780711"/>
      </dsp:txXfrm>
    </dsp:sp>
    <dsp:sp modelId="{99D64297-A52C-4834-81F6-C726742BE6CE}">
      <dsp:nvSpPr>
        <dsp:cNvPr id="0" name=""/>
        <dsp:cNvSpPr/>
      </dsp:nvSpPr>
      <dsp:spPr>
        <a:xfrm>
          <a:off x="0" y="910239"/>
          <a:ext cx="3664458" cy="865181"/>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cs-CZ" sz="2500" kern="1200"/>
            <a:t>Mezi osobami (interpersonání)</a:t>
          </a:r>
          <a:endParaRPr lang="en-US" sz="2500" kern="1200"/>
        </a:p>
      </dsp:txBody>
      <dsp:txXfrm>
        <a:off x="42235" y="952474"/>
        <a:ext cx="3579988" cy="780711"/>
      </dsp:txXfrm>
    </dsp:sp>
    <dsp:sp modelId="{506DC663-5DC1-414A-9D52-71CAD6BB03B7}">
      <dsp:nvSpPr>
        <dsp:cNvPr id="0" name=""/>
        <dsp:cNvSpPr/>
      </dsp:nvSpPr>
      <dsp:spPr>
        <a:xfrm rot="5400000">
          <a:off x="6575681" y="-1006025"/>
          <a:ext cx="692145" cy="6514592"/>
        </a:xfrm>
        <a:prstGeom prst="round2Same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Např. </a:t>
          </a:r>
          <a:r>
            <a:rPr lang="cs-CZ" sz="1300" i="1" kern="1200"/>
            <a:t>zájmové</a:t>
          </a:r>
          <a:r>
            <a:rPr lang="cs-CZ" sz="1300" kern="1200"/>
            <a:t> </a:t>
          </a:r>
          <a:r>
            <a:rPr lang="cs-CZ" sz="1300" i="1" kern="1200"/>
            <a:t>„kliky“ uvnitř pedagogického sboru</a:t>
          </a:r>
          <a:r>
            <a:rPr lang="cs-CZ" sz="1300" kern="1200"/>
            <a:t>; </a:t>
          </a:r>
          <a:endParaRPr lang="en-US" sz="1300" kern="1200"/>
        </a:p>
        <a:p>
          <a:pPr marL="114300" lvl="1" indent="-114300" algn="l" defTabSz="577850">
            <a:lnSpc>
              <a:spcPct val="90000"/>
            </a:lnSpc>
            <a:spcBef>
              <a:spcPct val="0"/>
            </a:spcBef>
            <a:spcAft>
              <a:spcPct val="15000"/>
            </a:spcAft>
            <a:buChar char="•"/>
          </a:pPr>
          <a:r>
            <a:rPr lang="cs-CZ" sz="1300" kern="1200"/>
            <a:t>typické pro vznikající či měnící se skupiny</a:t>
          </a:r>
          <a:endParaRPr lang="en-US" sz="1300" kern="1200"/>
        </a:p>
        <a:p>
          <a:pPr marL="228600" lvl="2" indent="-114300" algn="l" defTabSz="577850">
            <a:lnSpc>
              <a:spcPct val="90000"/>
            </a:lnSpc>
            <a:spcBef>
              <a:spcPct val="0"/>
            </a:spcBef>
            <a:spcAft>
              <a:spcPct val="15000"/>
            </a:spcAft>
            <a:buChar char="•"/>
          </a:pPr>
          <a:r>
            <a:rPr lang="cs-CZ" sz="1300" kern="1200"/>
            <a:t>Obmněna sboru, změny ve složení tříd (víceletá gymnázia, přechod na vyšší stupeň školy)</a:t>
          </a:r>
          <a:endParaRPr lang="en-US" sz="1300" kern="1200"/>
        </a:p>
      </dsp:txBody>
      <dsp:txXfrm rot="-5400000">
        <a:off x="3664458" y="1938986"/>
        <a:ext cx="6480804" cy="624569"/>
      </dsp:txXfrm>
    </dsp:sp>
    <dsp:sp modelId="{508430A6-0121-4675-8767-622F85AF074C}">
      <dsp:nvSpPr>
        <dsp:cNvPr id="0" name=""/>
        <dsp:cNvSpPr/>
      </dsp:nvSpPr>
      <dsp:spPr>
        <a:xfrm>
          <a:off x="0" y="1818679"/>
          <a:ext cx="3664458" cy="865181"/>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cs-CZ" sz="2500" kern="1200"/>
            <a:t>Uvnitř sociální skupiny</a:t>
          </a:r>
          <a:endParaRPr lang="en-US" sz="2500" kern="1200"/>
        </a:p>
      </dsp:txBody>
      <dsp:txXfrm>
        <a:off x="42235" y="1860914"/>
        <a:ext cx="3579988" cy="780711"/>
      </dsp:txXfrm>
    </dsp:sp>
    <dsp:sp modelId="{79CDDFA2-98F2-4949-983C-3BDC2D8271E4}">
      <dsp:nvSpPr>
        <dsp:cNvPr id="0" name=""/>
        <dsp:cNvSpPr/>
      </dsp:nvSpPr>
      <dsp:spPr>
        <a:xfrm rot="5400000">
          <a:off x="6575681" y="-97585"/>
          <a:ext cx="692145" cy="6514592"/>
        </a:xfrm>
        <a:prstGeom prst="round2SameRect">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Např. </a:t>
          </a:r>
          <a:r>
            <a:rPr lang="cs-CZ" sz="1300" i="1" kern="1200"/>
            <a:t>žáci vs. učitelé </a:t>
          </a:r>
          <a:endParaRPr lang="en-US" sz="1300" kern="1200"/>
        </a:p>
        <a:p>
          <a:pPr marL="228600" lvl="2" indent="-114300" algn="l" defTabSz="577850">
            <a:lnSpc>
              <a:spcPct val="90000"/>
            </a:lnSpc>
            <a:spcBef>
              <a:spcPct val="0"/>
            </a:spcBef>
            <a:spcAft>
              <a:spcPct val="15000"/>
            </a:spcAft>
            <a:buChar char="•"/>
          </a:pPr>
          <a:r>
            <a:rPr lang="cs-CZ" sz="1300" i="1" kern="1200"/>
            <a:t>mobily ve vyučování</a:t>
          </a:r>
          <a:r>
            <a:rPr lang="cs-CZ" sz="1300" kern="1200"/>
            <a:t> atp.</a:t>
          </a:r>
          <a:endParaRPr lang="en-US" sz="1300" kern="1200"/>
        </a:p>
      </dsp:txBody>
      <dsp:txXfrm rot="-5400000">
        <a:off x="3664458" y="2847426"/>
        <a:ext cx="6480804" cy="624569"/>
      </dsp:txXfrm>
    </dsp:sp>
    <dsp:sp modelId="{E9B0B063-20BA-490E-A24E-367BE505C861}">
      <dsp:nvSpPr>
        <dsp:cNvPr id="0" name=""/>
        <dsp:cNvSpPr/>
      </dsp:nvSpPr>
      <dsp:spPr>
        <a:xfrm>
          <a:off x="0" y="2727119"/>
          <a:ext cx="3664458" cy="865181"/>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cs-CZ" sz="2500" kern="1200"/>
            <a:t>Meziskupinové</a:t>
          </a:r>
          <a:endParaRPr lang="en-US" sz="2500" kern="1200"/>
        </a:p>
      </dsp:txBody>
      <dsp:txXfrm>
        <a:off x="42235" y="2769354"/>
        <a:ext cx="3579988" cy="7807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5540C-188C-476F-84EC-D556A6968C5F}">
      <dsp:nvSpPr>
        <dsp:cNvPr id="0" name=""/>
        <dsp:cNvSpPr/>
      </dsp:nvSpPr>
      <dsp:spPr>
        <a:xfrm>
          <a:off x="0" y="71749"/>
          <a:ext cx="10179050" cy="4212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osobitý styl reakcí člověka na konflikt vznikající na základě řady vlivů působících na člověka:</a:t>
          </a:r>
          <a:endParaRPr lang="en-US" sz="1800" kern="1200"/>
        </a:p>
      </dsp:txBody>
      <dsp:txXfrm>
        <a:off x="20561" y="92310"/>
        <a:ext cx="10137928" cy="380078"/>
      </dsp:txXfrm>
    </dsp:sp>
    <dsp:sp modelId="{D1F60176-9B36-430A-BF66-E4185080193A}">
      <dsp:nvSpPr>
        <dsp:cNvPr id="0" name=""/>
        <dsp:cNvSpPr/>
      </dsp:nvSpPr>
      <dsp:spPr>
        <a:xfrm>
          <a:off x="0" y="492949"/>
          <a:ext cx="10179050" cy="231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8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cs-CZ" sz="1400" b="1" kern="1200"/>
            <a:t>Představa o myšlení druhých </a:t>
          </a:r>
          <a:endParaRPr lang="en-US" sz="1400" kern="1200"/>
        </a:p>
        <a:p>
          <a:pPr marL="228600" lvl="2" indent="-114300" algn="l" defTabSz="622300">
            <a:lnSpc>
              <a:spcPct val="90000"/>
            </a:lnSpc>
            <a:spcBef>
              <a:spcPct val="0"/>
            </a:spcBef>
            <a:spcAft>
              <a:spcPct val="20000"/>
            </a:spcAft>
            <a:buChar char="•"/>
          </a:pPr>
          <a:r>
            <a:rPr lang="cs-CZ" sz="1400" b="1" kern="1200"/>
            <a:t>Teorie mysli </a:t>
          </a:r>
          <a:r>
            <a:rPr lang="cs-CZ" sz="1400" kern="1200"/>
            <a:t>- „Jedinec má teorii mysli tehdy, pokud přisuzuje mentální stavy sobě a druhým. Systém dedukcí tohoto druhu je příhodně pokládán za teorii, neboť takovéto stavy nejsou přímo pozorovatelné a protože tento systém může být použit k predikcím chování druhých… (Mentálními stavy, na které můžeme usuzovat, jsou)…například úmysl (purpose) nebo záměr (intention), stejně tak vědění (knowledge), přesvědčení (belief), myšlení (thinking), pochyby (doubt), domněnky (guessing), předstírání (pretending), náklonnost (liking) a tak dále“ (Premack, Wodruff, 1978). </a:t>
          </a:r>
          <a:endParaRPr lang="en-US" sz="1400" kern="1200"/>
        </a:p>
        <a:p>
          <a:pPr marL="228600" lvl="2" indent="-114300" algn="l" defTabSz="622300">
            <a:lnSpc>
              <a:spcPct val="90000"/>
            </a:lnSpc>
            <a:spcBef>
              <a:spcPct val="0"/>
            </a:spcBef>
            <a:spcAft>
              <a:spcPct val="20000"/>
            </a:spcAft>
            <a:buChar char="•"/>
          </a:pPr>
          <a:r>
            <a:rPr lang="cs-CZ" sz="1400" b="1" kern="1200"/>
            <a:t>Naivní psychologie </a:t>
          </a:r>
          <a:r>
            <a:rPr lang="cs-CZ" sz="1400" kern="1200"/>
            <a:t>(folk psychology) (např. Sedláková, 2000 – pojem folková psychologie)</a:t>
          </a:r>
          <a:endParaRPr lang="en-US" sz="1400" kern="1200"/>
        </a:p>
        <a:p>
          <a:pPr marL="114300" lvl="1" indent="-114300" algn="l" defTabSz="622300">
            <a:lnSpc>
              <a:spcPct val="90000"/>
            </a:lnSpc>
            <a:spcBef>
              <a:spcPct val="0"/>
            </a:spcBef>
            <a:spcAft>
              <a:spcPct val="20000"/>
            </a:spcAft>
            <a:buChar char="•"/>
          </a:pPr>
          <a:r>
            <a:rPr lang="cs-CZ" sz="1400" b="1" kern="1200"/>
            <a:t>S</a:t>
          </a:r>
          <a:r>
            <a:rPr lang="en-GB" sz="1400" b="1" kern="1200"/>
            <a:t>polečenský postoj</a:t>
          </a:r>
          <a:r>
            <a:rPr lang="en-GB" sz="1400" kern="1200"/>
            <a:t>, se kterým se ztotožňujeme v názoru na konflikt,</a:t>
          </a:r>
          <a:endParaRPr lang="en-US" sz="1400" kern="1200"/>
        </a:p>
        <a:p>
          <a:pPr marL="114300" lvl="1" indent="-114300" algn="l" defTabSz="622300">
            <a:lnSpc>
              <a:spcPct val="90000"/>
            </a:lnSpc>
            <a:spcBef>
              <a:spcPct val="0"/>
            </a:spcBef>
            <a:spcAft>
              <a:spcPct val="20000"/>
            </a:spcAft>
            <a:buChar char="•"/>
          </a:pPr>
          <a:r>
            <a:rPr lang="cs-CZ" sz="1400" b="1" kern="1200"/>
            <a:t>V</a:t>
          </a:r>
          <a:r>
            <a:rPr lang="en-GB" sz="1400" b="1" kern="1200"/>
            <a:t>zory jednání</a:t>
          </a:r>
          <a:r>
            <a:rPr lang="en-GB" sz="1400" kern="1200"/>
            <a:t>, které jsme odpozorovali od svých rodičů, učitelů, oblíbených filmových hrdinů a jiných významných osobností v konfliktních situacích</a:t>
          </a:r>
          <a:endParaRPr lang="en-US" sz="1400" kern="1200"/>
        </a:p>
        <a:p>
          <a:pPr marL="114300" lvl="1" indent="-114300" algn="l" defTabSz="622300">
            <a:lnSpc>
              <a:spcPct val="90000"/>
            </a:lnSpc>
            <a:spcBef>
              <a:spcPct val="0"/>
            </a:spcBef>
            <a:spcAft>
              <a:spcPct val="20000"/>
            </a:spcAft>
            <a:buChar char="•"/>
          </a:pPr>
          <a:r>
            <a:rPr lang="cs-CZ" sz="1400" kern="1200"/>
            <a:t>N</a:t>
          </a:r>
          <a:r>
            <a:rPr lang="en-GB" sz="1400" kern="1200"/>
            <a:t>aše </a:t>
          </a:r>
          <a:r>
            <a:rPr lang="en-GB" sz="1400" b="1" kern="1200"/>
            <a:t>přímá osobní zkušenost</a:t>
          </a:r>
          <a:r>
            <a:rPr lang="en-GB" sz="1400" kern="1200"/>
            <a:t> s konfliktem</a:t>
          </a:r>
          <a:endParaRPr lang="en-US" sz="1400" kern="1200"/>
        </a:p>
      </dsp:txBody>
      <dsp:txXfrm>
        <a:off x="0" y="492949"/>
        <a:ext cx="10179050" cy="2310120"/>
      </dsp:txXfrm>
    </dsp:sp>
    <dsp:sp modelId="{5A0B546F-D536-44BB-9C82-19D381B1ED8F}">
      <dsp:nvSpPr>
        <dsp:cNvPr id="0" name=""/>
        <dsp:cNvSpPr/>
      </dsp:nvSpPr>
      <dsp:spPr>
        <a:xfrm>
          <a:off x="0" y="2803070"/>
          <a:ext cx="10179050" cy="421200"/>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Vázaný i na sociální role</a:t>
          </a:r>
          <a:endParaRPr lang="en-US" sz="1800" kern="1200"/>
        </a:p>
      </dsp:txBody>
      <dsp:txXfrm>
        <a:off x="20561" y="2823631"/>
        <a:ext cx="10137928" cy="380078"/>
      </dsp:txXfrm>
    </dsp:sp>
    <dsp:sp modelId="{BD29B17A-5834-425B-95C7-1D5FD14A3F8D}">
      <dsp:nvSpPr>
        <dsp:cNvPr id="0" name=""/>
        <dsp:cNvSpPr/>
      </dsp:nvSpPr>
      <dsp:spPr>
        <a:xfrm>
          <a:off x="0" y="3224270"/>
          <a:ext cx="1017905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18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cs-CZ" sz="1400" kern="1200"/>
            <a:t>Srv. vztahy v rodině a pracovní vztahy</a:t>
          </a:r>
          <a:endParaRPr lang="en-US" sz="1400" kern="1200"/>
        </a:p>
      </dsp:txBody>
      <dsp:txXfrm>
        <a:off x="0" y="3224270"/>
        <a:ext cx="10179050" cy="298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4A920-5FDD-44BF-87BA-758EB3FE7684}">
      <dsp:nvSpPr>
        <dsp:cNvPr id="0" name=""/>
        <dsp:cNvSpPr/>
      </dsp:nvSpPr>
      <dsp:spPr>
        <a:xfrm>
          <a:off x="3827" y="150735"/>
          <a:ext cx="2301220" cy="776835"/>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cs-CZ" sz="1600" kern="1200"/>
            <a:t>analýza příčin (nabízená záminka vs. vlastní důvod)</a:t>
          </a:r>
          <a:endParaRPr lang="en-US" sz="1600" kern="1200"/>
        </a:p>
      </dsp:txBody>
      <dsp:txXfrm>
        <a:off x="3827" y="150735"/>
        <a:ext cx="2301220" cy="776835"/>
      </dsp:txXfrm>
    </dsp:sp>
    <dsp:sp modelId="{8A3B39D7-7323-4287-A09A-C7B3F4D68EAC}">
      <dsp:nvSpPr>
        <dsp:cNvPr id="0" name=""/>
        <dsp:cNvSpPr/>
      </dsp:nvSpPr>
      <dsp:spPr>
        <a:xfrm>
          <a:off x="3827" y="927571"/>
          <a:ext cx="2301220" cy="2515792"/>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F3E66-0290-43C5-B78D-2D2F8F174D19}">
      <dsp:nvSpPr>
        <dsp:cNvPr id="0" name=""/>
        <dsp:cNvSpPr/>
      </dsp:nvSpPr>
      <dsp:spPr>
        <a:xfrm>
          <a:off x="2627218" y="150735"/>
          <a:ext cx="2301220" cy="776835"/>
        </a:xfrm>
        <a:prstGeom prst="rect">
          <a:avLst/>
        </a:prstGeom>
        <a:solidFill>
          <a:schemeClr val="accent2">
            <a:hueOff val="2079554"/>
            <a:satOff val="11835"/>
            <a:lumOff val="366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cs-CZ" sz="1600" kern="1200"/>
            <a:t>zaujmutí pozic vs. projevení zájmu</a:t>
          </a:r>
          <a:endParaRPr lang="en-US" sz="1600" kern="1200"/>
        </a:p>
      </dsp:txBody>
      <dsp:txXfrm>
        <a:off x="2627218" y="150735"/>
        <a:ext cx="2301220" cy="776835"/>
      </dsp:txXfrm>
    </dsp:sp>
    <dsp:sp modelId="{3E13B8D4-F856-4B9A-8149-42781A59D195}">
      <dsp:nvSpPr>
        <dsp:cNvPr id="0" name=""/>
        <dsp:cNvSpPr/>
      </dsp:nvSpPr>
      <dsp:spPr>
        <a:xfrm>
          <a:off x="2627218" y="927571"/>
          <a:ext cx="2301220" cy="2515792"/>
        </a:xfrm>
        <a:prstGeom prst="rect">
          <a:avLst/>
        </a:prstGeom>
        <a:solidFill>
          <a:schemeClr val="accent2">
            <a:tint val="40000"/>
            <a:alpha val="90000"/>
            <a:hueOff val="2070328"/>
            <a:satOff val="9024"/>
            <a:lumOff val="981"/>
            <a:alphaOff val="0"/>
          </a:schemeClr>
        </a:solidFill>
        <a:ln w="12700" cap="flat" cmpd="sng" algn="in">
          <a:solidFill>
            <a:schemeClr val="accent2">
              <a:tint val="40000"/>
              <a:alpha val="90000"/>
              <a:hueOff val="2070328"/>
              <a:satOff val="9024"/>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cs-CZ" sz="1600" kern="1200"/>
            <a:t>požadavek / výhrůžka vs. objasnění stanoviska</a:t>
          </a:r>
          <a:endParaRPr lang="en-US" sz="1600" kern="1200"/>
        </a:p>
      </dsp:txBody>
      <dsp:txXfrm>
        <a:off x="2627218" y="927571"/>
        <a:ext cx="2301220" cy="2515792"/>
      </dsp:txXfrm>
    </dsp:sp>
    <dsp:sp modelId="{FA980803-64F3-4208-80D2-A1C996D3C4D1}">
      <dsp:nvSpPr>
        <dsp:cNvPr id="0" name=""/>
        <dsp:cNvSpPr/>
      </dsp:nvSpPr>
      <dsp:spPr>
        <a:xfrm>
          <a:off x="5250610" y="150735"/>
          <a:ext cx="2301220" cy="776835"/>
        </a:xfrm>
        <a:prstGeom prst="rect">
          <a:avLst/>
        </a:prstGeom>
        <a:solidFill>
          <a:schemeClr val="accent2">
            <a:hueOff val="4159108"/>
            <a:satOff val="23669"/>
            <a:lumOff val="7320"/>
            <a:alphaOff val="0"/>
          </a:schemeClr>
        </a:solidFill>
        <a:ln w="12700" cap="flat" cmpd="sng" algn="in">
          <a:solidFill>
            <a:schemeClr val="accent2">
              <a:hueOff val="4159108"/>
              <a:satOff val="23669"/>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cs-CZ" sz="1600" kern="1200"/>
            <a:t>prostředí pro řešení konfliktu</a:t>
          </a:r>
          <a:endParaRPr lang="en-US" sz="1600" kern="1200"/>
        </a:p>
      </dsp:txBody>
      <dsp:txXfrm>
        <a:off x="5250610" y="150735"/>
        <a:ext cx="2301220" cy="776835"/>
      </dsp:txXfrm>
    </dsp:sp>
    <dsp:sp modelId="{8A87E0BF-D4A7-45DC-8756-8A5A40B6E20F}">
      <dsp:nvSpPr>
        <dsp:cNvPr id="0" name=""/>
        <dsp:cNvSpPr/>
      </dsp:nvSpPr>
      <dsp:spPr>
        <a:xfrm>
          <a:off x="5250610" y="927571"/>
          <a:ext cx="2301220" cy="2515792"/>
        </a:xfrm>
        <a:prstGeom prst="rect">
          <a:avLst/>
        </a:prstGeom>
        <a:solidFill>
          <a:schemeClr val="accent2">
            <a:tint val="40000"/>
            <a:alpha val="90000"/>
            <a:hueOff val="4140656"/>
            <a:satOff val="18048"/>
            <a:lumOff val="1962"/>
            <a:alphaOff val="0"/>
          </a:schemeClr>
        </a:solidFill>
        <a:ln w="12700" cap="flat" cmpd="sng" algn="in">
          <a:solidFill>
            <a:schemeClr val="accent2">
              <a:tint val="40000"/>
              <a:alpha val="90000"/>
              <a:hueOff val="4140656"/>
              <a:satOff val="18048"/>
              <a:lumOff val="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cs-CZ" sz="1600" kern="1200"/>
            <a:t>místo a čas (je bezpečné, vyhovující a dostatečné?)</a:t>
          </a:r>
          <a:endParaRPr lang="en-US" sz="1600" kern="1200"/>
        </a:p>
      </dsp:txBody>
      <dsp:txXfrm>
        <a:off x="5250610" y="927571"/>
        <a:ext cx="2301220" cy="2515792"/>
      </dsp:txXfrm>
    </dsp:sp>
    <dsp:sp modelId="{396E9869-9D2C-421E-9D1E-C9B6750B01C9}">
      <dsp:nvSpPr>
        <dsp:cNvPr id="0" name=""/>
        <dsp:cNvSpPr/>
      </dsp:nvSpPr>
      <dsp:spPr>
        <a:xfrm>
          <a:off x="7874002" y="150735"/>
          <a:ext cx="2301220" cy="776835"/>
        </a:xfrm>
        <a:prstGeom prst="rect">
          <a:avLst/>
        </a:prstGeom>
        <a:solidFill>
          <a:schemeClr val="accent2">
            <a:hueOff val="6238661"/>
            <a:satOff val="35504"/>
            <a:lumOff val="1098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cs-CZ" sz="1600" kern="1200"/>
            <a:t>Fáze řešení konfliktu</a:t>
          </a:r>
          <a:endParaRPr lang="en-US" sz="1600" kern="1200"/>
        </a:p>
      </dsp:txBody>
      <dsp:txXfrm>
        <a:off x="7874002" y="150735"/>
        <a:ext cx="2301220" cy="776835"/>
      </dsp:txXfrm>
    </dsp:sp>
    <dsp:sp modelId="{BBE6BB20-73E7-4FE3-917E-5E45A31D55C3}">
      <dsp:nvSpPr>
        <dsp:cNvPr id="0" name=""/>
        <dsp:cNvSpPr/>
      </dsp:nvSpPr>
      <dsp:spPr>
        <a:xfrm>
          <a:off x="7874002" y="927571"/>
          <a:ext cx="2301220" cy="2515792"/>
        </a:xfrm>
        <a:prstGeom prst="rect">
          <a:avLst/>
        </a:prstGeom>
        <a:solidFill>
          <a:schemeClr val="accent2">
            <a:tint val="40000"/>
            <a:alpha val="90000"/>
            <a:hueOff val="6210984"/>
            <a:satOff val="27072"/>
            <a:lumOff val="2943"/>
            <a:alphaOff val="0"/>
          </a:schemeClr>
        </a:solidFill>
        <a:ln w="12700" cap="flat" cmpd="sng" algn="in">
          <a:solidFill>
            <a:schemeClr val="accent2">
              <a:tint val="40000"/>
              <a:alpha val="90000"/>
              <a:hueOff val="6210984"/>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cs-CZ" sz="1600" kern="1200"/>
            <a:t>vytvoření pozitivního prostředí</a:t>
          </a:r>
          <a:endParaRPr lang="en-US" sz="1600" kern="1200"/>
        </a:p>
        <a:p>
          <a:pPr marL="171450" lvl="1" indent="-171450" algn="l" defTabSz="711200">
            <a:lnSpc>
              <a:spcPct val="90000"/>
            </a:lnSpc>
            <a:spcBef>
              <a:spcPct val="0"/>
            </a:spcBef>
            <a:spcAft>
              <a:spcPct val="15000"/>
            </a:spcAft>
            <a:buChar char="•"/>
          </a:pPr>
          <a:r>
            <a:rPr lang="cs-CZ" sz="1600" kern="1200"/>
            <a:t>definování problému a diskuse o něm</a:t>
          </a:r>
          <a:endParaRPr lang="en-US" sz="1600" kern="1200"/>
        </a:p>
        <a:p>
          <a:pPr marL="171450" lvl="1" indent="-171450" algn="l" defTabSz="711200">
            <a:lnSpc>
              <a:spcPct val="90000"/>
            </a:lnSpc>
            <a:spcBef>
              <a:spcPct val="0"/>
            </a:spcBef>
            <a:spcAft>
              <a:spcPct val="15000"/>
            </a:spcAft>
            <a:buChar char="•"/>
          </a:pPr>
          <a:r>
            <a:rPr lang="cs-CZ" sz="1600" kern="1200"/>
            <a:t>shrnutí dosažených výsledků</a:t>
          </a:r>
          <a:endParaRPr lang="en-US" sz="1600" kern="1200"/>
        </a:p>
        <a:p>
          <a:pPr marL="171450" lvl="1" indent="-171450" algn="l" defTabSz="711200">
            <a:lnSpc>
              <a:spcPct val="90000"/>
            </a:lnSpc>
            <a:spcBef>
              <a:spcPct val="0"/>
            </a:spcBef>
            <a:spcAft>
              <a:spcPct val="15000"/>
            </a:spcAft>
            <a:buChar char="•"/>
          </a:pPr>
          <a:r>
            <a:rPr lang="cs-CZ" sz="1600" kern="1200"/>
            <a:t>hledání možných řešení</a:t>
          </a:r>
          <a:endParaRPr lang="en-US" sz="1600" kern="1200"/>
        </a:p>
        <a:p>
          <a:pPr marL="171450" lvl="1" indent="-171450" algn="l" defTabSz="711200">
            <a:lnSpc>
              <a:spcPct val="90000"/>
            </a:lnSpc>
            <a:spcBef>
              <a:spcPct val="0"/>
            </a:spcBef>
            <a:spcAft>
              <a:spcPct val="15000"/>
            </a:spcAft>
            <a:buChar char="•"/>
          </a:pPr>
          <a:r>
            <a:rPr lang="cs-CZ" sz="1600" kern="1200"/>
            <a:t>stanovení dalšího postupu (harmonogram)</a:t>
          </a:r>
          <a:endParaRPr lang="en-US" sz="1600" kern="1200"/>
        </a:p>
      </dsp:txBody>
      <dsp:txXfrm>
        <a:off x="7874002" y="927571"/>
        <a:ext cx="2301220" cy="251579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4:40.516"/>
    </inkml:context>
    <inkml:brush xml:id="br0">
      <inkml:brushProperty name="width" value="0.05" units="cm"/>
      <inkml:brushProperty name="height" value="0.05" units="cm"/>
      <inkml:brushProperty name="color" value="#E71224"/>
    </inkml:brush>
  </inkml:definitions>
  <inkml:trace contextRef="#ctx0" brushRef="#br0">1358 1 24575,'-29'0'0,"4"0"0,2 0 0,0 0 0,5 0 0,-6 0 0,-1 0 0,7 0 0,-12 0 0,16 0 0,-15 0 0,16 0 0,-10 0 0,-2 0 0,5 0 0,-10 0 0,5 0 0,-8 0 0,0 0 0,8 0 0,-4 0 0,8 0 0,-17 0 0,12 0 0,-12 0 0,12 0 0,-12 0 0,12 5 0,-12-4 0,12 10 0,-5-4 0,0 6 0,5-1 0,-5 0 0,7 0 0,0 1 0,-8-1 0,12 0 0,-9 0 0,10 0 0,-5 5 0,5 2 0,-3 5 0,8 1 0,-9-1 0,9 7 0,-10 2 0,10 7 0,-12 0 0,6-1 0,-1 1 0,-3-7 0,10-2 0,-3-7 0,10-5 0,-3-2 0,9-7 0,-4 1 0,5 0 0,0 0 0,0 0 0,0 0 0,0 0 0,0 0 0,5 6 0,7 1 0,14 7 0,34 4 0,-13-2 0,47 6 0,-48-11 0,38 8 0,-23-7 0,17 8 0,-9-7 0,-2-2 0,-9-1 0,-8-5 0,-2 4 0,-8-7 0,-8 0 0,7-6 0,-14 4 0,7-10 0,-8 4 0,0 1 0,7-5 0,-5 5 0,12-6 0,-12 5 0,12-4 0,-12 5 0,5-1 0,-6-4 0,-1 5 0,0-6 0,-6 0 0,5 0 0,-5 0 0,6 0 0,-5 0 0,3 0 0,-3 0 0,5 0 0,0 0 0,0 0 0,-5 0 0,3 0 0,-3 0 0,5 0 0,0 0 0,0 0 0,1 0 0,-1 0 0,0 0 0,7 0 0,2 0 0,7 0 0,0 0 0,-1 0 0,-6 0 0,5 0 0,-12 0 0,12-6 0,-12 4 0,5-4 0,-6 6 0,6-5 0,-5 3 0,12-10 0,-5 5 0,7 0 0,-1-5 0,27 4 0,-20 1 0,20-5 0,-27 11 0,1-5 0,-7 6 0,5 0 0,-12 0 0,5 0 0,-6 0 0,-1-6 0,0 5 0,0-10 0,0 5 0,1-6 0,-7 0 0,-1 5 0,-6-2 0,0 3 0,-1 0 0,1-4 0,-5 4 0,4 0 0,-9-4 0,10-2 0,-10-6 0,10-7 0,-5 1 0,6 6 0,-5-5 0,3 5 0,-3-6 0,-1 0 0,5 5 0,-10 2 0,8 7 0,-7-1 0,7 0 0,-12 0 0,-4-6 0,-12 4 0,-5-10 0,0 4 0,-7-6 0,5 1 0,-5-2 0,7 2 0,-1 5 0,6-4 0,-3 15 0,8-13 0,-3 18 0,6-12 0,0 9 0,0-1 0,5-2 0,-4 8 0,9-9 0,-15 3 0,9-4 0,-16-1 0,-2-6 0,-1-1 0,-12-1 0,5-4 0,0 4 0,-5-6 0,12 7 0,0-5 0,3 10 0,10-3 0,-3 11 0,5 1 0,0 0 0,0 4 0,0-4 0,0 5 0,-6-5 0,5 3 0,-11-3 0,11 0 0,-11 4 0,5-9 0,-7 8 0,1-3 0,6 0 0,-5 4 0,11-4 0,-5 5 0,0 0 0,5 0 0,-11 0 0,5 0 0,-1 0 0,-3 0 0,3 0 0,-5 0 0,0 0 0,6 0 0,-5 0 0,11 0 0,-5 0 0,6 0 0,0 0 0,0 0 0,0 0 0,0 0 0,-6 0 0,-1 0 0,0 0 0,-5 5 0,5 2 0,-7 0 0,7 3 0,-5-9 0,11 9 0,-5-9 0,6 4 0,0-5 0,0 0 0,0 0 0,1 0 0,-1 0 0,0 0 0,0 0 0,-6 0 0,5 0 0,-11 0 0,10 0 0,-3 0 0,5 0 0,0 0 0,0 0 0,0 0 0,0 0 0,5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4:44.884"/>
    </inkml:context>
    <inkml:brush xml:id="br0">
      <inkml:brushProperty name="width" value="0.05" units="cm"/>
      <inkml:brushProperty name="height" value="0.05" units="cm"/>
      <inkml:brushProperty name="color" value="#E71224"/>
    </inkml:brush>
  </inkml:definitions>
  <inkml:trace contextRef="#ctx0" brushRef="#br0">469 137 24575,'-41'0'0,"9"0"0,-9 0 0,0 0 0,-21 0 0,22 0 0,-21 0 0,40 6 0,-13 5 0,11 1 0,11 4 0,3-5 0,9 0 0,-6 13 0,-1 60 0,-6-30 0,6 35 0,-4-47 0,9-21 0,-3 12 0,5-21 0,0 13 0,0-6 0,5 2 0,1-5 0,0-5 0,4-5 0,-9 4 0,8-4 0,-7 5 0,7 0 0,-3 0 0,5 0 0,6 0 0,-4 0 0,9 1 0,-3 5 0,-1-4 0,5 4 0,-5-5 0,0 0 0,-1-1 0,-6 0 0,0 0 0,0 0 0,0 0 0,0 0 0,0-5 0,0 3 0,0-2 0,-1 3 0,7-3 0,-4 2 0,4-3 0,-7 0 0,7 5 0,-4-10 0,9 10 0,-3-10 0,-1 4 0,5 1 0,-5 1 0,6-1 0,-5 0 0,3-1 0,-3 2 0,5-1 0,0 5 0,0-9 0,0 3 0,1 0 0,6-3 0,-5 3 0,5-5 0,11 0 0,-14 0 0,8 0 0,-13 0 0,-5 0 0,7 0 0,-1 0 0,0 0 0,0 0 0,0 0 0,1 0 0,6 0 0,-5 0 0,5 0 0,-7 0 0,0 0 0,59 0 0,2 0 0,13-7 0,1-3 0,-2 1 0,-27-1 0,-6-4 0,-21-10 0,4-2 0,-3 0 0,-9 9 0,-10 6 0,-7 5 0,5-1 0,-11 2 0,5 5 0,-6 0 0,-5-5 0,3 4 0,-7-9 0,8-1 0,-3-8 0,10-5 0,3-7 0,-1 5 0,5-5 0,-5 7 0,0-1 0,-2 7 0,0-5 0,-5 16 0,5-9 0,-11 10 0,-1-11 0,-5-8 0,0-8 0,-12-7 0,-4-7 0,-10 5 0,-3-14 0,2 14 0,-1-14 0,7 14 0,-4 2 0,5 8 0,-4 14 0,0-5 0,6 10 0,-5-5 0,5 12 0,-7-4 0,-6 2 0,5 1 0,-5 2 0,7 5 0,0 0 0,5 0 0,-3 0 0,3 0 0,-5 0 0,0 0 0,0 0 0,0 0 0,5 0 0,2 0 0,6 0 0,1 0 0,-1 0 0,0 0 0,0 0 0,-6 0 0,-1 0 0,-13 0 0,-2 0 0,-7 0 0,-8 0 0,6 0 0,-14 0 0,15 0 0,-7 0 0,15 0 0,-5 0 0,12-6 0,-5 5 0,0-5 0,5 1 0,-6 4 0,1-5 0,5 6 0,-5 0 0,7 0 0,-7 0 0,11 0 0,-10 0 0,12 0 0,-6 0 0,-1 0 0,1 0 0,0 0 0,6 0 0,-5 0 0,-2 0 0,-1 0 0,-5 0 0,7 0 0,-8 0 0,-1 6 0,1 1 0,0 6 0,8-7 0,0 5 0,0-4 0,6 0 0,1 3 0,6-9 0,0 4 0,0-5 0,5 5 0,1-4 0,5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4:54.37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4:57.787"/>
    </inkml:context>
    <inkml:brush xml:id="br0">
      <inkml:brushProperty name="width" value="0.05" units="cm"/>
      <inkml:brushProperty name="height" value="0.05" units="cm"/>
      <inkml:brushProperty name="color" value="#E71224"/>
    </inkml:brush>
  </inkml:definitions>
  <inkml:trace contextRef="#ctx0" brushRef="#br0">0 56 24575,'11'0'0,"0"0"0,0 0 0,0 0 0,0 0 0,0-5 0,-5-1 0,4 0 0,-9-4 0,9 4 0,-9-5 0,-1 5 0,-6 1 0,-5 10 0,0 1 0,0 0 0,5-1 0,1-5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5:00.436"/>
    </inkml:context>
    <inkml:brush xml:id="br0">
      <inkml:brushProperty name="width" value="0.05" units="cm"/>
      <inkml:brushProperty name="height" value="0.05" units="cm"/>
      <inkml:brushProperty name="color" value="#E71224"/>
    </inkml:brush>
  </inkml:definitions>
  <inkml:trace contextRef="#ctx0" brushRef="#br0">26 25 24575,'11'0'0,"5"0"0,-3 0 0,4 0 0,-6 0 0,-1 0 0,-3-11 0,-7 8 0,-7-7 0,-9 10 0,3 0 0,-10 0 0,11 0 0,-5 0 0,6 0 0,0 0 0,10 0 0,7 0 0,6 0 0,4 0 0,-5 0 0,0 0 0,0 0 0,-5 5 0,-1-4 0,-5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5:02.716"/>
    </inkml:context>
    <inkml:brush xml:id="br0">
      <inkml:brushProperty name="width" value="0.05" units="cm"/>
      <inkml:brushProperty name="height" value="0.05" units="cm"/>
      <inkml:brushProperty name="color" value="#E71224"/>
    </inkml:brush>
  </inkml:definitions>
  <inkml:trace contextRef="#ctx0" brushRef="#br0">0 407 24575,'17'0'0,"2"0"0,-1 0 0,12 0 0,-16 0 0,15 0 0,-16 0 0,4 0 0,-1 0 0,-3 0 0,4 0 0,-6 0 0,-1 0 0,1 0 0,-5 5 0,4-4 0,-4 4 0,5-5 0,0 0 0,0 0 0,0 0 0,0 0 0,0 0 0,0 0 0,6 0 0,-5 0 0,11 0 0,-11 0 0,11 0 0,-11 0 0,5 0 0,-6 0 0,0-5 0,0-1 0,0-5 0,0 0 0,0 0 0,0 0 0,5-6 0,-3 5 0,4-5 0,-6 0 0,0 5 0,6-6 0,-4 7 0,4-6 0,-6 10 0,1-9 0,-1 10 0,-5-5 0,3 0 0,-3 0 0,5 0 0,0 0 0,0 0 0,0 0 0,1-5 0,-1 3 0,0-4 0,1 0 0,-1 5 0,0-5 0,0 6 0,0 5 0,0-3 0,-5 2 0,4 1 0,-9 2 0,4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5:12.998"/>
    </inkml:context>
    <inkml:brush xml:id="br0">
      <inkml:brushProperty name="width" value="0.05" units="cm"/>
      <inkml:brushProperty name="height" value="0.05" units="cm"/>
      <inkml:brushProperty name="color" value="#E71224"/>
    </inkml:brush>
  </inkml:definitions>
  <inkml:trace contextRef="#ctx0" brushRef="#br0">1 522 24575,'24'0'0,"3"-6"0,20-2 0,-5-11 0,16-11 0,-15 7 0,14-12 0,-13 6 0,12-1 0,-13-5 0,5 14 0,-8-4 0,0 10 0,-7-9 0,-2 10 0,0-4 0,-5 6 0,5-1 0,-7 1 0,1 0 0,-7 5 0,5-4 0,-5 5 0,6-7 0,0 1 0,0 0 0,1 6 0,-1-5 0,0 4 0,-6-4 0,-1-1 0,-6 6 0,0-4 0,0 9 0,0-9 0,-5 9 0,-1-4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5:16.458"/>
    </inkml:context>
    <inkml:brush xml:id="br0">
      <inkml:brushProperty name="width" value="0.05" units="cm"/>
      <inkml:brushProperty name="height" value="0.05" units="cm"/>
      <inkml:brushProperty name="color" value="#E71224"/>
    </inkml:brush>
  </inkml:definitions>
  <inkml:trace contextRef="#ctx0" brushRef="#br0">11 1 24575,'0'11'0,"0"5"0,-4-3 0,2 4 0,-3-6 0,5 0 0,0-1 0,0 1 0,0 0 0,0 0 0,0 0 0,0 0 0,5-5 0,1-1 0,5-5 0,0 0 0,0 0 0,0 0 0,0 0 0,0 0 0,6 0 0,1 0 0,6 0 0,0 0 0,-5 5 0,4-4 0,-11 4 0,5-5 0,-6 0 0,-5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4T17:17:14.644"/>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C2285-EE70-43A6-A58B-5167F7E6FD2E}" type="datetimeFigureOut">
              <a:rPr lang="cs-CZ" smtClean="0"/>
              <a:t>15.11.2023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CD759-4F9D-444A-8AB6-4F26D500570D}" type="slidenum">
              <a:rPr lang="cs-CZ" smtClean="0"/>
              <a:t>‹#›</a:t>
            </a:fld>
            <a:endParaRPr lang="cs-CZ"/>
          </a:p>
        </p:txBody>
      </p:sp>
    </p:spTree>
    <p:extLst>
      <p:ext uri="{BB962C8B-B14F-4D97-AF65-F5344CB8AC3E}">
        <p14:creationId xmlns:p14="http://schemas.microsoft.com/office/powerpoint/2010/main" val="30264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214313" y="812800"/>
            <a:ext cx="7127875" cy="4010025"/>
          </a:xfrm>
          <a:solidFill>
            <a:srgbClr val="FFFFFF"/>
          </a:solidFill>
          <a:ln>
            <a:solidFill>
              <a:srgbClr val="000000"/>
            </a:solidFill>
            <a:miter lim="800000"/>
            <a:headEnd/>
            <a:tailEnd/>
          </a:ln>
        </p:spPr>
      </p:sp>
      <p:sp>
        <p:nvSpPr>
          <p:cNvPr id="29699" name="Rectangle 2"/>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p>
        </p:txBody>
      </p:sp>
    </p:spTree>
    <p:extLst>
      <p:ext uri="{BB962C8B-B14F-4D97-AF65-F5344CB8AC3E}">
        <p14:creationId xmlns:p14="http://schemas.microsoft.com/office/powerpoint/2010/main" val="292190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a:xfrm>
            <a:off x="214313" y="812800"/>
            <a:ext cx="7127875" cy="4010025"/>
          </a:xfrm>
          <a:solidFill>
            <a:srgbClr val="FFFFFF"/>
          </a:solidFill>
          <a:ln>
            <a:solidFill>
              <a:srgbClr val="000000"/>
            </a:solidFill>
            <a:miter lim="800000"/>
            <a:headEnd/>
            <a:tailEnd/>
          </a:ln>
        </p:spPr>
      </p:sp>
      <p:sp>
        <p:nvSpPr>
          <p:cNvPr id="38915" name="Rectangle 2"/>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p>
        </p:txBody>
      </p:sp>
    </p:spTree>
    <p:extLst>
      <p:ext uri="{BB962C8B-B14F-4D97-AF65-F5344CB8AC3E}">
        <p14:creationId xmlns:p14="http://schemas.microsoft.com/office/powerpoint/2010/main" val="60973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a:xfrm>
            <a:off x="214313" y="812800"/>
            <a:ext cx="7127875" cy="4010025"/>
          </a:xfrm>
          <a:solidFill>
            <a:srgbClr val="FFFFFF"/>
          </a:solidFill>
          <a:ln>
            <a:solidFill>
              <a:srgbClr val="000000"/>
            </a:solidFill>
            <a:miter lim="800000"/>
            <a:headEnd/>
            <a:tailEnd/>
          </a:ln>
        </p:spPr>
      </p:sp>
      <p:sp>
        <p:nvSpPr>
          <p:cNvPr id="39939" name="Rectangle 2"/>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p>
        </p:txBody>
      </p:sp>
    </p:spTree>
    <p:extLst>
      <p:ext uri="{BB962C8B-B14F-4D97-AF65-F5344CB8AC3E}">
        <p14:creationId xmlns:p14="http://schemas.microsoft.com/office/powerpoint/2010/main" val="315166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214313" y="812800"/>
            <a:ext cx="7127875" cy="4010025"/>
          </a:xfrm>
          <a:solidFill>
            <a:srgbClr val="FFFFFF"/>
          </a:solidFill>
          <a:ln>
            <a:solidFill>
              <a:srgbClr val="000000"/>
            </a:solidFill>
            <a:miter lim="800000"/>
            <a:headEnd/>
            <a:tailEnd/>
          </a:ln>
        </p:spPr>
      </p:sp>
      <p:sp>
        <p:nvSpPr>
          <p:cNvPr id="40963" name="Rectangle 2"/>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p>
        </p:txBody>
      </p:sp>
    </p:spTree>
    <p:extLst>
      <p:ext uri="{BB962C8B-B14F-4D97-AF65-F5344CB8AC3E}">
        <p14:creationId xmlns:p14="http://schemas.microsoft.com/office/powerpoint/2010/main" val="1116508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214313" y="812800"/>
            <a:ext cx="7127875" cy="4010025"/>
          </a:xfrm>
          <a:solidFill>
            <a:srgbClr val="FFFFFF"/>
          </a:solidFill>
          <a:ln>
            <a:solidFill>
              <a:srgbClr val="000000"/>
            </a:solidFill>
            <a:miter lim="800000"/>
            <a:headEnd/>
            <a:tailEnd/>
          </a:ln>
        </p:spPr>
      </p:sp>
      <p:sp>
        <p:nvSpPr>
          <p:cNvPr id="41987" name="Rectangle 2"/>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p>
        </p:txBody>
      </p:sp>
    </p:spTree>
    <p:extLst>
      <p:ext uri="{BB962C8B-B14F-4D97-AF65-F5344CB8AC3E}">
        <p14:creationId xmlns:p14="http://schemas.microsoft.com/office/powerpoint/2010/main" val="50897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09657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464584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920556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43539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724415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74611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214313" y="801688"/>
            <a:ext cx="7127875" cy="4010025"/>
          </a:xfrm>
        </p:spPr>
      </p:sp>
      <p:sp>
        <p:nvSpPr>
          <p:cNvPr id="30723"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93309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214313" y="801688"/>
            <a:ext cx="7127875" cy="4010025"/>
          </a:xfrm>
        </p:spPr>
      </p:sp>
      <p:sp>
        <p:nvSpPr>
          <p:cNvPr id="31747"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56590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214313" y="801688"/>
            <a:ext cx="7127875" cy="4010025"/>
          </a:xfrm>
        </p:spPr>
      </p:sp>
      <p:sp>
        <p:nvSpPr>
          <p:cNvPr id="32771"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7973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214313" y="801688"/>
            <a:ext cx="7127875" cy="4010025"/>
          </a:xfrm>
        </p:spPr>
      </p:sp>
      <p:sp>
        <p:nvSpPr>
          <p:cNvPr id="33795"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50795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214313" y="801688"/>
            <a:ext cx="7127875" cy="4010025"/>
          </a:xfrm>
        </p:spPr>
      </p:sp>
      <p:sp>
        <p:nvSpPr>
          <p:cNvPr id="34819"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04459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214313" y="801688"/>
            <a:ext cx="7127875" cy="4010025"/>
          </a:xfrm>
        </p:spPr>
      </p:sp>
      <p:sp>
        <p:nvSpPr>
          <p:cNvPr id="35843"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145320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214313" y="801688"/>
            <a:ext cx="7127875" cy="4010025"/>
          </a:xfrm>
        </p:spPr>
      </p:sp>
      <p:sp>
        <p:nvSpPr>
          <p:cNvPr id="36867"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237326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214313" y="801688"/>
            <a:ext cx="7127875" cy="4010025"/>
          </a:xfrm>
        </p:spPr>
      </p:sp>
      <p:sp>
        <p:nvSpPr>
          <p:cNvPr id="37891" name="Rectangle 3"/>
          <p:cNvSpPr>
            <a:spLocks noGrp="1" noChangeArrowheads="1"/>
          </p:cNvSpPr>
          <p:nvPr>
            <p:ph type="body" idx="1"/>
          </p:nvPr>
        </p:nvSpPr>
        <p:spPr>
          <a:xfrm>
            <a:off x="755650" y="5078413"/>
            <a:ext cx="6045200"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extLst>
      <p:ext uri="{BB962C8B-B14F-4D97-AF65-F5344CB8AC3E}">
        <p14:creationId xmlns:p14="http://schemas.microsoft.com/office/powerpoint/2010/main" val="308069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EBA48E5-06DE-404D-B070-DFC7F8D13805}" type="datetimeFigureOut">
              <a:rPr lang="cs-CZ" smtClean="0"/>
              <a:t>15.11.2023</a:t>
            </a:fld>
            <a:endParaRPr lang="cs-CZ"/>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cs-CZ"/>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BEFF81A-C1EC-4C28-9BD0-FE41C0E7EA5D}" type="slidenum">
              <a:rPr lang="cs-CZ" smtClean="0"/>
              <a:t>‹#›</a:t>
            </a:fld>
            <a:endParaRPr lang="cs-CZ"/>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977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EBA48E5-06DE-404D-B070-DFC7F8D13805}" type="datetimeFigureOut">
              <a:rPr lang="cs-CZ" smtClean="0"/>
              <a:t>15.11.2023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127367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EBA48E5-06DE-404D-B070-DFC7F8D13805}" type="datetimeFigureOut">
              <a:rPr lang="cs-CZ" smtClean="0"/>
              <a:t>15.11.2023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58852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EBA48E5-06DE-404D-B070-DFC7F8D13805}" type="datetimeFigureOut">
              <a:rPr lang="cs-CZ" smtClean="0"/>
              <a:t>15.11.2023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177577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EBA48E5-06DE-404D-B070-DFC7F8D13805}" type="datetimeFigureOut">
              <a:rPr lang="cs-CZ" smtClean="0"/>
              <a:t>15.11.2023</a:t>
            </a:fld>
            <a:endParaRPr lang="cs-CZ"/>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BEFF81A-C1EC-4C28-9BD0-FE41C0E7EA5D}" type="slidenum">
              <a:rPr lang="cs-CZ" smtClean="0"/>
              <a:t>‹#›</a:t>
            </a:fld>
            <a:endParaRPr lang="cs-CZ"/>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97987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EBA48E5-06DE-404D-B070-DFC7F8D13805}" type="datetimeFigureOut">
              <a:rPr lang="cs-CZ" smtClean="0"/>
              <a:t>15.11.2023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18297250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57300"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33864"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EBA48E5-06DE-404D-B070-DFC7F8D13805}" type="datetimeFigureOut">
              <a:rPr lang="cs-CZ" smtClean="0"/>
              <a:t>15.11.2023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618637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EBA48E5-06DE-404D-B070-DFC7F8D13805}" type="datetimeFigureOut">
              <a:rPr lang="cs-CZ" smtClean="0"/>
              <a:t>15.11.2023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287616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A48E5-06DE-404D-B070-DFC7F8D13805}" type="datetimeFigureOut">
              <a:rPr lang="cs-CZ" smtClean="0"/>
              <a:t>15.11.2023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150176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051" y="6375679"/>
            <a:ext cx="1233355" cy="348462"/>
          </a:xfrm>
        </p:spPr>
        <p:txBody>
          <a:bodyPr/>
          <a:lstStyle/>
          <a:p>
            <a:fld id="{CEBA48E5-06DE-404D-B070-DFC7F8D13805}" type="datetimeFigureOut">
              <a:rPr lang="cs-CZ" smtClean="0"/>
              <a:t>15.11.2023</a:t>
            </a:fld>
            <a:endParaRPr lang="cs-CZ"/>
          </a:p>
        </p:txBody>
      </p:sp>
      <p:sp>
        <p:nvSpPr>
          <p:cNvPr id="6" name="Footer Placeholder 5"/>
          <p:cNvSpPr>
            <a:spLocks noGrp="1"/>
          </p:cNvSpPr>
          <p:nvPr>
            <p:ph type="ftr" sz="quarter" idx="11"/>
          </p:nvPr>
        </p:nvSpPr>
        <p:spPr>
          <a:xfrm>
            <a:off x="2103620" y="6375679"/>
            <a:ext cx="3482179" cy="345796"/>
          </a:xfrm>
        </p:spPr>
        <p:txBody>
          <a:bodyPr/>
          <a:lstStyle/>
          <a:p>
            <a:endParaRPr lang="cs-CZ"/>
          </a:p>
        </p:txBody>
      </p:sp>
      <p:sp>
        <p:nvSpPr>
          <p:cNvPr id="7" name="Slide Number Placeholder 6"/>
          <p:cNvSpPr>
            <a:spLocks noGrp="1"/>
          </p:cNvSpPr>
          <p:nvPr>
            <p:ph type="sldNum" sz="quarter" idx="12"/>
          </p:nvPr>
        </p:nvSpPr>
        <p:spPr>
          <a:xfrm>
            <a:off x="5691014" y="6375679"/>
            <a:ext cx="1232456" cy="345796"/>
          </a:xfrm>
        </p:spPr>
        <p:txBody>
          <a:bodyPr/>
          <a:lstStyle/>
          <a:p>
            <a:fld id="{DBEFF81A-C1EC-4C28-9BD0-FE41C0E7EA5D}" type="slidenum">
              <a:rPr lang="cs-CZ" smtClean="0"/>
              <a:t>‹#›</a:t>
            </a:fld>
            <a:endParaRPr lang="cs-CZ"/>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65107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950" y="6375679"/>
            <a:ext cx="1232456" cy="348462"/>
          </a:xfrm>
        </p:spPr>
        <p:txBody>
          <a:bodyPr/>
          <a:lstStyle/>
          <a:p>
            <a:fld id="{CEBA48E5-06DE-404D-B070-DFC7F8D13805}" type="datetimeFigureOut">
              <a:rPr lang="cs-CZ" smtClean="0"/>
              <a:t>15.11.2023</a:t>
            </a:fld>
            <a:endParaRPr lang="cs-CZ"/>
          </a:p>
        </p:txBody>
      </p:sp>
      <p:sp>
        <p:nvSpPr>
          <p:cNvPr id="6" name="Footer Placeholder 5"/>
          <p:cNvSpPr>
            <a:spLocks noGrp="1"/>
          </p:cNvSpPr>
          <p:nvPr>
            <p:ph type="ftr" sz="quarter" idx="11"/>
          </p:nvPr>
        </p:nvSpPr>
        <p:spPr>
          <a:xfrm>
            <a:off x="2103621" y="6375679"/>
            <a:ext cx="3482178" cy="345796"/>
          </a:xfrm>
        </p:spPr>
        <p:txBody>
          <a:bodyPr/>
          <a:lstStyle/>
          <a:p>
            <a:endParaRPr lang="cs-CZ"/>
          </a:p>
        </p:txBody>
      </p:sp>
      <p:sp>
        <p:nvSpPr>
          <p:cNvPr id="7" name="Slide Number Placeholder 6"/>
          <p:cNvSpPr>
            <a:spLocks noGrp="1"/>
          </p:cNvSpPr>
          <p:nvPr>
            <p:ph type="sldNum" sz="quarter" idx="12"/>
          </p:nvPr>
        </p:nvSpPr>
        <p:spPr>
          <a:xfrm>
            <a:off x="5687568" y="6375679"/>
            <a:ext cx="1234440" cy="345796"/>
          </a:xfrm>
        </p:spPr>
        <p:txBody>
          <a:bodyPr/>
          <a:lstStyle/>
          <a:p>
            <a:fld id="{DBEFF81A-C1EC-4C28-9BD0-FE41C0E7EA5D}" type="slidenum">
              <a:rPr lang="cs-CZ" smtClean="0"/>
              <a:t>‹#›</a:t>
            </a:fld>
            <a:endParaRPr lang="cs-CZ"/>
          </a:p>
        </p:txBody>
      </p:sp>
    </p:spTree>
    <p:extLst>
      <p:ext uri="{BB962C8B-B14F-4D97-AF65-F5344CB8AC3E}">
        <p14:creationId xmlns:p14="http://schemas.microsoft.com/office/powerpoint/2010/main" val="414939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EBA48E5-06DE-404D-B070-DFC7F8D13805}" type="datetimeFigureOut">
              <a:rPr lang="cs-CZ" smtClean="0"/>
              <a:t>15.11.2023</a:t>
            </a:fld>
            <a:endParaRPr lang="cs-CZ"/>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BEFF81A-C1EC-4C28-9BD0-FE41C0E7EA5D}" type="slidenum">
              <a:rPr lang="cs-CZ" smtClean="0"/>
              <a:t>‹#›</a:t>
            </a:fld>
            <a:endParaRPr lang="cs-CZ"/>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1068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Hia9GeZsme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3.png"/><Relationship Id="rId18" Type="http://schemas.openxmlformats.org/officeDocument/2006/relationships/customXml" Target="../ink/ink8.xml"/><Relationship Id="rId3" Type="http://schemas.openxmlformats.org/officeDocument/2006/relationships/image" Target="../media/image7.png"/><Relationship Id="rId7" Type="http://schemas.openxmlformats.org/officeDocument/2006/relationships/image" Target="../media/image300.png"/><Relationship Id="rId12" Type="http://schemas.openxmlformats.org/officeDocument/2006/relationships/customXml" Target="../ink/ink5.xml"/><Relationship Id="rId17" Type="http://schemas.openxmlformats.org/officeDocument/2006/relationships/image" Target="../media/image35.png"/><Relationship Id="rId2" Type="http://schemas.openxmlformats.org/officeDocument/2006/relationships/image" Target="../media/image6.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2.png"/><Relationship Id="rId5" Type="http://schemas.openxmlformats.org/officeDocument/2006/relationships/image" Target="../media/image290.png"/><Relationship Id="rId15" Type="http://schemas.openxmlformats.org/officeDocument/2006/relationships/image" Target="../media/image34.png"/><Relationship Id="rId10" Type="http://schemas.openxmlformats.org/officeDocument/2006/relationships/customXml" Target="../ink/ink4.xml"/><Relationship Id="rId19" Type="http://schemas.openxmlformats.org/officeDocument/2006/relationships/image" Target="../media/image36.png"/><Relationship Id="rId4" Type="http://schemas.openxmlformats.org/officeDocument/2006/relationships/customXml" Target="../ink/ink1.xml"/><Relationship Id="rId9" Type="http://schemas.openxmlformats.org/officeDocument/2006/relationships/image" Target="../media/image31.png"/><Relationship Id="rId14" Type="http://schemas.openxmlformats.org/officeDocument/2006/relationships/customXml" Target="../ink/ink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mansio.cz/"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7"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cs-CZ"/>
          </a:p>
        </p:txBody>
      </p:sp>
      <p:sp>
        <p:nvSpPr>
          <p:cNvPr id="139" name="Rectangle 138">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41" name="Rectangle 140">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1F7153-099E-BB4B-AE00-32619AC4E356}"/>
              </a:ext>
            </a:extLst>
          </p:cNvPr>
          <p:cNvSpPr>
            <a:spLocks noGrp="1"/>
          </p:cNvSpPr>
          <p:nvPr>
            <p:ph type="title"/>
          </p:nvPr>
        </p:nvSpPr>
        <p:spPr>
          <a:xfrm>
            <a:off x="644849" y="954923"/>
            <a:ext cx="5875694" cy="4504620"/>
          </a:xfrm>
        </p:spPr>
        <p:txBody>
          <a:bodyPr vert="horz" lIns="91440" tIns="45720" rIns="91440" bIns="45720" rtlCol="0" anchor="ctr">
            <a:normAutofit/>
          </a:bodyPr>
          <a:lstStyle/>
          <a:p>
            <a:pPr algn="ctr"/>
            <a:r>
              <a:rPr lang="en-US" altLang="cs-CZ" sz="8900"/>
              <a:t>Konflikty a jejich řešení</a:t>
            </a:r>
            <a:endParaRPr lang="en-US" sz="8900"/>
          </a:p>
        </p:txBody>
      </p:sp>
      <p:sp>
        <p:nvSpPr>
          <p:cNvPr id="9219" name="Rectangle 2"/>
          <p:cNvSpPr>
            <a:spLocks noGrp="1" noChangeArrowheads="1"/>
          </p:cNvSpPr>
          <p:nvPr>
            <p:ph type="body" idx="1"/>
          </p:nvPr>
        </p:nvSpPr>
        <p:spPr>
          <a:xfrm>
            <a:off x="643157" y="5572664"/>
            <a:ext cx="5877385" cy="841803"/>
          </a:xfrm>
        </p:spPr>
        <p:txBody>
          <a:bodyPr vert="horz" lIns="91440" tIns="45720" rIns="91440" bIns="45720" rtlCol="0" anchor="t">
            <a:normAutofit/>
          </a:bodyPr>
          <a:lstStyle/>
          <a:p>
            <a:pPr algn="ctr">
              <a:tabLst>
                <a:tab pos="0" algn="l"/>
                <a:tab pos="913074" algn="l"/>
                <a:tab pos="1827589" algn="l"/>
                <a:tab pos="2742103" algn="l"/>
                <a:tab pos="3656617" algn="l"/>
                <a:tab pos="4571131" algn="l"/>
                <a:tab pos="5485646" algn="l"/>
                <a:tab pos="6400160" algn="l"/>
                <a:tab pos="7314675" algn="l"/>
                <a:tab pos="8229189" algn="l"/>
                <a:tab pos="9143703" algn="l"/>
                <a:tab pos="10058217" algn="l"/>
              </a:tabLst>
            </a:pPr>
            <a:r>
              <a:rPr lang="en-US" altLang="cs-CZ">
                <a:solidFill>
                  <a:schemeClr val="bg2"/>
                </a:solidFill>
              </a:rPr>
              <a:t>Rodiče, kolegové</a:t>
            </a:r>
          </a:p>
        </p:txBody>
      </p:sp>
      <p:sp>
        <p:nvSpPr>
          <p:cNvPr id="143" name="Freeform: Shape 142">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21" name="Picture 9220" descr="Zavřít obrázek ruce Applauding">
            <a:extLst>
              <a:ext uri="{FF2B5EF4-FFF2-40B4-BE49-F238E27FC236}">
                <a16:creationId xmlns:a16="http://schemas.microsoft.com/office/drawing/2014/main" id="{FA87936A-F3EE-500C-D1EC-EB6CB58898B8}"/>
              </a:ext>
            </a:extLst>
          </p:cNvPr>
          <p:cNvPicPr>
            <a:picLocks noChangeAspect="1"/>
          </p:cNvPicPr>
          <p:nvPr/>
        </p:nvPicPr>
        <p:blipFill rotWithShape="1">
          <a:blip r:embed="rId3"/>
          <a:srcRect l="30983" r="17601"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90" name="Rectangle 1"/>
          <p:cNvSpPr>
            <a:spLocks noGrp="1" noChangeArrowheads="1"/>
          </p:cNvSpPr>
          <p:nvPr>
            <p:ph type="title"/>
          </p:nvPr>
        </p:nvSpPr>
        <p:spPr>
          <a:xfrm>
            <a:off x="1251678" y="382385"/>
            <a:ext cx="10178322" cy="1492132"/>
          </a:xfrm>
        </p:spPr>
        <p:txBody>
          <a:bodyPr vert="horz" lIns="89999" tIns="46800" rIns="89999" bIns="46800" rtlCol="0" anchor="ctr">
            <a:normAutofit/>
          </a:bodyPr>
          <a:lstStyle/>
          <a:p>
            <a:pPr>
              <a:tabLst>
                <a:tab pos="0" algn="l"/>
                <a:tab pos="913074" algn="l"/>
                <a:tab pos="1827589" algn="l"/>
                <a:tab pos="2742103" algn="l"/>
                <a:tab pos="3656617" algn="l"/>
                <a:tab pos="4571131" algn="l"/>
                <a:tab pos="5485646" algn="l"/>
                <a:tab pos="6400160" algn="l"/>
                <a:tab pos="7314675" algn="l"/>
                <a:tab pos="8229189" algn="l"/>
                <a:tab pos="9143703" algn="l"/>
                <a:tab pos="10058217" algn="l"/>
              </a:tabLst>
              <a:defRPr/>
            </a:pPr>
            <a:r>
              <a:rPr lang="en-GB" sz="4700"/>
              <a:t>Utváření individuálních přístupů ke konfliktu</a:t>
            </a:r>
          </a:p>
        </p:txBody>
      </p:sp>
      <p:sp>
        <p:nvSpPr>
          <p:cNvPr id="77"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9" name="Rectangle 78">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8437" name="Rectangle 2">
            <a:extLst>
              <a:ext uri="{FF2B5EF4-FFF2-40B4-BE49-F238E27FC236}">
                <a16:creationId xmlns:a16="http://schemas.microsoft.com/office/drawing/2014/main" id="{7A2547A9-D4CB-4B05-BCF8-CF7505949F99}"/>
              </a:ext>
            </a:extLst>
          </p:cNvPr>
          <p:cNvGraphicFramePr>
            <a:graphicFrameLocks noGrp="1"/>
          </p:cNvGraphicFramePr>
          <p:nvPr>
            <p:ph idx="1"/>
            <p:extLst>
              <p:ext uri="{D42A27DB-BD31-4B8C-83A1-F6EECF244321}">
                <p14:modId xmlns:p14="http://schemas.microsoft.com/office/powerpoint/2010/main" val="340334135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56453D-DDC5-A24B-931C-D79010585817}"/>
              </a:ext>
            </a:extLst>
          </p:cNvPr>
          <p:cNvSpPr>
            <a:spLocks noGrp="1"/>
          </p:cNvSpPr>
          <p:nvPr>
            <p:ph type="title"/>
          </p:nvPr>
        </p:nvSpPr>
        <p:spPr/>
        <p:txBody>
          <a:bodyPr/>
          <a:lstStyle/>
          <a:p>
            <a:r>
              <a:rPr lang="cs-CZ" dirty="0"/>
              <a:t>Příklad potencionálních třecích ploch z pohledu učitele</a:t>
            </a:r>
          </a:p>
        </p:txBody>
      </p:sp>
      <p:sp>
        <p:nvSpPr>
          <p:cNvPr id="3" name="Zástupný obsah 2">
            <a:extLst>
              <a:ext uri="{FF2B5EF4-FFF2-40B4-BE49-F238E27FC236}">
                <a16:creationId xmlns:a16="http://schemas.microsoft.com/office/drawing/2014/main" id="{984AAE9D-300B-8F40-B259-2E0E228E34AA}"/>
              </a:ext>
            </a:extLst>
          </p:cNvPr>
          <p:cNvSpPr>
            <a:spLocks noGrp="1"/>
          </p:cNvSpPr>
          <p:nvPr>
            <p:ph idx="1"/>
          </p:nvPr>
        </p:nvSpPr>
        <p:spPr/>
        <p:txBody>
          <a:bodyPr/>
          <a:lstStyle/>
          <a:p>
            <a:r>
              <a:rPr lang="cs-CZ" dirty="0"/>
              <a:t>Martanová, V. P., &amp; </a:t>
            </a:r>
            <a:r>
              <a:rPr lang="cs-CZ" dirty="0" err="1"/>
              <a:t>Konůpková</a:t>
            </a:r>
            <a:r>
              <a:rPr lang="cs-CZ" dirty="0"/>
              <a:t>, O. (2019). Odlišné světy učitelů a rodičů: interakce s rodiči jako zdroj stresu učitele. </a:t>
            </a:r>
            <a:r>
              <a:rPr lang="cs-CZ" i="1" dirty="0"/>
              <a:t>Pedagogická orientace</a:t>
            </a:r>
            <a:r>
              <a:rPr lang="cs-CZ" dirty="0"/>
              <a:t>, </a:t>
            </a:r>
            <a:r>
              <a:rPr lang="cs-CZ" i="1" dirty="0"/>
              <a:t>29</a:t>
            </a:r>
            <a:r>
              <a:rPr lang="cs-CZ" dirty="0"/>
              <a:t>(2).</a:t>
            </a:r>
          </a:p>
          <a:p>
            <a:endParaRPr lang="cs-CZ" dirty="0"/>
          </a:p>
          <a:p>
            <a:r>
              <a:rPr lang="cs-CZ" dirty="0"/>
              <a:t>Video k tématu </a:t>
            </a:r>
            <a:r>
              <a:rPr lang="cs-CZ" dirty="0">
                <a:hlinkClick r:id="rId2"/>
              </a:rPr>
              <a:t>https://www.youtube.com/watch?v=Hia9GeZsmeo</a:t>
            </a:r>
            <a:endParaRPr lang="cs-CZ" dirty="0"/>
          </a:p>
          <a:p>
            <a:endParaRPr lang="cs-CZ" dirty="0"/>
          </a:p>
          <a:p>
            <a:endParaRPr lang="cs-CZ" dirty="0"/>
          </a:p>
        </p:txBody>
      </p:sp>
    </p:spTree>
    <p:extLst>
      <p:ext uri="{BB962C8B-B14F-4D97-AF65-F5344CB8AC3E}">
        <p14:creationId xmlns:p14="http://schemas.microsoft.com/office/powerpoint/2010/main" val="379589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6B00D51C-71C7-FF47-870D-30A3AAE5E047}"/>
              </a:ext>
            </a:extLst>
          </p:cNvPr>
          <p:cNvPicPr>
            <a:picLocks noChangeAspect="1"/>
          </p:cNvPicPr>
          <p:nvPr/>
        </p:nvPicPr>
        <p:blipFill>
          <a:blip r:embed="rId2"/>
          <a:stretch>
            <a:fillRect/>
          </a:stretch>
        </p:blipFill>
        <p:spPr>
          <a:xfrm>
            <a:off x="947640" y="1496428"/>
            <a:ext cx="5294716" cy="3865142"/>
          </a:xfrm>
          <a:prstGeom prst="rect">
            <a:avLst/>
          </a:prstGeom>
        </p:spPr>
      </p:pic>
      <p:pic>
        <p:nvPicPr>
          <p:cNvPr id="5" name="Zástupný obsah 4">
            <a:extLst>
              <a:ext uri="{FF2B5EF4-FFF2-40B4-BE49-F238E27FC236}">
                <a16:creationId xmlns:a16="http://schemas.microsoft.com/office/drawing/2014/main" id="{75BF7F14-F86B-5942-A042-D0302041FF81}"/>
              </a:ext>
            </a:extLst>
          </p:cNvPr>
          <p:cNvPicPr>
            <a:picLocks noGrp="1" noChangeAspect="1"/>
          </p:cNvPicPr>
          <p:nvPr>
            <p:ph idx="1"/>
          </p:nvPr>
        </p:nvPicPr>
        <p:blipFill>
          <a:blip r:embed="rId3"/>
          <a:stretch>
            <a:fillRect/>
          </a:stretch>
        </p:blipFill>
        <p:spPr>
          <a:xfrm>
            <a:off x="6437540" y="844805"/>
            <a:ext cx="5294715" cy="514910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Rukopis 6">
                <a:extLst>
                  <a:ext uri="{FF2B5EF4-FFF2-40B4-BE49-F238E27FC236}">
                    <a16:creationId xmlns:a16="http://schemas.microsoft.com/office/drawing/2014/main" id="{AF6B541E-0CD6-5546-9C20-35D85D98721F}"/>
                  </a:ext>
                </a:extLst>
              </p14:cNvPr>
              <p14:cNvContentPartPr/>
              <p14:nvPr/>
            </p14:nvContentPartPr>
            <p14:xfrm>
              <a:off x="947640" y="3758280"/>
              <a:ext cx="1104480" cy="404280"/>
            </p14:xfrm>
          </p:contentPart>
        </mc:Choice>
        <mc:Fallback xmlns="">
          <p:pic>
            <p:nvPicPr>
              <p:cNvPr id="7" name="Rukopis 6">
                <a:extLst>
                  <a:ext uri="{FF2B5EF4-FFF2-40B4-BE49-F238E27FC236}">
                    <a16:creationId xmlns:a16="http://schemas.microsoft.com/office/drawing/2014/main" id="{AF6B541E-0CD6-5546-9C20-35D85D98721F}"/>
                  </a:ext>
                </a:extLst>
              </p:cNvPr>
              <p:cNvPicPr/>
              <p:nvPr/>
            </p:nvPicPr>
            <p:blipFill>
              <a:blip r:embed="rId5"/>
              <a:stretch>
                <a:fillRect/>
              </a:stretch>
            </p:blipFill>
            <p:spPr>
              <a:xfrm>
                <a:off x="939000" y="3749640"/>
                <a:ext cx="11221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Rukopis 7">
                <a:extLst>
                  <a:ext uri="{FF2B5EF4-FFF2-40B4-BE49-F238E27FC236}">
                    <a16:creationId xmlns:a16="http://schemas.microsoft.com/office/drawing/2014/main" id="{B6DDD37F-B3F6-A649-B2B9-6A3CC1D544E3}"/>
                  </a:ext>
                </a:extLst>
              </p14:cNvPr>
              <p14:cNvContentPartPr/>
              <p14:nvPr/>
            </p14:nvContentPartPr>
            <p14:xfrm>
              <a:off x="1236360" y="2780160"/>
              <a:ext cx="840600" cy="379800"/>
            </p14:xfrm>
          </p:contentPart>
        </mc:Choice>
        <mc:Fallback xmlns="">
          <p:pic>
            <p:nvPicPr>
              <p:cNvPr id="8" name="Rukopis 7">
                <a:extLst>
                  <a:ext uri="{FF2B5EF4-FFF2-40B4-BE49-F238E27FC236}">
                    <a16:creationId xmlns:a16="http://schemas.microsoft.com/office/drawing/2014/main" id="{B6DDD37F-B3F6-A649-B2B9-6A3CC1D544E3}"/>
                  </a:ext>
                </a:extLst>
              </p:cNvPr>
              <p:cNvPicPr/>
              <p:nvPr/>
            </p:nvPicPr>
            <p:blipFill>
              <a:blip r:embed="rId7"/>
              <a:stretch>
                <a:fillRect/>
              </a:stretch>
            </p:blipFill>
            <p:spPr>
              <a:xfrm>
                <a:off x="1227720" y="2771160"/>
                <a:ext cx="8582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ukopis 8">
                <a:extLst>
                  <a:ext uri="{FF2B5EF4-FFF2-40B4-BE49-F238E27FC236}">
                    <a16:creationId xmlns:a16="http://schemas.microsoft.com/office/drawing/2014/main" id="{4060FEA1-0AF8-7145-8A1F-B82EAE4307AD}"/>
                  </a:ext>
                </a:extLst>
              </p14:cNvPr>
              <p14:cNvContentPartPr/>
              <p14:nvPr/>
            </p14:nvContentPartPr>
            <p14:xfrm>
              <a:off x="1288560" y="5771400"/>
              <a:ext cx="360" cy="360"/>
            </p14:xfrm>
          </p:contentPart>
        </mc:Choice>
        <mc:Fallback xmlns="">
          <p:pic>
            <p:nvPicPr>
              <p:cNvPr id="9" name="Rukopis 8">
                <a:extLst>
                  <a:ext uri="{FF2B5EF4-FFF2-40B4-BE49-F238E27FC236}">
                    <a16:creationId xmlns:a16="http://schemas.microsoft.com/office/drawing/2014/main" id="{4060FEA1-0AF8-7145-8A1F-B82EAE4307AD}"/>
                  </a:ext>
                </a:extLst>
              </p:cNvPr>
              <p:cNvPicPr/>
              <p:nvPr/>
            </p:nvPicPr>
            <p:blipFill>
              <a:blip r:embed="rId9"/>
              <a:stretch>
                <a:fillRect/>
              </a:stretch>
            </p:blipFill>
            <p:spPr>
              <a:xfrm>
                <a:off x="1279560" y="5762760"/>
                <a:ext cx="18000" cy="18000"/>
              </a:xfrm>
              <a:prstGeom prst="rect">
                <a:avLst/>
              </a:prstGeom>
            </p:spPr>
          </p:pic>
        </mc:Fallback>
      </mc:AlternateContent>
      <p:grpSp>
        <p:nvGrpSpPr>
          <p:cNvPr id="17" name="Skupina 16">
            <a:extLst>
              <a:ext uri="{FF2B5EF4-FFF2-40B4-BE49-F238E27FC236}">
                <a16:creationId xmlns:a16="http://schemas.microsoft.com/office/drawing/2014/main" id="{0051BC1F-E35E-B148-9970-1CA36D462F98}"/>
              </a:ext>
            </a:extLst>
          </p:cNvPr>
          <p:cNvGrpSpPr/>
          <p:nvPr/>
        </p:nvGrpSpPr>
        <p:grpSpPr>
          <a:xfrm>
            <a:off x="1299720" y="5745120"/>
            <a:ext cx="318240" cy="223920"/>
            <a:chOff x="1299720" y="5745120"/>
            <a:chExt cx="318240" cy="223920"/>
          </a:xfrm>
        </p:grpSpPr>
        <mc:AlternateContent xmlns:mc="http://schemas.openxmlformats.org/markup-compatibility/2006" xmlns:p14="http://schemas.microsoft.com/office/powerpoint/2010/main">
          <mc:Choice Requires="p14">
            <p:contentPart p14:bwMode="auto" r:id="rId10">
              <p14:nvContentPartPr>
                <p14:cNvPr id="10" name="Rukopis 9">
                  <a:extLst>
                    <a:ext uri="{FF2B5EF4-FFF2-40B4-BE49-F238E27FC236}">
                      <a16:creationId xmlns:a16="http://schemas.microsoft.com/office/drawing/2014/main" id="{FE2DBCB2-EFF7-CD41-9341-095AB3399A56}"/>
                    </a:ext>
                  </a:extLst>
                </p14:cNvPr>
                <p14:cNvContentPartPr/>
                <p14:nvPr/>
              </p14:nvContentPartPr>
              <p14:xfrm>
                <a:off x="1299720" y="5774280"/>
                <a:ext cx="33840" cy="20160"/>
              </p14:xfrm>
            </p:contentPart>
          </mc:Choice>
          <mc:Fallback xmlns="">
            <p:pic>
              <p:nvPicPr>
                <p:cNvPr id="10" name="Rukopis 9">
                  <a:extLst>
                    <a:ext uri="{FF2B5EF4-FFF2-40B4-BE49-F238E27FC236}">
                      <a16:creationId xmlns:a16="http://schemas.microsoft.com/office/drawing/2014/main" id="{FE2DBCB2-EFF7-CD41-9341-095AB3399A56}"/>
                    </a:ext>
                  </a:extLst>
                </p:cNvPr>
                <p:cNvPicPr/>
                <p:nvPr/>
              </p:nvPicPr>
              <p:blipFill>
                <a:blip r:embed="rId11"/>
                <a:stretch>
                  <a:fillRect/>
                </a:stretch>
              </p:blipFill>
              <p:spPr>
                <a:xfrm>
                  <a:off x="1290720" y="5765640"/>
                  <a:ext cx="51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ukopis 11">
                  <a:extLst>
                    <a:ext uri="{FF2B5EF4-FFF2-40B4-BE49-F238E27FC236}">
                      <a16:creationId xmlns:a16="http://schemas.microsoft.com/office/drawing/2014/main" id="{F8D05206-7690-1442-BFC6-11D37BCD127B}"/>
                    </a:ext>
                  </a:extLst>
                </p14:cNvPr>
                <p14:cNvContentPartPr/>
                <p14:nvPr/>
              </p14:nvContentPartPr>
              <p14:xfrm>
                <a:off x="1428960" y="5745120"/>
                <a:ext cx="39960" cy="9000"/>
              </p14:xfrm>
            </p:contentPart>
          </mc:Choice>
          <mc:Fallback xmlns="">
            <p:pic>
              <p:nvPicPr>
                <p:cNvPr id="12" name="Rukopis 11">
                  <a:extLst>
                    <a:ext uri="{FF2B5EF4-FFF2-40B4-BE49-F238E27FC236}">
                      <a16:creationId xmlns:a16="http://schemas.microsoft.com/office/drawing/2014/main" id="{F8D05206-7690-1442-BFC6-11D37BCD127B}"/>
                    </a:ext>
                  </a:extLst>
                </p:cNvPr>
                <p:cNvPicPr/>
                <p:nvPr/>
              </p:nvPicPr>
              <p:blipFill>
                <a:blip r:embed="rId13"/>
                <a:stretch>
                  <a:fillRect/>
                </a:stretch>
              </p:blipFill>
              <p:spPr>
                <a:xfrm>
                  <a:off x="1419960" y="5736480"/>
                  <a:ext cx="5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Rukopis 15">
                  <a:extLst>
                    <a:ext uri="{FF2B5EF4-FFF2-40B4-BE49-F238E27FC236}">
                      <a16:creationId xmlns:a16="http://schemas.microsoft.com/office/drawing/2014/main" id="{7AFCACB8-D041-6947-9E51-DF1C49F2C4E3}"/>
                    </a:ext>
                  </a:extLst>
                </p14:cNvPr>
                <p14:cNvContentPartPr/>
                <p14:nvPr/>
              </p14:nvContentPartPr>
              <p14:xfrm>
                <a:off x="1306920" y="5818560"/>
                <a:ext cx="311040" cy="150480"/>
              </p14:xfrm>
            </p:contentPart>
          </mc:Choice>
          <mc:Fallback xmlns="">
            <p:pic>
              <p:nvPicPr>
                <p:cNvPr id="16" name="Rukopis 15">
                  <a:extLst>
                    <a:ext uri="{FF2B5EF4-FFF2-40B4-BE49-F238E27FC236}">
                      <a16:creationId xmlns:a16="http://schemas.microsoft.com/office/drawing/2014/main" id="{7AFCACB8-D041-6947-9E51-DF1C49F2C4E3}"/>
                    </a:ext>
                  </a:extLst>
                </p:cNvPr>
                <p:cNvPicPr/>
                <p:nvPr/>
              </p:nvPicPr>
              <p:blipFill>
                <a:blip r:embed="rId15"/>
                <a:stretch>
                  <a:fillRect/>
                </a:stretch>
              </p:blipFill>
              <p:spPr>
                <a:xfrm>
                  <a:off x="1297920" y="5809920"/>
                  <a:ext cx="328680" cy="16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Rukopis 17">
                <a:extLst>
                  <a:ext uri="{FF2B5EF4-FFF2-40B4-BE49-F238E27FC236}">
                    <a16:creationId xmlns:a16="http://schemas.microsoft.com/office/drawing/2014/main" id="{7D0BB7A6-9FAC-A14B-986B-5747268B2AB6}"/>
                  </a:ext>
                </a:extLst>
              </p14:cNvPr>
              <p14:cNvContentPartPr/>
              <p14:nvPr/>
            </p14:nvContentPartPr>
            <p14:xfrm>
              <a:off x="3797400" y="2484240"/>
              <a:ext cx="383400" cy="188280"/>
            </p14:xfrm>
          </p:contentPart>
        </mc:Choice>
        <mc:Fallback xmlns="">
          <p:pic>
            <p:nvPicPr>
              <p:cNvPr id="18" name="Rukopis 17">
                <a:extLst>
                  <a:ext uri="{FF2B5EF4-FFF2-40B4-BE49-F238E27FC236}">
                    <a16:creationId xmlns:a16="http://schemas.microsoft.com/office/drawing/2014/main" id="{7D0BB7A6-9FAC-A14B-986B-5747268B2AB6}"/>
                  </a:ext>
                </a:extLst>
              </p:cNvPr>
              <p:cNvPicPr/>
              <p:nvPr/>
            </p:nvPicPr>
            <p:blipFill>
              <a:blip r:embed="rId17"/>
              <a:stretch>
                <a:fillRect/>
              </a:stretch>
            </p:blipFill>
            <p:spPr>
              <a:xfrm>
                <a:off x="3788760" y="2475240"/>
                <a:ext cx="401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Rukopis 18">
                <a:extLst>
                  <a:ext uri="{FF2B5EF4-FFF2-40B4-BE49-F238E27FC236}">
                    <a16:creationId xmlns:a16="http://schemas.microsoft.com/office/drawing/2014/main" id="{A77D192A-E008-9A41-931B-9AFB6C2EA8DF}"/>
                  </a:ext>
                </a:extLst>
              </p14:cNvPr>
              <p14:cNvContentPartPr/>
              <p14:nvPr/>
            </p14:nvContentPartPr>
            <p14:xfrm>
              <a:off x="3823320" y="2641920"/>
              <a:ext cx="91080" cy="60120"/>
            </p14:xfrm>
          </p:contentPart>
        </mc:Choice>
        <mc:Fallback xmlns="">
          <p:pic>
            <p:nvPicPr>
              <p:cNvPr id="19" name="Rukopis 18">
                <a:extLst>
                  <a:ext uri="{FF2B5EF4-FFF2-40B4-BE49-F238E27FC236}">
                    <a16:creationId xmlns:a16="http://schemas.microsoft.com/office/drawing/2014/main" id="{A77D192A-E008-9A41-931B-9AFB6C2EA8DF}"/>
                  </a:ext>
                </a:extLst>
              </p:cNvPr>
              <p:cNvPicPr/>
              <p:nvPr/>
            </p:nvPicPr>
            <p:blipFill>
              <a:blip r:embed="rId19"/>
              <a:stretch>
                <a:fillRect/>
              </a:stretch>
            </p:blipFill>
            <p:spPr>
              <a:xfrm>
                <a:off x="3814320" y="2633280"/>
                <a:ext cx="108720" cy="77760"/>
              </a:xfrm>
              <a:prstGeom prst="rect">
                <a:avLst/>
              </a:prstGeom>
            </p:spPr>
          </p:pic>
        </mc:Fallback>
      </mc:AlternateContent>
    </p:spTree>
    <p:extLst>
      <p:ext uri="{BB962C8B-B14F-4D97-AF65-F5344CB8AC3E}">
        <p14:creationId xmlns:p14="http://schemas.microsoft.com/office/powerpoint/2010/main" val="397916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461" name="Rectangle 71">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Rectangle 73">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1"/>
          <p:cNvSpPr>
            <a:spLocks noGrp="1" noChangeArrowheads="1"/>
          </p:cNvSpPr>
          <p:nvPr>
            <p:ph type="title"/>
          </p:nvPr>
        </p:nvSpPr>
        <p:spPr>
          <a:xfrm>
            <a:off x="1251677" y="1078378"/>
            <a:ext cx="2917551" cy="4701244"/>
          </a:xfrm>
        </p:spPr>
        <p:txBody>
          <a:bodyPr vert="horz" lIns="89999" tIns="46800" rIns="89999" bIns="46800" rtlCol="0" anchor="ctr">
            <a:normAutofit/>
          </a:bodyPr>
          <a:lstStyle/>
          <a:p>
            <a:pPr>
              <a:tabLst>
                <a:tab pos="0" algn="l"/>
                <a:tab pos="913074" algn="l"/>
                <a:tab pos="1827589" algn="l"/>
                <a:tab pos="2742103" algn="l"/>
                <a:tab pos="3656617" algn="l"/>
                <a:tab pos="4571131" algn="l"/>
                <a:tab pos="5485646" algn="l"/>
                <a:tab pos="6400160" algn="l"/>
                <a:tab pos="7314675" algn="l"/>
                <a:tab pos="8229189" algn="l"/>
                <a:tab pos="9143703" algn="l"/>
                <a:tab pos="10058217" algn="l"/>
              </a:tabLst>
            </a:pPr>
            <a:r>
              <a:rPr lang="en-GB" altLang="cs-CZ" sz="3600"/>
              <a:t>Přístupy ke konfliktu </a:t>
            </a:r>
            <a:r>
              <a:rPr lang="cs-CZ" altLang="cs-CZ" sz="3600"/>
              <a:t>- únik</a:t>
            </a:r>
            <a:endParaRPr lang="en-GB" altLang="cs-CZ" sz="3600"/>
          </a:p>
        </p:txBody>
      </p:sp>
      <p:sp>
        <p:nvSpPr>
          <p:cNvPr id="76"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txBody>
          <a:bodyPr/>
          <a:lstStyle/>
          <a:p>
            <a:endParaRPr lang="cs-CZ"/>
          </a:p>
        </p:txBody>
      </p:sp>
      <p:sp>
        <p:nvSpPr>
          <p:cNvPr id="19459" name="Rectangle 2"/>
          <p:cNvSpPr>
            <a:spLocks noGrp="1" noChangeArrowheads="1"/>
          </p:cNvSpPr>
          <p:nvPr>
            <p:ph idx="1"/>
          </p:nvPr>
        </p:nvSpPr>
        <p:spPr>
          <a:xfrm>
            <a:off x="5167062" y="1078378"/>
            <a:ext cx="6262938" cy="4701244"/>
          </a:xfrm>
        </p:spPr>
        <p:txBody>
          <a:bodyPr vert="horz" lIns="89999" tIns="46800" rIns="89999" bIns="46800" rtlCol="0" anchor="ctr">
            <a:normAutofit/>
          </a:bodyPr>
          <a:lstStyle/>
          <a:p>
            <a:pPr>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b="1"/>
              <a:t>únik, vyhýbání se konfliktu:</a:t>
            </a:r>
          </a:p>
          <a:p>
            <a:pPr lvl="1">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představa, že konflikt je „špatný“</a:t>
            </a:r>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b="1"/>
              <a:t>vyhýbání se dotyčné osobě</a:t>
            </a:r>
          </a:p>
          <a:p>
            <a:pPr lvl="3">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(„Nemám s ním problém, jen ho nechci vidět...“)</a:t>
            </a:r>
            <a:r>
              <a:rPr lang="ar-SA" altLang="cs-CZ" i="1"/>
              <a:t>‏</a:t>
            </a:r>
            <a:endParaRPr lang="en-GB" altLang="cs-CZ" i="1"/>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b="1"/>
              <a:t>odmítání vlastních neg. pocitů</a:t>
            </a:r>
            <a:r>
              <a:rPr lang="en-GB" altLang="cs-CZ"/>
              <a:t> </a:t>
            </a:r>
          </a:p>
          <a:p>
            <a:pPr lvl="3">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(„To mi nevadí, to se mě nemůže dotknout...“)</a:t>
            </a:r>
            <a:r>
              <a:rPr lang="ar-SA" altLang="cs-CZ" i="1"/>
              <a:t>‏</a:t>
            </a:r>
            <a:endParaRPr lang="en-GB" altLang="cs-CZ" i="1"/>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b="1"/>
              <a:t>zapírání konfliktu</a:t>
            </a:r>
            <a:r>
              <a:rPr lang="en-GB" altLang="cs-CZ"/>
              <a:t> </a:t>
            </a:r>
          </a:p>
          <a:p>
            <a:pPr lvl="3">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(„Toto přeci ještě není konflikt...“)</a:t>
            </a:r>
            <a:r>
              <a:rPr lang="ar-SA" altLang="cs-CZ" i="1"/>
              <a:t>‏</a:t>
            </a:r>
            <a:endParaRPr lang="en-GB" altLang="cs-CZ" i="1"/>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b="1"/>
              <a:t>přizpůsobení (souhlas je jednodušší)</a:t>
            </a:r>
            <a:r>
              <a:rPr lang="ar-SA" altLang="cs-CZ" b="1"/>
              <a:t>‏</a:t>
            </a:r>
            <a:endParaRPr lang="en-GB" altLang="cs-CZ" b="1"/>
          </a:p>
          <a:p>
            <a:pPr lvl="3">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(„Ano, samozřejmě, že máš pravdu...“)</a:t>
            </a:r>
            <a:r>
              <a:rPr lang="ar-SA" altLang="cs-CZ" i="1"/>
              <a:t>‏</a:t>
            </a:r>
            <a:endParaRPr lang="en-GB" altLang="cs-CZ" i="1"/>
          </a:p>
          <a:p>
            <a:pPr lvl="1">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nevede k řešení, potlačované emoce, latentní konflikt</a:t>
            </a:r>
            <a:endParaRPr lang="cs-CZ" altLang="cs-CZ"/>
          </a:p>
          <a:p>
            <a:pPr lvl="1">
              <a:tabLst>
                <a:tab pos="910194" algn="l"/>
                <a:tab pos="1824709" algn="l"/>
                <a:tab pos="2739222" algn="l"/>
                <a:tab pos="3653737" algn="l"/>
                <a:tab pos="4568251" algn="l"/>
                <a:tab pos="5482766" algn="l"/>
                <a:tab pos="6397280" algn="l"/>
                <a:tab pos="7311794" algn="l"/>
                <a:tab pos="8226308" algn="l"/>
                <a:tab pos="9140823" algn="l"/>
                <a:tab pos="10053897" algn="l"/>
              </a:tabLst>
            </a:pPr>
            <a:r>
              <a:rPr lang="cs-CZ" altLang="cs-CZ"/>
              <a:t>možný spouštěč dalších fenoménů (ostrakizace…)</a:t>
            </a:r>
            <a:endParaRPr lang="en-GB" altLang="cs-CZ"/>
          </a:p>
          <a:p>
            <a:pPr lvl="1">
              <a:buNone/>
              <a:tabLst>
                <a:tab pos="910194" algn="l"/>
                <a:tab pos="1824709" algn="l"/>
                <a:tab pos="2739222" algn="l"/>
                <a:tab pos="3653737" algn="l"/>
                <a:tab pos="4568251" algn="l"/>
                <a:tab pos="5482766" algn="l"/>
                <a:tab pos="6397280" algn="l"/>
                <a:tab pos="7311794" algn="l"/>
                <a:tab pos="8226308" algn="l"/>
                <a:tab pos="9140823" algn="l"/>
                <a:tab pos="10053897" algn="l"/>
              </a:tabLst>
            </a:pPr>
            <a:endParaRPr lang="en-GB"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p:cNvSpPr>
            <a:spLocks noGrp="1" noChangeArrowheads="1"/>
          </p:cNvSpPr>
          <p:nvPr>
            <p:ph type="title"/>
          </p:nvPr>
        </p:nvSpPr>
        <p:spPr>
          <a:xfrm>
            <a:off x="1251677" y="1078378"/>
            <a:ext cx="2917551" cy="4701244"/>
          </a:xfrm>
        </p:spPr>
        <p:txBody>
          <a:bodyPr vert="horz" lIns="89999" tIns="46800" rIns="89999" bIns="46800" rtlCol="0" anchor="ctr">
            <a:normAutofit/>
          </a:bodyPr>
          <a:lstStyle/>
          <a:p>
            <a:pPr>
              <a:tabLst>
                <a:tab pos="0" algn="l"/>
                <a:tab pos="913074" algn="l"/>
                <a:tab pos="1827589" algn="l"/>
                <a:tab pos="2742103" algn="l"/>
                <a:tab pos="3656617" algn="l"/>
                <a:tab pos="4571131" algn="l"/>
                <a:tab pos="5485646" algn="l"/>
                <a:tab pos="6400160" algn="l"/>
                <a:tab pos="7314675" algn="l"/>
                <a:tab pos="8229189" algn="l"/>
                <a:tab pos="9143703" algn="l"/>
                <a:tab pos="10058217" algn="l"/>
              </a:tabLst>
            </a:pPr>
            <a:r>
              <a:rPr lang="en-GB" altLang="cs-CZ" sz="3300"/>
              <a:t>Přístupy ke konfliktu </a:t>
            </a:r>
            <a:r>
              <a:rPr lang="cs-CZ" altLang="cs-CZ" sz="3300"/>
              <a:t>- konfrontace</a:t>
            </a:r>
            <a:endParaRPr lang="en-GB" altLang="cs-CZ" sz="3300"/>
          </a:p>
        </p:txBody>
      </p:sp>
      <p:sp>
        <p:nvSpPr>
          <p:cNvPr id="76"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txBody>
          <a:bodyPr/>
          <a:lstStyle/>
          <a:p>
            <a:endParaRPr lang="cs-CZ"/>
          </a:p>
        </p:txBody>
      </p:sp>
      <p:sp>
        <p:nvSpPr>
          <p:cNvPr id="20483" name="Rectangle 2"/>
          <p:cNvSpPr>
            <a:spLocks noGrp="1" noChangeArrowheads="1"/>
          </p:cNvSpPr>
          <p:nvPr>
            <p:ph idx="1"/>
          </p:nvPr>
        </p:nvSpPr>
        <p:spPr>
          <a:xfrm>
            <a:off x="5167062" y="1078378"/>
            <a:ext cx="6262938" cy="4701244"/>
          </a:xfrm>
        </p:spPr>
        <p:txBody>
          <a:bodyPr vert="horz" lIns="89999" tIns="46800" rIns="89999" bIns="46800" rtlCol="0" anchor="ctr">
            <a:normAutofit/>
          </a:bodyPr>
          <a:lstStyle/>
          <a:p>
            <a:pPr>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b="1"/>
              <a:t>konfrontace</a:t>
            </a:r>
          </a:p>
          <a:p>
            <a:pPr lvl="1">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představa, že je potřeba se konfliktu postavit, vnímá situace jako „buď-anebo“, „kdo s koho“</a:t>
            </a:r>
          </a:p>
          <a:p>
            <a:pPr lvl="1">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hájení vlastních pozic a odmítání argumentů oponenta</a:t>
            </a:r>
          </a:p>
          <a:p>
            <a:pPr lvl="2">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(„Pravdu může mít jen jeden!; Tady jde o princip!“)</a:t>
            </a:r>
            <a:r>
              <a:rPr lang="ar-SA" altLang="cs-CZ" i="1"/>
              <a:t>‏</a:t>
            </a:r>
            <a:endParaRPr lang="en-GB" altLang="cs-CZ" i="1"/>
          </a:p>
          <a:p>
            <a:pPr lvl="1">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konfrontace z pozice síly</a:t>
            </a:r>
          </a:p>
          <a:p>
            <a:pPr lvl="2">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vztah nadřízený-podřízený, učitel-žák, starší-mladší...</a:t>
            </a:r>
          </a:p>
          <a:p>
            <a:pPr lvl="2">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(„Už jsem řekl!“)</a:t>
            </a:r>
            <a:r>
              <a:rPr lang="ar-SA" altLang="cs-CZ"/>
              <a:t>‏</a:t>
            </a:r>
            <a:endParaRPr lang="en-GB" altLang="cs-CZ"/>
          </a:p>
          <a:p>
            <a:pPr lvl="2">
              <a:lnSpc>
                <a:spcPct val="100000"/>
              </a:lnSpc>
              <a:buNone/>
              <a:tabLst>
                <a:tab pos="910194" algn="l"/>
                <a:tab pos="1824709" algn="l"/>
                <a:tab pos="2739222" algn="l"/>
                <a:tab pos="3653737" algn="l"/>
                <a:tab pos="4568251" algn="l"/>
                <a:tab pos="5482766" algn="l"/>
                <a:tab pos="6397280" algn="l"/>
                <a:tab pos="7311794" algn="l"/>
                <a:tab pos="8226308" algn="l"/>
                <a:tab pos="9140823" algn="l"/>
                <a:tab pos="10053897" algn="l"/>
              </a:tabLst>
            </a:pPr>
            <a:endParaRPr lang="en-GB" altLang="cs-CZ"/>
          </a:p>
          <a:p>
            <a:pPr lvl="1">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cs-CZ" altLang="cs-CZ"/>
              <a:t>funkční v situaci, kdy komunikační partner se konfliktu vyhýbá</a:t>
            </a:r>
          </a:p>
          <a:p>
            <a:pPr lvl="1">
              <a:lnSpc>
                <a:spcPct val="100000"/>
              </a:lnSpc>
              <a:tabLst>
                <a:tab pos="910194" algn="l"/>
                <a:tab pos="1824709" algn="l"/>
                <a:tab pos="2739222" algn="l"/>
                <a:tab pos="3653737" algn="l"/>
                <a:tab pos="4568251" algn="l"/>
                <a:tab pos="5482766" algn="l"/>
                <a:tab pos="6397280" algn="l"/>
                <a:tab pos="7311794" algn="l"/>
                <a:tab pos="8226308" algn="l"/>
                <a:tab pos="9140823" algn="l"/>
                <a:tab pos="10053897" algn="l"/>
              </a:tabLst>
            </a:pPr>
            <a:r>
              <a:rPr lang="cs-CZ" altLang="cs-CZ"/>
              <a:t>V ostatních případech </a:t>
            </a:r>
            <a:r>
              <a:rPr lang="en-GB" altLang="cs-CZ"/>
              <a:t>často nevede k řešení, </a:t>
            </a:r>
            <a:r>
              <a:rPr lang="cs-CZ" altLang="cs-CZ"/>
              <a:t>následuje</a:t>
            </a:r>
            <a:r>
              <a:rPr lang="en-GB" altLang="cs-CZ"/>
              <a:t> dlouhý a úporný boj</a:t>
            </a:r>
          </a:p>
          <a:p>
            <a:pPr lvl="2">
              <a:lnSpc>
                <a:spcPct val="100000"/>
              </a:lnSpc>
              <a:buNone/>
              <a:tabLst>
                <a:tab pos="910194" algn="l"/>
                <a:tab pos="1824709" algn="l"/>
                <a:tab pos="2739222" algn="l"/>
                <a:tab pos="3653737" algn="l"/>
                <a:tab pos="4568251" algn="l"/>
                <a:tab pos="5482766" algn="l"/>
                <a:tab pos="6397280" algn="l"/>
                <a:tab pos="7311794" algn="l"/>
                <a:tab pos="8226308" algn="l"/>
                <a:tab pos="9140823" algn="l"/>
                <a:tab pos="10053897" algn="l"/>
              </a:tabLst>
            </a:pPr>
            <a:endParaRPr lang="en-GB" altLang="cs-CZ"/>
          </a:p>
          <a:p>
            <a:pPr>
              <a:lnSpc>
                <a:spcPct val="100000"/>
              </a:lnSpc>
              <a:buNone/>
              <a:tabLst>
                <a:tab pos="910194" algn="l"/>
                <a:tab pos="1824709" algn="l"/>
                <a:tab pos="2739222" algn="l"/>
                <a:tab pos="3653737" algn="l"/>
                <a:tab pos="4568251" algn="l"/>
                <a:tab pos="5482766" algn="l"/>
                <a:tab pos="6397280" algn="l"/>
                <a:tab pos="7311794" algn="l"/>
                <a:tab pos="8226308" algn="l"/>
                <a:tab pos="9140823" algn="l"/>
                <a:tab pos="10053897" algn="l"/>
              </a:tabLst>
            </a:pPr>
            <a:endParaRPr lang="en-GB"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1"/>
          <p:cNvSpPr>
            <a:spLocks noGrp="1" noChangeArrowheads="1"/>
          </p:cNvSpPr>
          <p:nvPr>
            <p:ph type="title"/>
          </p:nvPr>
        </p:nvSpPr>
        <p:spPr>
          <a:xfrm>
            <a:off x="1251677" y="1078378"/>
            <a:ext cx="2917551" cy="4701244"/>
          </a:xfrm>
        </p:spPr>
        <p:txBody>
          <a:bodyPr vert="horz" lIns="89999" tIns="46800" rIns="89999" bIns="46800" rtlCol="0" anchor="ctr">
            <a:normAutofit/>
          </a:bodyPr>
          <a:lstStyle/>
          <a:p>
            <a:pPr>
              <a:tabLst>
                <a:tab pos="0" algn="l"/>
                <a:tab pos="913074" algn="l"/>
                <a:tab pos="1827589" algn="l"/>
                <a:tab pos="2742103" algn="l"/>
                <a:tab pos="3656617" algn="l"/>
                <a:tab pos="4571131" algn="l"/>
                <a:tab pos="5485646" algn="l"/>
                <a:tab pos="6400160" algn="l"/>
                <a:tab pos="7314675" algn="l"/>
                <a:tab pos="8229189" algn="l"/>
                <a:tab pos="9143703" algn="l"/>
                <a:tab pos="10058217" algn="l"/>
              </a:tabLst>
            </a:pPr>
            <a:r>
              <a:rPr lang="en-GB" altLang="cs-CZ" sz="3100"/>
              <a:t>Přístupy ke konfliktu </a:t>
            </a:r>
            <a:r>
              <a:rPr lang="cs-CZ" altLang="cs-CZ" sz="3100"/>
              <a:t>- profesionální</a:t>
            </a:r>
            <a:endParaRPr lang="en-GB" altLang="cs-CZ" sz="3100"/>
          </a:p>
        </p:txBody>
      </p:sp>
      <p:sp>
        <p:nvSpPr>
          <p:cNvPr id="76"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txBody>
          <a:bodyPr/>
          <a:lstStyle/>
          <a:p>
            <a:endParaRPr lang="cs-CZ"/>
          </a:p>
        </p:txBody>
      </p:sp>
      <p:sp>
        <p:nvSpPr>
          <p:cNvPr id="21507" name="Rectangle 2"/>
          <p:cNvSpPr>
            <a:spLocks noGrp="1" noChangeArrowheads="1"/>
          </p:cNvSpPr>
          <p:nvPr>
            <p:ph idx="1"/>
          </p:nvPr>
        </p:nvSpPr>
        <p:spPr>
          <a:xfrm>
            <a:off x="5167062" y="1078378"/>
            <a:ext cx="6262938" cy="4701244"/>
          </a:xfrm>
        </p:spPr>
        <p:txBody>
          <a:bodyPr vert="horz" lIns="89999" tIns="46800" rIns="89999" bIns="46800" rtlCol="0" anchor="ctr">
            <a:normAutofit/>
          </a:bodyPr>
          <a:lstStyle/>
          <a:p>
            <a:pPr>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b="1"/>
              <a:t>řešení problému</a:t>
            </a:r>
          </a:p>
          <a:p>
            <a:pPr lvl="1">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i="1"/>
              <a:t>nutné sebevědomí, ochota a komunikační dovednosti</a:t>
            </a:r>
          </a:p>
          <a:p>
            <a:pPr lvl="1">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kompromis</a:t>
            </a:r>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vyjednávání, každý se něčeho vzdá </a:t>
            </a:r>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účinný tehdy, kdy se podaří prosadit podstatné, v opačném případě - rozmrzelost a přizpůsobení se</a:t>
            </a:r>
          </a:p>
          <a:p>
            <a:pPr lvl="1">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dohoda</a:t>
            </a:r>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„win-win“ strategie, ochota vyjít vstříc</a:t>
            </a:r>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jde o to, aby byly uspokojeny potřeby obou stran, příčin konfliktu i to, co obě strany dohodou riskují, důvěra</a:t>
            </a:r>
          </a:p>
          <a:p>
            <a:pPr lvl="2">
              <a:tabLst>
                <a:tab pos="910194" algn="l"/>
                <a:tab pos="1824709" algn="l"/>
                <a:tab pos="2739222" algn="l"/>
                <a:tab pos="3653737" algn="l"/>
                <a:tab pos="4568251" algn="l"/>
                <a:tab pos="5482766" algn="l"/>
                <a:tab pos="6397280" algn="l"/>
                <a:tab pos="7311794" algn="l"/>
                <a:tab pos="8226308" algn="l"/>
                <a:tab pos="9140823" algn="l"/>
                <a:tab pos="10053897" algn="l"/>
              </a:tabLst>
            </a:pPr>
            <a:r>
              <a:rPr lang="en-GB" altLang="cs-CZ"/>
              <a:t>velká šance na potlačení konfliktu v budoucnu</a:t>
            </a:r>
          </a:p>
          <a:p>
            <a:pPr>
              <a:buNone/>
              <a:tabLst>
                <a:tab pos="910194" algn="l"/>
                <a:tab pos="1824709" algn="l"/>
                <a:tab pos="2739222" algn="l"/>
                <a:tab pos="3653737" algn="l"/>
                <a:tab pos="4568251" algn="l"/>
                <a:tab pos="5482766" algn="l"/>
                <a:tab pos="6397280" algn="l"/>
                <a:tab pos="7311794" algn="l"/>
                <a:tab pos="8226308" algn="l"/>
                <a:tab pos="9140823" algn="l"/>
                <a:tab pos="10053897" algn="l"/>
              </a:tabLst>
            </a:pPr>
            <a:endParaRPr lang="en-GB" alt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35585" y="228985"/>
            <a:ext cx="8155576" cy="990824"/>
          </a:xfrm>
        </p:spPr>
        <p:txBody>
          <a:bodyPr>
            <a:normAutofit fontScale="90000"/>
          </a:bodyPr>
          <a:lstStyle/>
          <a:p>
            <a:pPr>
              <a:defRPr/>
            </a:pPr>
            <a:r>
              <a:rPr lang="cs-CZ"/>
              <a:t>Možné postupy při řešení konfliktu</a:t>
            </a:r>
          </a:p>
        </p:txBody>
      </p:sp>
      <p:sp>
        <p:nvSpPr>
          <p:cNvPr id="22531" name="Rectangle 3"/>
          <p:cNvSpPr>
            <a:spLocks noGrp="1" noChangeArrowheads="1"/>
          </p:cNvSpPr>
          <p:nvPr>
            <p:ph idx="1"/>
          </p:nvPr>
        </p:nvSpPr>
        <p:spPr>
          <a:xfrm>
            <a:off x="2135585" y="1600009"/>
            <a:ext cx="8155576" cy="4496152"/>
          </a:xfrm>
        </p:spPr>
        <p:txBody>
          <a:bodyPr/>
          <a:lstStyle/>
          <a:p>
            <a:r>
              <a:rPr lang="cs-CZ" altLang="cs-CZ"/>
              <a:t>faktory</a:t>
            </a:r>
          </a:p>
          <a:p>
            <a:pPr lvl="1"/>
            <a:r>
              <a:rPr lang="cs-CZ" altLang="cs-CZ"/>
              <a:t>míra odpovědnosti třetí strany</a:t>
            </a:r>
            <a:endParaRPr lang="cs-CZ" altLang="cs-CZ">
              <a:latin typeface="Arial" panose="020B0604020202020204" pitchFamily="34" charset="0"/>
            </a:endParaRPr>
          </a:p>
          <a:p>
            <a:pPr lvl="1"/>
            <a:r>
              <a:rPr lang="cs-CZ" altLang="cs-CZ">
                <a:latin typeface="Arial" panose="020B0604020202020204" pitchFamily="34" charset="0"/>
              </a:rPr>
              <a:t>důraz na vztah mezi odpůrci</a:t>
            </a:r>
          </a:p>
          <a:p>
            <a:pPr lvl="1"/>
            <a:endParaRPr lang="cs-CZ" altLang="cs-CZ">
              <a:latin typeface="Arial" panose="020B0604020202020204" pitchFamily="34" charset="0"/>
            </a:endParaRPr>
          </a:p>
          <a:p>
            <a:pPr lvl="1"/>
            <a:endParaRPr lang="cs-CZ" altLang="cs-CZ">
              <a:latin typeface="Arial" panose="020B0604020202020204" pitchFamily="34" charset="0"/>
            </a:endParaRPr>
          </a:p>
          <a:p>
            <a:pPr>
              <a:buFont typeface="Wingdings" panose="05000000000000000000" pitchFamily="2" charset="2"/>
              <a:buNone/>
            </a:pPr>
            <a:r>
              <a:rPr lang="cs-CZ" altLang="cs-CZ" sz="1905">
                <a:latin typeface="Arial" panose="020B0604020202020204" pitchFamily="34" charset="0"/>
              </a:rPr>
              <a:t>Odpůrci nesou zodpovědnost	         Třetí strana nese zodpovědnost</a:t>
            </a:r>
          </a:p>
          <a:p>
            <a:pPr>
              <a:buFont typeface="Wingdings" panose="05000000000000000000" pitchFamily="2" charset="2"/>
              <a:buNone/>
            </a:pPr>
            <a:r>
              <a:rPr lang="cs-CZ" altLang="cs-CZ" sz="1905">
                <a:latin typeface="Arial" panose="020B0604020202020204" pitchFamily="34" charset="0"/>
              </a:rPr>
              <a:t>Vztahy jsou důležité			              Důležité je řešení</a:t>
            </a:r>
          </a:p>
          <a:p>
            <a:pPr>
              <a:buFont typeface="Wingdings" panose="05000000000000000000" pitchFamily="2" charset="2"/>
              <a:buNone/>
            </a:pPr>
            <a:endParaRPr lang="cs-CZ" altLang="cs-CZ" sz="1905">
              <a:latin typeface="Arial" panose="020B0604020202020204" pitchFamily="34" charset="0"/>
            </a:endParaRPr>
          </a:p>
          <a:p>
            <a:pPr algn="ctr">
              <a:buFont typeface="Wingdings" panose="05000000000000000000" pitchFamily="2" charset="2"/>
              <a:buNone/>
            </a:pPr>
            <a:r>
              <a:rPr lang="cs-CZ" altLang="cs-CZ" sz="2087">
                <a:latin typeface="Arial" panose="020B0604020202020204" pitchFamily="34" charset="0"/>
              </a:rPr>
              <a:t>řešení spoluprácí – usmíření – mediace – arbitráž – soudní řízení</a:t>
            </a:r>
          </a:p>
        </p:txBody>
      </p:sp>
      <p:sp>
        <p:nvSpPr>
          <p:cNvPr id="22532" name="Line 4"/>
          <p:cNvSpPr>
            <a:spLocks noChangeShapeType="1"/>
          </p:cNvSpPr>
          <p:nvPr/>
        </p:nvSpPr>
        <p:spPr bwMode="auto">
          <a:xfrm>
            <a:off x="2206872" y="4718665"/>
            <a:ext cx="77782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1438" tIns="45719" rIns="91438" bIns="45719"/>
          <a:lstStyle/>
          <a:p>
            <a:endParaRPr lang="cs-CZ" sz="1633"/>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54" name="Rectangle 2"/>
          <p:cNvSpPr>
            <a:spLocks noGrp="1" noChangeArrowheads="1"/>
          </p:cNvSpPr>
          <p:nvPr>
            <p:ph type="title"/>
          </p:nvPr>
        </p:nvSpPr>
        <p:spPr>
          <a:xfrm>
            <a:off x="1251678" y="382385"/>
            <a:ext cx="10178322" cy="1492132"/>
          </a:xfrm>
        </p:spPr>
        <p:txBody>
          <a:bodyPr anchor="ctr">
            <a:normAutofit/>
          </a:bodyPr>
          <a:lstStyle/>
          <a:p>
            <a:r>
              <a:rPr lang="cs-CZ" altLang="cs-CZ"/>
              <a:t>Řešení konfliktu</a:t>
            </a:r>
          </a:p>
        </p:txBody>
      </p:sp>
      <p:sp>
        <p:nvSpPr>
          <p:cNvPr id="7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8" name="Rectangle 7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23557" name="Rectangle 3">
            <a:extLst>
              <a:ext uri="{FF2B5EF4-FFF2-40B4-BE49-F238E27FC236}">
                <a16:creationId xmlns:a16="http://schemas.microsoft.com/office/drawing/2014/main" id="{3031326F-B1C2-4EC5-9AFE-ED09DA2C80EF}"/>
              </a:ext>
            </a:extLst>
          </p:cNvPr>
          <p:cNvGraphicFramePr>
            <a:graphicFrameLocks noGrp="1"/>
          </p:cNvGraphicFramePr>
          <p:nvPr>
            <p:ph idx="1"/>
            <p:extLst>
              <p:ext uri="{D42A27DB-BD31-4B8C-83A1-F6EECF244321}">
                <p14:modId xmlns:p14="http://schemas.microsoft.com/office/powerpoint/2010/main" val="773207939"/>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78" name="Rectangle 2"/>
          <p:cNvSpPr>
            <a:spLocks noGrp="1" noChangeArrowheads="1"/>
          </p:cNvSpPr>
          <p:nvPr>
            <p:ph type="title"/>
          </p:nvPr>
        </p:nvSpPr>
        <p:spPr>
          <a:xfrm>
            <a:off x="1251678" y="382385"/>
            <a:ext cx="10178322" cy="1492132"/>
          </a:xfrm>
        </p:spPr>
        <p:txBody>
          <a:bodyPr anchor="ctr">
            <a:normAutofit/>
          </a:bodyPr>
          <a:lstStyle/>
          <a:p>
            <a:r>
              <a:rPr lang="cs-CZ" altLang="cs-CZ"/>
              <a:t>Řešení spoluprací („neformální postup“) - fáze</a:t>
            </a:r>
          </a:p>
        </p:txBody>
      </p:sp>
      <p:sp>
        <p:nvSpPr>
          <p:cNvPr id="7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8" name="Rectangle 7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24581" name="Rectangle 3">
            <a:extLst>
              <a:ext uri="{FF2B5EF4-FFF2-40B4-BE49-F238E27FC236}">
                <a16:creationId xmlns:a16="http://schemas.microsoft.com/office/drawing/2014/main" id="{47EE3848-F429-48AA-A2D0-51F0AE841B64}"/>
              </a:ext>
            </a:extLst>
          </p:cNvPr>
          <p:cNvGraphicFramePr>
            <a:graphicFrameLocks noGrp="1"/>
          </p:cNvGraphicFramePr>
          <p:nvPr>
            <p:ph idx="1"/>
            <p:extLst>
              <p:ext uri="{D42A27DB-BD31-4B8C-83A1-F6EECF244321}">
                <p14:modId xmlns:p14="http://schemas.microsoft.com/office/powerpoint/2010/main" val="308548950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xfrm>
            <a:off x="761996" y="382385"/>
            <a:ext cx="10668004" cy="1113295"/>
          </a:xfrm>
        </p:spPr>
        <p:txBody>
          <a:bodyPr anchor="b">
            <a:normAutofit/>
          </a:bodyPr>
          <a:lstStyle/>
          <a:p>
            <a:pPr algn="ctr"/>
            <a:r>
              <a:rPr lang="cs-CZ" altLang="cs-CZ"/>
              <a:t>Formální řešení konfliktu</a:t>
            </a:r>
          </a:p>
        </p:txBody>
      </p:sp>
      <p:sp>
        <p:nvSpPr>
          <p:cNvPr id="25603" name="Rectangle 3"/>
          <p:cNvSpPr>
            <a:spLocks noGrp="1" noChangeArrowheads="1"/>
          </p:cNvSpPr>
          <p:nvPr>
            <p:ph idx="1"/>
          </p:nvPr>
        </p:nvSpPr>
        <p:spPr>
          <a:xfrm>
            <a:off x="761996" y="1785257"/>
            <a:ext cx="10668004" cy="3440539"/>
          </a:xfrm>
        </p:spPr>
        <p:txBody>
          <a:bodyPr>
            <a:normAutofit/>
          </a:bodyPr>
          <a:lstStyle/>
          <a:p>
            <a:r>
              <a:rPr lang="cs-CZ" altLang="cs-CZ" sz="2200"/>
              <a:t>vstup třetí strany do řešení; cílem může být</a:t>
            </a:r>
          </a:p>
          <a:p>
            <a:pPr lvl="1"/>
            <a:r>
              <a:rPr lang="cs-CZ" altLang="cs-CZ" sz="2200" b="1"/>
              <a:t>smíření</a:t>
            </a:r>
            <a:r>
              <a:rPr lang="cs-CZ" altLang="cs-CZ" sz="2200"/>
              <a:t> – třetí strana </a:t>
            </a:r>
            <a:r>
              <a:rPr lang="cs-CZ" altLang="cs-CZ" sz="2200" u="sng"/>
              <a:t>moderuje</a:t>
            </a:r>
            <a:r>
              <a:rPr lang="cs-CZ" altLang="cs-CZ" sz="2200"/>
              <a:t> komunikaci; nerozhoduje „kdo má pravdu“; průběh analogický „neformálnímu“ postupu</a:t>
            </a:r>
          </a:p>
          <a:p>
            <a:pPr lvl="1"/>
            <a:r>
              <a:rPr lang="cs-CZ" altLang="cs-CZ" sz="2200" b="1"/>
              <a:t>mediace</a:t>
            </a:r>
            <a:r>
              <a:rPr lang="cs-CZ" altLang="cs-CZ" sz="2200"/>
              <a:t> – někdy synonymum pro „smíření“; ve skutečnosti je větší důraz kladen na </a:t>
            </a:r>
            <a:r>
              <a:rPr lang="cs-CZ" altLang="cs-CZ" sz="2200" u="sng"/>
              <a:t>hledání oboustranně přijatelného řešení</a:t>
            </a:r>
            <a:r>
              <a:rPr lang="cs-CZ" altLang="cs-CZ" sz="2200"/>
              <a:t>; vzájemný vztah stran není hlavním cílem</a:t>
            </a:r>
          </a:p>
          <a:p>
            <a:pPr lvl="1"/>
            <a:r>
              <a:rPr lang="cs-CZ" altLang="cs-CZ" sz="2200" b="1"/>
              <a:t>arbitráž</a:t>
            </a:r>
            <a:r>
              <a:rPr lang="cs-CZ" altLang="cs-CZ" sz="2200"/>
              <a:t> – rozhodnutí je oběma stranami přeneseno na oboustranně důvěryhodnou osobu; obě strany přednesou stanoviska a </a:t>
            </a:r>
            <a:r>
              <a:rPr lang="cs-CZ" altLang="cs-CZ" sz="2200" u="sng"/>
              <a:t>arbitr rozhodne</a:t>
            </a:r>
          </a:p>
          <a:p>
            <a:pPr lvl="1"/>
            <a:r>
              <a:rPr lang="cs-CZ" altLang="cs-CZ" sz="2200" b="1"/>
              <a:t>soudní řízení</a:t>
            </a:r>
          </a:p>
        </p:txBody>
      </p:sp>
      <p:sp>
        <p:nvSpPr>
          <p:cNvPr id="74" name="Freeform: Shape 73">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51679" y="644525"/>
            <a:ext cx="3384329" cy="5408866"/>
          </a:xfrm>
        </p:spPr>
        <p:txBody>
          <a:bodyPr anchor="ctr">
            <a:normAutofit/>
          </a:bodyPr>
          <a:lstStyle/>
          <a:p>
            <a:pPr>
              <a:defRPr/>
            </a:pPr>
            <a:r>
              <a:rPr lang="cs-CZ" sz="4000"/>
              <a:t>Konflikt v běžném životě i ve škole</a:t>
            </a:r>
          </a:p>
        </p:txBody>
      </p:sp>
      <p:graphicFrame>
        <p:nvGraphicFramePr>
          <p:cNvPr id="10245" name="Rectangle 3">
            <a:extLst>
              <a:ext uri="{FF2B5EF4-FFF2-40B4-BE49-F238E27FC236}">
                <a16:creationId xmlns:a16="http://schemas.microsoft.com/office/drawing/2014/main" id="{2877CBE2-4C95-41DA-B2BD-354AA3E829BF}"/>
              </a:ext>
            </a:extLst>
          </p:cNvPr>
          <p:cNvGraphicFramePr>
            <a:graphicFrameLocks noGrp="1"/>
          </p:cNvGraphicFramePr>
          <p:nvPr>
            <p:ph idx="1"/>
            <p:extLst>
              <p:ext uri="{D42A27DB-BD31-4B8C-83A1-F6EECF244321}">
                <p14:modId xmlns:p14="http://schemas.microsoft.com/office/powerpoint/2010/main" val="3859823305"/>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629" name="Rectangle 71">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0" name="Freeform: Shape 73">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cs-CZ"/>
          </a:p>
        </p:txBody>
      </p:sp>
      <p:sp>
        <p:nvSpPr>
          <p:cNvPr id="26626" name="Rectangle 2"/>
          <p:cNvSpPr>
            <a:spLocks noGrp="1" noChangeArrowheads="1"/>
          </p:cNvSpPr>
          <p:nvPr>
            <p:ph type="title"/>
          </p:nvPr>
        </p:nvSpPr>
        <p:spPr>
          <a:xfrm>
            <a:off x="931933" y="1162940"/>
            <a:ext cx="4515598" cy="4532120"/>
          </a:xfrm>
        </p:spPr>
        <p:txBody>
          <a:bodyPr anchor="ctr">
            <a:normAutofit/>
          </a:bodyPr>
          <a:lstStyle/>
          <a:p>
            <a:r>
              <a:rPr lang="cs-CZ" altLang="cs-CZ" sz="4400">
                <a:solidFill>
                  <a:srgbClr val="2A1A00"/>
                </a:solidFill>
              </a:rPr>
              <a:t>Jak komunikovat efektivně?</a:t>
            </a:r>
          </a:p>
        </p:txBody>
      </p:sp>
      <p:sp>
        <p:nvSpPr>
          <p:cNvPr id="76" name="Rectangle 75">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6627" name="Rectangle 3"/>
          <p:cNvSpPr>
            <a:spLocks noGrp="1" noChangeArrowheads="1"/>
          </p:cNvSpPr>
          <p:nvPr>
            <p:ph idx="1"/>
          </p:nvPr>
        </p:nvSpPr>
        <p:spPr>
          <a:xfrm>
            <a:off x="6749271" y="1128451"/>
            <a:ext cx="4680729" cy="4566609"/>
          </a:xfrm>
        </p:spPr>
        <p:txBody>
          <a:bodyPr anchor="ctr">
            <a:normAutofit fontScale="92500"/>
          </a:bodyPr>
          <a:lstStyle/>
          <a:p>
            <a:pPr>
              <a:lnSpc>
                <a:spcPct val="100000"/>
              </a:lnSpc>
            </a:pPr>
            <a:r>
              <a:rPr lang="cs-CZ" altLang="cs-CZ" sz="1400"/>
              <a:t>aktivní naslouchání</a:t>
            </a:r>
          </a:p>
          <a:p>
            <a:pPr lvl="1">
              <a:lnSpc>
                <a:spcPct val="100000"/>
              </a:lnSpc>
            </a:pPr>
            <a:r>
              <a:rPr lang="cs-CZ" altLang="cs-CZ" sz="1400"/>
              <a:t>empatie (jaké jsou důvody toho druhého?)</a:t>
            </a:r>
          </a:p>
          <a:p>
            <a:pPr lvl="1">
              <a:lnSpc>
                <a:spcPct val="100000"/>
              </a:lnSpc>
            </a:pPr>
            <a:r>
              <a:rPr lang="cs-CZ" altLang="cs-CZ" sz="1400"/>
              <a:t>projevení zájmu (tón hlasu, mimika, oční kontakt, postoj)</a:t>
            </a:r>
          </a:p>
          <a:p>
            <a:pPr lvl="1">
              <a:lnSpc>
                <a:spcPct val="100000"/>
              </a:lnSpc>
            </a:pPr>
            <a:r>
              <a:rPr lang="cs-CZ" altLang="cs-CZ" sz="1400"/>
              <a:t>nepřerušovat, nedávat k dispozici „vlastní historky“</a:t>
            </a:r>
          </a:p>
          <a:p>
            <a:pPr lvl="1">
              <a:lnSpc>
                <a:spcPct val="100000"/>
              </a:lnSpc>
            </a:pPr>
            <a:r>
              <a:rPr lang="cs-CZ" altLang="cs-CZ" sz="1400"/>
              <a:t>mluvit v první osobě, popisovat své pocity, nezobecňovat</a:t>
            </a:r>
          </a:p>
          <a:p>
            <a:pPr lvl="1">
              <a:lnSpc>
                <a:spcPct val="100000"/>
              </a:lnSpc>
            </a:pPr>
            <a:r>
              <a:rPr lang="cs-CZ" altLang="cs-CZ" sz="1400"/>
              <a:t>fáze:</a:t>
            </a:r>
          </a:p>
          <a:p>
            <a:pPr lvl="2">
              <a:lnSpc>
                <a:spcPct val="100000"/>
              </a:lnSpc>
            </a:pPr>
            <a:r>
              <a:rPr lang="cs-CZ" altLang="cs-CZ" sz="1400"/>
              <a:t>povzbuzování</a:t>
            </a:r>
          </a:p>
          <a:p>
            <a:pPr lvl="2">
              <a:lnSpc>
                <a:spcPct val="100000"/>
              </a:lnSpc>
            </a:pPr>
            <a:r>
              <a:rPr lang="cs-CZ" altLang="cs-CZ" sz="1400"/>
              <a:t>objasňování („Jak jsi reagoval?“, „Proč si myslíš, že?“) </a:t>
            </a:r>
          </a:p>
          <a:p>
            <a:pPr lvl="2">
              <a:lnSpc>
                <a:spcPct val="100000"/>
              </a:lnSpc>
            </a:pPr>
            <a:r>
              <a:rPr lang="cs-CZ" altLang="cs-CZ" sz="1400"/>
              <a:t>parafrázování („Jestli tomu dobře rozumím...“)</a:t>
            </a:r>
          </a:p>
          <a:p>
            <a:pPr lvl="2">
              <a:lnSpc>
                <a:spcPct val="100000"/>
              </a:lnSpc>
            </a:pPr>
            <a:r>
              <a:rPr lang="cs-CZ" altLang="cs-CZ" sz="1400"/>
              <a:t>zrcadlení („Když se tak na Tebe dívám, vidím, že Tě to...“)</a:t>
            </a:r>
          </a:p>
          <a:p>
            <a:pPr lvl="2">
              <a:lnSpc>
                <a:spcPct val="100000"/>
              </a:lnSpc>
            </a:pPr>
            <a:r>
              <a:rPr lang="cs-CZ" altLang="cs-CZ" sz="1400"/>
              <a:t>shrnutí („Takže jsi mi už říkal, že... Co bylo dál?“)</a:t>
            </a:r>
          </a:p>
          <a:p>
            <a:pPr lvl="2">
              <a:lnSpc>
                <a:spcPct val="100000"/>
              </a:lnSpc>
            </a:pPr>
            <a:r>
              <a:rPr lang="cs-CZ" altLang="cs-CZ" sz="1400"/>
              <a:t>uznání („Chápu, že je to pro Tebe důležité...“)</a:t>
            </a:r>
          </a:p>
          <a:p>
            <a:pPr lvl="2">
              <a:lnSpc>
                <a:spcPct val="100000"/>
              </a:lnSpc>
            </a:pPr>
            <a:r>
              <a:rPr lang="cs-CZ" altLang="cs-CZ" sz="1400"/>
              <a:t>potvrzování („Jsem rád, že jsme to spolu probrali...“)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650" name="Rectangle 2"/>
          <p:cNvSpPr>
            <a:spLocks noGrp="1" noChangeArrowheads="1"/>
          </p:cNvSpPr>
          <p:nvPr>
            <p:ph type="title"/>
          </p:nvPr>
        </p:nvSpPr>
        <p:spPr>
          <a:xfrm>
            <a:off x="1251678" y="382385"/>
            <a:ext cx="10178322" cy="1492132"/>
          </a:xfrm>
        </p:spPr>
        <p:txBody>
          <a:bodyPr anchor="ctr">
            <a:normAutofit/>
          </a:bodyPr>
          <a:lstStyle/>
          <a:p>
            <a:r>
              <a:rPr lang="cs-CZ" altLang="cs-CZ"/>
              <a:t>Komunikační brzdy?</a:t>
            </a:r>
          </a:p>
        </p:txBody>
      </p:sp>
      <p:sp>
        <p:nvSpPr>
          <p:cNvPr id="75"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7" name="Rectangle 76">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27653" name="Rectangle 3">
            <a:extLst>
              <a:ext uri="{FF2B5EF4-FFF2-40B4-BE49-F238E27FC236}">
                <a16:creationId xmlns:a16="http://schemas.microsoft.com/office/drawing/2014/main" id="{5B428791-4653-8A64-49DD-BACA3D7EB323}"/>
              </a:ext>
            </a:extLst>
          </p:cNvPr>
          <p:cNvGraphicFramePr>
            <a:graphicFrameLocks noGrp="1"/>
          </p:cNvGraphicFramePr>
          <p:nvPr>
            <p:ph idx="1"/>
            <p:extLst>
              <p:ext uri="{D42A27DB-BD31-4B8C-83A1-F6EECF244321}">
                <p14:modId xmlns:p14="http://schemas.microsoft.com/office/powerpoint/2010/main" val="116558116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cs-CZ"/>
          </a:p>
        </p:txBody>
      </p:sp>
      <p:sp>
        <p:nvSpPr>
          <p:cNvPr id="13" name="Rectangle 12">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5" name="Rectangle 14">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010BDFCE-02B3-8A48-884E-E1086D5222D3}"/>
              </a:ext>
            </a:extLst>
          </p:cNvPr>
          <p:cNvSpPr>
            <a:spLocks noGrp="1"/>
          </p:cNvSpPr>
          <p:nvPr>
            <p:ph type="title"/>
          </p:nvPr>
        </p:nvSpPr>
        <p:spPr>
          <a:xfrm>
            <a:off x="1580257" y="864911"/>
            <a:ext cx="9031484" cy="3467282"/>
          </a:xfrm>
        </p:spPr>
        <p:txBody>
          <a:bodyPr vert="horz" lIns="91440" tIns="45720" rIns="91440" bIns="45720" rtlCol="0" anchor="b">
            <a:normAutofit/>
          </a:bodyPr>
          <a:lstStyle/>
          <a:p>
            <a:pPr algn="ctr"/>
            <a:r>
              <a:rPr lang="en-US" sz="8000"/>
              <a:t>Reflexe, supervize</a:t>
            </a:r>
          </a:p>
        </p:txBody>
      </p:sp>
      <p:sp>
        <p:nvSpPr>
          <p:cNvPr id="17" name="Freeform: Shape 16">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ástupný text 4">
            <a:extLst>
              <a:ext uri="{FF2B5EF4-FFF2-40B4-BE49-F238E27FC236}">
                <a16:creationId xmlns:a16="http://schemas.microsoft.com/office/drawing/2014/main" id="{21AF8D7A-7F79-9F45-A543-58CB255F8BF9}"/>
              </a:ext>
            </a:extLst>
          </p:cNvPr>
          <p:cNvSpPr>
            <a:spLocks noGrp="1"/>
          </p:cNvSpPr>
          <p:nvPr>
            <p:ph type="body" idx="1"/>
          </p:nvPr>
        </p:nvSpPr>
        <p:spPr>
          <a:xfrm>
            <a:off x="2073314" y="5493376"/>
            <a:ext cx="8045373" cy="742279"/>
          </a:xfrm>
        </p:spPr>
        <p:txBody>
          <a:bodyPr vert="horz" lIns="91440" tIns="45720" rIns="91440" bIns="45720" rtlCol="0" anchor="ctr">
            <a:normAutofit/>
          </a:bodyPr>
          <a:lstStyle/>
          <a:p>
            <a:pPr algn="ctr"/>
            <a:r>
              <a:rPr lang="en-US" sz="1800">
                <a:solidFill>
                  <a:srgbClr val="2A1A00"/>
                </a:solidFill>
              </a:rPr>
              <a:t>Nutnou součástí práce s lidmi</a:t>
            </a:r>
          </a:p>
        </p:txBody>
      </p:sp>
      <mc:AlternateContent xmlns:mc="http://schemas.openxmlformats.org/markup-compatibility/2006" xmlns:p14="http://schemas.microsoft.com/office/powerpoint/2010/main">
        <mc:Choice Requires="p14">
          <p:contentPart p14:bwMode="auto" r:id="rId2">
            <p14:nvContentPartPr>
              <p14:cNvPr id="6" name="Rukopis 5">
                <a:extLst>
                  <a:ext uri="{FF2B5EF4-FFF2-40B4-BE49-F238E27FC236}">
                    <a16:creationId xmlns:a16="http://schemas.microsoft.com/office/drawing/2014/main" id="{9F2D88C2-278E-EB40-B70E-23FFDEF5B722}"/>
                  </a:ext>
                </a:extLst>
              </p14:cNvPr>
              <p14:cNvContentPartPr/>
              <p14:nvPr/>
            </p14:nvContentPartPr>
            <p14:xfrm>
              <a:off x="5004120" y="3068520"/>
              <a:ext cx="360" cy="360"/>
            </p14:xfrm>
          </p:contentPart>
        </mc:Choice>
        <mc:Fallback xmlns="">
          <p:pic>
            <p:nvPicPr>
              <p:cNvPr id="6" name="Rukopis 5">
                <a:extLst>
                  <a:ext uri="{FF2B5EF4-FFF2-40B4-BE49-F238E27FC236}">
                    <a16:creationId xmlns:a16="http://schemas.microsoft.com/office/drawing/2014/main" id="{9F2D88C2-278E-EB40-B70E-23FFDEF5B722}"/>
                  </a:ext>
                </a:extLst>
              </p:cNvPr>
              <p:cNvPicPr/>
              <p:nvPr/>
            </p:nvPicPr>
            <p:blipFill>
              <a:blip r:embed="rId3"/>
              <a:stretch>
                <a:fillRect/>
              </a:stretch>
            </p:blipFill>
            <p:spPr>
              <a:xfrm>
                <a:off x="4995120" y="3059520"/>
                <a:ext cx="18000" cy="18000"/>
              </a:xfrm>
              <a:prstGeom prst="rect">
                <a:avLst/>
              </a:prstGeom>
            </p:spPr>
          </p:pic>
        </mc:Fallback>
      </mc:AlternateContent>
    </p:spTree>
    <p:extLst>
      <p:ext uri="{BB962C8B-B14F-4D97-AF65-F5344CB8AC3E}">
        <p14:creationId xmlns:p14="http://schemas.microsoft.com/office/powerpoint/2010/main" val="421369116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cs-CZ"/>
          </a:p>
        </p:txBody>
      </p:sp>
      <p:sp>
        <p:nvSpPr>
          <p:cNvPr id="12" name="Rectangle 1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14" name="Rectangle 13">
            <a:extLst>
              <a:ext uri="{FF2B5EF4-FFF2-40B4-BE49-F238E27FC236}">
                <a16:creationId xmlns:a16="http://schemas.microsoft.com/office/drawing/2014/main" id="{DFEF8384-2545-4ACD-9071-49DD1CFC4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reeform 22">
            <a:extLst>
              <a:ext uri="{FF2B5EF4-FFF2-40B4-BE49-F238E27FC236}">
                <a16:creationId xmlns:a16="http://schemas.microsoft.com/office/drawing/2014/main" id="{F77DB8FA-61A7-4DE7-A777-6D258D172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469544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txBody>
          <a:bodyPr/>
          <a:lstStyle/>
          <a:p>
            <a:endParaRPr lang="cs-CZ"/>
          </a:p>
        </p:txBody>
      </p:sp>
      <p:sp>
        <p:nvSpPr>
          <p:cNvPr id="2" name="Nadpis 1">
            <a:extLst>
              <a:ext uri="{FF2B5EF4-FFF2-40B4-BE49-F238E27FC236}">
                <a16:creationId xmlns:a16="http://schemas.microsoft.com/office/drawing/2014/main" id="{2031E9E8-F74D-261A-B300-A641E9CA191D}"/>
              </a:ext>
            </a:extLst>
          </p:cNvPr>
          <p:cNvSpPr>
            <a:spLocks noGrp="1"/>
          </p:cNvSpPr>
          <p:nvPr>
            <p:ph type="title"/>
          </p:nvPr>
        </p:nvSpPr>
        <p:spPr>
          <a:xfrm>
            <a:off x="644854" y="643464"/>
            <a:ext cx="3437290" cy="4374850"/>
          </a:xfrm>
        </p:spPr>
        <p:txBody>
          <a:bodyPr vert="horz" lIns="91440" tIns="45720" rIns="91440" bIns="45720" rtlCol="0" anchor="ctr">
            <a:normAutofit/>
          </a:bodyPr>
          <a:lstStyle/>
          <a:p>
            <a:pPr algn="ctr"/>
            <a:r>
              <a:rPr lang="en-US" sz="4200">
                <a:solidFill>
                  <a:srgbClr val="2A1A00"/>
                </a:solidFill>
              </a:rPr>
              <a:t>Nevhodné chování a jeho cíle </a:t>
            </a:r>
            <a:br>
              <a:rPr lang="en-US" sz="4200">
                <a:solidFill>
                  <a:srgbClr val="2A1A00"/>
                </a:solidFill>
              </a:rPr>
            </a:br>
            <a:r>
              <a:rPr lang="en-US" sz="4200">
                <a:solidFill>
                  <a:srgbClr val="2A1A00"/>
                </a:solidFill>
              </a:rPr>
              <a:t>(A. Adler a R. Dreikurs)</a:t>
            </a:r>
          </a:p>
        </p:txBody>
      </p:sp>
      <p:sp>
        <p:nvSpPr>
          <p:cNvPr id="3" name="Zástupný text 2">
            <a:extLst>
              <a:ext uri="{FF2B5EF4-FFF2-40B4-BE49-F238E27FC236}">
                <a16:creationId xmlns:a16="http://schemas.microsoft.com/office/drawing/2014/main" id="{31BEB17C-14E8-59DE-9412-6B4B537734CD}"/>
              </a:ext>
            </a:extLst>
          </p:cNvPr>
          <p:cNvSpPr>
            <a:spLocks noGrp="1"/>
          </p:cNvSpPr>
          <p:nvPr>
            <p:ph type="body" idx="1"/>
          </p:nvPr>
        </p:nvSpPr>
        <p:spPr>
          <a:xfrm>
            <a:off x="644854" y="5338354"/>
            <a:ext cx="3437290" cy="992038"/>
          </a:xfrm>
        </p:spPr>
        <p:txBody>
          <a:bodyPr vert="horz" lIns="91440" tIns="45720" rIns="91440" bIns="45720" rtlCol="0" anchor="t">
            <a:normAutofit/>
          </a:bodyPr>
          <a:lstStyle/>
          <a:p>
            <a:pPr algn="ctr"/>
            <a:r>
              <a:rPr lang="en-US" sz="1600">
                <a:solidFill>
                  <a:srgbClr val="F3F3F2"/>
                </a:solidFill>
              </a:rPr>
              <a:t>Aneb proč děti zlobí?</a:t>
            </a:r>
          </a:p>
        </p:txBody>
      </p:sp>
      <p:pic>
        <p:nvPicPr>
          <p:cNvPr id="7" name="Graphic 6" descr="Terč">
            <a:extLst>
              <a:ext uri="{FF2B5EF4-FFF2-40B4-BE49-F238E27FC236}">
                <a16:creationId xmlns:a16="http://schemas.microsoft.com/office/drawing/2014/main" id="{A971A777-CFF1-CD2A-5B17-17EE62B535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2968" y="643464"/>
            <a:ext cx="5574989" cy="5574989"/>
          </a:xfrm>
          <a:prstGeom prst="rect">
            <a:avLst/>
          </a:prstGeom>
        </p:spPr>
      </p:pic>
    </p:spTree>
    <p:extLst>
      <p:ext uri="{BB962C8B-B14F-4D97-AF65-F5344CB8AC3E}">
        <p14:creationId xmlns:p14="http://schemas.microsoft.com/office/powerpoint/2010/main" val="2062147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920A870-4140-47E7-275E-C66941981523}"/>
              </a:ext>
            </a:extLst>
          </p:cNvPr>
          <p:cNvSpPr>
            <a:spLocks noGrp="1"/>
          </p:cNvSpPr>
          <p:nvPr>
            <p:ph type="title"/>
          </p:nvPr>
        </p:nvSpPr>
        <p:spPr/>
        <p:txBody>
          <a:bodyPr/>
          <a:lstStyle/>
          <a:p>
            <a:r>
              <a:rPr lang="cs-CZ" dirty="0"/>
              <a:t>Teoretická východiska</a:t>
            </a:r>
          </a:p>
        </p:txBody>
      </p:sp>
      <p:pic>
        <p:nvPicPr>
          <p:cNvPr id="2050" name="Picture 2" descr="Teorie motivace podle Maslowa | Mentem.cz">
            <a:extLst>
              <a:ext uri="{FF2B5EF4-FFF2-40B4-BE49-F238E27FC236}">
                <a16:creationId xmlns:a16="http://schemas.microsoft.com/office/drawing/2014/main" id="{2B8D550A-CF0E-94EF-2C93-C913E66FE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3209" y="4721291"/>
            <a:ext cx="2618792" cy="2136710"/>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obsah 4">
            <a:extLst>
              <a:ext uri="{FF2B5EF4-FFF2-40B4-BE49-F238E27FC236}">
                <a16:creationId xmlns:a16="http://schemas.microsoft.com/office/drawing/2014/main" id="{8DE8CDFC-A0B9-5A5B-FA63-D12DE71BB609}"/>
              </a:ext>
            </a:extLst>
          </p:cNvPr>
          <p:cNvSpPr>
            <a:spLocks noGrp="1"/>
          </p:cNvSpPr>
          <p:nvPr>
            <p:ph idx="1"/>
          </p:nvPr>
        </p:nvSpPr>
        <p:spPr>
          <a:xfrm>
            <a:off x="1251678" y="1874517"/>
            <a:ext cx="9303679" cy="4601098"/>
          </a:xfrm>
        </p:spPr>
        <p:txBody>
          <a:bodyPr>
            <a:normAutofit fontScale="77500" lnSpcReduction="20000"/>
          </a:bodyPr>
          <a:lstStyle/>
          <a:p>
            <a:r>
              <a:rPr lang="cs-CZ" b="1" dirty="0"/>
              <a:t>Alfred Adler</a:t>
            </a:r>
            <a:r>
              <a:rPr lang="cs-CZ" dirty="0"/>
              <a:t> (1870-1937) rakouský lékař a psycholog židovského původu, který se stal zakladatelem individuální psychologie, jednoho z hlavních směrů hlubinné psychologie. Byl žákem a spolupracovníkem S. Freuda, od něhož převzal koncepci nevědomí, později se však odklonil od klasické psychoanalýzy tím, že odmítl jednostranné určení lidské psychiky sexuálními pudy, kladl důraz spíše na společenské vztahy. Studoval společenský cit, touhu člověka po moci (např. potřeba sebeuplatnění). Vytvořil vlastní koncept komplexu méněcennosti.</a:t>
            </a:r>
          </a:p>
          <a:p>
            <a:r>
              <a:rPr lang="cs-CZ" b="1" dirty="0"/>
              <a:t>Rudolf </a:t>
            </a:r>
            <a:r>
              <a:rPr lang="cs-CZ" b="1" dirty="0" err="1"/>
              <a:t>Dreikurs</a:t>
            </a:r>
            <a:r>
              <a:rPr lang="cs-CZ" b="1" dirty="0"/>
              <a:t> </a:t>
            </a:r>
            <a:r>
              <a:rPr lang="cs-CZ" dirty="0"/>
              <a:t>(1897 – 1972) americký psychiatr rakouského původu. Jeho práce byla ovlivněna zakladatelem individuální psychologie vídeňským psychiatrem Alfredem Adlerem. R. </a:t>
            </a:r>
            <a:r>
              <a:rPr lang="cs-CZ" dirty="0" err="1"/>
              <a:t>Dreikurs</a:t>
            </a:r>
            <a:r>
              <a:rPr lang="cs-CZ" dirty="0"/>
              <a:t> stavěl své myšlenky pro práci s dětmi na přesvědčení, že jejich základní potřebou je být sociálně akceptován. Ve své teorii popisuje čtyři cíle chování, které spojuje s „nevhodným chováním“ – snaha získat pozornost, snaha získat moc, pomsta a vyhnutí se neúspěchu. Předpokládá, že pokud dítě nemá příležitost naplňovat pocit sounáležitosti, snaží se svou pozici ve společenství upevnit právě nevhodným chováním. Navrhuje také metodu, jak identifikovat jednotlivé cíle nevhodného chování a způsob, jak učitel může reagovat, aby pomohl dítěti se opět pozitivně zapojit.</a:t>
            </a:r>
          </a:p>
          <a:p>
            <a:r>
              <a:rPr lang="cs-CZ" b="1" dirty="0"/>
              <a:t>Abraham </a:t>
            </a:r>
            <a:r>
              <a:rPr lang="cs-CZ" b="1" dirty="0" err="1"/>
              <a:t>Maslow</a:t>
            </a:r>
            <a:r>
              <a:rPr lang="cs-CZ" b="1" dirty="0"/>
              <a:t> </a:t>
            </a:r>
            <a:r>
              <a:rPr lang="cs-CZ" dirty="0"/>
              <a:t>(1908 – 1970) předpokládá, že existuje určitá hierarchie základních lidských potřeb a že potřeby na nižších patrech této pyramidy mají přednost před potřebami vyššími. Dítě, které se projevuje nevhodným chováním, není pojímáno jako „špatné“. Jeho chování je chápáno jako reakce na to, že není uspokojována jedna nebo více z jeho základních potřeb. </a:t>
            </a:r>
            <a:r>
              <a:rPr lang="cs-CZ" dirty="0" err="1"/>
              <a:t>Maslow</a:t>
            </a:r>
            <a:r>
              <a:rPr lang="cs-CZ" dirty="0"/>
              <a:t> předpokládá, že základní potřeby dítěte nemohou být uspokojovány bez asistence druhých lidí.</a:t>
            </a:r>
          </a:p>
        </p:txBody>
      </p:sp>
    </p:spTree>
    <p:extLst>
      <p:ext uri="{BB962C8B-B14F-4D97-AF65-F5344CB8AC3E}">
        <p14:creationId xmlns:p14="http://schemas.microsoft.com/office/powerpoint/2010/main" val="393233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A1E71A-62EB-3B70-110D-48AD7CE1D24A}"/>
              </a:ext>
            </a:extLst>
          </p:cNvPr>
          <p:cNvSpPr>
            <a:spLocks noGrp="1"/>
          </p:cNvSpPr>
          <p:nvPr>
            <p:ph type="title"/>
          </p:nvPr>
        </p:nvSpPr>
        <p:spPr/>
        <p:txBody>
          <a:bodyPr/>
          <a:lstStyle/>
          <a:p>
            <a:r>
              <a:rPr lang="cs-CZ" dirty="0" err="1"/>
              <a:t>Dreikursova</a:t>
            </a:r>
            <a:r>
              <a:rPr lang="cs-CZ" dirty="0"/>
              <a:t> teorie čtyř cílů nevhodného chování</a:t>
            </a:r>
          </a:p>
        </p:txBody>
      </p:sp>
      <p:sp>
        <p:nvSpPr>
          <p:cNvPr id="3" name="Zástupný obsah 2">
            <a:extLst>
              <a:ext uri="{FF2B5EF4-FFF2-40B4-BE49-F238E27FC236}">
                <a16:creationId xmlns:a16="http://schemas.microsoft.com/office/drawing/2014/main" id="{50D3E764-E39C-7A30-DC0C-C9B13F2A1BBF}"/>
              </a:ext>
            </a:extLst>
          </p:cNvPr>
          <p:cNvSpPr>
            <a:spLocks noGrp="1"/>
          </p:cNvSpPr>
          <p:nvPr>
            <p:ph idx="1"/>
          </p:nvPr>
        </p:nvSpPr>
        <p:spPr>
          <a:xfrm>
            <a:off x="1251678" y="2286001"/>
            <a:ext cx="10178322" cy="4189614"/>
          </a:xfrm>
        </p:spPr>
        <p:txBody>
          <a:bodyPr>
            <a:normAutofit fontScale="85000" lnSpcReduction="10000"/>
          </a:bodyPr>
          <a:lstStyle/>
          <a:p>
            <a:pPr marL="0" indent="0">
              <a:buNone/>
            </a:pPr>
            <a:r>
              <a:rPr lang="cs-CZ" dirty="0"/>
              <a:t>Teorie vychází z principů a myšlenek individuální psychologie, jejímž zakladatelem byl Alfred Adler. Její východiska jsou následující</a:t>
            </a:r>
          </a:p>
          <a:p>
            <a:r>
              <a:rPr lang="cs-CZ" dirty="0"/>
              <a:t>chování je výsledek našich individuálních potřeb</a:t>
            </a:r>
          </a:p>
          <a:p>
            <a:r>
              <a:rPr lang="cs-CZ" dirty="0"/>
              <a:t>chování a volby jsou výsledkem našich vlastních interpretací našeho světa</a:t>
            </a:r>
          </a:p>
          <a:p>
            <a:r>
              <a:rPr lang="cs-CZ" dirty="0"/>
              <a:t>všechny bytosti mají potřebu někam patřit a být přijímány („někdo mě má rád, někdo mi rozumí, někomu na mě záleží“)</a:t>
            </a:r>
          </a:p>
          <a:p>
            <a:r>
              <a:rPr lang="cs-CZ" dirty="0"/>
              <a:t>respekt k ostatním a přijímání jejich odlišností</a:t>
            </a:r>
          </a:p>
          <a:p>
            <a:pPr marL="0" indent="0">
              <a:buNone/>
            </a:pPr>
            <a:r>
              <a:rPr lang="cs-CZ" dirty="0"/>
              <a:t>Hlavní myšlenkou a základem teorie je poznatek, že za projevy dětí je třeba při jejich výchově vidět především cíl, kterého chtějí svým chováním dosáhnout. Děti mají konkrétní motivaci k určitému chování, přestože si jí ne vždy musí být vědomy. Základní potřebou dítěte i každého člověka je pak fungovat ve skupině a se skupinou s cílem cítit se oceňovaný a důležitý. Pokud se dítě domnívá, že se mu nedaří vhodným způsobem získat své místo ve skupině, bude se snažit uspokojit psychologickou potřebu náležet jakýmkoli jiným způsobem, i za cenu toho, že bude jeho chování negativně hodnoceno. Z tohoto důvodu se může stát, že dítě investuje velkou část energie do negativního chování, neboť se mylně domnívá, že si tím získá status a přijetí ve skupině</a:t>
            </a:r>
          </a:p>
        </p:txBody>
      </p:sp>
    </p:spTree>
    <p:extLst>
      <p:ext uri="{BB962C8B-B14F-4D97-AF65-F5344CB8AC3E}">
        <p14:creationId xmlns:p14="http://schemas.microsoft.com/office/powerpoint/2010/main" val="2225354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0BF38B-F838-F9B2-7976-AEDC42BCE15D}"/>
              </a:ext>
            </a:extLst>
          </p:cNvPr>
          <p:cNvSpPr>
            <a:spLocks noGrp="1"/>
          </p:cNvSpPr>
          <p:nvPr>
            <p:ph type="title"/>
          </p:nvPr>
        </p:nvSpPr>
        <p:spPr/>
        <p:txBody>
          <a:bodyPr/>
          <a:lstStyle/>
          <a:p>
            <a:r>
              <a:rPr lang="cs-CZ" dirty="0"/>
              <a:t>Čtyři cíle nevhodného chování</a:t>
            </a:r>
          </a:p>
        </p:txBody>
      </p:sp>
      <p:sp>
        <p:nvSpPr>
          <p:cNvPr id="3" name="Zástupný obsah 2">
            <a:extLst>
              <a:ext uri="{FF2B5EF4-FFF2-40B4-BE49-F238E27FC236}">
                <a16:creationId xmlns:a16="http://schemas.microsoft.com/office/drawing/2014/main" id="{AB8BC5C4-45A5-AB35-D3B3-ACD0BBDF1BE4}"/>
              </a:ext>
            </a:extLst>
          </p:cNvPr>
          <p:cNvSpPr>
            <a:spLocks noGrp="1"/>
          </p:cNvSpPr>
          <p:nvPr>
            <p:ph idx="1"/>
          </p:nvPr>
        </p:nvSpPr>
        <p:spPr>
          <a:xfrm>
            <a:off x="1251678" y="1695451"/>
            <a:ext cx="10178322" cy="4780164"/>
          </a:xfrm>
        </p:spPr>
        <p:txBody>
          <a:bodyPr>
            <a:normAutofit lnSpcReduction="10000"/>
          </a:bodyPr>
          <a:lstStyle/>
          <a:p>
            <a:r>
              <a:rPr lang="cs-CZ" dirty="0"/>
              <a:t>Rudolf </a:t>
            </a:r>
            <a:r>
              <a:rPr lang="cs-CZ" dirty="0" err="1"/>
              <a:t>Dreikurs</a:t>
            </a:r>
            <a:r>
              <a:rPr lang="cs-CZ" dirty="0"/>
              <a:t> rozlišil 4 cíle, kterých dítě svým chováním chce dosáhnout, aby získalo pocit, že náleží do skupiny a je respektováno. Jedná se o cíl získat pozornost, pomstu, moc nebo se vyhnout neúspěchu.</a:t>
            </a:r>
          </a:p>
          <a:p>
            <a:r>
              <a:rPr lang="cs-CZ" b="1" dirty="0"/>
              <a:t>Pozornost</a:t>
            </a:r>
            <a:r>
              <a:rPr lang="cs-CZ" dirty="0"/>
              <a:t> – dítě někam patří pouze tehdy, když si ho někdo všímá nebo mu někdo slouží. Mylné přesvědčení dítěte: </a:t>
            </a:r>
            <a:r>
              <a:rPr lang="cs-CZ" i="1" dirty="0"/>
              <a:t>„Přijímaný se cítím jen tehdy, když si mě lidé všímají.“</a:t>
            </a:r>
          </a:p>
          <a:p>
            <a:r>
              <a:rPr lang="cs-CZ" b="1" dirty="0"/>
              <a:t>Moc</a:t>
            </a:r>
            <a:r>
              <a:rPr lang="cs-CZ" dirty="0"/>
              <a:t> – dítě někam patří pouze tehdy, když poroučí, je pánem, dokáže-li, že nikdo nebude rozkazovat a poroučet mu. Mylné přesvědčení dítěte: </a:t>
            </a:r>
            <a:r>
              <a:rPr lang="cs-CZ" i="1" dirty="0"/>
              <a:t>„Součástí skupiny jsem jen pokud se sám rozhoduji, jsem silný a dokážu se vzepřít autoritě.“</a:t>
            </a:r>
          </a:p>
          <a:p>
            <a:r>
              <a:rPr lang="cs-CZ" b="1" dirty="0"/>
              <a:t>Pomsta</a:t>
            </a:r>
            <a:r>
              <a:rPr lang="cs-CZ" dirty="0"/>
              <a:t> – dítě někam patří pouze v případě, když ubližuje a má právo ubližovat a pomstít se jiným. Mylné přesvědčení dítěte: </a:t>
            </a:r>
            <a:r>
              <a:rPr lang="cs-CZ" i="1" dirty="0"/>
              <a:t>„Když mě ostatní zraňují, mám právo jim to vracet.“</a:t>
            </a:r>
          </a:p>
          <a:p>
            <a:r>
              <a:rPr lang="cs-CZ" b="1" dirty="0"/>
              <a:t>Vyhnout se neúspěchu</a:t>
            </a:r>
            <a:r>
              <a:rPr lang="cs-CZ" dirty="0"/>
              <a:t> - svůj boj o nalezení místa ve společnosti prohrálo; přesvědčení dítěte, že by úspěchu stejně nedosáhlo; někam patří pouze v tom případě, jestliže přesvědčí ostatní, že od něho nemají nic očekávat. Mylné přesvědčení dítěte</a:t>
            </a:r>
            <a:r>
              <a:rPr lang="cs-CZ" i="1" dirty="0"/>
              <a:t>: „Jsem neschopný a bezmocný.“</a:t>
            </a:r>
          </a:p>
        </p:txBody>
      </p:sp>
    </p:spTree>
    <p:extLst>
      <p:ext uri="{BB962C8B-B14F-4D97-AF65-F5344CB8AC3E}">
        <p14:creationId xmlns:p14="http://schemas.microsoft.com/office/powerpoint/2010/main" val="372581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50C8418-379A-A913-430A-175B477D3405}"/>
              </a:ext>
            </a:extLst>
          </p:cNvPr>
          <p:cNvPicPr>
            <a:picLocks noGrp="1" noChangeAspect="1"/>
          </p:cNvPicPr>
          <p:nvPr>
            <p:ph idx="1"/>
          </p:nvPr>
        </p:nvPicPr>
        <p:blipFill>
          <a:blip r:embed="rId2"/>
          <a:stretch>
            <a:fillRect/>
          </a:stretch>
        </p:blipFill>
        <p:spPr>
          <a:xfrm>
            <a:off x="1909924" y="0"/>
            <a:ext cx="9644484" cy="6858000"/>
          </a:xfrm>
        </p:spPr>
      </p:pic>
    </p:spTree>
    <p:extLst>
      <p:ext uri="{BB962C8B-B14F-4D97-AF65-F5344CB8AC3E}">
        <p14:creationId xmlns:p14="http://schemas.microsoft.com/office/powerpoint/2010/main" val="3735345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98036-46CE-F029-4B83-4F02CAF88FC0}"/>
              </a:ext>
            </a:extLst>
          </p:cNvPr>
          <p:cNvSpPr>
            <a:spLocks noGrp="1"/>
          </p:cNvSpPr>
          <p:nvPr>
            <p:ph type="title"/>
          </p:nvPr>
        </p:nvSpPr>
        <p:spPr>
          <a:xfrm>
            <a:off x="1251678" y="382385"/>
            <a:ext cx="10178322" cy="1492132"/>
          </a:xfrm>
        </p:spPr>
        <p:txBody>
          <a:bodyPr anchor="ctr">
            <a:normAutofit/>
          </a:bodyPr>
          <a:lstStyle/>
          <a:p>
            <a:r>
              <a:rPr lang="cs-CZ" dirty="0"/>
              <a:t>Klíčové otázky</a:t>
            </a:r>
          </a:p>
        </p:txBody>
      </p:sp>
      <p:graphicFrame>
        <p:nvGraphicFramePr>
          <p:cNvPr id="5" name="Zástupný obsah 2">
            <a:extLst>
              <a:ext uri="{FF2B5EF4-FFF2-40B4-BE49-F238E27FC236}">
                <a16:creationId xmlns:a16="http://schemas.microsoft.com/office/drawing/2014/main" id="{5723D373-A9B3-144E-7F28-2B2E3C4B8DB6}"/>
              </a:ext>
            </a:extLst>
          </p:cNvPr>
          <p:cNvGraphicFramePr>
            <a:graphicFrameLocks noGrp="1"/>
          </p:cNvGraphicFramePr>
          <p:nvPr>
            <p:ph idx="1"/>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001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DE2E6B-4641-4995-55BB-F56CCE82402D}"/>
              </a:ext>
            </a:extLst>
          </p:cNvPr>
          <p:cNvSpPr>
            <a:spLocks noGrp="1"/>
          </p:cNvSpPr>
          <p:nvPr>
            <p:ph type="title"/>
          </p:nvPr>
        </p:nvSpPr>
        <p:spPr>
          <a:xfrm>
            <a:off x="754144" y="484631"/>
            <a:ext cx="6340519" cy="1638469"/>
          </a:xfrm>
        </p:spPr>
        <p:txBody>
          <a:bodyPr>
            <a:normAutofit/>
          </a:bodyPr>
          <a:lstStyle/>
          <a:p>
            <a:r>
              <a:rPr lang="cs-CZ" sz="3600" dirty="0"/>
              <a:t>Východiska práce s dětmi v </a:t>
            </a:r>
            <a:r>
              <a:rPr lang="cs-CZ" sz="3600" dirty="0" err="1"/>
              <a:t>adlerovském</a:t>
            </a:r>
            <a:r>
              <a:rPr lang="cs-CZ" sz="3600" dirty="0"/>
              <a:t> přístupu (4 B)</a:t>
            </a:r>
          </a:p>
        </p:txBody>
      </p:sp>
      <p:sp>
        <p:nvSpPr>
          <p:cNvPr id="3" name="Zástupný obsah 2">
            <a:extLst>
              <a:ext uri="{FF2B5EF4-FFF2-40B4-BE49-F238E27FC236}">
                <a16:creationId xmlns:a16="http://schemas.microsoft.com/office/drawing/2014/main" id="{BA6E037D-ADFF-16F8-7337-F417F01AD838}"/>
              </a:ext>
            </a:extLst>
          </p:cNvPr>
          <p:cNvSpPr>
            <a:spLocks noGrp="1"/>
          </p:cNvSpPr>
          <p:nvPr>
            <p:ph idx="1"/>
          </p:nvPr>
        </p:nvSpPr>
        <p:spPr>
          <a:xfrm>
            <a:off x="765051" y="2443140"/>
            <a:ext cx="6306309" cy="3930227"/>
          </a:xfrm>
        </p:spPr>
        <p:txBody>
          <a:bodyPr>
            <a:normAutofit/>
          </a:bodyPr>
          <a:lstStyle/>
          <a:p>
            <a:pPr>
              <a:lnSpc>
                <a:spcPct val="100000"/>
              </a:lnSpc>
            </a:pPr>
            <a:r>
              <a:rPr lang="cs-CZ" sz="1600">
                <a:solidFill>
                  <a:schemeClr val="tx1"/>
                </a:solidFill>
              </a:rPr>
              <a:t>Chování je založeno na volbě a VŠECHNY děti mají schopnost zvolit si zodpovědné chování.</a:t>
            </a:r>
          </a:p>
          <a:p>
            <a:pPr>
              <a:lnSpc>
                <a:spcPct val="100000"/>
              </a:lnSpc>
            </a:pPr>
            <a:r>
              <a:rPr lang="cs-CZ" sz="1600">
                <a:solidFill>
                  <a:schemeClr val="tx1"/>
                </a:solidFill>
              </a:rPr>
              <a:t>Účelem výchovy je naučit děti volit si zodpovědné chování.</a:t>
            </a:r>
          </a:p>
          <a:p>
            <a:pPr>
              <a:lnSpc>
                <a:spcPct val="100000"/>
              </a:lnSpc>
            </a:pPr>
            <a:r>
              <a:rPr lang="cs-CZ" sz="1600">
                <a:solidFill>
                  <a:schemeClr val="tx1"/>
                </a:solidFill>
              </a:rPr>
              <a:t>Výchova je procesem, založeným na učení, ne na trestání.</a:t>
            </a:r>
          </a:p>
          <a:p>
            <a:pPr>
              <a:lnSpc>
                <a:spcPct val="100000"/>
              </a:lnSpc>
            </a:pPr>
            <a:endParaRPr lang="cs-CZ" sz="1600">
              <a:solidFill>
                <a:schemeClr val="tx1"/>
              </a:solidFill>
            </a:endParaRPr>
          </a:p>
          <a:p>
            <a:pPr marL="0" indent="0">
              <a:lnSpc>
                <a:spcPct val="100000"/>
              </a:lnSpc>
              <a:buNone/>
            </a:pPr>
            <a:r>
              <a:rPr lang="cs-CZ" sz="1600">
                <a:solidFill>
                  <a:schemeClr val="tx1"/>
                </a:solidFill>
              </a:rPr>
              <a:t>Vedeme děti k tomu, aby si volily zodpovědné chování, když:</a:t>
            </a:r>
          </a:p>
          <a:p>
            <a:pPr>
              <a:lnSpc>
                <a:spcPct val="100000"/>
              </a:lnSpc>
            </a:pPr>
            <a:r>
              <a:rPr lang="cs-CZ" sz="1600">
                <a:solidFill>
                  <a:schemeClr val="tx1"/>
                </a:solidFill>
              </a:rPr>
              <a:t>1. Užíváme strategií DODÁVÁNÍ ODVAHY k budování sebeúcty a k tomu, abychom dětem pomohli uspokojit jejich psychologickou potřebu náležet: cítit se schopnými, spojenými, a spolupodílejícími se.</a:t>
            </a:r>
          </a:p>
          <a:p>
            <a:pPr>
              <a:lnSpc>
                <a:spcPct val="100000"/>
              </a:lnSpc>
            </a:pPr>
            <a:r>
              <a:rPr lang="cs-CZ" sz="1600">
                <a:solidFill>
                  <a:schemeClr val="tx1"/>
                </a:solidFill>
              </a:rPr>
              <a:t>2. Ve chvíli, kdy je dítě neukázněné, ROZUMÍME JEHO CÍLI a užíváme strategie speciálně vyvinuté k efektivnímu zvládání tohoto cíle.</a:t>
            </a:r>
          </a:p>
        </p:txBody>
      </p:sp>
      <p:pic>
        <p:nvPicPr>
          <p:cNvPr id="5" name="Obrázek 4">
            <a:extLst>
              <a:ext uri="{FF2B5EF4-FFF2-40B4-BE49-F238E27FC236}">
                <a16:creationId xmlns:a16="http://schemas.microsoft.com/office/drawing/2014/main" id="{8030786F-06D4-E753-0679-CE5DE6A12F61}"/>
              </a:ext>
            </a:extLst>
          </p:cNvPr>
          <p:cNvPicPr>
            <a:picLocks noChangeAspect="1"/>
          </p:cNvPicPr>
          <p:nvPr/>
        </p:nvPicPr>
        <p:blipFill>
          <a:blip r:embed="rId2"/>
          <a:stretch>
            <a:fillRect/>
          </a:stretch>
        </p:blipFill>
        <p:spPr>
          <a:xfrm>
            <a:off x="8293383" y="1492898"/>
            <a:ext cx="3656581" cy="3531285"/>
          </a:xfrm>
          <a:prstGeom prst="rect">
            <a:avLst/>
          </a:prstGeom>
        </p:spPr>
      </p:pic>
    </p:spTree>
    <p:extLst>
      <p:ext uri="{BB962C8B-B14F-4D97-AF65-F5344CB8AC3E}">
        <p14:creationId xmlns:p14="http://schemas.microsoft.com/office/powerpoint/2010/main" val="144259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66" name="Rectangle 2"/>
          <p:cNvSpPr>
            <a:spLocks noGrp="1" noChangeArrowheads="1"/>
          </p:cNvSpPr>
          <p:nvPr>
            <p:ph type="title"/>
          </p:nvPr>
        </p:nvSpPr>
        <p:spPr>
          <a:xfrm>
            <a:off x="1251678" y="382385"/>
            <a:ext cx="10178322" cy="1492132"/>
          </a:xfrm>
        </p:spPr>
        <p:txBody>
          <a:bodyPr anchor="ctr">
            <a:normAutofit/>
          </a:bodyPr>
          <a:lstStyle/>
          <a:p>
            <a:r>
              <a:rPr lang="cs-CZ" altLang="cs-CZ"/>
              <a:t>Můj způsob řešení konfliktu</a:t>
            </a:r>
          </a:p>
        </p:txBody>
      </p:sp>
      <p:sp>
        <p:nvSpPr>
          <p:cNvPr id="7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8" name="Rectangle 7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1269" name="Rectangle 3">
            <a:extLst>
              <a:ext uri="{FF2B5EF4-FFF2-40B4-BE49-F238E27FC236}">
                <a16:creationId xmlns:a16="http://schemas.microsoft.com/office/drawing/2014/main" id="{19DB257A-CC22-4D44-A209-CB31B5953682}"/>
              </a:ext>
            </a:extLst>
          </p:cNvPr>
          <p:cNvGraphicFramePr>
            <a:graphicFrameLocks noGrp="1"/>
          </p:cNvGraphicFramePr>
          <p:nvPr>
            <p:ph idx="1"/>
            <p:extLst>
              <p:ext uri="{D42A27DB-BD31-4B8C-83A1-F6EECF244321}">
                <p14:modId xmlns:p14="http://schemas.microsoft.com/office/powerpoint/2010/main" val="358678455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7FA19F-2F68-2CE7-BDAA-7FB8B2D85B94}"/>
              </a:ext>
            </a:extLst>
          </p:cNvPr>
          <p:cNvSpPr>
            <a:spLocks noGrp="1"/>
          </p:cNvSpPr>
          <p:nvPr>
            <p:ph type="title"/>
          </p:nvPr>
        </p:nvSpPr>
        <p:spPr/>
        <p:txBody>
          <a:bodyPr/>
          <a:lstStyle/>
          <a:p>
            <a:r>
              <a:rPr lang="cs-CZ" dirty="0"/>
              <a:t>Klíče k chování dítěte</a:t>
            </a:r>
          </a:p>
        </p:txBody>
      </p:sp>
      <p:pic>
        <p:nvPicPr>
          <p:cNvPr id="5" name="Zástupný obsah 4">
            <a:extLst>
              <a:ext uri="{FF2B5EF4-FFF2-40B4-BE49-F238E27FC236}">
                <a16:creationId xmlns:a16="http://schemas.microsoft.com/office/drawing/2014/main" id="{811B9DC8-9209-424A-9E58-22678C2E5647}"/>
              </a:ext>
            </a:extLst>
          </p:cNvPr>
          <p:cNvPicPr>
            <a:picLocks noGrp="1" noChangeAspect="1"/>
          </p:cNvPicPr>
          <p:nvPr>
            <p:ph idx="1"/>
          </p:nvPr>
        </p:nvPicPr>
        <p:blipFill>
          <a:blip r:embed="rId2"/>
          <a:stretch>
            <a:fillRect/>
          </a:stretch>
        </p:blipFill>
        <p:spPr>
          <a:xfrm>
            <a:off x="1251678" y="1128451"/>
            <a:ext cx="8305800" cy="5610251"/>
          </a:xfrm>
        </p:spPr>
      </p:pic>
    </p:spTree>
    <p:extLst>
      <p:ext uri="{BB962C8B-B14F-4D97-AF65-F5344CB8AC3E}">
        <p14:creationId xmlns:p14="http://schemas.microsoft.com/office/powerpoint/2010/main" val="1423762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23F17F-2C6E-D257-51B9-4819C6968CA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F2C4F73-6DB3-F3DD-9F11-4186978B9C66}"/>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EF5B8F25-D95C-EB01-22E9-936CA3BB2609}"/>
              </a:ext>
            </a:extLst>
          </p:cNvPr>
          <p:cNvPicPr>
            <a:picLocks noChangeAspect="1"/>
          </p:cNvPicPr>
          <p:nvPr/>
        </p:nvPicPr>
        <p:blipFill>
          <a:blip r:embed="rId2"/>
          <a:stretch>
            <a:fillRect/>
          </a:stretch>
        </p:blipFill>
        <p:spPr>
          <a:xfrm>
            <a:off x="1119116" y="0"/>
            <a:ext cx="10781110" cy="6858000"/>
          </a:xfrm>
          <a:prstGeom prst="rect">
            <a:avLst/>
          </a:prstGeom>
        </p:spPr>
      </p:pic>
    </p:spTree>
    <p:extLst>
      <p:ext uri="{BB962C8B-B14F-4D97-AF65-F5344CB8AC3E}">
        <p14:creationId xmlns:p14="http://schemas.microsoft.com/office/powerpoint/2010/main" val="62242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51237-2EA7-D9EB-7729-9F196FC2C637}"/>
              </a:ext>
            </a:extLst>
          </p:cNvPr>
          <p:cNvSpPr>
            <a:spLocks noGrp="1"/>
          </p:cNvSpPr>
          <p:nvPr>
            <p:ph type="title"/>
          </p:nvPr>
        </p:nvSpPr>
        <p:spPr/>
        <p:txBody>
          <a:bodyPr/>
          <a:lstStyle/>
          <a:p>
            <a:r>
              <a:rPr lang="cs-CZ" dirty="0"/>
              <a:t>Strategie práce s nevhodným chováním (1)</a:t>
            </a:r>
          </a:p>
        </p:txBody>
      </p:sp>
      <p:sp>
        <p:nvSpPr>
          <p:cNvPr id="3" name="Zástupný obsah 2">
            <a:extLst>
              <a:ext uri="{FF2B5EF4-FFF2-40B4-BE49-F238E27FC236}">
                <a16:creationId xmlns:a16="http://schemas.microsoft.com/office/drawing/2014/main" id="{B59AD9ED-3AD6-E493-4857-0D6E7050B54A}"/>
              </a:ext>
            </a:extLst>
          </p:cNvPr>
          <p:cNvSpPr>
            <a:spLocks noGrp="1"/>
          </p:cNvSpPr>
          <p:nvPr>
            <p:ph idx="1"/>
          </p:nvPr>
        </p:nvSpPr>
        <p:spPr/>
        <p:txBody>
          <a:bodyPr>
            <a:normAutofit fontScale="85000" lnSpcReduction="20000"/>
          </a:bodyPr>
          <a:lstStyle/>
          <a:p>
            <a:r>
              <a:rPr lang="cs-CZ" dirty="0"/>
              <a:t>Rudolf </a:t>
            </a:r>
            <a:r>
              <a:rPr lang="cs-CZ" dirty="0" err="1"/>
              <a:t>Dreikurs</a:t>
            </a:r>
            <a:r>
              <a:rPr lang="cs-CZ" dirty="0"/>
              <a:t> s ohledem na stanovení cílů nevhodného chování navrhl i strategie řešení, které by měly pomoci nevhodné chování dětí lépe zvládnout a ukázat jim, že mohou být součástí společenství a mohou být respektováni i ve chvíli, kdy se nebudou chovat nevhodně:</a:t>
            </a:r>
          </a:p>
          <a:p>
            <a:r>
              <a:rPr lang="cs-CZ" b="1" dirty="0"/>
              <a:t>Typ chování: upoutávání pozornosti</a:t>
            </a:r>
          </a:p>
          <a:p>
            <a:pPr lvl="1"/>
            <a:r>
              <a:rPr lang="cs-CZ" dirty="0"/>
              <a:t>Nepodlehněte pokušení žáka přemlouvat, nutit nebo reagovat nepřiměřeně.</a:t>
            </a:r>
          </a:p>
          <a:p>
            <a:pPr lvl="1"/>
            <a:r>
              <a:rPr lang="cs-CZ" dirty="0"/>
              <a:t>Stanovte, jakým způsobem budete žákovi věnovat pozornost.</a:t>
            </a:r>
          </a:p>
          <a:p>
            <a:pPr lvl="1"/>
            <a:r>
              <a:rPr lang="cs-CZ" dirty="0"/>
              <a:t>Podporujte kladné chování.</a:t>
            </a:r>
          </a:p>
          <a:p>
            <a:r>
              <a:rPr lang="cs-CZ" b="1" dirty="0"/>
              <a:t>Typ chování: Boj o moc</a:t>
            </a:r>
          </a:p>
          <a:p>
            <a:pPr lvl="1"/>
            <a:r>
              <a:rPr lang="cs-CZ" dirty="0"/>
              <a:t>Nevyhrocujte konflikt.</a:t>
            </a:r>
          </a:p>
          <a:p>
            <a:pPr lvl="1"/>
            <a:r>
              <a:rPr lang="cs-CZ" dirty="0"/>
              <a:t>Ponechte žákům určitou svobodu rozhodování.</a:t>
            </a:r>
          </a:p>
          <a:p>
            <a:pPr lvl="1"/>
            <a:r>
              <a:rPr lang="cs-CZ" dirty="0"/>
              <a:t>Naučte žáky, jak mají správně usilovat o získání autority a jak mohou s mocí konstruktivně nakládat.</a:t>
            </a:r>
          </a:p>
          <a:p>
            <a:pPr lvl="1"/>
            <a:r>
              <a:rPr lang="cs-CZ" dirty="0"/>
              <a:t>Při hodině žákům poskytujte smysluplným způsobem prostor k aktivitě.</a:t>
            </a:r>
          </a:p>
        </p:txBody>
      </p:sp>
    </p:spTree>
    <p:extLst>
      <p:ext uri="{BB962C8B-B14F-4D97-AF65-F5344CB8AC3E}">
        <p14:creationId xmlns:p14="http://schemas.microsoft.com/office/powerpoint/2010/main" val="3888027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51237-2EA7-D9EB-7729-9F196FC2C637}"/>
              </a:ext>
            </a:extLst>
          </p:cNvPr>
          <p:cNvSpPr>
            <a:spLocks noGrp="1"/>
          </p:cNvSpPr>
          <p:nvPr>
            <p:ph type="title"/>
          </p:nvPr>
        </p:nvSpPr>
        <p:spPr/>
        <p:txBody>
          <a:bodyPr/>
          <a:lstStyle/>
          <a:p>
            <a:r>
              <a:rPr lang="cs-CZ" dirty="0"/>
              <a:t>Strategie práce s nevhodným chováním (2)</a:t>
            </a:r>
          </a:p>
        </p:txBody>
      </p:sp>
      <p:sp>
        <p:nvSpPr>
          <p:cNvPr id="3" name="Zástupný obsah 2">
            <a:extLst>
              <a:ext uri="{FF2B5EF4-FFF2-40B4-BE49-F238E27FC236}">
                <a16:creationId xmlns:a16="http://schemas.microsoft.com/office/drawing/2014/main" id="{B59AD9ED-3AD6-E493-4857-0D6E7050B54A}"/>
              </a:ext>
            </a:extLst>
          </p:cNvPr>
          <p:cNvSpPr>
            <a:spLocks noGrp="1"/>
          </p:cNvSpPr>
          <p:nvPr>
            <p:ph idx="1"/>
          </p:nvPr>
        </p:nvSpPr>
        <p:spPr/>
        <p:txBody>
          <a:bodyPr>
            <a:normAutofit/>
          </a:bodyPr>
          <a:lstStyle/>
          <a:p>
            <a:r>
              <a:rPr lang="cs-CZ" b="1" dirty="0"/>
              <a:t>Typ chování: Snaha pomstít se</a:t>
            </a:r>
          </a:p>
          <a:p>
            <a:pPr lvl="1"/>
            <a:r>
              <a:rPr lang="cs-CZ" dirty="0"/>
              <a:t>Nedávejte najevo, že vás žákovo jednání zraňuje.</a:t>
            </a:r>
          </a:p>
          <a:p>
            <a:pPr lvl="1"/>
            <a:r>
              <a:rPr lang="cs-CZ" dirty="0"/>
              <a:t>Projevte zájem o žáka.</a:t>
            </a:r>
          </a:p>
          <a:p>
            <a:pPr lvl="1"/>
            <a:r>
              <a:rPr lang="cs-CZ" dirty="0"/>
              <a:t>Buďte vstřícní a věřte svým žákům.</a:t>
            </a:r>
          </a:p>
          <a:p>
            <a:r>
              <a:rPr lang="cs-CZ" b="1" dirty="0"/>
              <a:t>Typ chování: Usilování o soucit / vyhnutí se neúspěchu</a:t>
            </a:r>
          </a:p>
          <a:p>
            <a:pPr lvl="1"/>
            <a:r>
              <a:rPr lang="cs-CZ" dirty="0"/>
              <a:t>Zadávejte úkoly na takovém stupni obtížnosti, která je pro žáka odpovídající.</a:t>
            </a:r>
          </a:p>
          <a:p>
            <a:pPr lvl="1"/>
            <a:r>
              <a:rPr lang="cs-CZ" dirty="0"/>
              <a:t>Nelitujte, nesympatizujte, nekritizujte.</a:t>
            </a:r>
          </a:p>
          <a:p>
            <a:pPr lvl="1"/>
            <a:r>
              <a:rPr lang="cs-CZ" dirty="0"/>
              <a:t>Povzbuzujte u žáka veškeré pozitivní snahy.</a:t>
            </a:r>
          </a:p>
          <a:p>
            <a:pPr lvl="1"/>
            <a:r>
              <a:rPr lang="cs-CZ" dirty="0"/>
              <a:t>Nebuďte hrubí, buďte však pevní ve svém očekávání.</a:t>
            </a:r>
          </a:p>
        </p:txBody>
      </p:sp>
    </p:spTree>
    <p:extLst>
      <p:ext uri="{BB962C8B-B14F-4D97-AF65-F5344CB8AC3E}">
        <p14:creationId xmlns:p14="http://schemas.microsoft.com/office/powerpoint/2010/main" val="211270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35749F6-5412-DB87-EA9D-DD0BC1E05CA8}"/>
              </a:ext>
            </a:extLst>
          </p:cNvPr>
          <p:cNvSpPr>
            <a:spLocks noGrp="1"/>
          </p:cNvSpPr>
          <p:nvPr>
            <p:ph type="title"/>
          </p:nvPr>
        </p:nvSpPr>
        <p:spPr>
          <a:xfrm>
            <a:off x="5195727" y="382385"/>
            <a:ext cx="6335338" cy="1492132"/>
          </a:xfrm>
        </p:spPr>
        <p:txBody>
          <a:bodyPr>
            <a:normAutofit fontScale="90000"/>
          </a:bodyPr>
          <a:lstStyle/>
          <a:p>
            <a:r>
              <a:rPr lang="cs-CZ" sz="3600" dirty="0"/>
              <a:t>Jak reagovat na nevhodné chování?  </a:t>
            </a:r>
            <a:br>
              <a:rPr lang="cs-CZ" sz="3600" dirty="0"/>
            </a:br>
            <a:br>
              <a:rPr lang="cs-CZ" sz="3600" dirty="0"/>
            </a:br>
            <a:r>
              <a:rPr lang="cs-CZ" sz="3600" i="1" dirty="0"/>
              <a:t>(pět strategií)</a:t>
            </a:r>
          </a:p>
        </p:txBody>
      </p:sp>
      <p:pic>
        <p:nvPicPr>
          <p:cNvPr id="8" name="Picture 7" descr="Skupina žlutých obrázků a červená číslice na druhé straně">
            <a:extLst>
              <a:ext uri="{FF2B5EF4-FFF2-40B4-BE49-F238E27FC236}">
                <a16:creationId xmlns:a16="http://schemas.microsoft.com/office/drawing/2014/main" id="{49F38F3E-DB72-3F46-3607-3444EAA63550}"/>
              </a:ext>
            </a:extLst>
          </p:cNvPr>
          <p:cNvPicPr>
            <a:picLocks noChangeAspect="1"/>
          </p:cNvPicPr>
          <p:nvPr/>
        </p:nvPicPr>
        <p:blipFill rotWithShape="1">
          <a:blip r:embed="rId2"/>
          <a:srcRect l="48240" r="11619"/>
          <a:stretch/>
        </p:blipFill>
        <p:spPr>
          <a:xfrm>
            <a:off x="688434" y="-9525"/>
            <a:ext cx="4129822" cy="6867525"/>
          </a:xfrm>
          <a:prstGeom prst="rect">
            <a:avLst/>
          </a:prstGeom>
        </p:spPr>
      </p:pic>
    </p:spTree>
    <p:extLst>
      <p:ext uri="{BB962C8B-B14F-4D97-AF65-F5344CB8AC3E}">
        <p14:creationId xmlns:p14="http://schemas.microsoft.com/office/powerpoint/2010/main" val="414735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1DC47E-523B-1176-1577-56EFB9C796F6}"/>
              </a:ext>
            </a:extLst>
          </p:cNvPr>
          <p:cNvSpPr>
            <a:spLocks noGrp="1"/>
          </p:cNvSpPr>
          <p:nvPr>
            <p:ph type="title"/>
          </p:nvPr>
        </p:nvSpPr>
        <p:spPr/>
        <p:txBody>
          <a:bodyPr/>
          <a:lstStyle/>
          <a:p>
            <a:r>
              <a:rPr lang="cs-CZ" dirty="0"/>
              <a:t>1. strategie</a:t>
            </a:r>
          </a:p>
        </p:txBody>
      </p:sp>
      <p:sp>
        <p:nvSpPr>
          <p:cNvPr id="3" name="Zástupný obsah 2">
            <a:extLst>
              <a:ext uri="{FF2B5EF4-FFF2-40B4-BE49-F238E27FC236}">
                <a16:creationId xmlns:a16="http://schemas.microsoft.com/office/drawing/2014/main" id="{A9A0010A-BED1-AAC7-69D4-C7EF9785C6F0}"/>
              </a:ext>
            </a:extLst>
          </p:cNvPr>
          <p:cNvSpPr>
            <a:spLocks noGrp="1"/>
          </p:cNvSpPr>
          <p:nvPr>
            <p:ph sz="half" idx="1"/>
          </p:nvPr>
        </p:nvSpPr>
        <p:spPr/>
        <p:txBody>
          <a:bodyPr>
            <a:normAutofit fontScale="32500" lnSpcReduction="20000"/>
          </a:bodyPr>
          <a:lstStyle/>
          <a:p>
            <a:pPr marL="0" indent="0">
              <a:buNone/>
            </a:pPr>
            <a:r>
              <a:rPr lang="cs-CZ" sz="5500" b="1" dirty="0"/>
              <a:t>Minimalizujte pozornost</a:t>
            </a:r>
          </a:p>
          <a:p>
            <a:r>
              <a:rPr lang="cs-CZ" sz="5500" dirty="0"/>
              <a:t>Tím, že budete nevhodnému chování dětí věnovat jen málo pozornosti, přestanete toto</a:t>
            </a:r>
          </a:p>
          <a:p>
            <a:r>
              <a:rPr lang="cs-CZ" sz="5500" dirty="0"/>
              <a:t>chování posilovat. Ztratí význam. Když děti nedosáhnou svým nevhodným chováním vaší</a:t>
            </a:r>
          </a:p>
          <a:p>
            <a:r>
              <a:rPr lang="cs-CZ" sz="5500" dirty="0"/>
              <a:t>pozornosti, otvírá se prostor pro učení se chování vhodnějšímu. Ale nečekejte rychlé zázraky, bývá to běh na dlouhou trať.</a:t>
            </a:r>
          </a:p>
        </p:txBody>
      </p:sp>
      <p:sp>
        <p:nvSpPr>
          <p:cNvPr id="8" name="Zástupný obsah 7">
            <a:extLst>
              <a:ext uri="{FF2B5EF4-FFF2-40B4-BE49-F238E27FC236}">
                <a16:creationId xmlns:a16="http://schemas.microsoft.com/office/drawing/2014/main" id="{763E42F0-84E6-B158-BF1C-06E6BADD93B3}"/>
              </a:ext>
            </a:extLst>
          </p:cNvPr>
          <p:cNvSpPr>
            <a:spLocks noGrp="1"/>
          </p:cNvSpPr>
          <p:nvPr>
            <p:ph sz="half" idx="2"/>
          </p:nvPr>
        </p:nvSpPr>
        <p:spPr>
          <a:xfrm>
            <a:off x="6647795" y="0"/>
            <a:ext cx="5307643" cy="6858000"/>
          </a:xfrm>
        </p:spPr>
        <p:txBody>
          <a:bodyPr>
            <a:normAutofit fontScale="92500" lnSpcReduction="20000"/>
          </a:bodyPr>
          <a:lstStyle/>
          <a:p>
            <a:pPr marL="0" indent="0" algn="l">
              <a:buNone/>
            </a:pPr>
            <a:r>
              <a:rPr lang="cs-CZ" sz="1800" b="1" i="0" u="none" strike="noStrike" baseline="0" dirty="0">
                <a:latin typeface="Times New Roman,Bold"/>
              </a:rPr>
              <a:t>Ignorujte nevhodné chování</a:t>
            </a:r>
          </a:p>
          <a:p>
            <a:pPr algn="l"/>
            <a:r>
              <a:rPr lang="cs-CZ" sz="1800" b="0" i="0" u="none" strike="noStrike" baseline="0" dirty="0">
                <a:latin typeface="Times New Roman" panose="02020603050405020304" pitchFamily="18" charset="0"/>
              </a:rPr>
              <a:t>Když nebudete reagovat na nevhodné chování dětí věnováním své pozornosti,  dáváte dítěti možnost, aby se naučilo chování přijatelné.</a:t>
            </a:r>
          </a:p>
          <a:p>
            <a:pPr marL="0" indent="0" algn="l">
              <a:buNone/>
            </a:pPr>
            <a:r>
              <a:rPr lang="cs-CZ" sz="1800" b="1" i="0" u="none" strike="noStrike" baseline="0" dirty="0">
                <a:latin typeface="Times New Roman,Bold"/>
              </a:rPr>
              <a:t>Přísný pohled do očí</a:t>
            </a:r>
          </a:p>
          <a:p>
            <a:pPr algn="l"/>
            <a:r>
              <a:rPr lang="cs-CZ" sz="1800" b="0" i="0" u="none" strike="noStrike" baseline="0" dirty="0">
                <a:latin typeface="Times New Roman" panose="02020603050405020304" pitchFamily="18" charset="0"/>
              </a:rPr>
              <a:t>Oční kontakt je významným komunikačním prostředkem. Vyzkoušejte sami, jak je obtížné, nevěnovat pozornost někomu, kdo se dívá přímo na vás. Důležité je nepoužívat slova, jen pohled.</a:t>
            </a:r>
          </a:p>
          <a:p>
            <a:pPr marL="0" indent="0" algn="l">
              <a:buNone/>
            </a:pPr>
            <a:r>
              <a:rPr lang="cs-CZ" sz="1800" b="1" i="0" u="none" strike="noStrike" baseline="0" dirty="0">
                <a:latin typeface="Times New Roman" panose="02020603050405020304" pitchFamily="18" charset="0"/>
              </a:rPr>
              <a:t>Postavte s</a:t>
            </a:r>
            <a:r>
              <a:rPr lang="cs-CZ" sz="1800" b="1" i="0" u="none" strike="noStrike" baseline="0" dirty="0">
                <a:latin typeface="Times New Roman,Bold"/>
              </a:rPr>
              <a:t>e vedle dítěte</a:t>
            </a:r>
          </a:p>
          <a:p>
            <a:pPr algn="l"/>
            <a:r>
              <a:rPr lang="cs-CZ" sz="1800" b="0" i="0" u="none" strike="noStrike" baseline="0" dirty="0">
                <a:latin typeface="Times New Roman" panose="02020603050405020304" pitchFamily="18" charset="0"/>
              </a:rPr>
              <a:t>Fyzická blízkost může rovněž velmi pomoci při zastavení nevhodného chování, které je zaměřeno k získání pozornosti. Učitelka se přesune do blízkosti dítěte. Nemluví, nenavazuje oční kontakt.</a:t>
            </a:r>
          </a:p>
          <a:p>
            <a:pPr marL="0" indent="0" algn="l">
              <a:buNone/>
            </a:pPr>
            <a:r>
              <a:rPr lang="cs-CZ" sz="1800" b="1" i="0" u="none" strike="noStrike" baseline="0" dirty="0">
                <a:latin typeface="Times New Roman,Bold"/>
              </a:rPr>
              <a:t>Opakujte často jméno dítěte</a:t>
            </a:r>
          </a:p>
          <a:p>
            <a:pPr algn="l"/>
            <a:r>
              <a:rPr lang="cs-CZ" sz="1800" b="0" i="0" u="none" strike="noStrike" baseline="0" dirty="0">
                <a:latin typeface="Times New Roman" panose="02020603050405020304" pitchFamily="18" charset="0"/>
              </a:rPr>
              <a:t>Tato technika se používá ve spojení se dvěma výše uvedenými. Jméno často zařazujeme přímo do své promluvy. Dáváme tak dítěti pozornost, kterou máme pod kontrolou my, </a:t>
            </a:r>
            <a:r>
              <a:rPr lang="pl-PL" sz="1800" b="0" i="0" u="none" strike="noStrike" baseline="0" dirty="0">
                <a:latin typeface="Times New Roman" panose="02020603050405020304" pitchFamily="18" charset="0"/>
              </a:rPr>
              <a:t>nikoliv dítě. </a:t>
            </a:r>
            <a:endParaRPr lang="pl-PL" sz="1800" b="0" i="1" u="none" strike="noStrike" baseline="0" dirty="0">
              <a:latin typeface="Times New Roman,Italic"/>
            </a:endParaRPr>
          </a:p>
          <a:p>
            <a:pPr marL="0" indent="0" algn="l">
              <a:buNone/>
            </a:pPr>
            <a:r>
              <a:rPr lang="cs-CZ" sz="1800" b="1" i="0" u="none" strike="noStrike" baseline="0" dirty="0">
                <a:latin typeface="Times New Roman,Bold"/>
              </a:rPr>
              <a:t>Používejte </a:t>
            </a:r>
            <a:r>
              <a:rPr lang="cs-CZ" sz="1800" b="1" i="0" u="none" strike="noStrike" baseline="0" dirty="0" err="1">
                <a:latin typeface="Times New Roman,Bold"/>
              </a:rPr>
              <a:t>Já</a:t>
            </a:r>
            <a:r>
              <a:rPr lang="cs-CZ" sz="1800" b="1" i="0" u="none" strike="noStrike" baseline="0" dirty="0" err="1">
                <a:latin typeface="Times New Roman" panose="02020603050405020304" pitchFamily="18" charset="0"/>
              </a:rPr>
              <a:t>-</a:t>
            </a:r>
            <a:r>
              <a:rPr lang="cs-CZ" sz="1800" b="1" i="0" u="none" strike="noStrike" baseline="0" dirty="0" err="1">
                <a:latin typeface="Times New Roman,Bold"/>
              </a:rPr>
              <a:t>sdělení</a:t>
            </a:r>
            <a:endParaRPr lang="cs-CZ" sz="1800" b="1" i="0" u="none" strike="noStrike" baseline="0" dirty="0">
              <a:latin typeface="Times New Roman,Bold"/>
            </a:endParaRPr>
          </a:p>
          <a:p>
            <a:pPr algn="l"/>
            <a:r>
              <a:rPr lang="cs-CZ" sz="1800" b="0" i="0" u="none" strike="noStrike" baseline="0" dirty="0" err="1">
                <a:latin typeface="Times New Roman" panose="02020603050405020304" pitchFamily="18" charset="0"/>
              </a:rPr>
              <a:t>Já-sdělení</a:t>
            </a:r>
            <a:r>
              <a:rPr lang="cs-CZ" sz="1800" b="0" i="0" u="none" strike="noStrike" baseline="0" dirty="0">
                <a:latin typeface="Times New Roman" panose="02020603050405020304" pitchFamily="18" charset="0"/>
              </a:rPr>
              <a:t> slouží k popisu chování dítěte a vašich pocitů. Dítě po čase začne rozlišovat, že příčinou střetů není jeho osoba, ale jeho chování. Lépe pak přijme vaše sdělení bez pocitu, že na ně útočíte.</a:t>
            </a:r>
            <a:endParaRPr lang="cs-CZ" dirty="0"/>
          </a:p>
        </p:txBody>
      </p:sp>
    </p:spTree>
    <p:extLst>
      <p:ext uri="{BB962C8B-B14F-4D97-AF65-F5344CB8AC3E}">
        <p14:creationId xmlns:p14="http://schemas.microsoft.com/office/powerpoint/2010/main" val="1295818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5BA3E8-2752-2A98-B24F-79872777888B}"/>
              </a:ext>
            </a:extLst>
          </p:cNvPr>
          <p:cNvSpPr>
            <a:spLocks noGrp="1"/>
          </p:cNvSpPr>
          <p:nvPr>
            <p:ph type="title"/>
          </p:nvPr>
        </p:nvSpPr>
        <p:spPr/>
        <p:txBody>
          <a:bodyPr/>
          <a:lstStyle/>
          <a:p>
            <a:r>
              <a:rPr lang="cs-CZ" dirty="0"/>
              <a:t>2. strategie</a:t>
            </a:r>
          </a:p>
        </p:txBody>
      </p:sp>
      <p:sp>
        <p:nvSpPr>
          <p:cNvPr id="3" name="Zástupný obsah 2">
            <a:extLst>
              <a:ext uri="{FF2B5EF4-FFF2-40B4-BE49-F238E27FC236}">
                <a16:creationId xmlns:a16="http://schemas.microsoft.com/office/drawing/2014/main" id="{07741044-BB2B-752D-B817-EB7E6F00D5ED}"/>
              </a:ext>
            </a:extLst>
          </p:cNvPr>
          <p:cNvSpPr>
            <a:spLocks noGrp="1"/>
          </p:cNvSpPr>
          <p:nvPr>
            <p:ph sz="half" idx="1"/>
          </p:nvPr>
        </p:nvSpPr>
        <p:spPr/>
        <p:txBody>
          <a:bodyPr>
            <a:noAutofit/>
          </a:bodyPr>
          <a:lstStyle/>
          <a:p>
            <a:pPr marL="0" indent="0">
              <a:buNone/>
            </a:pPr>
            <a:r>
              <a:rPr lang="cs-CZ" sz="2800" b="1" dirty="0"/>
              <a:t>Legitimizujte chování</a:t>
            </a:r>
          </a:p>
          <a:p>
            <a:r>
              <a:rPr lang="cs-CZ" sz="2800" dirty="0"/>
              <a:t>Pro děti lákavé zkoušet, co se stane, když dělají, co se nemá. Testovat pevnost nastolených hranic je jejich přirozenost. Je-li nějaké chování povolené, ztratí chuť „zakázaného ovoce“ a možná se stane méně atraktivním.</a:t>
            </a:r>
          </a:p>
        </p:txBody>
      </p:sp>
      <p:sp>
        <p:nvSpPr>
          <p:cNvPr id="4" name="Zástupný obsah 3">
            <a:extLst>
              <a:ext uri="{FF2B5EF4-FFF2-40B4-BE49-F238E27FC236}">
                <a16:creationId xmlns:a16="http://schemas.microsoft.com/office/drawing/2014/main" id="{43F3C27E-386A-8DAD-E1AC-082A0C64FC70}"/>
              </a:ext>
            </a:extLst>
          </p:cNvPr>
          <p:cNvSpPr>
            <a:spLocks noGrp="1"/>
          </p:cNvSpPr>
          <p:nvPr>
            <p:ph sz="half" idx="2"/>
          </p:nvPr>
        </p:nvSpPr>
        <p:spPr>
          <a:xfrm>
            <a:off x="6647796" y="190498"/>
            <a:ext cx="5239404" cy="6858001"/>
          </a:xfrm>
        </p:spPr>
        <p:txBody>
          <a:bodyPr>
            <a:normAutofit fontScale="70000" lnSpcReduction="20000"/>
          </a:bodyPr>
          <a:lstStyle/>
          <a:p>
            <a:pPr marL="0" indent="0" algn="l">
              <a:buNone/>
            </a:pPr>
            <a:r>
              <a:rPr lang="cs-CZ" sz="1800" b="1" i="0" u="none" strike="noStrike" baseline="0" dirty="0">
                <a:latin typeface="Times New Roman,Bold"/>
              </a:rPr>
              <a:t>Lekce ve špatném chování</a:t>
            </a:r>
          </a:p>
          <a:p>
            <a:pPr algn="l"/>
            <a:r>
              <a:rPr lang="cs-CZ" sz="1800" b="0" i="0" u="none" strike="noStrike" baseline="0" dirty="0">
                <a:latin typeface="Times New Roman" panose="02020603050405020304" pitchFamily="18" charset="0"/>
              </a:rPr>
              <a:t>Příklad: učitelka vypráví příběh a děti neposlouchají – házejí po sobě zmuchlaným papírkem. Učitelka beze známky nevole přeruší vyprávění a začne mluvit o házení papírovými kuličkami. Zmíní se o odlišnostech druzích papíru, z nichž možno kuličku vyrobit, o technice mačkání a vhodné velikosti kuličky a to, jak jí co nejlépe hodit. Jde o „teoretické“ rozebrání dosud probíhajícího chování, ne o návod, jak v tomto chování pokračovat. Je dost pravděpodobné, že děti zpozorní a po nějaké době přestanou děti tento druh zábavy vyhledávat.</a:t>
            </a:r>
          </a:p>
          <a:p>
            <a:pPr marL="0" indent="0">
              <a:buNone/>
            </a:pPr>
            <a:r>
              <a:rPr lang="cs-CZ" sz="1800" b="1" i="0" u="none" strike="noStrike" baseline="0" dirty="0">
                <a:latin typeface="Times New Roman,Bold"/>
              </a:rPr>
              <a:t>Jděte do extrému</a:t>
            </a:r>
          </a:p>
          <a:p>
            <a:pPr algn="l"/>
            <a:r>
              <a:rPr lang="cs-CZ" sz="1800" b="0" i="0" u="none" strike="noStrike" baseline="0" dirty="0">
                <a:latin typeface="Times New Roman" panose="02020603050405020304" pitchFamily="18" charset="0"/>
              </a:rPr>
              <a:t>Tato technika je podobná předchozí. Aby se děti, které házely papírem „zdokonalily“, dostanou za úkol vyrobit 100 papírových kuliček optimální velikosti. Je téměř jisté, že již po pár desítkách je papírové koule přestanou bavit. Tato technika je použitelná jen v případech, kdy dítě svou činností neohrožuje ostatní a když vám nevadí plýtvání materiálem.</a:t>
            </a:r>
          </a:p>
          <a:p>
            <a:pPr marL="0" indent="0" algn="l">
              <a:buNone/>
            </a:pPr>
            <a:r>
              <a:rPr lang="cs-CZ" sz="1800" b="1" i="0" u="none" strike="noStrike" baseline="0" dirty="0">
                <a:latin typeface="Times New Roman" panose="02020603050405020304" pitchFamily="18" charset="0"/>
              </a:rPr>
              <a:t>Zapojte </a:t>
            </a:r>
            <a:r>
              <a:rPr lang="cs-CZ" sz="1800" b="1" i="0" u="none" strike="noStrike" baseline="0" dirty="0">
                <a:latin typeface="Times New Roman,Bold"/>
              </a:rPr>
              <a:t>celou třídu</a:t>
            </a:r>
          </a:p>
          <a:p>
            <a:pPr algn="l"/>
            <a:r>
              <a:rPr lang="cs-CZ" sz="1800" b="0" i="0" u="none" strike="noStrike" baseline="0" dirty="0">
                <a:latin typeface="Times New Roman" panose="02020603050405020304" pitchFamily="18" charset="0"/>
              </a:rPr>
              <a:t>Dítě sedí a hlasitě tluče kostkou ze stavebnice o stůl (zem). Učitelka to zpozoruje a rozhodne se zapojit celou třídu. </a:t>
            </a:r>
            <a:r>
              <a:rPr lang="cs-CZ" sz="1800" b="0" i="1" u="none" strike="noStrike" baseline="0" dirty="0">
                <a:latin typeface="Times New Roman,Italic"/>
              </a:rPr>
              <a:t>„Tak, něco si zkusíme. Vezměme si všichni dílek ze </a:t>
            </a:r>
            <a:r>
              <a:rPr lang="pl-PL" sz="1800" b="0" i="1" u="none" strike="noStrike" baseline="0" dirty="0">
                <a:latin typeface="Times New Roman" panose="02020603050405020304" pitchFamily="18" charset="0"/>
              </a:rPr>
              <a:t>stavebnice a budem</a:t>
            </a:r>
            <a:r>
              <a:rPr lang="pl-PL" sz="1800" b="0" i="1" u="none" strike="noStrike" baseline="0" dirty="0">
                <a:latin typeface="Times New Roman,Italic"/>
              </a:rPr>
              <a:t>e s nimi 3 minuty ťukat do stolu (bouchat o zem).“ </a:t>
            </a:r>
            <a:r>
              <a:rPr lang="pl-PL" sz="1800" b="0" i="0" u="none" strike="noStrike" baseline="0" dirty="0">
                <a:latin typeface="Times New Roman" panose="02020603050405020304" pitchFamily="18" charset="0"/>
              </a:rPr>
              <a:t>Jelikož klepali </a:t>
            </a:r>
            <a:r>
              <a:rPr lang="cs-CZ" sz="1800" b="0" i="0" u="none" strike="noStrike" baseline="0" dirty="0">
                <a:latin typeface="Times New Roman" panose="02020603050405020304" pitchFamily="18" charset="0"/>
              </a:rPr>
              <a:t>všichni, nedostalo dítě, které začalo, žádnou zvláštní pozornost. Techniku lze využít během dne i vícekrát, ale je při tom nutné pamatovat na to, že když přerušíte nevhodné chování, přerušíte tím i čas řízené činnosti. Je ale asi lepší udělat něco osvědčeného pro zastavení nevhodného chování, než strávit mnoho minut denně upozorňováním dětí na to, že dělají něco, co právě dělat nemají.</a:t>
            </a:r>
          </a:p>
          <a:p>
            <a:pPr marL="0" indent="0" algn="l">
              <a:buNone/>
            </a:pPr>
            <a:r>
              <a:rPr lang="cs-CZ" sz="1800" b="1" i="0" u="none" strike="noStrike" baseline="0" dirty="0">
                <a:latin typeface="Times New Roman,Bold"/>
              </a:rPr>
              <a:t>Použij</a:t>
            </a:r>
            <a:r>
              <a:rPr lang="cs-CZ" sz="1800" b="1" i="0" u="none" strike="noStrike" baseline="0" dirty="0">
                <a:latin typeface="Times New Roman" panose="02020603050405020304" pitchFamily="18" charset="0"/>
              </a:rPr>
              <a:t>te </a:t>
            </a:r>
            <a:r>
              <a:rPr lang="cs-CZ" sz="1800" b="1" i="0" u="none" strike="noStrike" baseline="0" dirty="0">
                <a:latin typeface="Times New Roman,Bold"/>
              </a:rPr>
              <a:t>snižující se limit</a:t>
            </a:r>
          </a:p>
          <a:p>
            <a:pPr algn="l"/>
            <a:r>
              <a:rPr lang="cs-CZ" sz="1800" b="0" i="0" u="none" strike="noStrike" baseline="0" dirty="0">
                <a:latin typeface="Times New Roman" panose="02020603050405020304" pitchFamily="18" charset="0"/>
              </a:rPr>
              <a:t>Je rovněž možné nevhodné chování dovolit, ovšem jen v množství, na kterém se s dítětem předem dohodnete a s podmínkou, že se bude výskyt každý den snižovat.</a:t>
            </a:r>
            <a:endParaRPr lang="cs-CZ" dirty="0"/>
          </a:p>
        </p:txBody>
      </p:sp>
    </p:spTree>
    <p:extLst>
      <p:ext uri="{BB962C8B-B14F-4D97-AF65-F5344CB8AC3E}">
        <p14:creationId xmlns:p14="http://schemas.microsoft.com/office/powerpoint/2010/main" val="2413530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C2E6C1-DB4A-6138-FC72-61E17B68E91F}"/>
              </a:ext>
            </a:extLst>
          </p:cNvPr>
          <p:cNvSpPr>
            <a:spLocks noGrp="1"/>
          </p:cNvSpPr>
          <p:nvPr>
            <p:ph type="title"/>
          </p:nvPr>
        </p:nvSpPr>
        <p:spPr/>
        <p:txBody>
          <a:bodyPr/>
          <a:lstStyle/>
          <a:p>
            <a:r>
              <a:rPr lang="cs-CZ" dirty="0"/>
              <a:t>3. Strategie</a:t>
            </a:r>
          </a:p>
        </p:txBody>
      </p:sp>
      <p:sp>
        <p:nvSpPr>
          <p:cNvPr id="3" name="Zástupný obsah 2">
            <a:extLst>
              <a:ext uri="{FF2B5EF4-FFF2-40B4-BE49-F238E27FC236}">
                <a16:creationId xmlns:a16="http://schemas.microsoft.com/office/drawing/2014/main" id="{AD287AB2-622C-6758-9DC0-76DDDD6A09C8}"/>
              </a:ext>
            </a:extLst>
          </p:cNvPr>
          <p:cNvSpPr>
            <a:spLocks noGrp="1"/>
          </p:cNvSpPr>
          <p:nvPr>
            <p:ph sz="half" idx="1"/>
          </p:nvPr>
        </p:nvSpPr>
        <p:spPr/>
        <p:txBody>
          <a:bodyPr>
            <a:normAutofit fontScale="77500" lnSpcReduction="20000"/>
          </a:bodyPr>
          <a:lstStyle/>
          <a:p>
            <a:pPr marL="0" indent="0">
              <a:buNone/>
            </a:pPr>
            <a:r>
              <a:rPr lang="cs-CZ" b="1" dirty="0"/>
              <a:t>Udělejte něco neočekávaného</a:t>
            </a:r>
          </a:p>
          <a:p>
            <a:r>
              <a:rPr lang="cs-CZ" dirty="0"/>
              <a:t>Pokud přistoupíme na hru o pozornost, je možné, že vše sklouzne buď k boji o moc, nebo z našich nároků na chování dítěte ustoupíme. Je lepší udělat něco nečekaného nebo vtipného. Rychle to sníží tenzi a osvěží atmosféru ve třídě.</a:t>
            </a:r>
          </a:p>
        </p:txBody>
      </p:sp>
      <p:sp>
        <p:nvSpPr>
          <p:cNvPr id="4" name="Zástupný obsah 3">
            <a:extLst>
              <a:ext uri="{FF2B5EF4-FFF2-40B4-BE49-F238E27FC236}">
                <a16:creationId xmlns:a16="http://schemas.microsoft.com/office/drawing/2014/main" id="{25D496B1-CA35-2F9C-2638-11FEFACEED66}"/>
              </a:ext>
            </a:extLst>
          </p:cNvPr>
          <p:cNvSpPr>
            <a:spLocks noGrp="1"/>
          </p:cNvSpPr>
          <p:nvPr>
            <p:ph sz="half" idx="2"/>
          </p:nvPr>
        </p:nvSpPr>
        <p:spPr>
          <a:xfrm>
            <a:off x="6647796" y="0"/>
            <a:ext cx="4800600" cy="6755642"/>
          </a:xfrm>
        </p:spPr>
        <p:txBody>
          <a:bodyPr>
            <a:normAutofit fontScale="77500" lnSpcReduction="20000"/>
          </a:bodyPr>
          <a:lstStyle/>
          <a:p>
            <a:pPr marL="0" indent="0" algn="l">
              <a:buNone/>
            </a:pPr>
            <a:r>
              <a:rPr lang="cs-CZ" sz="1800" b="1" i="0" u="none" strike="noStrike" baseline="0" dirty="0">
                <a:latin typeface="Times New Roman,Bold"/>
              </a:rPr>
              <a:t>Zhasněte světla</a:t>
            </a:r>
          </a:p>
          <a:p>
            <a:pPr algn="l"/>
            <a:r>
              <a:rPr lang="cs-CZ" sz="1800" b="0" i="0" u="none" strike="noStrike" baseline="0" dirty="0">
                <a:latin typeface="Times New Roman" panose="02020603050405020304" pitchFamily="18" charset="0"/>
              </a:rPr>
              <a:t>Je to stará taktika. Není zapotřebí dávat dětem tisící první lekci ve správném chování.</a:t>
            </a:r>
            <a:r>
              <a:rPr lang="pl-PL" sz="1800" b="0" i="0" u="none" strike="noStrike" baseline="0" dirty="0">
                <a:latin typeface="Times New Roman" panose="02020603050405020304" pitchFamily="18" charset="0"/>
              </a:rPr>
              <a:t>Beze slov a přece všichni rozumí.</a:t>
            </a:r>
          </a:p>
          <a:p>
            <a:pPr marL="0" indent="0" algn="l">
              <a:buNone/>
            </a:pPr>
            <a:r>
              <a:rPr lang="cs-CZ" sz="1800" b="1" i="0" u="none" strike="noStrike" baseline="0" dirty="0">
                <a:latin typeface="Times New Roman,Bold"/>
              </a:rPr>
              <a:t>Zapískej</a:t>
            </a:r>
            <a:r>
              <a:rPr lang="cs-CZ" sz="1800" b="1" i="0" u="none" strike="noStrike" baseline="0" dirty="0">
                <a:latin typeface="Times New Roman" panose="02020603050405020304" pitchFamily="18" charset="0"/>
              </a:rPr>
              <a:t>t</a:t>
            </a:r>
            <a:r>
              <a:rPr lang="cs-CZ" sz="1800" b="1" i="0" u="none" strike="noStrike" baseline="0" dirty="0">
                <a:latin typeface="Times New Roman,Bold"/>
              </a:rPr>
              <a:t>e, začněte zpívat</a:t>
            </a:r>
          </a:p>
          <a:p>
            <a:pPr algn="l"/>
            <a:r>
              <a:rPr lang="cs-CZ" sz="1800" b="0" i="0" u="none" strike="noStrike" baseline="0" dirty="0">
                <a:latin typeface="Times New Roman" panose="02020603050405020304" pitchFamily="18" charset="0"/>
              </a:rPr>
              <a:t>Další možností, jak zamezit pokračování nevhodného chování a soustředit tak </a:t>
            </a:r>
            <a:r>
              <a:rPr lang="cs-CZ" sz="1800" b="0" i="0" u="none" strike="noStrike" baseline="0" dirty="0" err="1">
                <a:latin typeface="Times New Roman" panose="02020603050405020304" pitchFamily="18" charset="0"/>
              </a:rPr>
              <a:t>pozornostna</a:t>
            </a:r>
            <a:r>
              <a:rPr lang="cs-CZ" sz="1800" b="0" i="0" u="none" strike="noStrike" baseline="0" dirty="0">
                <a:latin typeface="Times New Roman" panose="02020603050405020304" pitchFamily="18" charset="0"/>
              </a:rPr>
              <a:t> práci v hodině je prosté zapískání, popřípadě vydání jiného zvuku, který změní momentální koncept třídy. Máte-li hudební nástroj, hrajte.</a:t>
            </a:r>
          </a:p>
          <a:p>
            <a:pPr marL="0" indent="0" algn="l">
              <a:buNone/>
            </a:pPr>
            <a:r>
              <a:rPr lang="cs-CZ" sz="1800" b="1" i="0" u="none" strike="noStrike" baseline="0" dirty="0">
                <a:latin typeface="Times New Roman,Bold"/>
              </a:rPr>
              <a:t>Ztište hlas</a:t>
            </a:r>
          </a:p>
          <a:p>
            <a:pPr algn="l"/>
            <a:r>
              <a:rPr lang="cs-CZ" sz="1800" b="0" i="0" u="none" strike="noStrike" baseline="0" dirty="0">
                <a:latin typeface="Times New Roman" panose="02020603050405020304" pitchFamily="18" charset="0"/>
              </a:rPr>
              <a:t>Vzpomeňte, jak je vám nepříjemné, když na vás někdo křičí, byť by byl v právu. Ani </a:t>
            </a:r>
            <a:r>
              <a:rPr lang="cs-CZ" sz="1800" b="0" i="0" u="none" strike="noStrike" baseline="0" dirty="0" err="1">
                <a:latin typeface="Times New Roman" panose="02020603050405020304" pitchFamily="18" charset="0"/>
              </a:rPr>
              <a:t>dětiz</a:t>
            </a:r>
            <a:r>
              <a:rPr lang="cs-CZ" sz="1800" b="0" i="0" u="none" strike="noStrike" baseline="0" dirty="0">
                <a:latin typeface="Times New Roman" panose="02020603050405020304" pitchFamily="18" charset="0"/>
              </a:rPr>
              <a:t> toho nemají dobré pocity. Udělejte pravý opak. Mluvte tišeji a tišeji - zklidní se děti i vy.</a:t>
            </a:r>
          </a:p>
          <a:p>
            <a:pPr marL="0" indent="0" algn="l">
              <a:buNone/>
            </a:pPr>
            <a:r>
              <a:rPr lang="cs-CZ" sz="1800" b="1" i="0" u="none" strike="noStrike" baseline="0" dirty="0">
                <a:latin typeface="Times New Roman,Bold"/>
              </a:rPr>
              <a:t>Změňte hlas</a:t>
            </a:r>
          </a:p>
          <a:p>
            <a:pPr algn="l"/>
            <a:r>
              <a:rPr lang="cs-CZ" sz="1800" b="0" i="0" u="none" strike="noStrike" baseline="0" dirty="0">
                <a:latin typeface="Times New Roman" panose="02020603050405020304" pitchFamily="18" charset="0"/>
              </a:rPr>
              <a:t>Když se děti chovají nevhodně, zkuste různým způsobem modelovat svůj hlas. Mluvte monotónně, nebo o oktávu níže či výše, střídejte oboje, frázujte s důrazem na první hlásce. Cokoli, co přinutí děti soustředit na vás pozornost.</a:t>
            </a:r>
          </a:p>
          <a:p>
            <a:pPr marL="0" indent="0" algn="l">
              <a:buNone/>
            </a:pPr>
            <a:r>
              <a:rPr lang="cs-CZ" sz="1800" b="1" i="0" u="none" strike="noStrike" baseline="0" dirty="0">
                <a:latin typeface="Times New Roman,Bold"/>
              </a:rPr>
              <a:t>Mluvte ke stěně</a:t>
            </a:r>
          </a:p>
          <a:p>
            <a:pPr algn="l"/>
            <a:r>
              <a:rPr lang="cs-CZ" sz="1800" b="0" i="0" u="none" strike="noStrike" baseline="0" dirty="0">
                <a:latin typeface="Times New Roman" panose="02020603050405020304" pitchFamily="18" charset="0"/>
              </a:rPr>
              <a:t>Pokud se u toho nebudete cítit nepatřičně, můžete zkusit následující: </a:t>
            </a:r>
            <a:r>
              <a:rPr lang="cs-CZ" sz="1800" b="0" i="1" u="none" strike="noStrike" baseline="0" dirty="0">
                <a:latin typeface="Times New Roman,Italic"/>
              </a:rPr>
              <a:t>„Ahoj stěno! Nevěřila bys, co se to tady děje:... Prosím tě, stěno, nestůj tady jen tak a pomoz mi něco udělat!“</a:t>
            </a:r>
          </a:p>
          <a:p>
            <a:pPr marL="0" indent="0" algn="l">
              <a:buNone/>
            </a:pPr>
            <a:r>
              <a:rPr lang="cs-CZ" sz="1800" b="1" i="0" u="none" strike="noStrike" baseline="0" dirty="0">
                <a:latin typeface="Times New Roman,Bold"/>
              </a:rPr>
              <a:t>Přestaňte na chvíli vyprávět</a:t>
            </a:r>
          </a:p>
          <a:p>
            <a:pPr algn="l"/>
            <a:r>
              <a:rPr lang="cs-CZ" sz="1800" b="0" i="0" u="none" strike="noStrike" baseline="0" dirty="0">
                <a:latin typeface="Times New Roman" panose="02020603050405020304" pitchFamily="18" charset="0"/>
              </a:rPr>
              <a:t>Ztichněte a mlčte. Až děti zpozorní: </a:t>
            </a:r>
            <a:r>
              <a:rPr lang="cs-CZ" sz="1800" b="0" i="1" u="none" strike="noStrike" baseline="0" dirty="0">
                <a:latin typeface="Times New Roman,Italic"/>
              </a:rPr>
              <a:t>„Řekněte mi, až budete připraveni pokračovat.“</a:t>
            </a:r>
          </a:p>
          <a:p>
            <a:pPr marL="0" indent="0" algn="l">
              <a:buNone/>
            </a:pPr>
            <a:r>
              <a:rPr lang="cs-CZ" sz="1800" b="1" i="0" u="none" strike="noStrike" baseline="0" dirty="0">
                <a:latin typeface="Times New Roman,Bold"/>
              </a:rPr>
              <a:t>Postavte se na židli (pozor na kolečka a BOZP </a:t>
            </a:r>
            <a:r>
              <a:rPr lang="cs-CZ" sz="1800" b="1" i="0" u="none" strike="noStrike" baseline="0" dirty="0">
                <a:latin typeface="Times New Roman,Bold"/>
                <a:sym typeface="Wingdings" panose="05000000000000000000" pitchFamily="2" charset="2"/>
              </a:rPr>
              <a:t>)</a:t>
            </a:r>
            <a:endParaRPr lang="cs-CZ" sz="1800" b="1" i="0" u="none" strike="noStrike" baseline="0" dirty="0">
              <a:latin typeface="Times New Roman,Bold"/>
            </a:endParaRPr>
          </a:p>
          <a:p>
            <a:pPr marL="0" indent="0" algn="l">
              <a:buNone/>
            </a:pPr>
            <a:r>
              <a:rPr lang="cs-CZ" sz="1800" b="1" i="0" u="none" strike="noStrike" baseline="0" dirty="0">
                <a:latin typeface="Times New Roman,Bold"/>
              </a:rPr>
              <a:t>Zařaďte humor</a:t>
            </a:r>
            <a:endParaRPr lang="cs-CZ" dirty="0"/>
          </a:p>
        </p:txBody>
      </p:sp>
    </p:spTree>
    <p:extLst>
      <p:ext uri="{BB962C8B-B14F-4D97-AF65-F5344CB8AC3E}">
        <p14:creationId xmlns:p14="http://schemas.microsoft.com/office/powerpoint/2010/main" val="1088500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3D1E49-B12B-0D9A-C855-7B80CEAC4270}"/>
              </a:ext>
            </a:extLst>
          </p:cNvPr>
          <p:cNvSpPr>
            <a:spLocks noGrp="1"/>
          </p:cNvSpPr>
          <p:nvPr>
            <p:ph type="title"/>
          </p:nvPr>
        </p:nvSpPr>
        <p:spPr/>
        <p:txBody>
          <a:bodyPr/>
          <a:lstStyle/>
          <a:p>
            <a:r>
              <a:rPr lang="cs-CZ" dirty="0"/>
              <a:t>4. strategie</a:t>
            </a:r>
          </a:p>
        </p:txBody>
      </p:sp>
      <p:sp>
        <p:nvSpPr>
          <p:cNvPr id="3" name="Zástupný obsah 2">
            <a:extLst>
              <a:ext uri="{FF2B5EF4-FFF2-40B4-BE49-F238E27FC236}">
                <a16:creationId xmlns:a16="http://schemas.microsoft.com/office/drawing/2014/main" id="{6CF4B66F-1C7B-6EF8-8BFC-EA5D1622D227}"/>
              </a:ext>
            </a:extLst>
          </p:cNvPr>
          <p:cNvSpPr>
            <a:spLocks noGrp="1"/>
          </p:cNvSpPr>
          <p:nvPr>
            <p:ph sz="half" idx="1"/>
          </p:nvPr>
        </p:nvSpPr>
        <p:spPr/>
        <p:txBody>
          <a:bodyPr>
            <a:normAutofit/>
          </a:bodyPr>
          <a:lstStyle/>
          <a:p>
            <a:pPr marL="0" indent="0">
              <a:buNone/>
            </a:pPr>
            <a:r>
              <a:rPr lang="cs-CZ" b="1" dirty="0"/>
              <a:t>Získejte pozornost dítěte a zaměřte ji žádoucím směrem</a:t>
            </a:r>
          </a:p>
          <a:p>
            <a:r>
              <a:rPr lang="cs-CZ" dirty="0"/>
              <a:t>Cílem této strategie je přerušit nevhodné chování dítěte a převést jeho pozornost k tomu, co právě probíhá ve třídě.</a:t>
            </a:r>
          </a:p>
        </p:txBody>
      </p:sp>
      <p:sp>
        <p:nvSpPr>
          <p:cNvPr id="4" name="Zástupný obsah 3">
            <a:extLst>
              <a:ext uri="{FF2B5EF4-FFF2-40B4-BE49-F238E27FC236}">
                <a16:creationId xmlns:a16="http://schemas.microsoft.com/office/drawing/2014/main" id="{83ED0DCA-8B7D-A3ED-465A-FDF0E2AAD13E}"/>
              </a:ext>
            </a:extLst>
          </p:cNvPr>
          <p:cNvSpPr>
            <a:spLocks noGrp="1"/>
          </p:cNvSpPr>
          <p:nvPr>
            <p:ph sz="half" idx="2"/>
          </p:nvPr>
        </p:nvSpPr>
        <p:spPr>
          <a:xfrm>
            <a:off x="6647796" y="0"/>
            <a:ext cx="5253052" cy="6858000"/>
          </a:xfrm>
        </p:spPr>
        <p:txBody>
          <a:bodyPr>
            <a:normAutofit/>
          </a:bodyPr>
          <a:lstStyle/>
          <a:p>
            <a:pPr marL="0" indent="0" algn="l">
              <a:buNone/>
            </a:pPr>
            <a:r>
              <a:rPr lang="cs-CZ" sz="2000" b="1" i="0" u="none" strike="noStrike" baseline="0" dirty="0">
                <a:latin typeface="Times New Roman,Bold"/>
              </a:rPr>
              <a:t>Položte dítěti přímou otázku</a:t>
            </a:r>
          </a:p>
          <a:p>
            <a:pPr algn="l"/>
            <a:r>
              <a:rPr lang="cs-CZ" sz="2000" b="0" i="0" u="none" strike="noStrike" baseline="0" dirty="0">
                <a:latin typeface="Times New Roman" panose="02020603050405020304" pitchFamily="18" charset="0"/>
              </a:rPr>
              <a:t>Chová-li se dítě nevhodně, je dobré položit mu přímou otázku. Tuto techniku lze kombinovat s technikami </a:t>
            </a:r>
            <a:r>
              <a:rPr lang="cs-CZ" sz="2000" b="1" i="1" u="none" strike="noStrike" baseline="0" dirty="0">
                <a:latin typeface="Times New Roman,BoldItalic"/>
              </a:rPr>
              <a:t>strategie číslo „I. minimalizování pozornosti“.</a:t>
            </a:r>
          </a:p>
          <a:p>
            <a:pPr marL="0" indent="0" algn="l">
              <a:buNone/>
            </a:pPr>
            <a:r>
              <a:rPr lang="cs-CZ" sz="2000" b="1" i="0" u="none" strike="noStrike" baseline="0" dirty="0">
                <a:latin typeface="Times New Roman,Bold"/>
              </a:rPr>
              <a:t>Požádejte dítě </a:t>
            </a:r>
            <a:r>
              <a:rPr lang="cs-CZ" sz="2000" b="1" i="0" u="none" strike="noStrike" baseline="0" dirty="0">
                <a:latin typeface="Times New Roman" panose="02020603050405020304" pitchFamily="18" charset="0"/>
              </a:rPr>
              <a:t>o laskavost</a:t>
            </a:r>
          </a:p>
          <a:p>
            <a:pPr algn="l"/>
            <a:r>
              <a:rPr lang="cs-CZ" sz="2000" b="0" i="0" u="none" strike="noStrike" baseline="0" dirty="0">
                <a:latin typeface="Times New Roman" panose="02020603050405020304" pitchFamily="18" charset="0"/>
              </a:rPr>
              <a:t>Při nevhodném chování je možné dítě požádat o malou službu. Například o rozsvícení světel ve třídě, podání či donesení nějakého předmětu apod. </a:t>
            </a:r>
            <a:r>
              <a:rPr lang="cs-CZ" sz="2000" b="0" i="1" u="none" strike="noStrike" baseline="0" dirty="0">
                <a:latin typeface="Times New Roman" panose="02020603050405020304" pitchFamily="18" charset="0"/>
              </a:rPr>
              <a:t>Pozor: U předškoláků a prvňáčků však hrozí, že se budou o pomoc učitelce „drát“ a tak by mohlo paradoxně vzniknout domnění, že pomáhat může ten, kdo nejvíc „zlobí“.</a:t>
            </a:r>
          </a:p>
          <a:p>
            <a:pPr marL="0" indent="0" algn="l">
              <a:buNone/>
            </a:pPr>
            <a:r>
              <a:rPr lang="cs-CZ" sz="2000" b="1" i="0" u="none" strike="noStrike" baseline="0" dirty="0">
                <a:latin typeface="Times New Roman,Bold"/>
              </a:rPr>
              <a:t>Dejte dítěti možnost volby</a:t>
            </a:r>
          </a:p>
          <a:p>
            <a:pPr algn="l"/>
            <a:r>
              <a:rPr lang="cs-CZ" sz="2000" b="0" i="0" u="none" strike="noStrike" baseline="0" dirty="0">
                <a:latin typeface="Times New Roman" panose="02020603050405020304" pitchFamily="18" charset="0"/>
              </a:rPr>
              <a:t>Děti potřebují v jisté míře pociťovat možnost mít vliv na své okolí. Tím, že se podílejí na rozhodování, pociťují svá rozhodnutí jako vlastní a přebírají za ně zodpovědnost.</a:t>
            </a:r>
            <a:endParaRPr lang="cs-CZ" dirty="0"/>
          </a:p>
          <a:p>
            <a:endParaRPr lang="cs-CZ" dirty="0"/>
          </a:p>
        </p:txBody>
      </p:sp>
    </p:spTree>
    <p:extLst>
      <p:ext uri="{BB962C8B-B14F-4D97-AF65-F5344CB8AC3E}">
        <p14:creationId xmlns:p14="http://schemas.microsoft.com/office/powerpoint/2010/main" val="2916829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2A973-E722-D2E2-1706-E87AD3CD1D58}"/>
              </a:ext>
            </a:extLst>
          </p:cNvPr>
          <p:cNvSpPr>
            <a:spLocks noGrp="1"/>
          </p:cNvSpPr>
          <p:nvPr>
            <p:ph type="title"/>
          </p:nvPr>
        </p:nvSpPr>
        <p:spPr/>
        <p:txBody>
          <a:bodyPr/>
          <a:lstStyle/>
          <a:p>
            <a:r>
              <a:rPr lang="cs-CZ" dirty="0"/>
              <a:t>5. strategie</a:t>
            </a:r>
          </a:p>
        </p:txBody>
      </p:sp>
      <p:sp>
        <p:nvSpPr>
          <p:cNvPr id="3" name="Zástupný obsah 2">
            <a:extLst>
              <a:ext uri="{FF2B5EF4-FFF2-40B4-BE49-F238E27FC236}">
                <a16:creationId xmlns:a16="http://schemas.microsoft.com/office/drawing/2014/main" id="{035069A2-A5E7-19BA-7FD4-B10E912A0EA8}"/>
              </a:ext>
            </a:extLst>
          </p:cNvPr>
          <p:cNvSpPr>
            <a:spLocks noGrp="1"/>
          </p:cNvSpPr>
          <p:nvPr>
            <p:ph sz="half" idx="1"/>
          </p:nvPr>
        </p:nvSpPr>
        <p:spPr/>
        <p:txBody>
          <a:bodyPr>
            <a:normAutofit/>
          </a:bodyPr>
          <a:lstStyle/>
          <a:p>
            <a:pPr marL="0" indent="0">
              <a:buNone/>
            </a:pPr>
            <a:r>
              <a:rPr lang="cs-CZ" b="1" dirty="0"/>
              <a:t>Všímejte si vhodného chování</a:t>
            </a:r>
          </a:p>
          <a:p>
            <a:r>
              <a:rPr lang="cs-CZ" dirty="0"/>
              <a:t>Pokoušíme-li se změnit nevhodné chování dětí, není kritika tím nejlepším prostředkem. Je</a:t>
            </a:r>
          </a:p>
          <a:p>
            <a:r>
              <a:rPr lang="cs-CZ" dirty="0"/>
              <a:t>mnohem výhodnější říci něco pozitivního dítěti, které se chová vhodně.</a:t>
            </a:r>
          </a:p>
        </p:txBody>
      </p:sp>
      <p:sp>
        <p:nvSpPr>
          <p:cNvPr id="4" name="Zástupný obsah 3">
            <a:extLst>
              <a:ext uri="{FF2B5EF4-FFF2-40B4-BE49-F238E27FC236}">
                <a16:creationId xmlns:a16="http://schemas.microsoft.com/office/drawing/2014/main" id="{86AC708A-7ABB-B0FC-A89A-D37D5DA4189B}"/>
              </a:ext>
            </a:extLst>
          </p:cNvPr>
          <p:cNvSpPr>
            <a:spLocks noGrp="1"/>
          </p:cNvSpPr>
          <p:nvPr>
            <p:ph sz="half" idx="2"/>
          </p:nvPr>
        </p:nvSpPr>
        <p:spPr>
          <a:xfrm>
            <a:off x="6647796" y="0"/>
            <a:ext cx="5239404" cy="6858000"/>
          </a:xfrm>
        </p:spPr>
        <p:txBody>
          <a:bodyPr>
            <a:normAutofit/>
          </a:bodyPr>
          <a:lstStyle/>
          <a:p>
            <a:pPr marL="0" indent="0" algn="l">
              <a:buNone/>
            </a:pPr>
            <a:r>
              <a:rPr lang="cs-CZ" sz="1800" b="1" i="0" u="none" strike="noStrike" baseline="0" dirty="0">
                <a:latin typeface="Times New Roman,Bold"/>
              </a:rPr>
              <a:t>Oceňte děti, které se chovají vhodně</a:t>
            </a:r>
          </a:p>
          <a:p>
            <a:pPr algn="l"/>
            <a:r>
              <a:rPr lang="cs-CZ" sz="1800" b="0" i="0" u="none" strike="noStrike" baseline="0" dirty="0">
                <a:latin typeface="Times New Roman" panose="02020603050405020304" pitchFamily="18" charset="0"/>
              </a:rPr>
              <a:t>Velmi důležité je však </a:t>
            </a:r>
            <a:r>
              <a:rPr lang="cs-CZ" sz="1800" b="1" i="1" u="none" strike="noStrike" baseline="0" dirty="0">
                <a:latin typeface="Times New Roman,BoldItalic"/>
              </a:rPr>
              <a:t>přesně </a:t>
            </a:r>
            <a:r>
              <a:rPr lang="cs-CZ" sz="1800" b="1" i="1" u="none" strike="noStrike" baseline="0" dirty="0">
                <a:latin typeface="Times New Roman" panose="02020603050405020304" pitchFamily="18" charset="0"/>
              </a:rPr>
              <a:t>po</a:t>
            </a:r>
            <a:r>
              <a:rPr lang="cs-CZ" sz="1800" b="1" i="1" u="none" strike="noStrike" baseline="0" dirty="0">
                <a:latin typeface="Times New Roman,BoldItalic"/>
              </a:rPr>
              <a:t>psat žádoucí chování</a:t>
            </a:r>
            <a:r>
              <a:rPr lang="cs-CZ" sz="1800" b="0" i="0" u="none" strike="noStrike" baseline="0" dirty="0">
                <a:latin typeface="Times New Roman" panose="02020603050405020304" pitchFamily="18" charset="0"/>
              </a:rPr>
              <a:t>.</a:t>
            </a:r>
          </a:p>
          <a:p>
            <a:pPr algn="l"/>
            <a:r>
              <a:rPr lang="cs-CZ" sz="1800" b="0" i="0" u="none" strike="noStrike" baseline="0" dirty="0">
                <a:latin typeface="Times New Roman" panose="02020603050405020304" pitchFamily="18" charset="0"/>
              </a:rPr>
              <a:t>Této praktiky je ovšem dobré užívat jen občas. Děti, které se většinou chovají dobře a budou často oceňovány, by pak mohly být některými dětmi odmítány.</a:t>
            </a:r>
          </a:p>
        </p:txBody>
      </p:sp>
    </p:spTree>
    <p:extLst>
      <p:ext uri="{BB962C8B-B14F-4D97-AF65-F5344CB8AC3E}">
        <p14:creationId xmlns:p14="http://schemas.microsoft.com/office/powerpoint/2010/main" val="83941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90" name="Rectangle 2"/>
          <p:cNvSpPr>
            <a:spLocks noGrp="1" noChangeArrowheads="1"/>
          </p:cNvSpPr>
          <p:nvPr>
            <p:ph type="title"/>
          </p:nvPr>
        </p:nvSpPr>
        <p:spPr>
          <a:xfrm>
            <a:off x="1251678" y="382385"/>
            <a:ext cx="10178322" cy="1492132"/>
          </a:xfrm>
        </p:spPr>
        <p:txBody>
          <a:bodyPr anchor="ctr">
            <a:normAutofit/>
          </a:bodyPr>
          <a:lstStyle/>
          <a:p>
            <a:r>
              <a:rPr lang="cs-CZ" altLang="cs-CZ"/>
              <a:t>Postoje ke konfliktu</a:t>
            </a:r>
          </a:p>
        </p:txBody>
      </p:sp>
      <p:sp>
        <p:nvSpPr>
          <p:cNvPr id="7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8" name="Rectangle 7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2293" name="Rectangle 3">
            <a:extLst>
              <a:ext uri="{FF2B5EF4-FFF2-40B4-BE49-F238E27FC236}">
                <a16:creationId xmlns:a16="http://schemas.microsoft.com/office/drawing/2014/main" id="{9AAF22B8-6DE6-497A-8466-5D317C12405E}"/>
              </a:ext>
            </a:extLst>
          </p:cNvPr>
          <p:cNvGraphicFramePr>
            <a:graphicFrameLocks noGrp="1"/>
          </p:cNvGraphicFramePr>
          <p:nvPr>
            <p:ph idx="1"/>
            <p:extLst>
              <p:ext uri="{D42A27DB-BD31-4B8C-83A1-F6EECF244321}">
                <p14:modId xmlns:p14="http://schemas.microsoft.com/office/powerpoint/2010/main" val="194614574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8390C2-BEF2-307E-97B3-F1786165820B}"/>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3A26E215-D9B6-A434-BD7B-1D5B8AD09F98}"/>
              </a:ext>
            </a:extLst>
          </p:cNvPr>
          <p:cNvSpPr>
            <a:spLocks noGrp="1"/>
          </p:cNvSpPr>
          <p:nvPr>
            <p:ph idx="1"/>
          </p:nvPr>
        </p:nvSpPr>
        <p:spPr/>
        <p:txBody>
          <a:bodyPr/>
          <a:lstStyle/>
          <a:p>
            <a:r>
              <a:rPr lang="cs-CZ" dirty="0"/>
              <a:t>DREIKURS-FERGUSON, E. Úvod do individuální psychologie. Tišnov: </a:t>
            </a:r>
            <a:r>
              <a:rPr lang="cs-CZ" dirty="0" err="1"/>
              <a:t>Sursum</a:t>
            </a:r>
            <a:r>
              <a:rPr lang="cs-CZ" dirty="0"/>
              <a:t>, 1993.</a:t>
            </a:r>
          </a:p>
          <a:p>
            <a:r>
              <a:rPr lang="cs-CZ" dirty="0"/>
              <a:t>DREIKURS, R.; SOLTZ, V. </a:t>
            </a:r>
            <a:r>
              <a:rPr lang="cs-CZ" dirty="0" err="1"/>
              <a:t>Children</a:t>
            </a:r>
            <a:r>
              <a:rPr lang="cs-CZ" dirty="0"/>
              <a:t>: </a:t>
            </a:r>
            <a:r>
              <a:rPr lang="cs-CZ" dirty="0" err="1"/>
              <a:t>The</a:t>
            </a:r>
            <a:r>
              <a:rPr lang="cs-CZ" dirty="0"/>
              <a:t> </a:t>
            </a:r>
            <a:r>
              <a:rPr lang="cs-CZ" dirty="0" err="1"/>
              <a:t>Challenge</a:t>
            </a:r>
            <a:r>
              <a:rPr lang="cs-CZ" dirty="0"/>
              <a:t>. New York: </a:t>
            </a:r>
            <a:r>
              <a:rPr lang="cs-CZ" dirty="0" err="1"/>
              <a:t>Plume</a:t>
            </a:r>
            <a:r>
              <a:rPr lang="cs-CZ" dirty="0"/>
              <a:t>, 1990.</a:t>
            </a:r>
          </a:p>
          <a:p>
            <a:r>
              <a:rPr lang="cs-CZ" dirty="0"/>
              <a:t>BENDL, S. Kázeňské problémy ve škole. Praha: Triton, 2011.</a:t>
            </a:r>
          </a:p>
          <a:p>
            <a:r>
              <a:rPr lang="cs-CZ" dirty="0"/>
              <a:t>DREIKURS, R.; GRUNWALD, B. B. </a:t>
            </a:r>
            <a:r>
              <a:rPr lang="cs-CZ" dirty="0" err="1"/>
              <a:t>Maintaining</a:t>
            </a:r>
            <a:r>
              <a:rPr lang="cs-CZ" dirty="0"/>
              <a:t> sanity in </a:t>
            </a:r>
            <a:r>
              <a:rPr lang="cs-CZ" dirty="0" err="1"/>
              <a:t>the</a:t>
            </a:r>
            <a:r>
              <a:rPr lang="cs-CZ" dirty="0"/>
              <a:t> </a:t>
            </a:r>
            <a:r>
              <a:rPr lang="cs-CZ" dirty="0" err="1"/>
              <a:t>classroom</a:t>
            </a:r>
            <a:r>
              <a:rPr lang="cs-CZ" dirty="0"/>
              <a:t>: </a:t>
            </a:r>
            <a:r>
              <a:rPr lang="cs-CZ" dirty="0" err="1"/>
              <a:t>classroom</a:t>
            </a:r>
            <a:r>
              <a:rPr lang="cs-CZ" dirty="0"/>
              <a:t> management </a:t>
            </a:r>
            <a:r>
              <a:rPr lang="cs-CZ" dirty="0" err="1"/>
              <a:t>techniques</a:t>
            </a:r>
            <a:r>
              <a:rPr lang="cs-CZ" dirty="0"/>
              <a:t>.. New York: </a:t>
            </a:r>
            <a:r>
              <a:rPr lang="cs-CZ" dirty="0" err="1"/>
              <a:t>Routledge</a:t>
            </a:r>
            <a:r>
              <a:rPr lang="cs-CZ" dirty="0"/>
              <a:t>, Taylor &amp; Francis Group, 2013.</a:t>
            </a:r>
          </a:p>
          <a:p>
            <a:r>
              <a:rPr lang="cs-CZ" dirty="0"/>
              <a:t>PASCH, M. Od vzdělávacího programu k vyučovací hodině. Praha: Portál, 2005.</a:t>
            </a:r>
          </a:p>
          <a:p>
            <a:endParaRPr lang="cs-CZ" dirty="0"/>
          </a:p>
          <a:p>
            <a:r>
              <a:rPr lang="cs-CZ" dirty="0"/>
              <a:t>Školení – např. </a:t>
            </a:r>
            <a:r>
              <a:rPr lang="cs-CZ" dirty="0">
                <a:hlinkClick r:id="rId2"/>
              </a:rPr>
              <a:t>https://www.mansio.cz/</a:t>
            </a:r>
            <a:r>
              <a:rPr lang="cs-CZ" dirty="0"/>
              <a:t> </a:t>
            </a:r>
          </a:p>
        </p:txBody>
      </p:sp>
    </p:spTree>
    <p:extLst>
      <p:ext uri="{BB962C8B-B14F-4D97-AF65-F5344CB8AC3E}">
        <p14:creationId xmlns:p14="http://schemas.microsoft.com/office/powerpoint/2010/main" val="1098817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den v davu">
            <a:extLst>
              <a:ext uri="{FF2B5EF4-FFF2-40B4-BE49-F238E27FC236}">
                <a16:creationId xmlns:a16="http://schemas.microsoft.com/office/drawing/2014/main" id="{5BD1E68D-1596-4E81-B639-F51499A4C7F3}"/>
              </a:ext>
            </a:extLst>
          </p:cNvPr>
          <p:cNvPicPr>
            <a:picLocks noChangeAspect="1"/>
          </p:cNvPicPr>
          <p:nvPr/>
        </p:nvPicPr>
        <p:blipFill rotWithShape="1">
          <a:blip r:embed="rId2"/>
          <a:srcRect t="7734" b="17267"/>
          <a:stretch/>
        </p:blipFill>
        <p:spPr>
          <a:xfrm>
            <a:off x="20" y="10"/>
            <a:ext cx="12191980" cy="6857990"/>
          </a:xfrm>
          <a:prstGeom prst="rect">
            <a:avLst/>
          </a:prstGeom>
        </p:spPr>
      </p:pic>
      <p:sp>
        <p:nvSpPr>
          <p:cNvPr id="4" name="Nadpis 3">
            <a:extLst>
              <a:ext uri="{FF2B5EF4-FFF2-40B4-BE49-F238E27FC236}">
                <a16:creationId xmlns:a16="http://schemas.microsoft.com/office/drawing/2014/main" id="{7A30D609-1000-4342-86F5-14E3675FD3F4}"/>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100"/>
              <a:t>K čemu může být dobré kolegiální sdílení a / nebo supervize?</a:t>
            </a:r>
          </a:p>
        </p:txBody>
      </p:sp>
    </p:spTree>
    <p:extLst>
      <p:ext uri="{BB962C8B-B14F-4D97-AF65-F5344CB8AC3E}">
        <p14:creationId xmlns:p14="http://schemas.microsoft.com/office/powerpoint/2010/main" val="274741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14" name="Rectangle 2"/>
          <p:cNvSpPr>
            <a:spLocks noGrp="1" noChangeArrowheads="1"/>
          </p:cNvSpPr>
          <p:nvPr>
            <p:ph type="title"/>
          </p:nvPr>
        </p:nvSpPr>
        <p:spPr>
          <a:xfrm>
            <a:off x="1251678" y="382385"/>
            <a:ext cx="10178322" cy="1492132"/>
          </a:xfrm>
        </p:spPr>
        <p:txBody>
          <a:bodyPr anchor="ctr">
            <a:normAutofit/>
          </a:bodyPr>
          <a:lstStyle/>
          <a:p>
            <a:r>
              <a:rPr lang="cs-CZ" altLang="cs-CZ"/>
              <a:t>Přínos konfliktů</a:t>
            </a:r>
          </a:p>
        </p:txBody>
      </p:sp>
      <p:sp>
        <p:nvSpPr>
          <p:cNvPr id="7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8" name="Rectangle 7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3317" name="Rectangle 3">
            <a:extLst>
              <a:ext uri="{FF2B5EF4-FFF2-40B4-BE49-F238E27FC236}">
                <a16:creationId xmlns:a16="http://schemas.microsoft.com/office/drawing/2014/main" id="{B2E29985-9E70-457D-9C37-B7C99EEA1CE2}"/>
              </a:ext>
            </a:extLst>
          </p:cNvPr>
          <p:cNvGraphicFramePr>
            <a:graphicFrameLocks noGrp="1"/>
          </p:cNvGraphicFramePr>
          <p:nvPr>
            <p:ph idx="1"/>
            <p:extLst>
              <p:ext uri="{D42A27DB-BD31-4B8C-83A1-F6EECF244321}">
                <p14:modId xmlns:p14="http://schemas.microsoft.com/office/powerpoint/2010/main" val="23084557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38" name="Rectangle 2"/>
          <p:cNvSpPr>
            <a:spLocks noGrp="1" noChangeArrowheads="1"/>
          </p:cNvSpPr>
          <p:nvPr>
            <p:ph type="title"/>
          </p:nvPr>
        </p:nvSpPr>
        <p:spPr>
          <a:xfrm>
            <a:off x="1251678" y="382385"/>
            <a:ext cx="10178322" cy="1492132"/>
          </a:xfrm>
        </p:spPr>
        <p:txBody>
          <a:bodyPr anchor="ctr">
            <a:normAutofit/>
          </a:bodyPr>
          <a:lstStyle/>
          <a:p>
            <a:r>
              <a:rPr lang="cs-CZ" altLang="cs-CZ"/>
              <a:t>Konflikt - definice</a:t>
            </a:r>
          </a:p>
        </p:txBody>
      </p:sp>
      <p:sp>
        <p:nvSpPr>
          <p:cNvPr id="7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8" name="Rectangle 7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4341" name="Rectangle 3">
            <a:extLst>
              <a:ext uri="{FF2B5EF4-FFF2-40B4-BE49-F238E27FC236}">
                <a16:creationId xmlns:a16="http://schemas.microsoft.com/office/drawing/2014/main" id="{08B67519-5393-43FD-851B-079F2B015D89}"/>
              </a:ext>
            </a:extLst>
          </p:cNvPr>
          <p:cNvGraphicFramePr>
            <a:graphicFrameLocks noGrp="1"/>
          </p:cNvGraphicFramePr>
          <p:nvPr>
            <p:ph idx="1"/>
            <p:extLst>
              <p:ext uri="{D42A27DB-BD31-4B8C-83A1-F6EECF244321}">
                <p14:modId xmlns:p14="http://schemas.microsoft.com/office/powerpoint/2010/main" val="71753885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3071684" y="1844834"/>
            <a:ext cx="5832612" cy="309776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8" tIns="45719" rIns="91438" bIns="45719"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cs-CZ" altLang="cs-CZ" sz="1633"/>
          </a:p>
        </p:txBody>
      </p:sp>
      <p:sp>
        <p:nvSpPr>
          <p:cNvPr id="15363" name="Rectangle 3"/>
          <p:cNvSpPr>
            <a:spLocks noGrp="1" noChangeArrowheads="1"/>
          </p:cNvSpPr>
          <p:nvPr>
            <p:ph type="title"/>
          </p:nvPr>
        </p:nvSpPr>
        <p:spPr/>
        <p:txBody>
          <a:bodyPr/>
          <a:lstStyle/>
          <a:p>
            <a:pPr algn="ctr"/>
            <a:r>
              <a:rPr lang="cs-CZ" altLang="cs-CZ"/>
              <a:t>Cyklus konfliktu</a:t>
            </a:r>
          </a:p>
        </p:txBody>
      </p:sp>
      <p:sp>
        <p:nvSpPr>
          <p:cNvPr id="15364" name="Text Box 4"/>
          <p:cNvSpPr txBox="1">
            <a:spLocks noChangeArrowheads="1"/>
          </p:cNvSpPr>
          <p:nvPr/>
        </p:nvSpPr>
        <p:spPr bwMode="auto">
          <a:xfrm>
            <a:off x="2134145" y="2852941"/>
            <a:ext cx="1440151" cy="1474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cs-CZ" altLang="cs-CZ" sz="1633" b="1"/>
              <a:t>vyhrocení</a:t>
            </a:r>
          </a:p>
          <a:p>
            <a:pPr algn="ctr" eaLnBrk="1" hangingPunct="1"/>
            <a:r>
              <a:rPr lang="cs-CZ" altLang="cs-CZ" sz="1633" b="1"/>
              <a:t>zmírnění</a:t>
            </a:r>
          </a:p>
          <a:p>
            <a:pPr algn="ctr" eaLnBrk="1" hangingPunct="1"/>
            <a:r>
              <a:rPr lang="cs-CZ" altLang="cs-CZ" sz="1633" b="1"/>
              <a:t>řešení</a:t>
            </a:r>
          </a:p>
          <a:p>
            <a:pPr algn="ctr" eaLnBrk="1" hangingPunct="1"/>
            <a:r>
              <a:rPr lang="cs-CZ" altLang="cs-CZ" sz="1361" b="1"/>
              <a:t>stres, únava</a:t>
            </a:r>
          </a:p>
          <a:p>
            <a:pPr algn="ctr" eaLnBrk="1" hangingPunct="1"/>
            <a:r>
              <a:rPr lang="cs-CZ" altLang="cs-CZ" sz="1361" b="1"/>
              <a:t>poraněné</a:t>
            </a:r>
          </a:p>
          <a:p>
            <a:pPr algn="ctr" eaLnBrk="1" hangingPunct="1"/>
            <a:r>
              <a:rPr lang="cs-CZ" altLang="cs-CZ" sz="1361" b="1"/>
              <a:t>city</a:t>
            </a:r>
          </a:p>
        </p:txBody>
      </p:sp>
      <p:sp>
        <p:nvSpPr>
          <p:cNvPr id="15365" name="Text Box 5"/>
          <p:cNvSpPr txBox="1">
            <a:spLocks noChangeArrowheads="1"/>
          </p:cNvSpPr>
          <p:nvPr/>
        </p:nvSpPr>
        <p:spPr bwMode="auto">
          <a:xfrm>
            <a:off x="4439827" y="4437107"/>
            <a:ext cx="3598937" cy="615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cs-CZ" altLang="cs-CZ" sz="1361" b="1"/>
              <a:t>reakce</a:t>
            </a:r>
          </a:p>
          <a:p>
            <a:pPr algn="ctr" eaLnBrk="1" hangingPunct="1">
              <a:spcBef>
                <a:spcPct val="50000"/>
              </a:spcBef>
            </a:pPr>
            <a:r>
              <a:rPr lang="cs-CZ" altLang="cs-CZ" sz="1361" b="1" i="1"/>
              <a:t>(co obvykle v konfliktu dělám)</a:t>
            </a:r>
          </a:p>
        </p:txBody>
      </p:sp>
      <p:sp>
        <p:nvSpPr>
          <p:cNvPr id="15366" name="Text Box 6"/>
          <p:cNvSpPr txBox="1">
            <a:spLocks noChangeArrowheads="1"/>
          </p:cNvSpPr>
          <p:nvPr/>
        </p:nvSpPr>
        <p:spPr bwMode="auto">
          <a:xfrm>
            <a:off x="7822742" y="3286426"/>
            <a:ext cx="2161667" cy="3017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cs-CZ" altLang="cs-CZ" sz="1361" b="1"/>
              <a:t>dochází ke konfliktu</a:t>
            </a:r>
          </a:p>
        </p:txBody>
      </p:sp>
      <p:sp>
        <p:nvSpPr>
          <p:cNvPr id="15367" name="Text Box 7"/>
          <p:cNvSpPr txBox="1">
            <a:spLocks noChangeArrowheads="1"/>
          </p:cNvSpPr>
          <p:nvPr/>
        </p:nvSpPr>
        <p:spPr bwMode="auto">
          <a:xfrm>
            <a:off x="4727857" y="1772827"/>
            <a:ext cx="2880302" cy="6577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cs-CZ" altLang="cs-CZ" sz="1633" b="1"/>
              <a:t>názory a stanoviska</a:t>
            </a:r>
            <a:r>
              <a:rPr lang="cs-CZ" altLang="cs-CZ" sz="1361" b="1"/>
              <a:t> </a:t>
            </a:r>
          </a:p>
          <a:p>
            <a:pPr algn="ctr" eaLnBrk="1" hangingPunct="1">
              <a:spcBef>
                <a:spcPct val="50000"/>
              </a:spcBef>
            </a:pPr>
            <a:r>
              <a:rPr lang="cs-CZ" altLang="cs-CZ" sz="1361" b="1"/>
              <a:t>ke konfliktu</a:t>
            </a:r>
          </a:p>
        </p:txBody>
      </p:sp>
      <p:sp>
        <p:nvSpPr>
          <p:cNvPr id="15368" name="Text Box 8"/>
          <p:cNvSpPr txBox="1">
            <a:spLocks noChangeArrowheads="1"/>
          </p:cNvSpPr>
          <p:nvPr/>
        </p:nvSpPr>
        <p:spPr bwMode="auto">
          <a:xfrm>
            <a:off x="4006342" y="5229190"/>
            <a:ext cx="2521705" cy="124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buFontTx/>
              <a:buChar char="•"/>
            </a:pPr>
            <a:r>
              <a:rPr lang="cs-CZ" altLang="cs-CZ" sz="1361" b="1" i="1"/>
              <a:t>Ustoupíme</a:t>
            </a:r>
          </a:p>
          <a:p>
            <a:pPr eaLnBrk="1" hangingPunct="1">
              <a:spcBef>
                <a:spcPct val="50000"/>
              </a:spcBef>
              <a:buFontTx/>
              <a:buChar char="•"/>
            </a:pPr>
            <a:r>
              <a:rPr lang="cs-CZ" altLang="cs-CZ" sz="1361" b="1" i="1"/>
              <a:t>Stěžujeme si</a:t>
            </a:r>
          </a:p>
          <a:p>
            <a:pPr eaLnBrk="1" hangingPunct="1">
              <a:spcBef>
                <a:spcPct val="50000"/>
              </a:spcBef>
              <a:buFontTx/>
              <a:buChar char="•"/>
            </a:pPr>
            <a:r>
              <a:rPr lang="cs-CZ" altLang="cs-CZ" sz="1361" b="1" i="1"/>
              <a:t>Hledáme autoritu</a:t>
            </a:r>
          </a:p>
          <a:p>
            <a:pPr eaLnBrk="1" hangingPunct="1">
              <a:spcBef>
                <a:spcPct val="50000"/>
              </a:spcBef>
              <a:buFontTx/>
              <a:buChar char="•"/>
            </a:pPr>
            <a:r>
              <a:rPr lang="cs-CZ" altLang="cs-CZ" sz="1361" b="1" i="1"/>
              <a:t>Nemluvíme s ním</a:t>
            </a:r>
          </a:p>
        </p:txBody>
      </p:sp>
      <p:sp>
        <p:nvSpPr>
          <p:cNvPr id="15369" name="Text Box 9"/>
          <p:cNvSpPr txBox="1">
            <a:spLocks noChangeArrowheads="1"/>
          </p:cNvSpPr>
          <p:nvPr/>
        </p:nvSpPr>
        <p:spPr bwMode="auto">
          <a:xfrm>
            <a:off x="6168008" y="5229190"/>
            <a:ext cx="2878862" cy="124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buFontTx/>
              <a:buChar char="•"/>
            </a:pPr>
            <a:r>
              <a:rPr lang="cs-CZ" altLang="cs-CZ" sz="1361" b="1" i="1"/>
              <a:t>Brečíme</a:t>
            </a:r>
          </a:p>
          <a:p>
            <a:pPr eaLnBrk="1" hangingPunct="1">
              <a:spcBef>
                <a:spcPct val="50000"/>
              </a:spcBef>
              <a:buFontTx/>
              <a:buChar char="•"/>
            </a:pPr>
            <a:r>
              <a:rPr lang="cs-CZ" altLang="cs-CZ" sz="1361" b="1" i="1"/>
              <a:t>Mlátíme kolem sebe</a:t>
            </a:r>
          </a:p>
          <a:p>
            <a:pPr eaLnBrk="1" hangingPunct="1">
              <a:spcBef>
                <a:spcPct val="50000"/>
              </a:spcBef>
              <a:buFontTx/>
              <a:buChar char="•"/>
            </a:pPr>
            <a:r>
              <a:rPr lang="cs-CZ" altLang="cs-CZ" sz="1361" b="1" i="1"/>
              <a:t>Vtipkujeme </a:t>
            </a:r>
          </a:p>
          <a:p>
            <a:pPr eaLnBrk="1" hangingPunct="1">
              <a:spcBef>
                <a:spcPct val="50000"/>
              </a:spcBef>
              <a:buFontTx/>
              <a:buChar char="•"/>
            </a:pPr>
            <a:r>
              <a:rPr lang="cs-CZ" altLang="cs-CZ" sz="1361" b="1" i="1"/>
              <a:t>Bavíme se o konfliktu</a:t>
            </a:r>
          </a:p>
        </p:txBody>
      </p:sp>
      <p:sp>
        <p:nvSpPr>
          <p:cNvPr id="15370" name="Line 10"/>
          <p:cNvSpPr>
            <a:spLocks noChangeShapeType="1"/>
          </p:cNvSpPr>
          <p:nvPr/>
        </p:nvSpPr>
        <p:spPr bwMode="auto">
          <a:xfrm>
            <a:off x="4006341" y="5157182"/>
            <a:ext cx="432189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8" tIns="45719" rIns="91438" bIns="45719"/>
          <a:lstStyle/>
          <a:p>
            <a:endParaRPr lang="cs-CZ" sz="1633"/>
          </a:p>
        </p:txBody>
      </p:sp>
      <p:sp>
        <p:nvSpPr>
          <p:cNvPr id="15371" name="Line 11"/>
          <p:cNvSpPr>
            <a:spLocks noChangeShapeType="1"/>
          </p:cNvSpPr>
          <p:nvPr/>
        </p:nvSpPr>
        <p:spPr bwMode="auto">
          <a:xfrm>
            <a:off x="4727858" y="1988850"/>
            <a:ext cx="7056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8" tIns="45719" rIns="91438" bIns="45719"/>
          <a:lstStyle/>
          <a:p>
            <a:endParaRPr lang="cs-CZ" sz="1633"/>
          </a:p>
        </p:txBody>
      </p:sp>
      <p:sp>
        <p:nvSpPr>
          <p:cNvPr id="15372" name="Line 12"/>
          <p:cNvSpPr>
            <a:spLocks noChangeShapeType="1"/>
          </p:cNvSpPr>
          <p:nvPr/>
        </p:nvSpPr>
        <p:spPr bwMode="auto">
          <a:xfrm>
            <a:off x="8901415" y="3212978"/>
            <a:ext cx="0" cy="734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8" tIns="45719" rIns="91438" bIns="45719"/>
          <a:lstStyle/>
          <a:p>
            <a:endParaRPr lang="cs-CZ" sz="1633"/>
          </a:p>
        </p:txBody>
      </p:sp>
      <p:sp>
        <p:nvSpPr>
          <p:cNvPr id="15373" name="Line 13"/>
          <p:cNvSpPr>
            <a:spLocks noChangeShapeType="1"/>
          </p:cNvSpPr>
          <p:nvPr/>
        </p:nvSpPr>
        <p:spPr bwMode="auto">
          <a:xfrm flipH="1" flipV="1">
            <a:off x="3572856" y="4221084"/>
            <a:ext cx="37444" cy="734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8" tIns="45719" rIns="91438" bIns="45719"/>
          <a:lstStyle/>
          <a:p>
            <a:endParaRPr lang="cs-CZ" sz="1633"/>
          </a:p>
        </p:txBody>
      </p:sp>
      <p:sp>
        <p:nvSpPr>
          <p:cNvPr id="15374" name="Line 14"/>
          <p:cNvSpPr>
            <a:spLocks noChangeShapeType="1"/>
          </p:cNvSpPr>
          <p:nvPr/>
        </p:nvSpPr>
        <p:spPr bwMode="auto">
          <a:xfrm flipH="1">
            <a:off x="7968198" y="4510554"/>
            <a:ext cx="720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8" tIns="45719" rIns="91438" bIns="45719"/>
          <a:lstStyle/>
          <a:p>
            <a:endParaRPr lang="cs-CZ" sz="1633"/>
          </a:p>
        </p:txBody>
      </p:sp>
      <p:sp>
        <p:nvSpPr>
          <p:cNvPr id="15375" name="Text Box 15"/>
          <p:cNvSpPr txBox="1">
            <a:spLocks noChangeArrowheads="1"/>
          </p:cNvSpPr>
          <p:nvPr/>
        </p:nvSpPr>
        <p:spPr bwMode="auto">
          <a:xfrm>
            <a:off x="2566190" y="2204873"/>
            <a:ext cx="2808295" cy="3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defTabSz="449263" eaLnBrk="0" fontAlgn="base" hangingPunct="0">
              <a:spcBef>
                <a:spcPct val="0"/>
              </a:spcBef>
              <a:spcAft>
                <a:spcPct val="0"/>
              </a:spcAft>
              <a:defRPr>
                <a:solidFill>
                  <a:schemeClr val="tx1"/>
                </a:solidFill>
                <a:latin typeface="Verdana" panose="020B0604030504040204" pitchFamily="34" charset="0"/>
              </a:defRPr>
            </a:lvl6pPr>
            <a:lvl7pPr marL="2971800" indent="-228600" defTabSz="449263" eaLnBrk="0" fontAlgn="base" hangingPunct="0">
              <a:spcBef>
                <a:spcPct val="0"/>
              </a:spcBef>
              <a:spcAft>
                <a:spcPct val="0"/>
              </a:spcAft>
              <a:defRPr>
                <a:solidFill>
                  <a:schemeClr val="tx1"/>
                </a:solidFill>
                <a:latin typeface="Verdana" panose="020B0604030504040204" pitchFamily="34" charset="0"/>
              </a:defRPr>
            </a:lvl7pPr>
            <a:lvl8pPr marL="3429000" indent="-228600" defTabSz="449263" eaLnBrk="0" fontAlgn="base" hangingPunct="0">
              <a:spcBef>
                <a:spcPct val="0"/>
              </a:spcBef>
              <a:spcAft>
                <a:spcPct val="0"/>
              </a:spcAft>
              <a:defRPr>
                <a:solidFill>
                  <a:schemeClr val="tx1"/>
                </a:solidFill>
                <a:latin typeface="Verdana" panose="020B0604030504040204" pitchFamily="34" charset="0"/>
              </a:defRPr>
            </a:lvl8pPr>
            <a:lvl9pPr marL="3886200" indent="-228600" defTabSz="449263"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cs-CZ" altLang="cs-CZ" sz="1361" b="1" i="1"/>
              <a:t>(zesiluje)      důsledky</a:t>
            </a:r>
          </a:p>
        </p:txBody>
      </p:sp>
      <p:sp>
        <p:nvSpPr>
          <p:cNvPr id="15376" name="Line 16"/>
          <p:cNvSpPr>
            <a:spLocks noChangeShapeType="1"/>
          </p:cNvSpPr>
          <p:nvPr/>
        </p:nvSpPr>
        <p:spPr bwMode="auto">
          <a:xfrm>
            <a:off x="5951986" y="1556804"/>
            <a:ext cx="0" cy="28803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438" tIns="45719" rIns="91438" bIns="45719"/>
          <a:lstStyle/>
          <a:p>
            <a:endParaRPr lang="cs-CZ" sz="1633"/>
          </a:p>
        </p:txBody>
      </p:sp>
      <p:sp>
        <p:nvSpPr>
          <p:cNvPr id="2" name="Šipka dolů 1"/>
          <p:cNvSpPr/>
          <p:nvPr/>
        </p:nvSpPr>
        <p:spPr>
          <a:xfrm>
            <a:off x="5785332" y="1486236"/>
            <a:ext cx="382676" cy="3813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sz="1633"/>
          </a:p>
        </p:txBody>
      </p:sp>
      <p:sp>
        <p:nvSpPr>
          <p:cNvPr id="3" name="Šipka doprava 2"/>
          <p:cNvSpPr/>
          <p:nvPr/>
        </p:nvSpPr>
        <p:spPr>
          <a:xfrm rot="10800000">
            <a:off x="1806083" y="3303493"/>
            <a:ext cx="435780" cy="3868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sz="1633"/>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86" name="Rectangle 2"/>
          <p:cNvSpPr>
            <a:spLocks noGrp="1" noChangeArrowheads="1"/>
          </p:cNvSpPr>
          <p:nvPr>
            <p:ph type="title"/>
          </p:nvPr>
        </p:nvSpPr>
        <p:spPr>
          <a:xfrm>
            <a:off x="1251678" y="382385"/>
            <a:ext cx="10178322" cy="1492132"/>
          </a:xfrm>
        </p:spPr>
        <p:txBody>
          <a:bodyPr anchor="ctr">
            <a:normAutofit/>
          </a:bodyPr>
          <a:lstStyle/>
          <a:p>
            <a:r>
              <a:rPr lang="cs-CZ" altLang="cs-CZ"/>
              <a:t>Příčiny konfliktu</a:t>
            </a:r>
          </a:p>
        </p:txBody>
      </p:sp>
      <p:sp>
        <p:nvSpPr>
          <p:cNvPr id="7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78" name="Rectangle 7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6389" name="Rectangle 3">
            <a:extLst>
              <a:ext uri="{FF2B5EF4-FFF2-40B4-BE49-F238E27FC236}">
                <a16:creationId xmlns:a16="http://schemas.microsoft.com/office/drawing/2014/main" id="{4AD78036-8451-40B9-BC9F-9054DC3972EF}"/>
              </a:ext>
            </a:extLst>
          </p:cNvPr>
          <p:cNvGraphicFramePr>
            <a:graphicFrameLocks noGrp="1"/>
          </p:cNvGraphicFramePr>
          <p:nvPr>
            <p:ph idx="1"/>
            <p:extLst>
              <p:ext uri="{D42A27DB-BD31-4B8C-83A1-F6EECF244321}">
                <p14:modId xmlns:p14="http://schemas.microsoft.com/office/powerpoint/2010/main" val="333437041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10" name="Rectangle 2"/>
          <p:cNvSpPr>
            <a:spLocks noGrp="1" noChangeArrowheads="1"/>
          </p:cNvSpPr>
          <p:nvPr>
            <p:ph type="title"/>
          </p:nvPr>
        </p:nvSpPr>
        <p:spPr>
          <a:xfrm>
            <a:off x="1251678" y="382385"/>
            <a:ext cx="10178322" cy="1492132"/>
          </a:xfrm>
        </p:spPr>
        <p:txBody>
          <a:bodyPr anchor="ctr">
            <a:normAutofit/>
          </a:bodyPr>
          <a:lstStyle/>
          <a:p>
            <a:r>
              <a:rPr lang="cs-CZ" altLang="cs-CZ"/>
              <a:t>Typy konfliktu</a:t>
            </a:r>
          </a:p>
        </p:txBody>
      </p:sp>
      <p:sp>
        <p:nvSpPr>
          <p:cNvPr id="79"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cs-CZ"/>
          </a:p>
        </p:txBody>
      </p:sp>
      <p:sp>
        <p:nvSpPr>
          <p:cNvPr id="81" name="Rectangle 80">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aphicFrame>
        <p:nvGraphicFramePr>
          <p:cNvPr id="17416" name="Rectangle 3">
            <a:extLst>
              <a:ext uri="{FF2B5EF4-FFF2-40B4-BE49-F238E27FC236}">
                <a16:creationId xmlns:a16="http://schemas.microsoft.com/office/drawing/2014/main" id="{15105F06-5F93-4D42-A6F1-72C222F7637E}"/>
              </a:ext>
            </a:extLst>
          </p:cNvPr>
          <p:cNvGraphicFramePr>
            <a:graphicFrameLocks noGrp="1"/>
          </p:cNvGraphicFramePr>
          <p:nvPr>
            <p:ph idx="1"/>
            <p:extLst>
              <p:ext uri="{D42A27DB-BD31-4B8C-83A1-F6EECF244321}">
                <p14:modId xmlns:p14="http://schemas.microsoft.com/office/powerpoint/2010/main" val="36438756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dznáček">
  <a:themeElements>
    <a:clrScheme name="Odznáč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dznáč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dznáč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Značka</Template>
  <TotalTime>128</TotalTime>
  <Words>3811</Words>
  <Application>Microsoft Office PowerPoint</Application>
  <PresentationFormat>Širokoúhlá obrazovka</PresentationFormat>
  <Paragraphs>319</Paragraphs>
  <Slides>41</Slides>
  <Notes>19</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41</vt:i4>
      </vt:variant>
    </vt:vector>
  </HeadingPairs>
  <TitlesOfParts>
    <vt:vector size="52" baseType="lpstr">
      <vt:lpstr>Arial</vt:lpstr>
      <vt:lpstr>Calibri</vt:lpstr>
      <vt:lpstr>Gill Sans MT</vt:lpstr>
      <vt:lpstr>Impact</vt:lpstr>
      <vt:lpstr>Times New Roman</vt:lpstr>
      <vt:lpstr>Times New Roman,Bold</vt:lpstr>
      <vt:lpstr>Times New Roman,BoldItalic</vt:lpstr>
      <vt:lpstr>Times New Roman,Italic</vt:lpstr>
      <vt:lpstr>Verdana</vt:lpstr>
      <vt:lpstr>Wingdings</vt:lpstr>
      <vt:lpstr>Odznáček</vt:lpstr>
      <vt:lpstr>Konflikty a jejich řešení</vt:lpstr>
      <vt:lpstr>Konflikt v běžném životě i ve škole</vt:lpstr>
      <vt:lpstr>Můj způsob řešení konfliktu</vt:lpstr>
      <vt:lpstr>Postoje ke konfliktu</vt:lpstr>
      <vt:lpstr>Přínos konfliktů</vt:lpstr>
      <vt:lpstr>Konflikt - definice</vt:lpstr>
      <vt:lpstr>Cyklus konfliktu</vt:lpstr>
      <vt:lpstr>Příčiny konfliktu</vt:lpstr>
      <vt:lpstr>Typy konfliktu</vt:lpstr>
      <vt:lpstr>Utváření individuálních přístupů ke konfliktu</vt:lpstr>
      <vt:lpstr>Příklad potencionálních třecích ploch z pohledu učitele</vt:lpstr>
      <vt:lpstr>Prezentace aplikace PowerPoint</vt:lpstr>
      <vt:lpstr>Přístupy ke konfliktu - únik</vt:lpstr>
      <vt:lpstr>Přístupy ke konfliktu - konfrontace</vt:lpstr>
      <vt:lpstr>Přístupy ke konfliktu - profesionální</vt:lpstr>
      <vt:lpstr>Možné postupy při řešení konfliktu</vt:lpstr>
      <vt:lpstr>Řešení konfliktu</vt:lpstr>
      <vt:lpstr>Řešení spoluprací („neformální postup“) - fáze</vt:lpstr>
      <vt:lpstr>Formální řešení konfliktu</vt:lpstr>
      <vt:lpstr>Jak komunikovat efektivně?</vt:lpstr>
      <vt:lpstr>Komunikační brzdy?</vt:lpstr>
      <vt:lpstr>Reflexe, supervize</vt:lpstr>
      <vt:lpstr>Nevhodné chování a jeho cíle  (A. Adler a R. Dreikurs)</vt:lpstr>
      <vt:lpstr>Teoretická východiska</vt:lpstr>
      <vt:lpstr>Dreikursova teorie čtyř cílů nevhodného chování</vt:lpstr>
      <vt:lpstr>Čtyři cíle nevhodného chování</vt:lpstr>
      <vt:lpstr>Prezentace aplikace PowerPoint</vt:lpstr>
      <vt:lpstr>Klíčové otázky</vt:lpstr>
      <vt:lpstr>Východiska práce s dětmi v adlerovském přístupu (4 B)</vt:lpstr>
      <vt:lpstr>Klíče k chování dítěte</vt:lpstr>
      <vt:lpstr>Prezentace aplikace PowerPoint</vt:lpstr>
      <vt:lpstr>Strategie práce s nevhodným chováním (1)</vt:lpstr>
      <vt:lpstr>Strategie práce s nevhodným chováním (2)</vt:lpstr>
      <vt:lpstr>Jak reagovat na nevhodné chování?    (pět strategií)</vt:lpstr>
      <vt:lpstr>1. strategie</vt:lpstr>
      <vt:lpstr>2. strategie</vt:lpstr>
      <vt:lpstr>3. Strategie</vt:lpstr>
      <vt:lpstr>4. strategie</vt:lpstr>
      <vt:lpstr>5. strategie</vt:lpstr>
      <vt:lpstr>literatura</vt:lpstr>
      <vt:lpstr>K čemu může být dobré kolegiální sdílení a / nebo supervize?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interakce a sociálně psychologické dovednosti pedagoga II </dc:title>
  <dc:creator>Jan Mareš</dc:creator>
  <cp:lastModifiedBy>Jan Mareš</cp:lastModifiedBy>
  <cp:revision>2</cp:revision>
  <dcterms:created xsi:type="dcterms:W3CDTF">2022-05-11T07:34:00Z</dcterms:created>
  <dcterms:modified xsi:type="dcterms:W3CDTF">2023-11-15T12:48:49Z</dcterms:modified>
</cp:coreProperties>
</file>