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7"/>
  </p:notesMasterIdLst>
  <p:handoutMasterIdLst>
    <p:handoutMasterId r:id="rId8"/>
  </p:handoutMasterIdLst>
  <p:sldIdLst>
    <p:sldId id="1866" r:id="rId5"/>
    <p:sldId id="1867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F0E6DC"/>
    <a:srgbClr val="ECE0D4"/>
    <a:srgbClr val="D1B497"/>
    <a:srgbClr val="E3D1BF"/>
    <a:srgbClr val="AA673C"/>
    <a:srgbClr val="6A6967"/>
    <a:srgbClr val="C19C84"/>
    <a:srgbClr val="F8EBE0"/>
    <a:srgbClr val="FF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B9E51-3D21-48F5-B360-4A6FD1085D87}" v="69" dt="2024-02-05T10:51:50.252"/>
    <p1510:client id="{4E1B4E7A-4D10-05C3-AA88-39B234007A8B}" v="8" dt="2024-02-05T10:52:55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480"/>
        <p:guide pos="7200"/>
        <p:guide pos="43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Nevěřilová" userId="S::3839@muni.cz::e318c989-7f5f-4bff-aac7-c3e5653b5fbb" providerId="AD" clId="Web-{4E1B4E7A-4D10-05C3-AA88-39B234007A8B}"/>
    <pc:docChg chg="modSld">
      <pc:chgData name="Zuzana Nevěřilová" userId="S::3839@muni.cz::e318c989-7f5f-4bff-aac7-c3e5653b5fbb" providerId="AD" clId="Web-{4E1B4E7A-4D10-05C3-AA88-39B234007A8B}" dt="2024-02-05T10:52:54.601" v="2" actId="20577"/>
      <pc:docMkLst>
        <pc:docMk/>
      </pc:docMkLst>
      <pc:sldChg chg="modSp">
        <pc:chgData name="Zuzana Nevěřilová" userId="S::3839@muni.cz::e318c989-7f5f-4bff-aac7-c3e5653b5fbb" providerId="AD" clId="Web-{4E1B4E7A-4D10-05C3-AA88-39B234007A8B}" dt="2024-02-05T10:52:54.601" v="2" actId="20577"/>
        <pc:sldMkLst>
          <pc:docMk/>
          <pc:sldMk cId="4152393503" sldId="1866"/>
        </pc:sldMkLst>
        <pc:spChg chg="mod">
          <ac:chgData name="Zuzana Nevěřilová" userId="S::3839@muni.cz::e318c989-7f5f-4bff-aac7-c3e5653b5fbb" providerId="AD" clId="Web-{4E1B4E7A-4D10-05C3-AA88-39B234007A8B}" dt="2024-02-05T10:52:54.601" v="2" actId="20577"/>
          <ac:spMkLst>
            <pc:docMk/>
            <pc:sldMk cId="4152393503" sldId="1866"/>
            <ac:spMk id="2" creationId="{CEA3C347-C8AA-42E8-B5A8-57EFCB30759F}"/>
          </ac:spMkLst>
        </pc:spChg>
      </pc:sldChg>
    </pc:docChg>
  </pc:docChgLst>
  <pc:docChgLst>
    <pc:chgData name="Zuzana Nevěřilová" userId="e318c989-7f5f-4bff-aac7-c3e5653b5fbb" providerId="ADAL" clId="{38FB9E51-3D21-48F5-B360-4A6FD1085D87}"/>
    <pc:docChg chg="modSld">
      <pc:chgData name="Zuzana Nevěřilová" userId="e318c989-7f5f-4bff-aac7-c3e5653b5fbb" providerId="ADAL" clId="{38FB9E51-3D21-48F5-B360-4A6FD1085D87}" dt="2024-02-05T10:51:50.252" v="57" actId="20577"/>
      <pc:docMkLst>
        <pc:docMk/>
      </pc:docMkLst>
      <pc:sldChg chg="modSp">
        <pc:chgData name="Zuzana Nevěřilová" userId="e318c989-7f5f-4bff-aac7-c3e5653b5fbb" providerId="ADAL" clId="{38FB9E51-3D21-48F5-B360-4A6FD1085D87}" dt="2024-02-05T10:51:50.252" v="57" actId="20577"/>
        <pc:sldMkLst>
          <pc:docMk/>
          <pc:sldMk cId="4060060841" sldId="1867"/>
        </pc:sldMkLst>
        <pc:graphicFrameChg chg="mod">
          <ac:chgData name="Zuzana Nevěřilová" userId="e318c989-7f5f-4bff-aac7-c3e5653b5fbb" providerId="ADAL" clId="{38FB9E51-3D21-48F5-B360-4A6FD1085D87}" dt="2024-02-05T10:51:50.252" v="57" actId="20577"/>
          <ac:graphicFrameMkLst>
            <pc:docMk/>
            <pc:sldMk cId="4060060841" sldId="1867"/>
            <ac:graphicFrameMk id="8" creationId="{AEEB514E-1728-4A0B-89C3-11F1C3EF3B2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uide2research.com/topconf/computational-linguistics-speech-processin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uide2research.com/topconf/computational-linguistics-speech-process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AB806-A1C0-4243-ABDD-0B9E4484861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C96C0-65D8-47EC-B964-DF15B200F9FB}">
      <dgm:prSet/>
      <dgm:spPr/>
      <dgm:t>
        <a:bodyPr/>
        <a:lstStyle/>
        <a:p>
          <a:r>
            <a:rPr lang="cs-CZ"/>
            <a:t>Výklad</a:t>
          </a:r>
        </a:p>
        <a:p>
          <a:r>
            <a:rPr lang="cs-CZ"/>
            <a:t>Prezentace</a:t>
          </a:r>
        </a:p>
        <a:p>
          <a:r>
            <a:rPr lang="cs-CZ"/>
            <a:t>Hands-on</a:t>
          </a:r>
          <a:endParaRPr lang="en-US"/>
        </a:p>
      </dgm:t>
    </dgm:pt>
    <dgm:pt modelId="{32477BA5-9197-48A6-B66E-EA609AA8D206}" type="parTrans" cxnId="{581792E6-E9D0-4590-9532-4CCC33C594B2}">
      <dgm:prSet/>
      <dgm:spPr/>
      <dgm:t>
        <a:bodyPr/>
        <a:lstStyle/>
        <a:p>
          <a:endParaRPr lang="en-US"/>
        </a:p>
      </dgm:t>
    </dgm:pt>
    <dgm:pt modelId="{11CAD344-5293-4302-AF34-6EB84DE7BAA9}" type="sibTrans" cxnId="{581792E6-E9D0-4590-9532-4CCC33C594B2}">
      <dgm:prSet/>
      <dgm:spPr/>
      <dgm:t>
        <a:bodyPr/>
        <a:lstStyle/>
        <a:p>
          <a:endParaRPr lang="en-US"/>
        </a:p>
      </dgm:t>
    </dgm:pt>
    <dgm:pt modelId="{AF853FE8-9763-4D03-857C-D8F6B99C287B}">
      <dgm:prSet/>
      <dgm:spPr/>
      <dgm:t>
        <a:bodyPr/>
        <a:lstStyle/>
        <a:p>
          <a:r>
            <a:rPr lang="cs-CZ"/>
            <a:t>Online setkání ve čtvrtek </a:t>
          </a:r>
          <a:br>
            <a:rPr lang="cs-CZ"/>
          </a:br>
          <a:r>
            <a:rPr lang="cs-CZ"/>
            <a:t>10–11:40</a:t>
          </a:r>
          <a:endParaRPr lang="en-US"/>
        </a:p>
      </dgm:t>
    </dgm:pt>
    <dgm:pt modelId="{D61B7022-6280-4ABB-8C0C-EA55B1118A87}" type="parTrans" cxnId="{1CB1A466-84CF-4529-BD8B-863386310473}">
      <dgm:prSet/>
      <dgm:spPr/>
      <dgm:t>
        <a:bodyPr/>
        <a:lstStyle/>
        <a:p>
          <a:endParaRPr lang="en-US"/>
        </a:p>
      </dgm:t>
    </dgm:pt>
    <dgm:pt modelId="{A834FB5B-EC51-46A2-A212-D3E32B049CCA}" type="sibTrans" cxnId="{1CB1A466-84CF-4529-BD8B-863386310473}">
      <dgm:prSet/>
      <dgm:spPr/>
      <dgm:t>
        <a:bodyPr/>
        <a:lstStyle/>
        <a:p>
          <a:endParaRPr lang="en-US"/>
        </a:p>
      </dgm:t>
    </dgm:pt>
    <dgm:pt modelId="{504D9FE5-C417-4E62-835F-1BAA7BE154EE}">
      <dgm:prSet/>
      <dgm:spPr/>
      <dgm:t>
        <a:bodyPr/>
        <a:lstStyle/>
        <a:p>
          <a:r>
            <a:rPr lang="cs-CZ"/>
            <a:t>Praktická cvičení</a:t>
          </a:r>
          <a:endParaRPr lang="en-US"/>
        </a:p>
      </dgm:t>
    </dgm:pt>
    <dgm:pt modelId="{5FFAD59C-3124-4F80-84C6-AE8019E2782B}" type="parTrans" cxnId="{3805AC5A-E949-44F3-BEB4-F1AD8B051816}">
      <dgm:prSet/>
      <dgm:spPr/>
      <dgm:t>
        <a:bodyPr/>
        <a:lstStyle/>
        <a:p>
          <a:endParaRPr lang="en-US"/>
        </a:p>
      </dgm:t>
    </dgm:pt>
    <dgm:pt modelId="{8FB60F6A-FF62-4A10-B2E9-0679101DE52A}" type="sibTrans" cxnId="{3805AC5A-E949-44F3-BEB4-F1AD8B051816}">
      <dgm:prSet/>
      <dgm:spPr/>
      <dgm:t>
        <a:bodyPr/>
        <a:lstStyle/>
        <a:p>
          <a:endParaRPr lang="en-US"/>
        </a:p>
      </dgm:t>
    </dgm:pt>
    <dgm:pt modelId="{980760EC-0F7E-4428-82EA-E1CB65468C08}">
      <dgm:prSet/>
      <dgm:spPr/>
      <dgm:t>
        <a:bodyPr/>
        <a:lstStyle/>
        <a:p>
          <a:r>
            <a:rPr lang="cs-CZ"/>
            <a:t>Chat v MS Teams</a:t>
          </a:r>
          <a:endParaRPr lang="en-US"/>
        </a:p>
      </dgm:t>
    </dgm:pt>
    <dgm:pt modelId="{C4708A25-A249-43D1-BF85-2B247F48F3FE}" type="parTrans" cxnId="{395D3F64-1AC4-415D-A515-1B56F43EBF11}">
      <dgm:prSet/>
      <dgm:spPr/>
      <dgm:t>
        <a:bodyPr/>
        <a:lstStyle/>
        <a:p>
          <a:endParaRPr lang="en-US"/>
        </a:p>
      </dgm:t>
    </dgm:pt>
    <dgm:pt modelId="{63A6D283-8F52-4337-8F47-E7EF9E733F10}" type="sibTrans" cxnId="{395D3F64-1AC4-415D-A515-1B56F43EBF11}">
      <dgm:prSet/>
      <dgm:spPr/>
      <dgm:t>
        <a:bodyPr/>
        <a:lstStyle/>
        <a:p>
          <a:endParaRPr lang="en-US"/>
        </a:p>
      </dgm:t>
    </dgm:pt>
    <dgm:pt modelId="{6E3ECA7A-C5A4-47D9-A9BB-01906D5A7543}">
      <dgm:prSet/>
      <dgm:spPr/>
      <dgm:t>
        <a:bodyPr/>
        <a:lstStyle/>
        <a:p>
          <a:r>
            <a:rPr lang="cs-CZ"/>
            <a:t>Napište, kdykoli vás něco napadne</a:t>
          </a:r>
          <a:endParaRPr lang="en-US"/>
        </a:p>
      </dgm:t>
    </dgm:pt>
    <dgm:pt modelId="{8B6366CD-D361-40E5-975F-BCF99D2D452E}" type="parTrans" cxnId="{79B5C7FC-A4A0-4D23-9708-F967509684A3}">
      <dgm:prSet/>
      <dgm:spPr/>
      <dgm:t>
        <a:bodyPr/>
        <a:lstStyle/>
        <a:p>
          <a:endParaRPr lang="en-US"/>
        </a:p>
      </dgm:t>
    </dgm:pt>
    <dgm:pt modelId="{4445B8BC-5C3A-4891-8010-03030FAB0463}" type="sibTrans" cxnId="{79B5C7FC-A4A0-4D23-9708-F967509684A3}">
      <dgm:prSet/>
      <dgm:spPr/>
      <dgm:t>
        <a:bodyPr/>
        <a:lstStyle/>
        <a:p>
          <a:endParaRPr lang="en-US"/>
        </a:p>
      </dgm:t>
    </dgm:pt>
    <dgm:pt modelId="{7DA4B44C-4291-4155-BC60-8117B74969C1}">
      <dgm:prSet/>
      <dgm:spPr/>
      <dgm:t>
        <a:bodyPr/>
        <a:lstStyle/>
        <a:p>
          <a:r>
            <a:rPr lang="cs-CZ"/>
            <a:t>Vzájemná diskuse je žádoucí</a:t>
          </a:r>
          <a:endParaRPr lang="en-US"/>
        </a:p>
      </dgm:t>
    </dgm:pt>
    <dgm:pt modelId="{C4896B9E-900E-459A-9122-1BD47087CD7E}" type="parTrans" cxnId="{8A9E4673-0837-4FF8-A3F8-709F7442CABE}">
      <dgm:prSet/>
      <dgm:spPr/>
      <dgm:t>
        <a:bodyPr/>
        <a:lstStyle/>
        <a:p>
          <a:endParaRPr lang="en-US"/>
        </a:p>
      </dgm:t>
    </dgm:pt>
    <dgm:pt modelId="{DB4DAB99-F7D8-4B1C-8519-8A75EBDCAEB6}" type="sibTrans" cxnId="{8A9E4673-0837-4FF8-A3F8-709F7442CABE}">
      <dgm:prSet/>
      <dgm:spPr/>
      <dgm:t>
        <a:bodyPr/>
        <a:lstStyle/>
        <a:p>
          <a:endParaRPr lang="en-US"/>
        </a:p>
      </dgm:t>
    </dgm:pt>
    <dgm:pt modelId="{EEB4D012-6191-431B-8656-9D9D3A25F956}">
      <dgm:prSet/>
      <dgm:spPr/>
      <dgm:t>
        <a:bodyPr/>
        <a:lstStyle/>
        <a:p>
          <a:r>
            <a:rPr lang="cs-CZ"/>
            <a:t>Konec semestru a hodnocení</a:t>
          </a:r>
          <a:endParaRPr lang="en-US"/>
        </a:p>
      </dgm:t>
    </dgm:pt>
    <dgm:pt modelId="{BA995662-7A5B-4DE1-848E-AC33926557B8}" type="parTrans" cxnId="{72CEF5F0-C6F0-46F0-B675-54090CEEBBFF}">
      <dgm:prSet/>
      <dgm:spPr/>
      <dgm:t>
        <a:bodyPr/>
        <a:lstStyle/>
        <a:p>
          <a:endParaRPr lang="en-US"/>
        </a:p>
      </dgm:t>
    </dgm:pt>
    <dgm:pt modelId="{A7B7D119-DBC4-4239-830F-E81FA26794AE}" type="sibTrans" cxnId="{72CEF5F0-C6F0-46F0-B675-54090CEEBBFF}">
      <dgm:prSet/>
      <dgm:spPr/>
      <dgm:t>
        <a:bodyPr/>
        <a:lstStyle/>
        <a:p>
          <a:endParaRPr lang="en-US"/>
        </a:p>
      </dgm:t>
    </dgm:pt>
    <dgm:pt modelId="{1B396DE4-0F1F-4F83-B0AE-066AF06C1320}">
      <dgm:prSet/>
      <dgm:spPr/>
      <dgm:t>
        <a:bodyPr/>
        <a:lstStyle/>
        <a:p>
          <a:r>
            <a:rPr lang="cs-CZ"/>
            <a:t>Co se děje kolem počítačového zpracování přirozeného jazyka a sémantiky</a:t>
          </a:r>
          <a:endParaRPr lang="en-US"/>
        </a:p>
      </dgm:t>
    </dgm:pt>
    <dgm:pt modelId="{F5E03716-5E87-4FB1-A1F4-B5DB6B52B3DB}" type="parTrans" cxnId="{BC9BE42D-6F39-4058-9BA0-5E29BDCD97D0}">
      <dgm:prSet/>
      <dgm:spPr/>
      <dgm:t>
        <a:bodyPr/>
        <a:lstStyle/>
        <a:p>
          <a:endParaRPr lang="en-US"/>
        </a:p>
      </dgm:t>
    </dgm:pt>
    <dgm:pt modelId="{743947B9-E84B-4C60-BD4A-A4F182D950C8}" type="sibTrans" cxnId="{BC9BE42D-6F39-4058-9BA0-5E29BDCD97D0}">
      <dgm:prSet/>
      <dgm:spPr/>
      <dgm:t>
        <a:bodyPr/>
        <a:lstStyle/>
        <a:p>
          <a:endParaRPr lang="en-US"/>
        </a:p>
      </dgm:t>
    </dgm:pt>
    <dgm:pt modelId="{57AA1437-1050-4885-8573-331EDE5600D9}">
      <dgm:prSet/>
      <dgm:spPr/>
      <dgm:t>
        <a:bodyPr/>
        <a:lstStyle/>
        <a:p>
          <a:r>
            <a:rPr lang="cs-CZ"/>
            <a:t>Prezentace pro ostatní, 10–20 minut + diskuse, můžete nahrát video</a:t>
          </a:r>
          <a:endParaRPr lang="en-US"/>
        </a:p>
      </dgm:t>
    </dgm:pt>
    <dgm:pt modelId="{0A11CDEC-8CD7-4045-B8D8-3D9B0651A9E6}" type="parTrans" cxnId="{EF62F6C7-C9DE-4DD6-A779-757D1A951315}">
      <dgm:prSet/>
      <dgm:spPr/>
      <dgm:t>
        <a:bodyPr/>
        <a:lstStyle/>
        <a:p>
          <a:endParaRPr lang="en-US"/>
        </a:p>
      </dgm:t>
    </dgm:pt>
    <dgm:pt modelId="{AF6145CE-68DF-4A30-84C6-B4B8B1DFFA56}" type="sibTrans" cxnId="{EF62F6C7-C9DE-4DD6-A779-757D1A951315}">
      <dgm:prSet/>
      <dgm:spPr/>
      <dgm:t>
        <a:bodyPr/>
        <a:lstStyle/>
        <a:p>
          <a:endParaRPr lang="en-US"/>
        </a:p>
      </dgm:t>
    </dgm:pt>
    <dgm:pt modelId="{1D88B669-36A2-434A-992C-7AA2B9F86161}">
      <dgm:prSet/>
      <dgm:spPr/>
      <dgm:t>
        <a:bodyPr/>
        <a:lstStyle/>
        <a:p>
          <a:r>
            <a:rPr lang="cs-CZ"/>
            <a:t>Odborný článek, software, vlastní výzkum, ...</a:t>
          </a:r>
          <a:br>
            <a:rPr lang="cs-CZ"/>
          </a:br>
          <a:r>
            <a:rPr lang="cs-CZ">
              <a:solidFill>
                <a:schemeClr val="tx1">
                  <a:lumMod val="8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https://www.guide2research.com/topconf/computational-linguistics-speech-processing</a:t>
          </a:r>
          <a:endParaRPr lang="en-US">
            <a:solidFill>
              <a:schemeClr val="tx1">
                <a:lumMod val="85000"/>
              </a:schemeClr>
            </a:solidFill>
          </a:endParaRPr>
        </a:p>
      </dgm:t>
    </dgm:pt>
    <dgm:pt modelId="{0043B15F-E025-43EA-96A0-A6E19A05E7B0}" type="parTrans" cxnId="{B2CCF4B6-983F-4A95-A4C3-45DB511537C0}">
      <dgm:prSet/>
      <dgm:spPr/>
      <dgm:t>
        <a:bodyPr/>
        <a:lstStyle/>
        <a:p>
          <a:endParaRPr lang="cs-CZ"/>
        </a:p>
      </dgm:t>
    </dgm:pt>
    <dgm:pt modelId="{C23E738A-3CE7-49D3-803B-1E52F0821E31}" type="sibTrans" cxnId="{B2CCF4B6-983F-4A95-A4C3-45DB511537C0}">
      <dgm:prSet/>
      <dgm:spPr/>
      <dgm:t>
        <a:bodyPr/>
        <a:lstStyle/>
        <a:p>
          <a:endParaRPr lang="cs-CZ"/>
        </a:p>
      </dgm:t>
    </dgm:pt>
    <dgm:pt modelId="{CEC5FB58-D5D7-41A9-9E0E-044999F60E52}">
      <dgm:prSet/>
      <dgm:spPr/>
      <dgm:t>
        <a:bodyPr/>
        <a:lstStyle/>
        <a:p>
          <a:r>
            <a:rPr lang="cs-CZ"/>
            <a:t>Prostor k diskusi</a:t>
          </a:r>
          <a:endParaRPr lang="en-US"/>
        </a:p>
      </dgm:t>
    </dgm:pt>
    <dgm:pt modelId="{0E437C61-86FB-4330-A647-A176B4E49F36}" type="parTrans" cxnId="{DD5DBB96-4143-4191-B836-34D813A41FBE}">
      <dgm:prSet/>
      <dgm:spPr/>
      <dgm:t>
        <a:bodyPr/>
        <a:lstStyle/>
        <a:p>
          <a:endParaRPr lang="en-US"/>
        </a:p>
      </dgm:t>
    </dgm:pt>
    <dgm:pt modelId="{76B64F54-302F-40DC-AA20-48BCEC57075E}" type="sibTrans" cxnId="{DD5DBB96-4143-4191-B836-34D813A41FBE}">
      <dgm:prSet/>
      <dgm:spPr/>
      <dgm:t>
        <a:bodyPr/>
        <a:lstStyle/>
        <a:p>
          <a:endParaRPr lang="en-US"/>
        </a:p>
      </dgm:t>
    </dgm:pt>
    <dgm:pt modelId="{C6C6A7D9-BCA8-4CE0-AC63-7F83A62EE15C}" type="pres">
      <dgm:prSet presAssocID="{C41AB806-A1C0-4243-ABDD-0B9E44848610}" presName="diagram" presStyleCnt="0">
        <dgm:presLayoutVars>
          <dgm:dir/>
          <dgm:resizeHandles val="exact"/>
        </dgm:presLayoutVars>
      </dgm:prSet>
      <dgm:spPr/>
    </dgm:pt>
    <dgm:pt modelId="{EA614F9E-EC6A-4D93-9A19-816B560B57B2}" type="pres">
      <dgm:prSet presAssocID="{F22C96C0-65D8-47EC-B964-DF15B200F9FB}" presName="node" presStyleLbl="node1" presStyleIdx="0" presStyleCnt="4">
        <dgm:presLayoutVars>
          <dgm:bulletEnabled val="1"/>
        </dgm:presLayoutVars>
      </dgm:prSet>
      <dgm:spPr/>
    </dgm:pt>
    <dgm:pt modelId="{0E64A331-A849-4BD5-8E7E-04B067012B6E}" type="pres">
      <dgm:prSet presAssocID="{11CAD344-5293-4302-AF34-6EB84DE7BAA9}" presName="sibTrans" presStyleCnt="0"/>
      <dgm:spPr/>
    </dgm:pt>
    <dgm:pt modelId="{C80C94AA-1B0E-4D6A-8337-565809972F70}" type="pres">
      <dgm:prSet presAssocID="{AF853FE8-9763-4D03-857C-D8F6B99C287B}" presName="node" presStyleLbl="node1" presStyleIdx="1" presStyleCnt="4">
        <dgm:presLayoutVars>
          <dgm:bulletEnabled val="1"/>
        </dgm:presLayoutVars>
      </dgm:prSet>
      <dgm:spPr/>
    </dgm:pt>
    <dgm:pt modelId="{3ED52A80-B42C-4443-8176-86D600B9B2B9}" type="pres">
      <dgm:prSet presAssocID="{A834FB5B-EC51-46A2-A212-D3E32B049CCA}" presName="sibTrans" presStyleCnt="0"/>
      <dgm:spPr/>
    </dgm:pt>
    <dgm:pt modelId="{F9E5FE63-38CE-4373-AF55-47DAB4917695}" type="pres">
      <dgm:prSet presAssocID="{980760EC-0F7E-4428-82EA-E1CB65468C08}" presName="node" presStyleLbl="node1" presStyleIdx="2" presStyleCnt="4">
        <dgm:presLayoutVars>
          <dgm:bulletEnabled val="1"/>
        </dgm:presLayoutVars>
      </dgm:prSet>
      <dgm:spPr/>
    </dgm:pt>
    <dgm:pt modelId="{A3929D2C-CA22-4166-8EE1-5DA2E213C76D}" type="pres">
      <dgm:prSet presAssocID="{63A6D283-8F52-4337-8F47-E7EF9E733F10}" presName="sibTrans" presStyleCnt="0"/>
      <dgm:spPr/>
    </dgm:pt>
    <dgm:pt modelId="{7D720575-3203-483B-B44F-15D2141080B7}" type="pres">
      <dgm:prSet presAssocID="{EEB4D012-6191-431B-8656-9D9D3A25F956}" presName="node" presStyleLbl="node1" presStyleIdx="3" presStyleCnt="4" custScaleX="259316">
        <dgm:presLayoutVars>
          <dgm:bulletEnabled val="1"/>
        </dgm:presLayoutVars>
      </dgm:prSet>
      <dgm:spPr/>
    </dgm:pt>
  </dgm:ptLst>
  <dgm:cxnLst>
    <dgm:cxn modelId="{F6EB9F0A-BF96-418C-8CDF-F62032C120DB}" type="presOf" srcId="{F22C96C0-65D8-47EC-B964-DF15B200F9FB}" destId="{EA614F9E-EC6A-4D93-9A19-816B560B57B2}" srcOrd="0" destOrd="0" presId="urn:microsoft.com/office/officeart/2005/8/layout/default"/>
    <dgm:cxn modelId="{58FF7D1A-3B82-47D0-A3C4-E0509B9000A6}" type="presOf" srcId="{C41AB806-A1C0-4243-ABDD-0B9E44848610}" destId="{C6C6A7D9-BCA8-4CE0-AC63-7F83A62EE15C}" srcOrd="0" destOrd="0" presId="urn:microsoft.com/office/officeart/2005/8/layout/default"/>
    <dgm:cxn modelId="{88756225-376D-4E28-A5E8-BF2F40E1CD7F}" type="presOf" srcId="{57AA1437-1050-4885-8573-331EDE5600D9}" destId="{7D720575-3203-483B-B44F-15D2141080B7}" srcOrd="0" destOrd="3" presId="urn:microsoft.com/office/officeart/2005/8/layout/default"/>
    <dgm:cxn modelId="{BC9BE42D-6F39-4058-9BA0-5E29BDCD97D0}" srcId="{EEB4D012-6191-431B-8656-9D9D3A25F956}" destId="{1B396DE4-0F1F-4F83-B0AE-066AF06C1320}" srcOrd="0" destOrd="0" parTransId="{F5E03716-5E87-4FB1-A1F4-B5DB6B52B3DB}" sibTransId="{743947B9-E84B-4C60-BD4A-A4F182D950C8}"/>
    <dgm:cxn modelId="{E87E1643-565A-4318-B91D-806A06C3D627}" type="presOf" srcId="{EEB4D012-6191-431B-8656-9D9D3A25F956}" destId="{7D720575-3203-483B-B44F-15D2141080B7}" srcOrd="0" destOrd="0" presId="urn:microsoft.com/office/officeart/2005/8/layout/default"/>
    <dgm:cxn modelId="{395D3F64-1AC4-415D-A515-1B56F43EBF11}" srcId="{C41AB806-A1C0-4243-ABDD-0B9E44848610}" destId="{980760EC-0F7E-4428-82EA-E1CB65468C08}" srcOrd="2" destOrd="0" parTransId="{C4708A25-A249-43D1-BF85-2B247F48F3FE}" sibTransId="{63A6D283-8F52-4337-8F47-E7EF9E733F10}"/>
    <dgm:cxn modelId="{1CB1A466-84CF-4529-BD8B-863386310473}" srcId="{C41AB806-A1C0-4243-ABDD-0B9E44848610}" destId="{AF853FE8-9763-4D03-857C-D8F6B99C287B}" srcOrd="1" destOrd="0" parTransId="{D61B7022-6280-4ABB-8C0C-EA55B1118A87}" sibTransId="{A834FB5B-EC51-46A2-A212-D3E32B049CCA}"/>
    <dgm:cxn modelId="{A407EC4A-724D-40F2-90D9-A8BFF171C4A9}" type="presOf" srcId="{1B396DE4-0F1F-4F83-B0AE-066AF06C1320}" destId="{7D720575-3203-483B-B44F-15D2141080B7}" srcOrd="0" destOrd="1" presId="urn:microsoft.com/office/officeart/2005/8/layout/default"/>
    <dgm:cxn modelId="{8A9E4673-0837-4FF8-A3F8-709F7442CABE}" srcId="{980760EC-0F7E-4428-82EA-E1CB65468C08}" destId="{7DA4B44C-4291-4155-BC60-8117B74969C1}" srcOrd="1" destOrd="0" parTransId="{C4896B9E-900E-459A-9122-1BD47087CD7E}" sibTransId="{DB4DAB99-F7D8-4B1C-8519-8A75EBDCAEB6}"/>
    <dgm:cxn modelId="{3805AC5A-E949-44F3-BEB4-F1AD8B051816}" srcId="{AF853FE8-9763-4D03-857C-D8F6B99C287B}" destId="{504D9FE5-C417-4E62-835F-1BAA7BE154EE}" srcOrd="1" destOrd="0" parTransId="{5FFAD59C-3124-4F80-84C6-AE8019E2782B}" sibTransId="{8FB60F6A-FF62-4A10-B2E9-0679101DE52A}"/>
    <dgm:cxn modelId="{DD5DBB96-4143-4191-B836-34D813A41FBE}" srcId="{AF853FE8-9763-4D03-857C-D8F6B99C287B}" destId="{CEC5FB58-D5D7-41A9-9E0E-044999F60E52}" srcOrd="0" destOrd="0" parTransId="{0E437C61-86FB-4330-A647-A176B4E49F36}" sibTransId="{76B64F54-302F-40DC-AA20-48BCEC57075E}"/>
    <dgm:cxn modelId="{AF1CA0B0-24A6-4986-B7EB-8541171E7A74}" type="presOf" srcId="{980760EC-0F7E-4428-82EA-E1CB65468C08}" destId="{F9E5FE63-38CE-4373-AF55-47DAB4917695}" srcOrd="0" destOrd="0" presId="urn:microsoft.com/office/officeart/2005/8/layout/default"/>
    <dgm:cxn modelId="{B2CCF4B6-983F-4A95-A4C3-45DB511537C0}" srcId="{EEB4D012-6191-431B-8656-9D9D3A25F956}" destId="{1D88B669-36A2-434A-992C-7AA2B9F86161}" srcOrd="1" destOrd="0" parTransId="{0043B15F-E025-43EA-96A0-A6E19A05E7B0}" sibTransId="{C23E738A-3CE7-49D3-803B-1E52F0821E31}"/>
    <dgm:cxn modelId="{26CA30B8-0B5C-463D-A442-B205BE52D775}" type="presOf" srcId="{7DA4B44C-4291-4155-BC60-8117B74969C1}" destId="{F9E5FE63-38CE-4373-AF55-47DAB4917695}" srcOrd="0" destOrd="2" presId="urn:microsoft.com/office/officeart/2005/8/layout/default"/>
    <dgm:cxn modelId="{EF62F6C7-C9DE-4DD6-A779-757D1A951315}" srcId="{EEB4D012-6191-431B-8656-9D9D3A25F956}" destId="{57AA1437-1050-4885-8573-331EDE5600D9}" srcOrd="2" destOrd="0" parTransId="{0A11CDEC-8CD7-4045-B8D8-3D9B0651A9E6}" sibTransId="{AF6145CE-68DF-4A30-84C6-B4B8B1DFFA56}"/>
    <dgm:cxn modelId="{32A73DCA-F09B-4924-AD5E-88A5F3A2A95F}" type="presOf" srcId="{1D88B669-36A2-434A-992C-7AA2B9F86161}" destId="{7D720575-3203-483B-B44F-15D2141080B7}" srcOrd="0" destOrd="2" presId="urn:microsoft.com/office/officeart/2005/8/layout/default"/>
    <dgm:cxn modelId="{5200FCCE-412A-4D47-BA86-BE8826687559}" type="presOf" srcId="{504D9FE5-C417-4E62-835F-1BAA7BE154EE}" destId="{C80C94AA-1B0E-4D6A-8337-565809972F70}" srcOrd="0" destOrd="2" presId="urn:microsoft.com/office/officeart/2005/8/layout/default"/>
    <dgm:cxn modelId="{7EC8F6D3-FD75-4F28-990A-68FBC335486D}" type="presOf" srcId="{CEC5FB58-D5D7-41A9-9E0E-044999F60E52}" destId="{C80C94AA-1B0E-4D6A-8337-565809972F70}" srcOrd="0" destOrd="1" presId="urn:microsoft.com/office/officeart/2005/8/layout/default"/>
    <dgm:cxn modelId="{FA459EDB-B58B-42F7-BC37-017CD00E46AE}" type="presOf" srcId="{6E3ECA7A-C5A4-47D9-A9BB-01906D5A7543}" destId="{F9E5FE63-38CE-4373-AF55-47DAB4917695}" srcOrd="0" destOrd="1" presId="urn:microsoft.com/office/officeart/2005/8/layout/default"/>
    <dgm:cxn modelId="{581792E6-E9D0-4590-9532-4CCC33C594B2}" srcId="{C41AB806-A1C0-4243-ABDD-0B9E44848610}" destId="{F22C96C0-65D8-47EC-B964-DF15B200F9FB}" srcOrd="0" destOrd="0" parTransId="{32477BA5-9197-48A6-B66E-EA609AA8D206}" sibTransId="{11CAD344-5293-4302-AF34-6EB84DE7BAA9}"/>
    <dgm:cxn modelId="{72CEF5F0-C6F0-46F0-B675-54090CEEBBFF}" srcId="{C41AB806-A1C0-4243-ABDD-0B9E44848610}" destId="{EEB4D012-6191-431B-8656-9D9D3A25F956}" srcOrd="3" destOrd="0" parTransId="{BA995662-7A5B-4DE1-848E-AC33926557B8}" sibTransId="{A7B7D119-DBC4-4239-830F-E81FA26794AE}"/>
    <dgm:cxn modelId="{79B5C7FC-A4A0-4D23-9708-F967509684A3}" srcId="{980760EC-0F7E-4428-82EA-E1CB65468C08}" destId="{6E3ECA7A-C5A4-47D9-A9BB-01906D5A7543}" srcOrd="0" destOrd="0" parTransId="{8B6366CD-D361-40E5-975F-BCF99D2D452E}" sibTransId="{4445B8BC-5C3A-4891-8010-03030FAB0463}"/>
    <dgm:cxn modelId="{4148AAFD-62CB-4869-A6FF-B280D36A9725}" type="presOf" srcId="{AF853FE8-9763-4D03-857C-D8F6B99C287B}" destId="{C80C94AA-1B0E-4D6A-8337-565809972F70}" srcOrd="0" destOrd="0" presId="urn:microsoft.com/office/officeart/2005/8/layout/default"/>
    <dgm:cxn modelId="{E8021980-3266-4AA0-94C3-FC414D1C54E7}" type="presParOf" srcId="{C6C6A7D9-BCA8-4CE0-AC63-7F83A62EE15C}" destId="{EA614F9E-EC6A-4D93-9A19-816B560B57B2}" srcOrd="0" destOrd="0" presId="urn:microsoft.com/office/officeart/2005/8/layout/default"/>
    <dgm:cxn modelId="{B4A0BBF1-6E96-4C16-A6D4-0A080867B1B7}" type="presParOf" srcId="{C6C6A7D9-BCA8-4CE0-AC63-7F83A62EE15C}" destId="{0E64A331-A849-4BD5-8E7E-04B067012B6E}" srcOrd="1" destOrd="0" presId="urn:microsoft.com/office/officeart/2005/8/layout/default"/>
    <dgm:cxn modelId="{C2BC504F-FA38-4DEA-8CBA-FEC2CBA2227F}" type="presParOf" srcId="{C6C6A7D9-BCA8-4CE0-AC63-7F83A62EE15C}" destId="{C80C94AA-1B0E-4D6A-8337-565809972F70}" srcOrd="2" destOrd="0" presId="urn:microsoft.com/office/officeart/2005/8/layout/default"/>
    <dgm:cxn modelId="{43222D3E-CCB3-4F7A-8476-83789267B4D3}" type="presParOf" srcId="{C6C6A7D9-BCA8-4CE0-AC63-7F83A62EE15C}" destId="{3ED52A80-B42C-4443-8176-86D600B9B2B9}" srcOrd="3" destOrd="0" presId="urn:microsoft.com/office/officeart/2005/8/layout/default"/>
    <dgm:cxn modelId="{B94EDC29-1988-4D85-96D9-F6D067C6D1A9}" type="presParOf" srcId="{C6C6A7D9-BCA8-4CE0-AC63-7F83A62EE15C}" destId="{F9E5FE63-38CE-4373-AF55-47DAB4917695}" srcOrd="4" destOrd="0" presId="urn:microsoft.com/office/officeart/2005/8/layout/default"/>
    <dgm:cxn modelId="{1FE69AB6-8840-4A61-9EE7-11AAB1145B55}" type="presParOf" srcId="{C6C6A7D9-BCA8-4CE0-AC63-7F83A62EE15C}" destId="{A3929D2C-CA22-4166-8EE1-5DA2E213C76D}" srcOrd="5" destOrd="0" presId="urn:microsoft.com/office/officeart/2005/8/layout/default"/>
    <dgm:cxn modelId="{E9D3F142-E260-47B5-8152-BCDDD59D82FB}" type="presParOf" srcId="{C6C6A7D9-BCA8-4CE0-AC63-7F83A62EE15C}" destId="{7D720575-3203-483B-B44F-15D2141080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4F9E-EC6A-4D93-9A19-816B560B57B2}">
      <dsp:nvSpPr>
        <dsp:cNvPr id="0" name=""/>
        <dsp:cNvSpPr/>
      </dsp:nvSpPr>
      <dsp:spPr>
        <a:xfrm>
          <a:off x="719398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Výklad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Prezentace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Hands-on</a:t>
          </a:r>
          <a:endParaRPr lang="en-US" sz="1900" kern="1200"/>
        </a:p>
      </dsp:txBody>
      <dsp:txXfrm>
        <a:off x="719398" y="1926"/>
        <a:ext cx="3017357" cy="1810414"/>
      </dsp:txXfrm>
    </dsp:sp>
    <dsp:sp modelId="{C80C94AA-1B0E-4D6A-8337-565809972F70}">
      <dsp:nvSpPr>
        <dsp:cNvPr id="0" name=""/>
        <dsp:cNvSpPr/>
      </dsp:nvSpPr>
      <dsp:spPr>
        <a:xfrm>
          <a:off x="4038491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Online setkání ve čtvrtek </a:t>
          </a:r>
          <a:br>
            <a:rPr lang="cs-CZ" sz="1900" kern="1200"/>
          </a:br>
          <a:r>
            <a:rPr lang="cs-CZ" sz="1900" kern="1200"/>
            <a:t>10–11:40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Prostor k diskusi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Praktická cvičení</a:t>
          </a:r>
          <a:endParaRPr lang="en-US" sz="1500" kern="1200"/>
        </a:p>
      </dsp:txBody>
      <dsp:txXfrm>
        <a:off x="4038491" y="1926"/>
        <a:ext cx="3017357" cy="1810414"/>
      </dsp:txXfrm>
    </dsp:sp>
    <dsp:sp modelId="{F9E5FE63-38CE-4373-AF55-47DAB4917695}">
      <dsp:nvSpPr>
        <dsp:cNvPr id="0" name=""/>
        <dsp:cNvSpPr/>
      </dsp:nvSpPr>
      <dsp:spPr>
        <a:xfrm>
          <a:off x="7357584" y="1926"/>
          <a:ext cx="3017357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Chat v MS Teams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Napište, kdykoli vás něco napadne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Vzájemná diskuse je žádoucí</a:t>
          </a:r>
          <a:endParaRPr lang="en-US" sz="1500" kern="1200"/>
        </a:p>
      </dsp:txBody>
      <dsp:txXfrm>
        <a:off x="7357584" y="1926"/>
        <a:ext cx="3017357" cy="1810414"/>
      </dsp:txXfrm>
    </dsp:sp>
    <dsp:sp modelId="{7D720575-3203-483B-B44F-15D2141080B7}">
      <dsp:nvSpPr>
        <dsp:cNvPr id="0" name=""/>
        <dsp:cNvSpPr/>
      </dsp:nvSpPr>
      <dsp:spPr>
        <a:xfrm>
          <a:off x="1634925" y="2114076"/>
          <a:ext cx="7824490" cy="181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Konec semestru a hodnocení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Co se děje kolem počítačového zpracování přirozeného jazyka a sémantiky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Odborný článek, software, vlastní výzkum, ...</a:t>
          </a:r>
          <a:br>
            <a:rPr lang="cs-CZ" sz="1500" kern="1200"/>
          </a:br>
          <a:r>
            <a:rPr lang="cs-CZ" sz="1500" kern="1200">
              <a:solidFill>
                <a:schemeClr val="tx1">
                  <a:lumMod val="8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https://www.guide2research.com/topconf/computational-linguistics-speech-processing</a:t>
          </a:r>
          <a:endParaRPr lang="en-US" sz="1500" kern="1200">
            <a:solidFill>
              <a:schemeClr val="tx1">
                <a:lumMod val="8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Prezentace pro ostatní, 10–20 minut + diskuse, můžete nahrát video</a:t>
          </a:r>
          <a:endParaRPr lang="en-US" sz="1500" kern="1200"/>
        </a:p>
      </dsp:txBody>
      <dsp:txXfrm>
        <a:off x="1634925" y="2114076"/>
        <a:ext cx="7824490" cy="181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>
                <a:latin typeface="Arial" panose="020B0604020202020204" pitchFamily="34" charset="0"/>
              </a:rPr>
              <a:t>Trocha historického kontextu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2/5/2024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2/5/2024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2/5/2024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/>
              <a:t>PLIN037 Sémantika a počítače</a:t>
            </a:r>
            <a:endParaRPr lang="en-US" sz="3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cs-CZ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>
                <a:solidFill>
                  <a:schemeClr val="accent1"/>
                </a:solidFill>
                <a:latin typeface="Arial"/>
                <a:cs typeface="Arial"/>
              </a:rPr>
              <a:t>2024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E0956A-C3A7-490B-A37D-7E2DE609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ctr">
            <a:normAutofit/>
          </a:bodyPr>
          <a:lstStyle/>
          <a:p>
            <a:r>
              <a:rPr lang="cs-CZ" sz="4000" b="1"/>
              <a:t>Organizace semestru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AEEB514E-1728-4A0B-89C3-11F1C3EF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411284"/>
              </p:ext>
            </p:extLst>
          </p:nvPr>
        </p:nvGraphicFramePr>
        <p:xfrm>
          <a:off x="581192" y="2048933"/>
          <a:ext cx="11094341" cy="392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60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751A061021D47AC3E3FBBF23951DD" ma:contentTypeVersion="6" ma:contentTypeDescription="Vytvoří nový dokument" ma:contentTypeScope="" ma:versionID="b06fb60891a829528b0980653b0140fc">
  <xsd:schema xmlns:xsd="http://www.w3.org/2001/XMLSchema" xmlns:xs="http://www.w3.org/2001/XMLSchema" xmlns:p="http://schemas.microsoft.com/office/2006/metadata/properties" xmlns:ns2="35df87a6-3a5f-468e-a191-c769d343fcbf" targetNamespace="http://schemas.microsoft.com/office/2006/metadata/properties" ma:root="true" ma:fieldsID="e4333a5763bd29eec4702ed5b01ffe32" ns2:_="">
    <xsd:import namespace="35df87a6-3a5f-468e-a191-c769d343f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f87a6-3a5f-468e-a191-c769d343f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8D074-6F3D-488C-8220-03C2DEFDE854}">
  <ds:schemaRefs>
    <ds:schemaRef ds:uri="35df87a6-3a5f-468e-a191-c769d343fc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B0490F-0D80-490B-96AB-595D230D8D50}">
  <ds:schemaRefs>
    <ds:schemaRef ds:uri="35df87a6-3a5f-468e-a191-c769d343f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PLIN037 Sémantika a počítače</vt:lpstr>
      <vt:lpstr>Organizace semestru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Neverilova, Zuzana</dc:creator>
  <cp:revision>1</cp:revision>
  <dcterms:created xsi:type="dcterms:W3CDTF">2021-03-04T08:08:24Z</dcterms:created>
  <dcterms:modified xsi:type="dcterms:W3CDTF">2024-02-05T10:53:11Z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0x010100285751A061021D47AC3E3FBBF23951DD</vt:lpwstr>
  </property>
</Properties>
</file>