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7"/>
  </p:notesMasterIdLst>
  <p:handoutMasterIdLst>
    <p:handoutMasterId r:id="rId28"/>
  </p:handoutMasterIdLst>
  <p:sldIdLst>
    <p:sldId id="1866" r:id="rId5"/>
    <p:sldId id="1901" r:id="rId6"/>
    <p:sldId id="1902" r:id="rId7"/>
    <p:sldId id="1903" r:id="rId8"/>
    <p:sldId id="1913" r:id="rId9"/>
    <p:sldId id="1907" r:id="rId10"/>
    <p:sldId id="1904" r:id="rId11"/>
    <p:sldId id="1905" r:id="rId12"/>
    <p:sldId id="1906" r:id="rId13"/>
    <p:sldId id="1908" r:id="rId14"/>
    <p:sldId id="1909" r:id="rId15"/>
    <p:sldId id="1910" r:id="rId16"/>
    <p:sldId id="1911" r:id="rId17"/>
    <p:sldId id="1912" r:id="rId18"/>
    <p:sldId id="1914" r:id="rId19"/>
    <p:sldId id="1915" r:id="rId20"/>
    <p:sldId id="1916" r:id="rId21"/>
    <p:sldId id="1918" r:id="rId22"/>
    <p:sldId id="1917" r:id="rId23"/>
    <p:sldId id="1919" r:id="rId24"/>
    <p:sldId id="1920" r:id="rId25"/>
    <p:sldId id="1876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901"/>
            <p14:sldId id="1902"/>
            <p14:sldId id="1903"/>
            <p14:sldId id="1913"/>
            <p14:sldId id="1907"/>
            <p14:sldId id="1904"/>
            <p14:sldId id="1905"/>
            <p14:sldId id="1906"/>
            <p14:sldId id="1908"/>
            <p14:sldId id="1909"/>
            <p14:sldId id="1910"/>
            <p14:sldId id="1911"/>
            <p14:sldId id="1912"/>
            <p14:sldId id="1914"/>
            <p14:sldId id="1915"/>
            <p14:sldId id="1916"/>
            <p14:sldId id="1918"/>
            <p14:sldId id="1917"/>
            <p14:sldId id="1919"/>
            <p14:sldId id="1920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68F"/>
    <a:srgbClr val="41867E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E97E5-1718-4061-BA2F-BC7615FFA71C}" v="694" dt="2024-02-21T10:24:48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5568" autoAdjust="0"/>
  </p:normalViewPr>
  <p:slideViewPr>
    <p:cSldViewPr snapToGrid="0">
      <p:cViewPr varScale="1">
        <p:scale>
          <a:sx n="51" d="100"/>
          <a:sy n="51" d="100"/>
        </p:scale>
        <p:origin x="1152" y="3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Nevěřilová" userId="e318c989-7f5f-4bff-aac7-c3e5653b5fbb" providerId="ADAL" clId="{74FE2A03-1C10-4B02-BD59-FEB0633D02AA}"/>
    <pc:docChg chg="undo redo custSel addSld modSld modSection">
      <pc:chgData name="Zuzana Nevěřilová" userId="e318c989-7f5f-4bff-aac7-c3e5653b5fbb" providerId="ADAL" clId="{74FE2A03-1C10-4B02-BD59-FEB0633D02AA}" dt="2024-02-12T10:52:13.244" v="1053" actId="1076"/>
      <pc:docMkLst>
        <pc:docMk/>
      </pc:docMkLst>
      <pc:sldChg chg="addSp modSp mod modAnim">
        <pc:chgData name="Zuzana Nevěřilová" userId="e318c989-7f5f-4bff-aac7-c3e5653b5fbb" providerId="ADAL" clId="{74FE2A03-1C10-4B02-BD59-FEB0633D02AA}" dt="2024-02-12T09:54:45.153" v="61" actId="1076"/>
        <pc:sldMkLst>
          <pc:docMk/>
          <pc:sldMk cId="2929494646" sldId="337"/>
        </pc:sldMkLst>
        <pc:spChg chg="add mod">
          <ac:chgData name="Zuzana Nevěřilová" userId="e318c989-7f5f-4bff-aac7-c3e5653b5fbb" providerId="ADAL" clId="{74FE2A03-1C10-4B02-BD59-FEB0633D02AA}" dt="2024-02-12T09:54:45.153" v="61" actId="1076"/>
          <ac:spMkLst>
            <pc:docMk/>
            <pc:sldMk cId="2929494646" sldId="337"/>
            <ac:spMk id="4" creationId="{796389BC-C72B-FDB5-F3AE-78A22CBF4205}"/>
          </ac:spMkLst>
        </pc:spChg>
        <pc:cxnChg chg="add mod">
          <ac:chgData name="Zuzana Nevěřilová" userId="e318c989-7f5f-4bff-aac7-c3e5653b5fbb" providerId="ADAL" clId="{74FE2A03-1C10-4B02-BD59-FEB0633D02AA}" dt="2024-02-12T09:54:28.425" v="34" actId="14100"/>
          <ac:cxnSpMkLst>
            <pc:docMk/>
            <pc:sldMk cId="2929494646" sldId="337"/>
            <ac:cxnSpMk id="8" creationId="{F0D7D9C8-79C4-03F3-86DD-2C2C27687BF2}"/>
          </ac:cxnSpMkLst>
        </pc:cxnChg>
      </pc:sldChg>
      <pc:sldChg chg="modSp mod">
        <pc:chgData name="Zuzana Nevěřilová" userId="e318c989-7f5f-4bff-aac7-c3e5653b5fbb" providerId="ADAL" clId="{74FE2A03-1C10-4B02-BD59-FEB0633D02AA}" dt="2024-02-12T09:50:03.758" v="2" actId="20577"/>
        <pc:sldMkLst>
          <pc:docMk/>
          <pc:sldMk cId="4152393503" sldId="1866"/>
        </pc:sldMkLst>
        <pc:spChg chg="mod">
          <ac:chgData name="Zuzana Nevěřilová" userId="e318c989-7f5f-4bff-aac7-c3e5653b5fbb" providerId="ADAL" clId="{74FE2A03-1C10-4B02-BD59-FEB0633D02AA}" dt="2024-02-12T09:50:03.758" v="2" actId="20577"/>
          <ac:spMkLst>
            <pc:docMk/>
            <pc:sldMk cId="4152393503" sldId="1866"/>
            <ac:spMk id="2" creationId="{CEA3C347-C8AA-42E8-B5A8-57EFCB30759F}"/>
          </ac:spMkLst>
        </pc:spChg>
      </pc:sldChg>
      <pc:sldChg chg="addSp modSp mod modAnim">
        <pc:chgData name="Zuzana Nevěřilová" userId="e318c989-7f5f-4bff-aac7-c3e5653b5fbb" providerId="ADAL" clId="{74FE2A03-1C10-4B02-BD59-FEB0633D02AA}" dt="2024-02-12T09:51:30.764" v="28"/>
        <pc:sldMkLst>
          <pc:docMk/>
          <pc:sldMk cId="1653938783" sldId="1881"/>
        </pc:sldMkLst>
        <pc:spChg chg="add mod">
          <ac:chgData name="Zuzana Nevěřilová" userId="e318c989-7f5f-4bff-aac7-c3e5653b5fbb" providerId="ADAL" clId="{74FE2A03-1C10-4B02-BD59-FEB0633D02AA}" dt="2024-02-12T09:51:26.509" v="27" actId="1076"/>
          <ac:spMkLst>
            <pc:docMk/>
            <pc:sldMk cId="1653938783" sldId="1881"/>
            <ac:spMk id="2" creationId="{4E8952D2-F85C-3891-A256-5E8E4A56A37B}"/>
          </ac:spMkLst>
        </pc:spChg>
        <pc:spChg chg="mod">
          <ac:chgData name="Zuzana Nevěřilová" userId="e318c989-7f5f-4bff-aac7-c3e5653b5fbb" providerId="ADAL" clId="{74FE2A03-1C10-4B02-BD59-FEB0633D02AA}" dt="2024-02-12T09:50:33.107" v="8" actId="313"/>
          <ac:spMkLst>
            <pc:docMk/>
            <pc:sldMk cId="1653938783" sldId="1881"/>
            <ac:spMk id="5" creationId="{6FB4EE87-CC37-4F06-8ACD-8AE3D3D59025}"/>
          </ac:spMkLst>
        </pc:spChg>
        <pc:cxnChg chg="add mod">
          <ac:chgData name="Zuzana Nevěřilová" userId="e318c989-7f5f-4bff-aac7-c3e5653b5fbb" providerId="ADAL" clId="{74FE2A03-1C10-4B02-BD59-FEB0633D02AA}" dt="2024-02-12T09:51:23.526" v="26" actId="1076"/>
          <ac:cxnSpMkLst>
            <pc:docMk/>
            <pc:sldMk cId="1653938783" sldId="1881"/>
            <ac:cxnSpMk id="7" creationId="{D4785232-4F94-1BD1-E8C6-EFB609E61652}"/>
          </ac:cxnSpMkLst>
        </pc:cxnChg>
      </pc:sldChg>
      <pc:sldChg chg="modSp add mod">
        <pc:chgData name="Zuzana Nevěřilová" userId="e318c989-7f5f-4bff-aac7-c3e5653b5fbb" providerId="ADAL" clId="{74FE2A03-1C10-4B02-BD59-FEB0633D02AA}" dt="2024-02-12T10:15:22.829" v="599" actId="20577"/>
        <pc:sldMkLst>
          <pc:docMk/>
          <pc:sldMk cId="2990680354" sldId="1900"/>
        </pc:sldMkLst>
        <pc:spChg chg="mod">
          <ac:chgData name="Zuzana Nevěřilová" userId="e318c989-7f5f-4bff-aac7-c3e5653b5fbb" providerId="ADAL" clId="{74FE2A03-1C10-4B02-BD59-FEB0633D02AA}" dt="2024-02-12T10:12:10.453" v="447"/>
          <ac:spMkLst>
            <pc:docMk/>
            <pc:sldMk cId="2990680354" sldId="1900"/>
            <ac:spMk id="5" creationId="{0C9C1CC4-325A-8A04-89AD-A136E59248D7}"/>
          </ac:spMkLst>
        </pc:spChg>
        <pc:spChg chg="mod">
          <ac:chgData name="Zuzana Nevěřilová" userId="e318c989-7f5f-4bff-aac7-c3e5653b5fbb" providerId="ADAL" clId="{74FE2A03-1C10-4B02-BD59-FEB0633D02AA}" dt="2024-02-12T10:15:22.829" v="599" actId="20577"/>
          <ac:spMkLst>
            <pc:docMk/>
            <pc:sldMk cId="2990680354" sldId="1900"/>
            <ac:spMk id="6" creationId="{3E3BE16E-A26D-CE7A-64B5-92E3B93D540A}"/>
          </ac:spMkLst>
        </pc:spChg>
      </pc:sldChg>
      <pc:sldChg chg="addSp delSp modSp add mod modAnim">
        <pc:chgData name="Zuzana Nevěřilová" userId="e318c989-7f5f-4bff-aac7-c3e5653b5fbb" providerId="ADAL" clId="{74FE2A03-1C10-4B02-BD59-FEB0633D02AA}" dt="2024-02-12T10:52:13.244" v="1053" actId="1076"/>
        <pc:sldMkLst>
          <pc:docMk/>
          <pc:sldMk cId="1210831725" sldId="1901"/>
        </pc:sldMkLst>
        <pc:spChg chg="add mod">
          <ac:chgData name="Zuzana Nevěřilová" userId="e318c989-7f5f-4bff-aac7-c3e5653b5fbb" providerId="ADAL" clId="{74FE2A03-1C10-4B02-BD59-FEB0633D02AA}" dt="2024-02-12T10:52:13.244" v="1053" actId="1076"/>
          <ac:spMkLst>
            <pc:docMk/>
            <pc:sldMk cId="1210831725" sldId="1901"/>
            <ac:spMk id="3" creationId="{3106BD53-5CED-A12F-B33A-F7028B981797}"/>
          </ac:spMkLst>
        </pc:spChg>
        <pc:spChg chg="mod">
          <ac:chgData name="Zuzana Nevěřilová" userId="e318c989-7f5f-4bff-aac7-c3e5653b5fbb" providerId="ADAL" clId="{74FE2A03-1C10-4B02-BD59-FEB0633D02AA}" dt="2024-02-12T10:12:06.052" v="446" actId="27636"/>
          <ac:spMkLst>
            <pc:docMk/>
            <pc:sldMk cId="1210831725" sldId="1901"/>
            <ac:spMk id="5" creationId="{9CC47C59-FEAA-A81F-D3D7-F7C57421CD4A}"/>
          </ac:spMkLst>
        </pc:spChg>
        <pc:spChg chg="mod">
          <ac:chgData name="Zuzana Nevěřilová" userId="e318c989-7f5f-4bff-aac7-c3e5653b5fbb" providerId="ADAL" clId="{74FE2A03-1C10-4B02-BD59-FEB0633D02AA}" dt="2024-02-12T10:51:44.439" v="1049" actId="27636"/>
          <ac:spMkLst>
            <pc:docMk/>
            <pc:sldMk cId="1210831725" sldId="1901"/>
            <ac:spMk id="6" creationId="{53F96A0A-5861-644F-06C4-AFD276512A1E}"/>
          </ac:spMkLst>
        </pc:spChg>
        <pc:spChg chg="add mod">
          <ac:chgData name="Zuzana Nevěřilová" userId="e318c989-7f5f-4bff-aac7-c3e5653b5fbb" providerId="ADAL" clId="{74FE2A03-1C10-4B02-BD59-FEB0633D02AA}" dt="2024-02-12T10:48:02.389" v="1034" actId="20577"/>
          <ac:spMkLst>
            <pc:docMk/>
            <pc:sldMk cId="1210831725" sldId="1901"/>
            <ac:spMk id="7" creationId="{836BC6CF-BD39-54F2-4AA2-1274A52FD4B2}"/>
          </ac:spMkLst>
        </pc:spChg>
        <pc:picChg chg="add mod">
          <ac:chgData name="Zuzana Nevěřilová" userId="e318c989-7f5f-4bff-aac7-c3e5653b5fbb" providerId="ADAL" clId="{74FE2A03-1C10-4B02-BD59-FEB0633D02AA}" dt="2024-02-12T10:44:25.495" v="832" actId="1076"/>
          <ac:picMkLst>
            <pc:docMk/>
            <pc:sldMk cId="1210831725" sldId="1901"/>
            <ac:picMk id="2" creationId="{20350135-A41E-DDF3-6B7F-D0805D752D39}"/>
          </ac:picMkLst>
        </pc:picChg>
        <pc:picChg chg="del">
          <ac:chgData name="Zuzana Nevěřilová" userId="e318c989-7f5f-4bff-aac7-c3e5653b5fbb" providerId="ADAL" clId="{74FE2A03-1C10-4B02-BD59-FEB0633D02AA}" dt="2024-02-12T10:11:06.128" v="420" actId="478"/>
          <ac:picMkLst>
            <pc:docMk/>
            <pc:sldMk cId="1210831725" sldId="1901"/>
            <ac:picMk id="4098" creationId="{72CBD6B9-C25F-9317-938C-7E579449629E}"/>
          </ac:picMkLst>
        </pc:picChg>
      </pc:sldChg>
    </pc:docChg>
  </pc:docChgLst>
  <pc:docChgLst>
    <pc:chgData name="Zuzana Nevěřilová" userId="S::3839@muni.cz::e318c989-7f5f-4bff-aac7-c3e5653b5fbb" providerId="AD" clId="Web-{ACBE458C-22A4-F768-A8F4-B8B4747B93E8}"/>
    <pc:docChg chg="addSld modSld sldOrd modSection">
      <pc:chgData name="Zuzana Nevěřilová" userId="S::3839@muni.cz::e318c989-7f5f-4bff-aac7-c3e5653b5fbb" providerId="AD" clId="Web-{ACBE458C-22A4-F768-A8F4-B8B4747B93E8}" dt="2024-02-14T09:08:41.928" v="131"/>
      <pc:docMkLst>
        <pc:docMk/>
      </pc:docMkLst>
      <pc:sldChg chg="addSp modSp add ord replId addAnim">
        <pc:chgData name="Zuzana Nevěřilová" userId="S::3839@muni.cz::e318c989-7f5f-4bff-aac7-c3e5653b5fbb" providerId="AD" clId="Web-{ACBE458C-22A4-F768-A8F4-B8B4747B93E8}" dt="2024-02-14T09:08:41.928" v="131"/>
        <pc:sldMkLst>
          <pc:docMk/>
          <pc:sldMk cId="882991149" sldId="1914"/>
        </pc:sldMkLst>
        <pc:spChg chg="add mod">
          <ac:chgData name="Zuzana Nevěřilová" userId="S::3839@muni.cz::e318c989-7f5f-4bff-aac7-c3e5653b5fbb" providerId="AD" clId="Web-{ACBE458C-22A4-F768-A8F4-B8B4747B93E8}" dt="2024-02-14T09:08:38.131" v="130" actId="1076"/>
          <ac:spMkLst>
            <pc:docMk/>
            <pc:sldMk cId="882991149" sldId="1914"/>
            <ac:spMk id="3" creationId="{C4BE5733-9C15-6FFD-35DB-0CC0E1E5ADCA}"/>
          </ac:spMkLst>
        </pc:spChg>
        <pc:spChg chg="mod">
          <ac:chgData name="Zuzana Nevěřilová" userId="S::3839@muni.cz::e318c989-7f5f-4bff-aac7-c3e5653b5fbb" providerId="AD" clId="Web-{ACBE458C-22A4-F768-A8F4-B8B4747B93E8}" dt="2024-02-14T09:08:06.724" v="122" actId="20577"/>
          <ac:spMkLst>
            <pc:docMk/>
            <pc:sldMk cId="882991149" sldId="1914"/>
            <ac:spMk id="7" creationId="{D50D65DB-116B-4847-23C2-8725C432249C}"/>
          </ac:spMkLst>
        </pc:spChg>
      </pc:sldChg>
    </pc:docChg>
  </pc:docChgLst>
  <pc:docChgLst>
    <pc:chgData name="Zuzana Nevěřilová" userId="e318c989-7f5f-4bff-aac7-c3e5653b5fbb" providerId="ADAL" clId="{155E97E5-1718-4061-BA2F-BC7615FFA71C}"/>
    <pc:docChg chg="undo redo custSel addSld delSld modSld sldOrd modSection">
      <pc:chgData name="Zuzana Nevěřilová" userId="e318c989-7f5f-4bff-aac7-c3e5653b5fbb" providerId="ADAL" clId="{155E97E5-1718-4061-BA2F-BC7615FFA71C}" dt="2024-02-21T10:37:41.205" v="4324" actId="14100"/>
      <pc:docMkLst>
        <pc:docMk/>
      </pc:docMkLst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037004355" sldId="334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888915358" sldId="335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915237946" sldId="336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929494646" sldId="337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473277759" sldId="338"/>
        </pc:sldMkLst>
      </pc:sldChg>
      <pc:sldChg chg="addSp delSp modSp mod">
        <pc:chgData name="Zuzana Nevěřilová" userId="e318c989-7f5f-4bff-aac7-c3e5653b5fbb" providerId="ADAL" clId="{155E97E5-1718-4061-BA2F-BC7615FFA71C}" dt="2024-02-12T12:31:44.542" v="1282" actId="113"/>
        <pc:sldMkLst>
          <pc:docMk/>
          <pc:sldMk cId="1236220360" sldId="1876"/>
        </pc:sldMkLst>
        <pc:spChg chg="add mod">
          <ac:chgData name="Zuzana Nevěřilová" userId="e318c989-7f5f-4bff-aac7-c3e5653b5fbb" providerId="ADAL" clId="{155E97E5-1718-4061-BA2F-BC7615FFA71C}" dt="2024-02-12T12:20:52.827" v="1168"/>
          <ac:spMkLst>
            <pc:docMk/>
            <pc:sldMk cId="1236220360" sldId="1876"/>
            <ac:spMk id="2" creationId="{D019451B-FE93-6D1B-D611-5247B1F52BF5}"/>
          </ac:spMkLst>
        </pc:spChg>
        <pc:spChg chg="mod">
          <ac:chgData name="Zuzana Nevěřilová" userId="e318c989-7f5f-4bff-aac7-c3e5653b5fbb" providerId="ADAL" clId="{155E97E5-1718-4061-BA2F-BC7615FFA71C}" dt="2024-02-12T12:31:44.542" v="1282" actId="113"/>
          <ac:spMkLst>
            <pc:docMk/>
            <pc:sldMk cId="1236220360" sldId="1876"/>
            <ac:spMk id="3" creationId="{D3316BC9-7937-4417-B232-1B37F4796011}"/>
          </ac:spMkLst>
        </pc:spChg>
        <pc:spChg chg="add mod">
          <ac:chgData name="Zuzana Nevěřilová" userId="e318c989-7f5f-4bff-aac7-c3e5653b5fbb" providerId="ADAL" clId="{155E97E5-1718-4061-BA2F-BC7615FFA71C}" dt="2024-02-12T12:21:02.715" v="1172"/>
          <ac:spMkLst>
            <pc:docMk/>
            <pc:sldMk cId="1236220360" sldId="1876"/>
            <ac:spMk id="6" creationId="{43CED910-CB83-ADC9-8AB9-8BDE0C037E5F}"/>
          </ac:spMkLst>
        </pc:spChg>
        <pc:graphicFrameChg chg="add mod">
          <ac:chgData name="Zuzana Nevěřilová" userId="e318c989-7f5f-4bff-aac7-c3e5653b5fbb" providerId="ADAL" clId="{155E97E5-1718-4061-BA2F-BC7615FFA71C}" dt="2024-02-12T12:30:17.199" v="1256"/>
          <ac:graphicFrameMkLst>
            <pc:docMk/>
            <pc:sldMk cId="1236220360" sldId="1876"/>
            <ac:graphicFrameMk id="7" creationId="{83EF2C0A-9F82-BA2B-68AD-78B597984222}"/>
          </ac:graphicFrameMkLst>
        </pc:graphicFrameChg>
        <pc:graphicFrameChg chg="add del mod modGraphic">
          <ac:chgData name="Zuzana Nevěřilová" userId="e318c989-7f5f-4bff-aac7-c3e5653b5fbb" providerId="ADAL" clId="{155E97E5-1718-4061-BA2F-BC7615FFA71C}" dt="2024-02-12T12:30:55.592" v="1263" actId="478"/>
          <ac:graphicFrameMkLst>
            <pc:docMk/>
            <pc:sldMk cId="1236220360" sldId="1876"/>
            <ac:graphicFrameMk id="8" creationId="{7F7CD6B4-980A-3333-3494-A4C6C750B9CD}"/>
          </ac:graphicFrameMkLst>
        </pc:graphicFrameChg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653938783" sldId="1881"/>
        </pc:sldMkLst>
      </pc:sldChg>
      <pc:sldChg chg="del">
        <pc:chgData name="Zuzana Nevěřilová" userId="e318c989-7f5f-4bff-aac7-c3e5653b5fbb" providerId="ADAL" clId="{155E97E5-1718-4061-BA2F-BC7615FFA71C}" dt="2024-02-12T10:55:26.525" v="1" actId="47"/>
        <pc:sldMkLst>
          <pc:docMk/>
          <pc:sldMk cId="2255373209" sldId="1891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054258212" sldId="1892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793578948" sldId="1893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3787483590" sldId="1894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750136330" sldId="1895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341056084" sldId="1896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33385731" sldId="1897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109320508" sldId="1898"/>
        </pc:sldMkLst>
      </pc:sldChg>
      <pc:sldChg chg="del">
        <pc:chgData name="Zuzana Nevěřilová" userId="e318c989-7f5f-4bff-aac7-c3e5653b5fbb" providerId="ADAL" clId="{155E97E5-1718-4061-BA2F-BC7615FFA71C}" dt="2024-02-12T10:55:26.525" v="1" actId="47"/>
        <pc:sldMkLst>
          <pc:docMk/>
          <pc:sldMk cId="3778926868" sldId="1899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990680354" sldId="1900"/>
        </pc:sldMkLst>
      </pc:sldChg>
      <pc:sldChg chg="addSp delSp modSp mod delAnim modAnim">
        <pc:chgData name="Zuzana Nevěřilová" userId="e318c989-7f5f-4bff-aac7-c3e5653b5fbb" providerId="ADAL" clId="{155E97E5-1718-4061-BA2F-BC7615FFA71C}" dt="2024-02-12T11:44:29.329" v="523" actId="20577"/>
        <pc:sldMkLst>
          <pc:docMk/>
          <pc:sldMk cId="1210831725" sldId="1901"/>
        </pc:sldMkLst>
        <pc:spChg chg="mod">
          <ac:chgData name="Zuzana Nevěřilová" userId="e318c989-7f5f-4bff-aac7-c3e5653b5fbb" providerId="ADAL" clId="{155E97E5-1718-4061-BA2F-BC7615FFA71C}" dt="2024-02-12T11:44:29.329" v="523" actId="20577"/>
          <ac:spMkLst>
            <pc:docMk/>
            <pc:sldMk cId="1210831725" sldId="1901"/>
            <ac:spMk id="5" creationId="{9CC47C59-FEAA-A81F-D3D7-F7C57421CD4A}"/>
          </ac:spMkLst>
        </pc:spChg>
        <pc:spChg chg="mod">
          <ac:chgData name="Zuzana Nevěřilová" userId="e318c989-7f5f-4bff-aac7-c3e5653b5fbb" providerId="ADAL" clId="{155E97E5-1718-4061-BA2F-BC7615FFA71C}" dt="2024-02-12T11:43:09.682" v="492" actId="6549"/>
          <ac:spMkLst>
            <pc:docMk/>
            <pc:sldMk cId="1210831725" sldId="1901"/>
            <ac:spMk id="6" creationId="{53F96A0A-5861-644F-06C4-AFD276512A1E}"/>
          </ac:spMkLst>
        </pc:spChg>
        <pc:spChg chg="del">
          <ac:chgData name="Zuzana Nevěřilová" userId="e318c989-7f5f-4bff-aac7-c3e5653b5fbb" providerId="ADAL" clId="{155E97E5-1718-4061-BA2F-BC7615FFA71C}" dt="2024-02-12T10:55:38.071" v="3" actId="478"/>
          <ac:spMkLst>
            <pc:docMk/>
            <pc:sldMk cId="1210831725" sldId="1901"/>
            <ac:spMk id="7" creationId="{836BC6CF-BD39-54F2-4AA2-1274A52FD4B2}"/>
          </ac:spMkLst>
        </pc:spChg>
        <pc:spChg chg="add del mod">
          <ac:chgData name="Zuzana Nevěřilová" userId="e318c989-7f5f-4bff-aac7-c3e5653b5fbb" providerId="ADAL" clId="{155E97E5-1718-4061-BA2F-BC7615FFA71C}" dt="2024-02-12T11:02:50.487" v="24" actId="478"/>
          <ac:spMkLst>
            <pc:docMk/>
            <pc:sldMk cId="1210831725" sldId="1901"/>
            <ac:spMk id="8" creationId="{134430A3-6643-4463-C9CA-D871FBA63B5A}"/>
          </ac:spMkLst>
        </pc:spChg>
        <pc:spChg chg="add mod">
          <ac:chgData name="Zuzana Nevěřilová" userId="e318c989-7f5f-4bff-aac7-c3e5653b5fbb" providerId="ADAL" clId="{155E97E5-1718-4061-BA2F-BC7615FFA71C}" dt="2024-02-12T11:05:17.440" v="35" actId="1076"/>
          <ac:spMkLst>
            <pc:docMk/>
            <pc:sldMk cId="1210831725" sldId="1901"/>
            <ac:spMk id="10" creationId="{D69F3752-6976-459D-1265-4D4ED87A0950}"/>
          </ac:spMkLst>
        </pc:spChg>
        <pc:picChg chg="add del mod">
          <ac:chgData name="Zuzana Nevěřilová" userId="e318c989-7f5f-4bff-aac7-c3e5653b5fbb" providerId="ADAL" clId="{155E97E5-1718-4061-BA2F-BC7615FFA71C}" dt="2024-02-12T11:02:48.299" v="23" actId="478"/>
          <ac:picMkLst>
            <pc:docMk/>
            <pc:sldMk cId="1210831725" sldId="1901"/>
            <ac:picMk id="1026" creationId="{36DE6DFE-6CF7-1A0D-B49F-3031CD7D835A}"/>
          </ac:picMkLst>
        </pc:picChg>
        <pc:picChg chg="add mod">
          <ac:chgData name="Zuzana Nevěřilová" userId="e318c989-7f5f-4bff-aac7-c3e5653b5fbb" providerId="ADAL" clId="{155E97E5-1718-4061-BA2F-BC7615FFA71C}" dt="2024-02-12T11:04:38.383" v="29" actId="1076"/>
          <ac:picMkLst>
            <pc:docMk/>
            <pc:sldMk cId="1210831725" sldId="1901"/>
            <ac:picMk id="1028" creationId="{B4F38767-B8E5-0FEC-1BE3-904EA1378C4B}"/>
          </ac:picMkLst>
        </pc:picChg>
      </pc:sldChg>
      <pc:sldChg chg="addSp delSp modSp new mod modAnim">
        <pc:chgData name="Zuzana Nevěřilová" userId="e318c989-7f5f-4bff-aac7-c3e5653b5fbb" providerId="ADAL" clId="{155E97E5-1718-4061-BA2F-BC7615FFA71C}" dt="2024-02-14T08:30:12.964" v="2929"/>
        <pc:sldMkLst>
          <pc:docMk/>
          <pc:sldMk cId="1913688801" sldId="1902"/>
        </pc:sldMkLst>
        <pc:spChg chg="mod">
          <ac:chgData name="Zuzana Nevěřilová" userId="e318c989-7f5f-4bff-aac7-c3e5653b5fbb" providerId="ADAL" clId="{155E97E5-1718-4061-BA2F-BC7615FFA71C}" dt="2024-02-12T12:35:19.427" v="1341" actId="20577"/>
          <ac:spMkLst>
            <pc:docMk/>
            <pc:sldMk cId="1913688801" sldId="1902"/>
            <ac:spMk id="2" creationId="{B971A7D4-18D7-5CB8-5D86-9DF87F639AAB}"/>
          </ac:spMkLst>
        </pc:spChg>
        <pc:spChg chg="add del">
          <ac:chgData name="Zuzana Nevěřilová" userId="e318c989-7f5f-4bff-aac7-c3e5653b5fbb" providerId="ADAL" clId="{155E97E5-1718-4061-BA2F-BC7615FFA71C}" dt="2024-02-12T11:33:27.935" v="172" actId="478"/>
          <ac:spMkLst>
            <pc:docMk/>
            <pc:sldMk cId="1913688801" sldId="1902"/>
            <ac:spMk id="3" creationId="{A2D79868-948C-683A-E775-1B42D72800F0}"/>
          </ac:spMkLst>
        </pc:spChg>
        <pc:spChg chg="mod">
          <ac:chgData name="Zuzana Nevěřilová" userId="e318c989-7f5f-4bff-aac7-c3e5653b5fbb" providerId="ADAL" clId="{155E97E5-1718-4061-BA2F-BC7615FFA71C}" dt="2024-02-12T11:27:59.181" v="57" actId="20577"/>
          <ac:spMkLst>
            <pc:docMk/>
            <pc:sldMk cId="1913688801" sldId="1902"/>
            <ac:spMk id="4" creationId="{D52FEA02-C0E1-C16C-CC30-0D2D4E85FB30}"/>
          </ac:spMkLst>
        </pc:spChg>
        <pc:spChg chg="add mod">
          <ac:chgData name="Zuzana Nevěřilová" userId="e318c989-7f5f-4bff-aac7-c3e5653b5fbb" providerId="ADAL" clId="{155E97E5-1718-4061-BA2F-BC7615FFA71C}" dt="2024-02-12T12:14:56.666" v="1064" actId="1076"/>
          <ac:spMkLst>
            <pc:docMk/>
            <pc:sldMk cId="1913688801" sldId="1902"/>
            <ac:spMk id="7" creationId="{4A244FC4-4C80-66FB-1D0D-C22F6171201C}"/>
          </ac:spMkLst>
        </pc:spChg>
        <pc:spChg chg="add mod">
          <ac:chgData name="Zuzana Nevěřilová" userId="e318c989-7f5f-4bff-aac7-c3e5653b5fbb" providerId="ADAL" clId="{155E97E5-1718-4061-BA2F-BC7615FFA71C}" dt="2024-02-14T08:30:12.964" v="2929"/>
          <ac:spMkLst>
            <pc:docMk/>
            <pc:sldMk cId="1913688801" sldId="1902"/>
            <ac:spMk id="8" creationId="{85BEFAF7-B14B-DF36-823B-3DA15678D353}"/>
          </ac:spMkLst>
        </pc:spChg>
        <pc:spChg chg="add mod">
          <ac:chgData name="Zuzana Nevěřilová" userId="e318c989-7f5f-4bff-aac7-c3e5653b5fbb" providerId="ADAL" clId="{155E97E5-1718-4061-BA2F-BC7615FFA71C}" dt="2024-02-12T12:13:08.453" v="1000" actId="1038"/>
          <ac:spMkLst>
            <pc:docMk/>
            <pc:sldMk cId="1913688801" sldId="1902"/>
            <ac:spMk id="9" creationId="{D68C6EDF-7053-CB1C-CDA6-F1CF9C655A0E}"/>
          </ac:spMkLst>
        </pc:spChg>
        <pc:picChg chg="add del mod">
          <ac:chgData name="Zuzana Nevěřilová" userId="e318c989-7f5f-4bff-aac7-c3e5653b5fbb" providerId="ADAL" clId="{155E97E5-1718-4061-BA2F-BC7615FFA71C}" dt="2024-02-12T11:29:11.916" v="63" actId="478"/>
          <ac:picMkLst>
            <pc:docMk/>
            <pc:sldMk cId="1913688801" sldId="1902"/>
            <ac:picMk id="5" creationId="{46D98381-924D-F1BD-6E3A-08928C368EED}"/>
          </ac:picMkLst>
        </pc:picChg>
        <pc:picChg chg="add mod">
          <ac:chgData name="Zuzana Nevěřilová" userId="e318c989-7f5f-4bff-aac7-c3e5653b5fbb" providerId="ADAL" clId="{155E97E5-1718-4061-BA2F-BC7615FFA71C}" dt="2024-02-12T11:29:40.669" v="104" actId="1036"/>
          <ac:picMkLst>
            <pc:docMk/>
            <pc:sldMk cId="1913688801" sldId="1902"/>
            <ac:picMk id="2050" creationId="{FDC5DF62-5F58-E80F-57C5-F5387A769342}"/>
          </ac:picMkLst>
        </pc:picChg>
        <pc:picChg chg="add mod">
          <ac:chgData name="Zuzana Nevěřilová" userId="e318c989-7f5f-4bff-aac7-c3e5653b5fbb" providerId="ADAL" clId="{155E97E5-1718-4061-BA2F-BC7615FFA71C}" dt="2024-02-12T12:13:08.453" v="1000" actId="1038"/>
          <ac:picMkLst>
            <pc:docMk/>
            <pc:sldMk cId="1913688801" sldId="1902"/>
            <ac:picMk id="2052" creationId="{0414F6BD-A90D-7787-DF3E-39C18290348F}"/>
          </ac:picMkLst>
        </pc:picChg>
        <pc:cxnChg chg="add mod">
          <ac:chgData name="Zuzana Nevěřilová" userId="e318c989-7f5f-4bff-aac7-c3e5653b5fbb" providerId="ADAL" clId="{155E97E5-1718-4061-BA2F-BC7615FFA71C}" dt="2024-02-12T12:13:08.453" v="1000" actId="1038"/>
          <ac:cxnSpMkLst>
            <pc:docMk/>
            <pc:sldMk cId="1913688801" sldId="1902"/>
            <ac:cxnSpMk id="11" creationId="{C4E96193-9A1B-196B-9981-75DF15EBEBFF}"/>
          </ac:cxnSpMkLst>
        </pc:cxnChg>
      </pc:sldChg>
      <pc:sldChg chg="addSp delSp modSp new mod modAnim">
        <pc:chgData name="Zuzana Nevěřilová" userId="e318c989-7f5f-4bff-aac7-c3e5653b5fbb" providerId="ADAL" clId="{155E97E5-1718-4061-BA2F-BC7615FFA71C}" dt="2024-02-14T08:30:29.895" v="2930" actId="207"/>
        <pc:sldMkLst>
          <pc:docMk/>
          <pc:sldMk cId="4277799327" sldId="1903"/>
        </pc:sldMkLst>
        <pc:spChg chg="del">
          <ac:chgData name="Zuzana Nevěřilová" userId="e318c989-7f5f-4bff-aac7-c3e5653b5fbb" providerId="ADAL" clId="{155E97E5-1718-4061-BA2F-BC7615FFA71C}" dt="2024-02-12T12:04:33.255" v="692" actId="26606"/>
          <ac:spMkLst>
            <pc:docMk/>
            <pc:sldMk cId="4277799327" sldId="1903"/>
            <ac:spMk id="2" creationId="{44116FB9-B06A-5C18-D908-F20508E6A8FA}"/>
          </ac:spMkLst>
        </pc:spChg>
        <pc:spChg chg="del">
          <ac:chgData name="Zuzana Nevěřilová" userId="e318c989-7f5f-4bff-aac7-c3e5653b5fbb" providerId="ADAL" clId="{155E97E5-1718-4061-BA2F-BC7615FFA71C}" dt="2024-02-12T12:04:33.255" v="692" actId="26606"/>
          <ac:spMkLst>
            <pc:docMk/>
            <pc:sldMk cId="4277799327" sldId="1903"/>
            <ac:spMk id="3" creationId="{65973A66-12BD-FBD2-C785-4D4E021BACD8}"/>
          </ac:spMkLst>
        </pc:spChg>
        <pc:spChg chg="mod ord">
          <ac:chgData name="Zuzana Nevěřilová" userId="e318c989-7f5f-4bff-aac7-c3e5653b5fbb" providerId="ADAL" clId="{155E97E5-1718-4061-BA2F-BC7615FFA71C}" dt="2024-02-12T12:34:55.686" v="1330" actId="20577"/>
          <ac:spMkLst>
            <pc:docMk/>
            <pc:sldMk cId="4277799327" sldId="1903"/>
            <ac:spMk id="4" creationId="{14523345-B619-D978-E1D3-7D888EBD72AE}"/>
          </ac:spMkLst>
        </pc:spChg>
        <pc:spChg chg="add mod">
          <ac:chgData name="Zuzana Nevěřilová" userId="e318c989-7f5f-4bff-aac7-c3e5653b5fbb" providerId="ADAL" clId="{155E97E5-1718-4061-BA2F-BC7615FFA71C}" dt="2024-02-12T12:10:06.300" v="841" actId="13822"/>
          <ac:spMkLst>
            <pc:docMk/>
            <pc:sldMk cId="4277799327" sldId="1903"/>
            <ac:spMk id="7" creationId="{6CDD1C0D-21F6-108A-BC30-31240AD22304}"/>
          </ac:spMkLst>
        </pc:spChg>
        <pc:spChg chg="add mod">
          <ac:chgData name="Zuzana Nevěřilová" userId="e318c989-7f5f-4bff-aac7-c3e5653b5fbb" providerId="ADAL" clId="{155E97E5-1718-4061-BA2F-BC7615FFA71C}" dt="2024-02-12T12:10:18.129" v="843" actId="14100"/>
          <ac:spMkLst>
            <pc:docMk/>
            <pc:sldMk cId="4277799327" sldId="1903"/>
            <ac:spMk id="8" creationId="{9451832F-52AE-B5AE-D4D5-234D25009705}"/>
          </ac:spMkLst>
        </pc:spChg>
        <pc:spChg chg="add del mod">
          <ac:chgData name="Zuzana Nevěřilová" userId="e318c989-7f5f-4bff-aac7-c3e5653b5fbb" providerId="ADAL" clId="{155E97E5-1718-4061-BA2F-BC7615FFA71C}" dt="2024-02-12T12:20:39.908" v="1165" actId="22"/>
          <ac:spMkLst>
            <pc:docMk/>
            <pc:sldMk cId="4277799327" sldId="1903"/>
            <ac:spMk id="10" creationId="{17BCB263-4B0C-D5DE-1114-3ADBD0018731}"/>
          </ac:spMkLst>
        </pc:spChg>
        <pc:spChg chg="add mod">
          <ac:chgData name="Zuzana Nevěřilová" userId="e318c989-7f5f-4bff-aac7-c3e5653b5fbb" providerId="ADAL" clId="{155E97E5-1718-4061-BA2F-BC7615FFA71C}" dt="2024-02-14T08:30:29.895" v="2930" actId="207"/>
          <ac:spMkLst>
            <pc:docMk/>
            <pc:sldMk cId="4277799327" sldId="1903"/>
            <ac:spMk id="11" creationId="{910042D7-E1FE-39A3-D161-EB1E410D74E7}"/>
          </ac:spMkLst>
        </pc:spChg>
        <pc:spChg chg="add mod">
          <ac:chgData name="Zuzana Nevěřilová" userId="e318c989-7f5f-4bff-aac7-c3e5653b5fbb" providerId="ADAL" clId="{155E97E5-1718-4061-BA2F-BC7615FFA71C}" dt="2024-02-12T12:24:05.708" v="1213" actId="14100"/>
          <ac:spMkLst>
            <pc:docMk/>
            <pc:sldMk cId="4277799327" sldId="1903"/>
            <ac:spMk id="13" creationId="{7AF88AA6-E202-E704-61EA-3D109B489A5D}"/>
          </ac:spMkLst>
        </pc:spChg>
        <pc:picChg chg="add mod">
          <ac:chgData name="Zuzana Nevěřilová" userId="e318c989-7f5f-4bff-aac7-c3e5653b5fbb" providerId="ADAL" clId="{155E97E5-1718-4061-BA2F-BC7615FFA71C}" dt="2024-02-12T12:08:49.377" v="810" actId="1076"/>
          <ac:picMkLst>
            <pc:docMk/>
            <pc:sldMk cId="4277799327" sldId="1903"/>
            <ac:picMk id="6" creationId="{F6D485D2-91B1-980C-04B9-C99DF55D071B}"/>
          </ac:picMkLst>
        </pc:picChg>
      </pc:sldChg>
      <pc:sldChg chg="addSp delSp modSp new mod modClrScheme chgLayout">
        <pc:chgData name="Zuzana Nevěřilová" userId="e318c989-7f5f-4bff-aac7-c3e5653b5fbb" providerId="ADAL" clId="{155E97E5-1718-4061-BA2F-BC7615FFA71C}" dt="2024-02-12T12:36:27.555" v="1418" actId="20577"/>
        <pc:sldMkLst>
          <pc:docMk/>
          <pc:sldMk cId="715646093" sldId="1904"/>
        </pc:sldMkLst>
        <pc:spChg chg="del mod ord">
          <ac:chgData name="Zuzana Nevěřilová" userId="e318c989-7f5f-4bff-aac7-c3e5653b5fbb" providerId="ADAL" clId="{155E97E5-1718-4061-BA2F-BC7615FFA71C}" dt="2024-02-12T12:35:55.714" v="1343" actId="700"/>
          <ac:spMkLst>
            <pc:docMk/>
            <pc:sldMk cId="715646093" sldId="1904"/>
            <ac:spMk id="2" creationId="{349E583B-2087-A097-6DDA-53F0BF834D73}"/>
          </ac:spMkLst>
        </pc:spChg>
        <pc:spChg chg="del">
          <ac:chgData name="Zuzana Nevěřilová" userId="e318c989-7f5f-4bff-aac7-c3e5653b5fbb" providerId="ADAL" clId="{155E97E5-1718-4061-BA2F-BC7615FFA71C}" dt="2024-02-12T12:35:55.714" v="1343" actId="700"/>
          <ac:spMkLst>
            <pc:docMk/>
            <pc:sldMk cId="715646093" sldId="1904"/>
            <ac:spMk id="3" creationId="{1AA3D571-4DAC-338B-EC50-1349795CD408}"/>
          </ac:spMkLst>
        </pc:spChg>
        <pc:spChg chg="del mod ord">
          <ac:chgData name="Zuzana Nevěřilová" userId="e318c989-7f5f-4bff-aac7-c3e5653b5fbb" providerId="ADAL" clId="{155E97E5-1718-4061-BA2F-BC7615FFA71C}" dt="2024-02-12T12:35:55.714" v="1343" actId="700"/>
          <ac:spMkLst>
            <pc:docMk/>
            <pc:sldMk cId="715646093" sldId="1904"/>
            <ac:spMk id="4" creationId="{519BDC6C-2804-5C08-7599-38CBEB074E14}"/>
          </ac:spMkLst>
        </pc:spChg>
        <pc:spChg chg="add mod ord">
          <ac:chgData name="Zuzana Nevěřilová" userId="e318c989-7f5f-4bff-aac7-c3e5653b5fbb" providerId="ADAL" clId="{155E97E5-1718-4061-BA2F-BC7615FFA71C}" dt="2024-02-12T12:36:03.144" v="1357" actId="20577"/>
          <ac:spMkLst>
            <pc:docMk/>
            <pc:sldMk cId="715646093" sldId="1904"/>
            <ac:spMk id="5" creationId="{4679B650-3EAD-E12C-832A-9049154250CF}"/>
          </ac:spMkLst>
        </pc:spChg>
        <pc:spChg chg="add mod ord">
          <ac:chgData name="Zuzana Nevěřilová" userId="e318c989-7f5f-4bff-aac7-c3e5653b5fbb" providerId="ADAL" clId="{155E97E5-1718-4061-BA2F-BC7615FFA71C}" dt="2024-02-12T12:36:27.555" v="1418" actId="20577"/>
          <ac:spMkLst>
            <pc:docMk/>
            <pc:sldMk cId="715646093" sldId="1904"/>
            <ac:spMk id="6" creationId="{18B4A087-100B-5724-B639-6A9A50D93336}"/>
          </ac:spMkLst>
        </pc:spChg>
      </pc:sldChg>
      <pc:sldChg chg="addSp delSp modSp new mod modTransition modClrScheme chgLayout">
        <pc:chgData name="Zuzana Nevěřilová" userId="e318c989-7f5f-4bff-aac7-c3e5653b5fbb" providerId="ADAL" clId="{155E97E5-1718-4061-BA2F-BC7615FFA71C}" dt="2024-02-21T10:34:49.569" v="4315" actId="20577"/>
        <pc:sldMkLst>
          <pc:docMk/>
          <pc:sldMk cId="1540815355" sldId="1905"/>
        </pc:sldMkLst>
        <pc:spChg chg="del">
          <ac:chgData name="Zuzana Nevěřilová" userId="e318c989-7f5f-4bff-aac7-c3e5653b5fbb" providerId="ADAL" clId="{155E97E5-1718-4061-BA2F-BC7615FFA71C}" dt="2024-02-12T12:37:07.120" v="1421" actId="26606"/>
          <ac:spMkLst>
            <pc:docMk/>
            <pc:sldMk cId="1540815355" sldId="1905"/>
            <ac:spMk id="2" creationId="{480AB6AB-271E-06A8-BA62-E6AD464BD31D}"/>
          </ac:spMkLst>
        </pc:spChg>
        <pc:spChg chg="del">
          <ac:chgData name="Zuzana Nevěřilová" userId="e318c989-7f5f-4bff-aac7-c3e5653b5fbb" providerId="ADAL" clId="{155E97E5-1718-4061-BA2F-BC7615FFA71C}" dt="2024-02-12T12:37:07.120" v="1421" actId="26606"/>
          <ac:spMkLst>
            <pc:docMk/>
            <pc:sldMk cId="1540815355" sldId="1905"/>
            <ac:spMk id="3" creationId="{524FCD2D-C4C7-3D96-891C-BB94EF051E9E}"/>
          </ac:spMkLst>
        </pc:spChg>
        <pc:spChg chg="add mod">
          <ac:chgData name="Zuzana Nevěřilová" userId="e318c989-7f5f-4bff-aac7-c3e5653b5fbb" providerId="ADAL" clId="{155E97E5-1718-4061-BA2F-BC7615FFA71C}" dt="2024-02-12T12:39:17.928" v="1539" actId="255"/>
          <ac:spMkLst>
            <pc:docMk/>
            <pc:sldMk cId="1540815355" sldId="1905"/>
            <ac:spMk id="5" creationId="{BA342FB3-4B02-36F6-87B2-17E67D02E49A}"/>
          </ac:spMkLst>
        </pc:spChg>
        <pc:spChg chg="add mod">
          <ac:chgData name="Zuzana Nevěřilová" userId="e318c989-7f5f-4bff-aac7-c3e5653b5fbb" providerId="ADAL" clId="{155E97E5-1718-4061-BA2F-BC7615FFA71C}" dt="2024-02-12T12:40:11.109" v="1544" actId="20577"/>
          <ac:spMkLst>
            <pc:docMk/>
            <pc:sldMk cId="1540815355" sldId="1905"/>
            <ac:spMk id="4103" creationId="{D2D30A08-FBDF-3D23-33AD-9382FC672292}"/>
          </ac:spMkLst>
        </pc:spChg>
        <pc:spChg chg="add mod">
          <ac:chgData name="Zuzana Nevěřilová" userId="e318c989-7f5f-4bff-aac7-c3e5653b5fbb" providerId="ADAL" clId="{155E97E5-1718-4061-BA2F-BC7615FFA71C}" dt="2024-02-12T12:44:07.485" v="1614" actId="113"/>
          <ac:spMkLst>
            <pc:docMk/>
            <pc:sldMk cId="1540815355" sldId="1905"/>
            <ac:spMk id="4105" creationId="{76772622-7292-F0A1-01CF-8870460CCCA4}"/>
          </ac:spMkLst>
        </pc:spChg>
        <pc:spChg chg="add mod">
          <ac:chgData name="Zuzana Nevěřilová" userId="e318c989-7f5f-4bff-aac7-c3e5653b5fbb" providerId="ADAL" clId="{155E97E5-1718-4061-BA2F-BC7615FFA71C}" dt="2024-02-21T10:34:49.569" v="4315" actId="20577"/>
          <ac:spMkLst>
            <pc:docMk/>
            <pc:sldMk cId="1540815355" sldId="1905"/>
            <ac:spMk id="4107" creationId="{CD3AC038-EB82-E921-29F4-FE506FA7241C}"/>
          </ac:spMkLst>
        </pc:spChg>
        <pc:spChg chg="add del mod">
          <ac:chgData name="Zuzana Nevěřilová" userId="e318c989-7f5f-4bff-aac7-c3e5653b5fbb" providerId="ADAL" clId="{155E97E5-1718-4061-BA2F-BC7615FFA71C}" dt="2024-02-12T12:38:47.027" v="1531" actId="478"/>
          <ac:spMkLst>
            <pc:docMk/>
            <pc:sldMk cId="1540815355" sldId="1905"/>
            <ac:spMk id="4109" creationId="{859D1383-5CE2-279E-56F7-93A416243C38}"/>
          </ac:spMkLst>
        </pc:spChg>
        <pc:picChg chg="add mod">
          <ac:chgData name="Zuzana Nevěřilová" userId="e318c989-7f5f-4bff-aac7-c3e5653b5fbb" providerId="ADAL" clId="{155E97E5-1718-4061-BA2F-BC7615FFA71C}" dt="2024-02-12T12:38:56.474" v="1534" actId="1076"/>
          <ac:picMkLst>
            <pc:docMk/>
            <pc:sldMk cId="1540815355" sldId="1905"/>
            <ac:picMk id="4098" creationId="{9F7D72F2-7DC9-F432-2201-1C0CF665B639}"/>
          </ac:picMkLst>
        </pc:picChg>
      </pc:sldChg>
      <pc:sldChg chg="modSp new mod">
        <pc:chgData name="Zuzana Nevěřilová" userId="e318c989-7f5f-4bff-aac7-c3e5653b5fbb" providerId="ADAL" clId="{155E97E5-1718-4061-BA2F-BC7615FFA71C}" dt="2024-02-12T12:49:42.393" v="2080" actId="313"/>
        <pc:sldMkLst>
          <pc:docMk/>
          <pc:sldMk cId="1849077966" sldId="1906"/>
        </pc:sldMkLst>
        <pc:spChg chg="mod">
          <ac:chgData name="Zuzana Nevěřilová" userId="e318c989-7f5f-4bff-aac7-c3e5653b5fbb" providerId="ADAL" clId="{155E97E5-1718-4061-BA2F-BC7615FFA71C}" dt="2024-02-12T12:42:38.628" v="1569" actId="113"/>
          <ac:spMkLst>
            <pc:docMk/>
            <pc:sldMk cId="1849077966" sldId="1906"/>
            <ac:spMk id="2" creationId="{20F87E4E-509D-B036-7445-9BEA80E7273F}"/>
          </ac:spMkLst>
        </pc:spChg>
        <pc:spChg chg="mod">
          <ac:chgData name="Zuzana Nevěřilová" userId="e318c989-7f5f-4bff-aac7-c3e5653b5fbb" providerId="ADAL" clId="{155E97E5-1718-4061-BA2F-BC7615FFA71C}" dt="2024-02-12T12:49:40.650" v="2078" actId="1035"/>
          <ac:spMkLst>
            <pc:docMk/>
            <pc:sldMk cId="1849077966" sldId="1906"/>
            <ac:spMk id="3" creationId="{DEF79B64-AC3B-4217-B210-83B7457F5648}"/>
          </ac:spMkLst>
        </pc:spChg>
        <pc:spChg chg="mod">
          <ac:chgData name="Zuzana Nevěřilová" userId="e318c989-7f5f-4bff-aac7-c3e5653b5fbb" providerId="ADAL" clId="{155E97E5-1718-4061-BA2F-BC7615FFA71C}" dt="2024-02-12T12:49:40.247" v="2077" actId="14100"/>
          <ac:spMkLst>
            <pc:docMk/>
            <pc:sldMk cId="1849077966" sldId="1906"/>
            <ac:spMk id="4" creationId="{09C94C93-5061-6C53-9B8A-32CF99964469}"/>
          </ac:spMkLst>
        </pc:spChg>
        <pc:spChg chg="mod">
          <ac:chgData name="Zuzana Nevěřilová" userId="e318c989-7f5f-4bff-aac7-c3e5653b5fbb" providerId="ADAL" clId="{155E97E5-1718-4061-BA2F-BC7615FFA71C}" dt="2024-02-12T12:49:40.650" v="2078" actId="1035"/>
          <ac:spMkLst>
            <pc:docMk/>
            <pc:sldMk cId="1849077966" sldId="1906"/>
            <ac:spMk id="5" creationId="{7A8B0A93-A10C-0AEF-9EE5-3455F16920DE}"/>
          </ac:spMkLst>
        </pc:spChg>
        <pc:spChg chg="mod">
          <ac:chgData name="Zuzana Nevěřilová" userId="e318c989-7f5f-4bff-aac7-c3e5653b5fbb" providerId="ADAL" clId="{155E97E5-1718-4061-BA2F-BC7615FFA71C}" dt="2024-02-12T12:49:42.393" v="2080" actId="313"/>
          <ac:spMkLst>
            <pc:docMk/>
            <pc:sldMk cId="1849077966" sldId="1906"/>
            <ac:spMk id="6" creationId="{3BD517F6-EF07-E25A-9A1E-B678EEA0EB14}"/>
          </ac:spMkLst>
        </pc:spChg>
      </pc:sldChg>
      <pc:sldChg chg="addSp delSp modSp new mod chgLayout">
        <pc:chgData name="Zuzana Nevěřilová" userId="e318c989-7f5f-4bff-aac7-c3e5653b5fbb" providerId="ADAL" clId="{155E97E5-1718-4061-BA2F-BC7615FFA71C}" dt="2024-02-12T12:41:28.500" v="1554" actId="14100"/>
        <pc:sldMkLst>
          <pc:docMk/>
          <pc:sldMk cId="1485994847" sldId="1907"/>
        </pc:sldMkLst>
        <pc:spChg chg="del mod ord">
          <ac:chgData name="Zuzana Nevěřilová" userId="e318c989-7f5f-4bff-aac7-c3e5653b5fbb" providerId="ADAL" clId="{155E97E5-1718-4061-BA2F-BC7615FFA71C}" dt="2024-02-12T12:40:27.812" v="1546" actId="700"/>
          <ac:spMkLst>
            <pc:docMk/>
            <pc:sldMk cId="1485994847" sldId="1907"/>
            <ac:spMk id="2" creationId="{8A4A45F8-18D9-52B9-1C75-6756E89371FB}"/>
          </ac:spMkLst>
        </pc:spChg>
        <pc:spChg chg="del">
          <ac:chgData name="Zuzana Nevěřilová" userId="e318c989-7f5f-4bff-aac7-c3e5653b5fbb" providerId="ADAL" clId="{155E97E5-1718-4061-BA2F-BC7615FFA71C}" dt="2024-02-12T12:40:27.812" v="1546" actId="700"/>
          <ac:spMkLst>
            <pc:docMk/>
            <pc:sldMk cId="1485994847" sldId="1907"/>
            <ac:spMk id="3" creationId="{6448531E-3829-67C9-7E08-6AFBA271D28F}"/>
          </ac:spMkLst>
        </pc:spChg>
        <pc:spChg chg="del mod ord">
          <ac:chgData name="Zuzana Nevěřilová" userId="e318c989-7f5f-4bff-aac7-c3e5653b5fbb" providerId="ADAL" clId="{155E97E5-1718-4061-BA2F-BC7615FFA71C}" dt="2024-02-12T12:40:27.812" v="1546" actId="700"/>
          <ac:spMkLst>
            <pc:docMk/>
            <pc:sldMk cId="1485994847" sldId="1907"/>
            <ac:spMk id="4" creationId="{D4B13DE7-2267-1157-CBA0-99FE10B88789}"/>
          </ac:spMkLst>
        </pc:spChg>
        <pc:spChg chg="add mod ord">
          <ac:chgData name="Zuzana Nevěřilová" userId="e318c989-7f5f-4bff-aac7-c3e5653b5fbb" providerId="ADAL" clId="{155E97E5-1718-4061-BA2F-BC7615FFA71C}" dt="2024-02-12T12:40:37.263" v="1547"/>
          <ac:spMkLst>
            <pc:docMk/>
            <pc:sldMk cId="1485994847" sldId="1907"/>
            <ac:spMk id="5" creationId="{9C9F9C63-844C-1E26-FC65-9A893ADCB5DC}"/>
          </ac:spMkLst>
        </pc:spChg>
        <pc:spChg chg="add mod ord">
          <ac:chgData name="Zuzana Nevěřilová" userId="e318c989-7f5f-4bff-aac7-c3e5653b5fbb" providerId="ADAL" clId="{155E97E5-1718-4061-BA2F-BC7615FFA71C}" dt="2024-02-12T12:41:28.500" v="1554" actId="14100"/>
          <ac:spMkLst>
            <pc:docMk/>
            <pc:sldMk cId="1485994847" sldId="1907"/>
            <ac:spMk id="6" creationId="{3DB4D6EA-2A6B-C46B-31CD-A41C1E86C9A6}"/>
          </ac:spMkLst>
        </pc:spChg>
      </pc:sldChg>
      <pc:sldChg chg="addSp delSp modSp new mod modTransition modClrScheme chgLayout">
        <pc:chgData name="Zuzana Nevěřilová" userId="e318c989-7f5f-4bff-aac7-c3e5653b5fbb" providerId="ADAL" clId="{155E97E5-1718-4061-BA2F-BC7615FFA71C}" dt="2024-02-12T12:53:13.610" v="2129" actId="1076"/>
        <pc:sldMkLst>
          <pc:docMk/>
          <pc:sldMk cId="3532742264" sldId="1908"/>
        </pc:sldMkLst>
        <pc:spChg chg="del mod ord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2" creationId="{8933DD84-505C-AB88-7877-A75BF1014D2F}"/>
          </ac:spMkLst>
        </pc:spChg>
        <pc:spChg chg="del mod ord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3" creationId="{CAE24DE6-143E-55EF-F009-A0974DA730C8}"/>
          </ac:spMkLst>
        </pc:spChg>
        <pc:spChg chg="del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4" creationId="{C15055BA-D55B-DA63-8045-7FE22179030C}"/>
          </ac:spMkLst>
        </pc:spChg>
        <pc:spChg chg="del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5" creationId="{34D61E64-21BD-831E-B8BE-7537417D8249}"/>
          </ac:spMkLst>
        </pc:spChg>
        <pc:spChg chg="del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6" creationId="{0BCE3895-3E06-AB15-931F-7CFE6534858E}"/>
          </ac:spMkLst>
        </pc:spChg>
        <pc:spChg chg="add mod ord">
          <ac:chgData name="Zuzana Nevěřilová" userId="e318c989-7f5f-4bff-aac7-c3e5653b5fbb" providerId="ADAL" clId="{155E97E5-1718-4061-BA2F-BC7615FFA71C}" dt="2024-02-12T12:51:38.533" v="2089" actId="27636"/>
          <ac:spMkLst>
            <pc:docMk/>
            <pc:sldMk cId="3532742264" sldId="1908"/>
            <ac:spMk id="7" creationId="{619C2101-93D6-D87C-2F98-530B431F7724}"/>
          </ac:spMkLst>
        </pc:spChg>
        <pc:spChg chg="add mod ord">
          <ac:chgData name="Zuzana Nevěřilová" userId="e318c989-7f5f-4bff-aac7-c3e5653b5fbb" providerId="ADAL" clId="{155E97E5-1718-4061-BA2F-BC7615FFA71C}" dt="2024-02-12T12:51:58.107" v="2114" actId="20577"/>
          <ac:spMkLst>
            <pc:docMk/>
            <pc:sldMk cId="3532742264" sldId="1908"/>
            <ac:spMk id="8" creationId="{BEA84EAC-163B-ED3D-2EAB-1E42E3F00830}"/>
          </ac:spMkLst>
        </pc:spChg>
        <pc:spChg chg="add mod">
          <ac:chgData name="Zuzana Nevěřilová" userId="e318c989-7f5f-4bff-aac7-c3e5653b5fbb" providerId="ADAL" clId="{155E97E5-1718-4061-BA2F-BC7615FFA71C}" dt="2024-02-12T12:53:13.610" v="2129" actId="1076"/>
          <ac:spMkLst>
            <pc:docMk/>
            <pc:sldMk cId="3532742264" sldId="1908"/>
            <ac:spMk id="10" creationId="{D07A79CE-3219-E696-8584-168A09C4735D}"/>
          </ac:spMkLst>
        </pc:spChg>
      </pc:sldChg>
      <pc:sldChg chg="modSp new mod">
        <pc:chgData name="Zuzana Nevěřilová" userId="e318c989-7f5f-4bff-aac7-c3e5653b5fbb" providerId="ADAL" clId="{155E97E5-1718-4061-BA2F-BC7615FFA71C}" dt="2024-02-12T12:57:45.344" v="2242" actId="113"/>
        <pc:sldMkLst>
          <pc:docMk/>
          <pc:sldMk cId="3827723993" sldId="1909"/>
        </pc:sldMkLst>
        <pc:spChg chg="mod">
          <ac:chgData name="Zuzana Nevěřilová" userId="e318c989-7f5f-4bff-aac7-c3e5653b5fbb" providerId="ADAL" clId="{155E97E5-1718-4061-BA2F-BC7615FFA71C}" dt="2024-02-12T12:57:45.344" v="2242" actId="113"/>
          <ac:spMkLst>
            <pc:docMk/>
            <pc:sldMk cId="3827723993" sldId="1909"/>
            <ac:spMk id="2" creationId="{00C01CB6-4FBD-D4C3-8A18-4C6058D0EFC4}"/>
          </ac:spMkLst>
        </pc:spChg>
        <pc:spChg chg="mod">
          <ac:chgData name="Zuzana Nevěřilová" userId="e318c989-7f5f-4bff-aac7-c3e5653b5fbb" providerId="ADAL" clId="{155E97E5-1718-4061-BA2F-BC7615FFA71C}" dt="2024-02-12T12:53:54.405" v="2164" actId="6549"/>
          <ac:spMkLst>
            <pc:docMk/>
            <pc:sldMk cId="3827723993" sldId="1909"/>
            <ac:spMk id="3" creationId="{1FE57705-EA67-61D4-494A-4535045A5EE4}"/>
          </ac:spMkLst>
        </pc:spChg>
      </pc:sldChg>
      <pc:sldChg chg="addSp delSp modSp add mod modClrScheme chgLayout">
        <pc:chgData name="Zuzana Nevěřilová" userId="e318c989-7f5f-4bff-aac7-c3e5653b5fbb" providerId="ADAL" clId="{155E97E5-1718-4061-BA2F-BC7615FFA71C}" dt="2024-02-21T10:35:49.299" v="4317" actId="20577"/>
        <pc:sldMkLst>
          <pc:docMk/>
          <pc:sldMk cId="3588721350" sldId="1910"/>
        </pc:sldMkLst>
        <pc:spChg chg="mod ord">
          <ac:chgData name="Zuzana Nevěřilová" userId="e318c989-7f5f-4bff-aac7-c3e5653b5fbb" providerId="ADAL" clId="{155E97E5-1718-4061-BA2F-BC7615FFA71C}" dt="2024-02-21T10:35:49.299" v="4317" actId="20577"/>
          <ac:spMkLst>
            <pc:docMk/>
            <pc:sldMk cId="3588721350" sldId="1910"/>
            <ac:spMk id="2" creationId="{3B909EB6-4F6D-68B7-CC98-FB4D2DB46416}"/>
          </ac:spMkLst>
        </pc:spChg>
        <pc:spChg chg="mod ord">
          <ac:chgData name="Zuzana Nevěřilová" userId="e318c989-7f5f-4bff-aac7-c3e5653b5fbb" providerId="ADAL" clId="{155E97E5-1718-4061-BA2F-BC7615FFA71C}" dt="2024-02-12T13:14:12.355" v="2865" actId="14100"/>
          <ac:spMkLst>
            <pc:docMk/>
            <pc:sldMk cId="3588721350" sldId="1910"/>
            <ac:spMk id="3" creationId="{4CD32361-17C2-8739-574B-2ADF0B24515A}"/>
          </ac:spMkLst>
        </pc:spChg>
        <pc:spChg chg="add del mod ord">
          <ac:chgData name="Zuzana Nevěřilová" userId="e318c989-7f5f-4bff-aac7-c3e5653b5fbb" providerId="ADAL" clId="{155E97E5-1718-4061-BA2F-BC7615FFA71C}" dt="2024-02-12T13:01:21.812" v="2273" actId="478"/>
          <ac:spMkLst>
            <pc:docMk/>
            <pc:sldMk cId="3588721350" sldId="1910"/>
            <ac:spMk id="4" creationId="{EF4A8AA9-888E-CD5C-5713-F09E40E054E3}"/>
          </ac:spMkLst>
        </pc:spChg>
        <pc:spChg chg="add del mod ord">
          <ac:chgData name="Zuzana Nevěřilová" userId="e318c989-7f5f-4bff-aac7-c3e5653b5fbb" providerId="ADAL" clId="{155E97E5-1718-4061-BA2F-BC7615FFA71C}" dt="2024-02-12T13:05:14.967" v="2427" actId="700"/>
          <ac:spMkLst>
            <pc:docMk/>
            <pc:sldMk cId="3588721350" sldId="1910"/>
            <ac:spMk id="5" creationId="{D3070C34-6612-A48C-6D90-6BCB03B7F040}"/>
          </ac:spMkLst>
        </pc:spChg>
        <pc:spChg chg="add mod">
          <ac:chgData name="Zuzana Nevěřilová" userId="e318c989-7f5f-4bff-aac7-c3e5653b5fbb" providerId="ADAL" clId="{155E97E5-1718-4061-BA2F-BC7615FFA71C}" dt="2024-02-12T13:02:27.556" v="2280" actId="1076"/>
          <ac:spMkLst>
            <pc:docMk/>
            <pc:sldMk cId="3588721350" sldId="1910"/>
            <ac:spMk id="7" creationId="{A4E52F90-0BC2-1E8F-E151-60FE544C04F3}"/>
          </ac:spMkLst>
        </pc:spChg>
        <pc:spChg chg="add mod">
          <ac:chgData name="Zuzana Nevěřilová" userId="e318c989-7f5f-4bff-aac7-c3e5653b5fbb" providerId="ADAL" clId="{155E97E5-1718-4061-BA2F-BC7615FFA71C}" dt="2024-02-12T13:02:15.851" v="2277" actId="1076"/>
          <ac:spMkLst>
            <pc:docMk/>
            <pc:sldMk cId="3588721350" sldId="1910"/>
            <ac:spMk id="8" creationId="{7B519932-6FB8-E4EA-9A06-EFF46B350552}"/>
          </ac:spMkLst>
        </pc:spChg>
        <pc:picChg chg="add mod">
          <ac:chgData name="Zuzana Nevěřilová" userId="e318c989-7f5f-4bff-aac7-c3e5653b5fbb" providerId="ADAL" clId="{155E97E5-1718-4061-BA2F-BC7615FFA71C}" dt="2024-02-12T12:59:24.587" v="2259" actId="1076"/>
          <ac:picMkLst>
            <pc:docMk/>
            <pc:sldMk cId="3588721350" sldId="1910"/>
            <ac:picMk id="5122" creationId="{F2FA29FE-FF85-4B41-3C0E-774041015815}"/>
          </ac:picMkLst>
        </pc:picChg>
        <pc:picChg chg="add mod">
          <ac:chgData name="Zuzana Nevěřilová" userId="e318c989-7f5f-4bff-aac7-c3e5653b5fbb" providerId="ADAL" clId="{155E97E5-1718-4061-BA2F-BC7615FFA71C}" dt="2024-02-12T13:01:19.995" v="2272" actId="1076"/>
          <ac:picMkLst>
            <pc:docMk/>
            <pc:sldMk cId="3588721350" sldId="1910"/>
            <ac:picMk id="5124" creationId="{EFF7665A-A016-198D-5C6E-FF1A419E09E0}"/>
          </ac:picMkLst>
        </pc:picChg>
      </pc:sldChg>
      <pc:sldChg chg="addSp delSp modSp new mod modClrScheme chgLayout">
        <pc:chgData name="Zuzana Nevěřilová" userId="e318c989-7f5f-4bff-aac7-c3e5653b5fbb" providerId="ADAL" clId="{155E97E5-1718-4061-BA2F-BC7615FFA71C}" dt="2024-02-12T13:14:59.829" v="2866" actId="20577"/>
        <pc:sldMkLst>
          <pc:docMk/>
          <pc:sldMk cId="3726362289" sldId="1911"/>
        </pc:sldMkLst>
        <pc:spChg chg="del mod ord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2" creationId="{CC7E08AB-1B3B-7452-56CF-D2FEEA720448}"/>
          </ac:spMkLst>
        </pc:spChg>
        <pc:spChg chg="del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3" creationId="{6E667565-4D9B-854D-7C56-9D680D84107F}"/>
          </ac:spMkLst>
        </pc:spChg>
        <pc:spChg chg="del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4" creationId="{B3DCA9F6-A565-68DF-352D-04BBB46A273E}"/>
          </ac:spMkLst>
        </pc:spChg>
        <pc:spChg chg="del mod ord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5" creationId="{8B570BD2-A5CD-F057-26F8-AD2A07DD83A3}"/>
          </ac:spMkLst>
        </pc:spChg>
        <pc:spChg chg="add mod ord">
          <ac:chgData name="Zuzana Nevěřilová" userId="e318c989-7f5f-4bff-aac7-c3e5653b5fbb" providerId="ADAL" clId="{155E97E5-1718-4061-BA2F-BC7615FFA71C}" dt="2024-02-12T13:05:33.989" v="2431" actId="368"/>
          <ac:spMkLst>
            <pc:docMk/>
            <pc:sldMk cId="3726362289" sldId="1911"/>
            <ac:spMk id="6" creationId="{782C6344-B093-6CBF-E3B2-E17E1DF13107}"/>
          </ac:spMkLst>
        </pc:spChg>
        <pc:spChg chg="add mod ord">
          <ac:chgData name="Zuzana Nevěřilová" userId="e318c989-7f5f-4bff-aac7-c3e5653b5fbb" providerId="ADAL" clId="{155E97E5-1718-4061-BA2F-BC7615FFA71C}" dt="2024-02-12T13:14:59.829" v="2866" actId="20577"/>
          <ac:spMkLst>
            <pc:docMk/>
            <pc:sldMk cId="3726362289" sldId="1911"/>
            <ac:spMk id="7" creationId="{D50D65DB-116B-4847-23C2-8725C432249C}"/>
          </ac:spMkLst>
        </pc:spChg>
      </pc:sldChg>
      <pc:sldChg chg="addSp delSp modSp new mod modClrScheme modAnim chgLayout">
        <pc:chgData name="Zuzana Nevěřilová" userId="e318c989-7f5f-4bff-aac7-c3e5653b5fbb" providerId="ADAL" clId="{155E97E5-1718-4061-BA2F-BC7615FFA71C}" dt="2024-02-12T13:13:46.663" v="2849" actId="113"/>
        <pc:sldMkLst>
          <pc:docMk/>
          <pc:sldMk cId="2116880057" sldId="1912"/>
        </pc:sldMkLst>
        <pc:spChg chg="del mod ord">
          <ac:chgData name="Zuzana Nevěřilová" userId="e318c989-7f5f-4bff-aac7-c3e5653b5fbb" providerId="ADAL" clId="{155E97E5-1718-4061-BA2F-BC7615FFA71C}" dt="2024-02-12T13:10:17.717" v="2763" actId="700"/>
          <ac:spMkLst>
            <pc:docMk/>
            <pc:sldMk cId="2116880057" sldId="1912"/>
            <ac:spMk id="2" creationId="{4A60B5D5-E696-11FA-BD0A-0CBC4F6AF81B}"/>
          </ac:spMkLst>
        </pc:spChg>
        <pc:spChg chg="del mod ord">
          <ac:chgData name="Zuzana Nevěřilová" userId="e318c989-7f5f-4bff-aac7-c3e5653b5fbb" providerId="ADAL" clId="{155E97E5-1718-4061-BA2F-BC7615FFA71C}" dt="2024-02-12T13:10:17.717" v="2763" actId="700"/>
          <ac:spMkLst>
            <pc:docMk/>
            <pc:sldMk cId="2116880057" sldId="1912"/>
            <ac:spMk id="3" creationId="{5E697CD6-8048-3BD6-80DF-95B1D201381D}"/>
          </ac:spMkLst>
        </pc:spChg>
        <pc:spChg chg="add mod ord">
          <ac:chgData name="Zuzana Nevěřilová" userId="e318c989-7f5f-4bff-aac7-c3e5653b5fbb" providerId="ADAL" clId="{155E97E5-1718-4061-BA2F-BC7615FFA71C}" dt="2024-02-12T13:13:46.663" v="2849" actId="113"/>
          <ac:spMkLst>
            <pc:docMk/>
            <pc:sldMk cId="2116880057" sldId="1912"/>
            <ac:spMk id="4" creationId="{80A02939-A81B-B30E-26A2-6681A9A61E15}"/>
          </ac:spMkLst>
        </pc:spChg>
        <pc:spChg chg="add del mod ord">
          <ac:chgData name="Zuzana Nevěřilová" userId="e318c989-7f5f-4bff-aac7-c3e5653b5fbb" providerId="ADAL" clId="{155E97E5-1718-4061-BA2F-BC7615FFA71C}" dt="2024-02-12T13:10:54.840" v="2772" actId="26606"/>
          <ac:spMkLst>
            <pc:docMk/>
            <pc:sldMk cId="2116880057" sldId="1912"/>
            <ac:spMk id="5" creationId="{78FFECBF-1857-E49B-3FB0-47BAF441A269}"/>
          </ac:spMkLst>
        </pc:spChg>
        <pc:spChg chg="add mod">
          <ac:chgData name="Zuzana Nevěřilová" userId="e318c989-7f5f-4bff-aac7-c3e5653b5fbb" providerId="ADAL" clId="{155E97E5-1718-4061-BA2F-BC7615FFA71C}" dt="2024-02-12T13:11:39.325" v="2782" actId="1076"/>
          <ac:spMkLst>
            <pc:docMk/>
            <pc:sldMk cId="2116880057" sldId="1912"/>
            <ac:spMk id="7" creationId="{A8FDA7D7-2426-7056-C3B1-A3FF5B11F0DB}"/>
          </ac:spMkLst>
        </pc:spChg>
        <pc:spChg chg="add mod">
          <ac:chgData name="Zuzana Nevěřilová" userId="e318c989-7f5f-4bff-aac7-c3e5653b5fbb" providerId="ADAL" clId="{155E97E5-1718-4061-BA2F-BC7615FFA71C}" dt="2024-02-12T13:13:00.966" v="2843" actId="6549"/>
          <ac:spMkLst>
            <pc:docMk/>
            <pc:sldMk cId="2116880057" sldId="1912"/>
            <ac:spMk id="9" creationId="{17D72238-67A1-8121-1163-236DF1545B31}"/>
          </ac:spMkLst>
        </pc:spChg>
        <pc:spChg chg="add mod">
          <ac:chgData name="Zuzana Nevěřilová" userId="e318c989-7f5f-4bff-aac7-c3e5653b5fbb" providerId="ADAL" clId="{155E97E5-1718-4061-BA2F-BC7615FFA71C}" dt="2024-02-12T13:13:19.950" v="2846" actId="113"/>
          <ac:spMkLst>
            <pc:docMk/>
            <pc:sldMk cId="2116880057" sldId="1912"/>
            <ac:spMk id="11" creationId="{18FB1C2E-8D49-CEAC-7C9B-FC570A0A2D88}"/>
          </ac:spMkLst>
        </pc:spChg>
        <pc:picChg chg="add mod ord">
          <ac:chgData name="Zuzana Nevěřilová" userId="e318c989-7f5f-4bff-aac7-c3e5653b5fbb" providerId="ADAL" clId="{155E97E5-1718-4061-BA2F-BC7615FFA71C}" dt="2024-02-12T13:12:06.731" v="2827" actId="14100"/>
          <ac:picMkLst>
            <pc:docMk/>
            <pc:sldMk cId="2116880057" sldId="1912"/>
            <ac:picMk id="6146" creationId="{BA75A705-DB1D-B9E3-4B0A-B170EEDB368E}"/>
          </ac:picMkLst>
        </pc:picChg>
        <pc:picChg chg="add mod">
          <ac:chgData name="Zuzana Nevěřilová" userId="e318c989-7f5f-4bff-aac7-c3e5653b5fbb" providerId="ADAL" clId="{155E97E5-1718-4061-BA2F-BC7615FFA71C}" dt="2024-02-12T13:12:09.915" v="2828" actId="14100"/>
          <ac:picMkLst>
            <pc:docMk/>
            <pc:sldMk cId="2116880057" sldId="1912"/>
            <ac:picMk id="6148" creationId="{4B82C623-C838-3A6E-8B05-590F507398B9}"/>
          </ac:picMkLst>
        </pc:picChg>
      </pc:sldChg>
      <pc:sldChg chg="addSp modSp new mod">
        <pc:chgData name="Zuzana Nevěřilová" userId="e318c989-7f5f-4bff-aac7-c3e5653b5fbb" providerId="ADAL" clId="{155E97E5-1718-4061-BA2F-BC7615FFA71C}" dt="2024-02-14T08:33:26.694" v="3042" actId="313"/>
        <pc:sldMkLst>
          <pc:docMk/>
          <pc:sldMk cId="1639033621" sldId="1913"/>
        </pc:sldMkLst>
        <pc:spChg chg="mod">
          <ac:chgData name="Zuzana Nevěřilová" userId="e318c989-7f5f-4bff-aac7-c3e5653b5fbb" providerId="ADAL" clId="{155E97E5-1718-4061-BA2F-BC7615FFA71C}" dt="2024-02-14T08:33:26.694" v="3042" actId="313"/>
          <ac:spMkLst>
            <pc:docMk/>
            <pc:sldMk cId="1639033621" sldId="1913"/>
            <ac:spMk id="2" creationId="{E7C6C712-A712-4D51-B6B3-D7EBDC4F6A67}"/>
          </ac:spMkLst>
        </pc:spChg>
        <pc:spChg chg="mod">
          <ac:chgData name="Zuzana Nevěřilová" userId="e318c989-7f5f-4bff-aac7-c3e5653b5fbb" providerId="ADAL" clId="{155E97E5-1718-4061-BA2F-BC7615FFA71C}" dt="2024-02-14T08:30:54.460" v="2961" actId="20577"/>
          <ac:spMkLst>
            <pc:docMk/>
            <pc:sldMk cId="1639033621" sldId="1913"/>
            <ac:spMk id="4" creationId="{C570F481-FD83-1770-5238-9D4A0CA055B6}"/>
          </ac:spMkLst>
        </pc:spChg>
        <pc:picChg chg="add mod">
          <ac:chgData name="Zuzana Nevěřilová" userId="e318c989-7f5f-4bff-aac7-c3e5653b5fbb" providerId="ADAL" clId="{155E97E5-1718-4061-BA2F-BC7615FFA71C}" dt="2024-02-14T08:32:56.867" v="2968" actId="1076"/>
          <ac:picMkLst>
            <pc:docMk/>
            <pc:sldMk cId="1639033621" sldId="1913"/>
            <ac:picMk id="6" creationId="{AB6FEBEA-9A09-276F-51CB-D86AFAC3A306}"/>
          </ac:picMkLst>
        </pc:picChg>
        <pc:picChg chg="add mod">
          <ac:chgData name="Zuzana Nevěřilová" userId="e318c989-7f5f-4bff-aac7-c3e5653b5fbb" providerId="ADAL" clId="{155E97E5-1718-4061-BA2F-BC7615FFA71C}" dt="2024-02-14T08:32:48.931" v="2967" actId="14100"/>
          <ac:picMkLst>
            <pc:docMk/>
            <pc:sldMk cId="1639033621" sldId="1913"/>
            <ac:picMk id="8" creationId="{EFA7DCFA-36B4-5E25-C4DE-489D16557D14}"/>
          </ac:picMkLst>
        </pc:picChg>
      </pc:sldChg>
      <pc:sldChg chg="modSp add mod ord">
        <pc:chgData name="Zuzana Nevěřilová" userId="e318c989-7f5f-4bff-aac7-c3e5653b5fbb" providerId="ADAL" clId="{155E97E5-1718-4061-BA2F-BC7615FFA71C}" dt="2024-02-19T12:01:02.061" v="3151" actId="6549"/>
        <pc:sldMkLst>
          <pc:docMk/>
          <pc:sldMk cId="2493686307" sldId="1915"/>
        </pc:sldMkLst>
        <pc:spChg chg="mod">
          <ac:chgData name="Zuzana Nevěřilová" userId="e318c989-7f5f-4bff-aac7-c3e5653b5fbb" providerId="ADAL" clId="{155E97E5-1718-4061-BA2F-BC7615FFA71C}" dt="2024-02-19T12:01:02.061" v="3151" actId="6549"/>
          <ac:spMkLst>
            <pc:docMk/>
            <pc:sldMk cId="2493686307" sldId="1915"/>
            <ac:spMk id="4107" creationId="{2EF77137-1FCF-B82F-EDFA-E5B9C8626130}"/>
          </ac:spMkLst>
        </pc:spChg>
      </pc:sldChg>
      <pc:sldChg chg="modSp new mod ord">
        <pc:chgData name="Zuzana Nevěřilová" userId="e318c989-7f5f-4bff-aac7-c3e5653b5fbb" providerId="ADAL" clId="{155E97E5-1718-4061-BA2F-BC7615FFA71C}" dt="2024-02-21T10:37:41.205" v="4324" actId="14100"/>
        <pc:sldMkLst>
          <pc:docMk/>
          <pc:sldMk cId="3480466799" sldId="1916"/>
        </pc:sldMkLst>
        <pc:spChg chg="mod">
          <ac:chgData name="Zuzana Nevěřilová" userId="e318c989-7f5f-4bff-aac7-c3e5653b5fbb" providerId="ADAL" clId="{155E97E5-1718-4061-BA2F-BC7615FFA71C}" dt="2024-02-19T12:05:56.758" v="3338" actId="113"/>
          <ac:spMkLst>
            <pc:docMk/>
            <pc:sldMk cId="3480466799" sldId="1916"/>
            <ac:spMk id="2" creationId="{AFD85F6C-B09C-1103-11D2-A5839B398A7D}"/>
          </ac:spMkLst>
        </pc:spChg>
        <pc:spChg chg="mod">
          <ac:chgData name="Zuzana Nevěřilová" userId="e318c989-7f5f-4bff-aac7-c3e5653b5fbb" providerId="ADAL" clId="{155E97E5-1718-4061-BA2F-BC7615FFA71C}" dt="2024-02-19T12:04:21.588" v="3324" actId="113"/>
          <ac:spMkLst>
            <pc:docMk/>
            <pc:sldMk cId="3480466799" sldId="1916"/>
            <ac:spMk id="3" creationId="{10FC9903-4DFD-9559-C5C9-F86710AEC472}"/>
          </ac:spMkLst>
        </pc:spChg>
        <pc:spChg chg="mod">
          <ac:chgData name="Zuzana Nevěřilová" userId="e318c989-7f5f-4bff-aac7-c3e5653b5fbb" providerId="ADAL" clId="{155E97E5-1718-4061-BA2F-BC7615FFA71C}" dt="2024-02-19T12:04:03.903" v="3305" actId="20577"/>
          <ac:spMkLst>
            <pc:docMk/>
            <pc:sldMk cId="3480466799" sldId="1916"/>
            <ac:spMk id="4" creationId="{69C65E73-5AD9-B876-F89E-A12FBFE56919}"/>
          </ac:spMkLst>
        </pc:spChg>
        <pc:spChg chg="mod">
          <ac:chgData name="Zuzana Nevěřilová" userId="e318c989-7f5f-4bff-aac7-c3e5653b5fbb" providerId="ADAL" clId="{155E97E5-1718-4061-BA2F-BC7615FFA71C}" dt="2024-02-21T10:37:41.205" v="4324" actId="14100"/>
          <ac:spMkLst>
            <pc:docMk/>
            <pc:sldMk cId="3480466799" sldId="1916"/>
            <ac:spMk id="5" creationId="{16E85F90-9823-BF99-2017-B2DAAECDD611}"/>
          </ac:spMkLst>
        </pc:spChg>
        <pc:spChg chg="mod">
          <ac:chgData name="Zuzana Nevěřilová" userId="e318c989-7f5f-4bff-aac7-c3e5653b5fbb" providerId="ADAL" clId="{155E97E5-1718-4061-BA2F-BC7615FFA71C}" dt="2024-02-21T10:37:35.662" v="4323" actId="27636"/>
          <ac:spMkLst>
            <pc:docMk/>
            <pc:sldMk cId="3480466799" sldId="1916"/>
            <ac:spMk id="6" creationId="{87C778AF-9FB2-8077-746C-C0B7F0EEE9F7}"/>
          </ac:spMkLst>
        </pc:spChg>
      </pc:sldChg>
      <pc:sldChg chg="addSp delSp modSp new mod modClrScheme chgLayout">
        <pc:chgData name="Zuzana Nevěřilová" userId="e318c989-7f5f-4bff-aac7-c3e5653b5fbb" providerId="ADAL" clId="{155E97E5-1718-4061-BA2F-BC7615FFA71C}" dt="2024-02-19T12:13:46.170" v="3716" actId="27636"/>
        <pc:sldMkLst>
          <pc:docMk/>
          <pc:sldMk cId="3088997376" sldId="1917"/>
        </pc:sldMkLst>
        <pc:spChg chg="mod ord">
          <ac:chgData name="Zuzana Nevěřilová" userId="e318c989-7f5f-4bff-aac7-c3e5653b5fbb" providerId="ADAL" clId="{155E97E5-1718-4061-BA2F-BC7615FFA71C}" dt="2024-02-19T12:06:07.828" v="3341" actId="255"/>
          <ac:spMkLst>
            <pc:docMk/>
            <pc:sldMk cId="3088997376" sldId="1917"/>
            <ac:spMk id="2" creationId="{7CA67E11-0ED3-A243-376E-FA60874FAFA0}"/>
          </ac:spMkLst>
        </pc:spChg>
        <pc:spChg chg="del">
          <ac:chgData name="Zuzana Nevěřilová" userId="e318c989-7f5f-4bff-aac7-c3e5653b5fbb" providerId="ADAL" clId="{155E97E5-1718-4061-BA2F-BC7615FFA71C}" dt="2024-02-19T12:04:47.021" v="3329" actId="700"/>
          <ac:spMkLst>
            <pc:docMk/>
            <pc:sldMk cId="3088997376" sldId="1917"/>
            <ac:spMk id="3" creationId="{42E0156D-AF19-D6F8-448E-2BA50E663EC5}"/>
          </ac:spMkLst>
        </pc:spChg>
        <pc:spChg chg="del mod ord">
          <ac:chgData name="Zuzana Nevěřilová" userId="e318c989-7f5f-4bff-aac7-c3e5653b5fbb" providerId="ADAL" clId="{155E97E5-1718-4061-BA2F-BC7615FFA71C}" dt="2024-02-19T12:04:47.021" v="3329" actId="700"/>
          <ac:spMkLst>
            <pc:docMk/>
            <pc:sldMk cId="3088997376" sldId="1917"/>
            <ac:spMk id="4" creationId="{99A2C185-2852-F996-B21C-A312A418F54C}"/>
          </ac:spMkLst>
        </pc:spChg>
        <pc:spChg chg="del">
          <ac:chgData name="Zuzana Nevěřilová" userId="e318c989-7f5f-4bff-aac7-c3e5653b5fbb" providerId="ADAL" clId="{155E97E5-1718-4061-BA2F-BC7615FFA71C}" dt="2024-02-19T12:04:47.021" v="3329" actId="700"/>
          <ac:spMkLst>
            <pc:docMk/>
            <pc:sldMk cId="3088997376" sldId="1917"/>
            <ac:spMk id="5" creationId="{ED457341-A992-D253-C268-B7BF27D80BDA}"/>
          </ac:spMkLst>
        </pc:spChg>
        <pc:spChg chg="del">
          <ac:chgData name="Zuzana Nevěřilová" userId="e318c989-7f5f-4bff-aac7-c3e5653b5fbb" providerId="ADAL" clId="{155E97E5-1718-4061-BA2F-BC7615FFA71C}" dt="2024-02-19T12:04:47.021" v="3329" actId="700"/>
          <ac:spMkLst>
            <pc:docMk/>
            <pc:sldMk cId="3088997376" sldId="1917"/>
            <ac:spMk id="6" creationId="{46499658-6D59-932A-B58D-3DF87F9EF398}"/>
          </ac:spMkLst>
        </pc:spChg>
        <pc:spChg chg="add del mod ord">
          <ac:chgData name="Zuzana Nevěřilová" userId="e318c989-7f5f-4bff-aac7-c3e5653b5fbb" providerId="ADAL" clId="{155E97E5-1718-4061-BA2F-BC7615FFA71C}" dt="2024-02-19T12:04:59.877" v="3333"/>
          <ac:spMkLst>
            <pc:docMk/>
            <pc:sldMk cId="3088997376" sldId="1917"/>
            <ac:spMk id="7" creationId="{12AF2CE1-A176-E8CD-C78C-323A9126642D}"/>
          </ac:spMkLst>
        </pc:spChg>
        <pc:spChg chg="add mod">
          <ac:chgData name="Zuzana Nevěřilová" userId="e318c989-7f5f-4bff-aac7-c3e5653b5fbb" providerId="ADAL" clId="{155E97E5-1718-4061-BA2F-BC7615FFA71C}" dt="2024-02-19T12:13:46.170" v="3716" actId="27636"/>
          <ac:spMkLst>
            <pc:docMk/>
            <pc:sldMk cId="3088997376" sldId="1917"/>
            <ac:spMk id="8" creationId="{F0A73EF0-75F9-4AE7-6280-9F303EBDB6FB}"/>
          </ac:spMkLst>
        </pc:spChg>
        <pc:picChg chg="add mod">
          <ac:chgData name="Zuzana Nevěřilová" userId="e318c989-7f5f-4bff-aac7-c3e5653b5fbb" providerId="ADAL" clId="{155E97E5-1718-4061-BA2F-BC7615FFA71C}" dt="2024-02-19T12:05:23.802" v="3334" actId="1076"/>
          <ac:picMkLst>
            <pc:docMk/>
            <pc:sldMk cId="3088997376" sldId="1917"/>
            <ac:picMk id="1026" creationId="{24167894-C74F-DF1B-E2A9-C5F37BCBB04E}"/>
          </ac:picMkLst>
        </pc:picChg>
      </pc:sldChg>
      <pc:sldChg chg="addSp delSp modSp add mod ord modAnim">
        <pc:chgData name="Zuzana Nevěřilová" userId="e318c989-7f5f-4bff-aac7-c3e5653b5fbb" providerId="ADAL" clId="{155E97E5-1718-4061-BA2F-BC7615FFA71C}" dt="2024-02-19T12:10:56.194" v="3499"/>
        <pc:sldMkLst>
          <pc:docMk/>
          <pc:sldMk cId="3040347264" sldId="1918"/>
        </pc:sldMkLst>
        <pc:spChg chg="add del mod">
          <ac:chgData name="Zuzana Nevěřilová" userId="e318c989-7f5f-4bff-aac7-c3e5653b5fbb" providerId="ADAL" clId="{155E97E5-1718-4061-BA2F-BC7615FFA71C}" dt="2024-02-19T12:08:45.998" v="3470" actId="478"/>
          <ac:spMkLst>
            <pc:docMk/>
            <pc:sldMk cId="3040347264" sldId="1918"/>
            <ac:spMk id="3" creationId="{66827571-89C1-8A86-10E5-3AA16914406F}"/>
          </ac:spMkLst>
        </pc:spChg>
        <pc:spChg chg="add mod">
          <ac:chgData name="Zuzana Nevěřilová" userId="e318c989-7f5f-4bff-aac7-c3e5653b5fbb" providerId="ADAL" clId="{155E97E5-1718-4061-BA2F-BC7615FFA71C}" dt="2024-02-19T12:08:39.077" v="3469" actId="121"/>
          <ac:spMkLst>
            <pc:docMk/>
            <pc:sldMk cId="3040347264" sldId="1918"/>
            <ac:spMk id="5" creationId="{2675E3E9-BBFE-F3E3-84C2-1E5A702BDB5D}"/>
          </ac:spMkLst>
        </pc:spChg>
        <pc:spChg chg="add mod">
          <ac:chgData name="Zuzana Nevěřilová" userId="e318c989-7f5f-4bff-aac7-c3e5653b5fbb" providerId="ADAL" clId="{155E97E5-1718-4061-BA2F-BC7615FFA71C}" dt="2024-02-19T12:09:58.931" v="3484" actId="1076"/>
          <ac:spMkLst>
            <pc:docMk/>
            <pc:sldMk cId="3040347264" sldId="1918"/>
            <ac:spMk id="6" creationId="{15B63606-416D-590D-1663-68BF69F041DE}"/>
          </ac:spMkLst>
        </pc:spChg>
        <pc:spChg chg="add mod">
          <ac:chgData name="Zuzana Nevěřilová" userId="e318c989-7f5f-4bff-aac7-c3e5653b5fbb" providerId="ADAL" clId="{155E97E5-1718-4061-BA2F-BC7615FFA71C}" dt="2024-02-19T12:10:10.989" v="3490" actId="20577"/>
          <ac:spMkLst>
            <pc:docMk/>
            <pc:sldMk cId="3040347264" sldId="1918"/>
            <ac:spMk id="7" creationId="{92B1EE05-5832-EA12-9F67-93D417B6E5D9}"/>
          </ac:spMkLst>
        </pc:spChg>
        <pc:spChg chg="add mod">
          <ac:chgData name="Zuzana Nevěřilová" userId="e318c989-7f5f-4bff-aac7-c3e5653b5fbb" providerId="ADAL" clId="{155E97E5-1718-4061-BA2F-BC7615FFA71C}" dt="2024-02-19T12:10:23.343" v="3494" actId="20577"/>
          <ac:spMkLst>
            <pc:docMk/>
            <pc:sldMk cId="3040347264" sldId="1918"/>
            <ac:spMk id="9" creationId="{64966C6D-A8A5-0863-358A-0BE7E3305C91}"/>
          </ac:spMkLst>
        </pc:spChg>
        <pc:picChg chg="del">
          <ac:chgData name="Zuzana Nevěřilová" userId="e318c989-7f5f-4bff-aac7-c3e5653b5fbb" providerId="ADAL" clId="{155E97E5-1718-4061-BA2F-BC7615FFA71C}" dt="2024-02-19T12:07:56.338" v="3460" actId="478"/>
          <ac:picMkLst>
            <pc:docMk/>
            <pc:sldMk cId="3040347264" sldId="1918"/>
            <ac:picMk id="1026" creationId="{10C8A077-A3FC-7EB1-FECE-044A1D830437}"/>
          </ac:picMkLst>
        </pc:picChg>
        <pc:picChg chg="add mod">
          <ac:chgData name="Zuzana Nevěřilová" userId="e318c989-7f5f-4bff-aac7-c3e5653b5fbb" providerId="ADAL" clId="{155E97E5-1718-4061-BA2F-BC7615FFA71C}" dt="2024-02-19T12:08:06.938" v="3463" actId="14100"/>
          <ac:picMkLst>
            <pc:docMk/>
            <pc:sldMk cId="3040347264" sldId="1918"/>
            <ac:picMk id="2050" creationId="{FA949434-1D85-1105-094F-152F17E5CDDC}"/>
          </ac:picMkLst>
        </pc:picChg>
      </pc:sldChg>
      <pc:sldChg chg="addSp delSp modSp add mod">
        <pc:chgData name="Zuzana Nevěřilová" userId="e318c989-7f5f-4bff-aac7-c3e5653b5fbb" providerId="ADAL" clId="{155E97E5-1718-4061-BA2F-BC7615FFA71C}" dt="2024-02-21T10:20:15.700" v="3951" actId="20577"/>
        <pc:sldMkLst>
          <pc:docMk/>
          <pc:sldMk cId="3214705538" sldId="1919"/>
        </pc:sldMkLst>
        <pc:spChg chg="add mod">
          <ac:chgData name="Zuzana Nevěřilová" userId="e318c989-7f5f-4bff-aac7-c3e5653b5fbb" providerId="ADAL" clId="{155E97E5-1718-4061-BA2F-BC7615FFA71C}" dt="2024-02-21T10:20:15.700" v="3951" actId="20577"/>
          <ac:spMkLst>
            <pc:docMk/>
            <pc:sldMk cId="3214705538" sldId="1919"/>
            <ac:spMk id="3" creationId="{43645DC2-4A8D-D49D-1636-F7C389B75025}"/>
          </ac:spMkLst>
        </pc:spChg>
        <pc:spChg chg="del">
          <ac:chgData name="Zuzana Nevěřilová" userId="e318c989-7f5f-4bff-aac7-c3e5653b5fbb" providerId="ADAL" clId="{155E97E5-1718-4061-BA2F-BC7615FFA71C}" dt="2024-02-21T10:18:12.564" v="3793" actId="478"/>
          <ac:spMkLst>
            <pc:docMk/>
            <pc:sldMk cId="3214705538" sldId="1919"/>
            <ac:spMk id="8" creationId="{BD06C714-3D84-0BD0-0B0C-BFF874A8CEB9}"/>
          </ac:spMkLst>
        </pc:spChg>
        <pc:picChg chg="del">
          <ac:chgData name="Zuzana Nevěřilová" userId="e318c989-7f5f-4bff-aac7-c3e5653b5fbb" providerId="ADAL" clId="{155E97E5-1718-4061-BA2F-BC7615FFA71C}" dt="2024-02-21T10:17:15.200" v="3718" actId="478"/>
          <ac:picMkLst>
            <pc:docMk/>
            <pc:sldMk cId="3214705538" sldId="1919"/>
            <ac:picMk id="1026" creationId="{B280D2EE-99C5-BC6F-9E52-56BA8B85AD63}"/>
          </ac:picMkLst>
        </pc:picChg>
      </pc:sldChg>
      <pc:sldChg chg="addSp delSp modSp add mod">
        <pc:chgData name="Zuzana Nevěřilová" userId="e318c989-7f5f-4bff-aac7-c3e5653b5fbb" providerId="ADAL" clId="{155E97E5-1718-4061-BA2F-BC7615FFA71C}" dt="2024-02-21T10:26:12.783" v="4276" actId="20577"/>
        <pc:sldMkLst>
          <pc:docMk/>
          <pc:sldMk cId="1331783644" sldId="1920"/>
        </pc:sldMkLst>
        <pc:spChg chg="mod">
          <ac:chgData name="Zuzana Nevěřilová" userId="e318c989-7f5f-4bff-aac7-c3e5653b5fbb" providerId="ADAL" clId="{155E97E5-1718-4061-BA2F-BC7615FFA71C}" dt="2024-02-21T10:20:31.293" v="3970" actId="20577"/>
          <ac:spMkLst>
            <pc:docMk/>
            <pc:sldMk cId="1331783644" sldId="1920"/>
            <ac:spMk id="2" creationId="{FBD93B41-AF11-1A39-F639-860AFCC371FD}"/>
          </ac:spMkLst>
        </pc:spChg>
        <pc:spChg chg="del mod">
          <ac:chgData name="Zuzana Nevěřilová" userId="e318c989-7f5f-4bff-aac7-c3e5653b5fbb" providerId="ADAL" clId="{155E97E5-1718-4061-BA2F-BC7615FFA71C}" dt="2024-02-21T10:20:07.018" v="3950"/>
          <ac:spMkLst>
            <pc:docMk/>
            <pc:sldMk cId="1331783644" sldId="1920"/>
            <ac:spMk id="3" creationId="{CC5641F1-EFE3-F030-DFCD-EC6CFF9E4599}"/>
          </ac:spMkLst>
        </pc:spChg>
        <pc:spChg chg="add mod">
          <ac:chgData name="Zuzana Nevěřilová" userId="e318c989-7f5f-4bff-aac7-c3e5653b5fbb" providerId="ADAL" clId="{155E97E5-1718-4061-BA2F-BC7615FFA71C}" dt="2024-02-21T10:22:21.361" v="3983" actId="1076"/>
          <ac:spMkLst>
            <pc:docMk/>
            <pc:sldMk cId="1331783644" sldId="1920"/>
            <ac:spMk id="5" creationId="{2AD6BB32-2585-8B05-C0B1-EBBDAFE142D8}"/>
          </ac:spMkLst>
        </pc:spChg>
        <pc:spChg chg="add mod">
          <ac:chgData name="Zuzana Nevěřilová" userId="e318c989-7f5f-4bff-aac7-c3e5653b5fbb" providerId="ADAL" clId="{155E97E5-1718-4061-BA2F-BC7615FFA71C}" dt="2024-02-21T10:26:12.783" v="4276" actId="20577"/>
          <ac:spMkLst>
            <pc:docMk/>
            <pc:sldMk cId="1331783644" sldId="1920"/>
            <ac:spMk id="6" creationId="{47CFFD2C-3AD6-1FF6-4506-989269FD0CBD}"/>
          </ac:spMkLst>
        </pc:spChg>
        <pc:picChg chg="add mod">
          <ac:chgData name="Zuzana Nevěřilová" userId="e318c989-7f5f-4bff-aac7-c3e5653b5fbb" providerId="ADAL" clId="{155E97E5-1718-4061-BA2F-BC7615FFA71C}" dt="2024-02-21T10:22:26.419" v="3984" actId="14100"/>
          <ac:picMkLst>
            <pc:docMk/>
            <pc:sldMk cId="1331783644" sldId="1920"/>
            <ac:picMk id="1026" creationId="{88E73F3C-CEC5-F7A1-89CD-E62C09BFE065}"/>
          </ac:picMkLst>
        </pc:picChg>
      </pc:sldChg>
      <pc:sldMasterChg chg="delSldLayout">
        <pc:chgData name="Zuzana Nevěřilová" userId="e318c989-7f5f-4bff-aac7-c3e5653b5fbb" providerId="ADAL" clId="{155E97E5-1718-4061-BA2F-BC7615FFA71C}" dt="2024-02-12T10:55:21.283" v="0" actId="47"/>
        <pc:sldMasterMkLst>
          <pc:docMk/>
          <pc:sldMasterMk cId="3991899034" sldId="2147483705"/>
        </pc:sldMasterMkLst>
        <pc:sldLayoutChg chg="del">
          <pc:chgData name="Zuzana Nevěřilová" userId="e318c989-7f5f-4bff-aac7-c3e5653b5fbb" providerId="ADAL" clId="{155E97E5-1718-4061-BA2F-BC7615FFA71C}" dt="2024-02-12T10:55:21.283" v="0" actId="47"/>
          <pc:sldLayoutMkLst>
            <pc:docMk/>
            <pc:sldMasterMk cId="3991899034" sldId="2147483705"/>
            <pc:sldLayoutMk cId="556062971" sldId="214748372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8F3F-84E9-DC18-BB45-454E1338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F1851-E457-67B1-2126-D4C43948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1ACDA-E305-4009-DB52-3EC51B253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CC97C-BC9D-84BF-EBAE-74E67B1DF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5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2/21/2024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oursera.org/learn/generative-ai-with-llms/" TargetMode="External"/><Relationship Id="rId4" Type="http://schemas.openxmlformats.org/officeDocument/2006/relationships/hyperlink" Target="https://arxiv.org/abs/2001.0836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github.com/bigscience-workshop/promptsource" TargetMode="External"/><Relationship Id="rId4" Type="http://schemas.openxmlformats.org/officeDocument/2006/relationships/hyperlink" Target="https://www.coursera.org/learn/generative-ai-with-llms/lecture/exyNC/instruction-fine-tun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generative-ai-with-llm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generative-ai-with-llms/lecture/lQBGW/rlhf-obtaining-feedback-from-human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chine-learning.paperspace.com/wiki/weights-and-biases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generative-ai-with-llms/lecture/eJVnL/scaling-human-feedbac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camp.com/profile/avinashnvln8" TargetMode="External"/><Relationship Id="rId3" Type="http://schemas.openxmlformats.org/officeDocument/2006/relationships/hyperlink" Target="https://towardsdatascience.com/illustrated-guide-to-transformers-step-by-step-explanation-f74876522bc0" TargetMode="External"/><Relationship Id="rId7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vhrMCVdJbU4" TargetMode="External"/><Relationship Id="rId5" Type="http://schemas.openxmlformats.org/officeDocument/2006/relationships/hyperlink" Target="https://peterbloem.nl/blog/transformers" TargetMode="External"/><Relationship Id="rId4" Type="http://schemas.openxmlformats.org/officeDocument/2006/relationships/hyperlink" Target="https://towardsdatascience.com/attention-is-all-you-need-discovering-the-transformer-paper-73e5ff5e06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-learning.paperspace.com/wiki/recurrent-neural-network-rn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Long_short-term_memo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ttention-is-all-you-need-discovering-the-transformer-paper-73e5ff5e0634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generative-ai-with-llm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2024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A84EAC-163B-ED3D-2EAB-1E42E3F008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>
            <a:normAutofit/>
          </a:bodyPr>
          <a:lstStyle/>
          <a:p>
            <a:r>
              <a:rPr lang="cs-CZ" sz="1500" dirty="0"/>
              <a:t>Velké (175B – miliard – parametrů – což je velikost GPT3)</a:t>
            </a:r>
          </a:p>
          <a:p>
            <a:r>
              <a:rPr lang="cs-CZ" sz="1500" dirty="0"/>
              <a:t>Jazykové (přirozený jazyk)</a:t>
            </a:r>
          </a:p>
          <a:p>
            <a:r>
              <a:rPr lang="cs-CZ" sz="1500" dirty="0"/>
              <a:t>Model (statistický popis sekvencí slov)</a:t>
            </a:r>
          </a:p>
          <a:p>
            <a:pPr marL="0" indent="0">
              <a:buNone/>
            </a:pPr>
            <a:r>
              <a:rPr lang="cs-CZ" sz="1500" dirty="0"/>
              <a:t>Jazykový model – natrénovaný z korpusů (statistika – pravděpodobnosti slov)</a:t>
            </a:r>
          </a:p>
          <a:p>
            <a:pPr marL="0" indent="0">
              <a:buNone/>
            </a:pPr>
            <a:r>
              <a:rPr lang="cs-CZ" sz="1500" dirty="0"/>
              <a:t>Parametry modelu</a:t>
            </a:r>
          </a:p>
          <a:p>
            <a:r>
              <a:rPr lang="cs-CZ" sz="1500" dirty="0"/>
              <a:t>Nesouvisí s počtem slov, ale s architekturou neuronové sítě</a:t>
            </a:r>
          </a:p>
          <a:p>
            <a:pPr lvl="1"/>
            <a:r>
              <a:rPr lang="cs-CZ" sz="1500" dirty="0"/>
              <a:t>Jsou to váhy (desetinná čísla) v neuronové síti (y = wx + b)</a:t>
            </a:r>
          </a:p>
          <a:p>
            <a:r>
              <a:rPr lang="cs-CZ" sz="1500" dirty="0"/>
              <a:t>Některé vrstvy (layers) zachycují jednodušší aspekty slov (např. slovní druh), jiné mohou kódovat komplexní vzory</a:t>
            </a:r>
          </a:p>
          <a:p>
            <a:endParaRPr lang="cs-CZ" sz="15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9C2101-93D6-D87C-2F98-530B431F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Velké jazykové modely </a:t>
            </a:r>
            <a:br>
              <a:rPr lang="cs-CZ" dirty="0"/>
            </a:br>
            <a:r>
              <a:rPr lang="cs-CZ" dirty="0"/>
              <a:t>(large language models)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A79CE-3219-E696-8584-168A09C4735D}"/>
              </a:ext>
            </a:extLst>
          </p:cNvPr>
          <p:cNvSpPr txBox="1"/>
          <p:nvPr/>
        </p:nvSpPr>
        <p:spPr>
          <a:xfrm>
            <a:off x="4457699" y="495300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Jsou</a:t>
            </a:r>
            <a:r>
              <a:rPr lang="en-US" dirty="0">
                <a:solidFill>
                  <a:schemeClr val="accent1"/>
                </a:solidFill>
              </a:rPr>
              <a:t> LLMs </a:t>
            </a:r>
            <a:r>
              <a:rPr lang="en-US" dirty="0" err="1">
                <a:solidFill>
                  <a:schemeClr val="accent1"/>
                </a:solidFill>
              </a:rPr>
              <a:t>typem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generativn</a:t>
            </a:r>
            <a:r>
              <a:rPr lang="cs-CZ" dirty="0">
                <a:solidFill>
                  <a:schemeClr val="accent1"/>
                </a:solidFill>
              </a:rPr>
              <a:t>í AI? Ne tak úplně.</a:t>
            </a:r>
          </a:p>
          <a:p>
            <a:r>
              <a:rPr lang="cs-CZ" dirty="0">
                <a:solidFill>
                  <a:schemeClr val="accent1"/>
                </a:solidFill>
              </a:rPr>
              <a:t>GPT = generative + pre-trained + transformer</a:t>
            </a:r>
          </a:p>
        </p:txBody>
      </p:sp>
    </p:spTree>
    <p:extLst>
      <p:ext uri="{BB962C8B-B14F-4D97-AF65-F5344CB8AC3E}">
        <p14:creationId xmlns:p14="http://schemas.microsoft.com/office/powerpoint/2010/main" val="35327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01CB6-4FBD-D4C3-8A18-4C6058D0EF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&gt;175 B </a:t>
            </a:r>
            <a:r>
              <a:rPr lang="en-US" dirty="0" err="1"/>
              <a:t>parametr</a:t>
            </a:r>
            <a:r>
              <a:rPr lang="cs-CZ" dirty="0"/>
              <a:t>ů</a:t>
            </a:r>
          </a:p>
          <a:p>
            <a:r>
              <a:rPr lang="cs-CZ" b="0" dirty="0"/>
              <a:t>Parametr = 4 bajty (desetinné číslo)</a:t>
            </a:r>
          </a:p>
          <a:p>
            <a:r>
              <a:rPr lang="cs-CZ" b="0" dirty="0"/>
              <a:t>Další parametry: architektura neuronové sítě, další funkce, které se použijí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dirty="0"/>
              <a:t>Uložení modelu: počet parametrů × 4 bajty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dirty="0"/>
              <a:t>Trénování modelu - cca 6 × víc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cs-CZ" dirty="0"/>
            </a:br>
            <a:r>
              <a:rPr lang="cs-CZ" dirty="0"/>
              <a:t>Proč můžeme použít celkem velký model, ale nemůžeme ho trénovat?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dirty="0"/>
              <a:t>Kromě parametrů modelu (vah):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dirty="0"/>
              <a:t>optimizer (používá se Adam = Adaptive Momentum Estimation - způsob, jak v každém kroku minimalizovat chybu/náklady = loss, loss function = nákladová/účelová funkce), což zabírá 8 bajtů na parametr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dirty="0"/>
              <a:t>gradienty (dočasné hodnoty na váhách sítě, 4 bajty)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dirty="0"/>
              <a:t>aktivace (8 bajtů na parametr)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E57705-EA67-61D4-494A-4535045A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velký je velký model?</a:t>
            </a:r>
          </a:p>
        </p:txBody>
      </p:sp>
    </p:spTree>
    <p:extLst>
      <p:ext uri="{BB962C8B-B14F-4D97-AF65-F5344CB8AC3E}">
        <p14:creationId xmlns:p14="http://schemas.microsoft.com/office/powerpoint/2010/main" val="38277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2D78-912E-E478-0A3B-E0D78C3CC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09EB6-4F6D-68B7-CC98-FB4D2DB46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4831404" cy="3276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Trénování modelu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dirty="0"/>
              <a:t>PetaFLOP/s-day = 1 000 000 000 000 000 (biliarda, quadrillion) FPU operací za sekundu po dobu 24 hodin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GPT-3: 3700 PetaFLOPs/s-day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Jak použít LLM?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dirty="0"/>
              <a:t>Použít existující</a:t>
            </a:r>
          </a:p>
          <a:p>
            <a:pPr marL="569214" lvl="1" indent="-285750">
              <a:spcBef>
                <a:spcPts val="0"/>
              </a:spcBef>
            </a:pPr>
            <a:r>
              <a:rPr lang="cs-CZ" b="0" dirty="0"/>
              <a:t>karty modelů</a:t>
            </a:r>
          </a:p>
          <a:p>
            <a:pPr marL="569214" lvl="1" indent="-285750">
              <a:spcBef>
                <a:spcPts val="0"/>
              </a:spcBef>
            </a:pPr>
            <a:r>
              <a:rPr lang="cs-CZ" b="0" dirty="0"/>
              <a:t>Model zoo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dirty="0"/>
              <a:t>Natrénovat vlastní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dirty="0"/>
              <a:t>Vyladit existující (fine-tuning)</a:t>
            </a:r>
            <a:endParaRPr lang="cs-CZ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070C34-6612-A48C-6D90-6BCB03B7F0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32361-17C2-8739-574B-2ADF0B24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4717103" cy="1189037"/>
          </a:xfrm>
        </p:spPr>
        <p:txBody>
          <a:bodyPr/>
          <a:lstStyle/>
          <a:p>
            <a:r>
              <a:rPr lang="cs-CZ" dirty="0"/>
              <a:t>Trénování LLM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FA29FE-FF85-4B41-3C0E-77404101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52450"/>
            <a:ext cx="57340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FF7665A-A016-198D-5C6E-FF1A419E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r="6266" b="9515"/>
          <a:stretch/>
        </p:blipFill>
        <p:spPr bwMode="auto">
          <a:xfrm>
            <a:off x="7838640" y="3783282"/>
            <a:ext cx="3619935" cy="25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52F90-0BC2-1E8F-E151-60FE544C04F3}"/>
              </a:ext>
            </a:extLst>
          </p:cNvPr>
          <p:cNvSpPr txBox="1"/>
          <p:nvPr/>
        </p:nvSpPr>
        <p:spPr>
          <a:xfrm>
            <a:off x="5479103" y="6317643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https://arxiv.org/abs/2001.08361</a:t>
            </a:r>
            <a:endParaRPr lang="cs-CZ" sz="10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r"/>
            <a:endParaRPr lang="cs-CZ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19932-6FB8-E4EA-9A06-EFF46B350552}"/>
              </a:ext>
            </a:extLst>
          </p:cNvPr>
          <p:cNvSpPr txBox="1"/>
          <p:nvPr/>
        </p:nvSpPr>
        <p:spPr>
          <a:xfrm>
            <a:off x="5391150" y="351636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https://www.coursera.org/learn/generative-ai-with-llms/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8872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D65DB-116B-4847-23C2-8725C4322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Předtrénovaný model natrénovaný na neanotovaných datech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Fine-tuning na novou úlohu</a:t>
            </a:r>
          </a:p>
          <a:p>
            <a:pPr marL="569214" lvl="1" indent="-285750"/>
            <a:r>
              <a:rPr lang="cs-CZ" dirty="0"/>
              <a:t>Potřebujeme místo v paměti na celý model </a:t>
            </a:r>
            <a:br>
              <a:rPr lang="cs-CZ" dirty="0"/>
            </a:br>
            <a:r>
              <a:rPr lang="cs-CZ" dirty="0"/>
              <a:t>(stejně jako u trénování od začátku)</a:t>
            </a:r>
          </a:p>
          <a:p>
            <a:pPr marL="569214" lvl="1" indent="-285750"/>
            <a:r>
              <a:rPr lang="cs-CZ" dirty="0"/>
              <a:t>Potřebujeme anotovaná data (stačí menší)</a:t>
            </a:r>
          </a:p>
          <a:p>
            <a:pPr marL="569214" lvl="1" indent="-285750"/>
            <a:r>
              <a:rPr lang="cs-CZ" dirty="0"/>
              <a:t>Kde vzít anotovaná data pro generativní modely?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2C6344-B093-6CBF-E3B2-E17E1DF1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Fine-tuning</a:t>
            </a:r>
          </a:p>
        </p:txBody>
      </p:sp>
    </p:spTree>
    <p:extLst>
      <p:ext uri="{BB962C8B-B14F-4D97-AF65-F5344CB8AC3E}">
        <p14:creationId xmlns:p14="http://schemas.microsoft.com/office/powerpoint/2010/main" val="37263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02939-A81B-B30E-26A2-6681A9A6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t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Prompt template libraries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B82C623-C838-3A6E-8B05-590F5073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1958443"/>
            <a:ext cx="6936040" cy="8496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46" name="Picture 2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BA75A705-DB1D-B9E3-4B0A-B170EEDB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2998936"/>
            <a:ext cx="6936040" cy="9710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DA7D7-2426-7056-C3B1-A3FF5B11F0DB}"/>
              </a:ext>
            </a:extLst>
          </p:cNvPr>
          <p:cNvSpPr txBox="1"/>
          <p:nvPr/>
        </p:nvSpPr>
        <p:spPr>
          <a:xfrm>
            <a:off x="5615291" y="5885973"/>
            <a:ext cx="60943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https://www.coursera.org/learn/generative-ai-with-llms/lecture/exyNC/instruction-fine-tuning</a:t>
            </a:r>
            <a:endParaRPr lang="cs-CZ" sz="10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https://github.com/bigscience-workshop/promptsource</a:t>
            </a:r>
            <a:br>
              <a:rPr lang="cs-CZ" sz="1000" dirty="0"/>
            </a:br>
            <a:endParaRPr lang="cs-CZ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2238-67A1-8121-1163-236DF1545B31}"/>
              </a:ext>
            </a:extLst>
          </p:cNvPr>
          <p:cNvSpPr txBox="1"/>
          <p:nvPr/>
        </p:nvSpPr>
        <p:spPr>
          <a:xfrm>
            <a:off x="7799999" y="1914041"/>
            <a:ext cx="38108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Vygenerujeme anotovaná data ve formě promptů a potom s nimi vyladíme předtrénovaný model.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Typicky se data rozdělí na training/validation/test </a:t>
            </a:r>
            <a:br>
              <a:rPr lang="cs-CZ" dirty="0"/>
            </a:br>
            <a:r>
              <a:rPr lang="cs-CZ" dirty="0"/>
              <a:t>(stejně jako u jiných úloh).</a:t>
            </a:r>
          </a:p>
          <a:p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B1C2E-8D49-CEAC-7C9B-FC570A0A2D88}"/>
              </a:ext>
            </a:extLst>
          </p:cNvPr>
          <p:cNvSpPr txBox="1"/>
          <p:nvPr/>
        </p:nvSpPr>
        <p:spPr>
          <a:xfrm>
            <a:off x="581192" y="4304051"/>
            <a:ext cx="6094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Výsledkem je Instruct LLM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Během předtrénování potřebujeme </a:t>
            </a:r>
            <a:r>
              <a:rPr lang="cs-CZ" b="1" dirty="0"/>
              <a:t>miliardy příkladů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Pro fine-tuning stačí </a:t>
            </a:r>
            <a:r>
              <a:rPr lang="cs-CZ" b="1" dirty="0"/>
              <a:t>stovky až tisíce příkladů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8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D65DB-116B-4847-23C2-8725C4322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Fine-tuning na novou úlohu</a:t>
            </a:r>
            <a:endParaRPr lang="en-US"/>
          </a:p>
          <a:p>
            <a:pPr marL="568960" lvl="1" indent="-285750"/>
            <a:r>
              <a:rPr lang="cs-CZ" dirty="0"/>
              <a:t>Potřebujeme místo v paměti na celý model </a:t>
            </a:r>
            <a:br>
              <a:rPr lang="cs-CZ" dirty="0"/>
            </a:br>
            <a:r>
              <a:rPr lang="cs-CZ" dirty="0"/>
              <a:t>(stejně jako u trénování od začátku)</a:t>
            </a:r>
            <a:endParaRPr lang="cs-CZ" dirty="0">
              <a:solidFill>
                <a:srgbClr val="77330E"/>
              </a:solidFill>
              <a:cs typeface="Segoe U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2C6344-B093-6CBF-E3B2-E17E1DF1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Fine-tuning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4BE5733-9C15-6FFD-35DB-0CC0E1E5ADCA}"/>
              </a:ext>
            </a:extLst>
          </p:cNvPr>
          <p:cNvSpPr txBox="1">
            <a:spLocks/>
          </p:cNvSpPr>
          <p:nvPr/>
        </p:nvSpPr>
        <p:spPr>
          <a:xfrm>
            <a:off x="4453792" y="2497014"/>
            <a:ext cx="7219043" cy="2739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cs typeface="Segoe UI"/>
            </a:endParaRPr>
          </a:p>
          <a:p>
            <a:pPr marL="568960" lvl="1" indent="-285750">
              <a:spcAft>
                <a:spcPts val="0"/>
              </a:spcAft>
            </a:pPr>
            <a:r>
              <a:rPr lang="cs-CZ">
                <a:solidFill>
                  <a:srgbClr val="77330E"/>
                </a:solidFill>
                <a:cs typeface="Segoe UI"/>
              </a:rPr>
              <a:t>Můžeme dělat fine-</a:t>
            </a:r>
            <a:r>
              <a:rPr lang="cs-CZ" err="1">
                <a:solidFill>
                  <a:srgbClr val="77330E"/>
                </a:solidFill>
                <a:cs typeface="Segoe UI"/>
              </a:rPr>
              <a:t>tuning</a:t>
            </a:r>
            <a:r>
              <a:rPr lang="cs-CZ">
                <a:solidFill>
                  <a:srgbClr val="77330E"/>
                </a:solidFill>
                <a:cs typeface="Segoe UI"/>
              </a:rPr>
              <a:t>, nebo na to nikdy nebudeme mít hardware?</a:t>
            </a:r>
            <a:endParaRPr lang="cs-CZ">
              <a:solidFill>
                <a:srgbClr val="000000"/>
              </a:solidFill>
              <a:cs typeface="Segoe UI"/>
            </a:endParaRPr>
          </a:p>
          <a:p>
            <a:pPr marL="568960" lvl="1" indent="-285750">
              <a:spcAft>
                <a:spcPts val="0"/>
              </a:spcAft>
            </a:pPr>
            <a:r>
              <a:rPr lang="cs-CZ">
                <a:solidFill>
                  <a:srgbClr val="77330E"/>
                </a:solidFill>
                <a:cs typeface="Segoe UI"/>
              </a:rPr>
              <a:t>Můžeme, pokud použijeme chytré techniky: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1428750" lvl="2">
              <a:spcAft>
                <a:spcPts val="0"/>
              </a:spcAft>
              <a:buFont typeface="Wingdings,Sans-Serif" panose="020B0604020202020204" pitchFamily="34" charset="0"/>
              <a:buChar char="§"/>
            </a:pPr>
            <a:r>
              <a:rPr lang="cs-CZ" dirty="0">
                <a:solidFill>
                  <a:srgbClr val="77330E"/>
                </a:solidFill>
                <a:cs typeface="Segoe UI"/>
              </a:rPr>
              <a:t>Některé váhy "zmrazíme" (nepřepočítáváme je)</a:t>
            </a:r>
            <a:endParaRPr lang="en-US" dirty="0">
              <a:solidFill>
                <a:srgbClr val="000000"/>
              </a:solidFill>
              <a:cs typeface="Segoe UI"/>
            </a:endParaRPr>
          </a:p>
          <a:p>
            <a:pPr marL="1428750" lvl="2">
              <a:spcAft>
                <a:spcPts val="0"/>
              </a:spcAft>
              <a:buFont typeface="Wingdings,Sans-Serif" panose="020B0604020202020204" pitchFamily="34" charset="0"/>
              <a:buChar char="§"/>
            </a:pPr>
            <a:r>
              <a:rPr lang="cs-CZ" dirty="0">
                <a:solidFill>
                  <a:srgbClr val="77330E"/>
                </a:solidFill>
                <a:cs typeface="Segoe UI"/>
              </a:rPr>
              <a:t>Trénujeme jen malé části modelu</a:t>
            </a:r>
            <a:endParaRPr lang="cs-CZ" dirty="0">
              <a:solidFill>
                <a:srgbClr val="000000"/>
              </a:solidFill>
              <a:cs typeface="Segoe UI"/>
            </a:endParaRPr>
          </a:p>
          <a:p>
            <a:pPr marL="568960" lvl="1" indent="-285750">
              <a:spcAft>
                <a:spcPts val="0"/>
              </a:spcAft>
            </a:pPr>
            <a:endParaRPr lang="cs-CZ" dirty="0">
              <a:solidFill>
                <a:srgbClr val="77330E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829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0EBFC-3C7D-E6FB-B5D5-86D84C90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>
            <a:extLst>
              <a:ext uri="{FF2B5EF4-FFF2-40B4-BE49-F238E27FC236}">
                <a16:creationId xmlns:a16="http://schemas.microsoft.com/office/drawing/2014/main" id="{0ED27DE4-F50A-F2BA-74A5-11AC460F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b="1" dirty="0"/>
              <a:t>Klasifikační a generativní modely AI</a:t>
            </a:r>
            <a:endParaRPr lang="en-US" b="1" dirty="0"/>
          </a:p>
        </p:txBody>
      </p:sp>
      <p:sp>
        <p:nvSpPr>
          <p:cNvPr id="4105" name="Text Placeholder 2">
            <a:extLst>
              <a:ext uri="{FF2B5EF4-FFF2-40B4-BE49-F238E27FC236}">
                <a16:creationId xmlns:a16="http://schemas.microsoft.com/office/drawing/2014/main" id="{C37FD71B-6F33-D8DF-9056-50C1F5493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/>
          <a:lstStyle/>
          <a:p>
            <a:r>
              <a:rPr lang="cs-CZ" b="1" dirty="0"/>
              <a:t>Životní cyklus</a:t>
            </a:r>
            <a:endParaRPr lang="en-US" b="1" dirty="0"/>
          </a:p>
        </p:txBody>
      </p:sp>
      <p:sp>
        <p:nvSpPr>
          <p:cNvPr id="4107" name="Content Placeholder 3">
            <a:extLst>
              <a:ext uri="{FF2B5EF4-FFF2-40B4-BE49-F238E27FC236}">
                <a16:creationId xmlns:a16="http://schemas.microsoft.com/office/drawing/2014/main" id="{2EF77137-1FCF-B82F-EDFA-E5B9C862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4705507" cy="3202290"/>
          </a:xfrm>
        </p:spPr>
        <p:txBody>
          <a:bodyPr>
            <a:normAutofit fontScale="77500" lnSpcReduction="20000"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Generativní modely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nedávám data, ale prompty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model provádí inferenci (generování textu)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výsledek je doplnění (completion)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Vylepšení generativních modelů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Prompt engineering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Fine-tuning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Human feedback</a:t>
            </a:r>
            <a:endParaRPr lang="en-US" dirty="0"/>
          </a:p>
        </p:txBody>
      </p:sp>
      <p:pic>
        <p:nvPicPr>
          <p:cNvPr id="4098" name="Picture 2" descr="A diagram of a project lifecycle&#10;&#10;Description automatically generated">
            <a:extLst>
              <a:ext uri="{FF2B5EF4-FFF2-40B4-BE49-F238E27FC236}">
                <a16:creationId xmlns:a16="http://schemas.microsoft.com/office/drawing/2014/main" id="{7E62E884-38E8-03B2-7A78-1F65D880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701" y="2294165"/>
            <a:ext cx="6324105" cy="28458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29110-AC64-DF5B-F5E5-BA8E986AED68}"/>
              </a:ext>
            </a:extLst>
          </p:cNvPr>
          <p:cNvSpPr txBox="1"/>
          <p:nvPr/>
        </p:nvSpPr>
        <p:spPr>
          <a:xfrm>
            <a:off x="5514806" y="534685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https://www.coursera.org/learn/generative-ai-with-llms/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9368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5F6C-B09C-1103-11D2-A5839B3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Proč fine-tuning nemusí stačit?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C9903-4DFD-9559-C5C9-F86710AEC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Fine-tuning a „zlé“ modely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65E73-5AD9-B876-F89E-A12FBFE569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Toxické odpovědi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Agresivita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Nevhodný styl projevu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Nebezpečné informace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85F90-9823-BF99-2017-B2DAAECDD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60158" y="2250892"/>
            <a:ext cx="6350652" cy="553373"/>
          </a:xfrm>
        </p:spPr>
        <p:txBody>
          <a:bodyPr/>
          <a:lstStyle/>
          <a:p>
            <a:r>
              <a:rPr lang="cs-CZ" b="1" dirty="0"/>
              <a:t>Principy HHH (HHH principles)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778AF-9FB2-8077-746C-C0B7F0EEE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60157" y="2926052"/>
            <a:ext cx="6350652" cy="2934999"/>
          </a:xfrm>
        </p:spPr>
        <p:txBody>
          <a:bodyPr>
            <a:normAutofit fontScale="92500" lnSpcReduction="20000"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helpful</a:t>
            </a:r>
            <a:r>
              <a:rPr lang="cs-CZ" dirty="0"/>
              <a:t> - Knock Knock </a:t>
            </a:r>
            <a:br>
              <a:rPr lang="cs-CZ" dirty="0"/>
            </a:br>
            <a:r>
              <a:rPr lang="cs-CZ" dirty="0"/>
              <a:t>&gt;&gt; Clap Clap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honest</a:t>
            </a:r>
            <a:r>
              <a:rPr lang="cs-CZ" dirty="0"/>
              <a:t> - Může kašlání zabránit infarktu? </a:t>
            </a:r>
            <a:br>
              <a:rPr lang="cs-CZ" dirty="0"/>
            </a:br>
            <a:r>
              <a:rPr lang="cs-CZ" dirty="0"/>
              <a:t>&gt;&gt; Ano, kašel může infarktu zabránit.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harmless</a:t>
            </a:r>
            <a:r>
              <a:rPr lang="cs-CZ" dirty="0"/>
              <a:t> - Jak mám hacknout sousedovu WiFi? </a:t>
            </a:r>
            <a:br>
              <a:rPr lang="cs-CZ" dirty="0"/>
            </a:br>
            <a:r>
              <a:rPr lang="cs-CZ" dirty="0"/>
              <a:t>&gt;&gt; OK, návod je zde…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6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8DE48-0BC4-C5D1-829A-CA90BEBC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6333-11EA-BF69-1E27-12241E20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Reinforcement learning from human feedback (RLHF)</a:t>
            </a:r>
            <a:endParaRPr lang="cs-CZ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2BF1C21-2E8B-AED8-F03D-A7E79F8F0D1F}"/>
              </a:ext>
            </a:extLst>
          </p:cNvPr>
          <p:cNvSpPr txBox="1">
            <a:spLocks/>
          </p:cNvSpPr>
          <p:nvPr/>
        </p:nvSpPr>
        <p:spPr>
          <a:xfrm>
            <a:off x="581194" y="2926052"/>
            <a:ext cx="4254757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dirty="0"/>
              <a:t>Anotátoři seřadí možné odpovědi modelu podle kritérií HHH (nebo některého z nich)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949434-1D85-1105-094F-152F17E5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53" y="2340865"/>
            <a:ext cx="6610153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5E3E9-BBFE-F3E3-84C2-1E5A702BDB5D}"/>
              </a:ext>
            </a:extLst>
          </p:cNvPr>
          <p:cNvSpPr txBox="1"/>
          <p:nvPr/>
        </p:nvSpPr>
        <p:spPr>
          <a:xfrm>
            <a:off x="4666268" y="5975350"/>
            <a:ext cx="7020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https://www.coursera.org/learn/generative-ai-with-llms/lecture/lQBGW/rlhf-obtaining-feedback-from-humans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cs-CZ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63606-416D-590D-1663-68BF69F041DE}"/>
              </a:ext>
            </a:extLst>
          </p:cNvPr>
          <p:cNvSpPr txBox="1"/>
          <p:nvPr/>
        </p:nvSpPr>
        <p:spPr>
          <a:xfrm>
            <a:off x="8748074" y="4596194"/>
            <a:ext cx="67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5"/>
                </a:solidFill>
                <a:latin typeface="+mn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1EE05-5832-EA12-9F67-93D417B6E5D9}"/>
              </a:ext>
            </a:extLst>
          </p:cNvPr>
          <p:cNvSpPr txBox="1"/>
          <p:nvPr/>
        </p:nvSpPr>
        <p:spPr>
          <a:xfrm>
            <a:off x="8719793" y="3826752"/>
            <a:ext cx="67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5"/>
                </a:solidFill>
                <a:latin typeface="+mn-lt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66C6D-A8A5-0863-358A-0BE7E3305C91}"/>
              </a:ext>
            </a:extLst>
          </p:cNvPr>
          <p:cNvSpPr txBox="1"/>
          <p:nvPr/>
        </p:nvSpPr>
        <p:spPr>
          <a:xfrm>
            <a:off x="8738647" y="5226301"/>
            <a:ext cx="67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5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3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7E11-0ED3-A243-376E-FA60874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Reinforcement learning from human feedback (RLHF)</a:t>
            </a:r>
            <a:endParaRPr lang="cs-CZ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167894-C74F-DF1B-E2A9-C5F37BCBB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66" y="2700826"/>
            <a:ext cx="6000794" cy="29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0A73EF0-75F9-4AE7-6280-9F303EBDB6FB}"/>
              </a:ext>
            </a:extLst>
          </p:cNvPr>
          <p:cNvSpPr txBox="1">
            <a:spLocks/>
          </p:cNvSpPr>
          <p:nvPr/>
        </p:nvSpPr>
        <p:spPr>
          <a:xfrm>
            <a:off x="581194" y="2926052"/>
            <a:ext cx="4254757" cy="29349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3500" dirty="0"/>
              <a:t>Model vyhodnotí vygenerované odpovědi podle modelu odměn (Reward)</a:t>
            </a:r>
            <a:endParaRPr lang="en-US" sz="35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2"/>
                </a:solidFill>
              </a:rPr>
              <a:t>Pes 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2"/>
                </a:solidFill>
              </a:rPr>
              <a:t>chlupaté zvíře (</a:t>
            </a:r>
            <a:r>
              <a:rPr lang="en-US" dirty="0">
                <a:solidFill>
                  <a:schemeClr val="bg2"/>
                </a:solidFill>
              </a:rPr>
              <a:t>0.8)</a:t>
            </a:r>
            <a:endParaRPr lang="cs-CZ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2"/>
                </a:solidFill>
              </a:rPr>
              <a:t>nejlepší přítel člověka</a:t>
            </a:r>
            <a:r>
              <a:rPr lang="en-US" dirty="0">
                <a:solidFill>
                  <a:schemeClr val="bg2"/>
                </a:solidFill>
              </a:rPr>
              <a:t> (2.3)</a:t>
            </a:r>
            <a:endParaRPr lang="cs-CZ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bg2"/>
                </a:solidFill>
              </a:rPr>
              <a:t>jiný než kočka</a:t>
            </a:r>
            <a:r>
              <a:rPr lang="en-US" dirty="0">
                <a:solidFill>
                  <a:schemeClr val="bg2"/>
                </a:solidFill>
              </a:rPr>
              <a:t> (0.1)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3A6A-DA10-588F-AF5D-5A7E7110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53F96A0A-5861-644F-06C4-AFD276512A1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cs-CZ" dirty="0"/>
                  <a:t>, w – weight, b - bias</a:t>
                </a:r>
              </a:p>
              <a:p>
                <a:r>
                  <a:rPr lang="cs-CZ" dirty="0"/>
                  <a:t>Nějak tipneme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Dopředný výpočet (feed forward)</a:t>
                </a:r>
              </a:p>
              <a:p>
                <a:pPr marL="740664" lvl="1" indent="-457200"/>
                <a:r>
                  <a:rPr lang="cs-CZ" dirty="0"/>
                  <a:t>Spočítáme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dirty="0"/>
              </a:p>
              <a:p>
                <a:pPr marL="740664" lvl="1" indent="-457200"/>
                <a:r>
                  <a:rPr lang="cs-CZ" dirty="0"/>
                  <a:t>Spočítáme aktivační funkci (nelineární)</a:t>
                </a:r>
                <a:br>
                  <a:rPr lang="cs-CZ" dirty="0"/>
                </a:br>
                <a:r>
                  <a:rPr lang="cs-CZ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Zpětná propagace (back propagation)</a:t>
                </a:r>
              </a:p>
              <a:p>
                <a:pPr marL="740664" lvl="1" indent="-457200"/>
                <a:r>
                  <a:rPr lang="cs-CZ" dirty="0"/>
                  <a:t>Spočítáme, o kolik jsme se spletli</a:t>
                </a:r>
                <a:br>
                  <a:rPr lang="cs-CZ" dirty="0"/>
                </a:br>
                <a:r>
                  <a:rPr lang="cs-CZ" dirty="0"/>
                  <a:t>(loss function, loss, účelová funkce)</a:t>
                </a:r>
              </a:p>
              <a:p>
                <a:pPr marL="740664" lvl="1" indent="-457200"/>
                <a:r>
                  <a:rPr lang="cs-CZ" dirty="0"/>
                  <a:t>Navrhneme, jak parametry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upravit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53F96A0A-5861-644F-06C4-AFD276512A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  <a:blipFill>
                <a:blip r:embed="rId3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9CC47C59-FEAA-A81F-D3D7-F7C57421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  <a:br>
              <a:rPr lang="cs-CZ" dirty="0"/>
            </a:br>
            <a:r>
              <a:rPr lang="cs-CZ" dirty="0"/>
              <a:t>Jeden neuron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350135-A41E-DDF3-6B7F-D0805D75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22" y="71596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06BD53-5CED-A12F-B33A-F7028B981797}"/>
              </a:ext>
            </a:extLst>
          </p:cNvPr>
          <p:cNvSpPr txBox="1"/>
          <p:nvPr/>
        </p:nvSpPr>
        <p:spPr>
          <a:xfrm>
            <a:off x="5620966" y="2244569"/>
            <a:ext cx="10992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rgbClr val="57968F"/>
                </a:solidFill>
              </a:rPr>
              <a:t>}</a:t>
            </a:r>
            <a:endParaRPr lang="cs-CZ" sz="17000" dirty="0">
              <a:solidFill>
                <a:srgbClr val="57968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F38767-B8E5-0FEC-1BE3-904EA137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66" y="1693067"/>
            <a:ext cx="4674591" cy="34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9F3752-6976-459D-1265-4D4ED87A0950}"/>
              </a:ext>
            </a:extLst>
          </p:cNvPr>
          <p:cNvSpPr txBox="1"/>
          <p:nvPr/>
        </p:nvSpPr>
        <p:spPr>
          <a:xfrm>
            <a:off x="5483157" y="55015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hlinkClick r:id="rId6"/>
              </a:rPr>
              <a:t>https://machine-learning.paperspace.com/wiki/weights-and-biases</a:t>
            </a:r>
            <a:endParaRPr lang="cs-CZ" sz="1000" dirty="0"/>
          </a:p>
          <a:p>
            <a:pPr algn="r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108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1E87B-B20A-2EC2-F68B-0932F4B6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9C6B-663E-D245-AE65-03B8ECD2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Reinforcement learning from human feedback (RLHF)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5DC2-4A8D-D49D-1636-F7C389B7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</a:t>
            </a:r>
            <a:r>
              <a:rPr lang="cs-CZ" dirty="0"/>
              <a:t>žadavky HHH mohou jít proti sobě:</a:t>
            </a:r>
          </a:p>
          <a:p>
            <a:pPr marL="0" indent="0">
              <a:buNone/>
            </a:pPr>
            <a:r>
              <a:rPr lang="cs-CZ" dirty="0"/>
              <a:t>helpful a harmless</a:t>
            </a:r>
          </a:p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Jak můžu hacknout sousedovu WiFi?</a:t>
            </a:r>
          </a:p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- Zde je návod. Použijte program ...</a:t>
            </a:r>
          </a:p>
          <a:p>
            <a:pPr marL="0" indent="0">
              <a:buNone/>
            </a:pPr>
            <a:r>
              <a:rPr lang="cs-CZ" dirty="0">
                <a:solidFill>
                  <a:schemeClr val="bg2"/>
                </a:solidFill>
              </a:rPr>
              <a:t>- Hacknout něčí WiFi je neetické a ve vaší zemi asi i nezákonné.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705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539F-1FAB-6268-B11C-B2B0D57D5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3B41-AF11-1A39-F639-860AFCC3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Constitutional AI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E73F3C-CEC5-F7A1-89CD-E62C09BFE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60" y="1838313"/>
            <a:ext cx="7097816" cy="37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6BB32-2585-8B05-C0B1-EBBDAFE142D8}"/>
              </a:ext>
            </a:extLst>
          </p:cNvPr>
          <p:cNvSpPr txBox="1"/>
          <p:nvPr/>
        </p:nvSpPr>
        <p:spPr>
          <a:xfrm>
            <a:off x="4422961" y="5694179"/>
            <a:ext cx="6775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cs-CZ" sz="12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hlinkClick r:id="rId3"/>
              </a:rPr>
              <a:t>https://www.coursera.org/learn/generative-ai-with-llms/lecture/eJVnL/scaling-human-feedback</a:t>
            </a:r>
            <a:r>
              <a:rPr lang="cs-CZ" sz="12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sz="12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Bai et al. 2022, Constitutional AI: Harmlessness from AI Feedback.</a:t>
            </a:r>
            <a:endParaRPr lang="cs-CZ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CFFD2C-3AD6-1FF6-4506-989269FD0CBD}"/>
              </a:ext>
            </a:extLst>
          </p:cNvPr>
          <p:cNvSpPr txBox="1">
            <a:spLocks/>
          </p:cNvSpPr>
          <p:nvPr/>
        </p:nvSpPr>
        <p:spPr>
          <a:xfrm>
            <a:off x="581193" y="2340864"/>
            <a:ext cx="3453480" cy="363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dirty="0"/>
              <a:t>Vyber odpověď, která je neužitečnější a nejméně zraňující.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dirty="0"/>
              <a:t>→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dirty="0"/>
              <a:t>Vyber odpověď, která odpovídá na otázku promyšleně, avšak s respektem.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dirty="0"/>
              <a:t>Vyber odpověď, která odpovídá na otázku a kterou by poskytl mírumilovný člověk jako třeba Mahátma Gándhí.</a:t>
            </a:r>
          </a:p>
        </p:txBody>
      </p:sp>
    </p:spTree>
    <p:extLst>
      <p:ext uri="{BB962C8B-B14F-4D97-AF65-F5344CB8AC3E}">
        <p14:creationId xmlns:p14="http://schemas.microsoft.com/office/powerpoint/2010/main" val="133178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Literatura</a:t>
            </a:r>
            <a:br>
              <a:rPr lang="en-US" dirty="0"/>
            </a:br>
            <a:br>
              <a:rPr lang="cs-CZ" sz="2700" dirty="0"/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Michael Phi: </a:t>
            </a:r>
            <a:r>
              <a:rPr lang="en-US" dirty="0"/>
              <a:t>Illustrated Guide to Transformers- Step by Step Explanation</a:t>
            </a:r>
            <a:r>
              <a:rPr lang="cs-CZ" b="0" dirty="0"/>
              <a:t>. Towards Data Science. 2020.</a:t>
            </a:r>
            <a:r>
              <a:rPr lang="cs-CZ" dirty="0"/>
              <a:t> </a:t>
            </a:r>
            <a:r>
              <a:rPr lang="cs-CZ" altLang="cs-CZ" b="0" dirty="0">
                <a:hlinkClick r:id="rId3"/>
              </a:rPr>
              <a:t>https://towardsdatascience.com/illustrated-guide-to-transformers-step-by-step-explanation-f74876522bc0</a:t>
            </a: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Eduardo Muñoz: </a:t>
            </a:r>
            <a:r>
              <a:rPr lang="en-US" dirty="0"/>
              <a:t>Attention is all you need: Discovering the Transformer paper</a:t>
            </a:r>
            <a:r>
              <a:rPr lang="cs-CZ" b="0" dirty="0"/>
              <a:t>. Towards Data Science. 2020.</a:t>
            </a:r>
            <a:r>
              <a:rPr lang="cs-CZ" b="1" i="0" dirty="0">
                <a:solidFill>
                  <a:srgbClr val="242424"/>
                </a:solidFill>
                <a:effectLst/>
                <a:latin typeface="sohne"/>
              </a:rPr>
              <a:t> </a:t>
            </a:r>
            <a:r>
              <a:rPr lang="cs-CZ" altLang="cs-CZ" b="0" dirty="0">
                <a:hlinkClick r:id="rId4"/>
              </a:rPr>
              <a:t>https://towardsdatascience.com/attention-is-all-you-need-discovering-the-transformer-paper-73e5ff5e0634</a:t>
            </a: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Peter Bloem: </a:t>
            </a:r>
            <a:r>
              <a:rPr lang="cs-CZ" dirty="0"/>
              <a:t>Transformers from scratch</a:t>
            </a:r>
            <a:r>
              <a:rPr lang="cs-CZ" b="0" dirty="0"/>
              <a:t>. 2019. Vrije Universiteit Amsterdam. </a:t>
            </a:r>
            <a:r>
              <a:rPr lang="cs-CZ" b="0" dirty="0">
                <a:hlinkClick r:id="rId5"/>
              </a:rPr>
              <a:t>https://peterbloem.nl/blog/transformers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Karin </a:t>
            </a:r>
            <a:r>
              <a:rPr lang="en-US" b="0" dirty="0" err="1"/>
              <a:t>Verspoor</a:t>
            </a:r>
            <a:r>
              <a:rPr lang="cs-CZ" b="0" dirty="0"/>
              <a:t>: </a:t>
            </a:r>
            <a:r>
              <a:rPr lang="en-US" dirty="0"/>
              <a:t>Large Language Models Are Not (Necessarily) Generative A</a:t>
            </a:r>
            <a:r>
              <a:rPr lang="cs-CZ" dirty="0"/>
              <a:t>i.</a:t>
            </a:r>
            <a:r>
              <a:rPr lang="cs-CZ" b="0" dirty="0"/>
              <a:t> Open Data Science. 2023. </a:t>
            </a:r>
            <a:r>
              <a:rPr lang="cs-CZ" b="0" dirty="0">
                <a:hlinkClick r:id="rId6"/>
              </a:rPr>
              <a:t>https://www.youtube.com/watch?v=vhrMCVdJbU4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Ashish Vaswani and Noam Shazeer and Niki Parmar and Jakob Uszkoreit and Llion Jones and Aidan N. Gomez and Lukasz Kaiser and Illia Polosukhin: </a:t>
            </a:r>
            <a:r>
              <a:rPr lang="en-US" dirty="0"/>
              <a:t>Attention Is All You Need</a:t>
            </a:r>
            <a:r>
              <a:rPr lang="cs-CZ" dirty="0"/>
              <a:t>. 2023. </a:t>
            </a:r>
            <a:r>
              <a:rPr lang="cs-CZ" b="0" u="none" strike="noStrike" dirty="0">
                <a:effectLst/>
                <a:hlinkClick r:id="rId7"/>
              </a:rPr>
              <a:t>arXiv:1706.03762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b="0" dirty="0"/>
          </a:p>
          <a:p>
            <a:endParaRPr lang="en-US" b="0" dirty="0">
              <a:hlinkClick r:id="rId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2A5770-7F69-4A66-B0AC-10C59CA1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1A7D4-18D7-5CB8-5D86-9DF87F639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Rekurentní neuronová síť (RNN) - sekvence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2FEA02-C0E1-C16C-CC30-0D2D4E85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Neurony a spojení 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C5DF62-5F58-E80F-57C5-F5387A76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97674"/>
            <a:ext cx="5410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244FC4-4C80-66FB-1D0D-C22F6171201C}"/>
              </a:ext>
            </a:extLst>
          </p:cNvPr>
          <p:cNvSpPr txBox="1"/>
          <p:nvPr/>
        </p:nvSpPr>
        <p:spPr>
          <a:xfrm>
            <a:off x="1975945" y="5628642"/>
            <a:ext cx="4120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hlinkClick r:id="rId3"/>
              </a:rPr>
              <a:t>https://machine-learning.paperspace.com/wiki/recurrent-neural-network-rnn</a:t>
            </a:r>
            <a:endParaRPr lang="cs-CZ" sz="1000" dirty="0"/>
          </a:p>
          <a:p>
            <a:pPr algn="r"/>
            <a:r>
              <a:rPr lang="cs-CZ" sz="1000" dirty="0">
                <a:hlinkClick r:id="rId4"/>
              </a:rPr>
              <a:t>https://en.wikipedia.org/wiki/Long_short-term_memory</a:t>
            </a:r>
            <a:endParaRPr lang="cs-CZ" sz="1000" dirty="0"/>
          </a:p>
          <a:p>
            <a:pPr algn="r"/>
            <a:endParaRPr lang="cs-CZ" sz="1000" dirty="0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0414F6BD-A90D-7787-DF3E-39C18290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29" y="2954671"/>
            <a:ext cx="4077291" cy="27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85BEFAF7-B14B-DF36-823B-3DA15678D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0" y="715960"/>
                <a:ext cx="4572000" cy="5737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83464" indent="-283464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cs-CZ" dirty="0"/>
                  <a:t>Problémy s dopřednou sítí a RNN</a:t>
                </a:r>
                <a:endParaRPr lang="cs-CZ" b="0" dirty="0"/>
              </a:p>
              <a:p>
                <a:pPr marL="285750" indent="-285750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cs-CZ" b="0" dirty="0"/>
                  <a:t>Zpětné šíření chyby</a:t>
                </a:r>
              </a:p>
              <a:p>
                <a:pPr marL="285750" indent="-285750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cs-CZ" b="0" dirty="0"/>
                  <a:t>Mizející/explodující gradient</a:t>
                </a:r>
                <a:br>
                  <a:rPr lang="cs-CZ" b="0" dirty="0"/>
                </a:br>
                <a:r>
                  <a:rPr lang="cs-CZ" b="0" dirty="0"/>
                  <a:t>(když se mnohokrát násobí to samé číslo)</a:t>
                </a:r>
                <a:endParaRPr lang="cs-CZ" dirty="0"/>
              </a:p>
              <a:p>
                <a:pPr fontAlgn="auto">
                  <a:spcAft>
                    <a:spcPts val="0"/>
                  </a:spcAft>
                </a:pPr>
                <a:r>
                  <a:rPr lang="cs-CZ" dirty="0"/>
                  <a:t>Dlouhá krátkodobá pamět</a:t>
                </a:r>
                <a:br>
                  <a:rPr lang="cs-CZ" dirty="0"/>
                </a:br>
                <a:r>
                  <a:rPr lang="cs-CZ" dirty="0"/>
                  <a:t>Long Short-Term Memory, LSTM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cs-CZ" b="0" dirty="0"/>
                  <a:t>Brány (gates): input, output, forget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cs-CZ" b="0" dirty="0"/>
                  <a:t>Stavy: buňka (cell)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b="0" dirty="0"/>
                  <a:t> a skrytý (hidden)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endParaRPr lang="cs-CZ" b="0" dirty="0"/>
              </a:p>
              <a:p>
                <a:pPr fontAlgn="auto">
                  <a:spcAft>
                    <a:spcPts val="0"/>
                  </a:spcAft>
                </a:pPr>
                <a:r>
                  <a:rPr lang="cs-CZ" b="0" dirty="0"/>
                  <a:t>Oboustranné zapojení =</a:t>
                </a:r>
                <a:br>
                  <a:rPr lang="cs-CZ" b="0" dirty="0"/>
                </a:br>
                <a:r>
                  <a:rPr lang="cs-CZ" b="0" dirty="0"/>
                  <a:t>BiLSTM (oboustranná, bidirectional LSTM)</a:t>
                </a:r>
              </a:p>
            </p:txBody>
          </p:sp>
        </mc:Choice>
        <mc:Fallback xmlns="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85BEFAF7-B14B-DF36-823B-3DA15678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715960"/>
                <a:ext cx="4572000" cy="5737392"/>
              </a:xfrm>
              <a:prstGeom prst="rect">
                <a:avLst/>
              </a:prstGeom>
              <a:blipFill>
                <a:blip r:embed="rId6"/>
                <a:stretch>
                  <a:fillRect l="-800" t="-11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68C6EDF-7053-CB1C-CDA6-F1CF9C655A0E}"/>
              </a:ext>
            </a:extLst>
          </p:cNvPr>
          <p:cNvSpPr txBox="1"/>
          <p:nvPr/>
        </p:nvSpPr>
        <p:spPr>
          <a:xfrm>
            <a:off x="6705598" y="381525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</a:rPr>
              <a:t>forget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E96193-9A1B-196B-9981-75DF15EBEBFF}"/>
              </a:ext>
            </a:extLst>
          </p:cNvPr>
          <p:cNvCxnSpPr>
            <a:cxnSpLocks/>
          </p:cNvCxnSpPr>
          <p:nvPr/>
        </p:nvCxnSpPr>
        <p:spPr>
          <a:xfrm flipV="1">
            <a:off x="7502249" y="3983422"/>
            <a:ext cx="464592" cy="16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6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10042D7-E1FE-39A3-D161-EB1E410D7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6059214" cy="42370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Druhy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Encoder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Je možné použít jednu z nich nebo obě</a:t>
            </a:r>
          </a:p>
          <a:p>
            <a:r>
              <a:rPr lang="cs-CZ" dirty="0"/>
              <a:t>Vlastnosti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Samotný decoder „nevidí“ dopředu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Samotný encoder – oboustranný</a:t>
            </a:r>
          </a:p>
          <a:p>
            <a:r>
              <a:rPr lang="cs-CZ" dirty="0"/>
              <a:t>Nejdůležitější součást</a:t>
            </a:r>
          </a:p>
          <a:p>
            <a:pPr lvl="1"/>
            <a:r>
              <a:rPr lang="cs-CZ" b="0" dirty="0"/>
              <a:t>Pozornost (attention)</a:t>
            </a:r>
            <a:endParaRPr lang="cs-CZ" dirty="0"/>
          </a:p>
          <a:p>
            <a:pPr lvl="2"/>
            <a:r>
              <a:rPr lang="cs-CZ" dirty="0">
                <a:solidFill>
                  <a:schemeClr val="bg2"/>
                </a:solidFill>
              </a:rPr>
              <a:t>vážený součet všech předchozích stavů.</a:t>
            </a:r>
          </a:p>
          <a:p>
            <a:pPr lvl="2"/>
            <a:r>
              <a:rPr lang="cs-CZ" dirty="0">
                <a:solidFill>
                  <a:schemeClr val="bg2"/>
                </a:solidFill>
              </a:rPr>
              <a:t>„Předchozí“ se neuvažují v sekvenci, ale jako množina (nezáleží na pořadí). Vzdálenost mezi všemi vstupy je stejná.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485D2-91B1-980C-04B9-C99DF55D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633" y="715963"/>
            <a:ext cx="3732734" cy="5113336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523345-B619-D978-E1D3-7D888EBD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Transformer</a:t>
            </a:r>
            <a:br>
              <a:rPr lang="cs-CZ" dirty="0"/>
            </a:br>
            <a:r>
              <a:rPr lang="cs-CZ" dirty="0"/>
              <a:t>Sekvenční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DD1C0D-21F6-108A-BC30-31240AD22304}"/>
              </a:ext>
            </a:extLst>
          </p:cNvPr>
          <p:cNvSpPr/>
          <p:nvPr/>
        </p:nvSpPr>
        <p:spPr>
          <a:xfrm>
            <a:off x="7801047" y="2691454"/>
            <a:ext cx="1174786" cy="1701870"/>
          </a:xfrm>
          <a:prstGeom prst="roundRect">
            <a:avLst>
              <a:gd name="adj" fmla="val 8115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encoder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51832F-52AE-B5AE-D4D5-234D25009705}"/>
              </a:ext>
            </a:extLst>
          </p:cNvPr>
          <p:cNvSpPr/>
          <p:nvPr/>
        </p:nvSpPr>
        <p:spPr>
          <a:xfrm>
            <a:off x="9165020" y="1894488"/>
            <a:ext cx="1174786" cy="2498836"/>
          </a:xfrm>
          <a:prstGeom prst="roundRect">
            <a:avLst>
              <a:gd name="adj" fmla="val 81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decoder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88AA6-E202-E704-61EA-3D109B489A5D}"/>
              </a:ext>
            </a:extLst>
          </p:cNvPr>
          <p:cNvSpPr txBox="1"/>
          <p:nvPr/>
        </p:nvSpPr>
        <p:spPr>
          <a:xfrm>
            <a:off x="4403834" y="5900955"/>
            <a:ext cx="6831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hlinkClick r:id="rId3"/>
              </a:rPr>
              <a:t>https://towardsdatascience.com/attention-is-all-you-need-discovering-the-transformer-paper-73e5ff5e0634</a:t>
            </a:r>
            <a:endParaRPr lang="cs-CZ" sz="1000" dirty="0"/>
          </a:p>
          <a:p>
            <a:pPr algn="r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777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C6C712-A712-4D51-B6B3-D7EBDC4F6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Pozornost </a:t>
            </a:r>
            <a:br>
              <a:rPr lang="cs-CZ" dirty="0"/>
            </a:br>
            <a:r>
              <a:rPr lang="cs-CZ" dirty="0"/>
              <a:t>mezi vrstvami 5 a 6</a:t>
            </a:r>
          </a:p>
          <a:p>
            <a:endParaRPr lang="cs-CZ" dirty="0"/>
          </a:p>
          <a:p>
            <a:r>
              <a:rPr lang="cs-CZ" dirty="0"/>
              <a:t>Pozornost na tokenu „its“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B3671-3497-ED2D-85AF-75F636E50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0F481-FD83-1770-5238-9D4A0CA0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Pozornost</a:t>
            </a:r>
            <a:br>
              <a:rPr lang="cs-CZ" dirty="0"/>
            </a:br>
            <a:r>
              <a:rPr lang="cs-CZ" dirty="0"/>
              <a:t>Attention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FEBEA-9A09-276F-51CB-D86AFAC3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8460" y="1901830"/>
            <a:ext cx="4905411" cy="253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7DCFA-36B4-5E25-C4DE-489D1655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30856" y="1864256"/>
            <a:ext cx="6147438" cy="38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4D6EA-2A6B-C46B-31CD-A41C1E86C9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Pravd</a:t>
            </a:r>
            <a:r>
              <a:rPr lang="cs-CZ" dirty="0"/>
              <a:t>ěpodobnostní model</a:t>
            </a:r>
          </a:p>
          <a:p>
            <a:pPr lvl="1"/>
            <a:r>
              <a:rPr lang="cs-CZ" dirty="0"/>
              <a:t>Diskriminativní model – podmíněná pravděpodobnost</a:t>
            </a:r>
            <a:br>
              <a:rPr lang="cs-CZ" dirty="0"/>
            </a:br>
            <a:r>
              <a:rPr lang="cs-CZ" dirty="0"/>
              <a:t>Jaká je pravděpodobnost, že pozorované zvíře je </a:t>
            </a:r>
            <a:r>
              <a:rPr lang="cs-CZ" b="1" dirty="0"/>
              <a:t>kráva </a:t>
            </a:r>
            <a:r>
              <a:rPr lang="cs-CZ" b="1" dirty="0">
                <a:solidFill>
                  <a:schemeClr val="tx2"/>
                </a:solidFill>
              </a:rPr>
              <a:t>(cíl)</a:t>
            </a:r>
            <a:r>
              <a:rPr lang="cs-CZ" dirty="0"/>
              <a:t>, když má </a:t>
            </a:r>
            <a:r>
              <a:rPr lang="cs-CZ" b="1" dirty="0">
                <a:solidFill>
                  <a:schemeClr val="tx2"/>
                </a:solidFill>
              </a:rPr>
              <a:t>pozorování</a:t>
            </a:r>
            <a:r>
              <a:rPr lang="cs-CZ" dirty="0"/>
              <a:t> tyto prvky (</a:t>
            </a:r>
            <a:r>
              <a:rPr lang="cs-CZ" b="1" dirty="0"/>
              <a:t>býložravec</a:t>
            </a:r>
            <a:r>
              <a:rPr lang="cs-CZ" dirty="0"/>
              <a:t>, </a:t>
            </a:r>
            <a:r>
              <a:rPr lang="cs-CZ" b="1" dirty="0"/>
              <a:t>velký</a:t>
            </a:r>
            <a:r>
              <a:rPr lang="cs-CZ" dirty="0"/>
              <a:t>)? P(</a:t>
            </a:r>
            <a:r>
              <a:rPr lang="en-US" dirty="0"/>
              <a:t>Y | X=x)</a:t>
            </a:r>
            <a:endParaRPr lang="cs-CZ" dirty="0"/>
          </a:p>
          <a:p>
            <a:pPr lvl="1"/>
            <a:r>
              <a:rPr lang="cs-CZ" dirty="0"/>
              <a:t>Generativní model – sdružená</a:t>
            </a:r>
            <a:r>
              <a:rPr lang="en-US" dirty="0"/>
              <a:t>/</a:t>
            </a:r>
            <a:r>
              <a:rPr lang="en-US" dirty="0" err="1"/>
              <a:t>simult</a:t>
            </a:r>
            <a:r>
              <a:rPr lang="cs-CZ" dirty="0"/>
              <a:t>ánní distribuční funkce (joint probability distribution) pozorování a cíle </a:t>
            </a:r>
            <a:r>
              <a:rPr lang="en-US" dirty="0"/>
              <a:t>P(X, Y)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/>
              <a:t>P(X</a:t>
            </a:r>
            <a:r>
              <a:rPr lang="en-US" dirty="0"/>
              <a:t> | Y=y)</a:t>
            </a:r>
          </a:p>
          <a:p>
            <a:r>
              <a:rPr lang="en-US" dirty="0" err="1"/>
              <a:t>Generativn</a:t>
            </a:r>
            <a:r>
              <a:rPr lang="cs-CZ" dirty="0"/>
              <a:t>í AI</a:t>
            </a:r>
          </a:p>
          <a:p>
            <a:pPr lvl="1"/>
            <a:r>
              <a:rPr lang="cs-CZ" dirty="0"/>
              <a:t>Zakóduje vstupy, naučí se z nich vzory, z nichž generuje výstupy s podobnou charakteristikou, jako měla vstupní data</a:t>
            </a:r>
          </a:p>
          <a:p>
            <a:pPr lvl="1"/>
            <a:r>
              <a:rPr lang="cs-CZ" dirty="0"/>
              <a:t>Text-to-text: GPT, Bard, LLaMA</a:t>
            </a:r>
          </a:p>
          <a:p>
            <a:pPr lvl="1"/>
            <a:r>
              <a:rPr lang="cs-CZ" dirty="0"/>
              <a:t>Text-to-image: DALL-E, Midjourney</a:t>
            </a:r>
          </a:p>
          <a:p>
            <a:r>
              <a:rPr lang="cs-CZ" dirty="0"/>
              <a:t>Modality: text, kód, obraz, audio, video, chemické vazby, pohyb, ...</a:t>
            </a:r>
            <a:endParaRPr lang="en-US" dirty="0"/>
          </a:p>
          <a:p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9F9C63-844C-1E26-FC65-9A893ADC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Generativní modely</a:t>
            </a:r>
          </a:p>
        </p:txBody>
      </p:sp>
    </p:spTree>
    <p:extLst>
      <p:ext uri="{BB962C8B-B14F-4D97-AF65-F5344CB8AC3E}">
        <p14:creationId xmlns:p14="http://schemas.microsoft.com/office/powerpoint/2010/main" val="14859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79B650-3EAD-E12C-832A-90491542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Generativní AI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B4A087-100B-5724-B639-6A9A50D93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Životní cyklus u klasifikačních a generativních modelů</a:t>
            </a:r>
          </a:p>
        </p:txBody>
      </p:sp>
    </p:spTree>
    <p:extLst>
      <p:ext uri="{BB962C8B-B14F-4D97-AF65-F5344CB8AC3E}">
        <p14:creationId xmlns:p14="http://schemas.microsoft.com/office/powerpoint/2010/main" val="7156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>
            <a:extLst>
              <a:ext uri="{FF2B5EF4-FFF2-40B4-BE49-F238E27FC236}">
                <a16:creationId xmlns:a16="http://schemas.microsoft.com/office/drawing/2014/main" id="{D2D30A08-FBDF-3D23-33AD-9382FC67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b="1" dirty="0"/>
              <a:t>Klasifikační a generativní modely AI</a:t>
            </a:r>
            <a:endParaRPr lang="en-US" b="1" dirty="0"/>
          </a:p>
        </p:txBody>
      </p:sp>
      <p:sp>
        <p:nvSpPr>
          <p:cNvPr id="4105" name="Text Placeholder 2">
            <a:extLst>
              <a:ext uri="{FF2B5EF4-FFF2-40B4-BE49-F238E27FC236}">
                <a16:creationId xmlns:a16="http://schemas.microsoft.com/office/drawing/2014/main" id="{76772622-7292-F0A1-01CF-8870460CC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/>
          <a:lstStyle/>
          <a:p>
            <a:r>
              <a:rPr lang="cs-CZ" b="1" dirty="0"/>
              <a:t>Životní cyklus</a:t>
            </a:r>
            <a:endParaRPr lang="en-US" b="1" dirty="0"/>
          </a:p>
        </p:txBody>
      </p:sp>
      <p:sp>
        <p:nvSpPr>
          <p:cNvPr id="4107" name="Content Placeholder 3">
            <a:extLst>
              <a:ext uri="{FF2B5EF4-FFF2-40B4-BE49-F238E27FC236}">
                <a16:creationId xmlns:a16="http://schemas.microsoft.com/office/drawing/2014/main" id="{CD3AC038-EB82-E921-29F4-FE506FA72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4705507" cy="3202290"/>
          </a:xfrm>
        </p:spPr>
        <p:txBody>
          <a:bodyPr>
            <a:normAutofit fontScale="70000" lnSpcReduction="20000"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Klasifikační modely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seženeme anotovaná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seženeme model/sestavíme nový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natrénujeme z dat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používáme pro predikce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Generativní modely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neposkytujeme data, ale prompty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model provádí inferenci (generování textu)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výsledek je doplnění (completion)</a:t>
            </a:r>
            <a:br>
              <a:rPr lang="cs-CZ" dirty="0"/>
            </a:br>
            <a:endParaRPr lang="en-US" dirty="0"/>
          </a:p>
        </p:txBody>
      </p:sp>
      <p:pic>
        <p:nvPicPr>
          <p:cNvPr id="4098" name="Picture 2" descr="A diagram of a project lifecycle&#10;&#10;Description automatically generated">
            <a:extLst>
              <a:ext uri="{FF2B5EF4-FFF2-40B4-BE49-F238E27FC236}">
                <a16:creationId xmlns:a16="http://schemas.microsoft.com/office/drawing/2014/main" id="{9F7D72F2-7DC9-F432-2201-1C0CF665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701" y="2294165"/>
            <a:ext cx="6324105" cy="28458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42FB3-4B02-36F6-87B2-17E67D02E49A}"/>
              </a:ext>
            </a:extLst>
          </p:cNvPr>
          <p:cNvSpPr txBox="1"/>
          <p:nvPr/>
        </p:nvSpPr>
        <p:spPr>
          <a:xfrm>
            <a:off x="5514806" y="534685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https://www.coursera.org/learn/generative-ai-with-llms/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4081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7E4E-509D-B036-7445-9BEA80E7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Generativní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79B64-AC3B-4217-B210-83B7457F5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Typy promptů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94C93-5061-6C53-9B8A-32CF9996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3348624"/>
          </a:xfrm>
        </p:spPr>
        <p:txBody>
          <a:bodyPr>
            <a:normAutofit fontScale="55000" lnSpcReduction="20000"/>
          </a:bodyPr>
          <a:lstStyle/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Velikost promptu je omezena (typicky pár tisíc tokenů) - context window - je řádově menší než velikost trénovacích dat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zero-shot</a:t>
            </a:r>
            <a:br>
              <a:rPr lang="cs-CZ" dirty="0"/>
            </a:br>
            <a:r>
              <a:rPr lang="en-US" dirty="0" err="1">
                <a:latin typeface="Consolas" panose="020B0609020204030204" pitchFamily="49" charset="0"/>
              </a:rPr>
              <a:t>Najdi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jm</a:t>
            </a:r>
            <a:r>
              <a:rPr lang="cs-CZ" dirty="0">
                <a:latin typeface="Consolas" panose="020B0609020204030204" pitchFamily="49" charset="0"/>
              </a:rPr>
              <a:t>éna osob v následujícím textu.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one-shot</a:t>
            </a:r>
            <a:br>
              <a:rPr lang="cs-CZ" dirty="0"/>
            </a:br>
            <a:r>
              <a:rPr lang="cs-CZ" dirty="0">
                <a:latin typeface="Consolas" panose="020B0609020204030204" pitchFamily="49" charset="0"/>
              </a:rPr>
              <a:t>Najdi jména osob v následujícím textu. Láďa jede lodí, tou lodí výletní, k Lídě, co s ní chodí, zkrátka, Láďa jede k ní. – Láďa, Lída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few-shot</a:t>
            </a:r>
            <a:br>
              <a:rPr lang="cs-CZ" dirty="0"/>
            </a:br>
            <a:r>
              <a:rPr lang="cs-CZ" dirty="0">
                <a:latin typeface="Consolas" panose="020B0609020204030204" pitchFamily="49" charset="0"/>
              </a:rPr>
              <a:t>Napiš sentiment pro následující věty:</a:t>
            </a:r>
            <a:br>
              <a:rPr lang="cs-CZ" dirty="0">
                <a:latin typeface="Consolas" panose="020B0609020204030204" pitchFamily="49" charset="0"/>
              </a:rPr>
            </a:br>
            <a:r>
              <a:rPr lang="cs-CZ" dirty="0">
                <a:latin typeface="Consolas" panose="020B0609020204030204" pitchFamily="49" charset="0"/>
              </a:rPr>
              <a:t>Je to nuda. – negativní</a:t>
            </a:r>
            <a:br>
              <a:rPr lang="cs-CZ" dirty="0">
                <a:latin typeface="Consolas" panose="020B0609020204030204" pitchFamily="49" charset="0"/>
              </a:rPr>
            </a:br>
            <a:r>
              <a:rPr lang="cs-CZ" dirty="0">
                <a:latin typeface="Consolas" panose="020B0609020204030204" pitchFamily="49" charset="0"/>
              </a:rPr>
              <a:t>Je to super.  - pozitivní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B0A93-A10C-0AEF-9EE5-3455F169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Konfigurace generování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517F6-EF07-E25A-9A1E-B678EEA0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334862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max new tokens </a:t>
            </a:r>
            <a:br>
              <a:rPr lang="cs-CZ" dirty="0"/>
            </a:br>
            <a:r>
              <a:rPr lang="cs-CZ" dirty="0"/>
              <a:t>(jedna z podmínek ukončení generování)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Náhodnost: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hladový, greedy (vezmi nejvyšší pravděpodobnost)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náhodné vzorkování, random sampling </a:t>
            </a:r>
            <a:br>
              <a:rPr lang="cs-CZ" dirty="0"/>
            </a:br>
            <a:r>
              <a:rPr lang="cs-CZ" dirty="0"/>
              <a:t>(vezmi náhodný token s použitím distribuční funkce)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Modifikace vzorkování: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vezmi jen k nejpravděpodobnějších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vezmi jen tolik nejpravděpodobnějších, že součet jejich pravděpodobností je max p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Modifikace náhodnosti („teplota“)</a:t>
            </a:r>
          </a:p>
          <a:p>
            <a:pPr marL="742950" lvl="1" indent="-285750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1=žádná změna</a:t>
            </a:r>
          </a:p>
          <a:p>
            <a:pPr marL="742950" lvl="1" indent="-285750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menší než 1, distribuce pravděpodobnosti se „vyhrotí“</a:t>
            </a:r>
          </a:p>
          <a:p>
            <a:pPr marL="742950" lvl="1" indent="-285750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větší než 1, distribuce pravděpodobnosti se „vyhladí“</a:t>
            </a:r>
          </a:p>
        </p:txBody>
      </p:sp>
    </p:spTree>
    <p:extLst>
      <p:ext uri="{BB962C8B-B14F-4D97-AF65-F5344CB8AC3E}">
        <p14:creationId xmlns:p14="http://schemas.microsoft.com/office/powerpoint/2010/main" val="18490779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751A061021D47AC3E3FBBF23951DD" ma:contentTypeVersion="6" ma:contentTypeDescription="Vytvoří nový dokument" ma:contentTypeScope="" ma:versionID="b06fb60891a829528b0980653b0140fc">
  <xsd:schema xmlns:xsd="http://www.w3.org/2001/XMLSchema" xmlns:xs="http://www.w3.org/2001/XMLSchema" xmlns:p="http://schemas.microsoft.com/office/2006/metadata/properties" xmlns:ns2="35df87a6-3a5f-468e-a191-c769d343fcbf" targetNamespace="http://schemas.microsoft.com/office/2006/metadata/properties" ma:root="true" ma:fieldsID="e4333a5763bd29eec4702ed5b01ffe32" ns2:_="">
    <xsd:import namespace="35df87a6-3a5f-468e-a191-c769d343f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f87a6-3a5f-468e-a191-c769d343f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04DD04-76F8-4A93-8211-A02C3F6EDD40}">
  <ds:schemaRefs>
    <ds:schemaRef ds:uri="35df87a6-3a5f-468e-a191-c769d343f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8D074-6F3D-488C-8220-03C2DEFDE854}">
  <ds:schemaRefs>
    <ds:schemaRef ds:uri="http://schemas.microsoft.com/office/2006/documentManagement/types"/>
    <ds:schemaRef ds:uri="http://purl.org/dc/dcmitype/"/>
    <ds:schemaRef ds:uri="35df87a6-3a5f-468e-a191-c769d343fcbf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10881</TotalTime>
  <Words>1607</Words>
  <Application>Microsoft Office PowerPoint</Application>
  <PresentationFormat>Widescreen</PresentationFormat>
  <Paragraphs>217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sohne</vt:lpstr>
      <vt:lpstr>Wingdings,Sans-Serif</vt:lpstr>
      <vt:lpstr>Arial</vt:lpstr>
      <vt:lpstr>Cambria Math</vt:lpstr>
      <vt:lpstr>Consolas</vt:lpstr>
      <vt:lpstr>Segoe UI</vt:lpstr>
      <vt:lpstr>Wingdings 2</vt:lpstr>
      <vt:lpstr>1_Office Theme</vt:lpstr>
      <vt:lpstr>PLIN037 Sémantika a počítače</vt:lpstr>
      <vt:lpstr>Neuronové sítě Jeden neuron</vt:lpstr>
      <vt:lpstr>Neurony a spojení  </vt:lpstr>
      <vt:lpstr>Transformer Sekvenční model</vt:lpstr>
      <vt:lpstr>Pozornost Attention</vt:lpstr>
      <vt:lpstr>Generativní modely</vt:lpstr>
      <vt:lpstr>Generativní AI</vt:lpstr>
      <vt:lpstr>Klasifikační a generativní modely AI</vt:lpstr>
      <vt:lpstr>Generativní AI</vt:lpstr>
      <vt:lpstr>Velké jazykové modely  (large language models)</vt:lpstr>
      <vt:lpstr>Jak velký je velký model?</vt:lpstr>
      <vt:lpstr>Trénování LLM</vt:lpstr>
      <vt:lpstr>Model Fine-tuning</vt:lpstr>
      <vt:lpstr>Prompt template libraries</vt:lpstr>
      <vt:lpstr>Model Fine-tuning</vt:lpstr>
      <vt:lpstr>Klasifikační a generativní modely AI</vt:lpstr>
      <vt:lpstr>Proč fine-tuning nemusí stačit?</vt:lpstr>
      <vt:lpstr>Reinforcement learning from human feedback (RLHF)</vt:lpstr>
      <vt:lpstr>Reinforcement learning from human feedback (RLHF)</vt:lpstr>
      <vt:lpstr>Reinforcement learning from human feedback (RLHF)</vt:lpstr>
      <vt:lpstr>Constitutional AI</vt:lpstr>
      <vt:lpstr>Literatura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Zuzana Nevěřilová</cp:lastModifiedBy>
  <cp:revision>153</cp:revision>
  <dcterms:created xsi:type="dcterms:W3CDTF">2021-03-10T17:13:27Z</dcterms:created>
  <dcterms:modified xsi:type="dcterms:W3CDTF">2024-02-21T10:37:47Z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0x010100285751A061021D47AC3E3FBBF23951DD</vt:lpwstr>
  </property>
</Properties>
</file>