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6"/>
  </p:notesMasterIdLst>
  <p:handoutMasterIdLst>
    <p:handoutMasterId r:id="rId27"/>
  </p:handoutMasterIdLst>
  <p:sldIdLst>
    <p:sldId id="1866" r:id="rId5"/>
    <p:sldId id="1906" r:id="rId6"/>
    <p:sldId id="1907" r:id="rId7"/>
    <p:sldId id="1908" r:id="rId8"/>
    <p:sldId id="1909" r:id="rId9"/>
    <p:sldId id="1914" r:id="rId10"/>
    <p:sldId id="1910" r:id="rId11"/>
    <p:sldId id="1911" r:id="rId12"/>
    <p:sldId id="1912" r:id="rId13"/>
    <p:sldId id="1913" r:id="rId14"/>
    <p:sldId id="1915" r:id="rId15"/>
    <p:sldId id="1920" r:id="rId16"/>
    <p:sldId id="1916" r:id="rId17"/>
    <p:sldId id="1917" r:id="rId18"/>
    <p:sldId id="1918" r:id="rId19"/>
    <p:sldId id="1919" r:id="rId20"/>
    <p:sldId id="1921" r:id="rId21"/>
    <p:sldId id="1922" r:id="rId22"/>
    <p:sldId id="1923" r:id="rId23"/>
    <p:sldId id="1924" r:id="rId24"/>
    <p:sldId id="1876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906"/>
            <p14:sldId id="1907"/>
            <p14:sldId id="1908"/>
            <p14:sldId id="1909"/>
            <p14:sldId id="1914"/>
            <p14:sldId id="1910"/>
            <p14:sldId id="1911"/>
            <p14:sldId id="1912"/>
            <p14:sldId id="1913"/>
            <p14:sldId id="1915"/>
            <p14:sldId id="1920"/>
            <p14:sldId id="1916"/>
            <p14:sldId id="1917"/>
            <p14:sldId id="1918"/>
            <p14:sldId id="1919"/>
            <p14:sldId id="1921"/>
            <p14:sldId id="1922"/>
            <p14:sldId id="1923"/>
            <p14:sldId id="1924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68F"/>
    <a:srgbClr val="41867E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A7FE8-EA5B-73FC-9226-2694FCD1B673}" v="112" dt="2024-02-14T09:46:25.091"/>
    <p1510:client id="{E70B5CA3-5AF5-48CD-AF46-13E3CE79043A}" v="1094" dt="2024-02-13T20:33:46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5568" autoAdjust="0"/>
  </p:normalViewPr>
  <p:slideViewPr>
    <p:cSldViewPr snapToGrid="0">
      <p:cViewPr varScale="1">
        <p:scale>
          <a:sx n="51" d="100"/>
          <a:sy n="51" d="100"/>
        </p:scale>
        <p:origin x="1152" y="3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Nevěřilová" userId="e318c989-7f5f-4bff-aac7-c3e5653b5fbb" providerId="ADAL" clId="{74FE2A03-1C10-4B02-BD59-FEB0633D02AA}"/>
    <pc:docChg chg="undo redo custSel addSld modSld modSection">
      <pc:chgData name="Zuzana Nevěřilová" userId="e318c989-7f5f-4bff-aac7-c3e5653b5fbb" providerId="ADAL" clId="{74FE2A03-1C10-4B02-BD59-FEB0633D02AA}" dt="2024-02-12T10:52:13.244" v="1053" actId="1076"/>
      <pc:docMkLst>
        <pc:docMk/>
      </pc:docMkLst>
      <pc:sldChg chg="addSp modSp mod modAnim">
        <pc:chgData name="Zuzana Nevěřilová" userId="e318c989-7f5f-4bff-aac7-c3e5653b5fbb" providerId="ADAL" clId="{74FE2A03-1C10-4B02-BD59-FEB0633D02AA}" dt="2024-02-12T09:54:45.153" v="61" actId="1076"/>
        <pc:sldMkLst>
          <pc:docMk/>
          <pc:sldMk cId="2929494646" sldId="337"/>
        </pc:sldMkLst>
        <pc:spChg chg="add mod">
          <ac:chgData name="Zuzana Nevěřilová" userId="e318c989-7f5f-4bff-aac7-c3e5653b5fbb" providerId="ADAL" clId="{74FE2A03-1C10-4B02-BD59-FEB0633D02AA}" dt="2024-02-12T09:54:45.153" v="61" actId="1076"/>
          <ac:spMkLst>
            <pc:docMk/>
            <pc:sldMk cId="2929494646" sldId="337"/>
            <ac:spMk id="4" creationId="{796389BC-C72B-FDB5-F3AE-78A22CBF4205}"/>
          </ac:spMkLst>
        </pc:spChg>
        <pc:cxnChg chg="add mod">
          <ac:chgData name="Zuzana Nevěřilová" userId="e318c989-7f5f-4bff-aac7-c3e5653b5fbb" providerId="ADAL" clId="{74FE2A03-1C10-4B02-BD59-FEB0633D02AA}" dt="2024-02-12T09:54:28.425" v="34" actId="14100"/>
          <ac:cxnSpMkLst>
            <pc:docMk/>
            <pc:sldMk cId="2929494646" sldId="337"/>
            <ac:cxnSpMk id="8" creationId="{F0D7D9C8-79C4-03F3-86DD-2C2C27687BF2}"/>
          </ac:cxnSpMkLst>
        </pc:cxnChg>
      </pc:sldChg>
      <pc:sldChg chg="modSp mod">
        <pc:chgData name="Zuzana Nevěřilová" userId="e318c989-7f5f-4bff-aac7-c3e5653b5fbb" providerId="ADAL" clId="{74FE2A03-1C10-4B02-BD59-FEB0633D02AA}" dt="2024-02-12T09:50:03.758" v="2" actId="20577"/>
        <pc:sldMkLst>
          <pc:docMk/>
          <pc:sldMk cId="4152393503" sldId="1866"/>
        </pc:sldMkLst>
        <pc:spChg chg="mod">
          <ac:chgData name="Zuzana Nevěřilová" userId="e318c989-7f5f-4bff-aac7-c3e5653b5fbb" providerId="ADAL" clId="{74FE2A03-1C10-4B02-BD59-FEB0633D02AA}" dt="2024-02-12T09:50:03.758" v="2" actId="20577"/>
          <ac:spMkLst>
            <pc:docMk/>
            <pc:sldMk cId="4152393503" sldId="1866"/>
            <ac:spMk id="2" creationId="{CEA3C347-C8AA-42E8-B5A8-57EFCB30759F}"/>
          </ac:spMkLst>
        </pc:spChg>
      </pc:sldChg>
      <pc:sldChg chg="addSp modSp mod modAnim">
        <pc:chgData name="Zuzana Nevěřilová" userId="e318c989-7f5f-4bff-aac7-c3e5653b5fbb" providerId="ADAL" clId="{74FE2A03-1C10-4B02-BD59-FEB0633D02AA}" dt="2024-02-12T09:51:30.764" v="28"/>
        <pc:sldMkLst>
          <pc:docMk/>
          <pc:sldMk cId="1653938783" sldId="1881"/>
        </pc:sldMkLst>
        <pc:spChg chg="add mod">
          <ac:chgData name="Zuzana Nevěřilová" userId="e318c989-7f5f-4bff-aac7-c3e5653b5fbb" providerId="ADAL" clId="{74FE2A03-1C10-4B02-BD59-FEB0633D02AA}" dt="2024-02-12T09:51:26.509" v="27" actId="1076"/>
          <ac:spMkLst>
            <pc:docMk/>
            <pc:sldMk cId="1653938783" sldId="1881"/>
            <ac:spMk id="2" creationId="{4E8952D2-F85C-3891-A256-5E8E4A56A37B}"/>
          </ac:spMkLst>
        </pc:spChg>
        <pc:spChg chg="mod">
          <ac:chgData name="Zuzana Nevěřilová" userId="e318c989-7f5f-4bff-aac7-c3e5653b5fbb" providerId="ADAL" clId="{74FE2A03-1C10-4B02-BD59-FEB0633D02AA}" dt="2024-02-12T09:50:33.107" v="8" actId="313"/>
          <ac:spMkLst>
            <pc:docMk/>
            <pc:sldMk cId="1653938783" sldId="1881"/>
            <ac:spMk id="5" creationId="{6FB4EE87-CC37-4F06-8ACD-8AE3D3D59025}"/>
          </ac:spMkLst>
        </pc:spChg>
        <pc:cxnChg chg="add mod">
          <ac:chgData name="Zuzana Nevěřilová" userId="e318c989-7f5f-4bff-aac7-c3e5653b5fbb" providerId="ADAL" clId="{74FE2A03-1C10-4B02-BD59-FEB0633D02AA}" dt="2024-02-12T09:51:23.526" v="26" actId="1076"/>
          <ac:cxnSpMkLst>
            <pc:docMk/>
            <pc:sldMk cId="1653938783" sldId="1881"/>
            <ac:cxnSpMk id="7" creationId="{D4785232-4F94-1BD1-E8C6-EFB609E61652}"/>
          </ac:cxnSpMkLst>
        </pc:cxnChg>
      </pc:sldChg>
      <pc:sldChg chg="modSp add mod">
        <pc:chgData name="Zuzana Nevěřilová" userId="e318c989-7f5f-4bff-aac7-c3e5653b5fbb" providerId="ADAL" clId="{74FE2A03-1C10-4B02-BD59-FEB0633D02AA}" dt="2024-02-12T10:15:22.829" v="599" actId="20577"/>
        <pc:sldMkLst>
          <pc:docMk/>
          <pc:sldMk cId="2990680354" sldId="1900"/>
        </pc:sldMkLst>
        <pc:spChg chg="mod">
          <ac:chgData name="Zuzana Nevěřilová" userId="e318c989-7f5f-4bff-aac7-c3e5653b5fbb" providerId="ADAL" clId="{74FE2A03-1C10-4B02-BD59-FEB0633D02AA}" dt="2024-02-12T10:12:10.453" v="447"/>
          <ac:spMkLst>
            <pc:docMk/>
            <pc:sldMk cId="2990680354" sldId="1900"/>
            <ac:spMk id="5" creationId="{0C9C1CC4-325A-8A04-89AD-A136E59248D7}"/>
          </ac:spMkLst>
        </pc:spChg>
        <pc:spChg chg="mod">
          <ac:chgData name="Zuzana Nevěřilová" userId="e318c989-7f5f-4bff-aac7-c3e5653b5fbb" providerId="ADAL" clId="{74FE2A03-1C10-4B02-BD59-FEB0633D02AA}" dt="2024-02-12T10:15:22.829" v="599" actId="20577"/>
          <ac:spMkLst>
            <pc:docMk/>
            <pc:sldMk cId="2990680354" sldId="1900"/>
            <ac:spMk id="6" creationId="{3E3BE16E-A26D-CE7A-64B5-92E3B93D540A}"/>
          </ac:spMkLst>
        </pc:spChg>
      </pc:sldChg>
      <pc:sldChg chg="addSp delSp modSp add mod modAnim">
        <pc:chgData name="Zuzana Nevěřilová" userId="e318c989-7f5f-4bff-aac7-c3e5653b5fbb" providerId="ADAL" clId="{74FE2A03-1C10-4B02-BD59-FEB0633D02AA}" dt="2024-02-12T10:52:13.244" v="1053" actId="1076"/>
        <pc:sldMkLst>
          <pc:docMk/>
          <pc:sldMk cId="1210831725" sldId="1901"/>
        </pc:sldMkLst>
        <pc:spChg chg="add mod">
          <ac:chgData name="Zuzana Nevěřilová" userId="e318c989-7f5f-4bff-aac7-c3e5653b5fbb" providerId="ADAL" clId="{74FE2A03-1C10-4B02-BD59-FEB0633D02AA}" dt="2024-02-12T10:52:13.244" v="1053" actId="1076"/>
          <ac:spMkLst>
            <pc:docMk/>
            <pc:sldMk cId="1210831725" sldId="1901"/>
            <ac:spMk id="3" creationId="{3106BD53-5CED-A12F-B33A-F7028B981797}"/>
          </ac:spMkLst>
        </pc:spChg>
        <pc:spChg chg="mod">
          <ac:chgData name="Zuzana Nevěřilová" userId="e318c989-7f5f-4bff-aac7-c3e5653b5fbb" providerId="ADAL" clId="{74FE2A03-1C10-4B02-BD59-FEB0633D02AA}" dt="2024-02-12T10:12:06.052" v="446" actId="27636"/>
          <ac:spMkLst>
            <pc:docMk/>
            <pc:sldMk cId="1210831725" sldId="1901"/>
            <ac:spMk id="5" creationId="{9CC47C59-FEAA-A81F-D3D7-F7C57421CD4A}"/>
          </ac:spMkLst>
        </pc:spChg>
        <pc:spChg chg="mod">
          <ac:chgData name="Zuzana Nevěřilová" userId="e318c989-7f5f-4bff-aac7-c3e5653b5fbb" providerId="ADAL" clId="{74FE2A03-1C10-4B02-BD59-FEB0633D02AA}" dt="2024-02-12T10:51:44.439" v="1049" actId="27636"/>
          <ac:spMkLst>
            <pc:docMk/>
            <pc:sldMk cId="1210831725" sldId="1901"/>
            <ac:spMk id="6" creationId="{53F96A0A-5861-644F-06C4-AFD276512A1E}"/>
          </ac:spMkLst>
        </pc:spChg>
        <pc:spChg chg="add mod">
          <ac:chgData name="Zuzana Nevěřilová" userId="e318c989-7f5f-4bff-aac7-c3e5653b5fbb" providerId="ADAL" clId="{74FE2A03-1C10-4B02-BD59-FEB0633D02AA}" dt="2024-02-12T10:48:02.389" v="1034" actId="20577"/>
          <ac:spMkLst>
            <pc:docMk/>
            <pc:sldMk cId="1210831725" sldId="1901"/>
            <ac:spMk id="7" creationId="{836BC6CF-BD39-54F2-4AA2-1274A52FD4B2}"/>
          </ac:spMkLst>
        </pc:spChg>
        <pc:picChg chg="add mod">
          <ac:chgData name="Zuzana Nevěřilová" userId="e318c989-7f5f-4bff-aac7-c3e5653b5fbb" providerId="ADAL" clId="{74FE2A03-1C10-4B02-BD59-FEB0633D02AA}" dt="2024-02-12T10:44:25.495" v="832" actId="1076"/>
          <ac:picMkLst>
            <pc:docMk/>
            <pc:sldMk cId="1210831725" sldId="1901"/>
            <ac:picMk id="2" creationId="{20350135-A41E-DDF3-6B7F-D0805D752D39}"/>
          </ac:picMkLst>
        </pc:picChg>
        <pc:picChg chg="del">
          <ac:chgData name="Zuzana Nevěřilová" userId="e318c989-7f5f-4bff-aac7-c3e5653b5fbb" providerId="ADAL" clId="{74FE2A03-1C10-4B02-BD59-FEB0633D02AA}" dt="2024-02-12T10:11:06.128" v="420" actId="478"/>
          <ac:picMkLst>
            <pc:docMk/>
            <pc:sldMk cId="1210831725" sldId="1901"/>
            <ac:picMk id="4098" creationId="{72CBD6B9-C25F-9317-938C-7E579449629E}"/>
          </ac:picMkLst>
        </pc:picChg>
      </pc:sldChg>
    </pc:docChg>
  </pc:docChgLst>
  <pc:docChgLst>
    <pc:chgData name="Zuzana Nevěřilová" userId="S::3839@muni.cz::e318c989-7f5f-4bff-aac7-c3e5653b5fbb" providerId="AD" clId="Web-{9DFA7FE8-EA5B-73FC-9226-2694FCD1B673}"/>
    <pc:docChg chg="addSld modSld modSection">
      <pc:chgData name="Zuzana Nevěřilová" userId="S::3839@muni.cz::e318c989-7f5f-4bff-aac7-c3e5653b5fbb" providerId="AD" clId="Web-{9DFA7FE8-EA5B-73FC-9226-2694FCD1B673}" dt="2024-02-14T09:46:25.091" v="113" actId="1076"/>
      <pc:docMkLst>
        <pc:docMk/>
      </pc:docMkLst>
      <pc:sldChg chg="addSp delSp modSp new mod modClrScheme chgLayout">
        <pc:chgData name="Zuzana Nevěřilová" userId="S::3839@muni.cz::e318c989-7f5f-4bff-aac7-c3e5653b5fbb" providerId="AD" clId="Web-{9DFA7FE8-EA5B-73FC-9226-2694FCD1B673}" dt="2024-02-14T09:46:25.091" v="113" actId="1076"/>
        <pc:sldMkLst>
          <pc:docMk/>
          <pc:sldMk cId="3401389455" sldId="1924"/>
        </pc:sldMkLst>
        <pc:spChg chg="add del mod ord">
          <ac:chgData name="Zuzana Nevěřilová" userId="S::3839@muni.cz::e318c989-7f5f-4bff-aac7-c3e5653b5fbb" providerId="AD" clId="Web-{9DFA7FE8-EA5B-73FC-9226-2694FCD1B673}" dt="2024-02-14T09:40:47.812" v="5"/>
          <ac:spMkLst>
            <pc:docMk/>
            <pc:sldMk cId="3401389455" sldId="1924"/>
            <ac:spMk id="2" creationId="{2B043A56-4776-4BE5-95C6-67CA9642C036}"/>
          </ac:spMkLst>
        </pc:spChg>
        <pc:spChg chg="del mod ord">
          <ac:chgData name="Zuzana Nevěřilová" userId="S::3839@muni.cz::e318c989-7f5f-4bff-aac7-c3e5653b5fbb" providerId="AD" clId="Web-{9DFA7FE8-EA5B-73FC-9226-2694FCD1B673}" dt="2024-02-14T09:40:34.061" v="2"/>
          <ac:spMkLst>
            <pc:docMk/>
            <pc:sldMk cId="3401389455" sldId="1924"/>
            <ac:spMk id="3" creationId="{49A38B42-6768-7306-6A85-159E476B8E2B}"/>
          </ac:spMkLst>
        </pc:spChg>
        <pc:spChg chg="add del mod ord">
          <ac:chgData name="Zuzana Nevěřilová" userId="S::3839@muni.cz::e318c989-7f5f-4bff-aac7-c3e5653b5fbb" providerId="AD" clId="Web-{9DFA7FE8-EA5B-73FC-9226-2694FCD1B673}" dt="2024-02-14T09:40:47.812" v="5"/>
          <ac:spMkLst>
            <pc:docMk/>
            <pc:sldMk cId="3401389455" sldId="1924"/>
            <ac:spMk id="4" creationId="{45762332-27FF-9233-3265-7BFCFA297955}"/>
          </ac:spMkLst>
        </pc:spChg>
        <pc:spChg chg="add del mod ord">
          <ac:chgData name="Zuzana Nevěřilová" userId="S::3839@muni.cz::e318c989-7f5f-4bff-aac7-c3e5653b5fbb" providerId="AD" clId="Web-{9DFA7FE8-EA5B-73FC-9226-2694FCD1B673}" dt="2024-02-14T09:40:47.812" v="5"/>
          <ac:spMkLst>
            <pc:docMk/>
            <pc:sldMk cId="3401389455" sldId="1924"/>
            <ac:spMk id="5" creationId="{2B55C875-D6CD-02A0-DA45-5EC684810C83}"/>
          </ac:spMkLst>
        </pc:spChg>
        <pc:spChg chg="add mod">
          <ac:chgData name="Zuzana Nevěřilová" userId="S::3839@muni.cz::e318c989-7f5f-4bff-aac7-c3e5653b5fbb" providerId="AD" clId="Web-{9DFA7FE8-EA5B-73FC-9226-2694FCD1B673}" dt="2024-02-14T09:41:19.282" v="31" actId="20577"/>
          <ac:spMkLst>
            <pc:docMk/>
            <pc:sldMk cId="3401389455" sldId="1924"/>
            <ac:spMk id="11" creationId="{A6C93104-BB36-40D4-FEF5-535D0E1237D7}"/>
          </ac:spMkLst>
        </pc:spChg>
        <pc:spChg chg="add mod">
          <ac:chgData name="Zuzana Nevěřilová" userId="S::3839@muni.cz::e318c989-7f5f-4bff-aac7-c3e5653b5fbb" providerId="AD" clId="Web-{9DFA7FE8-EA5B-73FC-9226-2694FCD1B673}" dt="2024-02-14T09:46:25.091" v="113" actId="1076"/>
          <ac:spMkLst>
            <pc:docMk/>
            <pc:sldMk cId="3401389455" sldId="1924"/>
            <ac:spMk id="13" creationId="{AAE5BD2B-A900-84E8-7D09-640A056E53CF}"/>
          </ac:spMkLst>
        </pc:spChg>
        <pc:spChg chg="add del mod">
          <ac:chgData name="Zuzana Nevěřilová" userId="S::3839@muni.cz::e318c989-7f5f-4bff-aac7-c3e5653b5fbb" providerId="AD" clId="Web-{9DFA7FE8-EA5B-73FC-9226-2694FCD1B673}" dt="2024-02-14T09:44:09.398" v="78"/>
          <ac:spMkLst>
            <pc:docMk/>
            <pc:sldMk cId="3401389455" sldId="1924"/>
            <ac:spMk id="15" creationId="{15C50443-AD51-6006-DB7D-C415A88C75B7}"/>
          </ac:spMkLst>
        </pc:spChg>
        <pc:spChg chg="add del mod">
          <ac:chgData name="Zuzana Nevěřilová" userId="S::3839@muni.cz::e318c989-7f5f-4bff-aac7-c3e5653b5fbb" providerId="AD" clId="Web-{9DFA7FE8-EA5B-73FC-9226-2694FCD1B673}" dt="2024-02-14T09:41:57.643" v="32"/>
          <ac:spMkLst>
            <pc:docMk/>
            <pc:sldMk cId="3401389455" sldId="1924"/>
            <ac:spMk id="17" creationId="{9BE9D9CD-352B-5067-C5D3-32E19590C059}"/>
          </ac:spMkLst>
        </pc:spChg>
        <pc:picChg chg="add mod ord modCrop">
          <ac:chgData name="Zuzana Nevěřilová" userId="S::3839@muni.cz::e318c989-7f5f-4bff-aac7-c3e5653b5fbb" providerId="AD" clId="Web-{9DFA7FE8-EA5B-73FC-9226-2694FCD1B673}" dt="2024-02-14T09:44:38.571" v="82"/>
          <ac:picMkLst>
            <pc:docMk/>
            <pc:sldMk cId="3401389455" sldId="1924"/>
            <ac:picMk id="6" creationId="{9672544B-18A7-7DED-00BB-9F367642537A}"/>
          </ac:picMkLst>
        </pc:picChg>
        <pc:picChg chg="add mod">
          <ac:chgData name="Zuzana Nevěřilová" userId="S::3839@muni.cz::e318c989-7f5f-4bff-aac7-c3e5653b5fbb" providerId="AD" clId="Web-{9DFA7FE8-EA5B-73FC-9226-2694FCD1B673}" dt="2024-02-14T09:44:49.353" v="85" actId="1076"/>
          <ac:picMkLst>
            <pc:docMk/>
            <pc:sldMk cId="3401389455" sldId="1924"/>
            <ac:picMk id="7" creationId="{BC88030C-8EA8-F17A-1399-E76FB93F35AE}"/>
          </ac:picMkLst>
        </pc:picChg>
      </pc:sldChg>
    </pc:docChg>
  </pc:docChgLst>
  <pc:docChgLst>
    <pc:chgData name="Zuzana Nevěřilová" userId="e318c989-7f5f-4bff-aac7-c3e5653b5fbb" providerId="ADAL" clId="{155E97E5-1718-4061-BA2F-BC7615FFA71C}"/>
    <pc:docChg chg="undo redo custSel addSld delSld modSld modSection">
      <pc:chgData name="Zuzana Nevěřilová" userId="e318c989-7f5f-4bff-aac7-c3e5653b5fbb" providerId="ADAL" clId="{155E97E5-1718-4061-BA2F-BC7615FFA71C}" dt="2024-02-12T13:14:59.829" v="2866" actId="20577"/>
      <pc:docMkLst>
        <pc:docMk/>
      </pc:docMkLst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037004355" sldId="334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888915358" sldId="335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915237946" sldId="336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929494646" sldId="337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473277759" sldId="338"/>
        </pc:sldMkLst>
      </pc:sldChg>
      <pc:sldChg chg="addSp delSp modSp mod">
        <pc:chgData name="Zuzana Nevěřilová" userId="e318c989-7f5f-4bff-aac7-c3e5653b5fbb" providerId="ADAL" clId="{155E97E5-1718-4061-BA2F-BC7615FFA71C}" dt="2024-02-12T12:31:44.542" v="1282" actId="113"/>
        <pc:sldMkLst>
          <pc:docMk/>
          <pc:sldMk cId="1236220360" sldId="1876"/>
        </pc:sldMkLst>
        <pc:spChg chg="add mod">
          <ac:chgData name="Zuzana Nevěřilová" userId="e318c989-7f5f-4bff-aac7-c3e5653b5fbb" providerId="ADAL" clId="{155E97E5-1718-4061-BA2F-BC7615FFA71C}" dt="2024-02-12T12:20:52.827" v="1168"/>
          <ac:spMkLst>
            <pc:docMk/>
            <pc:sldMk cId="1236220360" sldId="1876"/>
            <ac:spMk id="2" creationId="{D019451B-FE93-6D1B-D611-5247B1F52BF5}"/>
          </ac:spMkLst>
        </pc:spChg>
        <pc:spChg chg="mod">
          <ac:chgData name="Zuzana Nevěřilová" userId="e318c989-7f5f-4bff-aac7-c3e5653b5fbb" providerId="ADAL" clId="{155E97E5-1718-4061-BA2F-BC7615FFA71C}" dt="2024-02-12T12:31:44.542" v="1282" actId="113"/>
          <ac:spMkLst>
            <pc:docMk/>
            <pc:sldMk cId="1236220360" sldId="1876"/>
            <ac:spMk id="3" creationId="{D3316BC9-7937-4417-B232-1B37F4796011}"/>
          </ac:spMkLst>
        </pc:spChg>
        <pc:spChg chg="add mod">
          <ac:chgData name="Zuzana Nevěřilová" userId="e318c989-7f5f-4bff-aac7-c3e5653b5fbb" providerId="ADAL" clId="{155E97E5-1718-4061-BA2F-BC7615FFA71C}" dt="2024-02-12T12:21:02.715" v="1172"/>
          <ac:spMkLst>
            <pc:docMk/>
            <pc:sldMk cId="1236220360" sldId="1876"/>
            <ac:spMk id="6" creationId="{43CED910-CB83-ADC9-8AB9-8BDE0C037E5F}"/>
          </ac:spMkLst>
        </pc:spChg>
        <pc:graphicFrameChg chg="add mod">
          <ac:chgData name="Zuzana Nevěřilová" userId="e318c989-7f5f-4bff-aac7-c3e5653b5fbb" providerId="ADAL" clId="{155E97E5-1718-4061-BA2F-BC7615FFA71C}" dt="2024-02-12T12:30:17.199" v="1256"/>
          <ac:graphicFrameMkLst>
            <pc:docMk/>
            <pc:sldMk cId="1236220360" sldId="1876"/>
            <ac:graphicFrameMk id="7" creationId="{83EF2C0A-9F82-BA2B-68AD-78B597984222}"/>
          </ac:graphicFrameMkLst>
        </pc:graphicFrameChg>
        <pc:graphicFrameChg chg="add del mod modGraphic">
          <ac:chgData name="Zuzana Nevěřilová" userId="e318c989-7f5f-4bff-aac7-c3e5653b5fbb" providerId="ADAL" clId="{155E97E5-1718-4061-BA2F-BC7615FFA71C}" dt="2024-02-12T12:30:55.592" v="1263" actId="478"/>
          <ac:graphicFrameMkLst>
            <pc:docMk/>
            <pc:sldMk cId="1236220360" sldId="1876"/>
            <ac:graphicFrameMk id="8" creationId="{7F7CD6B4-980A-3333-3494-A4C6C750B9CD}"/>
          </ac:graphicFrameMkLst>
        </pc:graphicFrameChg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653938783" sldId="1881"/>
        </pc:sldMkLst>
      </pc:sldChg>
      <pc:sldChg chg="del">
        <pc:chgData name="Zuzana Nevěřilová" userId="e318c989-7f5f-4bff-aac7-c3e5653b5fbb" providerId="ADAL" clId="{155E97E5-1718-4061-BA2F-BC7615FFA71C}" dt="2024-02-12T10:55:26.525" v="1" actId="47"/>
        <pc:sldMkLst>
          <pc:docMk/>
          <pc:sldMk cId="2255373209" sldId="1891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054258212" sldId="1892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793578948" sldId="1893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3787483590" sldId="1894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750136330" sldId="1895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1341056084" sldId="1896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33385731" sldId="1897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109320508" sldId="1898"/>
        </pc:sldMkLst>
      </pc:sldChg>
      <pc:sldChg chg="del">
        <pc:chgData name="Zuzana Nevěřilová" userId="e318c989-7f5f-4bff-aac7-c3e5653b5fbb" providerId="ADAL" clId="{155E97E5-1718-4061-BA2F-BC7615FFA71C}" dt="2024-02-12T10:55:26.525" v="1" actId="47"/>
        <pc:sldMkLst>
          <pc:docMk/>
          <pc:sldMk cId="3778926868" sldId="1899"/>
        </pc:sldMkLst>
      </pc:sldChg>
      <pc:sldChg chg="del">
        <pc:chgData name="Zuzana Nevěřilová" userId="e318c989-7f5f-4bff-aac7-c3e5653b5fbb" providerId="ADAL" clId="{155E97E5-1718-4061-BA2F-BC7615FFA71C}" dt="2024-02-12T10:55:21.283" v="0" actId="47"/>
        <pc:sldMkLst>
          <pc:docMk/>
          <pc:sldMk cId="2990680354" sldId="1900"/>
        </pc:sldMkLst>
      </pc:sldChg>
      <pc:sldChg chg="addSp delSp modSp mod delAnim modAnim">
        <pc:chgData name="Zuzana Nevěřilová" userId="e318c989-7f5f-4bff-aac7-c3e5653b5fbb" providerId="ADAL" clId="{155E97E5-1718-4061-BA2F-BC7615FFA71C}" dt="2024-02-12T11:44:29.329" v="523" actId="20577"/>
        <pc:sldMkLst>
          <pc:docMk/>
          <pc:sldMk cId="1210831725" sldId="1901"/>
        </pc:sldMkLst>
        <pc:spChg chg="mod">
          <ac:chgData name="Zuzana Nevěřilová" userId="e318c989-7f5f-4bff-aac7-c3e5653b5fbb" providerId="ADAL" clId="{155E97E5-1718-4061-BA2F-BC7615FFA71C}" dt="2024-02-12T11:44:29.329" v="523" actId="20577"/>
          <ac:spMkLst>
            <pc:docMk/>
            <pc:sldMk cId="1210831725" sldId="1901"/>
            <ac:spMk id="5" creationId="{9CC47C59-FEAA-A81F-D3D7-F7C57421CD4A}"/>
          </ac:spMkLst>
        </pc:spChg>
        <pc:spChg chg="mod">
          <ac:chgData name="Zuzana Nevěřilová" userId="e318c989-7f5f-4bff-aac7-c3e5653b5fbb" providerId="ADAL" clId="{155E97E5-1718-4061-BA2F-BC7615FFA71C}" dt="2024-02-12T11:43:09.682" v="492" actId="6549"/>
          <ac:spMkLst>
            <pc:docMk/>
            <pc:sldMk cId="1210831725" sldId="1901"/>
            <ac:spMk id="6" creationId="{53F96A0A-5861-644F-06C4-AFD276512A1E}"/>
          </ac:spMkLst>
        </pc:spChg>
        <pc:spChg chg="del">
          <ac:chgData name="Zuzana Nevěřilová" userId="e318c989-7f5f-4bff-aac7-c3e5653b5fbb" providerId="ADAL" clId="{155E97E5-1718-4061-BA2F-BC7615FFA71C}" dt="2024-02-12T10:55:38.071" v="3" actId="478"/>
          <ac:spMkLst>
            <pc:docMk/>
            <pc:sldMk cId="1210831725" sldId="1901"/>
            <ac:spMk id="7" creationId="{836BC6CF-BD39-54F2-4AA2-1274A52FD4B2}"/>
          </ac:spMkLst>
        </pc:spChg>
        <pc:spChg chg="add del mod">
          <ac:chgData name="Zuzana Nevěřilová" userId="e318c989-7f5f-4bff-aac7-c3e5653b5fbb" providerId="ADAL" clId="{155E97E5-1718-4061-BA2F-BC7615FFA71C}" dt="2024-02-12T11:02:50.487" v="24" actId="478"/>
          <ac:spMkLst>
            <pc:docMk/>
            <pc:sldMk cId="1210831725" sldId="1901"/>
            <ac:spMk id="8" creationId="{134430A3-6643-4463-C9CA-D871FBA63B5A}"/>
          </ac:spMkLst>
        </pc:spChg>
        <pc:spChg chg="add mod">
          <ac:chgData name="Zuzana Nevěřilová" userId="e318c989-7f5f-4bff-aac7-c3e5653b5fbb" providerId="ADAL" clId="{155E97E5-1718-4061-BA2F-BC7615FFA71C}" dt="2024-02-12T11:05:17.440" v="35" actId="1076"/>
          <ac:spMkLst>
            <pc:docMk/>
            <pc:sldMk cId="1210831725" sldId="1901"/>
            <ac:spMk id="10" creationId="{D69F3752-6976-459D-1265-4D4ED87A0950}"/>
          </ac:spMkLst>
        </pc:spChg>
        <pc:picChg chg="add del mod">
          <ac:chgData name="Zuzana Nevěřilová" userId="e318c989-7f5f-4bff-aac7-c3e5653b5fbb" providerId="ADAL" clId="{155E97E5-1718-4061-BA2F-BC7615FFA71C}" dt="2024-02-12T11:02:48.299" v="23" actId="478"/>
          <ac:picMkLst>
            <pc:docMk/>
            <pc:sldMk cId="1210831725" sldId="1901"/>
            <ac:picMk id="1026" creationId="{36DE6DFE-6CF7-1A0D-B49F-3031CD7D835A}"/>
          </ac:picMkLst>
        </pc:picChg>
        <pc:picChg chg="add mod">
          <ac:chgData name="Zuzana Nevěřilová" userId="e318c989-7f5f-4bff-aac7-c3e5653b5fbb" providerId="ADAL" clId="{155E97E5-1718-4061-BA2F-BC7615FFA71C}" dt="2024-02-12T11:04:38.383" v="29" actId="1076"/>
          <ac:picMkLst>
            <pc:docMk/>
            <pc:sldMk cId="1210831725" sldId="1901"/>
            <ac:picMk id="1028" creationId="{B4F38767-B8E5-0FEC-1BE3-904EA1378C4B}"/>
          </ac:picMkLst>
        </pc:picChg>
      </pc:sldChg>
      <pc:sldChg chg="addSp delSp modSp new mod modAnim">
        <pc:chgData name="Zuzana Nevěřilová" userId="e318c989-7f5f-4bff-aac7-c3e5653b5fbb" providerId="ADAL" clId="{155E97E5-1718-4061-BA2F-BC7615FFA71C}" dt="2024-02-12T12:35:19.427" v="1341" actId="20577"/>
        <pc:sldMkLst>
          <pc:docMk/>
          <pc:sldMk cId="1913688801" sldId="1902"/>
        </pc:sldMkLst>
        <pc:spChg chg="mod">
          <ac:chgData name="Zuzana Nevěřilová" userId="e318c989-7f5f-4bff-aac7-c3e5653b5fbb" providerId="ADAL" clId="{155E97E5-1718-4061-BA2F-BC7615FFA71C}" dt="2024-02-12T12:35:19.427" v="1341" actId="20577"/>
          <ac:spMkLst>
            <pc:docMk/>
            <pc:sldMk cId="1913688801" sldId="1902"/>
            <ac:spMk id="2" creationId="{B971A7D4-18D7-5CB8-5D86-9DF87F639AAB}"/>
          </ac:spMkLst>
        </pc:spChg>
        <pc:spChg chg="add del">
          <ac:chgData name="Zuzana Nevěřilová" userId="e318c989-7f5f-4bff-aac7-c3e5653b5fbb" providerId="ADAL" clId="{155E97E5-1718-4061-BA2F-BC7615FFA71C}" dt="2024-02-12T11:33:27.935" v="172" actId="478"/>
          <ac:spMkLst>
            <pc:docMk/>
            <pc:sldMk cId="1913688801" sldId="1902"/>
            <ac:spMk id="3" creationId="{A2D79868-948C-683A-E775-1B42D72800F0}"/>
          </ac:spMkLst>
        </pc:spChg>
        <pc:spChg chg="mod">
          <ac:chgData name="Zuzana Nevěřilová" userId="e318c989-7f5f-4bff-aac7-c3e5653b5fbb" providerId="ADAL" clId="{155E97E5-1718-4061-BA2F-BC7615FFA71C}" dt="2024-02-12T11:27:59.181" v="57" actId="20577"/>
          <ac:spMkLst>
            <pc:docMk/>
            <pc:sldMk cId="1913688801" sldId="1902"/>
            <ac:spMk id="4" creationId="{D52FEA02-C0E1-C16C-CC30-0D2D4E85FB30}"/>
          </ac:spMkLst>
        </pc:spChg>
        <pc:spChg chg="add mod">
          <ac:chgData name="Zuzana Nevěřilová" userId="e318c989-7f5f-4bff-aac7-c3e5653b5fbb" providerId="ADAL" clId="{155E97E5-1718-4061-BA2F-BC7615FFA71C}" dt="2024-02-12T12:14:56.666" v="1064" actId="1076"/>
          <ac:spMkLst>
            <pc:docMk/>
            <pc:sldMk cId="1913688801" sldId="1902"/>
            <ac:spMk id="7" creationId="{4A244FC4-4C80-66FB-1D0D-C22F6171201C}"/>
          </ac:spMkLst>
        </pc:spChg>
        <pc:spChg chg="add mod">
          <ac:chgData name="Zuzana Nevěřilová" userId="e318c989-7f5f-4bff-aac7-c3e5653b5fbb" providerId="ADAL" clId="{155E97E5-1718-4061-BA2F-BC7615FFA71C}" dt="2024-02-12T12:14:08.979" v="1055" actId="20577"/>
          <ac:spMkLst>
            <pc:docMk/>
            <pc:sldMk cId="1913688801" sldId="1902"/>
            <ac:spMk id="8" creationId="{85BEFAF7-B14B-DF36-823B-3DA15678D353}"/>
          </ac:spMkLst>
        </pc:spChg>
        <pc:spChg chg="add mod">
          <ac:chgData name="Zuzana Nevěřilová" userId="e318c989-7f5f-4bff-aac7-c3e5653b5fbb" providerId="ADAL" clId="{155E97E5-1718-4061-BA2F-BC7615FFA71C}" dt="2024-02-12T12:13:08.453" v="1000" actId="1038"/>
          <ac:spMkLst>
            <pc:docMk/>
            <pc:sldMk cId="1913688801" sldId="1902"/>
            <ac:spMk id="9" creationId="{D68C6EDF-7053-CB1C-CDA6-F1CF9C655A0E}"/>
          </ac:spMkLst>
        </pc:spChg>
        <pc:picChg chg="add del mod">
          <ac:chgData name="Zuzana Nevěřilová" userId="e318c989-7f5f-4bff-aac7-c3e5653b5fbb" providerId="ADAL" clId="{155E97E5-1718-4061-BA2F-BC7615FFA71C}" dt="2024-02-12T11:29:11.916" v="63" actId="478"/>
          <ac:picMkLst>
            <pc:docMk/>
            <pc:sldMk cId="1913688801" sldId="1902"/>
            <ac:picMk id="5" creationId="{46D98381-924D-F1BD-6E3A-08928C368EED}"/>
          </ac:picMkLst>
        </pc:picChg>
        <pc:picChg chg="add mod">
          <ac:chgData name="Zuzana Nevěřilová" userId="e318c989-7f5f-4bff-aac7-c3e5653b5fbb" providerId="ADAL" clId="{155E97E5-1718-4061-BA2F-BC7615FFA71C}" dt="2024-02-12T11:29:40.669" v="104" actId="1036"/>
          <ac:picMkLst>
            <pc:docMk/>
            <pc:sldMk cId="1913688801" sldId="1902"/>
            <ac:picMk id="2050" creationId="{FDC5DF62-5F58-E80F-57C5-F5387A769342}"/>
          </ac:picMkLst>
        </pc:picChg>
        <pc:picChg chg="add mod">
          <ac:chgData name="Zuzana Nevěřilová" userId="e318c989-7f5f-4bff-aac7-c3e5653b5fbb" providerId="ADAL" clId="{155E97E5-1718-4061-BA2F-BC7615FFA71C}" dt="2024-02-12T12:13:08.453" v="1000" actId="1038"/>
          <ac:picMkLst>
            <pc:docMk/>
            <pc:sldMk cId="1913688801" sldId="1902"/>
            <ac:picMk id="2052" creationId="{0414F6BD-A90D-7787-DF3E-39C18290348F}"/>
          </ac:picMkLst>
        </pc:picChg>
        <pc:cxnChg chg="add mod">
          <ac:chgData name="Zuzana Nevěřilová" userId="e318c989-7f5f-4bff-aac7-c3e5653b5fbb" providerId="ADAL" clId="{155E97E5-1718-4061-BA2F-BC7615FFA71C}" dt="2024-02-12T12:13:08.453" v="1000" actId="1038"/>
          <ac:cxnSpMkLst>
            <pc:docMk/>
            <pc:sldMk cId="1913688801" sldId="1902"/>
            <ac:cxnSpMk id="11" creationId="{C4E96193-9A1B-196B-9981-75DF15EBEBFF}"/>
          </ac:cxnSpMkLst>
        </pc:cxnChg>
      </pc:sldChg>
      <pc:sldChg chg="addSp delSp modSp new mod modAnim">
        <pc:chgData name="Zuzana Nevěřilová" userId="e318c989-7f5f-4bff-aac7-c3e5653b5fbb" providerId="ADAL" clId="{155E97E5-1718-4061-BA2F-BC7615FFA71C}" dt="2024-02-12T12:34:55.686" v="1330" actId="20577"/>
        <pc:sldMkLst>
          <pc:docMk/>
          <pc:sldMk cId="4277799327" sldId="1903"/>
        </pc:sldMkLst>
        <pc:spChg chg="del">
          <ac:chgData name="Zuzana Nevěřilová" userId="e318c989-7f5f-4bff-aac7-c3e5653b5fbb" providerId="ADAL" clId="{155E97E5-1718-4061-BA2F-BC7615FFA71C}" dt="2024-02-12T12:04:33.255" v="692" actId="26606"/>
          <ac:spMkLst>
            <pc:docMk/>
            <pc:sldMk cId="4277799327" sldId="1903"/>
            <ac:spMk id="2" creationId="{44116FB9-B06A-5C18-D908-F20508E6A8FA}"/>
          </ac:spMkLst>
        </pc:spChg>
        <pc:spChg chg="del">
          <ac:chgData name="Zuzana Nevěřilová" userId="e318c989-7f5f-4bff-aac7-c3e5653b5fbb" providerId="ADAL" clId="{155E97E5-1718-4061-BA2F-BC7615FFA71C}" dt="2024-02-12T12:04:33.255" v="692" actId="26606"/>
          <ac:spMkLst>
            <pc:docMk/>
            <pc:sldMk cId="4277799327" sldId="1903"/>
            <ac:spMk id="3" creationId="{65973A66-12BD-FBD2-C785-4D4E021BACD8}"/>
          </ac:spMkLst>
        </pc:spChg>
        <pc:spChg chg="mod ord">
          <ac:chgData name="Zuzana Nevěřilová" userId="e318c989-7f5f-4bff-aac7-c3e5653b5fbb" providerId="ADAL" clId="{155E97E5-1718-4061-BA2F-BC7615FFA71C}" dt="2024-02-12T12:34:55.686" v="1330" actId="20577"/>
          <ac:spMkLst>
            <pc:docMk/>
            <pc:sldMk cId="4277799327" sldId="1903"/>
            <ac:spMk id="4" creationId="{14523345-B619-D978-E1D3-7D888EBD72AE}"/>
          </ac:spMkLst>
        </pc:spChg>
        <pc:spChg chg="add mod">
          <ac:chgData name="Zuzana Nevěřilová" userId="e318c989-7f5f-4bff-aac7-c3e5653b5fbb" providerId="ADAL" clId="{155E97E5-1718-4061-BA2F-BC7615FFA71C}" dt="2024-02-12T12:10:06.300" v="841" actId="13822"/>
          <ac:spMkLst>
            <pc:docMk/>
            <pc:sldMk cId="4277799327" sldId="1903"/>
            <ac:spMk id="7" creationId="{6CDD1C0D-21F6-108A-BC30-31240AD22304}"/>
          </ac:spMkLst>
        </pc:spChg>
        <pc:spChg chg="add mod">
          <ac:chgData name="Zuzana Nevěřilová" userId="e318c989-7f5f-4bff-aac7-c3e5653b5fbb" providerId="ADAL" clId="{155E97E5-1718-4061-BA2F-BC7615FFA71C}" dt="2024-02-12T12:10:18.129" v="843" actId="14100"/>
          <ac:spMkLst>
            <pc:docMk/>
            <pc:sldMk cId="4277799327" sldId="1903"/>
            <ac:spMk id="8" creationId="{9451832F-52AE-B5AE-D4D5-234D25009705}"/>
          </ac:spMkLst>
        </pc:spChg>
        <pc:spChg chg="add del mod">
          <ac:chgData name="Zuzana Nevěřilová" userId="e318c989-7f5f-4bff-aac7-c3e5653b5fbb" providerId="ADAL" clId="{155E97E5-1718-4061-BA2F-BC7615FFA71C}" dt="2024-02-12T12:20:39.908" v="1165" actId="22"/>
          <ac:spMkLst>
            <pc:docMk/>
            <pc:sldMk cId="4277799327" sldId="1903"/>
            <ac:spMk id="10" creationId="{17BCB263-4B0C-D5DE-1114-3ADBD0018731}"/>
          </ac:spMkLst>
        </pc:spChg>
        <pc:spChg chg="add mod">
          <ac:chgData name="Zuzana Nevěřilová" userId="e318c989-7f5f-4bff-aac7-c3e5653b5fbb" providerId="ADAL" clId="{155E97E5-1718-4061-BA2F-BC7615FFA71C}" dt="2024-02-12T12:34:40.404" v="1307" actId="20577"/>
          <ac:spMkLst>
            <pc:docMk/>
            <pc:sldMk cId="4277799327" sldId="1903"/>
            <ac:spMk id="11" creationId="{910042D7-E1FE-39A3-D161-EB1E410D74E7}"/>
          </ac:spMkLst>
        </pc:spChg>
        <pc:spChg chg="add mod">
          <ac:chgData name="Zuzana Nevěřilová" userId="e318c989-7f5f-4bff-aac7-c3e5653b5fbb" providerId="ADAL" clId="{155E97E5-1718-4061-BA2F-BC7615FFA71C}" dt="2024-02-12T12:24:05.708" v="1213" actId="14100"/>
          <ac:spMkLst>
            <pc:docMk/>
            <pc:sldMk cId="4277799327" sldId="1903"/>
            <ac:spMk id="13" creationId="{7AF88AA6-E202-E704-61EA-3D109B489A5D}"/>
          </ac:spMkLst>
        </pc:spChg>
        <pc:picChg chg="add mod">
          <ac:chgData name="Zuzana Nevěřilová" userId="e318c989-7f5f-4bff-aac7-c3e5653b5fbb" providerId="ADAL" clId="{155E97E5-1718-4061-BA2F-BC7615FFA71C}" dt="2024-02-12T12:08:49.377" v="810" actId="1076"/>
          <ac:picMkLst>
            <pc:docMk/>
            <pc:sldMk cId="4277799327" sldId="1903"/>
            <ac:picMk id="6" creationId="{F6D485D2-91B1-980C-04B9-C99DF55D071B}"/>
          </ac:picMkLst>
        </pc:picChg>
      </pc:sldChg>
      <pc:sldChg chg="addSp delSp modSp new mod modClrScheme chgLayout">
        <pc:chgData name="Zuzana Nevěřilová" userId="e318c989-7f5f-4bff-aac7-c3e5653b5fbb" providerId="ADAL" clId="{155E97E5-1718-4061-BA2F-BC7615FFA71C}" dt="2024-02-12T12:36:27.555" v="1418" actId="20577"/>
        <pc:sldMkLst>
          <pc:docMk/>
          <pc:sldMk cId="715646093" sldId="1904"/>
        </pc:sldMkLst>
        <pc:spChg chg="del mod ord">
          <ac:chgData name="Zuzana Nevěřilová" userId="e318c989-7f5f-4bff-aac7-c3e5653b5fbb" providerId="ADAL" clId="{155E97E5-1718-4061-BA2F-BC7615FFA71C}" dt="2024-02-12T12:35:55.714" v="1343" actId="700"/>
          <ac:spMkLst>
            <pc:docMk/>
            <pc:sldMk cId="715646093" sldId="1904"/>
            <ac:spMk id="2" creationId="{349E583B-2087-A097-6DDA-53F0BF834D73}"/>
          </ac:spMkLst>
        </pc:spChg>
        <pc:spChg chg="del">
          <ac:chgData name="Zuzana Nevěřilová" userId="e318c989-7f5f-4bff-aac7-c3e5653b5fbb" providerId="ADAL" clId="{155E97E5-1718-4061-BA2F-BC7615FFA71C}" dt="2024-02-12T12:35:55.714" v="1343" actId="700"/>
          <ac:spMkLst>
            <pc:docMk/>
            <pc:sldMk cId="715646093" sldId="1904"/>
            <ac:spMk id="3" creationId="{1AA3D571-4DAC-338B-EC50-1349795CD408}"/>
          </ac:spMkLst>
        </pc:spChg>
        <pc:spChg chg="del mod ord">
          <ac:chgData name="Zuzana Nevěřilová" userId="e318c989-7f5f-4bff-aac7-c3e5653b5fbb" providerId="ADAL" clId="{155E97E5-1718-4061-BA2F-BC7615FFA71C}" dt="2024-02-12T12:35:55.714" v="1343" actId="700"/>
          <ac:spMkLst>
            <pc:docMk/>
            <pc:sldMk cId="715646093" sldId="1904"/>
            <ac:spMk id="4" creationId="{519BDC6C-2804-5C08-7599-38CBEB074E14}"/>
          </ac:spMkLst>
        </pc:spChg>
        <pc:spChg chg="add mod ord">
          <ac:chgData name="Zuzana Nevěřilová" userId="e318c989-7f5f-4bff-aac7-c3e5653b5fbb" providerId="ADAL" clId="{155E97E5-1718-4061-BA2F-BC7615FFA71C}" dt="2024-02-12T12:36:03.144" v="1357" actId="20577"/>
          <ac:spMkLst>
            <pc:docMk/>
            <pc:sldMk cId="715646093" sldId="1904"/>
            <ac:spMk id="5" creationId="{4679B650-3EAD-E12C-832A-9049154250CF}"/>
          </ac:spMkLst>
        </pc:spChg>
        <pc:spChg chg="add mod ord">
          <ac:chgData name="Zuzana Nevěřilová" userId="e318c989-7f5f-4bff-aac7-c3e5653b5fbb" providerId="ADAL" clId="{155E97E5-1718-4061-BA2F-BC7615FFA71C}" dt="2024-02-12T12:36:27.555" v="1418" actId="20577"/>
          <ac:spMkLst>
            <pc:docMk/>
            <pc:sldMk cId="715646093" sldId="1904"/>
            <ac:spMk id="6" creationId="{18B4A087-100B-5724-B639-6A9A50D93336}"/>
          </ac:spMkLst>
        </pc:spChg>
      </pc:sldChg>
      <pc:sldChg chg="addSp delSp modSp new mod modTransition modClrScheme chgLayout">
        <pc:chgData name="Zuzana Nevěřilová" userId="e318c989-7f5f-4bff-aac7-c3e5653b5fbb" providerId="ADAL" clId="{155E97E5-1718-4061-BA2F-BC7615FFA71C}" dt="2024-02-12T12:44:07.485" v="1614" actId="113"/>
        <pc:sldMkLst>
          <pc:docMk/>
          <pc:sldMk cId="1540815355" sldId="1905"/>
        </pc:sldMkLst>
        <pc:spChg chg="del">
          <ac:chgData name="Zuzana Nevěřilová" userId="e318c989-7f5f-4bff-aac7-c3e5653b5fbb" providerId="ADAL" clId="{155E97E5-1718-4061-BA2F-BC7615FFA71C}" dt="2024-02-12T12:37:07.120" v="1421" actId="26606"/>
          <ac:spMkLst>
            <pc:docMk/>
            <pc:sldMk cId="1540815355" sldId="1905"/>
            <ac:spMk id="2" creationId="{480AB6AB-271E-06A8-BA62-E6AD464BD31D}"/>
          </ac:spMkLst>
        </pc:spChg>
        <pc:spChg chg="del">
          <ac:chgData name="Zuzana Nevěřilová" userId="e318c989-7f5f-4bff-aac7-c3e5653b5fbb" providerId="ADAL" clId="{155E97E5-1718-4061-BA2F-BC7615FFA71C}" dt="2024-02-12T12:37:07.120" v="1421" actId="26606"/>
          <ac:spMkLst>
            <pc:docMk/>
            <pc:sldMk cId="1540815355" sldId="1905"/>
            <ac:spMk id="3" creationId="{524FCD2D-C4C7-3D96-891C-BB94EF051E9E}"/>
          </ac:spMkLst>
        </pc:spChg>
        <pc:spChg chg="add mod">
          <ac:chgData name="Zuzana Nevěřilová" userId="e318c989-7f5f-4bff-aac7-c3e5653b5fbb" providerId="ADAL" clId="{155E97E5-1718-4061-BA2F-BC7615FFA71C}" dt="2024-02-12T12:39:17.928" v="1539" actId="255"/>
          <ac:spMkLst>
            <pc:docMk/>
            <pc:sldMk cId="1540815355" sldId="1905"/>
            <ac:spMk id="5" creationId="{BA342FB3-4B02-36F6-87B2-17E67D02E49A}"/>
          </ac:spMkLst>
        </pc:spChg>
        <pc:spChg chg="add mod">
          <ac:chgData name="Zuzana Nevěřilová" userId="e318c989-7f5f-4bff-aac7-c3e5653b5fbb" providerId="ADAL" clId="{155E97E5-1718-4061-BA2F-BC7615FFA71C}" dt="2024-02-12T12:40:11.109" v="1544" actId="20577"/>
          <ac:spMkLst>
            <pc:docMk/>
            <pc:sldMk cId="1540815355" sldId="1905"/>
            <ac:spMk id="4103" creationId="{D2D30A08-FBDF-3D23-33AD-9382FC672292}"/>
          </ac:spMkLst>
        </pc:spChg>
        <pc:spChg chg="add mod">
          <ac:chgData name="Zuzana Nevěřilová" userId="e318c989-7f5f-4bff-aac7-c3e5653b5fbb" providerId="ADAL" clId="{155E97E5-1718-4061-BA2F-BC7615FFA71C}" dt="2024-02-12T12:44:07.485" v="1614" actId="113"/>
          <ac:spMkLst>
            <pc:docMk/>
            <pc:sldMk cId="1540815355" sldId="1905"/>
            <ac:spMk id="4105" creationId="{76772622-7292-F0A1-01CF-8870460CCCA4}"/>
          </ac:spMkLst>
        </pc:spChg>
        <pc:spChg chg="add mod">
          <ac:chgData name="Zuzana Nevěřilová" userId="e318c989-7f5f-4bff-aac7-c3e5653b5fbb" providerId="ADAL" clId="{155E97E5-1718-4061-BA2F-BC7615FFA71C}" dt="2024-02-12T12:43:42.356" v="1592" actId="14100"/>
          <ac:spMkLst>
            <pc:docMk/>
            <pc:sldMk cId="1540815355" sldId="1905"/>
            <ac:spMk id="4107" creationId="{CD3AC038-EB82-E921-29F4-FE506FA7241C}"/>
          </ac:spMkLst>
        </pc:spChg>
        <pc:spChg chg="add del mod">
          <ac:chgData name="Zuzana Nevěřilová" userId="e318c989-7f5f-4bff-aac7-c3e5653b5fbb" providerId="ADAL" clId="{155E97E5-1718-4061-BA2F-BC7615FFA71C}" dt="2024-02-12T12:38:47.027" v="1531" actId="478"/>
          <ac:spMkLst>
            <pc:docMk/>
            <pc:sldMk cId="1540815355" sldId="1905"/>
            <ac:spMk id="4109" creationId="{859D1383-5CE2-279E-56F7-93A416243C38}"/>
          </ac:spMkLst>
        </pc:spChg>
        <pc:picChg chg="add mod">
          <ac:chgData name="Zuzana Nevěřilová" userId="e318c989-7f5f-4bff-aac7-c3e5653b5fbb" providerId="ADAL" clId="{155E97E5-1718-4061-BA2F-BC7615FFA71C}" dt="2024-02-12T12:38:56.474" v="1534" actId="1076"/>
          <ac:picMkLst>
            <pc:docMk/>
            <pc:sldMk cId="1540815355" sldId="1905"/>
            <ac:picMk id="4098" creationId="{9F7D72F2-7DC9-F432-2201-1C0CF665B639}"/>
          </ac:picMkLst>
        </pc:picChg>
      </pc:sldChg>
      <pc:sldChg chg="modSp new mod">
        <pc:chgData name="Zuzana Nevěřilová" userId="e318c989-7f5f-4bff-aac7-c3e5653b5fbb" providerId="ADAL" clId="{155E97E5-1718-4061-BA2F-BC7615FFA71C}" dt="2024-02-12T12:49:42.393" v="2080" actId="313"/>
        <pc:sldMkLst>
          <pc:docMk/>
          <pc:sldMk cId="1849077966" sldId="1906"/>
        </pc:sldMkLst>
        <pc:spChg chg="mod">
          <ac:chgData name="Zuzana Nevěřilová" userId="e318c989-7f5f-4bff-aac7-c3e5653b5fbb" providerId="ADAL" clId="{155E97E5-1718-4061-BA2F-BC7615FFA71C}" dt="2024-02-12T12:42:38.628" v="1569" actId="113"/>
          <ac:spMkLst>
            <pc:docMk/>
            <pc:sldMk cId="1849077966" sldId="1906"/>
            <ac:spMk id="2" creationId="{20F87E4E-509D-B036-7445-9BEA80E7273F}"/>
          </ac:spMkLst>
        </pc:spChg>
        <pc:spChg chg="mod">
          <ac:chgData name="Zuzana Nevěřilová" userId="e318c989-7f5f-4bff-aac7-c3e5653b5fbb" providerId="ADAL" clId="{155E97E5-1718-4061-BA2F-BC7615FFA71C}" dt="2024-02-12T12:49:40.650" v="2078" actId="1035"/>
          <ac:spMkLst>
            <pc:docMk/>
            <pc:sldMk cId="1849077966" sldId="1906"/>
            <ac:spMk id="3" creationId="{DEF79B64-AC3B-4217-B210-83B7457F5648}"/>
          </ac:spMkLst>
        </pc:spChg>
        <pc:spChg chg="mod">
          <ac:chgData name="Zuzana Nevěřilová" userId="e318c989-7f5f-4bff-aac7-c3e5653b5fbb" providerId="ADAL" clId="{155E97E5-1718-4061-BA2F-BC7615FFA71C}" dt="2024-02-12T12:49:40.247" v="2077" actId="14100"/>
          <ac:spMkLst>
            <pc:docMk/>
            <pc:sldMk cId="1849077966" sldId="1906"/>
            <ac:spMk id="4" creationId="{09C94C93-5061-6C53-9B8A-32CF99964469}"/>
          </ac:spMkLst>
        </pc:spChg>
        <pc:spChg chg="mod">
          <ac:chgData name="Zuzana Nevěřilová" userId="e318c989-7f5f-4bff-aac7-c3e5653b5fbb" providerId="ADAL" clId="{155E97E5-1718-4061-BA2F-BC7615FFA71C}" dt="2024-02-12T12:49:40.650" v="2078" actId="1035"/>
          <ac:spMkLst>
            <pc:docMk/>
            <pc:sldMk cId="1849077966" sldId="1906"/>
            <ac:spMk id="5" creationId="{7A8B0A93-A10C-0AEF-9EE5-3455F16920DE}"/>
          </ac:spMkLst>
        </pc:spChg>
        <pc:spChg chg="mod">
          <ac:chgData name="Zuzana Nevěřilová" userId="e318c989-7f5f-4bff-aac7-c3e5653b5fbb" providerId="ADAL" clId="{155E97E5-1718-4061-BA2F-BC7615FFA71C}" dt="2024-02-12T12:49:42.393" v="2080" actId="313"/>
          <ac:spMkLst>
            <pc:docMk/>
            <pc:sldMk cId="1849077966" sldId="1906"/>
            <ac:spMk id="6" creationId="{3BD517F6-EF07-E25A-9A1E-B678EEA0EB14}"/>
          </ac:spMkLst>
        </pc:spChg>
      </pc:sldChg>
      <pc:sldChg chg="addSp delSp modSp new mod chgLayout">
        <pc:chgData name="Zuzana Nevěřilová" userId="e318c989-7f5f-4bff-aac7-c3e5653b5fbb" providerId="ADAL" clId="{155E97E5-1718-4061-BA2F-BC7615FFA71C}" dt="2024-02-12T12:41:28.500" v="1554" actId="14100"/>
        <pc:sldMkLst>
          <pc:docMk/>
          <pc:sldMk cId="1485994847" sldId="1907"/>
        </pc:sldMkLst>
        <pc:spChg chg="del mod ord">
          <ac:chgData name="Zuzana Nevěřilová" userId="e318c989-7f5f-4bff-aac7-c3e5653b5fbb" providerId="ADAL" clId="{155E97E5-1718-4061-BA2F-BC7615FFA71C}" dt="2024-02-12T12:40:27.812" v="1546" actId="700"/>
          <ac:spMkLst>
            <pc:docMk/>
            <pc:sldMk cId="1485994847" sldId="1907"/>
            <ac:spMk id="2" creationId="{8A4A45F8-18D9-52B9-1C75-6756E89371FB}"/>
          </ac:spMkLst>
        </pc:spChg>
        <pc:spChg chg="del">
          <ac:chgData name="Zuzana Nevěřilová" userId="e318c989-7f5f-4bff-aac7-c3e5653b5fbb" providerId="ADAL" clId="{155E97E5-1718-4061-BA2F-BC7615FFA71C}" dt="2024-02-12T12:40:27.812" v="1546" actId="700"/>
          <ac:spMkLst>
            <pc:docMk/>
            <pc:sldMk cId="1485994847" sldId="1907"/>
            <ac:spMk id="3" creationId="{6448531E-3829-67C9-7E08-6AFBA271D28F}"/>
          </ac:spMkLst>
        </pc:spChg>
        <pc:spChg chg="del mod ord">
          <ac:chgData name="Zuzana Nevěřilová" userId="e318c989-7f5f-4bff-aac7-c3e5653b5fbb" providerId="ADAL" clId="{155E97E5-1718-4061-BA2F-BC7615FFA71C}" dt="2024-02-12T12:40:27.812" v="1546" actId="700"/>
          <ac:spMkLst>
            <pc:docMk/>
            <pc:sldMk cId="1485994847" sldId="1907"/>
            <ac:spMk id="4" creationId="{D4B13DE7-2267-1157-CBA0-99FE10B88789}"/>
          </ac:spMkLst>
        </pc:spChg>
        <pc:spChg chg="add mod ord">
          <ac:chgData name="Zuzana Nevěřilová" userId="e318c989-7f5f-4bff-aac7-c3e5653b5fbb" providerId="ADAL" clId="{155E97E5-1718-4061-BA2F-BC7615FFA71C}" dt="2024-02-12T12:40:37.263" v="1547"/>
          <ac:spMkLst>
            <pc:docMk/>
            <pc:sldMk cId="1485994847" sldId="1907"/>
            <ac:spMk id="5" creationId="{9C9F9C63-844C-1E26-FC65-9A893ADCB5DC}"/>
          </ac:spMkLst>
        </pc:spChg>
        <pc:spChg chg="add mod ord">
          <ac:chgData name="Zuzana Nevěřilová" userId="e318c989-7f5f-4bff-aac7-c3e5653b5fbb" providerId="ADAL" clId="{155E97E5-1718-4061-BA2F-BC7615FFA71C}" dt="2024-02-12T12:41:28.500" v="1554" actId="14100"/>
          <ac:spMkLst>
            <pc:docMk/>
            <pc:sldMk cId="1485994847" sldId="1907"/>
            <ac:spMk id="6" creationId="{3DB4D6EA-2A6B-C46B-31CD-A41C1E86C9A6}"/>
          </ac:spMkLst>
        </pc:spChg>
      </pc:sldChg>
      <pc:sldChg chg="addSp delSp modSp new mod modTransition modClrScheme chgLayout">
        <pc:chgData name="Zuzana Nevěřilová" userId="e318c989-7f5f-4bff-aac7-c3e5653b5fbb" providerId="ADAL" clId="{155E97E5-1718-4061-BA2F-BC7615FFA71C}" dt="2024-02-12T12:53:13.610" v="2129" actId="1076"/>
        <pc:sldMkLst>
          <pc:docMk/>
          <pc:sldMk cId="3532742264" sldId="1908"/>
        </pc:sldMkLst>
        <pc:spChg chg="del mod ord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2" creationId="{8933DD84-505C-AB88-7877-A75BF1014D2F}"/>
          </ac:spMkLst>
        </pc:spChg>
        <pc:spChg chg="del mod ord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3" creationId="{CAE24DE6-143E-55EF-F009-A0974DA730C8}"/>
          </ac:spMkLst>
        </pc:spChg>
        <pc:spChg chg="del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4" creationId="{C15055BA-D55B-DA63-8045-7FE22179030C}"/>
          </ac:spMkLst>
        </pc:spChg>
        <pc:spChg chg="del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5" creationId="{34D61E64-21BD-831E-B8BE-7537417D8249}"/>
          </ac:spMkLst>
        </pc:spChg>
        <pc:spChg chg="del">
          <ac:chgData name="Zuzana Nevěřilová" userId="e318c989-7f5f-4bff-aac7-c3e5653b5fbb" providerId="ADAL" clId="{155E97E5-1718-4061-BA2F-BC7615FFA71C}" dt="2024-02-12T12:50:44.330" v="2082" actId="700"/>
          <ac:spMkLst>
            <pc:docMk/>
            <pc:sldMk cId="3532742264" sldId="1908"/>
            <ac:spMk id="6" creationId="{0BCE3895-3E06-AB15-931F-7CFE6534858E}"/>
          </ac:spMkLst>
        </pc:spChg>
        <pc:spChg chg="add mod ord">
          <ac:chgData name="Zuzana Nevěřilová" userId="e318c989-7f5f-4bff-aac7-c3e5653b5fbb" providerId="ADAL" clId="{155E97E5-1718-4061-BA2F-BC7615FFA71C}" dt="2024-02-12T12:51:38.533" v="2089" actId="27636"/>
          <ac:spMkLst>
            <pc:docMk/>
            <pc:sldMk cId="3532742264" sldId="1908"/>
            <ac:spMk id="7" creationId="{619C2101-93D6-D87C-2F98-530B431F7724}"/>
          </ac:spMkLst>
        </pc:spChg>
        <pc:spChg chg="add mod ord">
          <ac:chgData name="Zuzana Nevěřilová" userId="e318c989-7f5f-4bff-aac7-c3e5653b5fbb" providerId="ADAL" clId="{155E97E5-1718-4061-BA2F-BC7615FFA71C}" dt="2024-02-12T12:51:58.107" v="2114" actId="20577"/>
          <ac:spMkLst>
            <pc:docMk/>
            <pc:sldMk cId="3532742264" sldId="1908"/>
            <ac:spMk id="8" creationId="{BEA84EAC-163B-ED3D-2EAB-1E42E3F00830}"/>
          </ac:spMkLst>
        </pc:spChg>
        <pc:spChg chg="add mod">
          <ac:chgData name="Zuzana Nevěřilová" userId="e318c989-7f5f-4bff-aac7-c3e5653b5fbb" providerId="ADAL" clId="{155E97E5-1718-4061-BA2F-BC7615FFA71C}" dt="2024-02-12T12:53:13.610" v="2129" actId="1076"/>
          <ac:spMkLst>
            <pc:docMk/>
            <pc:sldMk cId="3532742264" sldId="1908"/>
            <ac:spMk id="10" creationId="{D07A79CE-3219-E696-8584-168A09C4735D}"/>
          </ac:spMkLst>
        </pc:spChg>
      </pc:sldChg>
      <pc:sldChg chg="modSp new mod">
        <pc:chgData name="Zuzana Nevěřilová" userId="e318c989-7f5f-4bff-aac7-c3e5653b5fbb" providerId="ADAL" clId="{155E97E5-1718-4061-BA2F-BC7615FFA71C}" dt="2024-02-12T12:57:45.344" v="2242" actId="113"/>
        <pc:sldMkLst>
          <pc:docMk/>
          <pc:sldMk cId="3827723993" sldId="1909"/>
        </pc:sldMkLst>
        <pc:spChg chg="mod">
          <ac:chgData name="Zuzana Nevěřilová" userId="e318c989-7f5f-4bff-aac7-c3e5653b5fbb" providerId="ADAL" clId="{155E97E5-1718-4061-BA2F-BC7615FFA71C}" dt="2024-02-12T12:57:45.344" v="2242" actId="113"/>
          <ac:spMkLst>
            <pc:docMk/>
            <pc:sldMk cId="3827723993" sldId="1909"/>
            <ac:spMk id="2" creationId="{00C01CB6-4FBD-D4C3-8A18-4C6058D0EFC4}"/>
          </ac:spMkLst>
        </pc:spChg>
        <pc:spChg chg="mod">
          <ac:chgData name="Zuzana Nevěřilová" userId="e318c989-7f5f-4bff-aac7-c3e5653b5fbb" providerId="ADAL" clId="{155E97E5-1718-4061-BA2F-BC7615FFA71C}" dt="2024-02-12T12:53:54.405" v="2164" actId="6549"/>
          <ac:spMkLst>
            <pc:docMk/>
            <pc:sldMk cId="3827723993" sldId="1909"/>
            <ac:spMk id="3" creationId="{1FE57705-EA67-61D4-494A-4535045A5EE4}"/>
          </ac:spMkLst>
        </pc:spChg>
      </pc:sldChg>
      <pc:sldChg chg="addSp delSp modSp add mod modClrScheme chgLayout">
        <pc:chgData name="Zuzana Nevěřilová" userId="e318c989-7f5f-4bff-aac7-c3e5653b5fbb" providerId="ADAL" clId="{155E97E5-1718-4061-BA2F-BC7615FFA71C}" dt="2024-02-12T13:14:12.355" v="2865" actId="14100"/>
        <pc:sldMkLst>
          <pc:docMk/>
          <pc:sldMk cId="3588721350" sldId="1910"/>
        </pc:sldMkLst>
        <pc:spChg chg="mod ord">
          <ac:chgData name="Zuzana Nevěřilová" userId="e318c989-7f5f-4bff-aac7-c3e5653b5fbb" providerId="ADAL" clId="{155E97E5-1718-4061-BA2F-BC7615FFA71C}" dt="2024-02-12T13:09:57.543" v="2761" actId="20577"/>
          <ac:spMkLst>
            <pc:docMk/>
            <pc:sldMk cId="3588721350" sldId="1910"/>
            <ac:spMk id="2" creationId="{3B909EB6-4F6D-68B7-CC98-FB4D2DB46416}"/>
          </ac:spMkLst>
        </pc:spChg>
        <pc:spChg chg="mod ord">
          <ac:chgData name="Zuzana Nevěřilová" userId="e318c989-7f5f-4bff-aac7-c3e5653b5fbb" providerId="ADAL" clId="{155E97E5-1718-4061-BA2F-BC7615FFA71C}" dt="2024-02-12T13:14:12.355" v="2865" actId="14100"/>
          <ac:spMkLst>
            <pc:docMk/>
            <pc:sldMk cId="3588721350" sldId="1910"/>
            <ac:spMk id="3" creationId="{4CD32361-17C2-8739-574B-2ADF0B24515A}"/>
          </ac:spMkLst>
        </pc:spChg>
        <pc:spChg chg="add del mod ord">
          <ac:chgData name="Zuzana Nevěřilová" userId="e318c989-7f5f-4bff-aac7-c3e5653b5fbb" providerId="ADAL" clId="{155E97E5-1718-4061-BA2F-BC7615FFA71C}" dt="2024-02-12T13:01:21.812" v="2273" actId="478"/>
          <ac:spMkLst>
            <pc:docMk/>
            <pc:sldMk cId="3588721350" sldId="1910"/>
            <ac:spMk id="4" creationId="{EF4A8AA9-888E-CD5C-5713-F09E40E054E3}"/>
          </ac:spMkLst>
        </pc:spChg>
        <pc:spChg chg="add del mod ord">
          <ac:chgData name="Zuzana Nevěřilová" userId="e318c989-7f5f-4bff-aac7-c3e5653b5fbb" providerId="ADAL" clId="{155E97E5-1718-4061-BA2F-BC7615FFA71C}" dt="2024-02-12T13:05:14.967" v="2427" actId="700"/>
          <ac:spMkLst>
            <pc:docMk/>
            <pc:sldMk cId="3588721350" sldId="1910"/>
            <ac:spMk id="5" creationId="{D3070C34-6612-A48C-6D90-6BCB03B7F040}"/>
          </ac:spMkLst>
        </pc:spChg>
        <pc:spChg chg="add mod">
          <ac:chgData name="Zuzana Nevěřilová" userId="e318c989-7f5f-4bff-aac7-c3e5653b5fbb" providerId="ADAL" clId="{155E97E5-1718-4061-BA2F-BC7615FFA71C}" dt="2024-02-12T13:02:27.556" v="2280" actId="1076"/>
          <ac:spMkLst>
            <pc:docMk/>
            <pc:sldMk cId="3588721350" sldId="1910"/>
            <ac:spMk id="7" creationId="{A4E52F90-0BC2-1E8F-E151-60FE544C04F3}"/>
          </ac:spMkLst>
        </pc:spChg>
        <pc:spChg chg="add mod">
          <ac:chgData name="Zuzana Nevěřilová" userId="e318c989-7f5f-4bff-aac7-c3e5653b5fbb" providerId="ADAL" clId="{155E97E5-1718-4061-BA2F-BC7615FFA71C}" dt="2024-02-12T13:02:15.851" v="2277" actId="1076"/>
          <ac:spMkLst>
            <pc:docMk/>
            <pc:sldMk cId="3588721350" sldId="1910"/>
            <ac:spMk id="8" creationId="{7B519932-6FB8-E4EA-9A06-EFF46B350552}"/>
          </ac:spMkLst>
        </pc:spChg>
        <pc:picChg chg="add mod">
          <ac:chgData name="Zuzana Nevěřilová" userId="e318c989-7f5f-4bff-aac7-c3e5653b5fbb" providerId="ADAL" clId="{155E97E5-1718-4061-BA2F-BC7615FFA71C}" dt="2024-02-12T12:59:24.587" v="2259" actId="1076"/>
          <ac:picMkLst>
            <pc:docMk/>
            <pc:sldMk cId="3588721350" sldId="1910"/>
            <ac:picMk id="5122" creationId="{F2FA29FE-FF85-4B41-3C0E-774041015815}"/>
          </ac:picMkLst>
        </pc:picChg>
        <pc:picChg chg="add mod">
          <ac:chgData name="Zuzana Nevěřilová" userId="e318c989-7f5f-4bff-aac7-c3e5653b5fbb" providerId="ADAL" clId="{155E97E5-1718-4061-BA2F-BC7615FFA71C}" dt="2024-02-12T13:01:19.995" v="2272" actId="1076"/>
          <ac:picMkLst>
            <pc:docMk/>
            <pc:sldMk cId="3588721350" sldId="1910"/>
            <ac:picMk id="5124" creationId="{EFF7665A-A016-198D-5C6E-FF1A419E09E0}"/>
          </ac:picMkLst>
        </pc:picChg>
      </pc:sldChg>
      <pc:sldChg chg="addSp delSp modSp new mod modClrScheme chgLayout">
        <pc:chgData name="Zuzana Nevěřilová" userId="e318c989-7f5f-4bff-aac7-c3e5653b5fbb" providerId="ADAL" clId="{155E97E5-1718-4061-BA2F-BC7615FFA71C}" dt="2024-02-12T13:14:59.829" v="2866" actId="20577"/>
        <pc:sldMkLst>
          <pc:docMk/>
          <pc:sldMk cId="3726362289" sldId="1911"/>
        </pc:sldMkLst>
        <pc:spChg chg="del mod ord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2" creationId="{CC7E08AB-1B3B-7452-56CF-D2FEEA720448}"/>
          </ac:spMkLst>
        </pc:spChg>
        <pc:spChg chg="del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3" creationId="{6E667565-4D9B-854D-7C56-9D680D84107F}"/>
          </ac:spMkLst>
        </pc:spChg>
        <pc:spChg chg="del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4" creationId="{B3DCA9F6-A565-68DF-352D-04BBB46A273E}"/>
          </ac:spMkLst>
        </pc:spChg>
        <pc:spChg chg="del mod ord">
          <ac:chgData name="Zuzana Nevěřilová" userId="e318c989-7f5f-4bff-aac7-c3e5653b5fbb" providerId="ADAL" clId="{155E97E5-1718-4061-BA2F-BC7615FFA71C}" dt="2024-02-12T13:05:23.560" v="2429" actId="700"/>
          <ac:spMkLst>
            <pc:docMk/>
            <pc:sldMk cId="3726362289" sldId="1911"/>
            <ac:spMk id="5" creationId="{8B570BD2-A5CD-F057-26F8-AD2A07DD83A3}"/>
          </ac:spMkLst>
        </pc:spChg>
        <pc:spChg chg="add mod ord">
          <ac:chgData name="Zuzana Nevěřilová" userId="e318c989-7f5f-4bff-aac7-c3e5653b5fbb" providerId="ADAL" clId="{155E97E5-1718-4061-BA2F-BC7615FFA71C}" dt="2024-02-12T13:05:33.989" v="2431" actId="368"/>
          <ac:spMkLst>
            <pc:docMk/>
            <pc:sldMk cId="3726362289" sldId="1911"/>
            <ac:spMk id="6" creationId="{782C6344-B093-6CBF-E3B2-E17E1DF13107}"/>
          </ac:spMkLst>
        </pc:spChg>
        <pc:spChg chg="add mod ord">
          <ac:chgData name="Zuzana Nevěřilová" userId="e318c989-7f5f-4bff-aac7-c3e5653b5fbb" providerId="ADAL" clId="{155E97E5-1718-4061-BA2F-BC7615FFA71C}" dt="2024-02-12T13:14:59.829" v="2866" actId="20577"/>
          <ac:spMkLst>
            <pc:docMk/>
            <pc:sldMk cId="3726362289" sldId="1911"/>
            <ac:spMk id="7" creationId="{D50D65DB-116B-4847-23C2-8725C432249C}"/>
          </ac:spMkLst>
        </pc:spChg>
      </pc:sldChg>
      <pc:sldChg chg="addSp delSp modSp new mod modClrScheme modAnim chgLayout">
        <pc:chgData name="Zuzana Nevěřilová" userId="e318c989-7f5f-4bff-aac7-c3e5653b5fbb" providerId="ADAL" clId="{155E97E5-1718-4061-BA2F-BC7615FFA71C}" dt="2024-02-12T13:13:46.663" v="2849" actId="113"/>
        <pc:sldMkLst>
          <pc:docMk/>
          <pc:sldMk cId="2116880057" sldId="1912"/>
        </pc:sldMkLst>
        <pc:spChg chg="del mod ord">
          <ac:chgData name="Zuzana Nevěřilová" userId="e318c989-7f5f-4bff-aac7-c3e5653b5fbb" providerId="ADAL" clId="{155E97E5-1718-4061-BA2F-BC7615FFA71C}" dt="2024-02-12T13:10:17.717" v="2763" actId="700"/>
          <ac:spMkLst>
            <pc:docMk/>
            <pc:sldMk cId="2116880057" sldId="1912"/>
            <ac:spMk id="2" creationId="{4A60B5D5-E696-11FA-BD0A-0CBC4F6AF81B}"/>
          </ac:spMkLst>
        </pc:spChg>
        <pc:spChg chg="del mod ord">
          <ac:chgData name="Zuzana Nevěřilová" userId="e318c989-7f5f-4bff-aac7-c3e5653b5fbb" providerId="ADAL" clId="{155E97E5-1718-4061-BA2F-BC7615FFA71C}" dt="2024-02-12T13:10:17.717" v="2763" actId="700"/>
          <ac:spMkLst>
            <pc:docMk/>
            <pc:sldMk cId="2116880057" sldId="1912"/>
            <ac:spMk id="3" creationId="{5E697CD6-8048-3BD6-80DF-95B1D201381D}"/>
          </ac:spMkLst>
        </pc:spChg>
        <pc:spChg chg="add mod ord">
          <ac:chgData name="Zuzana Nevěřilová" userId="e318c989-7f5f-4bff-aac7-c3e5653b5fbb" providerId="ADAL" clId="{155E97E5-1718-4061-BA2F-BC7615FFA71C}" dt="2024-02-12T13:13:46.663" v="2849" actId="113"/>
          <ac:spMkLst>
            <pc:docMk/>
            <pc:sldMk cId="2116880057" sldId="1912"/>
            <ac:spMk id="4" creationId="{80A02939-A81B-B30E-26A2-6681A9A61E15}"/>
          </ac:spMkLst>
        </pc:spChg>
        <pc:spChg chg="add del mod ord">
          <ac:chgData name="Zuzana Nevěřilová" userId="e318c989-7f5f-4bff-aac7-c3e5653b5fbb" providerId="ADAL" clId="{155E97E5-1718-4061-BA2F-BC7615FFA71C}" dt="2024-02-12T13:10:54.840" v="2772" actId="26606"/>
          <ac:spMkLst>
            <pc:docMk/>
            <pc:sldMk cId="2116880057" sldId="1912"/>
            <ac:spMk id="5" creationId="{78FFECBF-1857-E49B-3FB0-47BAF441A269}"/>
          </ac:spMkLst>
        </pc:spChg>
        <pc:spChg chg="add mod">
          <ac:chgData name="Zuzana Nevěřilová" userId="e318c989-7f5f-4bff-aac7-c3e5653b5fbb" providerId="ADAL" clId="{155E97E5-1718-4061-BA2F-BC7615FFA71C}" dt="2024-02-12T13:11:39.325" v="2782" actId="1076"/>
          <ac:spMkLst>
            <pc:docMk/>
            <pc:sldMk cId="2116880057" sldId="1912"/>
            <ac:spMk id="7" creationId="{A8FDA7D7-2426-7056-C3B1-A3FF5B11F0DB}"/>
          </ac:spMkLst>
        </pc:spChg>
        <pc:spChg chg="add mod">
          <ac:chgData name="Zuzana Nevěřilová" userId="e318c989-7f5f-4bff-aac7-c3e5653b5fbb" providerId="ADAL" clId="{155E97E5-1718-4061-BA2F-BC7615FFA71C}" dt="2024-02-12T13:13:00.966" v="2843" actId="6549"/>
          <ac:spMkLst>
            <pc:docMk/>
            <pc:sldMk cId="2116880057" sldId="1912"/>
            <ac:spMk id="9" creationId="{17D72238-67A1-8121-1163-236DF1545B31}"/>
          </ac:spMkLst>
        </pc:spChg>
        <pc:spChg chg="add mod">
          <ac:chgData name="Zuzana Nevěřilová" userId="e318c989-7f5f-4bff-aac7-c3e5653b5fbb" providerId="ADAL" clId="{155E97E5-1718-4061-BA2F-BC7615FFA71C}" dt="2024-02-12T13:13:19.950" v="2846" actId="113"/>
          <ac:spMkLst>
            <pc:docMk/>
            <pc:sldMk cId="2116880057" sldId="1912"/>
            <ac:spMk id="11" creationId="{18FB1C2E-8D49-CEAC-7C9B-FC570A0A2D88}"/>
          </ac:spMkLst>
        </pc:spChg>
        <pc:picChg chg="add mod ord">
          <ac:chgData name="Zuzana Nevěřilová" userId="e318c989-7f5f-4bff-aac7-c3e5653b5fbb" providerId="ADAL" clId="{155E97E5-1718-4061-BA2F-BC7615FFA71C}" dt="2024-02-12T13:12:06.731" v="2827" actId="14100"/>
          <ac:picMkLst>
            <pc:docMk/>
            <pc:sldMk cId="2116880057" sldId="1912"/>
            <ac:picMk id="6146" creationId="{BA75A705-DB1D-B9E3-4B0A-B170EEDB368E}"/>
          </ac:picMkLst>
        </pc:picChg>
        <pc:picChg chg="add mod">
          <ac:chgData name="Zuzana Nevěřilová" userId="e318c989-7f5f-4bff-aac7-c3e5653b5fbb" providerId="ADAL" clId="{155E97E5-1718-4061-BA2F-BC7615FFA71C}" dt="2024-02-12T13:12:09.915" v="2828" actId="14100"/>
          <ac:picMkLst>
            <pc:docMk/>
            <pc:sldMk cId="2116880057" sldId="1912"/>
            <ac:picMk id="6148" creationId="{4B82C623-C838-3A6E-8B05-590F507398B9}"/>
          </ac:picMkLst>
        </pc:picChg>
      </pc:sldChg>
      <pc:sldMasterChg chg="delSldLayout">
        <pc:chgData name="Zuzana Nevěřilová" userId="e318c989-7f5f-4bff-aac7-c3e5653b5fbb" providerId="ADAL" clId="{155E97E5-1718-4061-BA2F-BC7615FFA71C}" dt="2024-02-12T10:55:21.283" v="0" actId="47"/>
        <pc:sldMasterMkLst>
          <pc:docMk/>
          <pc:sldMasterMk cId="3991899034" sldId="2147483705"/>
        </pc:sldMasterMkLst>
        <pc:sldLayoutChg chg="del">
          <pc:chgData name="Zuzana Nevěřilová" userId="e318c989-7f5f-4bff-aac7-c3e5653b5fbb" providerId="ADAL" clId="{155E97E5-1718-4061-BA2F-BC7615FFA71C}" dt="2024-02-12T10:55:21.283" v="0" actId="47"/>
          <pc:sldLayoutMkLst>
            <pc:docMk/>
            <pc:sldMasterMk cId="3991899034" sldId="2147483705"/>
            <pc:sldLayoutMk cId="556062971" sldId="2147483721"/>
          </pc:sldLayoutMkLst>
        </pc:sldLayoutChg>
      </pc:sldMasterChg>
    </pc:docChg>
  </pc:docChgLst>
  <pc:docChgLst>
    <pc:chgData name="Zuzana Nevěřilová" userId="e318c989-7f5f-4bff-aac7-c3e5653b5fbb" providerId="ADAL" clId="{E70B5CA3-5AF5-48CD-AF46-13E3CE79043A}"/>
    <pc:docChg chg="undo redo custSel addSld delSld modSld sldOrd modSection">
      <pc:chgData name="Zuzana Nevěřilová" userId="e318c989-7f5f-4bff-aac7-c3e5653b5fbb" providerId="ADAL" clId="{E70B5CA3-5AF5-48CD-AF46-13E3CE79043A}" dt="2024-02-13T20:34:00.412" v="5508" actId="1076"/>
      <pc:docMkLst>
        <pc:docMk/>
      </pc:docMkLst>
      <pc:sldChg chg="modSp mod">
        <pc:chgData name="Zuzana Nevěřilová" userId="e318c989-7f5f-4bff-aac7-c3e5653b5fbb" providerId="ADAL" clId="{E70B5CA3-5AF5-48CD-AF46-13E3CE79043A}" dt="2024-02-13T19:53:58.151" v="4578" actId="113"/>
        <pc:sldMkLst>
          <pc:docMk/>
          <pc:sldMk cId="1236220360" sldId="1876"/>
        </pc:sldMkLst>
        <pc:spChg chg="mod">
          <ac:chgData name="Zuzana Nevěřilová" userId="e318c989-7f5f-4bff-aac7-c3e5653b5fbb" providerId="ADAL" clId="{E70B5CA3-5AF5-48CD-AF46-13E3CE79043A}" dt="2024-02-13T19:53:58.151" v="4578" actId="113"/>
          <ac:spMkLst>
            <pc:docMk/>
            <pc:sldMk cId="1236220360" sldId="1876"/>
            <ac:spMk id="3" creationId="{D3316BC9-7937-4417-B232-1B37F4796011}"/>
          </ac:spMkLst>
        </pc:spChg>
      </pc:sldChg>
      <pc:sldChg chg="del">
        <pc:chgData name="Zuzana Nevěřilová" userId="e318c989-7f5f-4bff-aac7-c3e5653b5fbb" providerId="ADAL" clId="{E70B5CA3-5AF5-48CD-AF46-13E3CE79043A}" dt="2024-02-13T16:08:00.579" v="0" actId="47"/>
        <pc:sldMkLst>
          <pc:docMk/>
          <pc:sldMk cId="1210831725" sldId="1901"/>
        </pc:sldMkLst>
      </pc:sldChg>
      <pc:sldChg chg="del">
        <pc:chgData name="Zuzana Nevěřilová" userId="e318c989-7f5f-4bff-aac7-c3e5653b5fbb" providerId="ADAL" clId="{E70B5CA3-5AF5-48CD-AF46-13E3CE79043A}" dt="2024-02-13T16:08:00.579" v="0" actId="47"/>
        <pc:sldMkLst>
          <pc:docMk/>
          <pc:sldMk cId="1913688801" sldId="1902"/>
        </pc:sldMkLst>
      </pc:sldChg>
      <pc:sldChg chg="del">
        <pc:chgData name="Zuzana Nevěřilová" userId="e318c989-7f5f-4bff-aac7-c3e5653b5fbb" providerId="ADAL" clId="{E70B5CA3-5AF5-48CD-AF46-13E3CE79043A}" dt="2024-02-13T16:08:00.579" v="0" actId="47"/>
        <pc:sldMkLst>
          <pc:docMk/>
          <pc:sldMk cId="4277799327" sldId="1903"/>
        </pc:sldMkLst>
      </pc:sldChg>
      <pc:sldChg chg="del">
        <pc:chgData name="Zuzana Nevěřilová" userId="e318c989-7f5f-4bff-aac7-c3e5653b5fbb" providerId="ADAL" clId="{E70B5CA3-5AF5-48CD-AF46-13E3CE79043A}" dt="2024-02-13T16:08:00.579" v="0" actId="47"/>
        <pc:sldMkLst>
          <pc:docMk/>
          <pc:sldMk cId="715646093" sldId="1904"/>
        </pc:sldMkLst>
      </pc:sldChg>
      <pc:sldChg chg="del">
        <pc:chgData name="Zuzana Nevěřilová" userId="e318c989-7f5f-4bff-aac7-c3e5653b5fbb" providerId="ADAL" clId="{E70B5CA3-5AF5-48CD-AF46-13E3CE79043A}" dt="2024-02-13T16:08:00.579" v="0" actId="47"/>
        <pc:sldMkLst>
          <pc:docMk/>
          <pc:sldMk cId="1540815355" sldId="1905"/>
        </pc:sldMkLst>
      </pc:sldChg>
      <pc:sldChg chg="addSp delSp modSp add del mod">
        <pc:chgData name="Zuzana Nevěřilová" userId="e318c989-7f5f-4bff-aac7-c3e5653b5fbb" providerId="ADAL" clId="{E70B5CA3-5AF5-48CD-AF46-13E3CE79043A}" dt="2024-02-13T16:38:12.789" v="1019" actId="20577"/>
        <pc:sldMkLst>
          <pc:docMk/>
          <pc:sldMk cId="1849077966" sldId="1906"/>
        </pc:sldMkLst>
        <pc:spChg chg="mod">
          <ac:chgData name="Zuzana Nevěřilová" userId="e318c989-7f5f-4bff-aac7-c3e5653b5fbb" providerId="ADAL" clId="{E70B5CA3-5AF5-48CD-AF46-13E3CE79043A}" dt="2024-02-13T16:38:12.789" v="1019" actId="20577"/>
          <ac:spMkLst>
            <pc:docMk/>
            <pc:sldMk cId="1849077966" sldId="1906"/>
            <ac:spMk id="2" creationId="{20F87E4E-509D-B036-7445-9BEA80E7273F}"/>
          </ac:spMkLst>
        </pc:spChg>
        <pc:spChg chg="del mod">
          <ac:chgData name="Zuzana Nevěřilová" userId="e318c989-7f5f-4bff-aac7-c3e5653b5fbb" providerId="ADAL" clId="{E70B5CA3-5AF5-48CD-AF46-13E3CE79043A}" dt="2024-02-13T16:35:57.415" v="985" actId="478"/>
          <ac:spMkLst>
            <pc:docMk/>
            <pc:sldMk cId="1849077966" sldId="1906"/>
            <ac:spMk id="3" creationId="{DEF79B64-AC3B-4217-B210-83B7457F5648}"/>
          </ac:spMkLst>
        </pc:spChg>
        <pc:spChg chg="mod">
          <ac:chgData name="Zuzana Nevěřilová" userId="e318c989-7f5f-4bff-aac7-c3e5653b5fbb" providerId="ADAL" clId="{E70B5CA3-5AF5-48CD-AF46-13E3CE79043A}" dt="2024-02-13T16:36:29.574" v="1011" actId="2711"/>
          <ac:spMkLst>
            <pc:docMk/>
            <pc:sldMk cId="1849077966" sldId="1906"/>
            <ac:spMk id="4" creationId="{09C94C93-5061-6C53-9B8A-32CF99964469}"/>
          </ac:spMkLst>
        </pc:spChg>
        <pc:spChg chg="del mod">
          <ac:chgData name="Zuzana Nevěřilová" userId="e318c989-7f5f-4bff-aac7-c3e5653b5fbb" providerId="ADAL" clId="{E70B5CA3-5AF5-48CD-AF46-13E3CE79043A}" dt="2024-02-13T16:35:53.070" v="983" actId="478"/>
          <ac:spMkLst>
            <pc:docMk/>
            <pc:sldMk cId="1849077966" sldId="1906"/>
            <ac:spMk id="5" creationId="{7A8B0A93-A10C-0AEF-9EE5-3455F16920DE}"/>
          </ac:spMkLst>
        </pc:spChg>
        <pc:spChg chg="mod">
          <ac:chgData name="Zuzana Nevěřilová" userId="e318c989-7f5f-4bff-aac7-c3e5653b5fbb" providerId="ADAL" clId="{E70B5CA3-5AF5-48CD-AF46-13E3CE79043A}" dt="2024-02-13T16:36:19.285" v="1010" actId="20577"/>
          <ac:spMkLst>
            <pc:docMk/>
            <pc:sldMk cId="1849077966" sldId="1906"/>
            <ac:spMk id="6" creationId="{3BD517F6-EF07-E25A-9A1E-B678EEA0EB14}"/>
          </ac:spMkLst>
        </pc:spChg>
        <pc:spChg chg="add del mod">
          <ac:chgData name="Zuzana Nevěřilová" userId="e318c989-7f5f-4bff-aac7-c3e5653b5fbb" providerId="ADAL" clId="{E70B5CA3-5AF5-48CD-AF46-13E3CE79043A}" dt="2024-02-13T16:35:54.894" v="984" actId="478"/>
          <ac:spMkLst>
            <pc:docMk/>
            <pc:sldMk cId="1849077966" sldId="1906"/>
            <ac:spMk id="8" creationId="{69A5753B-BF7D-BB7D-C70B-BA51439D52EB}"/>
          </ac:spMkLst>
        </pc:spChg>
        <pc:spChg chg="add del mod">
          <ac:chgData name="Zuzana Nevěřilová" userId="e318c989-7f5f-4bff-aac7-c3e5653b5fbb" providerId="ADAL" clId="{E70B5CA3-5AF5-48CD-AF46-13E3CE79043A}" dt="2024-02-13T16:35:58.227" v="986" actId="478"/>
          <ac:spMkLst>
            <pc:docMk/>
            <pc:sldMk cId="1849077966" sldId="1906"/>
            <ac:spMk id="10" creationId="{1B5A5C29-9271-7F5F-4FFE-73E5A04A3636}"/>
          </ac:spMkLst>
        </pc:spChg>
      </pc:sldChg>
      <pc:sldChg chg="del">
        <pc:chgData name="Zuzana Nevěřilová" userId="e318c989-7f5f-4bff-aac7-c3e5653b5fbb" providerId="ADAL" clId="{E70B5CA3-5AF5-48CD-AF46-13E3CE79043A}" dt="2024-02-13T16:08:00.579" v="0" actId="47"/>
        <pc:sldMkLst>
          <pc:docMk/>
          <pc:sldMk cId="1485994847" sldId="1907"/>
        </pc:sldMkLst>
      </pc:sldChg>
      <pc:sldChg chg="addSp delSp modSp new mod chgLayout">
        <pc:chgData name="Zuzana Nevěřilová" userId="e318c989-7f5f-4bff-aac7-c3e5653b5fbb" providerId="ADAL" clId="{E70B5CA3-5AF5-48CD-AF46-13E3CE79043A}" dt="2024-02-13T16:41:07.969" v="1119" actId="20577"/>
        <pc:sldMkLst>
          <pc:docMk/>
          <pc:sldMk cId="3957853037" sldId="1907"/>
        </pc:sldMkLst>
        <pc:spChg chg="del mod ord">
          <ac:chgData name="Zuzana Nevěřilová" userId="e318c989-7f5f-4bff-aac7-c3e5653b5fbb" providerId="ADAL" clId="{E70B5CA3-5AF5-48CD-AF46-13E3CE79043A}" dt="2024-02-13T16:16:17.791" v="222" actId="700"/>
          <ac:spMkLst>
            <pc:docMk/>
            <pc:sldMk cId="3957853037" sldId="1907"/>
            <ac:spMk id="2" creationId="{F945F0E2-13A3-54A3-DBFB-DDC1BC1DAA33}"/>
          </ac:spMkLst>
        </pc:spChg>
        <pc:spChg chg="del mod ord">
          <ac:chgData name="Zuzana Nevěřilová" userId="e318c989-7f5f-4bff-aac7-c3e5653b5fbb" providerId="ADAL" clId="{E70B5CA3-5AF5-48CD-AF46-13E3CE79043A}" dt="2024-02-13T16:16:17.791" v="222" actId="700"/>
          <ac:spMkLst>
            <pc:docMk/>
            <pc:sldMk cId="3957853037" sldId="1907"/>
            <ac:spMk id="3" creationId="{66A7C57E-FC54-CCA5-5770-5A069CAA29D1}"/>
          </ac:spMkLst>
        </pc:spChg>
        <pc:spChg chg="del">
          <ac:chgData name="Zuzana Nevěřilová" userId="e318c989-7f5f-4bff-aac7-c3e5653b5fbb" providerId="ADAL" clId="{E70B5CA3-5AF5-48CD-AF46-13E3CE79043A}" dt="2024-02-13T16:16:17.791" v="222" actId="700"/>
          <ac:spMkLst>
            <pc:docMk/>
            <pc:sldMk cId="3957853037" sldId="1907"/>
            <ac:spMk id="4" creationId="{DC10C7B1-7069-7F61-A4CD-5FBDA8A0497E}"/>
          </ac:spMkLst>
        </pc:spChg>
        <pc:spChg chg="del">
          <ac:chgData name="Zuzana Nevěřilová" userId="e318c989-7f5f-4bff-aac7-c3e5653b5fbb" providerId="ADAL" clId="{E70B5CA3-5AF5-48CD-AF46-13E3CE79043A}" dt="2024-02-13T16:16:17.791" v="222" actId="700"/>
          <ac:spMkLst>
            <pc:docMk/>
            <pc:sldMk cId="3957853037" sldId="1907"/>
            <ac:spMk id="5" creationId="{7015B61D-3F45-39E9-66BB-808AB4F8748A}"/>
          </ac:spMkLst>
        </pc:spChg>
        <pc:spChg chg="del">
          <ac:chgData name="Zuzana Nevěřilová" userId="e318c989-7f5f-4bff-aac7-c3e5653b5fbb" providerId="ADAL" clId="{E70B5CA3-5AF5-48CD-AF46-13E3CE79043A}" dt="2024-02-13T16:16:17.791" v="222" actId="700"/>
          <ac:spMkLst>
            <pc:docMk/>
            <pc:sldMk cId="3957853037" sldId="1907"/>
            <ac:spMk id="6" creationId="{5B569B41-EA1A-78AE-8800-A7BBA21C83D1}"/>
          </ac:spMkLst>
        </pc:spChg>
        <pc:spChg chg="add mod ord">
          <ac:chgData name="Zuzana Nevěřilová" userId="e318c989-7f5f-4bff-aac7-c3e5653b5fbb" providerId="ADAL" clId="{E70B5CA3-5AF5-48CD-AF46-13E3CE79043A}" dt="2024-02-13T16:41:07.969" v="1119" actId="20577"/>
          <ac:spMkLst>
            <pc:docMk/>
            <pc:sldMk cId="3957853037" sldId="1907"/>
            <ac:spMk id="7" creationId="{88D0DFD1-84E5-352A-0A3C-FA6E75DBF777}"/>
          </ac:spMkLst>
        </pc:spChg>
        <pc:spChg chg="add mod ord">
          <ac:chgData name="Zuzana Nevěřilová" userId="e318c989-7f5f-4bff-aac7-c3e5653b5fbb" providerId="ADAL" clId="{E70B5CA3-5AF5-48CD-AF46-13E3CE79043A}" dt="2024-02-13T16:17:00.492" v="306" actId="12"/>
          <ac:spMkLst>
            <pc:docMk/>
            <pc:sldMk cId="3957853037" sldId="1907"/>
            <ac:spMk id="8" creationId="{7B4DC83F-7866-B833-F97B-C4606A6D6F25}"/>
          </ac:spMkLst>
        </pc:spChg>
        <pc:spChg chg="add mod ord">
          <ac:chgData name="Zuzana Nevěřilová" userId="e318c989-7f5f-4bff-aac7-c3e5653b5fbb" providerId="ADAL" clId="{E70B5CA3-5AF5-48CD-AF46-13E3CE79043A}" dt="2024-02-13T16:26:20.281" v="523" actId="20577"/>
          <ac:spMkLst>
            <pc:docMk/>
            <pc:sldMk cId="3957853037" sldId="1907"/>
            <ac:spMk id="9" creationId="{304E0AA2-090E-06E0-2F88-00CD69E336DC}"/>
          </ac:spMkLst>
        </pc:spChg>
        <pc:spChg chg="add mod ord">
          <ac:chgData name="Zuzana Nevěřilová" userId="e318c989-7f5f-4bff-aac7-c3e5653b5fbb" providerId="ADAL" clId="{E70B5CA3-5AF5-48CD-AF46-13E3CE79043A}" dt="2024-02-13T16:36:47.825" v="1012" actId="14100"/>
          <ac:spMkLst>
            <pc:docMk/>
            <pc:sldMk cId="3957853037" sldId="1907"/>
            <ac:spMk id="10" creationId="{35F5FB35-D252-EA3E-780A-4B6B6362EAEC}"/>
          </ac:spMkLst>
        </pc:spChg>
        <pc:spChg chg="add mod ord">
          <ac:chgData name="Zuzana Nevěřilová" userId="e318c989-7f5f-4bff-aac7-c3e5653b5fbb" providerId="ADAL" clId="{E70B5CA3-5AF5-48CD-AF46-13E3CE79043A}" dt="2024-02-13T16:26:31.982" v="551" actId="20577"/>
          <ac:spMkLst>
            <pc:docMk/>
            <pc:sldMk cId="3957853037" sldId="1907"/>
            <ac:spMk id="11" creationId="{E814FA82-A040-D027-F298-0783D3714D2D}"/>
          </ac:spMkLst>
        </pc:spChg>
      </pc:sldChg>
      <pc:sldChg chg="addSp delSp modSp new mod chgLayout">
        <pc:chgData name="Zuzana Nevěřilová" userId="e318c989-7f5f-4bff-aac7-c3e5653b5fbb" providerId="ADAL" clId="{E70B5CA3-5AF5-48CD-AF46-13E3CE79043A}" dt="2024-02-13T16:39:04.418" v="1022" actId="255"/>
        <pc:sldMkLst>
          <pc:docMk/>
          <pc:sldMk cId="1427109240" sldId="1908"/>
        </pc:sldMkLst>
        <pc:spChg chg="del mod ord">
          <ac:chgData name="Zuzana Nevěřilová" userId="e318c989-7f5f-4bff-aac7-c3e5653b5fbb" providerId="ADAL" clId="{E70B5CA3-5AF5-48CD-AF46-13E3CE79043A}" dt="2024-02-13T16:29:29.416" v="553" actId="700"/>
          <ac:spMkLst>
            <pc:docMk/>
            <pc:sldMk cId="1427109240" sldId="1908"/>
            <ac:spMk id="2" creationId="{F8A80C1B-3662-B3D1-5F57-1215E9367955}"/>
          </ac:spMkLst>
        </pc:spChg>
        <pc:spChg chg="del mod ord">
          <ac:chgData name="Zuzana Nevěřilová" userId="e318c989-7f5f-4bff-aac7-c3e5653b5fbb" providerId="ADAL" clId="{E70B5CA3-5AF5-48CD-AF46-13E3CE79043A}" dt="2024-02-13T16:29:29.416" v="553" actId="700"/>
          <ac:spMkLst>
            <pc:docMk/>
            <pc:sldMk cId="1427109240" sldId="1908"/>
            <ac:spMk id="3" creationId="{DCFA1D3A-E74D-EEE5-D7CA-53927AD1DC7E}"/>
          </ac:spMkLst>
        </pc:spChg>
        <pc:spChg chg="del">
          <ac:chgData name="Zuzana Nevěřilová" userId="e318c989-7f5f-4bff-aac7-c3e5653b5fbb" providerId="ADAL" clId="{E70B5CA3-5AF5-48CD-AF46-13E3CE79043A}" dt="2024-02-13T16:29:29.416" v="553" actId="700"/>
          <ac:spMkLst>
            <pc:docMk/>
            <pc:sldMk cId="1427109240" sldId="1908"/>
            <ac:spMk id="4" creationId="{BFBAE0C3-1594-9EC9-7C8C-6EA1FC18110B}"/>
          </ac:spMkLst>
        </pc:spChg>
        <pc:spChg chg="del">
          <ac:chgData name="Zuzana Nevěřilová" userId="e318c989-7f5f-4bff-aac7-c3e5653b5fbb" providerId="ADAL" clId="{E70B5CA3-5AF5-48CD-AF46-13E3CE79043A}" dt="2024-02-13T16:29:29.416" v="553" actId="700"/>
          <ac:spMkLst>
            <pc:docMk/>
            <pc:sldMk cId="1427109240" sldId="1908"/>
            <ac:spMk id="5" creationId="{075E52D9-346A-FA80-E665-D5B2776337A8}"/>
          </ac:spMkLst>
        </pc:spChg>
        <pc:spChg chg="del">
          <ac:chgData name="Zuzana Nevěřilová" userId="e318c989-7f5f-4bff-aac7-c3e5653b5fbb" providerId="ADAL" clId="{E70B5CA3-5AF5-48CD-AF46-13E3CE79043A}" dt="2024-02-13T16:29:29.416" v="553" actId="700"/>
          <ac:spMkLst>
            <pc:docMk/>
            <pc:sldMk cId="1427109240" sldId="1908"/>
            <ac:spMk id="6" creationId="{390F09E8-835C-5357-10AD-39B8A250413E}"/>
          </ac:spMkLst>
        </pc:spChg>
        <pc:spChg chg="add mod ord">
          <ac:chgData name="Zuzana Nevěřilová" userId="e318c989-7f5f-4bff-aac7-c3e5653b5fbb" providerId="ADAL" clId="{E70B5CA3-5AF5-48CD-AF46-13E3CE79043A}" dt="2024-02-13T16:39:04.418" v="1022" actId="255"/>
          <ac:spMkLst>
            <pc:docMk/>
            <pc:sldMk cId="1427109240" sldId="1908"/>
            <ac:spMk id="7" creationId="{3E657D0D-6756-89B5-BC02-9F19EEB667A4}"/>
          </ac:spMkLst>
        </pc:spChg>
        <pc:spChg chg="add mod ord">
          <ac:chgData name="Zuzana Nevěřilová" userId="e318c989-7f5f-4bff-aac7-c3e5653b5fbb" providerId="ADAL" clId="{E70B5CA3-5AF5-48CD-AF46-13E3CE79043A}" dt="2024-02-13T16:30:23.524" v="661" actId="27636"/>
          <ac:spMkLst>
            <pc:docMk/>
            <pc:sldMk cId="1427109240" sldId="1908"/>
            <ac:spMk id="8" creationId="{4CE0486C-821D-AE87-991F-860BC67FE6C7}"/>
          </ac:spMkLst>
        </pc:spChg>
      </pc:sldChg>
      <pc:sldChg chg="add del">
        <pc:chgData name="Zuzana Nevěřilová" userId="e318c989-7f5f-4bff-aac7-c3e5653b5fbb" providerId="ADAL" clId="{E70B5CA3-5AF5-48CD-AF46-13E3CE79043A}" dt="2024-02-13T16:08:14.387" v="3" actId="47"/>
        <pc:sldMkLst>
          <pc:docMk/>
          <pc:sldMk cId="3532742264" sldId="1908"/>
        </pc:sldMkLst>
      </pc:sldChg>
      <pc:sldChg chg="addSp delSp modSp new mod modAnim chgLayout">
        <pc:chgData name="Zuzana Nevěřilová" userId="e318c989-7f5f-4bff-aac7-c3e5653b5fbb" providerId="ADAL" clId="{E70B5CA3-5AF5-48CD-AF46-13E3CE79043A}" dt="2024-02-13T18:56:42.368" v="3524" actId="20577"/>
        <pc:sldMkLst>
          <pc:docMk/>
          <pc:sldMk cId="1750471326" sldId="1909"/>
        </pc:sldMkLst>
        <pc:spChg chg="del mod ord">
          <ac:chgData name="Zuzana Nevěřilová" userId="e318c989-7f5f-4bff-aac7-c3e5653b5fbb" providerId="ADAL" clId="{E70B5CA3-5AF5-48CD-AF46-13E3CE79043A}" dt="2024-02-13T16:30:58.086" v="663" actId="700"/>
          <ac:spMkLst>
            <pc:docMk/>
            <pc:sldMk cId="1750471326" sldId="1909"/>
            <ac:spMk id="2" creationId="{A4FE2FF3-0161-003A-FBA4-C961BF70B26D}"/>
          </ac:spMkLst>
        </pc:spChg>
        <pc:spChg chg="del mod ord">
          <ac:chgData name="Zuzana Nevěřilová" userId="e318c989-7f5f-4bff-aac7-c3e5653b5fbb" providerId="ADAL" clId="{E70B5CA3-5AF5-48CD-AF46-13E3CE79043A}" dt="2024-02-13T16:30:58.086" v="663" actId="700"/>
          <ac:spMkLst>
            <pc:docMk/>
            <pc:sldMk cId="1750471326" sldId="1909"/>
            <ac:spMk id="3" creationId="{CCCF7B93-B4C7-619F-D50F-EBE2ACEE79F3}"/>
          </ac:spMkLst>
        </pc:spChg>
        <pc:spChg chg="add mod ord">
          <ac:chgData name="Zuzana Nevěřilová" userId="e318c989-7f5f-4bff-aac7-c3e5653b5fbb" providerId="ADAL" clId="{E70B5CA3-5AF5-48CD-AF46-13E3CE79043A}" dt="2024-02-13T18:56:42.368" v="3524" actId="20577"/>
          <ac:spMkLst>
            <pc:docMk/>
            <pc:sldMk cId="1750471326" sldId="1909"/>
            <ac:spMk id="4" creationId="{0C759BB6-F0CA-082E-3DF7-90FF0070F144}"/>
          </ac:spMkLst>
        </pc:spChg>
        <pc:spChg chg="add mod ord">
          <ac:chgData name="Zuzana Nevěřilová" userId="e318c989-7f5f-4bff-aac7-c3e5653b5fbb" providerId="ADAL" clId="{E70B5CA3-5AF5-48CD-AF46-13E3CE79043A}" dt="2024-02-13T16:34:23.305" v="953" actId="27636"/>
          <ac:spMkLst>
            <pc:docMk/>
            <pc:sldMk cId="1750471326" sldId="1909"/>
            <ac:spMk id="5" creationId="{F2E9942E-19AC-B04F-6D3A-E4C70F1F5DDC}"/>
          </ac:spMkLst>
        </pc:spChg>
        <pc:spChg chg="add mod">
          <ac:chgData name="Zuzana Nevěřilová" userId="e318c989-7f5f-4bff-aac7-c3e5653b5fbb" providerId="ADAL" clId="{E70B5CA3-5AF5-48CD-AF46-13E3CE79043A}" dt="2024-02-13T16:41:21.796" v="1120" actId="1076"/>
          <ac:spMkLst>
            <pc:docMk/>
            <pc:sldMk cId="1750471326" sldId="1909"/>
            <ac:spMk id="7" creationId="{A9B442F6-8FAE-4C30-DF77-D54648EE3E4D}"/>
          </ac:spMkLst>
        </pc:spChg>
      </pc:sldChg>
      <pc:sldChg chg="add del">
        <pc:chgData name="Zuzana Nevěřilová" userId="e318c989-7f5f-4bff-aac7-c3e5653b5fbb" providerId="ADAL" clId="{E70B5CA3-5AF5-48CD-AF46-13E3CE79043A}" dt="2024-02-13T16:08:14.387" v="3" actId="47"/>
        <pc:sldMkLst>
          <pc:docMk/>
          <pc:sldMk cId="3827723993" sldId="1909"/>
        </pc:sldMkLst>
      </pc:sldChg>
      <pc:sldChg chg="modSp new mod modAnim">
        <pc:chgData name="Zuzana Nevěřilová" userId="e318c989-7f5f-4bff-aac7-c3e5653b5fbb" providerId="ADAL" clId="{E70B5CA3-5AF5-48CD-AF46-13E3CE79043A}" dt="2024-02-13T17:37:58.943" v="3255" actId="113"/>
        <pc:sldMkLst>
          <pc:docMk/>
          <pc:sldMk cId="3031077041" sldId="1910"/>
        </pc:sldMkLst>
        <pc:spChg chg="mod">
          <ac:chgData name="Zuzana Nevěřilová" userId="e318c989-7f5f-4bff-aac7-c3e5653b5fbb" providerId="ADAL" clId="{E70B5CA3-5AF5-48CD-AF46-13E3CE79043A}" dt="2024-02-13T17:37:58.943" v="3255" actId="113"/>
          <ac:spMkLst>
            <pc:docMk/>
            <pc:sldMk cId="3031077041" sldId="1910"/>
            <ac:spMk id="2" creationId="{4D0D7B5F-6F91-87AF-1BEE-04196B122E80}"/>
          </ac:spMkLst>
        </pc:spChg>
        <pc:spChg chg="mod">
          <ac:chgData name="Zuzana Nevěřilová" userId="e318c989-7f5f-4bff-aac7-c3e5653b5fbb" providerId="ADAL" clId="{E70B5CA3-5AF5-48CD-AF46-13E3CE79043A}" dt="2024-02-13T16:44:13.466" v="1138" actId="20577"/>
          <ac:spMkLst>
            <pc:docMk/>
            <pc:sldMk cId="3031077041" sldId="1910"/>
            <ac:spMk id="3" creationId="{80CFFCCD-3096-1735-3060-80E0B1D84904}"/>
          </ac:spMkLst>
        </pc:spChg>
      </pc:sldChg>
      <pc:sldChg chg="add del">
        <pc:chgData name="Zuzana Nevěřilová" userId="e318c989-7f5f-4bff-aac7-c3e5653b5fbb" providerId="ADAL" clId="{E70B5CA3-5AF5-48CD-AF46-13E3CE79043A}" dt="2024-02-13T16:08:14.387" v="3" actId="47"/>
        <pc:sldMkLst>
          <pc:docMk/>
          <pc:sldMk cId="3588721350" sldId="1910"/>
        </pc:sldMkLst>
      </pc:sldChg>
      <pc:sldChg chg="add del">
        <pc:chgData name="Zuzana Nevěřilová" userId="e318c989-7f5f-4bff-aac7-c3e5653b5fbb" providerId="ADAL" clId="{E70B5CA3-5AF5-48CD-AF46-13E3CE79043A}" dt="2024-02-13T16:08:14.387" v="3" actId="47"/>
        <pc:sldMkLst>
          <pc:docMk/>
          <pc:sldMk cId="3726362289" sldId="1911"/>
        </pc:sldMkLst>
      </pc:sldChg>
      <pc:sldChg chg="addSp modSp add mod">
        <pc:chgData name="Zuzana Nevěřilová" userId="e318c989-7f5f-4bff-aac7-c3e5653b5fbb" providerId="ADAL" clId="{E70B5CA3-5AF5-48CD-AF46-13E3CE79043A}" dt="2024-02-13T17:38:55.259" v="3264" actId="12"/>
        <pc:sldMkLst>
          <pc:docMk/>
          <pc:sldMk cId="4119283362" sldId="1911"/>
        </pc:sldMkLst>
        <pc:spChg chg="mod">
          <ac:chgData name="Zuzana Nevěřilová" userId="e318c989-7f5f-4bff-aac7-c3e5653b5fbb" providerId="ADAL" clId="{E70B5CA3-5AF5-48CD-AF46-13E3CE79043A}" dt="2024-02-13T17:38:55.259" v="3264" actId="12"/>
          <ac:spMkLst>
            <pc:docMk/>
            <pc:sldMk cId="4119283362" sldId="1911"/>
            <ac:spMk id="2" creationId="{6B0B0321-02F9-1BE7-B09B-6DFB7FEDC344}"/>
          </ac:spMkLst>
        </pc:spChg>
        <pc:graphicFrameChg chg="add mod modGraphic">
          <ac:chgData name="Zuzana Nevěřilová" userId="e318c989-7f5f-4bff-aac7-c3e5653b5fbb" providerId="ADAL" clId="{E70B5CA3-5AF5-48CD-AF46-13E3CE79043A}" dt="2024-02-13T17:26:22.336" v="2723" actId="1035"/>
          <ac:graphicFrameMkLst>
            <pc:docMk/>
            <pc:sldMk cId="4119283362" sldId="1911"/>
            <ac:graphicFrameMk id="4" creationId="{4721487A-E20C-3ABE-8861-BB986249BF5E}"/>
          </ac:graphicFrameMkLst>
        </pc:graphicFrameChg>
      </pc:sldChg>
      <pc:sldChg chg="modSp add mod">
        <pc:chgData name="Zuzana Nevěřilová" userId="e318c989-7f5f-4bff-aac7-c3e5653b5fbb" providerId="ADAL" clId="{E70B5CA3-5AF5-48CD-AF46-13E3CE79043A}" dt="2024-02-13T17:39:05.128" v="3265" actId="20577"/>
        <pc:sldMkLst>
          <pc:docMk/>
          <pc:sldMk cId="158738564" sldId="1912"/>
        </pc:sldMkLst>
        <pc:spChg chg="mod">
          <ac:chgData name="Zuzana Nevěřilová" userId="e318c989-7f5f-4bff-aac7-c3e5653b5fbb" providerId="ADAL" clId="{E70B5CA3-5AF5-48CD-AF46-13E3CE79043A}" dt="2024-02-13T17:39:05.128" v="3265" actId="20577"/>
          <ac:spMkLst>
            <pc:docMk/>
            <pc:sldMk cId="158738564" sldId="1912"/>
            <ac:spMk id="2" creationId="{96085E46-A0DF-D45C-15A6-52C43F67E066}"/>
          </ac:spMkLst>
        </pc:spChg>
      </pc:sldChg>
      <pc:sldChg chg="add del">
        <pc:chgData name="Zuzana Nevěřilová" userId="e318c989-7f5f-4bff-aac7-c3e5653b5fbb" providerId="ADAL" clId="{E70B5CA3-5AF5-48CD-AF46-13E3CE79043A}" dt="2024-02-13T16:08:14.387" v="3" actId="47"/>
        <pc:sldMkLst>
          <pc:docMk/>
          <pc:sldMk cId="2116880057" sldId="1912"/>
        </pc:sldMkLst>
      </pc:sldChg>
      <pc:sldChg chg="modSp add mod">
        <pc:chgData name="Zuzana Nevěřilová" userId="e318c989-7f5f-4bff-aac7-c3e5653b5fbb" providerId="ADAL" clId="{E70B5CA3-5AF5-48CD-AF46-13E3CE79043A}" dt="2024-02-13T17:39:16.828" v="3266" actId="20577"/>
        <pc:sldMkLst>
          <pc:docMk/>
          <pc:sldMk cId="2956847028" sldId="1913"/>
        </pc:sldMkLst>
        <pc:spChg chg="mod">
          <ac:chgData name="Zuzana Nevěřilová" userId="e318c989-7f5f-4bff-aac7-c3e5653b5fbb" providerId="ADAL" clId="{E70B5CA3-5AF5-48CD-AF46-13E3CE79043A}" dt="2024-02-13T17:39:16.828" v="3266" actId="20577"/>
          <ac:spMkLst>
            <pc:docMk/>
            <pc:sldMk cId="2956847028" sldId="1913"/>
            <ac:spMk id="2" creationId="{E068C3DA-C9B3-3E69-C015-615664D0CB23}"/>
          </ac:spMkLst>
        </pc:spChg>
      </pc:sldChg>
      <pc:sldChg chg="addSp delSp modSp new mod ord chgLayout">
        <pc:chgData name="Zuzana Nevěřilová" userId="e318c989-7f5f-4bff-aac7-c3e5653b5fbb" providerId="ADAL" clId="{E70B5CA3-5AF5-48CD-AF46-13E3CE79043A}" dt="2024-02-13T19:14:13.578" v="3980" actId="5793"/>
        <pc:sldMkLst>
          <pc:docMk/>
          <pc:sldMk cId="1568038818" sldId="1914"/>
        </pc:sldMkLst>
        <pc:spChg chg="del mod ord">
          <ac:chgData name="Zuzana Nevěřilová" userId="e318c989-7f5f-4bff-aac7-c3e5653b5fbb" providerId="ADAL" clId="{E70B5CA3-5AF5-48CD-AF46-13E3CE79043A}" dt="2024-02-13T18:49:32.814" v="3268" actId="700"/>
          <ac:spMkLst>
            <pc:docMk/>
            <pc:sldMk cId="1568038818" sldId="1914"/>
            <ac:spMk id="2" creationId="{FADD50C6-99C9-FAA6-ACE4-4F0C44423AD5}"/>
          </ac:spMkLst>
        </pc:spChg>
        <pc:spChg chg="del mod ord">
          <ac:chgData name="Zuzana Nevěřilová" userId="e318c989-7f5f-4bff-aac7-c3e5653b5fbb" providerId="ADAL" clId="{E70B5CA3-5AF5-48CD-AF46-13E3CE79043A}" dt="2024-02-13T18:49:32.814" v="3268" actId="700"/>
          <ac:spMkLst>
            <pc:docMk/>
            <pc:sldMk cId="1568038818" sldId="1914"/>
            <ac:spMk id="3" creationId="{619DE2C3-EF7A-BE5F-5DB4-63F453E03312}"/>
          </ac:spMkLst>
        </pc:spChg>
        <pc:spChg chg="add mod ord">
          <ac:chgData name="Zuzana Nevěřilová" userId="e318c989-7f5f-4bff-aac7-c3e5653b5fbb" providerId="ADAL" clId="{E70B5CA3-5AF5-48CD-AF46-13E3CE79043A}" dt="2024-02-13T18:50:40.163" v="3333" actId="6549"/>
          <ac:spMkLst>
            <pc:docMk/>
            <pc:sldMk cId="1568038818" sldId="1914"/>
            <ac:spMk id="4" creationId="{B471CF6C-C5A3-CA3C-7620-F428946433FD}"/>
          </ac:spMkLst>
        </pc:spChg>
        <pc:spChg chg="add mod ord">
          <ac:chgData name="Zuzana Nevěřilová" userId="e318c989-7f5f-4bff-aac7-c3e5653b5fbb" providerId="ADAL" clId="{E70B5CA3-5AF5-48CD-AF46-13E3CE79043A}" dt="2024-02-13T19:14:13.578" v="3980" actId="5793"/>
          <ac:spMkLst>
            <pc:docMk/>
            <pc:sldMk cId="1568038818" sldId="1914"/>
            <ac:spMk id="5" creationId="{EC7E77CB-BF52-AA57-F94D-0F7546F5CDF6}"/>
          </ac:spMkLst>
        </pc:spChg>
      </pc:sldChg>
      <pc:sldChg chg="addSp delSp modSp new mod ord modTransition modClrScheme chgLayout">
        <pc:chgData name="Zuzana Nevěřilová" userId="e318c989-7f5f-4bff-aac7-c3e5653b5fbb" providerId="ADAL" clId="{E70B5CA3-5AF5-48CD-AF46-13E3CE79043A}" dt="2024-02-13T20:03:00.202" v="4777" actId="20577"/>
        <pc:sldMkLst>
          <pc:docMk/>
          <pc:sldMk cId="287751315" sldId="1915"/>
        </pc:sldMkLst>
        <pc:spChg chg="del mod ord">
          <ac:chgData name="Zuzana Nevěřilová" userId="e318c989-7f5f-4bff-aac7-c3e5653b5fbb" providerId="ADAL" clId="{E70B5CA3-5AF5-48CD-AF46-13E3CE79043A}" dt="2024-02-13T18:55:39.114" v="3480" actId="700"/>
          <ac:spMkLst>
            <pc:docMk/>
            <pc:sldMk cId="287751315" sldId="1915"/>
            <ac:spMk id="2" creationId="{A1802F3C-172F-E8B0-FC9D-5018C9B30B42}"/>
          </ac:spMkLst>
        </pc:spChg>
        <pc:spChg chg="del mod ord">
          <ac:chgData name="Zuzana Nevěřilová" userId="e318c989-7f5f-4bff-aac7-c3e5653b5fbb" providerId="ADAL" clId="{E70B5CA3-5AF5-48CD-AF46-13E3CE79043A}" dt="2024-02-13T18:55:39.114" v="3480" actId="700"/>
          <ac:spMkLst>
            <pc:docMk/>
            <pc:sldMk cId="287751315" sldId="1915"/>
            <ac:spMk id="3" creationId="{A857E667-68A9-ED31-8622-E5F2E41AD6A2}"/>
          </ac:spMkLst>
        </pc:spChg>
        <pc:spChg chg="add mod ord">
          <ac:chgData name="Zuzana Nevěřilová" userId="e318c989-7f5f-4bff-aac7-c3e5653b5fbb" providerId="ADAL" clId="{E70B5CA3-5AF5-48CD-AF46-13E3CE79043A}" dt="2024-02-13T19:05:34.073" v="3644" actId="26606"/>
          <ac:spMkLst>
            <pc:docMk/>
            <pc:sldMk cId="287751315" sldId="1915"/>
            <ac:spMk id="4" creationId="{F5187AB8-E2CA-5956-3890-3FE99B163F77}"/>
          </ac:spMkLst>
        </pc:spChg>
        <pc:spChg chg="add mod ord">
          <ac:chgData name="Zuzana Nevěřilová" userId="e318c989-7f5f-4bff-aac7-c3e5653b5fbb" providerId="ADAL" clId="{E70B5CA3-5AF5-48CD-AF46-13E3CE79043A}" dt="2024-02-13T20:03:00.202" v="4777" actId="20577"/>
          <ac:spMkLst>
            <pc:docMk/>
            <pc:sldMk cId="287751315" sldId="1915"/>
            <ac:spMk id="5" creationId="{B9CC52CF-377F-AC20-C8DC-E49A98EE973C}"/>
          </ac:spMkLst>
        </pc:spChg>
        <pc:picChg chg="add mod">
          <ac:chgData name="Zuzana Nevěřilová" userId="e318c989-7f5f-4bff-aac7-c3e5653b5fbb" providerId="ADAL" clId="{E70B5CA3-5AF5-48CD-AF46-13E3CE79043A}" dt="2024-02-13T19:06:32.934" v="3665" actId="1076"/>
          <ac:picMkLst>
            <pc:docMk/>
            <pc:sldMk cId="287751315" sldId="1915"/>
            <ac:picMk id="7" creationId="{5BC63081-66D0-45F7-F82F-0927D6E3F973}"/>
          </ac:picMkLst>
        </pc:picChg>
      </pc:sldChg>
      <pc:sldChg chg="addSp delSp modSp new mod modTransition modClrScheme chgLayout">
        <pc:chgData name="Zuzana Nevěřilová" userId="e318c989-7f5f-4bff-aac7-c3e5653b5fbb" providerId="ADAL" clId="{E70B5CA3-5AF5-48CD-AF46-13E3CE79043A}" dt="2024-02-13T19:30:04.185" v="4122" actId="27636"/>
        <pc:sldMkLst>
          <pc:docMk/>
          <pc:sldMk cId="1330582980" sldId="1916"/>
        </pc:sldMkLst>
        <pc:spChg chg="del mod ord">
          <ac:chgData name="Zuzana Nevěřilová" userId="e318c989-7f5f-4bff-aac7-c3e5653b5fbb" providerId="ADAL" clId="{E70B5CA3-5AF5-48CD-AF46-13E3CE79043A}" dt="2024-02-13T19:15:44.455" v="3982" actId="700"/>
          <ac:spMkLst>
            <pc:docMk/>
            <pc:sldMk cId="1330582980" sldId="1916"/>
            <ac:spMk id="2" creationId="{1F76DEC4-FEC8-3EB9-A35D-A728BB78F1C4}"/>
          </ac:spMkLst>
        </pc:spChg>
        <pc:spChg chg="del mod ord">
          <ac:chgData name="Zuzana Nevěřilová" userId="e318c989-7f5f-4bff-aac7-c3e5653b5fbb" providerId="ADAL" clId="{E70B5CA3-5AF5-48CD-AF46-13E3CE79043A}" dt="2024-02-13T19:15:44.455" v="3982" actId="700"/>
          <ac:spMkLst>
            <pc:docMk/>
            <pc:sldMk cId="1330582980" sldId="1916"/>
            <ac:spMk id="3" creationId="{367806A5-8380-DE39-6A05-C6A12CF4C007}"/>
          </ac:spMkLst>
        </pc:spChg>
        <pc:spChg chg="add mod ord">
          <ac:chgData name="Zuzana Nevěřilová" userId="e318c989-7f5f-4bff-aac7-c3e5653b5fbb" providerId="ADAL" clId="{E70B5CA3-5AF5-48CD-AF46-13E3CE79043A}" dt="2024-02-13T19:18:50.432" v="4020" actId="26606"/>
          <ac:spMkLst>
            <pc:docMk/>
            <pc:sldMk cId="1330582980" sldId="1916"/>
            <ac:spMk id="4" creationId="{BDB59D47-7205-9FBF-4E77-787873475A2F}"/>
          </ac:spMkLst>
        </pc:spChg>
        <pc:spChg chg="add mod ord">
          <ac:chgData name="Zuzana Nevěřilová" userId="e318c989-7f5f-4bff-aac7-c3e5653b5fbb" providerId="ADAL" clId="{E70B5CA3-5AF5-48CD-AF46-13E3CE79043A}" dt="2024-02-13T19:30:04.185" v="4122" actId="27636"/>
          <ac:spMkLst>
            <pc:docMk/>
            <pc:sldMk cId="1330582980" sldId="1916"/>
            <ac:spMk id="5" creationId="{9FA4C9AB-A10C-738B-BEE4-7CFFCCF4D0D6}"/>
          </ac:spMkLst>
        </pc:spChg>
        <pc:picChg chg="add mod">
          <ac:chgData name="Zuzana Nevěřilová" userId="e318c989-7f5f-4bff-aac7-c3e5653b5fbb" providerId="ADAL" clId="{E70B5CA3-5AF5-48CD-AF46-13E3CE79043A}" dt="2024-02-13T19:20:58.290" v="4029" actId="14100"/>
          <ac:picMkLst>
            <pc:docMk/>
            <pc:sldMk cId="1330582980" sldId="1916"/>
            <ac:picMk id="7" creationId="{DDD7248D-D6CA-4365-0ED8-70036A26AB6E}"/>
          </ac:picMkLst>
        </pc:picChg>
        <pc:picChg chg="add mod">
          <ac:chgData name="Zuzana Nevěřilová" userId="e318c989-7f5f-4bff-aac7-c3e5653b5fbb" providerId="ADAL" clId="{E70B5CA3-5AF5-48CD-AF46-13E3CE79043A}" dt="2024-02-13T19:21:36.402" v="4075" actId="1076"/>
          <ac:picMkLst>
            <pc:docMk/>
            <pc:sldMk cId="1330582980" sldId="1916"/>
            <ac:picMk id="9" creationId="{6F5D443F-3495-5169-31E9-DB5EEDE15FA5}"/>
          </ac:picMkLst>
        </pc:picChg>
      </pc:sldChg>
      <pc:sldChg chg="addSp modSp new mod">
        <pc:chgData name="Zuzana Nevěřilová" userId="e318c989-7f5f-4bff-aac7-c3e5653b5fbb" providerId="ADAL" clId="{E70B5CA3-5AF5-48CD-AF46-13E3CE79043A}" dt="2024-02-13T19:31:35.959" v="4166" actId="14100"/>
        <pc:sldMkLst>
          <pc:docMk/>
          <pc:sldMk cId="202430211" sldId="1917"/>
        </pc:sldMkLst>
        <pc:spChg chg="mod">
          <ac:chgData name="Zuzana Nevěřilová" userId="e318c989-7f5f-4bff-aac7-c3e5653b5fbb" providerId="ADAL" clId="{E70B5CA3-5AF5-48CD-AF46-13E3CE79043A}" dt="2024-02-13T19:22:03.834" v="4081"/>
          <ac:spMkLst>
            <pc:docMk/>
            <pc:sldMk cId="202430211" sldId="1917"/>
            <ac:spMk id="2" creationId="{F65604AE-2607-05C7-855F-FA6793C8F048}"/>
          </ac:spMkLst>
        </pc:spChg>
        <pc:spChg chg="mod">
          <ac:chgData name="Zuzana Nevěřilová" userId="e318c989-7f5f-4bff-aac7-c3e5653b5fbb" providerId="ADAL" clId="{E70B5CA3-5AF5-48CD-AF46-13E3CE79043A}" dt="2024-02-13T19:31:35.959" v="4166" actId="14100"/>
          <ac:spMkLst>
            <pc:docMk/>
            <pc:sldMk cId="202430211" sldId="1917"/>
            <ac:spMk id="3" creationId="{DE2E4A90-3592-4EF2-57F7-CB9C5B5F10D7}"/>
          </ac:spMkLst>
        </pc:spChg>
        <pc:picChg chg="add mod">
          <ac:chgData name="Zuzana Nevěřilová" userId="e318c989-7f5f-4bff-aac7-c3e5653b5fbb" providerId="ADAL" clId="{E70B5CA3-5AF5-48CD-AF46-13E3CE79043A}" dt="2024-02-13T19:21:58.679" v="4080" actId="14100"/>
          <ac:picMkLst>
            <pc:docMk/>
            <pc:sldMk cId="202430211" sldId="1917"/>
            <ac:picMk id="5" creationId="{3A124E3B-4A71-0184-F82D-36310E965055}"/>
          </ac:picMkLst>
        </pc:picChg>
      </pc:sldChg>
      <pc:sldChg chg="add del">
        <pc:chgData name="Zuzana Nevěřilová" userId="e318c989-7f5f-4bff-aac7-c3e5653b5fbb" providerId="ADAL" clId="{E70B5CA3-5AF5-48CD-AF46-13E3CE79043A}" dt="2024-02-13T19:18:34.427" v="4019" actId="2890"/>
        <pc:sldMkLst>
          <pc:docMk/>
          <pc:sldMk cId="505387802" sldId="1917"/>
        </pc:sldMkLst>
      </pc:sldChg>
      <pc:sldChg chg="addSp delSp modSp add mod modClrScheme chgLayout">
        <pc:chgData name="Zuzana Nevěřilová" userId="e318c989-7f5f-4bff-aac7-c3e5653b5fbb" providerId="ADAL" clId="{E70B5CA3-5AF5-48CD-AF46-13E3CE79043A}" dt="2024-02-13T19:33:57.100" v="4188" actId="700"/>
        <pc:sldMkLst>
          <pc:docMk/>
          <pc:sldMk cId="2907208855" sldId="1918"/>
        </pc:sldMkLst>
        <pc:spChg chg="mod ord">
          <ac:chgData name="Zuzana Nevěřilová" userId="e318c989-7f5f-4bff-aac7-c3e5653b5fbb" providerId="ADAL" clId="{E70B5CA3-5AF5-48CD-AF46-13E3CE79043A}" dt="2024-02-13T19:33:57.100" v="4188" actId="700"/>
          <ac:spMkLst>
            <pc:docMk/>
            <pc:sldMk cId="2907208855" sldId="1918"/>
            <ac:spMk id="2" creationId="{9508B99E-0F26-14D8-2BE5-30B1F236CBF4}"/>
          </ac:spMkLst>
        </pc:spChg>
        <pc:spChg chg="mod ord">
          <ac:chgData name="Zuzana Nevěřilová" userId="e318c989-7f5f-4bff-aac7-c3e5653b5fbb" providerId="ADAL" clId="{E70B5CA3-5AF5-48CD-AF46-13E3CE79043A}" dt="2024-02-13T19:33:57.100" v="4188" actId="700"/>
          <ac:spMkLst>
            <pc:docMk/>
            <pc:sldMk cId="2907208855" sldId="1918"/>
            <ac:spMk id="3" creationId="{A181A2A0-0DC0-07BA-64C4-16F001EF8147}"/>
          </ac:spMkLst>
        </pc:spChg>
        <pc:picChg chg="del">
          <ac:chgData name="Zuzana Nevěřilová" userId="e318c989-7f5f-4bff-aac7-c3e5653b5fbb" providerId="ADAL" clId="{E70B5CA3-5AF5-48CD-AF46-13E3CE79043A}" dt="2024-02-13T19:29:19.641" v="4085" actId="478"/>
          <ac:picMkLst>
            <pc:docMk/>
            <pc:sldMk cId="2907208855" sldId="1918"/>
            <ac:picMk id="5" creationId="{B21988AF-E9DD-AE46-385D-393679A71678}"/>
          </ac:picMkLst>
        </pc:picChg>
        <pc:picChg chg="add mod">
          <ac:chgData name="Zuzana Nevěřilová" userId="e318c989-7f5f-4bff-aac7-c3e5653b5fbb" providerId="ADAL" clId="{E70B5CA3-5AF5-48CD-AF46-13E3CE79043A}" dt="2024-02-13T19:29:35.652" v="4090" actId="1076"/>
          <ac:picMkLst>
            <pc:docMk/>
            <pc:sldMk cId="2907208855" sldId="1918"/>
            <ac:picMk id="6" creationId="{A1CCEB3D-5DA1-7DE4-07DE-66DEC9141FFE}"/>
          </ac:picMkLst>
        </pc:picChg>
      </pc:sldChg>
      <pc:sldChg chg="addSp delSp modSp new mod modClrScheme chgLayout">
        <pc:chgData name="Zuzana Nevěřilová" userId="e318c989-7f5f-4bff-aac7-c3e5653b5fbb" providerId="ADAL" clId="{E70B5CA3-5AF5-48CD-AF46-13E3CE79043A}" dt="2024-02-13T19:42:30.684" v="4487" actId="14100"/>
        <pc:sldMkLst>
          <pc:docMk/>
          <pc:sldMk cId="3601788846" sldId="1919"/>
        </pc:sldMkLst>
        <pc:spChg chg="del mod ord">
          <ac:chgData name="Zuzana Nevěřilová" userId="e318c989-7f5f-4bff-aac7-c3e5653b5fbb" providerId="ADAL" clId="{E70B5CA3-5AF5-48CD-AF46-13E3CE79043A}" dt="2024-02-13T19:34:04.076" v="4190" actId="700"/>
          <ac:spMkLst>
            <pc:docMk/>
            <pc:sldMk cId="3601788846" sldId="1919"/>
            <ac:spMk id="2" creationId="{CF695DA1-F4F9-19CE-1603-F8CC4FE2981A}"/>
          </ac:spMkLst>
        </pc:spChg>
        <pc:spChg chg="del mod ord">
          <ac:chgData name="Zuzana Nevěřilová" userId="e318c989-7f5f-4bff-aac7-c3e5653b5fbb" providerId="ADAL" clId="{E70B5CA3-5AF5-48CD-AF46-13E3CE79043A}" dt="2024-02-13T19:34:04.076" v="4190" actId="700"/>
          <ac:spMkLst>
            <pc:docMk/>
            <pc:sldMk cId="3601788846" sldId="1919"/>
            <ac:spMk id="3" creationId="{6E84EFD7-E002-FFD5-A523-A650FD579E81}"/>
          </ac:spMkLst>
        </pc:spChg>
        <pc:spChg chg="add mod ord">
          <ac:chgData name="Zuzana Nevěřilová" userId="e318c989-7f5f-4bff-aac7-c3e5653b5fbb" providerId="ADAL" clId="{E70B5CA3-5AF5-48CD-AF46-13E3CE79043A}" dt="2024-02-13T19:38:21.372" v="4421" actId="1076"/>
          <ac:spMkLst>
            <pc:docMk/>
            <pc:sldMk cId="3601788846" sldId="1919"/>
            <ac:spMk id="4" creationId="{113A0C80-0A63-BAF0-5F59-C25DA6B176DA}"/>
          </ac:spMkLst>
        </pc:spChg>
        <pc:spChg chg="add mod ord">
          <ac:chgData name="Zuzana Nevěřilová" userId="e318c989-7f5f-4bff-aac7-c3e5653b5fbb" providerId="ADAL" clId="{E70B5CA3-5AF5-48CD-AF46-13E3CE79043A}" dt="2024-02-13T19:38:21.372" v="4421" actId="1076"/>
          <ac:spMkLst>
            <pc:docMk/>
            <pc:sldMk cId="3601788846" sldId="1919"/>
            <ac:spMk id="5" creationId="{4D1EE463-28B1-C4D9-45EF-EBDC4336AC06}"/>
          </ac:spMkLst>
        </pc:spChg>
        <pc:spChg chg="add mod">
          <ac:chgData name="Zuzana Nevěřilová" userId="e318c989-7f5f-4bff-aac7-c3e5653b5fbb" providerId="ADAL" clId="{E70B5CA3-5AF5-48CD-AF46-13E3CE79043A}" dt="2024-02-13T19:38:26.884" v="4422" actId="1076"/>
          <ac:spMkLst>
            <pc:docMk/>
            <pc:sldMk cId="3601788846" sldId="1919"/>
            <ac:spMk id="6" creationId="{62B5B9B1-0B2E-3B05-DC24-0BC98C2BEC48}"/>
          </ac:spMkLst>
        </pc:spChg>
        <pc:spChg chg="add mod">
          <ac:chgData name="Zuzana Nevěřilová" userId="e318c989-7f5f-4bff-aac7-c3e5653b5fbb" providerId="ADAL" clId="{E70B5CA3-5AF5-48CD-AF46-13E3CE79043A}" dt="2024-02-13T19:38:26.884" v="4422" actId="1076"/>
          <ac:spMkLst>
            <pc:docMk/>
            <pc:sldMk cId="3601788846" sldId="1919"/>
            <ac:spMk id="7" creationId="{CCB13B75-2C0A-B2D2-0E0D-2F9D4894BFD3}"/>
          </ac:spMkLst>
        </pc:spChg>
        <pc:spChg chg="add mod">
          <ac:chgData name="Zuzana Nevěřilová" userId="e318c989-7f5f-4bff-aac7-c3e5653b5fbb" providerId="ADAL" clId="{E70B5CA3-5AF5-48CD-AF46-13E3CE79043A}" dt="2024-02-13T19:42:30.684" v="4487" actId="14100"/>
          <ac:spMkLst>
            <pc:docMk/>
            <pc:sldMk cId="3601788846" sldId="1919"/>
            <ac:spMk id="9" creationId="{E23FEF79-D42E-9552-E710-DEAB7407F2D7}"/>
          </ac:spMkLst>
        </pc:spChg>
        <pc:spChg chg="add mod">
          <ac:chgData name="Zuzana Nevěřilová" userId="e318c989-7f5f-4bff-aac7-c3e5653b5fbb" providerId="ADAL" clId="{E70B5CA3-5AF5-48CD-AF46-13E3CE79043A}" dt="2024-02-13T19:42:26.106" v="4486" actId="14100"/>
          <ac:spMkLst>
            <pc:docMk/>
            <pc:sldMk cId="3601788846" sldId="1919"/>
            <ac:spMk id="11" creationId="{1B362689-0FCD-D7F0-3EEA-76345D295A27}"/>
          </ac:spMkLst>
        </pc:spChg>
      </pc:sldChg>
      <pc:sldChg chg="addSp delSp modSp new mod ord modClrScheme chgLayout">
        <pc:chgData name="Zuzana Nevěřilová" userId="e318c989-7f5f-4bff-aac7-c3e5653b5fbb" providerId="ADAL" clId="{E70B5CA3-5AF5-48CD-AF46-13E3CE79043A}" dt="2024-02-13T19:57:11.201" v="4669"/>
        <pc:sldMkLst>
          <pc:docMk/>
          <pc:sldMk cId="4104644319" sldId="1920"/>
        </pc:sldMkLst>
        <pc:spChg chg="del">
          <ac:chgData name="Zuzana Nevěřilová" userId="e318c989-7f5f-4bff-aac7-c3e5653b5fbb" providerId="ADAL" clId="{E70B5CA3-5AF5-48CD-AF46-13E3CE79043A}" dt="2024-02-13T19:50:33.487" v="4506" actId="26606"/>
          <ac:spMkLst>
            <pc:docMk/>
            <pc:sldMk cId="4104644319" sldId="1920"/>
            <ac:spMk id="2" creationId="{A5BC9C41-5678-A675-E6C1-0B75A046ECBC}"/>
          </ac:spMkLst>
        </pc:spChg>
        <pc:spChg chg="del">
          <ac:chgData name="Zuzana Nevěřilová" userId="e318c989-7f5f-4bff-aac7-c3e5653b5fbb" providerId="ADAL" clId="{E70B5CA3-5AF5-48CD-AF46-13E3CE79043A}" dt="2024-02-13T19:50:33.487" v="4506" actId="26606"/>
          <ac:spMkLst>
            <pc:docMk/>
            <pc:sldMk cId="4104644319" sldId="1920"/>
            <ac:spMk id="3" creationId="{BC7AFF42-D2CC-2DB5-1A66-5981F4C164E5}"/>
          </ac:spMkLst>
        </pc:spChg>
        <pc:spChg chg="del">
          <ac:chgData name="Zuzana Nevěřilová" userId="e318c989-7f5f-4bff-aac7-c3e5653b5fbb" providerId="ADAL" clId="{E70B5CA3-5AF5-48CD-AF46-13E3CE79043A}" dt="2024-02-13T19:50:33.487" v="4506" actId="26606"/>
          <ac:spMkLst>
            <pc:docMk/>
            <pc:sldMk cId="4104644319" sldId="1920"/>
            <ac:spMk id="4" creationId="{225410D1-2A33-33F1-D8E9-5219635894F8}"/>
          </ac:spMkLst>
        </pc:spChg>
        <pc:spChg chg="add del mod">
          <ac:chgData name="Zuzana Nevěřilová" userId="e318c989-7f5f-4bff-aac7-c3e5653b5fbb" providerId="ADAL" clId="{E70B5CA3-5AF5-48CD-AF46-13E3CE79043A}" dt="2024-02-13T19:55:22.131" v="4591"/>
          <ac:spMkLst>
            <pc:docMk/>
            <pc:sldMk cId="4104644319" sldId="1920"/>
            <ac:spMk id="9" creationId="{22D39AD6-A121-7055-9007-711BA76D622F}"/>
          </ac:spMkLst>
        </pc:spChg>
        <pc:spChg chg="add mod">
          <ac:chgData name="Zuzana Nevěřilová" userId="e318c989-7f5f-4bff-aac7-c3e5653b5fbb" providerId="ADAL" clId="{E70B5CA3-5AF5-48CD-AF46-13E3CE79043A}" dt="2024-02-13T19:56:40.855" v="4667" actId="113"/>
          <ac:spMkLst>
            <pc:docMk/>
            <pc:sldMk cId="4104644319" sldId="1920"/>
            <ac:spMk id="10" creationId="{A9834E83-6871-B98F-8DC5-C8E7F453086D}"/>
          </ac:spMkLst>
        </pc:spChg>
        <pc:picChg chg="add del mod modCrop">
          <ac:chgData name="Zuzana Nevěřilová" userId="e318c989-7f5f-4bff-aac7-c3e5653b5fbb" providerId="ADAL" clId="{E70B5CA3-5AF5-48CD-AF46-13E3CE79043A}" dt="2024-02-13T19:54:42.672" v="4582" actId="478"/>
          <ac:picMkLst>
            <pc:docMk/>
            <pc:sldMk cId="4104644319" sldId="1920"/>
            <ac:picMk id="6" creationId="{A8D11585-2E7D-8830-AA00-2C1122ADF82B}"/>
          </ac:picMkLst>
        </pc:picChg>
        <pc:picChg chg="add mod">
          <ac:chgData name="Zuzana Nevěřilová" userId="e318c989-7f5f-4bff-aac7-c3e5653b5fbb" providerId="ADAL" clId="{E70B5CA3-5AF5-48CD-AF46-13E3CE79043A}" dt="2024-02-13T19:55:12.929" v="4588" actId="14100"/>
          <ac:picMkLst>
            <pc:docMk/>
            <pc:sldMk cId="4104644319" sldId="1920"/>
            <ac:picMk id="8" creationId="{072ADF2C-F73A-2916-CF83-7F996D7B4D94}"/>
          </ac:picMkLst>
        </pc:picChg>
      </pc:sldChg>
      <pc:sldChg chg="addSp delSp modSp new mod modClrScheme chgLayout">
        <pc:chgData name="Zuzana Nevěřilová" userId="e318c989-7f5f-4bff-aac7-c3e5653b5fbb" providerId="ADAL" clId="{E70B5CA3-5AF5-48CD-AF46-13E3CE79043A}" dt="2024-02-13T20:21:35.263" v="5172" actId="1076"/>
        <pc:sldMkLst>
          <pc:docMk/>
          <pc:sldMk cId="133914001" sldId="1921"/>
        </pc:sldMkLst>
        <pc:spChg chg="del mod ord">
          <ac:chgData name="Zuzana Nevěřilová" userId="e318c989-7f5f-4bff-aac7-c3e5653b5fbb" providerId="ADAL" clId="{E70B5CA3-5AF5-48CD-AF46-13E3CE79043A}" dt="2024-02-13T20:03:57.094" v="4779" actId="700"/>
          <ac:spMkLst>
            <pc:docMk/>
            <pc:sldMk cId="133914001" sldId="1921"/>
            <ac:spMk id="2" creationId="{60007424-BA5C-C159-E737-59BE73117B12}"/>
          </ac:spMkLst>
        </pc:spChg>
        <pc:spChg chg="del mod ord">
          <ac:chgData name="Zuzana Nevěřilová" userId="e318c989-7f5f-4bff-aac7-c3e5653b5fbb" providerId="ADAL" clId="{E70B5CA3-5AF5-48CD-AF46-13E3CE79043A}" dt="2024-02-13T20:03:57.094" v="4779" actId="700"/>
          <ac:spMkLst>
            <pc:docMk/>
            <pc:sldMk cId="133914001" sldId="1921"/>
            <ac:spMk id="3" creationId="{2FBF6E05-93BB-5913-1018-2C1E437F674A}"/>
          </ac:spMkLst>
        </pc:spChg>
        <pc:spChg chg="add mod ord">
          <ac:chgData name="Zuzana Nevěřilová" userId="e318c989-7f5f-4bff-aac7-c3e5653b5fbb" providerId="ADAL" clId="{E70B5CA3-5AF5-48CD-AF46-13E3CE79043A}" dt="2024-02-13T20:04:07.756" v="4811" actId="20577"/>
          <ac:spMkLst>
            <pc:docMk/>
            <pc:sldMk cId="133914001" sldId="1921"/>
            <ac:spMk id="4" creationId="{AE4C17EB-796D-266B-7844-14DAF6136974}"/>
          </ac:spMkLst>
        </pc:spChg>
        <pc:spChg chg="add mod ord">
          <ac:chgData name="Zuzana Nevěřilová" userId="e318c989-7f5f-4bff-aac7-c3e5653b5fbb" providerId="ADAL" clId="{E70B5CA3-5AF5-48CD-AF46-13E3CE79043A}" dt="2024-02-13T20:21:18.640" v="5167" actId="20577"/>
          <ac:spMkLst>
            <pc:docMk/>
            <pc:sldMk cId="133914001" sldId="1921"/>
            <ac:spMk id="5" creationId="{16CB8DC5-2AD1-D3B8-BDFB-12FEA45D3F84}"/>
          </ac:spMkLst>
        </pc:spChg>
        <pc:spChg chg="add mod">
          <ac:chgData name="Zuzana Nevěřilová" userId="e318c989-7f5f-4bff-aac7-c3e5653b5fbb" providerId="ADAL" clId="{E70B5CA3-5AF5-48CD-AF46-13E3CE79043A}" dt="2024-02-13T20:21:35.263" v="5172" actId="1076"/>
          <ac:spMkLst>
            <pc:docMk/>
            <pc:sldMk cId="133914001" sldId="1921"/>
            <ac:spMk id="7" creationId="{6A88F269-28A5-39BC-FB8B-A8681AB7772C}"/>
          </ac:spMkLst>
        </pc:spChg>
      </pc:sldChg>
      <pc:sldChg chg="addSp delSp modSp new mod">
        <pc:chgData name="Zuzana Nevěřilová" userId="e318c989-7f5f-4bff-aac7-c3e5653b5fbb" providerId="ADAL" clId="{E70B5CA3-5AF5-48CD-AF46-13E3CE79043A}" dt="2024-02-13T20:26:31.082" v="5225" actId="20577"/>
        <pc:sldMkLst>
          <pc:docMk/>
          <pc:sldMk cId="3934470022" sldId="1922"/>
        </pc:sldMkLst>
        <pc:spChg chg="mod">
          <ac:chgData name="Zuzana Nevěřilová" userId="e318c989-7f5f-4bff-aac7-c3e5653b5fbb" providerId="ADAL" clId="{E70B5CA3-5AF5-48CD-AF46-13E3CE79043A}" dt="2024-02-13T20:26:31.082" v="5225" actId="20577"/>
          <ac:spMkLst>
            <pc:docMk/>
            <pc:sldMk cId="3934470022" sldId="1922"/>
            <ac:spMk id="3" creationId="{B76930F7-0589-455E-89F9-8648D30259BE}"/>
          </ac:spMkLst>
        </pc:spChg>
        <pc:spChg chg="add del">
          <ac:chgData name="Zuzana Nevěřilová" userId="e318c989-7f5f-4bff-aac7-c3e5653b5fbb" providerId="ADAL" clId="{E70B5CA3-5AF5-48CD-AF46-13E3CE79043A}" dt="2024-02-13T20:24:00.778" v="5201" actId="22"/>
          <ac:spMkLst>
            <pc:docMk/>
            <pc:sldMk cId="3934470022" sldId="1922"/>
            <ac:spMk id="7" creationId="{C0EB5373-2A76-9872-102E-FDB2B333CBC7}"/>
          </ac:spMkLst>
        </pc:spChg>
        <pc:spChg chg="add mod">
          <ac:chgData name="Zuzana Nevěřilová" userId="e318c989-7f5f-4bff-aac7-c3e5653b5fbb" providerId="ADAL" clId="{E70B5CA3-5AF5-48CD-AF46-13E3CE79043A}" dt="2024-02-13T20:26:25.459" v="5223" actId="1076"/>
          <ac:spMkLst>
            <pc:docMk/>
            <pc:sldMk cId="3934470022" sldId="1922"/>
            <ac:spMk id="9" creationId="{EA6305F2-E52D-9B23-64E0-D5E2AFFE8F20}"/>
          </ac:spMkLst>
        </pc:spChg>
        <pc:picChg chg="add mod">
          <ac:chgData name="Zuzana Nevěřilová" userId="e318c989-7f5f-4bff-aac7-c3e5653b5fbb" providerId="ADAL" clId="{E70B5CA3-5AF5-48CD-AF46-13E3CE79043A}" dt="2024-02-13T20:26:12.567" v="5219" actId="1076"/>
          <ac:picMkLst>
            <pc:docMk/>
            <pc:sldMk cId="3934470022" sldId="1922"/>
            <ac:picMk id="5" creationId="{DC7569C4-3A5D-6C9F-56D3-ADF37695CD09}"/>
          </ac:picMkLst>
        </pc:picChg>
      </pc:sldChg>
      <pc:sldChg chg="addSp delSp modSp new mod modTransition modClrScheme chgLayout">
        <pc:chgData name="Zuzana Nevěřilová" userId="e318c989-7f5f-4bff-aac7-c3e5653b5fbb" providerId="ADAL" clId="{E70B5CA3-5AF5-48CD-AF46-13E3CE79043A}" dt="2024-02-13T20:34:00.412" v="5508" actId="1076"/>
        <pc:sldMkLst>
          <pc:docMk/>
          <pc:sldMk cId="1665535952" sldId="1923"/>
        </pc:sldMkLst>
        <pc:spChg chg="del">
          <ac:chgData name="Zuzana Nevěřilová" userId="e318c989-7f5f-4bff-aac7-c3e5653b5fbb" providerId="ADAL" clId="{E70B5CA3-5AF5-48CD-AF46-13E3CE79043A}" dt="2024-02-13T20:27:37.166" v="5261" actId="26606"/>
          <ac:spMkLst>
            <pc:docMk/>
            <pc:sldMk cId="1665535952" sldId="1923"/>
            <ac:spMk id="2" creationId="{C96DD84F-AB03-C03B-3805-DF778F1B4165}"/>
          </ac:spMkLst>
        </pc:spChg>
        <pc:spChg chg="mod ord">
          <ac:chgData name="Zuzana Nevěřilová" userId="e318c989-7f5f-4bff-aac7-c3e5653b5fbb" providerId="ADAL" clId="{E70B5CA3-5AF5-48CD-AF46-13E3CE79043A}" dt="2024-02-13T20:27:37.166" v="5261" actId="26606"/>
          <ac:spMkLst>
            <pc:docMk/>
            <pc:sldMk cId="1665535952" sldId="1923"/>
            <ac:spMk id="3" creationId="{5A87F3D7-291C-F105-8936-650D3620F323}"/>
          </ac:spMkLst>
        </pc:spChg>
        <pc:spChg chg="add mod">
          <ac:chgData name="Zuzana Nevěřilová" userId="e318c989-7f5f-4bff-aac7-c3e5653b5fbb" providerId="ADAL" clId="{E70B5CA3-5AF5-48CD-AF46-13E3CE79043A}" dt="2024-02-13T20:33:55.623" v="5507" actId="1076"/>
          <ac:spMkLst>
            <pc:docMk/>
            <pc:sldMk cId="1665535952" sldId="1923"/>
            <ac:spMk id="7" creationId="{B107723D-3B15-E8EE-2C31-D2254D6BF214}"/>
          </ac:spMkLst>
        </pc:spChg>
        <pc:spChg chg="add mod">
          <ac:chgData name="Zuzana Nevěřilová" userId="e318c989-7f5f-4bff-aac7-c3e5653b5fbb" providerId="ADAL" clId="{E70B5CA3-5AF5-48CD-AF46-13E3CE79043A}" dt="2024-02-13T20:32:49.448" v="5493" actId="20577"/>
          <ac:spMkLst>
            <pc:docMk/>
            <pc:sldMk cId="1665535952" sldId="1923"/>
            <ac:spMk id="10" creationId="{8083A530-966C-5130-548F-A5DC26B020AF}"/>
          </ac:spMkLst>
        </pc:spChg>
        <pc:picChg chg="add mod">
          <ac:chgData name="Zuzana Nevěřilová" userId="e318c989-7f5f-4bff-aac7-c3e5653b5fbb" providerId="ADAL" clId="{E70B5CA3-5AF5-48CD-AF46-13E3CE79043A}" dt="2024-02-13T20:34:00.412" v="5508" actId="1076"/>
          <ac:picMkLst>
            <pc:docMk/>
            <pc:sldMk cId="1665535952" sldId="1923"/>
            <ac:picMk id="5" creationId="{76042576-78DD-D332-F270-D06E1E4E501E}"/>
          </ac:picMkLst>
        </pc:picChg>
      </pc:sldChg>
      <pc:sldMasterChg chg="addSldLayout delSldLayout">
        <pc:chgData name="Zuzana Nevěřilová" userId="e318c989-7f5f-4bff-aac7-c3e5653b5fbb" providerId="ADAL" clId="{E70B5CA3-5AF5-48CD-AF46-13E3CE79043A}" dt="2024-02-13T16:08:14.387" v="3" actId="47"/>
        <pc:sldMasterMkLst>
          <pc:docMk/>
          <pc:sldMasterMk cId="3991899034" sldId="2147483705"/>
        </pc:sldMasterMkLst>
        <pc:sldLayoutChg chg="add del">
          <pc:chgData name="Zuzana Nevěřilová" userId="e318c989-7f5f-4bff-aac7-c3e5653b5fbb" providerId="ADAL" clId="{E70B5CA3-5AF5-48CD-AF46-13E3CE79043A}" dt="2024-02-13T16:08:14.387" v="3" actId="47"/>
          <pc:sldLayoutMkLst>
            <pc:docMk/>
            <pc:sldMasterMk cId="3991899034" sldId="2147483705"/>
            <pc:sldLayoutMk cId="2934700985" sldId="2147483720"/>
          </pc:sldLayoutMkLst>
        </pc:sldLayoutChg>
        <pc:sldLayoutChg chg="add del">
          <pc:chgData name="Zuzana Nevěřilová" userId="e318c989-7f5f-4bff-aac7-c3e5653b5fbb" providerId="ADAL" clId="{E70B5CA3-5AF5-48CD-AF46-13E3CE79043A}" dt="2024-02-13T16:08:08.023" v="2" actId="47"/>
          <pc:sldLayoutMkLst>
            <pc:docMk/>
            <pc:sldMasterMk cId="3991899034" sldId="2147483705"/>
            <pc:sldLayoutMk cId="3758428465" sldId="214748372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2/14/2024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.mit.edu/coli/article/40/4/921/1485/Reflections-on-the-Penn-Discourse-TreeBank" TargetMode="External"/><Relationship Id="rId2" Type="http://schemas.openxmlformats.org/officeDocument/2006/relationships/hyperlink" Target="https://catalog.ldc.upenn.edu/LDC2008T05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tunlpsg.github.io/project/acl19tutorial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5%98e%C4%8Dov%C3%A9_jedn%C3%A1n%C3%A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tunlpsg.github.io/project/acl19tutoria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echency.org/slovnik/TEORIE%20V%C3%81Z%C3%81N%C3%8D" TargetMode="External"/><Relationship Id="rId3" Type="http://schemas.openxmlformats.org/officeDocument/2006/relationships/hyperlink" Target="https://en.wikipedia.org/wiki/Doi_(identifier)" TargetMode="External"/><Relationship Id="rId7" Type="http://schemas.openxmlformats.org/officeDocument/2006/relationships/hyperlink" Target="https://ftp.cs.toronto.edu/pub/gh/Marcu-PhDthesi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si.edu/~hobbs/ocsd.pdf" TargetMode="External"/><Relationship Id="rId11" Type="http://schemas.openxmlformats.org/officeDocument/2006/relationships/hyperlink" Target="https://www.datacamp.com/profile/avinashnvln8" TargetMode="External"/><Relationship Id="rId5" Type="http://schemas.openxmlformats.org/officeDocument/2006/relationships/hyperlink" Target="https://www.cis.upenn.edu/~nenkova/Courses/cis700-2/rst.pdf" TargetMode="External"/><Relationship Id="rId10" Type="http://schemas.openxmlformats.org/officeDocument/2006/relationships/hyperlink" Target="https://www.czechency.org/slovnik/KONEKTOR" TargetMode="External"/><Relationship Id="rId4" Type="http://schemas.openxmlformats.org/officeDocument/2006/relationships/hyperlink" Target="https://doi.org/10.1515%2Ftext.1.1988.8.3.243" TargetMode="External"/><Relationship Id="rId9" Type="http://schemas.openxmlformats.org/officeDocument/2006/relationships/hyperlink" Target="https://www.czechency.org/slovnik/KOHEZ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2024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682BC-C85B-FBA0-0198-90097FD6F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8C3DA-C9B3-3E69-C015-615664D0C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48445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= Relace mezi klauzemi nebo větami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Expanze, rozšíření (expansion)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Kontrast</a:t>
            </a:r>
            <a:br>
              <a:rPr lang="cs-CZ" dirty="0"/>
            </a:br>
            <a:r>
              <a:rPr lang="cs-CZ" b="0" dirty="0"/>
              <a:t>Vlastní výzkum přináší do hry mechanismy podobné hodinovému strojku; objev má magickou podstatu.</a:t>
            </a:r>
            <a:br>
              <a:rPr lang="cs-CZ" dirty="0"/>
            </a:br>
            <a:r>
              <a:rPr lang="cs-CZ" dirty="0"/>
              <a:t>Koherentní čtení: </a:t>
            </a:r>
            <a:r>
              <a:rPr lang="cs-CZ" b="0" dirty="0"/>
              <a:t>Výzkum a objev mají opačnou podstatu.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Porušení očekávání</a:t>
            </a:r>
            <a:br>
              <a:rPr lang="cs-CZ" b="0" dirty="0"/>
            </a:br>
            <a:r>
              <a:rPr lang="cs-CZ" b="0" dirty="0"/>
              <a:t>John je právník, ale je čestný.</a:t>
            </a:r>
            <a:br>
              <a:rPr lang="cs-CZ" b="0" dirty="0"/>
            </a:br>
            <a:r>
              <a:rPr lang="cs-CZ" dirty="0"/>
              <a:t>Koherentní čtení:</a:t>
            </a:r>
            <a:r>
              <a:rPr lang="cs-CZ" b="0" dirty="0"/>
              <a:t> Právnící nebývají čestní.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3271AB-5D4C-8D5F-8FA2-8A73F794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Relace koherence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8682BA-A920-1CDF-073E-F2D54B3B054D}"/>
              </a:ext>
            </a:extLst>
          </p:cNvPr>
          <p:cNvGraphicFramePr>
            <a:graphicFrameLocks noGrp="1"/>
          </p:cNvGraphicFramePr>
          <p:nvPr/>
        </p:nvGraphicFramePr>
        <p:xfrm>
          <a:off x="3548742" y="2571081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51">
                  <a:extLst>
                    <a:ext uri="{9D8B030D-6E8A-4147-A177-3AD203B41FA5}">
                      <a16:colId xmlns:a16="http://schemas.microsoft.com/office/drawing/2014/main" val="1257489657"/>
                    </a:ext>
                  </a:extLst>
                </a:gridCol>
                <a:gridCol w="2164049">
                  <a:extLst>
                    <a:ext uri="{9D8B030D-6E8A-4147-A177-3AD203B41FA5}">
                      <a16:colId xmlns:a16="http://schemas.microsoft.com/office/drawing/2014/main" val="14267027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59374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3600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Specifické – specifické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Specifické –</a:t>
                      </a:r>
                      <a:br>
                        <a:rPr lang="cs-CZ" dirty="0"/>
                      </a:br>
                      <a:r>
                        <a:rPr lang="cs-CZ" dirty="0"/>
                        <a:t>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Obecné –</a:t>
                      </a:r>
                      <a:br>
                        <a:rPr lang="cs-CZ" dirty="0"/>
                      </a:br>
                      <a:r>
                        <a:rPr lang="cs-CZ" dirty="0"/>
                        <a:t>specifické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5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Pozitivní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Paralela</a:t>
                      </a:r>
                      <a:br>
                        <a:rPr lang="cs-CZ" dirty="0"/>
                      </a:br>
                      <a:r>
                        <a:rPr lang="cs-CZ" dirty="0"/>
                        <a:t>Elaborace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Exemplifikace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2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Negativní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Kontrast</a:t>
                      </a:r>
                      <a:br>
                        <a:rPr lang="cs-CZ" dirty="0"/>
                      </a:br>
                      <a:r>
                        <a:rPr lang="cs-CZ" dirty="0"/>
                        <a:t>Porušení očekávání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4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8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C52CF-377F-AC20-C8DC-E49A98EE9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3819427" cy="38523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Prvky diskurzu = Elementary Discourse Units (EDU)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Jádro (nucleus)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Okraj (satellite)</a:t>
            </a:r>
          </a:p>
          <a:p>
            <a:r>
              <a:rPr lang="cs-CZ" dirty="0"/>
              <a:t>Typy relací</a:t>
            </a:r>
          </a:p>
          <a:p>
            <a:endParaRPr lang="cs-CZ" dirty="0"/>
          </a:p>
          <a:p>
            <a:r>
              <a:rPr lang="cs-CZ" dirty="0"/>
              <a:t>Evidence</a:t>
            </a:r>
          </a:p>
          <a:p>
            <a:r>
              <a:rPr lang="cs-CZ" b="0" dirty="0"/>
              <a:t>The program as published for calendar year 1980 really works.</a:t>
            </a:r>
          </a:p>
          <a:p>
            <a:r>
              <a:rPr lang="cs-CZ" b="0" dirty="0"/>
              <a:t>In only few minutes, I entered all the figures from my 1980 tax return and got a result which agreed with my hand calculations to the penny.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C63081-66D0-45F7-F82F-0927D6E3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27" y="1904998"/>
            <a:ext cx="6848573" cy="3852321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187AB8-E2CA-5956-3890-3FE99B16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sz="3100"/>
              <a:t>Teorie rétorických struktur</a:t>
            </a:r>
            <a:br>
              <a:rPr lang="cs-CZ" sz="3100"/>
            </a:br>
            <a:r>
              <a:rPr lang="cs-CZ" sz="3100"/>
              <a:t>Rhetorical Structure Theory</a:t>
            </a:r>
          </a:p>
        </p:txBody>
      </p:sp>
    </p:spTree>
    <p:extLst>
      <p:ext uri="{BB962C8B-B14F-4D97-AF65-F5344CB8AC3E}">
        <p14:creationId xmlns:p14="http://schemas.microsoft.com/office/powerpoint/2010/main" val="28775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2ADF2C-F73A-2916-CF83-7F996D7B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89" y="4049"/>
            <a:ext cx="10683712" cy="6853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834E83-6871-B98F-8DC5-C8E7F453086D}"/>
              </a:ext>
            </a:extLst>
          </p:cNvPr>
          <p:cNvSpPr txBox="1"/>
          <p:nvPr/>
        </p:nvSpPr>
        <p:spPr>
          <a:xfrm rot="16200000">
            <a:off x="-2100742" y="3291326"/>
            <a:ext cx="5525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Rhetorical Structure Theory</a:t>
            </a:r>
          </a:p>
          <a:p>
            <a:r>
              <a:rPr lang="en-US" sz="3200" dirty="0">
                <a:latin typeface="+mj-lt"/>
              </a:rPr>
              <a:t>P</a:t>
            </a:r>
            <a:r>
              <a:rPr lang="cs-CZ" sz="3200" dirty="0">
                <a:latin typeface="+mj-lt"/>
              </a:rPr>
              <a:t>říklad (Marcu, 1998)</a:t>
            </a:r>
          </a:p>
        </p:txBody>
      </p:sp>
    </p:spTree>
    <p:extLst>
      <p:ext uri="{BB962C8B-B14F-4D97-AF65-F5344CB8AC3E}">
        <p14:creationId xmlns:p14="http://schemas.microsoft.com/office/powerpoint/2010/main" val="410464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B59D47-7205-9FBF-4E77-78787347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6577"/>
            <a:ext cx="10668000" cy="615553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Segmented Discourse Representation 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4C9AB-A10C-738B-BEE4-7CFFCCF4D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790699"/>
            <a:ext cx="10668000" cy="895940"/>
          </a:xfrm>
        </p:spPr>
        <p:txBody>
          <a:bodyPr wrap="square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sz="2000" dirty="0"/>
              <a:t>Discourse representation structure (DRS) = (referenty, podmínky)</a:t>
            </a:r>
          </a:p>
          <a:p>
            <a:pPr>
              <a:spcAft>
                <a:spcPts val="600"/>
              </a:spcAft>
            </a:pP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/>
              <a:t>A man walks.						Every man walks.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7248D-D6CA-4365-0ED8-70036A26A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35068"/>
            <a:ext cx="2169736" cy="1817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D443F-3495-5169-31E9-DB5EEDE1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374" y="3000560"/>
            <a:ext cx="3916973" cy="175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4AE-2607-05C7-855F-FA6793C8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Segmented Discourse Representation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E4A90-3592-4EF2-57F7-CB9C5B5F1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790698"/>
            <a:ext cx="2490247" cy="1980023"/>
          </a:xfrm>
        </p:spPr>
        <p:txBody>
          <a:bodyPr/>
          <a:lstStyle/>
          <a:p>
            <a:r>
              <a:rPr lang="en-US" sz="2000" dirty="0"/>
              <a:t>A man walked in. </a:t>
            </a:r>
            <a:br>
              <a:rPr lang="cs-CZ" sz="2000" dirty="0"/>
            </a:br>
            <a:r>
              <a:rPr lang="en-US" sz="2000" dirty="0"/>
              <a:t>He ordered a beer.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Every man walks.</a:t>
            </a:r>
          </a:p>
          <a:p>
            <a:r>
              <a:rPr lang="cs-CZ" sz="2000" dirty="0"/>
              <a:t>He ordered a beer.</a:t>
            </a:r>
            <a:r>
              <a:rPr lang="en-US" sz="2000" dirty="0"/>
              <a:t>*</a:t>
            </a:r>
            <a:endParaRPr lang="cs-C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24E3B-4A71-0184-F82D-36310E965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82" y="1790699"/>
            <a:ext cx="6688318" cy="37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8F11B-CB7D-F73C-DF95-BCDFED5A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B99E-0F26-14D8-2BE5-30B1F236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Segmented Discourse Representation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1A2A0-0DC0-07BA-64C4-16F001EF8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790699"/>
            <a:ext cx="2867320" cy="1508682"/>
          </a:xfrm>
        </p:spPr>
        <p:txBody>
          <a:bodyPr/>
          <a:lstStyle/>
          <a:p>
            <a:r>
              <a:rPr lang="cs-CZ" sz="2000" dirty="0"/>
              <a:t>Maximalizace koherence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(</a:t>
            </a:r>
            <a:r>
              <a:rPr lang="cs-CZ" sz="2000" dirty="0"/>
              <a:t>Maximising Discourse Coherence</a:t>
            </a:r>
            <a:r>
              <a:rPr lang="en-US" sz="2000" dirty="0"/>
              <a:t> principle)</a:t>
            </a:r>
            <a:endParaRPr lang="cs-CZ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CEB3D-5DA1-7DE4-07DE-66DEC914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378" y="1446938"/>
            <a:ext cx="6405513" cy="43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0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3A0C80-0A63-BAF0-5F59-C25DA6B1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937" y="864251"/>
            <a:ext cx="9141397" cy="615553"/>
          </a:xfrm>
        </p:spPr>
        <p:txBody>
          <a:bodyPr/>
          <a:lstStyle/>
          <a:p>
            <a:pPr algn="l"/>
            <a:r>
              <a:rPr lang="cs-CZ" dirty="0"/>
              <a:t>Lexikální prostředky koherence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EE463-28B1-C4D9-45EF-EBDC4336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6942" y="1513937"/>
            <a:ext cx="7799387" cy="9862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Anafory (odkazy)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Rekurence (opakování)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Konektory (funkční slova)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2B5B9B1-0B2E-3B05-DC24-0BC98C2BEC48}"/>
              </a:ext>
            </a:extLst>
          </p:cNvPr>
          <p:cNvSpPr txBox="1">
            <a:spLocks/>
          </p:cNvSpPr>
          <p:nvPr/>
        </p:nvSpPr>
        <p:spPr>
          <a:xfrm>
            <a:off x="1185937" y="3665583"/>
            <a:ext cx="9141397" cy="61555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dirty="0"/>
              <a:t>Gramatické prostředky koherence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CB13B75-2C0A-B2D2-0E0D-2F9D4894BFD3}"/>
              </a:ext>
            </a:extLst>
          </p:cNvPr>
          <p:cNvSpPr txBox="1">
            <a:spLocks/>
          </p:cNvSpPr>
          <p:nvPr/>
        </p:nvSpPr>
        <p:spPr>
          <a:xfrm>
            <a:off x="2015488" y="4435027"/>
            <a:ext cx="7799387" cy="78742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Gramatická shoda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dirty="0"/>
              <a:t>Elipsy (výpustky)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FEF79-D42E-9552-E710-DEAB7407F2D7}"/>
              </a:ext>
            </a:extLst>
          </p:cNvPr>
          <p:cNvSpPr txBox="1"/>
          <p:nvPr/>
        </p:nvSpPr>
        <p:spPr>
          <a:xfrm>
            <a:off x="2596947" y="4984841"/>
            <a:ext cx="8988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Loni bylo sice uděleno devětkrát více pokut, jejich průměrná výše ale klesla na 933 korun. </a:t>
            </a:r>
            <a:r>
              <a:rPr lang="cs-CZ" b="1" dirty="0">
                <a:solidFill>
                  <a:schemeClr val="bg2"/>
                </a:solidFill>
              </a:rPr>
              <a:t>Vyměřeny byly</a:t>
            </a:r>
            <a:r>
              <a:rPr lang="cs-CZ" dirty="0">
                <a:solidFill>
                  <a:schemeClr val="bg2"/>
                </a:solidFill>
              </a:rPr>
              <a:t> za všechny formy daňových prohřešků.</a:t>
            </a:r>
          </a:p>
          <a:p>
            <a:r>
              <a:rPr lang="cs-CZ" dirty="0">
                <a:solidFill>
                  <a:schemeClr val="bg2"/>
                </a:solidFill>
              </a:rPr>
              <a:t>Starší dcera chodila do tanečních, mladší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[</a:t>
            </a:r>
            <a:r>
              <a:rPr lang="en-US" b="1" dirty="0" err="1">
                <a:solidFill>
                  <a:schemeClr val="bg2"/>
                </a:solidFill>
              </a:rPr>
              <a:t>dcera</a:t>
            </a:r>
            <a:r>
              <a:rPr lang="en-US" b="1" dirty="0">
                <a:solidFill>
                  <a:schemeClr val="bg2"/>
                </a:solidFill>
              </a:rPr>
              <a:t>]</a:t>
            </a:r>
            <a:r>
              <a:rPr lang="cs-CZ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[</a:t>
            </a:r>
            <a:r>
              <a:rPr lang="en-US" b="1" dirty="0" err="1">
                <a:solidFill>
                  <a:schemeClr val="bg2"/>
                </a:solidFill>
              </a:rPr>
              <a:t>nechodila</a:t>
            </a:r>
            <a:r>
              <a:rPr lang="en-US" b="1" dirty="0">
                <a:solidFill>
                  <a:schemeClr val="bg2"/>
                </a:solidFill>
              </a:rPr>
              <a:t>]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vůbec.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62689-0FCD-D7F0-3EEA-76345D295A27}"/>
              </a:ext>
            </a:extLst>
          </p:cNvPr>
          <p:cNvSpPr txBox="1"/>
          <p:nvPr/>
        </p:nvSpPr>
        <p:spPr>
          <a:xfrm>
            <a:off x="2535671" y="2311363"/>
            <a:ext cx="8988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Pavlína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Honzovi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zakázala zpívat </a:t>
            </a:r>
            <a:r>
              <a:rPr lang="cs-CZ" b="1" dirty="0">
                <a:solidFill>
                  <a:schemeClr val="bg2"/>
                </a:solidFill>
              </a:rPr>
              <a:t>svou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písničku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cs-CZ" dirty="0">
                <a:solidFill>
                  <a:schemeClr val="bg2"/>
                </a:solidFill>
              </a:rPr>
              <a:t>Loni bylo uděleno devětkrát více pokut. </a:t>
            </a:r>
            <a:r>
              <a:rPr lang="cs-CZ" b="1" dirty="0">
                <a:solidFill>
                  <a:schemeClr val="bg2"/>
                </a:solidFill>
              </a:rPr>
              <a:t>Pokuty</a:t>
            </a:r>
            <a:r>
              <a:rPr lang="cs-CZ" dirty="0">
                <a:solidFill>
                  <a:schemeClr val="bg2"/>
                </a:solidFill>
              </a:rPr>
              <a:t> byly uděleny za nejrůznější prohřešky.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cs-CZ" dirty="0">
                <a:solidFill>
                  <a:schemeClr val="bg2"/>
                </a:solidFill>
              </a:rPr>
              <a:t>Tak Vaše nacionále bychom měli. </a:t>
            </a:r>
            <a:r>
              <a:rPr lang="cs-CZ" b="1" dirty="0">
                <a:solidFill>
                  <a:schemeClr val="bg2"/>
                </a:solidFill>
              </a:rPr>
              <a:t>A</a:t>
            </a:r>
            <a:r>
              <a:rPr lang="cs-CZ" dirty="0">
                <a:solidFill>
                  <a:schemeClr val="bg2"/>
                </a:solidFill>
              </a:rPr>
              <a:t> proč jste se </a:t>
            </a:r>
            <a:r>
              <a:rPr lang="cs-CZ" b="1" dirty="0">
                <a:solidFill>
                  <a:schemeClr val="bg2"/>
                </a:solidFill>
              </a:rPr>
              <a:t>vlastně</a:t>
            </a:r>
            <a:r>
              <a:rPr lang="cs-CZ" dirty="0">
                <a:solidFill>
                  <a:schemeClr val="bg2"/>
                </a:solidFill>
              </a:rPr>
              <a:t> rozhodl studovat jadernou fyziku?</a:t>
            </a:r>
          </a:p>
        </p:txBody>
      </p:sp>
    </p:spTree>
    <p:extLst>
      <p:ext uri="{BB962C8B-B14F-4D97-AF65-F5344CB8AC3E}">
        <p14:creationId xmlns:p14="http://schemas.microsoft.com/office/powerpoint/2010/main" val="3601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B8DC5-2AD1-D3B8-BDFB-12FEA45D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433554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Dataset s vyznačenými vztahy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Explicitní relace (byl použit lexikální prostředek koherence)</a:t>
            </a:r>
            <a:br>
              <a:rPr lang="cs-CZ" dirty="0"/>
            </a:br>
            <a:r>
              <a:rPr lang="cs-CZ" dirty="0"/>
              <a:t>18k relací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Implicitní relace</a:t>
            </a:r>
            <a:br>
              <a:rPr lang="cs-CZ" dirty="0"/>
            </a:br>
            <a:r>
              <a:rPr lang="cs-CZ" dirty="0"/>
              <a:t>16k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Alternativní lexikalizace (volné lexikální prostředky)</a:t>
            </a:r>
            <a:br>
              <a:rPr lang="cs-CZ" dirty="0"/>
            </a:br>
            <a:r>
              <a:rPr lang="cs-CZ" b="0" dirty="0"/>
              <a:t>quite a contrary, best of all, that is why</a:t>
            </a:r>
            <a:br>
              <a:rPr lang="cs-CZ" dirty="0"/>
            </a:br>
            <a:r>
              <a:rPr lang="cs-CZ" dirty="0"/>
              <a:t>624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Relace mezi entitami</a:t>
            </a:r>
            <a:br>
              <a:rPr lang="cs-CZ" dirty="0"/>
            </a:br>
            <a:r>
              <a:rPr lang="en-US" b="0" dirty="0"/>
              <a:t>Pierre </a:t>
            </a:r>
            <a:r>
              <a:rPr lang="en-US" b="0" dirty="0" err="1"/>
              <a:t>Vinken</a:t>
            </a:r>
            <a:r>
              <a:rPr lang="en-US" b="0" dirty="0"/>
              <a:t>, 61 years old, will join the board as a nonexecutive director Nov. 29. Mr. </a:t>
            </a:r>
            <a:r>
              <a:rPr lang="en-US" b="0" dirty="0" err="1"/>
              <a:t>Vinken</a:t>
            </a:r>
            <a:r>
              <a:rPr lang="en-US" b="0" dirty="0"/>
              <a:t> is chairman of Elsevier N.V., the Dutch publishing group.</a:t>
            </a:r>
            <a:br>
              <a:rPr lang="cs-CZ" dirty="0"/>
            </a:br>
            <a:r>
              <a:rPr lang="cs-CZ" dirty="0"/>
              <a:t>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Žádná relace</a:t>
            </a:r>
            <a:br>
              <a:rPr lang="cs-CZ" dirty="0"/>
            </a:br>
            <a:r>
              <a:rPr lang="cs-CZ" dirty="0"/>
              <a:t>254</a:t>
            </a:r>
          </a:p>
          <a:p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C17EB-796D-266B-7844-14DAF613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Penn Discourse Treebank (PDTB)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8F269-28A5-39BC-FB8B-A8681AB7772C}"/>
              </a:ext>
            </a:extLst>
          </p:cNvPr>
          <p:cNvSpPr txBox="1"/>
          <p:nvPr/>
        </p:nvSpPr>
        <p:spPr>
          <a:xfrm>
            <a:off x="5432197" y="5741929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hlinkClick r:id="rId2"/>
              </a:rPr>
              <a:t>https://catalog.ldc.upenn.edu/LDC2008T05</a:t>
            </a:r>
            <a:endParaRPr lang="cs-CZ" sz="1000" dirty="0"/>
          </a:p>
          <a:p>
            <a:pPr algn="r"/>
            <a:r>
              <a:rPr lang="cs-CZ" sz="1000" dirty="0">
                <a:hlinkClick r:id="rId3"/>
              </a:rPr>
              <a:t>https://direct.mit.edu/coli/article/40/4/921/1485/Reflections-on-the-Penn-Discourse-TreeBank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39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B791BC-C8A4-6FA8-662F-045466B3D4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930F7-0589-455E-89F9-8648D302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Detekce témat (dialog)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569C4-3A5D-6C9F-56D3-ADF37695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25" y="1884859"/>
            <a:ext cx="8390204" cy="396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305F2-E52D-9B23-64E0-D5E2AFFE8F20}"/>
              </a:ext>
            </a:extLst>
          </p:cNvPr>
          <p:cNvSpPr txBox="1"/>
          <p:nvPr/>
        </p:nvSpPr>
        <p:spPr>
          <a:xfrm>
            <a:off x="5821401" y="5783458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hlinkClick r:id="rId3"/>
              </a:rPr>
              <a:t>https://ntunlpsg.github.io/project/acl19tutorial/</a:t>
            </a:r>
            <a:endParaRPr lang="cs-CZ" sz="1000" dirty="0"/>
          </a:p>
          <a:p>
            <a:pPr algn="r"/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344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083A530-966C-5130-548F-A5DC26B020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5334000" cy="45240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Lokuce (co promluva říká)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Ilokuční akt (jak ovlivní příjemce)</a:t>
            </a:r>
          </a:p>
          <a:p>
            <a:pPr marL="569214" lvl="1" indent="-285750"/>
            <a:r>
              <a:rPr lang="cs-CZ" dirty="0"/>
              <a:t>Tvrzení</a:t>
            </a:r>
          </a:p>
          <a:p>
            <a:pPr marL="569214" lvl="1" indent="-285750"/>
            <a:r>
              <a:rPr lang="cs-CZ" dirty="0"/>
              <a:t>Otázka</a:t>
            </a:r>
          </a:p>
          <a:p>
            <a:pPr marL="569214" lvl="1" indent="-285750"/>
            <a:r>
              <a:rPr lang="cs-CZ" dirty="0"/>
              <a:t>Návrh</a:t>
            </a:r>
          </a:p>
          <a:p>
            <a:pPr marL="569214" lvl="1" indent="-285750"/>
            <a:r>
              <a:rPr lang="cs-CZ" dirty="0"/>
              <a:t>Příkaz</a:t>
            </a:r>
          </a:p>
          <a:p>
            <a:pPr marL="569214" lvl="1" indent="-285750"/>
            <a:r>
              <a:rPr lang="cs-CZ" dirty="0"/>
              <a:t>Slib </a:t>
            </a:r>
          </a:p>
          <a:p>
            <a:pPr marL="569214" lvl="1" indent="-285750"/>
            <a:r>
              <a:rPr lang="cs-CZ" dirty="0"/>
              <a:t>Vyhrůžka </a:t>
            </a:r>
          </a:p>
          <a:p>
            <a:pPr marL="569214" lvl="1" indent="-285750"/>
            <a:r>
              <a:rPr lang="cs-CZ" dirty="0"/>
              <a:t>Nadávka</a:t>
            </a:r>
          </a:p>
          <a:p>
            <a:pPr marL="569214" lvl="1" indent="-285750"/>
            <a:r>
              <a:rPr lang="cs-CZ" dirty="0"/>
              <a:t>Pozdrav</a:t>
            </a:r>
          </a:p>
          <a:p>
            <a:pPr marL="569214" lvl="1" indent="-285750"/>
            <a:r>
              <a:rPr lang="cs-CZ" dirty="0"/>
              <a:t>Omluva</a:t>
            </a:r>
          </a:p>
          <a:p>
            <a:pPr marL="569214" lvl="1" indent="-2857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42576-78DD-D332-F270-D06E1E4E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86" y="715961"/>
            <a:ext cx="2863468" cy="511333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87F3D7-291C-F105-8936-650D3620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Struktura konverzace</a:t>
            </a:r>
            <a:br>
              <a:rPr lang="cs-CZ" dirty="0"/>
            </a:br>
            <a:r>
              <a:rPr lang="cs-CZ" dirty="0"/>
              <a:t>Řečové akty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7723D-3B15-E8EE-2C31-D2254D6BF214}"/>
              </a:ext>
            </a:extLst>
          </p:cNvPr>
          <p:cNvSpPr txBox="1"/>
          <p:nvPr/>
        </p:nvSpPr>
        <p:spPr>
          <a:xfrm>
            <a:off x="5335572" y="5941982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hlinkClick r:id="rId3"/>
              </a:rPr>
              <a:t>https://cs.wikipedia.org/wiki/%C5%98e%C4%8Dov%C3%A9_jedn%C3%A1n%C3%AD</a:t>
            </a:r>
            <a:endParaRPr lang="cs-CZ" sz="1000" dirty="0"/>
          </a:p>
          <a:p>
            <a:pPr algn="r"/>
            <a:r>
              <a:rPr lang="cs-CZ" sz="1000" dirty="0">
                <a:hlinkClick r:id="rId4"/>
              </a:rPr>
              <a:t>https://ntunlpsg.github.io/project/acl19tutorial/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6553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7E4E-509D-B036-7445-9BEA80E7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Diskurz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94C93-5061-6C53-9B8A-32CF9996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3348624"/>
          </a:xfrm>
        </p:spPr>
        <p:txBody>
          <a:bodyPr>
            <a:norm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Koherentní sekvence vět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Tvrzení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Otázky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Repliky (v dialogu)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517F6-EF07-E25A-9A1E-B678EEA0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33486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Kontext (i mimotextový)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Záměr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Interpretace</a:t>
            </a:r>
          </a:p>
        </p:txBody>
      </p:sp>
    </p:spTree>
    <p:extLst>
      <p:ext uri="{BB962C8B-B14F-4D97-AF65-F5344CB8AC3E}">
        <p14:creationId xmlns:p14="http://schemas.microsoft.com/office/powerpoint/2010/main" val="1849077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6C93104-BB36-40D4-FEF5-535D0E12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n-US" b="1" err="1">
                <a:cs typeface="Segoe UI"/>
              </a:rPr>
              <a:t>Analýza</a:t>
            </a:r>
            <a:r>
              <a:rPr lang="en-US" b="1" dirty="0">
                <a:cs typeface="Segoe UI"/>
              </a:rPr>
              <a:t> </a:t>
            </a:r>
            <a:r>
              <a:rPr lang="en-US" b="1" err="1">
                <a:cs typeface="Segoe UI"/>
              </a:rPr>
              <a:t>diskurzu</a:t>
            </a:r>
            <a:r>
              <a:rPr lang="en-US" b="1">
                <a:cs typeface="Segoe UI"/>
              </a:rPr>
              <a:t> a </a:t>
            </a:r>
            <a:r>
              <a:rPr lang="en-US" b="1" err="1">
                <a:cs typeface="Segoe UI"/>
              </a:rPr>
              <a:t>velké</a:t>
            </a:r>
            <a:r>
              <a:rPr lang="en-US" b="1" dirty="0">
                <a:cs typeface="Segoe UI"/>
              </a:rPr>
              <a:t> </a:t>
            </a:r>
            <a:r>
              <a:rPr lang="en-US" b="1" err="1">
                <a:cs typeface="Segoe UI"/>
              </a:rPr>
              <a:t>jazykové</a:t>
            </a:r>
            <a:r>
              <a:rPr lang="en-US" b="1" dirty="0">
                <a:cs typeface="Segoe UI"/>
              </a:rPr>
              <a:t> </a:t>
            </a:r>
            <a:r>
              <a:rPr lang="en-US" b="1" err="1">
                <a:cs typeface="Segoe UI"/>
              </a:rPr>
              <a:t>modely</a:t>
            </a:r>
            <a:endParaRPr lang="en-US" b="1" err="1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AE5BD2B-A900-84E8-7D09-640A056E5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84385"/>
            <a:ext cx="2975757" cy="1160685"/>
          </a:xfrm>
        </p:spPr>
        <p:txBody>
          <a:bodyPr/>
          <a:lstStyle/>
          <a:p>
            <a:r>
              <a:rPr lang="en-US" dirty="0" err="1">
                <a:solidFill>
                  <a:schemeClr val="bg2"/>
                </a:solidFill>
                <a:cs typeface="Segoe UI"/>
              </a:rPr>
              <a:t>Oproti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lidem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modely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rozpoznají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komunikační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záměry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hůře</a:t>
            </a:r>
            <a:r>
              <a:rPr lang="en-US" dirty="0">
                <a:solidFill>
                  <a:schemeClr val="bg2"/>
                </a:solidFill>
                <a:cs typeface="Segoe UI"/>
              </a:rPr>
              <a:t> (v </a:t>
            </a:r>
            <a:r>
              <a:rPr lang="en-US" dirty="0" err="1">
                <a:solidFill>
                  <a:schemeClr val="bg2"/>
                </a:solidFill>
                <a:cs typeface="Segoe UI"/>
              </a:rPr>
              <a:t>roce</a:t>
            </a:r>
            <a:r>
              <a:rPr lang="en-US" dirty="0">
                <a:solidFill>
                  <a:schemeClr val="bg2"/>
                </a:solidFill>
                <a:cs typeface="Segoe UI"/>
              </a:rPr>
              <a:t> 2023).</a:t>
            </a:r>
          </a:p>
        </p:txBody>
      </p:sp>
      <p:pic>
        <p:nvPicPr>
          <p:cNvPr id="6" name="Picture Placeholder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672544B-18A7-7DED-00BB-9F3676425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718"/>
          <a:stretch/>
        </p:blipFill>
        <p:spPr>
          <a:xfrm>
            <a:off x="581194" y="3603441"/>
            <a:ext cx="11033705" cy="2252696"/>
          </a:xfrm>
          <a:noFill/>
        </p:spPr>
      </p:pic>
      <p:pic>
        <p:nvPicPr>
          <p:cNvPr id="7" name="Picture 6" descr="A group of text boxes&#10;&#10;Description automatically generated">
            <a:extLst>
              <a:ext uri="{FF2B5EF4-FFF2-40B4-BE49-F238E27FC236}">
                <a16:creationId xmlns:a16="http://schemas.microsoft.com/office/drawing/2014/main" id="{BC88030C-8EA8-F17A-1399-E76FB93F3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834" y="2296939"/>
            <a:ext cx="8619498" cy="11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8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/>
              <a:t>Literatura</a:t>
            </a:r>
            <a:br>
              <a:rPr lang="en-US" dirty="0"/>
            </a:br>
            <a:br>
              <a:rPr lang="cs-CZ" sz="2700" dirty="0"/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cs-CZ" altLang="cs-CZ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Mann, William C.; Thompson, Sandra A. (1988). </a:t>
            </a:r>
            <a:r>
              <a:rPr lang="en-US" dirty="0"/>
              <a:t>"Rhetorical structure theory: toward a functional theory of text organization"</a:t>
            </a:r>
            <a:r>
              <a:rPr lang="en-US" b="0" dirty="0"/>
              <a:t> (PDF). Text: Interdisciplinary Journal for the Study of Discourse. 8 (3): 243–281. </a:t>
            </a:r>
            <a:r>
              <a:rPr lang="en-US" b="0" dirty="0">
                <a:hlinkClick r:id="rId3" tooltip="Doi (identifier)"/>
              </a:rPr>
              <a:t>doi</a:t>
            </a:r>
            <a:r>
              <a:rPr lang="en-US" b="0" dirty="0"/>
              <a:t>:</a:t>
            </a:r>
            <a:r>
              <a:rPr lang="en-US" b="0" dirty="0">
                <a:hlinkClick r:id="rId4"/>
              </a:rPr>
              <a:t>10.1515/text.1.1988.8.3.243</a:t>
            </a:r>
            <a:r>
              <a:rPr lang="en-US" b="0" dirty="0"/>
              <a:t>.</a:t>
            </a:r>
            <a:r>
              <a:rPr lang="cs-CZ" b="0" dirty="0"/>
              <a:t> </a:t>
            </a:r>
            <a:r>
              <a:rPr lang="cs-CZ" b="0" dirty="0">
                <a:hlinkClick r:id="rId5"/>
              </a:rPr>
              <a:t>https://www.cis.upenn.edu/~nenkova/Courses/cis700-2/rst.pdf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HOBBS, J. (1985). </a:t>
            </a:r>
            <a:r>
              <a:rPr lang="en-US" dirty="0"/>
              <a:t>On the Coherence and Structure of Discourse. </a:t>
            </a:r>
            <a:r>
              <a:rPr lang="en-US" b="0" dirty="0"/>
              <a:t>Technical Report, 37. </a:t>
            </a:r>
            <a:r>
              <a:rPr lang="en-US" b="0" dirty="0">
                <a:hlinkClick r:id="rId6"/>
              </a:rPr>
              <a:t>https://www.isi.edu/~hobbs/ocsd.pdf</a:t>
            </a:r>
            <a:r>
              <a:rPr lang="cs-CZ" b="0" dirty="0"/>
              <a:t> 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/>
              <a:t>Marcu</a:t>
            </a:r>
            <a:r>
              <a:rPr lang="en-US" b="0" dirty="0"/>
              <a:t>, Daniel: </a:t>
            </a:r>
            <a:r>
              <a:rPr lang="en-US" dirty="0"/>
              <a:t>The rhetorical parsing, summarization, and generation of natural language texts.</a:t>
            </a:r>
            <a:r>
              <a:rPr lang="en-US" b="0" dirty="0"/>
              <a:t> University of Toronto. 1998. </a:t>
            </a:r>
            <a:r>
              <a:rPr lang="en-US" b="0" dirty="0">
                <a:hlinkClick r:id="rId7"/>
              </a:rPr>
              <a:t>https://ftp.cs.toronto.edu/pub/gh/Marcu-PhDthesis.pdf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Jakub Dotlačil (2017): </a:t>
            </a:r>
            <a:r>
              <a:rPr lang="cs-CZ" dirty="0"/>
              <a:t>TEORIE VÁZÁNÍ.</a:t>
            </a:r>
            <a:r>
              <a:rPr lang="cs-CZ" b="0" dirty="0"/>
              <a:t> In: Petr Karlík, Marek Nekula, Jana Pleskalová (eds.), CzechEncy - Nový encyklopedický slovník češtiny.</a:t>
            </a:r>
            <a:br>
              <a:rPr lang="cs-CZ" b="0" dirty="0"/>
            </a:br>
            <a:r>
              <a:rPr lang="cs-CZ" b="0" dirty="0"/>
              <a:t>URL: </a:t>
            </a:r>
            <a:r>
              <a:rPr lang="cs-CZ" b="0" dirty="0">
                <a:hlinkClick r:id="rId8"/>
              </a:rPr>
              <a:t>https://www.czechency.org/slovnik/TEORIE VÁZÁNÍ</a:t>
            </a:r>
            <a:r>
              <a:rPr lang="cs-CZ" b="0" dirty="0"/>
              <a:t> (poslední přístup: 13. 2. 2024)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Marek Nekula (2017): </a:t>
            </a:r>
            <a:r>
              <a:rPr lang="cs-CZ" dirty="0"/>
              <a:t>KOHEZE</a:t>
            </a:r>
            <a:r>
              <a:rPr lang="cs-CZ" b="0" dirty="0"/>
              <a:t>. In: Petr Karlík, Marek Nekula, Jana Pleskalová (eds.), CzechEncy - Nový encyklopedický slovník češtiny.</a:t>
            </a:r>
            <a:br>
              <a:rPr lang="cs-CZ" b="0" dirty="0"/>
            </a:br>
            <a:r>
              <a:rPr lang="cs-CZ" b="0" dirty="0"/>
              <a:t>URL: </a:t>
            </a:r>
            <a:r>
              <a:rPr lang="cs-CZ" b="0" dirty="0">
                <a:hlinkClick r:id="rId9"/>
              </a:rPr>
              <a:t>https://www.czechency.org/slovnik/KOHEZE</a:t>
            </a:r>
            <a:r>
              <a:rPr lang="cs-CZ" b="0" dirty="0"/>
              <a:t> (poslední přístup: 13. 2. 2024)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Marek Nekula (2017): </a:t>
            </a:r>
            <a:r>
              <a:rPr lang="cs-CZ" dirty="0"/>
              <a:t>KONEKTOR</a:t>
            </a:r>
            <a:r>
              <a:rPr lang="cs-CZ" b="0" dirty="0"/>
              <a:t>. In: Petr Karlík, Marek Nekula, Jana Pleskalová (eds.), CzechEncy - Nový encyklopedický slovník češtiny.</a:t>
            </a:r>
            <a:br>
              <a:rPr lang="cs-CZ" b="0" dirty="0"/>
            </a:br>
            <a:r>
              <a:rPr lang="cs-CZ" b="0" dirty="0"/>
              <a:t>URL: </a:t>
            </a:r>
            <a:r>
              <a:rPr lang="cs-CZ" b="0" dirty="0">
                <a:hlinkClick r:id="rId10"/>
              </a:rPr>
              <a:t>https://www.czechency.org/slovnik/KONEKTOR</a:t>
            </a:r>
            <a:r>
              <a:rPr lang="cs-CZ" b="0" dirty="0"/>
              <a:t> (poslední přístup: 13. 2. 2024)</a:t>
            </a:r>
            <a:endParaRPr lang="cs-CZ" alt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dirty="0"/>
          </a:p>
          <a:p>
            <a:endParaRPr lang="en-US" dirty="0">
              <a:hlinkClick r:id="rId1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2A5770-7F69-4A66-B0AC-10C59CA1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D0DFD1-84E5-352A-0A3C-FA6E75DB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Úlohy NLP ve vztahu k analýze diskurzu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DC83F-7866-B833-F97B-C4606A6D6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Sémantika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4E0AA2-090E-06E0-2F88-00CD69E33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Rozpoznání entit (named entity recognition, NER)</a:t>
            </a:r>
          </a:p>
          <a:p>
            <a:r>
              <a:rPr lang="cs-CZ" dirty="0"/>
              <a:t>Nalezení klíčových slov</a:t>
            </a:r>
          </a:p>
          <a:p>
            <a:r>
              <a:rPr lang="cs-CZ" dirty="0"/>
              <a:t>Nalezení anafor</a:t>
            </a:r>
          </a:p>
          <a:p>
            <a:r>
              <a:rPr lang="cs-CZ" dirty="0"/>
              <a:t>Nalezení repliky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F5FB35-D252-EA3E-780A-4B6B6362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5960" y="2250892"/>
            <a:ext cx="5834849" cy="553373"/>
          </a:xfrm>
        </p:spPr>
        <p:txBody>
          <a:bodyPr/>
          <a:lstStyle/>
          <a:p>
            <a:r>
              <a:rPr lang="cs-CZ" dirty="0"/>
              <a:t>Pragmatika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814FA82-A040-D027-F298-0783D3714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5960" y="2926052"/>
            <a:ext cx="5834848" cy="2934999"/>
          </a:xfrm>
        </p:spPr>
        <p:txBody>
          <a:bodyPr/>
          <a:lstStyle/>
          <a:p>
            <a:r>
              <a:rPr lang="cs-CZ" dirty="0"/>
              <a:t>Relace mezi entitami (entity linking)</a:t>
            </a:r>
          </a:p>
          <a:p>
            <a:r>
              <a:rPr lang="cs-CZ" dirty="0"/>
              <a:t>Detekce tématu (a jejich struktury)</a:t>
            </a:r>
          </a:p>
          <a:p>
            <a:r>
              <a:rPr lang="cs-CZ" dirty="0"/>
              <a:t>Relace mezi všemi koreferenty</a:t>
            </a:r>
          </a:p>
          <a:p>
            <a:r>
              <a:rPr lang="cs-CZ" dirty="0"/>
              <a:t>Detekce struktury dialogu</a:t>
            </a:r>
          </a:p>
        </p:txBody>
      </p:sp>
    </p:spTree>
    <p:extLst>
      <p:ext uri="{BB962C8B-B14F-4D97-AF65-F5344CB8AC3E}">
        <p14:creationId xmlns:p14="http://schemas.microsoft.com/office/powerpoint/2010/main" val="395785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0486C-821D-AE87-991F-860BC67FE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46827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Monolog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Synchronní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Asynchronní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Mluvený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Psaný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„Internet language“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657D0D-6756-89B5-BC02-9F19EEB6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diskurzu</a:t>
            </a:r>
          </a:p>
        </p:txBody>
      </p:sp>
    </p:spTree>
    <p:extLst>
      <p:ext uri="{BB962C8B-B14F-4D97-AF65-F5344CB8AC3E}">
        <p14:creationId xmlns:p14="http://schemas.microsoft.com/office/powerpoint/2010/main" val="1427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9942E-19AC-B04F-6D3A-E4C70F1F5D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4999"/>
            <a:ext cx="7219043" cy="359082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Koherentní struktury</a:t>
            </a:r>
          </a:p>
          <a:p>
            <a:pPr marL="569214" lvl="1" indent="-285750"/>
            <a:r>
              <a:rPr lang="cs-CZ" dirty="0"/>
              <a:t>Segmentace, parsing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Model koherence</a:t>
            </a:r>
          </a:p>
          <a:p>
            <a:pPr marL="569214" lvl="1" indent="-285750"/>
            <a:r>
              <a:rPr lang="cs-CZ" dirty="0"/>
              <a:t>Evaluace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Témata (topics)</a:t>
            </a:r>
          </a:p>
          <a:p>
            <a:pPr marL="569214" lvl="1" indent="-285750"/>
            <a:r>
              <a:rPr lang="cs-CZ" dirty="0"/>
              <a:t>Segmentace témat, pojmenování (labeling)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Struktura koreference</a:t>
            </a:r>
          </a:p>
          <a:p>
            <a:pPr marL="569214" lvl="1" indent="-285750"/>
            <a:r>
              <a:rPr lang="cs-CZ" dirty="0"/>
              <a:t>Rozpoznání anafor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Struktura konverzace</a:t>
            </a:r>
          </a:p>
          <a:p>
            <a:pPr marL="569214" lvl="1" indent="-285750"/>
            <a:r>
              <a:rPr lang="cs-CZ" dirty="0"/>
              <a:t>Rozpoznání řečových aktů</a:t>
            </a:r>
          </a:p>
          <a:p>
            <a:pPr marL="569214" lvl="1" indent="-285750"/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759BB6-F0CA-082E-3DF7-90FF0070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diskurzu (promluvy)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B442F6-8FAE-4C30-DF77-D54648EE3E4D}"/>
              </a:ext>
            </a:extLst>
          </p:cNvPr>
          <p:cNvSpPr txBox="1"/>
          <p:nvPr/>
        </p:nvSpPr>
        <p:spPr>
          <a:xfrm>
            <a:off x="8854127" y="4618663"/>
            <a:ext cx="29576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Text summarization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Essay scoring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Machine translation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Question answering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2"/>
                </a:solidFill>
              </a:rPr>
              <a:t>Harmful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17504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E77CB-BF52-AA57-F94D-0F7546F5C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Discourse representation theory – 1981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Discourse referents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Discourse conditions</a:t>
            </a:r>
          </a:p>
          <a:p>
            <a:r>
              <a:rPr lang="cs-CZ" dirty="0"/>
              <a:t>	</a:t>
            </a:r>
            <a:r>
              <a:rPr lang="cs-CZ" b="0" dirty="0"/>
              <a:t>A farmer owns a donkey. He beats it.</a:t>
            </a:r>
          </a:p>
          <a:p>
            <a:r>
              <a:rPr lang="cs-CZ" dirty="0"/>
              <a:t>J. R. Hobbs – 1985 </a:t>
            </a:r>
          </a:p>
          <a:p>
            <a:r>
              <a:rPr lang="cs-CZ" dirty="0"/>
              <a:t>Rhetorical Structure Theory - 1988</a:t>
            </a:r>
          </a:p>
          <a:p>
            <a:r>
              <a:rPr lang="cs-CZ" dirty="0"/>
              <a:t>Segmented Discourse Representation Theory – 2003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71CF6C-C5A3-CA3C-7620-F4289464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analýzy diskurzu</a:t>
            </a:r>
          </a:p>
        </p:txBody>
      </p:sp>
    </p:spTree>
    <p:extLst>
      <p:ext uri="{BB962C8B-B14F-4D97-AF65-F5344CB8AC3E}">
        <p14:creationId xmlns:p14="http://schemas.microsoft.com/office/powerpoint/2010/main" val="15680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D7B5F-6F91-87AF-1BEE-04196B122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4844592"/>
          </a:xfrm>
        </p:spPr>
        <p:txBody>
          <a:bodyPr>
            <a:normAutofit/>
          </a:bodyPr>
          <a:lstStyle/>
          <a:p>
            <a:r>
              <a:rPr lang="cs-CZ" dirty="0"/>
              <a:t>= Relace mezi klauzemi nebo větami</a:t>
            </a:r>
          </a:p>
          <a:p>
            <a:r>
              <a:rPr lang="cs-CZ" b="0" dirty="0"/>
              <a:t>Jerry R. Hobbs: Coherence and Structure of Discourse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Příležitost (occasion) – slabší než kauzalita, jen změna stavu</a:t>
            </a:r>
            <a:br>
              <a:rPr lang="cs-CZ" dirty="0"/>
            </a:br>
            <a:r>
              <a:rPr lang="cs-CZ" b="0" dirty="0"/>
              <a:t>Vlak přijel v 5 hodin do Chicaga.</a:t>
            </a:r>
            <a:br>
              <a:rPr lang="cs-CZ" b="0" dirty="0"/>
            </a:br>
            <a:r>
              <a:rPr lang="cs-CZ" b="0" dirty="0"/>
              <a:t>V 6 měl Ronald Reagan tiskovou konferenci.</a:t>
            </a:r>
            <a:br>
              <a:rPr lang="cs-CZ" b="0" dirty="0"/>
            </a:br>
            <a:r>
              <a:rPr lang="cs-CZ" dirty="0"/>
              <a:t>Koherentní čtení: </a:t>
            </a:r>
            <a:r>
              <a:rPr lang="cs-CZ" b="0" dirty="0"/>
              <a:t>RR přijel vlakem do Chicaga.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Evaluace (evaluation) – proč bylo řečeno předchozí</a:t>
            </a:r>
            <a:br>
              <a:rPr lang="cs-CZ" dirty="0"/>
            </a:br>
            <a:r>
              <a:rPr lang="cs-CZ" b="0" dirty="0"/>
              <a:t>Přijels dnes autem? </a:t>
            </a:r>
            <a:br>
              <a:rPr lang="cs-CZ" b="0" dirty="0"/>
            </a:br>
            <a:r>
              <a:rPr lang="cs-CZ" b="0" dirty="0"/>
              <a:t>Já mám auto v servisu.</a:t>
            </a:r>
            <a:br>
              <a:rPr lang="cs-CZ" b="0" dirty="0"/>
            </a:br>
            <a:r>
              <a:rPr lang="cs-CZ" dirty="0"/>
              <a:t>Koherentní čtení: </a:t>
            </a:r>
            <a:r>
              <a:rPr lang="cs-CZ" b="0" dirty="0"/>
              <a:t>Musíme jet výjimečně tvým autem.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Relace k předchozí znalosti – background, explanation</a:t>
            </a:r>
            <a:br>
              <a:rPr lang="cs-CZ" dirty="0"/>
            </a:br>
            <a:r>
              <a:rPr lang="cs-CZ" b="0" dirty="0"/>
              <a:t>Měl mizernou náladu.</a:t>
            </a:r>
            <a:br>
              <a:rPr lang="cs-CZ" b="0" dirty="0"/>
            </a:br>
            <a:r>
              <a:rPr lang="cs-CZ" b="0" dirty="0"/>
              <a:t>Tu noc se špatně vyspal.</a:t>
            </a:r>
            <a:br>
              <a:rPr lang="cs-CZ" dirty="0"/>
            </a:br>
            <a:r>
              <a:rPr lang="cs-CZ" dirty="0"/>
              <a:t>Koherentní čtení: </a:t>
            </a:r>
            <a:r>
              <a:rPr lang="cs-CZ" b="0" dirty="0"/>
              <a:t>Měl špatnou náladu, protože špatně spal.</a:t>
            </a:r>
          </a:p>
          <a:p>
            <a:br>
              <a:rPr lang="cs-CZ" dirty="0"/>
            </a:b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CFFCCD-3096-1735-3060-80E0B1D8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Relace koherence</a:t>
            </a:r>
          </a:p>
        </p:txBody>
      </p:sp>
    </p:spTree>
    <p:extLst>
      <p:ext uri="{BB962C8B-B14F-4D97-AF65-F5344CB8AC3E}">
        <p14:creationId xmlns:p14="http://schemas.microsoft.com/office/powerpoint/2010/main" val="30310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9ABC5-DA27-80D0-68D3-DFCF68C01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0B0321-02F9-1BE7-B09B-6DFB7FEDC3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48445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= Relace mezi klauzemi nebo větami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Expanze, rozšíření (expansion)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Paralela</a:t>
            </a:r>
            <a:br>
              <a:rPr lang="cs-CZ" dirty="0"/>
            </a:br>
            <a:r>
              <a:rPr lang="cs-CZ" b="0" dirty="0"/>
              <a:t>Krev obsahuje nejvyšší koncentraci viru žloutenky typu B.</a:t>
            </a:r>
            <a:br>
              <a:rPr lang="cs-CZ" b="0" dirty="0"/>
            </a:br>
            <a:r>
              <a:rPr lang="cs-CZ" b="0" dirty="0"/>
              <a:t>Moč obsahuje nejnižší koncentrace.</a:t>
            </a:r>
            <a:br>
              <a:rPr lang="cs-CZ" b="0" dirty="0"/>
            </a:br>
            <a:r>
              <a:rPr lang="cs-CZ" dirty="0"/>
              <a:t>Koherentní čtení: </a:t>
            </a:r>
            <a:r>
              <a:rPr lang="cs-CZ" b="0" dirty="0"/>
              <a:t>Krev a moč jsou si podobné.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Elaborace</a:t>
            </a:r>
            <a:br>
              <a:rPr lang="cs-CZ" b="0" dirty="0"/>
            </a:br>
            <a:r>
              <a:rPr lang="cs-CZ" b="0" dirty="0"/>
              <a:t>John umí otevřít Billův sejf.</a:t>
            </a:r>
            <a:br>
              <a:rPr lang="cs-CZ" b="0" dirty="0"/>
            </a:br>
            <a:r>
              <a:rPr lang="cs-CZ" b="0" dirty="0"/>
              <a:t>Zná kombinaci.</a:t>
            </a:r>
            <a:br>
              <a:rPr lang="cs-CZ" b="0" dirty="0"/>
            </a:br>
            <a:r>
              <a:rPr lang="cs-CZ" dirty="0"/>
              <a:t>Koherentní čtení:</a:t>
            </a:r>
            <a:r>
              <a:rPr lang="cs-CZ" b="0" dirty="0"/>
              <a:t> John umí otevřít Billův sejf (běžnou metodou).</a:t>
            </a:r>
            <a:br>
              <a:rPr lang="cs-CZ" dirty="0"/>
            </a:b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A1625-AA88-7999-F2FD-69625CD0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Relace koherence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21487A-E20C-3ABE-8861-BB986249B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92310"/>
              </p:ext>
            </p:extLst>
          </p:nvPr>
        </p:nvGraphicFramePr>
        <p:xfrm>
          <a:off x="3548742" y="2571081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51">
                  <a:extLst>
                    <a:ext uri="{9D8B030D-6E8A-4147-A177-3AD203B41FA5}">
                      <a16:colId xmlns:a16="http://schemas.microsoft.com/office/drawing/2014/main" val="1257489657"/>
                    </a:ext>
                  </a:extLst>
                </a:gridCol>
                <a:gridCol w="2164049">
                  <a:extLst>
                    <a:ext uri="{9D8B030D-6E8A-4147-A177-3AD203B41FA5}">
                      <a16:colId xmlns:a16="http://schemas.microsoft.com/office/drawing/2014/main" val="14267027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59374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3600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Specifické – specifické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Specifické –</a:t>
                      </a:r>
                      <a:br>
                        <a:rPr lang="cs-CZ" dirty="0"/>
                      </a:br>
                      <a:r>
                        <a:rPr lang="cs-CZ" dirty="0"/>
                        <a:t>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Obecné –</a:t>
                      </a:r>
                      <a:br>
                        <a:rPr lang="cs-CZ" dirty="0"/>
                      </a:br>
                      <a:r>
                        <a:rPr lang="cs-CZ" dirty="0"/>
                        <a:t>specifické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5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Pozitivní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Paralela</a:t>
                      </a:r>
                      <a:br>
                        <a:rPr lang="cs-CZ" dirty="0"/>
                      </a:br>
                      <a:r>
                        <a:rPr lang="cs-CZ" dirty="0"/>
                        <a:t>Elaborace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Exemplifikace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2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Negativní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Kontrast</a:t>
                      </a:r>
                      <a:br>
                        <a:rPr lang="cs-CZ" dirty="0"/>
                      </a:br>
                      <a:r>
                        <a:rPr lang="cs-CZ" dirty="0"/>
                        <a:t>Porušení očekávání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4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2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187F0-80E0-793B-0DE9-01954BE7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85E46-A0DF-D45C-15A6-52C43F67E0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48445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= Relace mezi klauzemi nebo větami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Expanze, rozšíření (expansion)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Exemplifikace</a:t>
            </a:r>
            <a:br>
              <a:rPr lang="cs-CZ" dirty="0"/>
            </a:br>
            <a:r>
              <a:rPr lang="cs-CZ" b="0" dirty="0"/>
              <a:t>Tento algoritmus seřadí seznam v opačném pořadí.</a:t>
            </a:r>
            <a:br>
              <a:rPr lang="cs-CZ" b="0" dirty="0"/>
            </a:br>
            <a:r>
              <a:rPr lang="cs-CZ" b="0" dirty="0"/>
              <a:t>Když je vstupem „A, B, C“, výstupem algoritmu bude „C, B, A“.</a:t>
            </a:r>
            <a:br>
              <a:rPr lang="cs-CZ" b="0" dirty="0"/>
            </a:br>
            <a:r>
              <a:rPr lang="cs-CZ" dirty="0"/>
              <a:t>Koherentní čtení: </a:t>
            </a:r>
            <a:r>
              <a:rPr lang="cs-CZ" b="0" dirty="0"/>
              <a:t>Tento algoritmus seřadí seznam v opačném pořadí.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Generalizace</a:t>
            </a:r>
            <a:br>
              <a:rPr lang="cs-CZ" b="0" dirty="0"/>
            </a:br>
            <a:r>
              <a:rPr lang="cs-CZ" b="0" dirty="0"/>
              <a:t>obrácená exemplifikace 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328E2-DC40-71E9-F7F1-146ED4E8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Relace koherence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17F0FB-5CD0-FA5C-6461-01EE38B476D9}"/>
              </a:ext>
            </a:extLst>
          </p:cNvPr>
          <p:cNvGraphicFramePr>
            <a:graphicFrameLocks noGrp="1"/>
          </p:cNvGraphicFramePr>
          <p:nvPr/>
        </p:nvGraphicFramePr>
        <p:xfrm>
          <a:off x="3548742" y="2571081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51">
                  <a:extLst>
                    <a:ext uri="{9D8B030D-6E8A-4147-A177-3AD203B41FA5}">
                      <a16:colId xmlns:a16="http://schemas.microsoft.com/office/drawing/2014/main" val="1257489657"/>
                    </a:ext>
                  </a:extLst>
                </a:gridCol>
                <a:gridCol w="2164049">
                  <a:extLst>
                    <a:ext uri="{9D8B030D-6E8A-4147-A177-3AD203B41FA5}">
                      <a16:colId xmlns:a16="http://schemas.microsoft.com/office/drawing/2014/main" val="14267027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59374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43600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Specifické – specifické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Specifické –</a:t>
                      </a:r>
                      <a:br>
                        <a:rPr lang="cs-CZ" dirty="0"/>
                      </a:br>
                      <a:r>
                        <a:rPr lang="cs-CZ" dirty="0"/>
                        <a:t>obecné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Obecné –</a:t>
                      </a:r>
                      <a:br>
                        <a:rPr lang="cs-CZ" dirty="0"/>
                      </a:br>
                      <a:r>
                        <a:rPr lang="cs-CZ" dirty="0"/>
                        <a:t>specifické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5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Pozitivní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Paralela</a:t>
                      </a:r>
                      <a:br>
                        <a:rPr lang="cs-CZ" dirty="0"/>
                      </a:br>
                      <a:r>
                        <a:rPr lang="cs-CZ" dirty="0"/>
                        <a:t>Elaborace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Exemplifikace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92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Negativní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Kontrast</a:t>
                      </a:r>
                      <a:br>
                        <a:rPr lang="cs-CZ" dirty="0"/>
                      </a:br>
                      <a:r>
                        <a:rPr lang="cs-CZ" dirty="0"/>
                        <a:t>Porušení očekávání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4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5751A061021D47AC3E3FBBF23951DD" ma:contentTypeVersion="6" ma:contentTypeDescription="Vytvoří nový dokument" ma:contentTypeScope="" ma:versionID="b06fb60891a829528b0980653b0140fc">
  <xsd:schema xmlns:xsd="http://www.w3.org/2001/XMLSchema" xmlns:xs="http://www.w3.org/2001/XMLSchema" xmlns:p="http://schemas.microsoft.com/office/2006/metadata/properties" xmlns:ns2="35df87a6-3a5f-468e-a191-c769d343fcbf" targetNamespace="http://schemas.microsoft.com/office/2006/metadata/properties" ma:root="true" ma:fieldsID="e4333a5763bd29eec4702ed5b01ffe32" ns2:_="">
    <xsd:import namespace="35df87a6-3a5f-468e-a191-c769d343f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f87a6-3a5f-468e-a191-c769d343f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04DD04-76F8-4A93-8211-A02C3F6EDD40}">
  <ds:schemaRefs>
    <ds:schemaRef ds:uri="35df87a6-3a5f-468e-a191-c769d343f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8D074-6F3D-488C-8220-03C2DEFDE854}">
  <ds:schemaRefs>
    <ds:schemaRef ds:uri="35df87a6-3a5f-468e-a191-c769d343fcbf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11103</TotalTime>
  <Words>1302</Words>
  <Application>Microsoft Office PowerPoint</Application>
  <PresentationFormat>Widescreen</PresentationFormat>
  <Paragraphs>210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PLIN037 Sémantika a počítače</vt:lpstr>
      <vt:lpstr>Diskurz</vt:lpstr>
      <vt:lpstr>Úlohy NLP ve vztahu k analýze diskurzu</vt:lpstr>
      <vt:lpstr>Typy diskurzu</vt:lpstr>
      <vt:lpstr>Analýza diskurzu (promluvy)</vt:lpstr>
      <vt:lpstr>Teorie analýzy diskurzu</vt:lpstr>
      <vt:lpstr>Relace koherence</vt:lpstr>
      <vt:lpstr>Relace koherence</vt:lpstr>
      <vt:lpstr>Relace koherence</vt:lpstr>
      <vt:lpstr>Relace koherence</vt:lpstr>
      <vt:lpstr>Teorie rétorických struktur Rhetorical Structure Theory</vt:lpstr>
      <vt:lpstr>PowerPoint Presentation</vt:lpstr>
      <vt:lpstr>Segmented Discourse Representation Theory</vt:lpstr>
      <vt:lpstr>Segmented Discourse Representation Theory</vt:lpstr>
      <vt:lpstr>Segmented Discourse Representation Theory</vt:lpstr>
      <vt:lpstr>Lexikální prostředky koherence</vt:lpstr>
      <vt:lpstr>Penn Discourse Treebank (PDTB)</vt:lpstr>
      <vt:lpstr>Detekce témat (dialog)</vt:lpstr>
      <vt:lpstr>Struktura konverzace Řečové akty</vt:lpstr>
      <vt:lpstr>Analýza diskurzu a velké jazykové modely</vt:lpstr>
      <vt:lpstr>Literatura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Zuzana Nevěřilová</cp:lastModifiedBy>
  <cp:revision>185</cp:revision>
  <dcterms:created xsi:type="dcterms:W3CDTF">2021-03-10T17:13:27Z</dcterms:created>
  <dcterms:modified xsi:type="dcterms:W3CDTF">2024-02-14T09:46:29Z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0x010100285751A061021D47AC3E3FBBF23951DD</vt:lpwstr>
  </property>
</Properties>
</file>