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17F23EE-B24D-4326-9177-3A336B0586EB}">
          <p14:sldIdLst>
            <p14:sldId id="256"/>
            <p14:sldId id="257"/>
            <p14:sldId id="258"/>
            <p14:sldId id="260"/>
            <p14:sldId id="261"/>
            <p14:sldId id="259"/>
            <p14:sldId id="262"/>
          </p14:sldIdLst>
        </p14:section>
        <p14:section name="Oddíl bez názvu" id="{7D78F9A7-DCA0-403F-8576-17D2FABF6E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5/8/2024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6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3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3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0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6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7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2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3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ina.rtp.pt/artigo/cuidado-com-a-lingua-fad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useudofado.p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ZCh9iGo-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Ln3xPxr-8&amp;list=RDrO-McbaFC10&amp;index=3" TargetMode="External"/><Relationship Id="rId2" Type="http://schemas.openxmlformats.org/officeDocument/2006/relationships/hyperlink" Target="https://www.youtube.com/watch?v=FKFnuhdaaR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r73RaN9PpM&amp;list=RDBLPJuMNP6sc&amp;index=4" TargetMode="External"/><Relationship Id="rId4" Type="http://schemas.openxmlformats.org/officeDocument/2006/relationships/hyperlink" Target="https://www.youtube.com/watch?v=BLPJuMNP6sc&amp;list=RDBLPJuMNP6sc&amp;start_radio=1&amp;rv=BLPJuMNP6sc&amp;t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ADE3E-6A93-CA50-827B-0D2105D77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3882844" cy="2722164"/>
          </a:xfrm>
        </p:spPr>
        <p:txBody>
          <a:bodyPr>
            <a:normAutofit/>
          </a:bodyPr>
          <a:lstStyle/>
          <a:p>
            <a:r>
              <a:rPr lang="pt-PT" sz="6000" dirty="0"/>
              <a:t>Fado</a:t>
            </a:r>
            <a:endParaRPr lang="cs-CZ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3D70C8-DC31-28FA-A7E2-1BA965679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3882844" cy="882904"/>
          </a:xfrm>
        </p:spPr>
        <p:txBody>
          <a:bodyPr>
            <a:normAutofit fontScale="92500"/>
          </a:bodyPr>
          <a:lstStyle/>
          <a:p>
            <a:r>
              <a:rPr lang="cs-CZ" dirty="0">
                <a:hlinkClick r:id="rId2"/>
              </a:rPr>
              <a:t>https://ensina.rtp.pt/artigo/cuidado-com-a-lingua-fado/</a:t>
            </a:r>
            <a:endParaRPr lang="pt-PT" dirty="0"/>
          </a:p>
          <a:p>
            <a:endParaRPr lang="cs-CZ" dirty="0"/>
          </a:p>
        </p:txBody>
      </p:sp>
      <p:pic>
        <p:nvPicPr>
          <p:cNvPr id="4" name="Picture 3" descr="Pohled na první desku s rostlinou, bílá klávesnice, káva v bílé půllitr, poznámkovém bloku a Peru">
            <a:extLst>
              <a:ext uri="{FF2B5EF4-FFF2-40B4-BE49-F238E27FC236}">
                <a16:creationId xmlns:a16="http://schemas.microsoft.com/office/drawing/2014/main" id="{954779A5-1E4F-A763-F68C-C024FA85A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50" r="15715" b="-1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D5F297-D095-5859-7D56-9F647B93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49" y="0"/>
            <a:ext cx="7266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4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0D8E30-2F37-3485-90AF-1FA29C9F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 fontScale="90000"/>
          </a:bodyPr>
          <a:lstStyle/>
          <a:p>
            <a:r>
              <a:rPr lang="pt-PT" dirty="0"/>
              <a:t>Guitarra </a:t>
            </a:r>
            <a:r>
              <a:rPr lang="pt-PT" sz="4000" dirty="0"/>
              <a:t>portuguesa</a:t>
            </a:r>
            <a:br>
              <a:rPr lang="pt-PT" dirty="0"/>
            </a:br>
            <a:r>
              <a:rPr lang="pt-PT" dirty="0"/>
              <a:t>Viola</a:t>
            </a:r>
            <a:br>
              <a:rPr lang="pt-PT" dirty="0"/>
            </a:br>
            <a:br>
              <a:rPr lang="pt-PT" dirty="0"/>
            </a:br>
            <a:br>
              <a:rPr lang="pt-PT" dirty="0"/>
            </a:b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81AE48-1FD5-840C-3673-AA63AC479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Museu</a:t>
            </a:r>
            <a:r>
              <a:rPr lang="en-US" dirty="0"/>
              <a:t> do Fado -</a:t>
            </a:r>
            <a:r>
              <a:rPr lang="en-US" dirty="0" err="1"/>
              <a:t>Património</a:t>
            </a:r>
            <a:r>
              <a:rPr lang="en-US" dirty="0"/>
              <a:t> da </a:t>
            </a:r>
            <a:r>
              <a:rPr lang="en-US" dirty="0" err="1"/>
              <a:t>Humanidade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https://www.museudofado.pt/</a:t>
            </a:r>
            <a:endParaRPr lang="en-US" dirty="0"/>
          </a:p>
          <a:p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26C72B5-0A92-FA01-08CE-BDD8E943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69" y="1497220"/>
            <a:ext cx="5002703" cy="41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3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AF9A23E2-A809-FC4F-87FB-C31332F66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>
            <a:normAutofit fontScale="92500"/>
          </a:bodyPr>
          <a:lstStyle/>
          <a:p>
            <a:r>
              <a:rPr lang="en-US" dirty="0"/>
              <a:t>Fado :</a:t>
            </a:r>
          </a:p>
          <a:p>
            <a:r>
              <a:rPr lang="pt-BR" dirty="0"/>
              <a:t>arte performativa, oriunda nos bairros históricos de Lisboa </a:t>
            </a:r>
          </a:p>
          <a:p>
            <a:r>
              <a:rPr lang="en-US" dirty="0" err="1"/>
              <a:t>património</a:t>
            </a:r>
            <a:r>
              <a:rPr lang="en-US" dirty="0"/>
              <a:t> cultural e </a:t>
            </a:r>
            <a:r>
              <a:rPr lang="en-US" dirty="0" err="1"/>
              <a:t>etnográfico</a:t>
            </a:r>
            <a:endParaRPr lang="en-US" dirty="0"/>
          </a:p>
          <a:p>
            <a:r>
              <a:rPr lang="en-US" dirty="0" err="1"/>
              <a:t>Canção</a:t>
            </a:r>
            <a:r>
              <a:rPr lang="en-US" dirty="0"/>
              <a:t> Popular </a:t>
            </a:r>
            <a:r>
              <a:rPr lang="en-US" dirty="0" err="1"/>
              <a:t>urbana</a:t>
            </a:r>
            <a:endParaRPr lang="en-US" dirty="0"/>
          </a:p>
          <a:p>
            <a:r>
              <a:rPr lang="en-US" dirty="0" err="1"/>
              <a:t>Origem</a:t>
            </a:r>
            <a:r>
              <a:rPr lang="en-US" dirty="0"/>
              <a:t> </a:t>
            </a:r>
            <a:r>
              <a:rPr lang="en-US" dirty="0" err="1"/>
              <a:t>controversa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4CBFBA1-76B6-98C0-F145-A243E0436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3" r="17893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30" name="Cross 29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1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5DD58-0CF8-F3B8-E3DE-2A8B337D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Na primeira metade do século XX, o fado foi adquirindo grande riqueza melódica e complexidade rítmica, tornando-se mais literário e mais artístico. </a:t>
            </a:r>
            <a:br>
              <a:rPr lang="pt-BR" sz="2800" dirty="0"/>
            </a:b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Os versos populares são substituídos por versos elaborados e começam a ouvir-se as décimas, as quintilhas, as sextilhas, os alexandrinos e os decassílabos.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FF4F4-E0E0-56F8-B121-2BCC723DB966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65149" y="2645919"/>
            <a:ext cx="8267297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6EE554-3E05-D21A-3C17-15A693974FB6}"/>
              </a:ext>
            </a:extLst>
          </p:cNvPr>
          <p:cNvSpPr txBox="1"/>
          <p:nvPr/>
        </p:nvSpPr>
        <p:spPr>
          <a:xfrm flipH="1">
            <a:off x="8832445" y="2269433"/>
            <a:ext cx="30511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Surgem então as Casas de Fado e com elas o lançamento do artista de fado profissional. Para se poder cantar nestas Casas era necessário carteira profissional e um repertório visado pela Comissão de Censura, bem como, um estilo próprio e boa aparência. As casas proporcionavam também um ambiente de convívio e o aparecimento de letristas, compositores e intérpretes.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6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530B8-2AAD-9266-F8B9-BE8C5A3B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fado moderno teve o seu apogeu com Amália Rodrigues -  popularizou fados com letras de grandes poetas, como Luís de Camões, José Régio, Pedro Homem de Mello, Alexandre O’Neill, David Mourão-Ferreira, José Carlos Ary dos Santos e outros,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22278-5A84-8433-849C-57558DD86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40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5CC1D-BF7D-5697-3A3D-F3C2B67F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Guitarra Portuguesa: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95234-0364-4892-A669-44FB70FC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755726"/>
            <a:ext cx="6512055" cy="3124498"/>
          </a:xfrm>
        </p:spPr>
        <p:txBody>
          <a:bodyPr/>
          <a:lstStyle/>
          <a:p>
            <a:r>
              <a:rPr lang="pt-BR" dirty="0"/>
              <a:t>tanto ao nível da afinação como ao nível </a:t>
            </a:r>
          </a:p>
          <a:p>
            <a:pPr marL="0" indent="0">
              <a:buNone/>
            </a:pPr>
            <a:r>
              <a:rPr lang="pt-BR" dirty="0"/>
              <a:t>da construção do seu interior e exterior um dos desenvolvimentos diretos do cistre europeu renascentista.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5E3F07-EC85-CB8F-795F-038C801F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681" y="816413"/>
            <a:ext cx="4239959" cy="565327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32D756-0FB6-6031-0B2D-D5758A87713E}"/>
              </a:ext>
            </a:extLst>
          </p:cNvPr>
          <p:cNvSpPr txBox="1"/>
          <p:nvPr/>
        </p:nvSpPr>
        <p:spPr>
          <a:xfrm>
            <a:off x="739036" y="2170247"/>
            <a:ext cx="8401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https://www.youtube.com/watch?v=vpZCh9iGo-I</a:t>
            </a:r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30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CED7D-220F-580C-FB9B-ABFC4DCF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https://ensina.rtp.pt/artigo/raiz-comum-fado-morna/</a:t>
            </a:r>
            <a:br>
              <a:rPr lang="pt-PT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A6040-0F99-634A-A6B0-22718BB27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https://www.youtube.com/watch?v=FKFnuhdaaRM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r>
              <a:rPr lang="cs-CZ" dirty="0">
                <a:hlinkClick r:id="rId3"/>
              </a:rPr>
              <a:t>https://www.youtube.com/watch?v=UrLn3xPxr-8&amp;list=RDrO-McbaFC10&amp;index=3</a:t>
            </a:r>
            <a:endParaRPr lang="pt-PT" dirty="0"/>
          </a:p>
          <a:p>
            <a:endParaRPr lang="pt-PT" dirty="0"/>
          </a:p>
          <a:p>
            <a:r>
              <a:rPr lang="cs-CZ" dirty="0">
                <a:hlinkClick r:id="rId4"/>
              </a:rPr>
              <a:t>https://www.youtube.com/watch?v=BLPJuMNP6sc&amp;list=RDBLPJuMNP6sc&amp;start_radio=1&amp;rv=BLPJuMNP6sc&amp;t=0</a:t>
            </a:r>
            <a:endParaRPr lang="pt-PT" dirty="0"/>
          </a:p>
          <a:p>
            <a:r>
              <a:rPr lang="pt-PT">
                <a:hlinkClick r:id="rId5"/>
              </a:rPr>
              <a:t>https://www.youtube.com/watch?v=8r73RaN9PpM&amp;list=RDBLPJuMNP6sc&amp;index=4</a:t>
            </a:r>
            <a:endParaRPr lang="pt-PT"/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770217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47B547"/>
      </a:accent1>
      <a:accent2>
        <a:srgbClr val="6CB13B"/>
      </a:accent2>
      <a:accent3>
        <a:srgbClr val="98A942"/>
      </a:accent3>
      <a:accent4>
        <a:srgbClr val="B1933B"/>
      </a:accent4>
      <a:accent5>
        <a:srgbClr val="C3744D"/>
      </a:accent5>
      <a:accent6>
        <a:srgbClr val="B13B45"/>
      </a:accent6>
      <a:hlink>
        <a:srgbClr val="AF743A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359</Words>
  <Application>Microsoft Office PowerPoint</Application>
  <PresentationFormat>Širokoúhlá obrazovka</PresentationFormat>
  <Paragraphs>26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Seaford Display</vt:lpstr>
      <vt:lpstr>System Font Regular</vt:lpstr>
      <vt:lpstr>Tenorite</vt:lpstr>
      <vt:lpstr>MadridVTI</vt:lpstr>
      <vt:lpstr>Fado</vt:lpstr>
      <vt:lpstr>Guitarra portuguesa Viola   </vt:lpstr>
      <vt:lpstr>Prezentace aplikace PowerPoint</vt:lpstr>
      <vt:lpstr>Na primeira metade do século XX, o fado foi adquirindo grande riqueza melódica e complexidade rítmica, tornando-se mais literário e mais artístico.    Os versos populares são substituídos por versos elaborados e começam a ouvir-se as décimas, as quintilhas, as sextilhas, os alexandrinos e os decassílabos.</vt:lpstr>
      <vt:lpstr>O fado moderno teve o seu apogeu com Amália Rodrigues -  popularizou fados com letras de grandes poetas, como Luís de Camões, José Régio, Pedro Homem de Mello, Alexandre O’Neill, David Mourão-Ferreira, José Carlos Ary dos Santos e outros,</vt:lpstr>
      <vt:lpstr>Guitarra Portuguesa:</vt:lpstr>
      <vt:lpstr>https://ensina.rtp.pt/artigo/raiz-comum-fado-morna/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Fado</dc:title>
  <dc:creator>Maria de Fátima Baptista Nery Plch</dc:creator>
  <cp:lastModifiedBy>Maria de Fátima Baptista Nery Plch</cp:lastModifiedBy>
  <cp:revision>1</cp:revision>
  <dcterms:created xsi:type="dcterms:W3CDTF">2024-04-01T19:12:38Z</dcterms:created>
  <dcterms:modified xsi:type="dcterms:W3CDTF">2024-05-08T15:57:09Z</dcterms:modified>
</cp:coreProperties>
</file>