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0" r:id="rId3"/>
    <p:sldId id="261" r:id="rId4"/>
    <p:sldId id="262" r:id="rId5"/>
    <p:sldId id="277" r:id="rId6"/>
    <p:sldId id="264" r:id="rId7"/>
    <p:sldId id="257" r:id="rId8"/>
    <p:sldId id="258" r:id="rId9"/>
    <p:sldId id="278" r:id="rId10"/>
    <p:sldId id="269" r:id="rId11"/>
    <p:sldId id="266" r:id="rId12"/>
    <p:sldId id="265" r:id="rId13"/>
    <p:sldId id="271" r:id="rId14"/>
    <p:sldId id="274" r:id="rId15"/>
    <p:sldId id="275" r:id="rId16"/>
    <p:sldId id="276" r:id="rId17"/>
    <p:sldId id="267" r:id="rId18"/>
    <p:sldId id="268" r:id="rId19"/>
    <p:sldId id="273" r:id="rId20"/>
    <p:sldId id="272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2807" autoAdjust="0"/>
  </p:normalViewPr>
  <p:slideViewPr>
    <p:cSldViewPr snapToGrid="0" showGuides="1">
      <p:cViewPr varScale="1">
        <p:scale>
          <a:sx n="75" d="100"/>
          <a:sy n="75" d="100"/>
        </p:scale>
        <p:origin x="4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240C8-A3C3-4EC9-833C-3970D28F2D31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66332-5A46-4BD2-9804-3C750687F0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58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66332-5A46-4BD2-9804-3C750687F08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12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66332-5A46-4BD2-9804-3C750687F08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69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66332-5A46-4BD2-9804-3C750687F08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22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5ED771-0BA2-4DB1-86F4-63C99D5F9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CB6300-755B-453A-BA09-E0FF359E3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2D66A9-2DFC-421A-B7F6-1283C20E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B3F00D-1587-4BD6-AF24-1A1DFEB2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7D6774-5191-4471-88C9-FA5A5476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0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099729-C396-4E38-BCF2-84666578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F35668E-583A-44EC-9B90-D167F35BD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9691E8-A05D-4946-ABF4-04B49EDA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D68D62-2C39-43D2-A03D-570D118D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8AE165-45A2-4BC6-AF7B-9F6ACAAC5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3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42BF051-653B-4F7C-986A-F008BC27C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F03204E-4E63-41B0-B517-6A0853EBC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7A8C13-74E5-49F4-AD13-C01F8C24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6E5486-EB9A-4969-BA3E-4AFF20815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0DAF04-E249-4E34-9275-6427F1C7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31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2D708-5137-42F9-AB1E-B761B3A06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9B05E8-147E-44FD-BBD1-4B24B5143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D9C5C6-2A45-4900-8D66-01E33AAB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36CE20-5141-4308-8F2B-F7F86CB3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D851D0-5672-4763-8D5E-D16C8B01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95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B1DA0-ED9E-46FA-A6B2-738E94FB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EB0B1C-C1BC-49B8-96FF-F2E7017C5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8FA7A5-28C9-4F0D-9AEF-C058D4B4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186F94-041D-434B-954F-D1ABE4220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0805CC-DFAD-4EAF-84E1-0C58C725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62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21260-09FC-4154-B804-A9E68696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0FAE92-093E-460E-8696-E366EFC76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9A3C73D-5BCE-47B6-A1BF-5469FE591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E8ECA8-DA52-4F22-8194-25D616AD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3E6ADE-3DB3-4872-9825-7500E753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A31ADE-3573-44B5-8A37-FC291D76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6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E5B9B6-FC20-4CD3-BE51-CB2419D05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30A721-6C26-434E-B406-7ABF8BBCF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6098FA-4D4D-4805-AC45-A776D1F97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80BB2-CFA8-472F-A8B5-9CCD94087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178AFB6-7CE8-4216-811B-1A5095657C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FA16E41-2F95-4DEB-898B-C3C75ABC1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F1F2AEE-12A5-433D-955B-9D2E928B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7117F52-58BC-44BC-A5AB-5060C8D56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78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496DCD-8E16-45E3-A813-3E37681A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B74BA42-D6E8-4C8D-839F-4FFF0237B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E917CBF-CF5C-4FCE-9C98-CC959E409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75B77CB-3FC0-463F-BC05-D71A69F3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72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07542CD-81CC-462D-AC00-B2DD4EC48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757E7D9-9F37-42C8-B33C-4E205672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96335C-DCE7-44A0-96E7-1464C5878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6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8869B-57F1-427F-A2D5-FDFF619F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1D4D6E-8AAD-4E84-B966-FFD209FD4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55FA36-0050-42FD-A07B-D16E55C3A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951BE0-A12F-4FFE-ACC1-EBD896677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F76314-5692-4B0E-9543-A115E96E9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AECDF5-F8C1-4337-9D4C-602058F85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46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EB6A49-6194-47C5-B5B2-8CF32880E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8A58ECC-6068-423B-A398-E70910D27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D0A4F54-4220-48DD-B148-3FF56AEAB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28BAC7-6A3A-4645-BD81-BF8C6751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31E6E8-B735-459C-87FF-FB831AB8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6377F9-533F-4F04-8BDE-7F226055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77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BE6E2F3-85FE-4BFB-A496-086738CC6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927692-6A33-48F6-A007-3949953CF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38D68F-916B-4BA4-B20C-19662664C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23AA3-A04C-4938-A884-C609E3CBA2DE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372418-0AF3-42F6-B1A9-A0AB1CB98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A67747-A26C-4795-A41A-F06AE3B2D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85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nsina.rtp.pt/artigo/nos-portugueses-um-retrato-demografico-de-portugal-12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nsina.rtp.pt/explicador/bacias-hidrograficas-portuga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o.pt/2023/06/15/sociedade/noticia/portugal-populacao-quarto-ano-consecutivo-imigracao-justifica-aumento-2053385" TargetMode="External"/><Relationship Id="rId3" Type="http://schemas.openxmlformats.org/officeDocument/2006/relationships/hyperlink" Target="https://www.pordata.pt/tema/portugal/educacao-17" TargetMode="External"/><Relationship Id="rId7" Type="http://schemas.openxmlformats.org/officeDocument/2006/relationships/hyperlink" Target="https://www.pordata.pt/portugal/populacao+residente+total+e+por+grupo+etario-10" TargetMode="External"/><Relationship Id="rId2" Type="http://schemas.openxmlformats.org/officeDocument/2006/relationships/hyperlink" Target="https://www.pordata.pt/tema/portugal/populacao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e.pt/scripts/esc2022/ESC2022_Cat%20B_2-PTMASTERS.pdf" TargetMode="External"/><Relationship Id="rId5" Type="http://schemas.openxmlformats.org/officeDocument/2006/relationships/hyperlink" Target="https://www.pordata.pt/tema/portugal/emprego+e+mercado+de+trabalho-3" TargetMode="External"/><Relationship Id="rId4" Type="http://schemas.openxmlformats.org/officeDocument/2006/relationships/hyperlink" Target="https://www.pordata.pt/tema/portugal/habitacao++conforto+e+condicoes+de+vida-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DFB719-AAD7-48BC-AD61-AD4D63D3F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3509963"/>
          </a:xfrm>
        </p:spPr>
        <p:txBody>
          <a:bodyPr>
            <a:normAutofit/>
          </a:bodyPr>
          <a:lstStyle/>
          <a:p>
            <a:br>
              <a:rPr lang="pt-BR" dirty="0"/>
            </a:br>
            <a:br>
              <a:rPr lang="pt-BR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7116778-C3D2-4864-ADCB-E34C229C9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pt-BR" sz="3600" dirty="0"/>
              <a:t>L1</a:t>
            </a:r>
          </a:p>
          <a:p>
            <a:endParaRPr lang="pt-BR" dirty="0"/>
          </a:p>
          <a:p>
            <a:pPr marL="457200" indent="-457200">
              <a:buAutoNum type="arabicPeriod"/>
            </a:pPr>
            <a:r>
              <a:rPr lang="pt-BR" dirty="0"/>
              <a:t>Introdução : temas </a:t>
            </a:r>
          </a:p>
          <a:p>
            <a:pPr marL="457200" indent="-457200">
              <a:buAutoNum type="arabicPeriod"/>
            </a:pPr>
            <a:r>
              <a:rPr lang="pt-BR" dirty="0"/>
              <a:t>Geografia: </a:t>
            </a:r>
          </a:p>
          <a:p>
            <a:pPr marL="457200" indent="-457200">
              <a:buAutoNum type="alphaLcParenR"/>
            </a:pPr>
            <a:r>
              <a:rPr lang="pt-BR" dirty="0"/>
              <a:t>características mais marcantes </a:t>
            </a:r>
          </a:p>
          <a:p>
            <a:pPr marL="457200" indent="-457200">
              <a:buAutoNum type="alphaLcParenR"/>
            </a:pPr>
            <a:r>
              <a:rPr lang="pt-BR" dirty="0"/>
              <a:t> Divisão  administrativa do território</a:t>
            </a:r>
          </a:p>
          <a:p>
            <a:r>
              <a:rPr lang="pt-BR" dirty="0"/>
              <a:t>  c)    Especificidades da fauna e flora</a:t>
            </a:r>
          </a:p>
          <a:p>
            <a:r>
              <a:rPr lang="pt-BR" dirty="0"/>
              <a:t>d)assimetrias - demografia e problemas sociodemográficos</a:t>
            </a:r>
          </a:p>
          <a:p>
            <a:r>
              <a:rPr lang="cs-CZ" dirty="0">
                <a:hlinkClick r:id="rId2"/>
              </a:rPr>
              <a:t>https://ensina.rtp.pt/artigo/nos-portugueses-um-retrato-demografico-de-portugal-12/</a:t>
            </a:r>
            <a:endParaRPr lang="pt-PT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289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81D14-7D67-43AD-ACE5-A62AD367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439"/>
            <a:ext cx="10477500" cy="1619250"/>
          </a:xfrm>
        </p:spPr>
        <p:txBody>
          <a:bodyPr/>
          <a:lstStyle/>
          <a:p>
            <a:r>
              <a:rPr lang="pt-PT" dirty="0">
                <a:solidFill>
                  <a:srgbClr val="00B050"/>
                </a:solidFill>
              </a:rPr>
              <a:t>Divisão administrativa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C9A529E-D30C-4EE3-9DFD-D17DD3DBA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766" y="288781"/>
            <a:ext cx="4348163" cy="709047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D95246D-DC64-41F0-A401-1C917A1AF494}"/>
              </a:ext>
            </a:extLst>
          </p:cNvPr>
          <p:cNvSpPr txBox="1"/>
          <p:nvPr/>
        </p:nvSpPr>
        <p:spPr>
          <a:xfrm>
            <a:off x="214313" y="2543174"/>
            <a:ext cx="692943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 Constituição de 1976 estabelece que Portugal se divide  em regiões </a:t>
            </a:r>
            <a:r>
              <a:rPr lang="pt-BR" sz="4000" dirty="0"/>
              <a:t>autónomas</a:t>
            </a:r>
            <a:r>
              <a:rPr lang="pt-BR" dirty="0"/>
              <a:t> (Açores e Madeira) e em </a:t>
            </a:r>
            <a:r>
              <a:rPr lang="pt-BR" sz="3200" dirty="0"/>
              <a:t>distritos</a:t>
            </a:r>
            <a:r>
              <a:rPr lang="pt-BR" dirty="0"/>
              <a:t> no continente. Por sua vez, todas estas se dividem em </a:t>
            </a:r>
            <a:r>
              <a:rPr lang="pt-BR" sz="4000" dirty="0"/>
              <a:t>municípios</a:t>
            </a:r>
            <a:r>
              <a:rPr lang="pt-BR" dirty="0"/>
              <a:t> e estes últimos em </a:t>
            </a:r>
            <a:r>
              <a:rPr lang="pt-BR" sz="2800" b="1" dirty="0"/>
              <a:t>freguesias</a:t>
            </a:r>
            <a:r>
              <a:rPr lang="pt-BR" dirty="0"/>
              <a:t>.</a:t>
            </a:r>
          </a:p>
          <a:p>
            <a:endParaRPr lang="pt-BR" dirty="0"/>
          </a:p>
          <a:p>
            <a:endParaRPr lang="pt-PT" dirty="0"/>
          </a:p>
          <a:p>
            <a:r>
              <a:rPr lang="pt-PT" dirty="0"/>
              <a:t>A p</a:t>
            </a:r>
            <a:r>
              <a:rPr lang="cs-CZ" dirty="0" err="1"/>
              <a:t>revista</a:t>
            </a:r>
            <a:r>
              <a:rPr lang="cs-CZ" dirty="0"/>
              <a:t> a </a:t>
            </a:r>
            <a:r>
              <a:rPr lang="cs-CZ" dirty="0" err="1"/>
              <a:t>regionalização</a:t>
            </a:r>
            <a:r>
              <a:rPr lang="cs-CZ" dirty="0"/>
              <a:t> </a:t>
            </a:r>
            <a:r>
              <a:rPr lang="pt-PT" dirty="0"/>
              <a:t> tem vindo a ser sucessivamente adiada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4541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2CE71-D0EF-4E60-9CDD-0248C3C9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Região Norte 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EBBC3A1-C03F-403C-AEC5-BC402229E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35555"/>
            <a:ext cx="5429249" cy="408765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DF777A0-0FE0-47E1-A1F3-0ED6472F2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488" y="3549258"/>
            <a:ext cx="4591049" cy="305513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F6802E6-E6CD-40BB-80C0-0BE3253E1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013" y="9371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6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6AD43-E65D-414F-9952-0156641E9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RIO DOURO                         VALE DO TUA</a:t>
            </a:r>
            <a:endParaRPr lang="cs-CZ" dirty="0"/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2CD72D86-94E9-4B9B-AC9D-CBE3CA669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4063" y="1306396"/>
            <a:ext cx="5798863" cy="492295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C4674F2-5B72-4EC1-A70F-FF1D60332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8161" y="1528763"/>
            <a:ext cx="6372951" cy="47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23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9C64D-2D7D-4200-8F3E-0BA93AA89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CASA do NORTE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6BC8E5A-E294-4458-B8DE-7E862C603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06904"/>
            <a:ext cx="6491288" cy="48622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AAA6A2E-EC34-4BDE-A358-C600CEBED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15249" y="365125"/>
            <a:ext cx="2740376" cy="205263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4992EBB-5F38-44F5-83AC-00008829A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082" y="2143678"/>
            <a:ext cx="5080217" cy="267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83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85AB81-A4B9-4EA3-AAA9-123471140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Região Centro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C96115B-092D-42B8-9F98-8C90BE7CD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880" y="1239338"/>
            <a:ext cx="5745208" cy="561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19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FDA81-89CD-45A6-8B01-28F6FDC7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COIMBRA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72D8ACF-2110-42E9-BA76-0B12EE278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599017"/>
            <a:ext cx="6079704" cy="341602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00A66AC-272A-4093-9FB8-CA9903CDA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2" y="112473"/>
            <a:ext cx="5922368" cy="364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31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F9E55F-31AF-4441-AA9C-82A4A2A91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CENTRO: Piodão* Aveiro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28FB16D-1A9D-4DF3-A514-68A4597AD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57400"/>
            <a:ext cx="5492751" cy="411956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79A02E8-7EDE-48C0-8175-E183A87F7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524" y="1566"/>
            <a:ext cx="5735476" cy="31821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4759E8C-531B-4CA8-9A75-3E9FF103B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688" y="3268905"/>
            <a:ext cx="5305587" cy="322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77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58D3F-4BD7-4071-BA66-01CB449AC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138" y="276372"/>
            <a:ext cx="10515600" cy="1325563"/>
          </a:xfrm>
        </p:spPr>
        <p:txBody>
          <a:bodyPr/>
          <a:lstStyle/>
          <a:p>
            <a:r>
              <a:rPr lang="pt-PT" dirty="0"/>
              <a:t> Planície Alentejana             monte alentejano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642D6C9-EE0B-4236-95BB-AC9DC0EDB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932" y="1900238"/>
            <a:ext cx="6757543" cy="455453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F04D8DE-0A80-4E79-80A3-45D907751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72375" y="1900239"/>
            <a:ext cx="4484834" cy="230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47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F9D742-AFE1-4B24-883E-BD461F23F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2DEBD68-D591-4640-BE9D-95085ED1E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2073" y="0"/>
            <a:ext cx="7019927" cy="701992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26B0C96-1F71-4DEF-986D-06974FA5F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35" y="0"/>
            <a:ext cx="6647627" cy="46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88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F78C5-D6AA-4592-A4BF-B0DCD5F6B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ALGARVE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DDCD2E7-836C-4597-8D93-A5385FC5B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6405562" cy="467630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01AB36F-6316-4A09-A902-A1AA89343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32706"/>
            <a:ext cx="6300337" cy="41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33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1CD96C-F0B5-4030-B599-DDBA4DFB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6250" cy="5635625"/>
          </a:xfrm>
        </p:spPr>
        <p:txBody>
          <a:bodyPr>
            <a:normAutofit fontScale="90000"/>
          </a:bodyPr>
          <a:lstStyle/>
          <a:p>
            <a:r>
              <a:rPr lang="pt-PT" dirty="0"/>
              <a:t>Províncias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FB08069-342A-474A-AFA2-2300798B1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0882" y="-40503"/>
            <a:ext cx="3238694" cy="67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74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59500F-5175-4EDD-A4D9-52C63155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COSTA Vicentina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22AAF14-E571-417F-9F88-29C9E4841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6518" y="1900238"/>
            <a:ext cx="5806406" cy="284876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08B2786-EE28-441D-AB96-B628F8B6F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48" y="1504958"/>
            <a:ext cx="5703475" cy="253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7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D499482-EA62-4DD0-A1A9-274070BE7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832" y="-704850"/>
            <a:ext cx="7171746" cy="8572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5D4F518-0EA3-4802-BD36-055094312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4462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5A898D2-4E21-434C-B5E0-F4D90EEC0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54514" y="127000"/>
            <a:ext cx="4066318" cy="615298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5395A31-F240-4CF5-B5FE-03467F42E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" y="-152400"/>
            <a:ext cx="3009900" cy="634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E6A31-AB03-4B7F-BB60-2A7C8BB1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2E6EB7C-EDC2-4B6C-8746-3249E9557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7499" y="214938"/>
            <a:ext cx="9224672" cy="664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0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21D78E-D2A1-E506-29BB-62D13856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Rios: Minho – Douro – Tejo - Guadiana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0008C8-BDC2-911B-4FC8-4165F9E42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https://ensina.rtp.pt/explicador/bacias-hidrograficas-portugal/</a:t>
            </a:r>
            <a:endParaRPr lang="pt-PT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3398B20-2F56-B577-8F65-E9A75E1A1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98" y="2397946"/>
            <a:ext cx="6301490" cy="419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47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09FCA0-4A4A-4401-821B-358EDAE57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Relevo de Portugal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76B5EC-3F80-4E6A-90C4-CBB7E2B70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Prolongamento das formações montanhosas da Península Ibérica</a:t>
            </a:r>
          </a:p>
          <a:p>
            <a:r>
              <a:rPr lang="pt-PT" dirty="0"/>
              <a:t>Dois tipos de relevo divididos pela linha do Tejo  - uma para Norte outra para Sul</a:t>
            </a:r>
          </a:p>
          <a:p>
            <a:r>
              <a:rPr lang="pt-PT" dirty="0"/>
              <a:t>Norte: relevo mais acidentado, terreno escarpado,cortado por vales profundos </a:t>
            </a:r>
          </a:p>
          <a:p>
            <a:r>
              <a:rPr lang="pt-PT" dirty="0"/>
              <a:t>Entre o rio Minho e o Douro estende-se uma cadeia montanhosa</a:t>
            </a:r>
          </a:p>
          <a:p>
            <a:r>
              <a:rPr lang="pt-PT" dirty="0"/>
              <a:t>Entre o Douro e o Tejo elevam-se os picos mais elevados: Serra do Marão e a Serra da Estrela (1993m)</a:t>
            </a:r>
          </a:p>
          <a:p>
            <a:r>
              <a:rPr lang="pt-PT" dirty="0"/>
              <a:t>A Sul do Tejo – baixo relevo, terras de planície </a:t>
            </a:r>
          </a:p>
        </p:txBody>
      </p:sp>
    </p:spTree>
    <p:extLst>
      <p:ext uri="{BB962C8B-B14F-4D97-AF65-F5344CB8AC3E}">
        <p14:creationId xmlns:p14="http://schemas.microsoft.com/office/powerpoint/2010/main" val="170054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1CA3F-099B-469F-9CE9-4076B8CE6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2FE4F6D-980E-4EA7-BCDA-2694B45B3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6511" y="0"/>
            <a:ext cx="9134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40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4F01F1-7083-4299-8D94-F0079B35F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D7A4A8-FA3F-471D-BDF5-E38DA6CD7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58F237-2245-4B28-B3CE-1ECF46AEE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1192" y="-247153"/>
            <a:ext cx="13744384" cy="961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5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A54B0-52CE-9F79-83F8-C14FCF09A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Aqui pode encontrar dados estatísticos </a:t>
            </a:r>
            <a:br>
              <a:rPr lang="pt-PT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E02D7C-105C-4861-1C76-0070A7FD7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PT" dirty="0">
                <a:hlinkClick r:id="rId2"/>
              </a:rPr>
              <a:t> https://www.pordata.pt/tema/portugal/populacao-1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>
                <a:hlinkClick r:id="rId3"/>
              </a:rPr>
              <a:t>https://www.pordata.pt/tema/portugal/educacao-17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>
                <a:hlinkClick r:id="rId4"/>
              </a:rPr>
              <a:t>https://www.pordata.pt/tema/portugal/habitacao++conforto+e+condicoes+de+vida-9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>
                <a:hlinkClick r:id="rId5"/>
              </a:rPr>
              <a:t>https://www.pordata.pt/tema/portugal/emprego+e+mercado+de+trabalho-3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>
                <a:highlight>
                  <a:srgbClr val="FFFF00"/>
                </a:highlight>
              </a:rPr>
              <a:t>Demografia de Portugal - Lisboa</a:t>
            </a:r>
          </a:p>
          <a:p>
            <a:r>
              <a:rPr lang="pt-PT" dirty="0">
                <a:hlinkClick r:id="rId6"/>
              </a:rPr>
              <a:t>https://www.ine.pt/scripts/esc2022/ESC2022_Cat%20B_2-PTMASTERS.pdf</a:t>
            </a:r>
            <a:endParaRPr lang="pt-PT" dirty="0"/>
          </a:p>
          <a:p>
            <a:r>
              <a:rPr lang="pt-PT" dirty="0">
                <a:hlinkClick r:id="rId7"/>
              </a:rPr>
              <a:t>https://www.pordata.pt/portugal/populacao+residente+total+e+por+grupo+etario-10</a:t>
            </a:r>
            <a:endParaRPr lang="pt-PT" dirty="0"/>
          </a:p>
          <a:p>
            <a:r>
              <a:rPr lang="pt-PT" dirty="0">
                <a:hlinkClick r:id="rId8"/>
              </a:rPr>
              <a:t>https://www.publico.pt/2023/06/15/sociedade/noticia/portugal-populacao-quarto-ano-consecutivo-imigracao-justifica-aumento-2053385</a:t>
            </a:r>
            <a:endParaRPr lang="pt-PT" dirty="0"/>
          </a:p>
          <a:p>
            <a:endParaRPr lang="pt-PT" dirty="0"/>
          </a:p>
          <a:p>
            <a:pPr marL="0" indent="0">
              <a:buNone/>
            </a:pPr>
            <a:br>
              <a:rPr lang="pt-PT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21431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373</Words>
  <Application>Microsoft Office PowerPoint</Application>
  <PresentationFormat>Širokoúhlá obrazovka</PresentationFormat>
  <Paragraphs>55</Paragraphs>
  <Slides>20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Motiv Office</vt:lpstr>
      <vt:lpstr>  </vt:lpstr>
      <vt:lpstr>Províncias</vt:lpstr>
      <vt:lpstr>Prezentace aplikace PowerPoint</vt:lpstr>
      <vt:lpstr>Prezentace aplikace PowerPoint</vt:lpstr>
      <vt:lpstr>Rios: Minho – Douro – Tejo - Guadiana</vt:lpstr>
      <vt:lpstr>Relevo de Portugal</vt:lpstr>
      <vt:lpstr>Prezentace aplikace PowerPoint</vt:lpstr>
      <vt:lpstr>Prezentace aplikace PowerPoint</vt:lpstr>
      <vt:lpstr>Aqui pode encontrar dados estatísticos  </vt:lpstr>
      <vt:lpstr>Divisão administrativa</vt:lpstr>
      <vt:lpstr>Região Norte </vt:lpstr>
      <vt:lpstr>RIO DOURO                         VALE DO TUA</vt:lpstr>
      <vt:lpstr>CASA do NORTE</vt:lpstr>
      <vt:lpstr>Região Centro</vt:lpstr>
      <vt:lpstr>COIMBRA</vt:lpstr>
      <vt:lpstr>CENTRO: Piodão* Aveiro</vt:lpstr>
      <vt:lpstr> Planície Alentejana             monte alentejano</vt:lpstr>
      <vt:lpstr>Prezentace aplikace PowerPoint</vt:lpstr>
      <vt:lpstr>ALGARVE</vt:lpstr>
      <vt:lpstr>COSTA Vicentina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Fatima Nery</dc:creator>
  <cp:lastModifiedBy>Maria de Fátima Baptista Nery Plch</cp:lastModifiedBy>
  <cp:revision>39</cp:revision>
  <dcterms:created xsi:type="dcterms:W3CDTF">2021-02-18T14:56:43Z</dcterms:created>
  <dcterms:modified xsi:type="dcterms:W3CDTF">2024-05-08T14:40:24Z</dcterms:modified>
</cp:coreProperties>
</file>