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2BE146C-9D18-430C-BE49-0CFD7D19D5E8}" v="147" dt="2021-03-23T17:10:55.74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598" autoAdjust="0"/>
  </p:normalViewPr>
  <p:slideViewPr>
    <p:cSldViewPr snapToGrid="0">
      <p:cViewPr varScale="1">
        <p:scale>
          <a:sx n="78" d="100"/>
          <a:sy n="78" d="100"/>
        </p:scale>
        <p:origin x="67" y="1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omáš Weissar" userId="a8246f16-88e2-45d5-ab01-04bf394fdcbc" providerId="ADAL" clId="{62BE146C-9D18-430C-BE49-0CFD7D19D5E8}"/>
    <pc:docChg chg="undo redo custSel addSld delSld modSld">
      <pc:chgData name="Tomáš Weissar" userId="a8246f16-88e2-45d5-ab01-04bf394fdcbc" providerId="ADAL" clId="{62BE146C-9D18-430C-BE49-0CFD7D19D5E8}" dt="2021-03-23T17:11:53.858" v="1712" actId="208"/>
      <pc:docMkLst>
        <pc:docMk/>
      </pc:docMkLst>
      <pc:sldChg chg="addSp modSp new del mod setBg">
        <pc:chgData name="Tomáš Weissar" userId="a8246f16-88e2-45d5-ab01-04bf394fdcbc" providerId="ADAL" clId="{62BE146C-9D18-430C-BE49-0CFD7D19D5E8}" dt="2021-03-23T16:59:29.154" v="1420" actId="47"/>
        <pc:sldMkLst>
          <pc:docMk/>
          <pc:sldMk cId="425887498" sldId="256"/>
        </pc:sldMkLst>
        <pc:spChg chg="mod">
          <ac:chgData name="Tomáš Weissar" userId="a8246f16-88e2-45d5-ab01-04bf394fdcbc" providerId="ADAL" clId="{62BE146C-9D18-430C-BE49-0CFD7D19D5E8}" dt="2021-03-23T16:56:07.868" v="1408" actId="26606"/>
          <ac:spMkLst>
            <pc:docMk/>
            <pc:sldMk cId="425887498" sldId="256"/>
            <ac:spMk id="2" creationId="{75CFF2A9-29D1-49B1-8258-8B29BD022914}"/>
          </ac:spMkLst>
        </pc:spChg>
        <pc:spChg chg="mod">
          <ac:chgData name="Tomáš Weissar" userId="a8246f16-88e2-45d5-ab01-04bf394fdcbc" providerId="ADAL" clId="{62BE146C-9D18-430C-BE49-0CFD7D19D5E8}" dt="2021-03-23T16:56:07.868" v="1408" actId="26606"/>
          <ac:spMkLst>
            <pc:docMk/>
            <pc:sldMk cId="425887498" sldId="256"/>
            <ac:spMk id="3" creationId="{21F2A8E4-57AF-43EA-AFB0-CED888AED426}"/>
          </ac:spMkLst>
        </pc:spChg>
        <pc:spChg chg="add">
          <ac:chgData name="Tomáš Weissar" userId="a8246f16-88e2-45d5-ab01-04bf394fdcbc" providerId="ADAL" clId="{62BE146C-9D18-430C-BE49-0CFD7D19D5E8}" dt="2021-03-23T16:56:07.868" v="1408" actId="26606"/>
          <ac:spMkLst>
            <pc:docMk/>
            <pc:sldMk cId="425887498" sldId="256"/>
            <ac:spMk id="10" creationId="{C475749F-F487-4EFB-ABC7-C1359590EB76}"/>
          </ac:spMkLst>
        </pc:spChg>
        <pc:picChg chg="add mod">
          <ac:chgData name="Tomáš Weissar" userId="a8246f16-88e2-45d5-ab01-04bf394fdcbc" providerId="ADAL" clId="{62BE146C-9D18-430C-BE49-0CFD7D19D5E8}" dt="2021-03-23T16:56:54.649" v="1410" actId="27614"/>
          <ac:picMkLst>
            <pc:docMk/>
            <pc:sldMk cId="425887498" sldId="256"/>
            <ac:picMk id="5" creationId="{FD07CE01-842F-499D-98DD-12DFEBEE7A08}"/>
          </ac:picMkLst>
        </pc:picChg>
      </pc:sldChg>
      <pc:sldChg chg="addSp delSp modSp new mod modAnim">
        <pc:chgData name="Tomáš Weissar" userId="a8246f16-88e2-45d5-ab01-04bf394fdcbc" providerId="ADAL" clId="{62BE146C-9D18-430C-BE49-0CFD7D19D5E8}" dt="2021-03-23T17:11:53.858" v="1712" actId="208"/>
        <pc:sldMkLst>
          <pc:docMk/>
          <pc:sldMk cId="719575070" sldId="257"/>
        </pc:sldMkLst>
        <pc:spChg chg="add mod">
          <ac:chgData name="Tomáš Weissar" userId="a8246f16-88e2-45d5-ab01-04bf394fdcbc" providerId="ADAL" clId="{62BE146C-9D18-430C-BE49-0CFD7D19D5E8}" dt="2021-03-23T17:11:53.858" v="1712" actId="208"/>
          <ac:spMkLst>
            <pc:docMk/>
            <pc:sldMk cId="719575070" sldId="257"/>
            <ac:spMk id="3" creationId="{8513CC77-74A5-4B29-B24C-B29F180E03F5}"/>
          </ac:spMkLst>
        </pc:spChg>
        <pc:spChg chg="add del">
          <ac:chgData name="Tomáš Weissar" userId="a8246f16-88e2-45d5-ab01-04bf394fdcbc" providerId="ADAL" clId="{62BE146C-9D18-430C-BE49-0CFD7D19D5E8}" dt="2021-03-23T13:21:22.092" v="131" actId="478"/>
          <ac:spMkLst>
            <pc:docMk/>
            <pc:sldMk cId="719575070" sldId="257"/>
            <ac:spMk id="4" creationId="{9D880E03-7FAE-4DA2-BD49-26A29E9899DF}"/>
          </ac:spMkLst>
        </pc:spChg>
        <pc:spChg chg="add mod">
          <ac:chgData name="Tomáš Weissar" userId="a8246f16-88e2-45d5-ab01-04bf394fdcbc" providerId="ADAL" clId="{62BE146C-9D18-430C-BE49-0CFD7D19D5E8}" dt="2021-03-23T13:25:35.309" v="308" actId="20577"/>
          <ac:spMkLst>
            <pc:docMk/>
            <pc:sldMk cId="719575070" sldId="257"/>
            <ac:spMk id="7" creationId="{743F9570-8639-43BF-869D-463C3975A46B}"/>
          </ac:spMkLst>
        </pc:spChg>
        <pc:spChg chg="add del mod">
          <ac:chgData name="Tomáš Weissar" userId="a8246f16-88e2-45d5-ab01-04bf394fdcbc" providerId="ADAL" clId="{62BE146C-9D18-430C-BE49-0CFD7D19D5E8}" dt="2021-03-23T13:23:02.979" v="197" actId="478"/>
          <ac:spMkLst>
            <pc:docMk/>
            <pc:sldMk cId="719575070" sldId="257"/>
            <ac:spMk id="8" creationId="{E3007892-8AF2-428A-A445-C5BD4123D003}"/>
          </ac:spMkLst>
        </pc:spChg>
        <pc:spChg chg="add mod">
          <ac:chgData name="Tomáš Weissar" userId="a8246f16-88e2-45d5-ab01-04bf394fdcbc" providerId="ADAL" clId="{62BE146C-9D18-430C-BE49-0CFD7D19D5E8}" dt="2021-03-23T13:25:23.187" v="306" actId="20577"/>
          <ac:spMkLst>
            <pc:docMk/>
            <pc:sldMk cId="719575070" sldId="257"/>
            <ac:spMk id="9" creationId="{CD451B3C-64D3-42BA-89A8-44DE45E80C79}"/>
          </ac:spMkLst>
        </pc:spChg>
        <pc:spChg chg="add mod">
          <ac:chgData name="Tomáš Weissar" userId="a8246f16-88e2-45d5-ab01-04bf394fdcbc" providerId="ADAL" clId="{62BE146C-9D18-430C-BE49-0CFD7D19D5E8}" dt="2021-03-23T17:11:36.396" v="1710" actId="208"/>
          <ac:spMkLst>
            <pc:docMk/>
            <pc:sldMk cId="719575070" sldId="257"/>
            <ac:spMk id="10" creationId="{5F91AC7B-5F16-41E9-AAAC-DEB13F1F5CE6}"/>
          </ac:spMkLst>
        </pc:spChg>
        <pc:spChg chg="add mod">
          <ac:chgData name="Tomáš Weissar" userId="a8246f16-88e2-45d5-ab01-04bf394fdcbc" providerId="ADAL" clId="{62BE146C-9D18-430C-BE49-0CFD7D19D5E8}" dt="2021-03-23T17:11:43.222" v="1711" actId="208"/>
          <ac:spMkLst>
            <pc:docMk/>
            <pc:sldMk cId="719575070" sldId="257"/>
            <ac:spMk id="11" creationId="{E248A85A-DFF4-49FA-B7F3-1F42DE27AA49}"/>
          </ac:spMkLst>
        </pc:spChg>
        <pc:spChg chg="add mod">
          <ac:chgData name="Tomáš Weissar" userId="a8246f16-88e2-45d5-ab01-04bf394fdcbc" providerId="ADAL" clId="{62BE146C-9D18-430C-BE49-0CFD7D19D5E8}" dt="2021-03-23T17:11:28.259" v="1709" actId="208"/>
          <ac:spMkLst>
            <pc:docMk/>
            <pc:sldMk cId="719575070" sldId="257"/>
            <ac:spMk id="12" creationId="{32886142-4AD3-4715-9F33-54EA3205E545}"/>
          </ac:spMkLst>
        </pc:spChg>
        <pc:graphicFrameChg chg="add mod modGraphic">
          <ac:chgData name="Tomáš Weissar" userId="a8246f16-88e2-45d5-ab01-04bf394fdcbc" providerId="ADAL" clId="{62BE146C-9D18-430C-BE49-0CFD7D19D5E8}" dt="2021-03-23T17:10:55.741" v="1706"/>
          <ac:graphicFrameMkLst>
            <pc:docMk/>
            <pc:sldMk cId="719575070" sldId="257"/>
            <ac:graphicFrameMk id="2" creationId="{1B970260-2D1E-4A53-9D85-53B6A62A8E36}"/>
          </ac:graphicFrameMkLst>
        </pc:graphicFrameChg>
        <pc:picChg chg="add del">
          <ac:chgData name="Tomáš Weissar" userId="a8246f16-88e2-45d5-ab01-04bf394fdcbc" providerId="ADAL" clId="{62BE146C-9D18-430C-BE49-0CFD7D19D5E8}" dt="2021-03-23T13:21:39.565" v="141" actId="22"/>
          <ac:picMkLst>
            <pc:docMk/>
            <pc:sldMk cId="719575070" sldId="257"/>
            <ac:picMk id="6" creationId="{F4140011-50A4-451A-968F-CB31984AE25E}"/>
          </ac:picMkLst>
        </pc:picChg>
      </pc:sldChg>
      <pc:sldChg chg="addSp modSp new mod setBg">
        <pc:chgData name="Tomáš Weissar" userId="a8246f16-88e2-45d5-ab01-04bf394fdcbc" providerId="ADAL" clId="{62BE146C-9D18-430C-BE49-0CFD7D19D5E8}" dt="2021-03-23T17:00:47.183" v="1424" actId="14100"/>
        <pc:sldMkLst>
          <pc:docMk/>
          <pc:sldMk cId="1934325568" sldId="258"/>
        </pc:sldMkLst>
        <pc:spChg chg="mod">
          <ac:chgData name="Tomáš Weissar" userId="a8246f16-88e2-45d5-ab01-04bf394fdcbc" providerId="ADAL" clId="{62BE146C-9D18-430C-BE49-0CFD7D19D5E8}" dt="2021-03-23T13:29:48.288" v="429" actId="26606"/>
          <ac:spMkLst>
            <pc:docMk/>
            <pc:sldMk cId="1934325568" sldId="258"/>
            <ac:spMk id="2" creationId="{8D107DAC-7B83-4742-B7C1-8EC55D31F36C}"/>
          </ac:spMkLst>
        </pc:spChg>
        <pc:spChg chg="mod">
          <ac:chgData name="Tomáš Weissar" userId="a8246f16-88e2-45d5-ab01-04bf394fdcbc" providerId="ADAL" clId="{62BE146C-9D18-430C-BE49-0CFD7D19D5E8}" dt="2021-03-23T16:53:41.030" v="1313" actId="1076"/>
          <ac:spMkLst>
            <pc:docMk/>
            <pc:sldMk cId="1934325568" sldId="258"/>
            <ac:spMk id="3" creationId="{52671FED-89BD-4AB7-B314-A6967998B611}"/>
          </ac:spMkLst>
        </pc:spChg>
        <pc:spChg chg="add mod">
          <ac:chgData name="Tomáš Weissar" userId="a8246f16-88e2-45d5-ab01-04bf394fdcbc" providerId="ADAL" clId="{62BE146C-9D18-430C-BE49-0CFD7D19D5E8}" dt="2021-03-23T13:30:34.028" v="440" actId="1076"/>
          <ac:spMkLst>
            <pc:docMk/>
            <pc:sldMk cId="1934325568" sldId="258"/>
            <ac:spMk id="4" creationId="{9F8273F8-83A5-4155-88A1-5791A7D6159E}"/>
          </ac:spMkLst>
        </pc:spChg>
        <pc:picChg chg="add mod">
          <ac:chgData name="Tomáš Weissar" userId="a8246f16-88e2-45d5-ab01-04bf394fdcbc" providerId="ADAL" clId="{62BE146C-9D18-430C-BE49-0CFD7D19D5E8}" dt="2021-03-23T13:30:28.884" v="439" actId="1076"/>
          <ac:picMkLst>
            <pc:docMk/>
            <pc:sldMk cId="1934325568" sldId="258"/>
            <ac:picMk id="1026" creationId="{2CD2FA5A-18AC-494A-9211-71957E80B592}"/>
          </ac:picMkLst>
        </pc:picChg>
        <pc:picChg chg="add mod">
          <ac:chgData name="Tomáš Weissar" userId="a8246f16-88e2-45d5-ab01-04bf394fdcbc" providerId="ADAL" clId="{62BE146C-9D18-430C-BE49-0CFD7D19D5E8}" dt="2021-03-23T17:00:47.183" v="1424" actId="14100"/>
          <ac:picMkLst>
            <pc:docMk/>
            <pc:sldMk cId="1934325568" sldId="258"/>
            <ac:picMk id="1028" creationId="{8FAD8E99-F9B3-4F52-93E3-D18A7FFE13BD}"/>
          </ac:picMkLst>
        </pc:picChg>
        <pc:cxnChg chg="add">
          <ac:chgData name="Tomáš Weissar" userId="a8246f16-88e2-45d5-ab01-04bf394fdcbc" providerId="ADAL" clId="{62BE146C-9D18-430C-BE49-0CFD7D19D5E8}" dt="2021-03-23T13:29:48.288" v="429" actId="26606"/>
          <ac:cxnSpMkLst>
            <pc:docMk/>
            <pc:sldMk cId="1934325568" sldId="258"/>
            <ac:cxnSpMk id="71" creationId="{A7F400EE-A8A5-48AF-B4D6-291B52C6F0B0}"/>
          </ac:cxnSpMkLst>
        </pc:cxnChg>
      </pc:sldChg>
      <pc:sldChg chg="addSp delSp modSp new mod setBg modClrScheme setClrOvrMap chgLayout">
        <pc:chgData name="Tomáš Weissar" userId="a8246f16-88e2-45d5-ab01-04bf394fdcbc" providerId="ADAL" clId="{62BE146C-9D18-430C-BE49-0CFD7D19D5E8}" dt="2021-03-23T17:05:55.907" v="1568" actId="1036"/>
        <pc:sldMkLst>
          <pc:docMk/>
          <pc:sldMk cId="1949937924" sldId="259"/>
        </pc:sldMkLst>
        <pc:spChg chg="mod ord">
          <ac:chgData name="Tomáš Weissar" userId="a8246f16-88e2-45d5-ab01-04bf394fdcbc" providerId="ADAL" clId="{62BE146C-9D18-430C-BE49-0CFD7D19D5E8}" dt="2021-03-23T17:05:55.907" v="1568" actId="1036"/>
          <ac:spMkLst>
            <pc:docMk/>
            <pc:sldMk cId="1949937924" sldId="259"/>
            <ac:spMk id="2" creationId="{65FB27EB-B7C0-4ED6-AC9D-56CC8F1766BB}"/>
          </ac:spMkLst>
        </pc:spChg>
        <pc:spChg chg="add mod ord">
          <ac:chgData name="Tomáš Weissar" userId="a8246f16-88e2-45d5-ab01-04bf394fdcbc" providerId="ADAL" clId="{62BE146C-9D18-430C-BE49-0CFD7D19D5E8}" dt="2021-03-23T17:05:50.286" v="1554" actId="1036"/>
          <ac:spMkLst>
            <pc:docMk/>
            <pc:sldMk cId="1949937924" sldId="259"/>
            <ac:spMk id="4" creationId="{75DED597-3483-406C-A341-A365B100CEDC}"/>
          </ac:spMkLst>
        </pc:spChg>
        <pc:spChg chg="add mod ord">
          <ac:chgData name="Tomáš Weissar" userId="a8246f16-88e2-45d5-ab01-04bf394fdcbc" providerId="ADAL" clId="{62BE146C-9D18-430C-BE49-0CFD7D19D5E8}" dt="2021-03-23T17:04:07.171" v="1443" actId="26606"/>
          <ac:spMkLst>
            <pc:docMk/>
            <pc:sldMk cId="1949937924" sldId="259"/>
            <ac:spMk id="5" creationId="{3D016682-B951-4507-BCB3-E12660FCDC32}"/>
          </ac:spMkLst>
        </pc:spChg>
        <pc:spChg chg="add">
          <ac:chgData name="Tomáš Weissar" userId="a8246f16-88e2-45d5-ab01-04bf394fdcbc" providerId="ADAL" clId="{62BE146C-9D18-430C-BE49-0CFD7D19D5E8}" dt="2021-03-23T17:04:07.171" v="1443" actId="26606"/>
          <ac:spMkLst>
            <pc:docMk/>
            <pc:sldMk cId="1949937924" sldId="259"/>
            <ac:spMk id="8" creationId="{4C608BEB-860E-4094-8511-78603564A75E}"/>
          </ac:spMkLst>
        </pc:spChg>
        <pc:spChg chg="add del">
          <ac:chgData name="Tomáš Weissar" userId="a8246f16-88e2-45d5-ab01-04bf394fdcbc" providerId="ADAL" clId="{62BE146C-9D18-430C-BE49-0CFD7D19D5E8}" dt="2021-03-23T17:01:34.904" v="1430" actId="26606"/>
          <ac:spMkLst>
            <pc:docMk/>
            <pc:sldMk cId="1949937924" sldId="259"/>
            <ac:spMk id="10" creationId="{4C608BEB-860E-4094-8511-78603564A75E}"/>
          </ac:spMkLst>
        </pc:spChg>
        <pc:spChg chg="add del">
          <ac:chgData name="Tomáš Weissar" userId="a8246f16-88e2-45d5-ab01-04bf394fdcbc" providerId="ADAL" clId="{62BE146C-9D18-430C-BE49-0CFD7D19D5E8}" dt="2021-03-23T17:01:43.469" v="1432" actId="26606"/>
          <ac:spMkLst>
            <pc:docMk/>
            <pc:sldMk cId="1949937924" sldId="259"/>
            <ac:spMk id="14" creationId="{1E214AA7-F028-4A0D-8698-61AEC754D1BC}"/>
          </ac:spMkLst>
        </pc:spChg>
        <pc:spChg chg="add del">
          <ac:chgData name="Tomáš Weissar" userId="a8246f16-88e2-45d5-ab01-04bf394fdcbc" providerId="ADAL" clId="{62BE146C-9D18-430C-BE49-0CFD7D19D5E8}" dt="2021-03-23T17:01:48.683" v="1434" actId="26606"/>
          <ac:spMkLst>
            <pc:docMk/>
            <pc:sldMk cId="1949937924" sldId="259"/>
            <ac:spMk id="17" creationId="{E35A04CF-97D4-4FF7-B359-C546B1F62E54}"/>
          </ac:spMkLst>
        </pc:spChg>
        <pc:spChg chg="add del">
          <ac:chgData name="Tomáš Weissar" userId="a8246f16-88e2-45d5-ab01-04bf394fdcbc" providerId="ADAL" clId="{62BE146C-9D18-430C-BE49-0CFD7D19D5E8}" dt="2021-03-23T17:01:48.683" v="1434" actId="26606"/>
          <ac:spMkLst>
            <pc:docMk/>
            <pc:sldMk cId="1949937924" sldId="259"/>
            <ac:spMk id="18" creationId="{1DE7243B-5109-444B-8FAF-7437C66BC0E9}"/>
          </ac:spMkLst>
        </pc:spChg>
        <pc:spChg chg="add del">
          <ac:chgData name="Tomáš Weissar" userId="a8246f16-88e2-45d5-ab01-04bf394fdcbc" providerId="ADAL" clId="{62BE146C-9D18-430C-BE49-0CFD7D19D5E8}" dt="2021-03-23T17:01:48.683" v="1434" actId="26606"/>
          <ac:spMkLst>
            <pc:docMk/>
            <pc:sldMk cId="1949937924" sldId="259"/>
            <ac:spMk id="19" creationId="{4C5D6221-DA7B-4611-AA26-7D8E349FDE96}"/>
          </ac:spMkLst>
        </pc:spChg>
        <pc:spChg chg="add del">
          <ac:chgData name="Tomáš Weissar" userId="a8246f16-88e2-45d5-ab01-04bf394fdcbc" providerId="ADAL" clId="{62BE146C-9D18-430C-BE49-0CFD7D19D5E8}" dt="2021-03-23T17:03:43.405" v="1438" actId="26606"/>
          <ac:spMkLst>
            <pc:docMk/>
            <pc:sldMk cId="1949937924" sldId="259"/>
            <ac:spMk id="21" creationId="{4C608BEB-860E-4094-8511-78603564A75E}"/>
          </ac:spMkLst>
        </pc:spChg>
        <pc:graphicFrameChg chg="add del mod modGraphic">
          <ac:chgData name="Tomáš Weissar" userId="a8246f16-88e2-45d5-ab01-04bf394fdcbc" providerId="ADAL" clId="{62BE146C-9D18-430C-BE49-0CFD7D19D5E8}" dt="2021-03-23T13:33:58.150" v="565" actId="478"/>
          <ac:graphicFrameMkLst>
            <pc:docMk/>
            <pc:sldMk cId="1949937924" sldId="259"/>
            <ac:graphicFrameMk id="3" creationId="{7A6ED445-26B3-44AB-B24A-9CBFA06066B5}"/>
          </ac:graphicFrameMkLst>
        </pc:graphicFrameChg>
        <pc:picChg chg="add del">
          <ac:chgData name="Tomáš Weissar" userId="a8246f16-88e2-45d5-ab01-04bf394fdcbc" providerId="ADAL" clId="{62BE146C-9D18-430C-BE49-0CFD7D19D5E8}" dt="2021-03-23T17:03:42.700" v="1437" actId="22"/>
          <ac:picMkLst>
            <pc:docMk/>
            <pc:sldMk cId="1949937924" sldId="259"/>
            <ac:picMk id="7" creationId="{6BC17509-15B2-4C36-979F-FC1D5F97CC1D}"/>
          </ac:picMkLst>
        </pc:picChg>
        <pc:picChg chg="add del mod">
          <ac:chgData name="Tomáš Weissar" userId="a8246f16-88e2-45d5-ab01-04bf394fdcbc" providerId="ADAL" clId="{62BE146C-9D18-430C-BE49-0CFD7D19D5E8}" dt="2021-03-23T17:03:59.672" v="1442" actId="22"/>
          <ac:picMkLst>
            <pc:docMk/>
            <pc:sldMk cId="1949937924" sldId="259"/>
            <ac:picMk id="9" creationId="{B7324227-9EEF-4CC8-9E0B-6883773B8AAF}"/>
          </ac:picMkLst>
        </pc:picChg>
        <pc:picChg chg="add mod ord modCrop">
          <ac:chgData name="Tomáš Weissar" userId="a8246f16-88e2-45d5-ab01-04bf394fdcbc" providerId="ADAL" clId="{62BE146C-9D18-430C-BE49-0CFD7D19D5E8}" dt="2021-03-23T17:04:54.094" v="1539" actId="18131"/>
          <ac:picMkLst>
            <pc:docMk/>
            <pc:sldMk cId="1949937924" sldId="259"/>
            <ac:picMk id="16" creationId="{B6408071-EBED-458C-BF91-6CAA4E291A0A}"/>
          </ac:picMkLst>
        </pc:picChg>
        <pc:cxnChg chg="add">
          <ac:chgData name="Tomáš Weissar" userId="a8246f16-88e2-45d5-ab01-04bf394fdcbc" providerId="ADAL" clId="{62BE146C-9D18-430C-BE49-0CFD7D19D5E8}" dt="2021-03-23T17:04:07.171" v="1443" actId="26606"/>
          <ac:cxnSpMkLst>
            <pc:docMk/>
            <pc:sldMk cId="1949937924" sldId="259"/>
            <ac:cxnSpMk id="11" creationId="{1F16A8D4-FE87-4604-88B2-394B5D1EB437}"/>
          </ac:cxnSpMkLst>
        </pc:cxnChg>
        <pc:cxnChg chg="add del">
          <ac:chgData name="Tomáš Weissar" userId="a8246f16-88e2-45d5-ab01-04bf394fdcbc" providerId="ADAL" clId="{62BE146C-9D18-430C-BE49-0CFD7D19D5E8}" dt="2021-03-23T17:01:34.904" v="1430" actId="26606"/>
          <ac:cxnSpMkLst>
            <pc:docMk/>
            <pc:sldMk cId="1949937924" sldId="259"/>
            <ac:cxnSpMk id="12" creationId="{1F16A8D4-FE87-4604-88B2-394B5D1EB437}"/>
          </ac:cxnSpMkLst>
        </pc:cxnChg>
        <pc:cxnChg chg="add del">
          <ac:chgData name="Tomáš Weissar" userId="a8246f16-88e2-45d5-ab01-04bf394fdcbc" providerId="ADAL" clId="{62BE146C-9D18-430C-BE49-0CFD7D19D5E8}" dt="2021-03-23T17:01:43.469" v="1432" actId="26606"/>
          <ac:cxnSpMkLst>
            <pc:docMk/>
            <pc:sldMk cId="1949937924" sldId="259"/>
            <ac:cxnSpMk id="15" creationId="{D6206FDC-2777-4D7F-AF9C-73413DA664C9}"/>
          </ac:cxnSpMkLst>
        </pc:cxnChg>
        <pc:cxnChg chg="add del">
          <ac:chgData name="Tomáš Weissar" userId="a8246f16-88e2-45d5-ab01-04bf394fdcbc" providerId="ADAL" clId="{62BE146C-9D18-430C-BE49-0CFD7D19D5E8}" dt="2021-03-23T17:03:43.405" v="1438" actId="26606"/>
          <ac:cxnSpMkLst>
            <pc:docMk/>
            <pc:sldMk cId="1949937924" sldId="259"/>
            <ac:cxnSpMk id="22" creationId="{1F16A8D4-FE87-4604-88B2-394B5D1EB437}"/>
          </ac:cxnSpMkLst>
        </pc:cxnChg>
      </pc:sldChg>
      <pc:sldChg chg="addSp delSp modSp new mod setBg setClrOvrMap">
        <pc:chgData name="Tomáš Weissar" userId="a8246f16-88e2-45d5-ab01-04bf394fdcbc" providerId="ADAL" clId="{62BE146C-9D18-430C-BE49-0CFD7D19D5E8}" dt="2021-03-23T17:01:26.127" v="1428" actId="114"/>
        <pc:sldMkLst>
          <pc:docMk/>
          <pc:sldMk cId="1244767417" sldId="260"/>
        </pc:sldMkLst>
        <pc:spChg chg="mod">
          <ac:chgData name="Tomáš Weissar" userId="a8246f16-88e2-45d5-ab01-04bf394fdcbc" providerId="ADAL" clId="{62BE146C-9D18-430C-BE49-0CFD7D19D5E8}" dt="2021-03-23T16:51:39.591" v="1285" actId="26606"/>
          <ac:spMkLst>
            <pc:docMk/>
            <pc:sldMk cId="1244767417" sldId="260"/>
            <ac:spMk id="2" creationId="{07CE0E35-30F7-4F89-8295-0A622D69F685}"/>
          </ac:spMkLst>
        </pc:spChg>
        <pc:spChg chg="mod">
          <ac:chgData name="Tomáš Weissar" userId="a8246f16-88e2-45d5-ab01-04bf394fdcbc" providerId="ADAL" clId="{62BE146C-9D18-430C-BE49-0CFD7D19D5E8}" dt="2021-03-23T17:01:26.127" v="1428" actId="114"/>
          <ac:spMkLst>
            <pc:docMk/>
            <pc:sldMk cId="1244767417" sldId="260"/>
            <ac:spMk id="3" creationId="{5E44B69B-D110-4D22-9F6D-34B44F8A5FA8}"/>
          </ac:spMkLst>
        </pc:spChg>
        <pc:spChg chg="add">
          <ac:chgData name="Tomáš Weissar" userId="a8246f16-88e2-45d5-ab01-04bf394fdcbc" providerId="ADAL" clId="{62BE146C-9D18-430C-BE49-0CFD7D19D5E8}" dt="2021-03-23T16:51:39.591" v="1285" actId="26606"/>
          <ac:spMkLst>
            <pc:docMk/>
            <pc:sldMk cId="1244767417" sldId="260"/>
            <ac:spMk id="7" creationId="{201CC55D-ED54-4C5C-95E6-10947BD1103B}"/>
          </ac:spMkLst>
        </pc:spChg>
        <pc:spChg chg="add del">
          <ac:chgData name="Tomáš Weissar" userId="a8246f16-88e2-45d5-ab01-04bf394fdcbc" providerId="ADAL" clId="{62BE146C-9D18-430C-BE49-0CFD7D19D5E8}" dt="2021-03-23T16:51:20.836" v="1279" actId="26606"/>
          <ac:spMkLst>
            <pc:docMk/>
            <pc:sldMk cId="1244767417" sldId="260"/>
            <ac:spMk id="10" creationId="{5E39A796-BE83-48B1-B33F-35C4A32AAB57}"/>
          </ac:spMkLst>
        </pc:spChg>
        <pc:spChg chg="add del">
          <ac:chgData name="Tomáš Weissar" userId="a8246f16-88e2-45d5-ab01-04bf394fdcbc" providerId="ADAL" clId="{62BE146C-9D18-430C-BE49-0CFD7D19D5E8}" dt="2021-03-23T16:51:20.836" v="1279" actId="26606"/>
          <ac:spMkLst>
            <pc:docMk/>
            <pc:sldMk cId="1244767417" sldId="260"/>
            <ac:spMk id="12" creationId="{72F84B47-E267-4194-8194-831DB7B5547F}"/>
          </ac:spMkLst>
        </pc:spChg>
        <pc:spChg chg="add del">
          <ac:chgData name="Tomáš Weissar" userId="a8246f16-88e2-45d5-ab01-04bf394fdcbc" providerId="ADAL" clId="{62BE146C-9D18-430C-BE49-0CFD7D19D5E8}" dt="2021-03-23T16:51:26.486" v="1281" actId="26606"/>
          <ac:spMkLst>
            <pc:docMk/>
            <pc:sldMk cId="1244767417" sldId="260"/>
            <ac:spMk id="14" creationId="{CF62D2A7-8207-488C-9F46-316BA81A16C8}"/>
          </ac:spMkLst>
        </pc:spChg>
        <pc:spChg chg="add">
          <ac:chgData name="Tomáš Weissar" userId="a8246f16-88e2-45d5-ab01-04bf394fdcbc" providerId="ADAL" clId="{62BE146C-9D18-430C-BE49-0CFD7D19D5E8}" dt="2021-03-23T16:51:39.591" v="1285" actId="26606"/>
          <ac:spMkLst>
            <pc:docMk/>
            <pc:sldMk cId="1244767417" sldId="260"/>
            <ac:spMk id="16" creationId="{3873B707-463F-40B0-8227-E8CC6C67EB25}"/>
          </ac:spMkLst>
        </pc:spChg>
        <pc:spChg chg="add">
          <ac:chgData name="Tomáš Weissar" userId="a8246f16-88e2-45d5-ab01-04bf394fdcbc" providerId="ADAL" clId="{62BE146C-9D18-430C-BE49-0CFD7D19D5E8}" dt="2021-03-23T16:51:39.591" v="1285" actId="26606"/>
          <ac:spMkLst>
            <pc:docMk/>
            <pc:sldMk cId="1244767417" sldId="260"/>
            <ac:spMk id="18" creationId="{C13237C8-E62C-4F0D-A318-BD6FB6C2D138}"/>
          </ac:spMkLst>
        </pc:spChg>
        <pc:spChg chg="add">
          <ac:chgData name="Tomáš Weissar" userId="a8246f16-88e2-45d5-ab01-04bf394fdcbc" providerId="ADAL" clId="{62BE146C-9D18-430C-BE49-0CFD7D19D5E8}" dt="2021-03-23T16:51:39.591" v="1285" actId="26606"/>
          <ac:spMkLst>
            <pc:docMk/>
            <pc:sldMk cId="1244767417" sldId="260"/>
            <ac:spMk id="20" creationId="{19C9EAEA-39D0-4B0E-A0EB-51E7B26740B1}"/>
          </ac:spMkLst>
        </pc:spChg>
        <pc:grpChg chg="add">
          <ac:chgData name="Tomáš Weissar" userId="a8246f16-88e2-45d5-ab01-04bf394fdcbc" providerId="ADAL" clId="{62BE146C-9D18-430C-BE49-0CFD7D19D5E8}" dt="2021-03-23T16:51:39.591" v="1285" actId="26606"/>
          <ac:grpSpMkLst>
            <pc:docMk/>
            <pc:sldMk cId="1244767417" sldId="260"/>
            <ac:grpSpMk id="8" creationId="{1DE889C7-FAD6-4397-98E2-05D503484459}"/>
          </ac:grpSpMkLst>
        </pc:grpChg>
        <pc:picChg chg="add mod">
          <ac:chgData name="Tomáš Weissar" userId="a8246f16-88e2-45d5-ab01-04bf394fdcbc" providerId="ADAL" clId="{62BE146C-9D18-430C-BE49-0CFD7D19D5E8}" dt="2021-03-23T16:51:39.591" v="1285" actId="26606"/>
          <ac:picMkLst>
            <pc:docMk/>
            <pc:sldMk cId="1244767417" sldId="260"/>
            <ac:picMk id="5" creationId="{DADA2566-95C6-4E64-9426-67AE3B6C7BF1}"/>
          </ac:picMkLst>
        </pc:picChg>
      </pc:sldChg>
      <pc:sldChg chg="addSp delSp modSp new mod setBg">
        <pc:chgData name="Tomáš Weissar" userId="a8246f16-88e2-45d5-ab01-04bf394fdcbc" providerId="ADAL" clId="{62BE146C-9D18-430C-BE49-0CFD7D19D5E8}" dt="2021-03-23T17:08:53.163" v="1695" actId="1036"/>
        <pc:sldMkLst>
          <pc:docMk/>
          <pc:sldMk cId="30468247" sldId="261"/>
        </pc:sldMkLst>
        <pc:spChg chg="mod">
          <ac:chgData name="Tomáš Weissar" userId="a8246f16-88e2-45d5-ab01-04bf394fdcbc" providerId="ADAL" clId="{62BE146C-9D18-430C-BE49-0CFD7D19D5E8}" dt="2021-03-23T17:08:53.163" v="1695" actId="1036"/>
          <ac:spMkLst>
            <pc:docMk/>
            <pc:sldMk cId="30468247" sldId="261"/>
            <ac:spMk id="2" creationId="{9C742B86-4CC1-4BEC-A531-EA6BDF0FD77B}"/>
          </ac:spMkLst>
        </pc:spChg>
        <pc:spChg chg="add mod ord">
          <ac:chgData name="Tomáš Weissar" userId="a8246f16-88e2-45d5-ab01-04bf394fdcbc" providerId="ADAL" clId="{62BE146C-9D18-430C-BE49-0CFD7D19D5E8}" dt="2021-03-23T17:08:40.717" v="1660" actId="1036"/>
          <ac:spMkLst>
            <pc:docMk/>
            <pc:sldMk cId="30468247" sldId="261"/>
            <ac:spMk id="7" creationId="{0A4F38A9-4E15-43A1-B07B-A888CB215AF5}"/>
          </ac:spMkLst>
        </pc:spChg>
        <pc:graphicFrameChg chg="add mod modGraphic">
          <ac:chgData name="Tomáš Weissar" userId="a8246f16-88e2-45d5-ab01-04bf394fdcbc" providerId="ADAL" clId="{62BE146C-9D18-430C-BE49-0CFD7D19D5E8}" dt="2021-03-23T17:08:48.248" v="1684" actId="1036"/>
          <ac:graphicFrameMkLst>
            <pc:docMk/>
            <pc:sldMk cId="30468247" sldId="261"/>
            <ac:graphicFrameMk id="3" creationId="{342093E2-51EE-407B-AA94-7B51150BFB58}"/>
          </ac:graphicFrameMkLst>
        </pc:graphicFrameChg>
        <pc:graphicFrameChg chg="add del mod">
          <ac:chgData name="Tomáš Weissar" userId="a8246f16-88e2-45d5-ab01-04bf394fdcbc" providerId="ADAL" clId="{62BE146C-9D18-430C-BE49-0CFD7D19D5E8}" dt="2021-03-23T13:45:00.077" v="1155" actId="478"/>
          <ac:graphicFrameMkLst>
            <pc:docMk/>
            <pc:sldMk cId="30468247" sldId="261"/>
            <ac:graphicFrameMk id="4" creationId="{B2784C75-7250-4171-9B53-7608FF53BE23}"/>
          </ac:graphicFrameMkLst>
        </pc:graphicFrameChg>
        <pc:picChg chg="add del mod">
          <ac:chgData name="Tomáš Weissar" userId="a8246f16-88e2-45d5-ab01-04bf394fdcbc" providerId="ADAL" clId="{62BE146C-9D18-430C-BE49-0CFD7D19D5E8}" dt="2021-03-23T16:52:53.422" v="1307" actId="22"/>
          <ac:picMkLst>
            <pc:docMk/>
            <pc:sldMk cId="30468247" sldId="261"/>
            <ac:picMk id="6" creationId="{DB53CEE6-D109-4BC1-A4C5-EABB2C19C675}"/>
          </ac:picMkLst>
        </pc:picChg>
        <pc:picChg chg="add mod">
          <ac:chgData name="Tomáš Weissar" userId="a8246f16-88e2-45d5-ab01-04bf394fdcbc" providerId="ADAL" clId="{62BE146C-9D18-430C-BE49-0CFD7D19D5E8}" dt="2021-03-23T17:07:25.029" v="1583" actId="14100"/>
          <ac:picMkLst>
            <pc:docMk/>
            <pc:sldMk cId="30468247" sldId="261"/>
            <ac:picMk id="2050" creationId="{EFFC61E2-CE25-4749-8627-3E329945702D}"/>
          </ac:picMkLst>
        </pc:picChg>
      </pc:sldChg>
      <pc:sldChg chg="addSp delSp modSp new mod">
        <pc:chgData name="Tomáš Weissar" userId="a8246f16-88e2-45d5-ab01-04bf394fdcbc" providerId="ADAL" clId="{62BE146C-9D18-430C-BE49-0CFD7D19D5E8}" dt="2021-03-23T17:06:13.067" v="1579" actId="1036"/>
        <pc:sldMkLst>
          <pc:docMk/>
          <pc:sldMk cId="4270301558" sldId="262"/>
        </pc:sldMkLst>
        <pc:spChg chg="mod">
          <ac:chgData name="Tomáš Weissar" userId="a8246f16-88e2-45d5-ab01-04bf394fdcbc" providerId="ADAL" clId="{62BE146C-9D18-430C-BE49-0CFD7D19D5E8}" dt="2021-03-23T13:44:23.787" v="1150" actId="20577"/>
          <ac:spMkLst>
            <pc:docMk/>
            <pc:sldMk cId="4270301558" sldId="262"/>
            <ac:spMk id="2" creationId="{2D88E483-0ACE-43B7-93D2-342F4393E1FF}"/>
          </ac:spMkLst>
        </pc:spChg>
        <pc:spChg chg="add mod">
          <ac:chgData name="Tomáš Weissar" userId="a8246f16-88e2-45d5-ab01-04bf394fdcbc" providerId="ADAL" clId="{62BE146C-9D18-430C-BE49-0CFD7D19D5E8}" dt="2021-03-23T16:55:34.360" v="1406" actId="113"/>
          <ac:spMkLst>
            <pc:docMk/>
            <pc:sldMk cId="4270301558" sldId="262"/>
            <ac:spMk id="7" creationId="{EB82CFD6-3A04-445A-A455-174F090E8F78}"/>
          </ac:spMkLst>
        </pc:spChg>
        <pc:graphicFrameChg chg="add del mod modGraphic">
          <ac:chgData name="Tomáš Weissar" userId="a8246f16-88e2-45d5-ab01-04bf394fdcbc" providerId="ADAL" clId="{62BE146C-9D18-430C-BE49-0CFD7D19D5E8}" dt="2021-03-23T13:45:46.485" v="1160" actId="478"/>
          <ac:graphicFrameMkLst>
            <pc:docMk/>
            <pc:sldMk cId="4270301558" sldId="262"/>
            <ac:graphicFrameMk id="3" creationId="{E481472E-8573-4673-8FD5-76B4AE09CDF5}"/>
          </ac:graphicFrameMkLst>
        </pc:graphicFrameChg>
        <pc:graphicFrameChg chg="add mod modGraphic">
          <ac:chgData name="Tomáš Weissar" userId="a8246f16-88e2-45d5-ab01-04bf394fdcbc" providerId="ADAL" clId="{62BE146C-9D18-430C-BE49-0CFD7D19D5E8}" dt="2021-03-23T17:06:13.067" v="1579" actId="1036"/>
          <ac:graphicFrameMkLst>
            <pc:docMk/>
            <pc:sldMk cId="4270301558" sldId="262"/>
            <ac:graphicFrameMk id="4" creationId="{5E1F16BA-B2B6-4685-8AF1-BFBC819559C6}"/>
          </ac:graphicFrameMkLst>
        </pc:graphicFrameChg>
        <pc:picChg chg="add mod">
          <ac:chgData name="Tomáš Weissar" userId="a8246f16-88e2-45d5-ab01-04bf394fdcbc" providerId="ADAL" clId="{62BE146C-9D18-430C-BE49-0CFD7D19D5E8}" dt="2021-03-23T16:53:08.619" v="1310" actId="1076"/>
          <ac:picMkLst>
            <pc:docMk/>
            <pc:sldMk cId="4270301558" sldId="262"/>
            <ac:picMk id="6" creationId="{191C061E-D4F8-448B-9186-D0D2368628DE}"/>
          </ac:picMkLst>
        </pc:picChg>
      </pc:sldChg>
      <pc:sldChg chg="addSp modSp new mod setBg">
        <pc:chgData name="Tomáš Weissar" userId="a8246f16-88e2-45d5-ab01-04bf394fdcbc" providerId="ADAL" clId="{62BE146C-9D18-430C-BE49-0CFD7D19D5E8}" dt="2021-03-23T16:44:32.902" v="1276" actId="20577"/>
        <pc:sldMkLst>
          <pc:docMk/>
          <pc:sldMk cId="317453871" sldId="263"/>
        </pc:sldMkLst>
        <pc:spChg chg="mod">
          <ac:chgData name="Tomáš Weissar" userId="a8246f16-88e2-45d5-ab01-04bf394fdcbc" providerId="ADAL" clId="{62BE146C-9D18-430C-BE49-0CFD7D19D5E8}" dt="2021-03-23T16:44:08.077" v="1272" actId="26606"/>
          <ac:spMkLst>
            <pc:docMk/>
            <pc:sldMk cId="317453871" sldId="263"/>
            <ac:spMk id="2" creationId="{0D09F47B-1C68-41B9-B580-5CD6B065A075}"/>
          </ac:spMkLst>
        </pc:spChg>
        <pc:spChg chg="mod">
          <ac:chgData name="Tomáš Weissar" userId="a8246f16-88e2-45d5-ab01-04bf394fdcbc" providerId="ADAL" clId="{62BE146C-9D18-430C-BE49-0CFD7D19D5E8}" dt="2021-03-23T16:44:32.902" v="1276" actId="20577"/>
          <ac:spMkLst>
            <pc:docMk/>
            <pc:sldMk cId="317453871" sldId="263"/>
            <ac:spMk id="3" creationId="{D1300628-E527-4504-956C-40CA0A31B7BD}"/>
          </ac:spMkLst>
        </pc:spChg>
        <pc:spChg chg="add">
          <ac:chgData name="Tomáš Weissar" userId="a8246f16-88e2-45d5-ab01-04bf394fdcbc" providerId="ADAL" clId="{62BE146C-9D18-430C-BE49-0CFD7D19D5E8}" dt="2021-03-23T16:44:08.077" v="1272" actId="26606"/>
          <ac:spMkLst>
            <pc:docMk/>
            <pc:sldMk cId="317453871" sldId="263"/>
            <ac:spMk id="71" creationId="{0D7B6173-1D58-48E2-83CF-37350F315F75}"/>
          </ac:spMkLst>
        </pc:spChg>
        <pc:spChg chg="add">
          <ac:chgData name="Tomáš Weissar" userId="a8246f16-88e2-45d5-ab01-04bf394fdcbc" providerId="ADAL" clId="{62BE146C-9D18-430C-BE49-0CFD7D19D5E8}" dt="2021-03-23T16:44:08.077" v="1272" actId="26606"/>
          <ac:spMkLst>
            <pc:docMk/>
            <pc:sldMk cId="317453871" sldId="263"/>
            <ac:spMk id="73" creationId="{BE149CDF-5DAC-4860-A285-9492CF2090AA}"/>
          </ac:spMkLst>
        </pc:spChg>
        <pc:spChg chg="add">
          <ac:chgData name="Tomáš Weissar" userId="a8246f16-88e2-45d5-ab01-04bf394fdcbc" providerId="ADAL" clId="{62BE146C-9D18-430C-BE49-0CFD7D19D5E8}" dt="2021-03-23T16:44:08.077" v="1272" actId="26606"/>
          <ac:spMkLst>
            <pc:docMk/>
            <pc:sldMk cId="317453871" sldId="263"/>
            <ac:spMk id="77" creationId="{21BDEC81-16A7-4451-B893-C15000083B77}"/>
          </ac:spMkLst>
        </pc:spChg>
        <pc:spChg chg="add">
          <ac:chgData name="Tomáš Weissar" userId="a8246f16-88e2-45d5-ab01-04bf394fdcbc" providerId="ADAL" clId="{62BE146C-9D18-430C-BE49-0CFD7D19D5E8}" dt="2021-03-23T16:44:08.077" v="1272" actId="26606"/>
          <ac:spMkLst>
            <pc:docMk/>
            <pc:sldMk cId="317453871" sldId="263"/>
            <ac:spMk id="79" creationId="{26A515A1-4D80-430E-BE0A-71A290516A82}"/>
          </ac:spMkLst>
        </pc:spChg>
        <pc:picChg chg="add">
          <ac:chgData name="Tomáš Weissar" userId="a8246f16-88e2-45d5-ab01-04bf394fdcbc" providerId="ADAL" clId="{62BE146C-9D18-430C-BE49-0CFD7D19D5E8}" dt="2021-03-23T16:44:08.077" v="1272" actId="26606"/>
          <ac:picMkLst>
            <pc:docMk/>
            <pc:sldMk cId="317453871" sldId="263"/>
            <ac:picMk id="75" creationId="{B0DAC8FB-A162-44E3-A606-C855A03A5B09}"/>
          </ac:picMkLst>
        </pc:picChg>
        <pc:picChg chg="add mod">
          <ac:chgData name="Tomáš Weissar" userId="a8246f16-88e2-45d5-ab01-04bf394fdcbc" providerId="ADAL" clId="{62BE146C-9D18-430C-BE49-0CFD7D19D5E8}" dt="2021-03-23T16:44:08.077" v="1272" actId="26606"/>
          <ac:picMkLst>
            <pc:docMk/>
            <pc:sldMk cId="317453871" sldId="263"/>
            <ac:picMk id="4098" creationId="{64ABB1AA-6FEE-40F0-8AD6-35A9831DAED6}"/>
          </ac:picMkLst>
        </pc:picChg>
      </pc:sldChg>
      <pc:sldChg chg="addSp delSp modSp add mod addAnim">
        <pc:chgData name="Tomáš Weissar" userId="a8246f16-88e2-45d5-ab01-04bf394fdcbc" providerId="ADAL" clId="{62BE146C-9D18-430C-BE49-0CFD7D19D5E8}" dt="2021-03-23T16:59:22.039" v="1419" actId="26606"/>
        <pc:sldMkLst>
          <pc:docMk/>
          <pc:sldMk cId="3919493849" sldId="264"/>
        </pc:sldMkLst>
        <pc:spChg chg="del">
          <ac:chgData name="Tomáš Weissar" userId="a8246f16-88e2-45d5-ab01-04bf394fdcbc" providerId="ADAL" clId="{62BE146C-9D18-430C-BE49-0CFD7D19D5E8}" dt="2021-03-23T16:57:54.059" v="1413" actId="26606"/>
          <ac:spMkLst>
            <pc:docMk/>
            <pc:sldMk cId="3919493849" sldId="264"/>
            <ac:spMk id="10" creationId="{C475749F-F487-4EFB-ABC7-C1359590EB76}"/>
          </ac:spMkLst>
        </pc:spChg>
        <pc:spChg chg="add del">
          <ac:chgData name="Tomáš Weissar" userId="a8246f16-88e2-45d5-ab01-04bf394fdcbc" providerId="ADAL" clId="{62BE146C-9D18-430C-BE49-0CFD7D19D5E8}" dt="2021-03-23T16:59:22.039" v="1419" actId="26606"/>
          <ac:spMkLst>
            <pc:docMk/>
            <pc:sldMk cId="3919493849" sldId="264"/>
            <ac:spMk id="15" creationId="{C475749F-F487-4EFB-ABC7-C1359590EB76}"/>
          </ac:spMkLst>
        </pc:spChg>
        <pc:spChg chg="add">
          <ac:chgData name="Tomáš Weissar" userId="a8246f16-88e2-45d5-ab01-04bf394fdcbc" providerId="ADAL" clId="{62BE146C-9D18-430C-BE49-0CFD7D19D5E8}" dt="2021-03-23T16:59:22.039" v="1419" actId="26606"/>
          <ac:spMkLst>
            <pc:docMk/>
            <pc:sldMk cId="3919493849" sldId="264"/>
            <ac:spMk id="20" creationId="{C475749F-F487-4EFB-ABC7-C1359590EB76}"/>
          </ac:spMkLst>
        </pc:spChg>
        <pc:picChg chg="del">
          <ac:chgData name="Tomáš Weissar" userId="a8246f16-88e2-45d5-ab01-04bf394fdcbc" providerId="ADAL" clId="{62BE146C-9D18-430C-BE49-0CFD7D19D5E8}" dt="2021-03-23T16:56:56.597" v="1411" actId="478"/>
          <ac:picMkLst>
            <pc:docMk/>
            <pc:sldMk cId="3919493849" sldId="264"/>
            <ac:picMk id="5" creationId="{FD07CE01-842F-499D-98DD-12DFEBEE7A08}"/>
          </ac:picMkLst>
        </pc:picChg>
        <pc:picChg chg="add del mod">
          <ac:chgData name="Tomáš Weissar" userId="a8246f16-88e2-45d5-ab01-04bf394fdcbc" providerId="ADAL" clId="{62BE146C-9D18-430C-BE49-0CFD7D19D5E8}" dt="2021-03-23T16:58:35.957" v="1417" actId="478"/>
          <ac:picMkLst>
            <pc:docMk/>
            <pc:sldMk cId="3919493849" sldId="264"/>
            <ac:picMk id="6" creationId="{0B5517C7-11AF-4D3C-86A7-EBFE43B2628A}"/>
          </ac:picMkLst>
        </pc:picChg>
        <pc:picChg chg="add mod">
          <ac:chgData name="Tomáš Weissar" userId="a8246f16-88e2-45d5-ab01-04bf394fdcbc" providerId="ADAL" clId="{62BE146C-9D18-430C-BE49-0CFD7D19D5E8}" dt="2021-03-23T16:59:22.039" v="1419" actId="26606"/>
          <ac:picMkLst>
            <pc:docMk/>
            <pc:sldMk cId="3919493849" sldId="264"/>
            <ac:picMk id="8" creationId="{E0845DCD-B5CF-4DD5-95C2-86D748BD83CF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0449B5D-0727-4C22-9848-D0A0B533A3D7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866B6D61-4141-4759-817D-5D3733EA0D2B}">
      <dgm:prSet phldrT="[Text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cs-CZ" sz="1600" b="1" dirty="0"/>
            <a:t>Plusquamperfektum</a:t>
          </a:r>
        </a:p>
      </dgm:t>
    </dgm:pt>
    <dgm:pt modelId="{AF02542F-C88B-4CF7-8F9A-FF728B11F255}" type="parTrans" cxnId="{92EA6C90-0DAE-45FA-9C9C-3687684C07BF}">
      <dgm:prSet/>
      <dgm:spPr/>
      <dgm:t>
        <a:bodyPr/>
        <a:lstStyle/>
        <a:p>
          <a:endParaRPr lang="cs-CZ" sz="3600" b="1"/>
        </a:p>
      </dgm:t>
    </dgm:pt>
    <dgm:pt modelId="{D6767D7F-5ED1-4C35-8363-54E323FDA18F}" type="sibTrans" cxnId="{92EA6C90-0DAE-45FA-9C9C-3687684C07BF}">
      <dgm:prSet/>
      <dgm:spPr/>
      <dgm:t>
        <a:bodyPr/>
        <a:lstStyle/>
        <a:p>
          <a:endParaRPr lang="cs-CZ" sz="3600" b="1"/>
        </a:p>
      </dgm:t>
    </dgm:pt>
    <dgm:pt modelId="{D83B8D27-6C9D-4F65-AFA3-FDC3C6DAA98A}">
      <dgm:prSet phldrT="[Text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cs-CZ" sz="1600" b="1" dirty="0"/>
            <a:t>Imperfektum</a:t>
          </a:r>
        </a:p>
      </dgm:t>
    </dgm:pt>
    <dgm:pt modelId="{D31C7FAE-E724-4404-8837-3A9BAC5BAD91}" type="parTrans" cxnId="{24567B21-E5F9-4F29-A937-D761E4C592DF}">
      <dgm:prSet/>
      <dgm:spPr/>
      <dgm:t>
        <a:bodyPr/>
        <a:lstStyle/>
        <a:p>
          <a:endParaRPr lang="cs-CZ" sz="3600" b="1"/>
        </a:p>
      </dgm:t>
    </dgm:pt>
    <dgm:pt modelId="{4A56E5CE-0120-4002-BFD7-698DFA53BE9B}" type="sibTrans" cxnId="{24567B21-E5F9-4F29-A937-D761E4C592DF}">
      <dgm:prSet/>
      <dgm:spPr/>
      <dgm:t>
        <a:bodyPr/>
        <a:lstStyle/>
        <a:p>
          <a:endParaRPr lang="cs-CZ" sz="3600" b="1"/>
        </a:p>
      </dgm:t>
    </dgm:pt>
    <dgm:pt modelId="{2F846B67-8949-4564-B023-380A52F7D2EE}">
      <dgm:prSet phldrT="[Text]" custT="1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cs-CZ" sz="1600" b="1" dirty="0"/>
            <a:t>Perfektum</a:t>
          </a:r>
        </a:p>
      </dgm:t>
    </dgm:pt>
    <dgm:pt modelId="{08584510-5F3D-466C-976A-6620FE4A7146}" type="parTrans" cxnId="{6CB1DFAA-D932-469C-8D28-D8246F49841E}">
      <dgm:prSet/>
      <dgm:spPr/>
      <dgm:t>
        <a:bodyPr/>
        <a:lstStyle/>
        <a:p>
          <a:endParaRPr lang="cs-CZ" sz="3600" b="1"/>
        </a:p>
      </dgm:t>
    </dgm:pt>
    <dgm:pt modelId="{6004A6EC-94A8-4996-8F10-2D7DB53FEC68}" type="sibTrans" cxnId="{6CB1DFAA-D932-469C-8D28-D8246F49841E}">
      <dgm:prSet/>
      <dgm:spPr/>
      <dgm:t>
        <a:bodyPr/>
        <a:lstStyle/>
        <a:p>
          <a:endParaRPr lang="cs-CZ" sz="3600" b="1"/>
        </a:p>
      </dgm:t>
    </dgm:pt>
    <dgm:pt modelId="{44E26816-4369-4D5E-B631-F20CB3EBB541}">
      <dgm:prSet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cs-CZ" sz="1600" b="1" dirty="0"/>
            <a:t>Prézens</a:t>
          </a:r>
        </a:p>
      </dgm:t>
    </dgm:pt>
    <dgm:pt modelId="{03689DAA-DA21-44CA-A997-FF371F0A5F7C}" type="parTrans" cxnId="{C79E406E-431D-4138-83DF-0DE184BE8A03}">
      <dgm:prSet/>
      <dgm:spPr/>
      <dgm:t>
        <a:bodyPr/>
        <a:lstStyle/>
        <a:p>
          <a:endParaRPr lang="cs-CZ" sz="3600" b="1"/>
        </a:p>
      </dgm:t>
    </dgm:pt>
    <dgm:pt modelId="{1E95650E-4171-47A4-9C2B-28699239E9FD}" type="sibTrans" cxnId="{C79E406E-431D-4138-83DF-0DE184BE8A03}">
      <dgm:prSet/>
      <dgm:spPr/>
      <dgm:t>
        <a:bodyPr/>
        <a:lstStyle/>
        <a:p>
          <a:endParaRPr lang="cs-CZ" sz="3600" b="1"/>
        </a:p>
      </dgm:t>
    </dgm:pt>
    <dgm:pt modelId="{6B6438A7-3585-4425-A6E4-7FC267A6695A}">
      <dgm:prSet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cs-CZ" sz="1600" b="1" dirty="0"/>
            <a:t>Futurum II</a:t>
          </a:r>
        </a:p>
      </dgm:t>
    </dgm:pt>
    <dgm:pt modelId="{A80A9E16-2938-4C2C-AFC2-D778718D7974}" type="parTrans" cxnId="{9E25D273-5DB0-4D10-84E8-01143BB82186}">
      <dgm:prSet/>
      <dgm:spPr/>
      <dgm:t>
        <a:bodyPr/>
        <a:lstStyle/>
        <a:p>
          <a:endParaRPr lang="cs-CZ" sz="3600" b="1"/>
        </a:p>
      </dgm:t>
    </dgm:pt>
    <dgm:pt modelId="{560FCF42-B1E3-4A29-BC4D-CB1D0A09C6A8}" type="sibTrans" cxnId="{9E25D273-5DB0-4D10-84E8-01143BB82186}">
      <dgm:prSet/>
      <dgm:spPr/>
      <dgm:t>
        <a:bodyPr/>
        <a:lstStyle/>
        <a:p>
          <a:endParaRPr lang="cs-CZ" sz="3600" b="1"/>
        </a:p>
      </dgm:t>
    </dgm:pt>
    <dgm:pt modelId="{923A29A8-E87B-43E5-8E7C-B8DBC728FFBA}">
      <dgm:prSet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cs-CZ" sz="1600" b="1" dirty="0"/>
            <a:t>Futurum I</a:t>
          </a:r>
        </a:p>
      </dgm:t>
    </dgm:pt>
    <dgm:pt modelId="{B94692FF-A51D-4D6B-82B6-FE719CFE0EF6}" type="parTrans" cxnId="{3D988666-A876-44B2-AD38-33A51B9E6908}">
      <dgm:prSet/>
      <dgm:spPr/>
      <dgm:t>
        <a:bodyPr/>
        <a:lstStyle/>
        <a:p>
          <a:endParaRPr lang="cs-CZ" sz="3600" b="1"/>
        </a:p>
      </dgm:t>
    </dgm:pt>
    <dgm:pt modelId="{BB0E07EE-21DD-448A-8086-7E87ADD3AD05}" type="sibTrans" cxnId="{3D988666-A876-44B2-AD38-33A51B9E6908}">
      <dgm:prSet/>
      <dgm:spPr/>
      <dgm:t>
        <a:bodyPr/>
        <a:lstStyle/>
        <a:p>
          <a:endParaRPr lang="cs-CZ" sz="3600" b="1"/>
        </a:p>
      </dgm:t>
    </dgm:pt>
    <dgm:pt modelId="{54812E37-D8CE-4DF4-A44B-045B32763338}" type="pres">
      <dgm:prSet presAssocID="{30449B5D-0727-4C22-9848-D0A0B533A3D7}" presName="Name0" presStyleCnt="0">
        <dgm:presLayoutVars>
          <dgm:dir/>
          <dgm:resizeHandles val="exact"/>
        </dgm:presLayoutVars>
      </dgm:prSet>
      <dgm:spPr/>
    </dgm:pt>
    <dgm:pt modelId="{4E0F07D9-9204-42CF-9AFC-26AAF00F95A4}" type="pres">
      <dgm:prSet presAssocID="{866B6D61-4141-4759-817D-5D3733EA0D2B}" presName="parTxOnly" presStyleLbl="node1" presStyleIdx="0" presStyleCnt="6">
        <dgm:presLayoutVars>
          <dgm:bulletEnabled val="1"/>
        </dgm:presLayoutVars>
      </dgm:prSet>
      <dgm:spPr/>
    </dgm:pt>
    <dgm:pt modelId="{4467F3E7-4259-40D8-AA17-EDCC9830518A}" type="pres">
      <dgm:prSet presAssocID="{D6767D7F-5ED1-4C35-8363-54E323FDA18F}" presName="parSpace" presStyleCnt="0"/>
      <dgm:spPr/>
    </dgm:pt>
    <dgm:pt modelId="{7B0A5476-8647-4543-9A22-A805D4820FD3}" type="pres">
      <dgm:prSet presAssocID="{D83B8D27-6C9D-4F65-AFA3-FDC3C6DAA98A}" presName="parTxOnly" presStyleLbl="node1" presStyleIdx="1" presStyleCnt="6">
        <dgm:presLayoutVars>
          <dgm:bulletEnabled val="1"/>
        </dgm:presLayoutVars>
      </dgm:prSet>
      <dgm:spPr/>
    </dgm:pt>
    <dgm:pt modelId="{A1FAFB9E-0461-4E6E-B3B1-42C9F4AB1420}" type="pres">
      <dgm:prSet presAssocID="{4A56E5CE-0120-4002-BFD7-698DFA53BE9B}" presName="parSpace" presStyleCnt="0"/>
      <dgm:spPr/>
    </dgm:pt>
    <dgm:pt modelId="{7FFA86EE-FB43-4559-B2F9-BFA11E595B06}" type="pres">
      <dgm:prSet presAssocID="{2F846B67-8949-4564-B023-380A52F7D2EE}" presName="parTxOnly" presStyleLbl="node1" presStyleIdx="2" presStyleCnt="6">
        <dgm:presLayoutVars>
          <dgm:bulletEnabled val="1"/>
        </dgm:presLayoutVars>
      </dgm:prSet>
      <dgm:spPr/>
    </dgm:pt>
    <dgm:pt modelId="{069678CD-6319-40E0-8066-D1A7AAFCCE1E}" type="pres">
      <dgm:prSet presAssocID="{6004A6EC-94A8-4996-8F10-2D7DB53FEC68}" presName="parSpace" presStyleCnt="0"/>
      <dgm:spPr/>
    </dgm:pt>
    <dgm:pt modelId="{BACEE7E2-C41B-435C-BEF2-076DED0B83C0}" type="pres">
      <dgm:prSet presAssocID="{44E26816-4369-4D5E-B631-F20CB3EBB541}" presName="parTxOnly" presStyleLbl="node1" presStyleIdx="3" presStyleCnt="6">
        <dgm:presLayoutVars>
          <dgm:bulletEnabled val="1"/>
        </dgm:presLayoutVars>
      </dgm:prSet>
      <dgm:spPr/>
    </dgm:pt>
    <dgm:pt modelId="{48F0DDB4-639C-4C3D-84BB-73DAB070135C}" type="pres">
      <dgm:prSet presAssocID="{1E95650E-4171-47A4-9C2B-28699239E9FD}" presName="parSpace" presStyleCnt="0"/>
      <dgm:spPr/>
    </dgm:pt>
    <dgm:pt modelId="{C915A5C7-5AB3-4BED-93C8-EC616FE51460}" type="pres">
      <dgm:prSet presAssocID="{6B6438A7-3585-4425-A6E4-7FC267A6695A}" presName="parTxOnly" presStyleLbl="node1" presStyleIdx="4" presStyleCnt="6">
        <dgm:presLayoutVars>
          <dgm:bulletEnabled val="1"/>
        </dgm:presLayoutVars>
      </dgm:prSet>
      <dgm:spPr/>
    </dgm:pt>
    <dgm:pt modelId="{A2B55D84-EA50-42CE-8DB9-23379CF48FA3}" type="pres">
      <dgm:prSet presAssocID="{560FCF42-B1E3-4A29-BC4D-CB1D0A09C6A8}" presName="parSpace" presStyleCnt="0"/>
      <dgm:spPr/>
    </dgm:pt>
    <dgm:pt modelId="{D11A520B-E218-4D76-BD38-1513AF3C8984}" type="pres">
      <dgm:prSet presAssocID="{923A29A8-E87B-43E5-8E7C-B8DBC728FFBA}" presName="parTxOnly" presStyleLbl="node1" presStyleIdx="5" presStyleCnt="6">
        <dgm:presLayoutVars>
          <dgm:bulletEnabled val="1"/>
        </dgm:presLayoutVars>
      </dgm:prSet>
      <dgm:spPr/>
    </dgm:pt>
  </dgm:ptLst>
  <dgm:cxnLst>
    <dgm:cxn modelId="{24567B21-E5F9-4F29-A937-D761E4C592DF}" srcId="{30449B5D-0727-4C22-9848-D0A0B533A3D7}" destId="{D83B8D27-6C9D-4F65-AFA3-FDC3C6DAA98A}" srcOrd="1" destOrd="0" parTransId="{D31C7FAE-E724-4404-8837-3A9BAC5BAD91}" sibTransId="{4A56E5CE-0120-4002-BFD7-698DFA53BE9B}"/>
    <dgm:cxn modelId="{592AEC3B-AEB5-462A-8D2F-893A7F0AAB68}" type="presOf" srcId="{2F846B67-8949-4564-B023-380A52F7D2EE}" destId="{7FFA86EE-FB43-4559-B2F9-BFA11E595B06}" srcOrd="0" destOrd="0" presId="urn:microsoft.com/office/officeart/2005/8/layout/hChevron3"/>
    <dgm:cxn modelId="{4F5C5D3C-94D8-4471-B41B-59D43C7AC71E}" type="presOf" srcId="{D83B8D27-6C9D-4F65-AFA3-FDC3C6DAA98A}" destId="{7B0A5476-8647-4543-9A22-A805D4820FD3}" srcOrd="0" destOrd="0" presId="urn:microsoft.com/office/officeart/2005/8/layout/hChevron3"/>
    <dgm:cxn modelId="{3D988666-A876-44B2-AD38-33A51B9E6908}" srcId="{30449B5D-0727-4C22-9848-D0A0B533A3D7}" destId="{923A29A8-E87B-43E5-8E7C-B8DBC728FFBA}" srcOrd="5" destOrd="0" parTransId="{B94692FF-A51D-4D6B-82B6-FE719CFE0EF6}" sibTransId="{BB0E07EE-21DD-448A-8086-7E87ADD3AD05}"/>
    <dgm:cxn modelId="{AC47264D-093C-4D15-8C70-B416477136A2}" type="presOf" srcId="{866B6D61-4141-4759-817D-5D3733EA0D2B}" destId="{4E0F07D9-9204-42CF-9AFC-26AAF00F95A4}" srcOrd="0" destOrd="0" presId="urn:microsoft.com/office/officeart/2005/8/layout/hChevron3"/>
    <dgm:cxn modelId="{C79E406E-431D-4138-83DF-0DE184BE8A03}" srcId="{30449B5D-0727-4C22-9848-D0A0B533A3D7}" destId="{44E26816-4369-4D5E-B631-F20CB3EBB541}" srcOrd="3" destOrd="0" parTransId="{03689DAA-DA21-44CA-A997-FF371F0A5F7C}" sibTransId="{1E95650E-4171-47A4-9C2B-28699239E9FD}"/>
    <dgm:cxn modelId="{9E25D273-5DB0-4D10-84E8-01143BB82186}" srcId="{30449B5D-0727-4C22-9848-D0A0B533A3D7}" destId="{6B6438A7-3585-4425-A6E4-7FC267A6695A}" srcOrd="4" destOrd="0" parTransId="{A80A9E16-2938-4C2C-AFC2-D778718D7974}" sibTransId="{560FCF42-B1E3-4A29-BC4D-CB1D0A09C6A8}"/>
    <dgm:cxn modelId="{8B627855-8059-4F5A-B68E-5DDF2C33084D}" type="presOf" srcId="{6B6438A7-3585-4425-A6E4-7FC267A6695A}" destId="{C915A5C7-5AB3-4BED-93C8-EC616FE51460}" srcOrd="0" destOrd="0" presId="urn:microsoft.com/office/officeart/2005/8/layout/hChevron3"/>
    <dgm:cxn modelId="{0AF43D81-F15C-4CC9-A22E-1649C24B3DB4}" type="presOf" srcId="{30449B5D-0727-4C22-9848-D0A0B533A3D7}" destId="{54812E37-D8CE-4DF4-A44B-045B32763338}" srcOrd="0" destOrd="0" presId="urn:microsoft.com/office/officeart/2005/8/layout/hChevron3"/>
    <dgm:cxn modelId="{92EA6C90-0DAE-45FA-9C9C-3687684C07BF}" srcId="{30449B5D-0727-4C22-9848-D0A0B533A3D7}" destId="{866B6D61-4141-4759-817D-5D3733EA0D2B}" srcOrd="0" destOrd="0" parTransId="{AF02542F-C88B-4CF7-8F9A-FF728B11F255}" sibTransId="{D6767D7F-5ED1-4C35-8363-54E323FDA18F}"/>
    <dgm:cxn modelId="{E3E981A9-1962-46B9-87DD-EC32E896AC3C}" type="presOf" srcId="{923A29A8-E87B-43E5-8E7C-B8DBC728FFBA}" destId="{D11A520B-E218-4D76-BD38-1513AF3C8984}" srcOrd="0" destOrd="0" presId="urn:microsoft.com/office/officeart/2005/8/layout/hChevron3"/>
    <dgm:cxn modelId="{6CB1DFAA-D932-469C-8D28-D8246F49841E}" srcId="{30449B5D-0727-4C22-9848-D0A0B533A3D7}" destId="{2F846B67-8949-4564-B023-380A52F7D2EE}" srcOrd="2" destOrd="0" parTransId="{08584510-5F3D-466C-976A-6620FE4A7146}" sibTransId="{6004A6EC-94A8-4996-8F10-2D7DB53FEC68}"/>
    <dgm:cxn modelId="{E320EFF8-F14D-41CE-BC1C-37DF65802756}" type="presOf" srcId="{44E26816-4369-4D5E-B631-F20CB3EBB541}" destId="{BACEE7E2-C41B-435C-BEF2-076DED0B83C0}" srcOrd="0" destOrd="0" presId="urn:microsoft.com/office/officeart/2005/8/layout/hChevron3"/>
    <dgm:cxn modelId="{BEABFAFD-ACCE-454B-920D-6257A354C0D9}" type="presParOf" srcId="{54812E37-D8CE-4DF4-A44B-045B32763338}" destId="{4E0F07D9-9204-42CF-9AFC-26AAF00F95A4}" srcOrd="0" destOrd="0" presId="urn:microsoft.com/office/officeart/2005/8/layout/hChevron3"/>
    <dgm:cxn modelId="{C693775B-FFF7-4FCC-BEBB-655E7D92AA22}" type="presParOf" srcId="{54812E37-D8CE-4DF4-A44B-045B32763338}" destId="{4467F3E7-4259-40D8-AA17-EDCC9830518A}" srcOrd="1" destOrd="0" presId="urn:microsoft.com/office/officeart/2005/8/layout/hChevron3"/>
    <dgm:cxn modelId="{D986B01C-9195-49D8-B290-F9F07402B942}" type="presParOf" srcId="{54812E37-D8CE-4DF4-A44B-045B32763338}" destId="{7B0A5476-8647-4543-9A22-A805D4820FD3}" srcOrd="2" destOrd="0" presId="urn:microsoft.com/office/officeart/2005/8/layout/hChevron3"/>
    <dgm:cxn modelId="{36AA0522-F1BA-431A-BC69-64ACB9C41EDF}" type="presParOf" srcId="{54812E37-D8CE-4DF4-A44B-045B32763338}" destId="{A1FAFB9E-0461-4E6E-B3B1-42C9F4AB1420}" srcOrd="3" destOrd="0" presId="urn:microsoft.com/office/officeart/2005/8/layout/hChevron3"/>
    <dgm:cxn modelId="{8FC28D68-0470-45E1-B30F-504A4F0A8387}" type="presParOf" srcId="{54812E37-D8CE-4DF4-A44B-045B32763338}" destId="{7FFA86EE-FB43-4559-B2F9-BFA11E595B06}" srcOrd="4" destOrd="0" presId="urn:microsoft.com/office/officeart/2005/8/layout/hChevron3"/>
    <dgm:cxn modelId="{CA7E36A8-CFC4-4AE7-87FB-EFFC7D4E5FFE}" type="presParOf" srcId="{54812E37-D8CE-4DF4-A44B-045B32763338}" destId="{069678CD-6319-40E0-8066-D1A7AAFCCE1E}" srcOrd="5" destOrd="0" presId="urn:microsoft.com/office/officeart/2005/8/layout/hChevron3"/>
    <dgm:cxn modelId="{4CBB8596-DBEF-4A78-98D3-6DACA0B64C8C}" type="presParOf" srcId="{54812E37-D8CE-4DF4-A44B-045B32763338}" destId="{BACEE7E2-C41B-435C-BEF2-076DED0B83C0}" srcOrd="6" destOrd="0" presId="urn:microsoft.com/office/officeart/2005/8/layout/hChevron3"/>
    <dgm:cxn modelId="{7493959D-9D48-423A-8AE4-5BD2B1906347}" type="presParOf" srcId="{54812E37-D8CE-4DF4-A44B-045B32763338}" destId="{48F0DDB4-639C-4C3D-84BB-73DAB070135C}" srcOrd="7" destOrd="0" presId="urn:microsoft.com/office/officeart/2005/8/layout/hChevron3"/>
    <dgm:cxn modelId="{D74BDEA4-B2C1-4905-9147-D2AAEF4D2095}" type="presParOf" srcId="{54812E37-D8CE-4DF4-A44B-045B32763338}" destId="{C915A5C7-5AB3-4BED-93C8-EC616FE51460}" srcOrd="8" destOrd="0" presId="urn:microsoft.com/office/officeart/2005/8/layout/hChevron3"/>
    <dgm:cxn modelId="{6A8CA731-A07A-4DFB-A6A9-D01F3C60E82E}" type="presParOf" srcId="{54812E37-D8CE-4DF4-A44B-045B32763338}" destId="{A2B55D84-EA50-42CE-8DB9-23379CF48FA3}" srcOrd="9" destOrd="0" presId="urn:microsoft.com/office/officeart/2005/8/layout/hChevron3"/>
    <dgm:cxn modelId="{F9C15E88-9F86-42EE-A0E6-5EAEB2E47BCF}" type="presParOf" srcId="{54812E37-D8CE-4DF4-A44B-045B32763338}" destId="{D11A520B-E218-4D76-BD38-1513AF3C8984}" srcOrd="10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0F07D9-9204-42CF-9AFC-26AAF00F95A4}">
      <dsp:nvSpPr>
        <dsp:cNvPr id="0" name=""/>
        <dsp:cNvSpPr/>
      </dsp:nvSpPr>
      <dsp:spPr>
        <a:xfrm>
          <a:off x="1387" y="483386"/>
          <a:ext cx="2273189" cy="909275"/>
        </a:xfrm>
        <a:prstGeom prst="homePlate">
          <a:avLst/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2672" rIns="21336" bIns="4267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1" kern="1200" dirty="0"/>
            <a:t>Plusquamperfektum</a:t>
          </a:r>
        </a:p>
      </dsp:txBody>
      <dsp:txXfrm>
        <a:off x="1387" y="483386"/>
        <a:ext cx="2045870" cy="909275"/>
      </dsp:txXfrm>
    </dsp:sp>
    <dsp:sp modelId="{7B0A5476-8647-4543-9A22-A805D4820FD3}">
      <dsp:nvSpPr>
        <dsp:cNvPr id="0" name=""/>
        <dsp:cNvSpPr/>
      </dsp:nvSpPr>
      <dsp:spPr>
        <a:xfrm>
          <a:off x="1819939" y="483386"/>
          <a:ext cx="2273189" cy="909275"/>
        </a:xfrm>
        <a:prstGeom prst="chevron">
          <a:avLst/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1" kern="1200" dirty="0"/>
            <a:t>Imperfektum</a:t>
          </a:r>
        </a:p>
      </dsp:txBody>
      <dsp:txXfrm>
        <a:off x="2274577" y="483386"/>
        <a:ext cx="1363914" cy="909275"/>
      </dsp:txXfrm>
    </dsp:sp>
    <dsp:sp modelId="{7FFA86EE-FB43-4559-B2F9-BFA11E595B06}">
      <dsp:nvSpPr>
        <dsp:cNvPr id="0" name=""/>
        <dsp:cNvSpPr/>
      </dsp:nvSpPr>
      <dsp:spPr>
        <a:xfrm>
          <a:off x="3638491" y="483386"/>
          <a:ext cx="2273189" cy="909275"/>
        </a:xfrm>
        <a:prstGeom prst="chevron">
          <a:avLst/>
        </a:prstGeom>
        <a:solidFill>
          <a:schemeClr val="bg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1" kern="1200" dirty="0"/>
            <a:t>Perfektum</a:t>
          </a:r>
        </a:p>
      </dsp:txBody>
      <dsp:txXfrm>
        <a:off x="4093129" y="483386"/>
        <a:ext cx="1363914" cy="909275"/>
      </dsp:txXfrm>
    </dsp:sp>
    <dsp:sp modelId="{BACEE7E2-C41B-435C-BEF2-076DED0B83C0}">
      <dsp:nvSpPr>
        <dsp:cNvPr id="0" name=""/>
        <dsp:cNvSpPr/>
      </dsp:nvSpPr>
      <dsp:spPr>
        <a:xfrm>
          <a:off x="5457043" y="483386"/>
          <a:ext cx="2273189" cy="909275"/>
        </a:xfrm>
        <a:prstGeom prst="chevron">
          <a:avLst/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1" kern="1200" dirty="0"/>
            <a:t>Prézens</a:t>
          </a:r>
        </a:p>
      </dsp:txBody>
      <dsp:txXfrm>
        <a:off x="5911681" y="483386"/>
        <a:ext cx="1363914" cy="909275"/>
      </dsp:txXfrm>
    </dsp:sp>
    <dsp:sp modelId="{C915A5C7-5AB3-4BED-93C8-EC616FE51460}">
      <dsp:nvSpPr>
        <dsp:cNvPr id="0" name=""/>
        <dsp:cNvSpPr/>
      </dsp:nvSpPr>
      <dsp:spPr>
        <a:xfrm>
          <a:off x="7275595" y="483386"/>
          <a:ext cx="2273189" cy="909275"/>
        </a:xfrm>
        <a:prstGeom prst="chevron">
          <a:avLst/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1" kern="1200" dirty="0"/>
            <a:t>Futurum II</a:t>
          </a:r>
        </a:p>
      </dsp:txBody>
      <dsp:txXfrm>
        <a:off x="7730233" y="483386"/>
        <a:ext cx="1363914" cy="909275"/>
      </dsp:txXfrm>
    </dsp:sp>
    <dsp:sp modelId="{D11A520B-E218-4D76-BD38-1513AF3C8984}">
      <dsp:nvSpPr>
        <dsp:cNvPr id="0" name=""/>
        <dsp:cNvSpPr/>
      </dsp:nvSpPr>
      <dsp:spPr>
        <a:xfrm>
          <a:off x="9094147" y="483386"/>
          <a:ext cx="2273189" cy="909275"/>
        </a:xfrm>
        <a:prstGeom prst="chevron">
          <a:avLst/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1" kern="1200" dirty="0"/>
            <a:t>Futurum I</a:t>
          </a:r>
        </a:p>
      </dsp:txBody>
      <dsp:txXfrm>
        <a:off x="9548785" y="483386"/>
        <a:ext cx="1363914" cy="9092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3718840-CEFB-4927-AB99-8DD308FF00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278E4198-E0E0-4079-9F00-E7254D5CC9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CBAD5C7-3B71-4089-B8F4-742FFCABB2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60E4F-CF13-4EFD-911C-C7B46098F469}" type="datetimeFigureOut">
              <a:rPr lang="cs-CZ" smtClean="0"/>
              <a:t>23.03.2021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E8BC564-6173-4088-B43B-A82B516FEA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13E65EC-5953-4622-9D3A-2F24FEA3D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C12DE-9226-4E69-98EA-B981C16067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45779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6003737-937A-4FD8-BE94-E6CF739EAD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D741478B-EC03-4526-B46F-2C71B73F99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D7EFF88-C8B6-439C-A9D6-5E1625CC11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60E4F-CF13-4EFD-911C-C7B46098F469}" type="datetimeFigureOut">
              <a:rPr lang="cs-CZ" smtClean="0"/>
              <a:t>23.03.2021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9C38203-6B3B-4B42-BAE1-9F59BDAEF6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16F3A90-0240-4DE6-8E1A-E42378E8F0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C12DE-9226-4E69-98EA-B981C16067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678014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99FE4989-11C8-4052-98B4-20D235380E0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CB982BBD-5BDD-4D9C-B7B1-8D4E101668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0EFB5BB-747A-4FC9-AB86-A993291E13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60E4F-CF13-4EFD-911C-C7B46098F469}" type="datetimeFigureOut">
              <a:rPr lang="cs-CZ" smtClean="0"/>
              <a:t>23.03.2021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20BDD12-F238-4075-BDDD-7A9FC38BE8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FC2CA7A-ADA2-49B5-93AC-AF2F73312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C12DE-9226-4E69-98EA-B981C16067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40206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A0E8B02-7602-4879-A071-32BAEDC2E4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E448E96-542C-4002-95D8-05FADD77CF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2BE1837-A4B2-45B9-9DBE-8277343513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60E4F-CF13-4EFD-911C-C7B46098F469}" type="datetimeFigureOut">
              <a:rPr lang="cs-CZ" smtClean="0"/>
              <a:t>23.03.2021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317037E-23BC-4CF0-AC58-91FF4C76DD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C5AFCD6-C7BC-4881-A0CE-8AAA77C04A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C12DE-9226-4E69-98EA-B981C16067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19245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CEB2BF2-DFAF-4B11-AEA0-AE657FC52E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09E8CC2-954A-4603-AB72-3517DA4E35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985A310-4315-4DDD-9F97-FB986A3007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60E4F-CF13-4EFD-911C-C7B46098F469}" type="datetimeFigureOut">
              <a:rPr lang="cs-CZ" smtClean="0"/>
              <a:t>23.03.2021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696C7E1-8395-49DF-97C0-7ADEC73D8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BF180CC-F5F8-495A-A664-457AD5192D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C12DE-9226-4E69-98EA-B981C16067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62391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35F3ABF-79AB-4674-91E2-45F9BAEF59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7640B66-ED7A-4BD7-AEDE-688E5A755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AAA4D857-FFB7-4A9E-8574-DDC87606D4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2E996EFE-1DA4-4123-818D-BA42F115B8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60E4F-CF13-4EFD-911C-C7B46098F469}" type="datetimeFigureOut">
              <a:rPr lang="cs-CZ" smtClean="0"/>
              <a:t>23.03.2021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1630B68-19AB-4CF2-BBEF-F08A7A032F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BBA83FF-C396-4759-9851-93D5C6115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C12DE-9226-4E69-98EA-B981C16067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373692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D850A5C-F4AD-463F-8932-ADB036CE28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011C7C2-E3C1-4803-818D-5F53EF1DD1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458F5EA6-0885-4B9D-AE96-D4D14E634E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B2C763DE-46B4-43CA-BEE9-6EE3169303E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220B45D9-72A9-45A0-88DA-1A21AEC1E6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AD20E96B-1F81-430D-893C-271EB07F79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60E4F-CF13-4EFD-911C-C7B46098F469}" type="datetimeFigureOut">
              <a:rPr lang="cs-CZ" smtClean="0"/>
              <a:t>23.03.2021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AC31B9B3-0E4E-45C2-B647-935CF08397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61497648-8D3A-4A7C-9579-6A75B4EB5E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C12DE-9226-4E69-98EA-B981C16067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797607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9965E6A-876C-474A-967E-4BDE948974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951E2C95-BEC7-4C9A-AC80-89CAA50017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60E4F-CF13-4EFD-911C-C7B46098F469}" type="datetimeFigureOut">
              <a:rPr lang="cs-CZ" smtClean="0"/>
              <a:t>23.03.2021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DCF1E764-560F-4923-881B-76906AF916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3CC68F28-D69D-4B40-B347-0CB4B0FDB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C12DE-9226-4E69-98EA-B981C16067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54250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E6026D90-296D-451E-B9A7-81285F40DC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60E4F-CF13-4EFD-911C-C7B46098F469}" type="datetimeFigureOut">
              <a:rPr lang="cs-CZ" smtClean="0"/>
              <a:t>23.03.2021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B13401C6-0ABB-41CF-9E31-AFD8486E53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9ED5ECF9-A273-4E3B-8D09-F3993ACCD5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C12DE-9226-4E69-98EA-B981C16067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51051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D3BF011-20D2-4F54-9BED-A82FA0F6B3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25FC233-0398-4D4B-8064-F20F091401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28A9D8DD-A0F5-422C-8768-D7C66D8D8F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5287D1C-A65F-4D77-9667-1FFCFE1D8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60E4F-CF13-4EFD-911C-C7B46098F469}" type="datetimeFigureOut">
              <a:rPr lang="cs-CZ" smtClean="0"/>
              <a:t>23.03.2021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E16E220-E6CB-4B28-9914-59E6264A39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60C2BE1-3433-4CB2-8D29-25BB92FF15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C12DE-9226-4E69-98EA-B981C16067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22605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A5A07A6-1C9D-4E5C-9B7C-95761015C1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2838AFED-A93F-4C16-8675-2FF3410D74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21DA0772-8499-4294-8AD8-57CF178449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5BE453CC-58B3-4170-8816-6C431E46FB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60E4F-CF13-4EFD-911C-C7B46098F469}" type="datetimeFigureOut">
              <a:rPr lang="cs-CZ" smtClean="0"/>
              <a:t>23.03.2021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B1A40F1-7EA5-4925-8DDB-CDE4A76C80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E351AED-9404-4151-B657-061A489EA6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C12DE-9226-4E69-98EA-B981C16067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7148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CB6F536F-E054-423A-AEA2-59976325D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9ED0111-64A7-43D6-B335-2BABBE38BD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36D6465-EBE9-42BA-896F-77135E42BD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860E4F-CF13-4EFD-911C-C7B46098F469}" type="datetimeFigureOut">
              <a:rPr lang="cs-CZ" smtClean="0"/>
              <a:t>23.03.2021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5658C48-58DD-4FBB-98F4-7ED9CD7ECD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481E6A6-08FA-4051-9A26-ED88F594E9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3C12DE-9226-4E69-98EA-B981C16067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31554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archives.nd.edu/words.html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hyperlink" Target="https://outils.biblissima.fr/en/collatinus-web/" TargetMode="External"/><Relationship Id="rId4" Type="http://schemas.openxmlformats.org/officeDocument/2006/relationships/hyperlink" Target="http://www.perseus.tufts.edu/hopper/morph?l=audivi&amp;la=la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C475749F-F487-4EFB-ABC7-C1359590EB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5CFF2A9-29D1-49B1-8258-8B29BD0229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80028" y="3376123"/>
            <a:ext cx="4515147" cy="1529232"/>
          </a:xfrm>
        </p:spPr>
        <p:txBody>
          <a:bodyPr>
            <a:normAutofit/>
          </a:bodyPr>
          <a:lstStyle/>
          <a:p>
            <a:pPr algn="r"/>
            <a:r>
              <a:rPr lang="cs-CZ" sz="4400"/>
              <a:t>Perfektum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21F2A8E4-57AF-43EA-AFB0-CED888AED4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29886" y="4905356"/>
            <a:ext cx="4165290" cy="617620"/>
          </a:xfrm>
        </p:spPr>
        <p:txBody>
          <a:bodyPr>
            <a:normAutofit/>
          </a:bodyPr>
          <a:lstStyle/>
          <a:p>
            <a:pPr algn="r"/>
            <a:r>
              <a:rPr lang="cs-CZ" dirty="0"/>
              <a:t>18. lekce</a:t>
            </a:r>
            <a:endParaRPr lang="cs-CZ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E0845DCD-B5CF-4DD5-95C2-86D748BD83C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40" r="8920" b="1"/>
          <a:stretch/>
        </p:blipFill>
        <p:spPr>
          <a:xfrm>
            <a:off x="-2192" y="10"/>
            <a:ext cx="8436340" cy="6857990"/>
          </a:xfrm>
          <a:custGeom>
            <a:avLst/>
            <a:gdLst/>
            <a:ahLst/>
            <a:cxnLst/>
            <a:rect l="l" t="t" r="r" b="b"/>
            <a:pathLst>
              <a:path w="8436340" h="6858000">
                <a:moveTo>
                  <a:pt x="6950358" y="3911316"/>
                </a:moveTo>
                <a:lnTo>
                  <a:pt x="6950358" y="3925503"/>
                </a:lnTo>
                <a:lnTo>
                  <a:pt x="6948404" y="3918409"/>
                </a:lnTo>
                <a:close/>
                <a:moveTo>
                  <a:pt x="890899" y="2071857"/>
                </a:moveTo>
                <a:cubicBezTo>
                  <a:pt x="890899" y="2071857"/>
                  <a:pt x="890899" y="2071857"/>
                  <a:pt x="4934362" y="2071857"/>
                </a:cubicBezTo>
                <a:cubicBezTo>
                  <a:pt x="5187625" y="2071857"/>
                  <a:pt x="5432153" y="2211072"/>
                  <a:pt x="5554418" y="2437296"/>
                </a:cubicBezTo>
                <a:cubicBezTo>
                  <a:pt x="5554418" y="2437296"/>
                  <a:pt x="5554418" y="2437296"/>
                  <a:pt x="7580515" y="5926372"/>
                </a:cubicBezTo>
                <a:cubicBezTo>
                  <a:pt x="7711513" y="6143896"/>
                  <a:pt x="7711513" y="6422327"/>
                  <a:pt x="7580515" y="6639850"/>
                </a:cubicBezTo>
                <a:cubicBezTo>
                  <a:pt x="7580515" y="6639850"/>
                  <a:pt x="7580515" y="6639850"/>
                  <a:pt x="7473670" y="6823844"/>
                </a:cubicBezTo>
                <a:lnTo>
                  <a:pt x="7453836" y="6858000"/>
                </a:lnTo>
                <a:lnTo>
                  <a:pt x="0" y="6858000"/>
                </a:lnTo>
                <a:lnTo>
                  <a:pt x="0" y="2890622"/>
                </a:lnTo>
                <a:lnTo>
                  <a:pt x="78831" y="2754282"/>
                </a:lnTo>
                <a:cubicBezTo>
                  <a:pt x="137995" y="2651956"/>
                  <a:pt x="199068" y="2546330"/>
                  <a:pt x="262110" y="2437296"/>
                </a:cubicBezTo>
                <a:cubicBezTo>
                  <a:pt x="393108" y="2211072"/>
                  <a:pt x="628904" y="2071857"/>
                  <a:pt x="890899" y="2071857"/>
                </a:cubicBezTo>
                <a:close/>
                <a:moveTo>
                  <a:pt x="6355444" y="753840"/>
                </a:moveTo>
                <a:cubicBezTo>
                  <a:pt x="6355444" y="753840"/>
                  <a:pt x="6355444" y="753840"/>
                  <a:pt x="7595013" y="753840"/>
                </a:cubicBezTo>
                <a:cubicBezTo>
                  <a:pt x="7672653" y="753840"/>
                  <a:pt x="7747616" y="796518"/>
                  <a:pt x="7785098" y="865869"/>
                </a:cubicBezTo>
                <a:cubicBezTo>
                  <a:pt x="7785098" y="865869"/>
                  <a:pt x="7785098" y="865869"/>
                  <a:pt x="8406222" y="1935484"/>
                </a:cubicBezTo>
                <a:cubicBezTo>
                  <a:pt x="8446380" y="2002169"/>
                  <a:pt x="8446380" y="2087523"/>
                  <a:pt x="8406222" y="2154207"/>
                </a:cubicBezTo>
                <a:cubicBezTo>
                  <a:pt x="8406222" y="2154207"/>
                  <a:pt x="8406222" y="2154207"/>
                  <a:pt x="7785098" y="3223823"/>
                </a:cubicBezTo>
                <a:cubicBezTo>
                  <a:pt x="7747616" y="3293174"/>
                  <a:pt x="7672653" y="3335852"/>
                  <a:pt x="7595013" y="3335852"/>
                </a:cubicBezTo>
                <a:cubicBezTo>
                  <a:pt x="7595013" y="3335852"/>
                  <a:pt x="7595013" y="3335852"/>
                  <a:pt x="6355444" y="3335852"/>
                </a:cubicBezTo>
                <a:cubicBezTo>
                  <a:pt x="6275127" y="3335852"/>
                  <a:pt x="6202841" y="3293174"/>
                  <a:pt x="6162682" y="3223823"/>
                </a:cubicBezTo>
                <a:cubicBezTo>
                  <a:pt x="6162682" y="3223823"/>
                  <a:pt x="6162682" y="3223823"/>
                  <a:pt x="5544237" y="2154207"/>
                </a:cubicBezTo>
                <a:cubicBezTo>
                  <a:pt x="5504078" y="2087523"/>
                  <a:pt x="5504078" y="2002169"/>
                  <a:pt x="5544237" y="1935484"/>
                </a:cubicBezTo>
                <a:cubicBezTo>
                  <a:pt x="5544237" y="1935484"/>
                  <a:pt x="5544237" y="1935484"/>
                  <a:pt x="6162682" y="865869"/>
                </a:cubicBezTo>
                <a:cubicBezTo>
                  <a:pt x="6202841" y="796518"/>
                  <a:pt x="6275127" y="753840"/>
                  <a:pt x="6355444" y="753840"/>
                </a:cubicBezTo>
                <a:close/>
                <a:moveTo>
                  <a:pt x="0" y="0"/>
                </a:moveTo>
                <a:lnTo>
                  <a:pt x="6535339" y="0"/>
                </a:lnTo>
                <a:lnTo>
                  <a:pt x="6421432" y="196155"/>
                </a:lnTo>
                <a:cubicBezTo>
                  <a:pt x="6196056" y="584267"/>
                  <a:pt x="5928944" y="1044253"/>
                  <a:pt x="5612367" y="1589421"/>
                </a:cubicBezTo>
                <a:cubicBezTo>
                  <a:pt x="5490102" y="1815646"/>
                  <a:pt x="5245573" y="1954861"/>
                  <a:pt x="4992310" y="1954861"/>
                </a:cubicBezTo>
                <a:cubicBezTo>
                  <a:pt x="4992310" y="1954861"/>
                  <a:pt x="4992310" y="1954861"/>
                  <a:pt x="948847" y="1954861"/>
                </a:cubicBezTo>
                <a:cubicBezTo>
                  <a:pt x="686852" y="1954861"/>
                  <a:pt x="451057" y="1815646"/>
                  <a:pt x="320058" y="1589421"/>
                </a:cubicBezTo>
                <a:cubicBezTo>
                  <a:pt x="320058" y="1589421"/>
                  <a:pt x="320058" y="1589421"/>
                  <a:pt x="4048" y="1042874"/>
                </a:cubicBezTo>
                <a:lnTo>
                  <a:pt x="0" y="1035874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919493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1B970260-2D1E-4A53-9D85-53B6A62A8E3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68126503"/>
              </p:ext>
            </p:extLst>
          </p:nvPr>
        </p:nvGraphicFramePr>
        <p:xfrm>
          <a:off x="411637" y="2490976"/>
          <a:ext cx="11368725" cy="18760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Bublinový popisek: se šipkou nahoru 2">
            <a:extLst>
              <a:ext uri="{FF2B5EF4-FFF2-40B4-BE49-F238E27FC236}">
                <a16:creationId xmlns:a16="http://schemas.microsoft.com/office/drawing/2014/main" id="{8513CC77-74A5-4B29-B24C-B29F180E03F5}"/>
              </a:ext>
            </a:extLst>
          </p:cNvPr>
          <p:cNvSpPr/>
          <p:nvPr/>
        </p:nvSpPr>
        <p:spPr>
          <a:xfrm>
            <a:off x="3864078" y="4080387"/>
            <a:ext cx="2507226" cy="1720645"/>
          </a:xfrm>
          <a:prstGeom prst="upArrowCallout">
            <a:avLst>
              <a:gd name="adj1" fmla="val 13114"/>
              <a:gd name="adj2" fmla="val 13572"/>
              <a:gd name="adj3" fmla="val 25000"/>
              <a:gd name="adj4" fmla="val 64977"/>
            </a:avLst>
          </a:prstGeom>
          <a:solidFill>
            <a:schemeClr val="bg1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i="1" dirty="0" err="1">
                <a:solidFill>
                  <a:schemeClr val="tx1"/>
                </a:solidFill>
              </a:rPr>
              <a:t>laudavi</a:t>
            </a:r>
            <a:endParaRPr lang="cs-CZ" i="1" dirty="0">
              <a:solidFill>
                <a:schemeClr val="tx1"/>
              </a:solidFill>
            </a:endParaRPr>
          </a:p>
          <a:p>
            <a:pPr algn="ctr"/>
            <a:r>
              <a:rPr lang="cs-CZ" dirty="0">
                <a:solidFill>
                  <a:schemeClr val="tx1"/>
                </a:solidFill>
              </a:rPr>
              <a:t>pochválil jsem</a:t>
            </a:r>
          </a:p>
        </p:txBody>
      </p:sp>
      <p:sp>
        <p:nvSpPr>
          <p:cNvPr id="7" name="Bublinový popisek: se šipkou nahoru 6">
            <a:extLst>
              <a:ext uri="{FF2B5EF4-FFF2-40B4-BE49-F238E27FC236}">
                <a16:creationId xmlns:a16="http://schemas.microsoft.com/office/drawing/2014/main" id="{743F9570-8639-43BF-869D-463C3975A46B}"/>
              </a:ext>
            </a:extLst>
          </p:cNvPr>
          <p:cNvSpPr/>
          <p:nvPr/>
        </p:nvSpPr>
        <p:spPr>
          <a:xfrm>
            <a:off x="255639" y="4075470"/>
            <a:ext cx="2507226" cy="1720645"/>
          </a:xfrm>
          <a:prstGeom prst="upArrowCallout">
            <a:avLst>
              <a:gd name="adj1" fmla="val 13114"/>
              <a:gd name="adj2" fmla="val 13572"/>
              <a:gd name="adj3" fmla="val 25000"/>
              <a:gd name="adj4" fmla="val 64977"/>
            </a:avLst>
          </a:prstGeom>
          <a:solidFill>
            <a:schemeClr val="bg1"/>
          </a:solidFill>
          <a:ln w="381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i="1" dirty="0" err="1">
                <a:solidFill>
                  <a:schemeClr val="bg1">
                    <a:lumMod val="50000"/>
                  </a:schemeClr>
                </a:solidFill>
              </a:rPr>
              <a:t>laudaveram</a:t>
            </a:r>
            <a:endParaRPr lang="cs-CZ" i="1" dirty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r>
              <a:rPr lang="cs-CZ" dirty="0">
                <a:solidFill>
                  <a:schemeClr val="bg1">
                    <a:lumMod val="50000"/>
                  </a:schemeClr>
                </a:solidFill>
              </a:rPr>
              <a:t>(předtím) jsem pochválil</a:t>
            </a:r>
          </a:p>
        </p:txBody>
      </p:sp>
      <p:sp>
        <p:nvSpPr>
          <p:cNvPr id="9" name="Bublinový popisek: se šipkou nahoru 8">
            <a:extLst>
              <a:ext uri="{FF2B5EF4-FFF2-40B4-BE49-F238E27FC236}">
                <a16:creationId xmlns:a16="http://schemas.microsoft.com/office/drawing/2014/main" id="{CD451B3C-64D3-42BA-89A8-44DE45E80C79}"/>
              </a:ext>
            </a:extLst>
          </p:cNvPr>
          <p:cNvSpPr/>
          <p:nvPr/>
        </p:nvSpPr>
        <p:spPr>
          <a:xfrm>
            <a:off x="7472517" y="4075470"/>
            <a:ext cx="2507226" cy="1720645"/>
          </a:xfrm>
          <a:prstGeom prst="upArrowCallout">
            <a:avLst>
              <a:gd name="adj1" fmla="val 13114"/>
              <a:gd name="adj2" fmla="val 13572"/>
              <a:gd name="adj3" fmla="val 25000"/>
              <a:gd name="adj4" fmla="val 64977"/>
            </a:avLst>
          </a:prstGeom>
          <a:solidFill>
            <a:schemeClr val="bg1"/>
          </a:solidFill>
          <a:ln w="381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i="1" dirty="0" err="1">
                <a:solidFill>
                  <a:schemeClr val="bg1">
                    <a:lumMod val="50000"/>
                  </a:schemeClr>
                </a:solidFill>
              </a:rPr>
              <a:t>laudavero</a:t>
            </a:r>
            <a:endParaRPr lang="cs-CZ" i="1" dirty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r>
              <a:rPr lang="cs-CZ" dirty="0">
                <a:solidFill>
                  <a:schemeClr val="bg1">
                    <a:lumMod val="50000"/>
                  </a:schemeClr>
                </a:solidFill>
              </a:rPr>
              <a:t>(až) pochválím</a:t>
            </a:r>
          </a:p>
        </p:txBody>
      </p:sp>
      <p:sp>
        <p:nvSpPr>
          <p:cNvPr id="10" name="Bublinový popisek: se šipkou dolů 9">
            <a:extLst>
              <a:ext uri="{FF2B5EF4-FFF2-40B4-BE49-F238E27FC236}">
                <a16:creationId xmlns:a16="http://schemas.microsoft.com/office/drawing/2014/main" id="{5F91AC7B-5F16-41E9-AAAC-DEB13F1F5CE6}"/>
              </a:ext>
            </a:extLst>
          </p:cNvPr>
          <p:cNvSpPr/>
          <p:nvPr/>
        </p:nvSpPr>
        <p:spPr>
          <a:xfrm>
            <a:off x="5493496" y="1159497"/>
            <a:ext cx="2674374" cy="1618116"/>
          </a:xfrm>
          <a:prstGeom prst="downArrowCallout">
            <a:avLst>
              <a:gd name="adj1" fmla="val 16234"/>
              <a:gd name="adj2" fmla="val 14591"/>
              <a:gd name="adj3" fmla="val 25000"/>
              <a:gd name="adj4" fmla="val 64977"/>
            </a:avLst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i="1" dirty="0" err="1">
                <a:solidFill>
                  <a:schemeClr val="tx1"/>
                </a:solidFill>
              </a:rPr>
              <a:t>laudo</a:t>
            </a:r>
            <a:endParaRPr lang="cs-CZ" i="1" dirty="0">
              <a:solidFill>
                <a:schemeClr val="tx1"/>
              </a:solidFill>
            </a:endParaRPr>
          </a:p>
          <a:p>
            <a:pPr algn="ctr"/>
            <a:r>
              <a:rPr lang="cs-CZ" dirty="0">
                <a:solidFill>
                  <a:schemeClr val="tx1"/>
                </a:solidFill>
              </a:rPr>
              <a:t>chválím</a:t>
            </a:r>
          </a:p>
        </p:txBody>
      </p:sp>
      <p:sp>
        <p:nvSpPr>
          <p:cNvPr id="11" name="Bublinový popisek: se šipkou dolů 10">
            <a:extLst>
              <a:ext uri="{FF2B5EF4-FFF2-40B4-BE49-F238E27FC236}">
                <a16:creationId xmlns:a16="http://schemas.microsoft.com/office/drawing/2014/main" id="{E248A85A-DFF4-49FA-B7F3-1F42DE27AA49}"/>
              </a:ext>
            </a:extLst>
          </p:cNvPr>
          <p:cNvSpPr/>
          <p:nvPr/>
        </p:nvSpPr>
        <p:spPr>
          <a:xfrm>
            <a:off x="9105988" y="1159497"/>
            <a:ext cx="2674374" cy="1618116"/>
          </a:xfrm>
          <a:prstGeom prst="downArrowCallout">
            <a:avLst>
              <a:gd name="adj1" fmla="val 16234"/>
              <a:gd name="adj2" fmla="val 14591"/>
              <a:gd name="adj3" fmla="val 25000"/>
              <a:gd name="adj4" fmla="val 64977"/>
            </a:avLst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i="1" dirty="0" err="1">
                <a:solidFill>
                  <a:schemeClr val="tx1"/>
                </a:solidFill>
              </a:rPr>
              <a:t>laudabo</a:t>
            </a:r>
            <a:endParaRPr lang="cs-CZ" i="1" dirty="0">
              <a:solidFill>
                <a:schemeClr val="tx1"/>
              </a:solidFill>
            </a:endParaRPr>
          </a:p>
          <a:p>
            <a:pPr algn="ctr"/>
            <a:r>
              <a:rPr lang="cs-CZ" dirty="0">
                <a:solidFill>
                  <a:schemeClr val="tx1"/>
                </a:solidFill>
              </a:rPr>
              <a:t>budu chválit</a:t>
            </a:r>
          </a:p>
        </p:txBody>
      </p:sp>
      <p:sp>
        <p:nvSpPr>
          <p:cNvPr id="12" name="Bublinový popisek: se šipkou dolů 11">
            <a:extLst>
              <a:ext uri="{FF2B5EF4-FFF2-40B4-BE49-F238E27FC236}">
                <a16:creationId xmlns:a16="http://schemas.microsoft.com/office/drawing/2014/main" id="{32886142-4AD3-4715-9F33-54EA3205E545}"/>
              </a:ext>
            </a:extLst>
          </p:cNvPr>
          <p:cNvSpPr/>
          <p:nvPr/>
        </p:nvSpPr>
        <p:spPr>
          <a:xfrm>
            <a:off x="1881004" y="1159497"/>
            <a:ext cx="2674374" cy="1618116"/>
          </a:xfrm>
          <a:prstGeom prst="downArrowCallout">
            <a:avLst>
              <a:gd name="adj1" fmla="val 16234"/>
              <a:gd name="adj2" fmla="val 14591"/>
              <a:gd name="adj3" fmla="val 25000"/>
              <a:gd name="adj4" fmla="val 64977"/>
            </a:avLst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i="1" dirty="0" err="1">
                <a:solidFill>
                  <a:schemeClr val="tx1"/>
                </a:solidFill>
              </a:rPr>
              <a:t>laudabam</a:t>
            </a:r>
            <a:endParaRPr lang="cs-CZ" i="1" dirty="0">
              <a:solidFill>
                <a:schemeClr val="tx1"/>
              </a:solidFill>
            </a:endParaRPr>
          </a:p>
          <a:p>
            <a:pPr algn="ctr"/>
            <a:r>
              <a:rPr lang="cs-CZ" dirty="0">
                <a:solidFill>
                  <a:schemeClr val="tx1"/>
                </a:solidFill>
              </a:rPr>
              <a:t>chválil jsem</a:t>
            </a:r>
          </a:p>
        </p:txBody>
      </p:sp>
    </p:spTree>
    <p:extLst>
      <p:ext uri="{BB962C8B-B14F-4D97-AF65-F5344CB8AC3E}">
        <p14:creationId xmlns:p14="http://schemas.microsoft.com/office/powerpoint/2010/main" val="719575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D107DAC-7B83-4742-B7C1-8EC55D31F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cs-CZ" dirty="0"/>
              <a:t>Perfektní kmen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2671FED-89BD-4AB7-B314-A6967998B6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0" y="2443313"/>
            <a:ext cx="6586489" cy="3785419"/>
          </a:xfrm>
        </p:spPr>
        <p:txBody>
          <a:bodyPr>
            <a:normAutofit/>
          </a:bodyPr>
          <a:lstStyle/>
          <a:p>
            <a:r>
              <a:rPr lang="cs-CZ" sz="2000" dirty="0"/>
              <a:t>tvoří se od něj aktivní tvary perfektních časů</a:t>
            </a:r>
          </a:p>
          <a:p>
            <a:r>
              <a:rPr lang="cs-CZ" sz="2000" dirty="0"/>
              <a:t>ve slovníku na 3. místě</a:t>
            </a:r>
          </a:p>
          <a:p>
            <a:pPr lvl="1"/>
            <a:r>
              <a:rPr lang="cs-CZ" sz="1600" dirty="0"/>
              <a:t>1. osoba singuláru indikativu </a:t>
            </a:r>
            <a:r>
              <a:rPr lang="cs-CZ" sz="1600" b="1" dirty="0"/>
              <a:t>perfekta</a:t>
            </a:r>
            <a:r>
              <a:rPr lang="cs-CZ" sz="1600" dirty="0"/>
              <a:t> aktiva</a:t>
            </a:r>
          </a:p>
          <a:p>
            <a:pPr lvl="1"/>
            <a:r>
              <a:rPr lang="cs-CZ" sz="1600" dirty="0"/>
              <a:t>po odtržení koncovky –ī získáme perfektní kmen</a:t>
            </a:r>
          </a:p>
          <a:p>
            <a:r>
              <a:rPr lang="cs-CZ" sz="2000" dirty="0"/>
              <a:t>konjugace už nehraje roli!</a:t>
            </a:r>
          </a:p>
        </p:txBody>
      </p:sp>
      <p:pic>
        <p:nvPicPr>
          <p:cNvPr id="1026" name="Picture 2" descr="Obsah obrázku text&#10;&#10;Popis byl vytvořen automaticky">
            <a:extLst>
              <a:ext uri="{FF2B5EF4-FFF2-40B4-BE49-F238E27FC236}">
                <a16:creationId xmlns:a16="http://schemas.microsoft.com/office/drawing/2014/main" id="{2CD2FA5A-18AC-494A-9211-71957E80B5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06" r="-2" b="10800"/>
          <a:stretch/>
        </p:blipFill>
        <p:spPr bwMode="auto">
          <a:xfrm>
            <a:off x="20" y="10"/>
            <a:ext cx="4635571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Ovál 3">
            <a:extLst>
              <a:ext uri="{FF2B5EF4-FFF2-40B4-BE49-F238E27FC236}">
                <a16:creationId xmlns:a16="http://schemas.microsoft.com/office/drawing/2014/main" id="{9F8273F8-83A5-4155-88A1-5791A7D6159E}"/>
              </a:ext>
            </a:extLst>
          </p:cNvPr>
          <p:cNvSpPr/>
          <p:nvPr/>
        </p:nvSpPr>
        <p:spPr>
          <a:xfrm>
            <a:off x="1996661" y="2115378"/>
            <a:ext cx="1172817" cy="646044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028" name="Picture 4" descr="Dictionaries vs Internet — The Learner's Way">
            <a:extLst>
              <a:ext uri="{FF2B5EF4-FFF2-40B4-BE49-F238E27FC236}">
                <a16:creationId xmlns:a16="http://schemas.microsoft.com/office/drawing/2014/main" id="{8FAD8E99-F9B3-4F52-93E3-D18A7FFE13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3647" y="4075889"/>
            <a:ext cx="4258334" cy="2782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43255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9">
            <a:extLst>
              <a:ext uri="{FF2B5EF4-FFF2-40B4-BE49-F238E27FC236}">
                <a16:creationId xmlns:a16="http://schemas.microsoft.com/office/drawing/2014/main" id="{4C608BEB-860E-4094-8511-78603564A7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59050" cy="685800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B6408071-EBED-458C-BF91-6CAA4E291A0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408" r="9079"/>
          <a:stretch/>
        </p:blipFill>
        <p:spPr>
          <a:xfrm>
            <a:off x="-6908" y="0"/>
            <a:ext cx="4141157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65FB27EB-B7C0-4ED6-AC9D-56CC8F176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0782" y="503953"/>
            <a:ext cx="6224081" cy="5776332"/>
          </a:xfrm>
        </p:spPr>
        <p:txBody>
          <a:bodyPr anchor="t">
            <a:normAutofit/>
          </a:bodyPr>
          <a:lstStyle/>
          <a:p>
            <a:r>
              <a:rPr lang="cs-CZ" sz="4000" dirty="0"/>
              <a:t>Perfektní kmen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5DED597-3483-406C-A341-A365B100CE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80855" y="1412489"/>
            <a:ext cx="3427283" cy="4363844"/>
          </a:xfrm>
        </p:spPr>
        <p:txBody>
          <a:bodyPr>
            <a:normAutofit/>
          </a:bodyPr>
          <a:lstStyle/>
          <a:p>
            <a:r>
              <a:rPr lang="cs-CZ" sz="2000" dirty="0"/>
              <a:t>zakončení na v</a:t>
            </a:r>
          </a:p>
          <a:p>
            <a:pPr lvl="1"/>
            <a:r>
              <a:rPr lang="cs-CZ" sz="2000" dirty="0" err="1"/>
              <a:t>laudō</a:t>
            </a:r>
            <a:r>
              <a:rPr lang="cs-CZ" sz="2000" dirty="0"/>
              <a:t>, </a:t>
            </a:r>
            <a:r>
              <a:rPr lang="cs-CZ" sz="2000" dirty="0" err="1"/>
              <a:t>āre</a:t>
            </a:r>
            <a:r>
              <a:rPr lang="cs-CZ" sz="2000" dirty="0"/>
              <a:t>, </a:t>
            </a:r>
            <a:r>
              <a:rPr lang="cs-CZ" sz="2000" b="1" dirty="0" err="1"/>
              <a:t>laudāvī</a:t>
            </a:r>
            <a:r>
              <a:rPr lang="cs-CZ" sz="2000" dirty="0"/>
              <a:t>, </a:t>
            </a:r>
            <a:r>
              <a:rPr lang="cs-CZ" sz="2000" dirty="0" err="1"/>
              <a:t>laudātum</a:t>
            </a:r>
            <a:r>
              <a:rPr lang="cs-CZ" sz="2000" dirty="0"/>
              <a:t> „chválit“</a:t>
            </a:r>
          </a:p>
          <a:p>
            <a:r>
              <a:rPr lang="cs-CZ" sz="2000" dirty="0"/>
              <a:t>zakončení na u</a:t>
            </a:r>
          </a:p>
          <a:p>
            <a:pPr lvl="1"/>
            <a:r>
              <a:rPr lang="cs-CZ" sz="2000" dirty="0" err="1"/>
              <a:t>moneō</a:t>
            </a:r>
            <a:r>
              <a:rPr lang="cs-CZ" sz="2000" dirty="0"/>
              <a:t>, </a:t>
            </a:r>
            <a:r>
              <a:rPr lang="cs-CZ" sz="2000" dirty="0" err="1"/>
              <a:t>ēre</a:t>
            </a:r>
            <a:r>
              <a:rPr lang="cs-CZ" sz="2000" dirty="0"/>
              <a:t>, </a:t>
            </a:r>
            <a:r>
              <a:rPr lang="cs-CZ" sz="2000" b="1" dirty="0" err="1"/>
              <a:t>monuī</a:t>
            </a:r>
            <a:r>
              <a:rPr lang="cs-CZ" sz="2000" dirty="0"/>
              <a:t>, </a:t>
            </a:r>
            <a:r>
              <a:rPr lang="cs-CZ" sz="2000" dirty="0" err="1"/>
              <a:t>monitum</a:t>
            </a:r>
            <a:r>
              <a:rPr lang="cs-CZ" sz="2000" dirty="0"/>
              <a:t> „napomínat“</a:t>
            </a:r>
          </a:p>
          <a:p>
            <a:r>
              <a:rPr lang="cs-CZ" sz="2000" dirty="0"/>
              <a:t>zakončení na s</a:t>
            </a:r>
          </a:p>
          <a:p>
            <a:pPr lvl="1"/>
            <a:r>
              <a:rPr lang="cs-CZ" sz="2000" dirty="0" err="1"/>
              <a:t>scrībō</a:t>
            </a:r>
            <a:r>
              <a:rPr lang="cs-CZ" sz="2000" dirty="0"/>
              <a:t>, </a:t>
            </a:r>
            <a:r>
              <a:rPr lang="cs-CZ" sz="2000" dirty="0" err="1"/>
              <a:t>ere</a:t>
            </a:r>
            <a:r>
              <a:rPr lang="cs-CZ" sz="2000" dirty="0"/>
              <a:t>, </a:t>
            </a:r>
            <a:r>
              <a:rPr lang="cs-CZ" sz="2000" b="1" dirty="0" err="1"/>
              <a:t>scrīpsī</a:t>
            </a:r>
            <a:r>
              <a:rPr lang="cs-CZ" sz="2000" dirty="0"/>
              <a:t>, </a:t>
            </a:r>
            <a:r>
              <a:rPr lang="cs-CZ" sz="2000" dirty="0" err="1"/>
              <a:t>scrīptum</a:t>
            </a:r>
            <a:r>
              <a:rPr lang="cs-CZ" sz="2000" dirty="0"/>
              <a:t> „psát“</a:t>
            </a:r>
          </a:p>
          <a:p>
            <a:pPr lvl="1"/>
            <a:r>
              <a:rPr lang="cs-CZ" sz="2000" dirty="0" err="1"/>
              <a:t>regō</a:t>
            </a:r>
            <a:r>
              <a:rPr lang="cs-CZ" sz="2000" dirty="0"/>
              <a:t>, </a:t>
            </a:r>
            <a:r>
              <a:rPr lang="cs-CZ" sz="2000" dirty="0" err="1"/>
              <a:t>ere</a:t>
            </a:r>
            <a:r>
              <a:rPr lang="cs-CZ" sz="2000" dirty="0"/>
              <a:t>, </a:t>
            </a:r>
            <a:r>
              <a:rPr lang="cs-CZ" sz="2000" b="1" dirty="0" err="1"/>
              <a:t>rēxī</a:t>
            </a:r>
            <a:r>
              <a:rPr lang="cs-CZ" sz="2000" dirty="0"/>
              <a:t>, </a:t>
            </a:r>
            <a:r>
              <a:rPr lang="cs-CZ" sz="2000" dirty="0" err="1"/>
              <a:t>rēctum</a:t>
            </a:r>
            <a:r>
              <a:rPr lang="cs-CZ" sz="2000" dirty="0"/>
              <a:t> „řídit“</a:t>
            </a:r>
          </a:p>
        </p:txBody>
      </p:sp>
      <p:cxnSp>
        <p:nvCxnSpPr>
          <p:cNvPr id="11" name="Straight Connector 11">
            <a:extLst>
              <a:ext uri="{FF2B5EF4-FFF2-40B4-BE49-F238E27FC236}">
                <a16:creationId xmlns:a16="http://schemas.microsoft.com/office/drawing/2014/main" id="{1F16A8D4-FE87-4604-88B2-394B5D1EB4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29871" y="1412488"/>
            <a:ext cx="0" cy="365760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3D016682-B951-4507-BCB3-E12660FCDC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51604" y="1412489"/>
            <a:ext cx="3197701" cy="4363844"/>
          </a:xfrm>
        </p:spPr>
        <p:txBody>
          <a:bodyPr>
            <a:normAutofit/>
          </a:bodyPr>
          <a:lstStyle/>
          <a:p>
            <a:r>
              <a:rPr lang="cs-CZ" sz="2000" dirty="0"/>
              <a:t>prodloužení vokálu v kmeni</a:t>
            </a:r>
          </a:p>
          <a:p>
            <a:pPr lvl="1"/>
            <a:r>
              <a:rPr lang="cs-CZ" sz="2000" dirty="0" err="1"/>
              <a:t>legō</a:t>
            </a:r>
            <a:r>
              <a:rPr lang="cs-CZ" sz="2000" dirty="0"/>
              <a:t>, </a:t>
            </a:r>
            <a:r>
              <a:rPr lang="cs-CZ" sz="2000" dirty="0" err="1"/>
              <a:t>ere</a:t>
            </a:r>
            <a:r>
              <a:rPr lang="cs-CZ" sz="2000" dirty="0"/>
              <a:t>, </a:t>
            </a:r>
            <a:r>
              <a:rPr lang="cs-CZ" sz="2000" b="1" dirty="0" err="1"/>
              <a:t>lēgī</a:t>
            </a:r>
            <a:r>
              <a:rPr lang="cs-CZ" sz="2000" dirty="0"/>
              <a:t>, </a:t>
            </a:r>
            <a:r>
              <a:rPr lang="cs-CZ" sz="2000" dirty="0" err="1"/>
              <a:t>lēctum</a:t>
            </a:r>
            <a:r>
              <a:rPr lang="cs-CZ" sz="2000" dirty="0"/>
              <a:t> „číst“</a:t>
            </a:r>
          </a:p>
          <a:p>
            <a:r>
              <a:rPr lang="cs-CZ" sz="2000" dirty="0"/>
              <a:t>reduplikace</a:t>
            </a:r>
          </a:p>
          <a:p>
            <a:pPr lvl="1"/>
            <a:r>
              <a:rPr lang="cs-CZ" sz="2000" dirty="0" err="1"/>
              <a:t>currō</a:t>
            </a:r>
            <a:r>
              <a:rPr lang="cs-CZ" sz="2000" dirty="0"/>
              <a:t>, </a:t>
            </a:r>
            <a:r>
              <a:rPr lang="cs-CZ" sz="2000" dirty="0" err="1"/>
              <a:t>ere</a:t>
            </a:r>
            <a:r>
              <a:rPr lang="cs-CZ" sz="2000" dirty="0"/>
              <a:t>, </a:t>
            </a:r>
            <a:r>
              <a:rPr lang="cs-CZ" sz="2000" b="1" dirty="0" err="1"/>
              <a:t>cucurrī</a:t>
            </a:r>
            <a:r>
              <a:rPr lang="cs-CZ" sz="2000" dirty="0"/>
              <a:t>, </a:t>
            </a:r>
            <a:r>
              <a:rPr lang="cs-CZ" sz="2000" dirty="0" err="1"/>
              <a:t>cursum</a:t>
            </a:r>
            <a:r>
              <a:rPr lang="cs-CZ" sz="2000" dirty="0"/>
              <a:t> „běžet“</a:t>
            </a:r>
          </a:p>
          <a:p>
            <a:r>
              <a:rPr lang="cs-CZ" sz="2000" dirty="0"/>
              <a:t>shoda</a:t>
            </a:r>
          </a:p>
          <a:p>
            <a:pPr lvl="1"/>
            <a:r>
              <a:rPr lang="cs-CZ" sz="2000" dirty="0" err="1"/>
              <a:t>dēfendō</a:t>
            </a:r>
            <a:r>
              <a:rPr lang="cs-CZ" sz="2000" dirty="0"/>
              <a:t>, </a:t>
            </a:r>
            <a:r>
              <a:rPr lang="cs-CZ" sz="2000" dirty="0" err="1"/>
              <a:t>ere</a:t>
            </a:r>
            <a:r>
              <a:rPr lang="cs-CZ" sz="2000" dirty="0"/>
              <a:t>, </a:t>
            </a:r>
            <a:r>
              <a:rPr lang="cs-CZ" sz="2000" b="1" dirty="0" err="1"/>
              <a:t>dēfendī</a:t>
            </a:r>
            <a:r>
              <a:rPr lang="cs-CZ" sz="2000" dirty="0"/>
              <a:t>, </a:t>
            </a:r>
            <a:r>
              <a:rPr lang="cs-CZ" sz="2000" dirty="0" err="1"/>
              <a:t>dēfēnsum</a:t>
            </a:r>
            <a:r>
              <a:rPr lang="cs-CZ" sz="2000" dirty="0"/>
              <a:t> „bránit“</a:t>
            </a:r>
          </a:p>
          <a:p>
            <a:pPr marL="0" indent="0">
              <a:buNone/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9499379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9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7CE0E35-30F7-4F89-8295-0A622D69F6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anchor="ctr">
            <a:normAutofit/>
          </a:bodyPr>
          <a:lstStyle/>
          <a:p>
            <a:r>
              <a:rPr lang="cs-CZ" sz="4000"/>
              <a:t>Perfektum</a:t>
            </a:r>
          </a:p>
        </p:txBody>
      </p:sp>
      <p:grpSp>
        <p:nvGrpSpPr>
          <p:cNvPr id="8" name="Group 11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13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E44B69B-D110-4D22-9F6D-34B44F8A5F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719" y="2330505"/>
            <a:ext cx="4559425" cy="3979585"/>
          </a:xfrm>
        </p:spPr>
        <p:txBody>
          <a:bodyPr anchor="ctr">
            <a:normAutofit/>
          </a:bodyPr>
          <a:lstStyle/>
          <a:p>
            <a:r>
              <a:rPr lang="cs-CZ" sz="2000" dirty="0"/>
              <a:t>ukončené děje v minulosti</a:t>
            </a:r>
          </a:p>
          <a:p>
            <a:pPr lvl="1"/>
            <a:r>
              <a:rPr lang="cs-CZ" sz="2000" dirty="0"/>
              <a:t>např. </a:t>
            </a:r>
            <a:r>
              <a:rPr lang="cs-CZ" sz="2000" i="1" dirty="0" err="1"/>
              <a:t>laudāvī</a:t>
            </a:r>
            <a:r>
              <a:rPr lang="cs-CZ" sz="2000" dirty="0"/>
              <a:t> „pochválil jsem“ (a už to nedělám, hotovo, </a:t>
            </a:r>
            <a:r>
              <a:rPr lang="cs-CZ" sz="2000" dirty="0" err="1"/>
              <a:t>šmitec</a:t>
            </a:r>
            <a:r>
              <a:rPr lang="cs-CZ" sz="2000" dirty="0"/>
              <a:t>)</a:t>
            </a:r>
          </a:p>
          <a:p>
            <a:pPr lvl="1"/>
            <a:r>
              <a:rPr lang="cs-CZ" sz="2000" dirty="0"/>
              <a:t>překládáme </a:t>
            </a:r>
            <a:r>
              <a:rPr lang="cs-CZ" sz="2000" b="1" dirty="0"/>
              <a:t>dokonavými slovesy</a:t>
            </a:r>
          </a:p>
          <a:p>
            <a:pPr lvl="1"/>
            <a:r>
              <a:rPr lang="cs-CZ" sz="2000" dirty="0"/>
              <a:t>(původní indoevropský aorist – sloučil se s perfektem)</a:t>
            </a:r>
          </a:p>
          <a:p>
            <a:r>
              <a:rPr lang="cs-CZ" sz="2000" dirty="0"/>
              <a:t>nebo těsná souvislost se stavem v přítomnosti</a:t>
            </a:r>
          </a:p>
          <a:p>
            <a:pPr lvl="1"/>
            <a:r>
              <a:rPr lang="cs-CZ" sz="2000" dirty="0"/>
              <a:t>např. </a:t>
            </a:r>
            <a:r>
              <a:rPr lang="cs-CZ" sz="2000" i="1" dirty="0" err="1"/>
              <a:t>cōgnōvī</a:t>
            </a:r>
            <a:r>
              <a:rPr lang="cs-CZ" sz="2000" dirty="0"/>
              <a:t> „poznal jsem“, tedy „vím“ (výsledek stále trvá)</a:t>
            </a:r>
          </a:p>
          <a:p>
            <a:pPr lvl="1"/>
            <a:r>
              <a:rPr lang="cs-CZ" sz="2000" dirty="0"/>
              <a:t>(původní indoevropské perfektum)</a:t>
            </a:r>
          </a:p>
          <a:p>
            <a:pPr lvl="1"/>
            <a:endParaRPr lang="cs-CZ" sz="200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DADA2566-95C6-4E64-9426-67AE3B6C7BF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" b="7185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7674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ute Kitten Wallpapers - Top Free Cute Kitten Backgrounds - WallpaperAccess">
            <a:extLst>
              <a:ext uri="{FF2B5EF4-FFF2-40B4-BE49-F238E27FC236}">
                <a16:creationId xmlns:a16="http://schemas.microsoft.com/office/drawing/2014/main" id="{EFFC61E2-CE25-4749-8627-3E32994570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58" y="-381000"/>
            <a:ext cx="12193258" cy="7620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bdélník 6">
            <a:extLst>
              <a:ext uri="{FF2B5EF4-FFF2-40B4-BE49-F238E27FC236}">
                <a16:creationId xmlns:a16="http://schemas.microsoft.com/office/drawing/2014/main" id="{0A4F38A9-4E15-43A1-B07B-A888CB215AF5}"/>
              </a:ext>
            </a:extLst>
          </p:cNvPr>
          <p:cNvSpPr/>
          <p:nvPr/>
        </p:nvSpPr>
        <p:spPr>
          <a:xfrm>
            <a:off x="424206" y="3252756"/>
            <a:ext cx="11321592" cy="3403684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C742B86-4CC1-4BEC-A531-EA6BDF0FD7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6375"/>
            <a:ext cx="10515599" cy="93268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Perfektum</a:t>
            </a:r>
            <a:endParaRPr lang="en-US" sz="54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3" name="Tabulka 2">
            <a:extLst>
              <a:ext uri="{FF2B5EF4-FFF2-40B4-BE49-F238E27FC236}">
                <a16:creationId xmlns:a16="http://schemas.microsoft.com/office/drawing/2014/main" id="{342093E2-51EE-407B-AA94-7B51150BFB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6449860"/>
              </p:ext>
            </p:extLst>
          </p:nvPr>
        </p:nvGraphicFramePr>
        <p:xfrm>
          <a:off x="838200" y="3745970"/>
          <a:ext cx="10515603" cy="2367119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644487">
                  <a:extLst>
                    <a:ext uri="{9D8B030D-6E8A-4147-A177-3AD203B41FA5}">
                      <a16:colId xmlns:a16="http://schemas.microsoft.com/office/drawing/2014/main" val="426076698"/>
                    </a:ext>
                  </a:extLst>
                </a:gridCol>
                <a:gridCol w="613991">
                  <a:extLst>
                    <a:ext uri="{9D8B030D-6E8A-4147-A177-3AD203B41FA5}">
                      <a16:colId xmlns:a16="http://schemas.microsoft.com/office/drawing/2014/main" val="744816980"/>
                    </a:ext>
                  </a:extLst>
                </a:gridCol>
                <a:gridCol w="1579703">
                  <a:extLst>
                    <a:ext uri="{9D8B030D-6E8A-4147-A177-3AD203B41FA5}">
                      <a16:colId xmlns:a16="http://schemas.microsoft.com/office/drawing/2014/main" val="1308722435"/>
                    </a:ext>
                  </a:extLst>
                </a:gridCol>
                <a:gridCol w="1724561">
                  <a:extLst>
                    <a:ext uri="{9D8B030D-6E8A-4147-A177-3AD203B41FA5}">
                      <a16:colId xmlns:a16="http://schemas.microsoft.com/office/drawing/2014/main" val="186993944"/>
                    </a:ext>
                  </a:extLst>
                </a:gridCol>
                <a:gridCol w="1503463">
                  <a:extLst>
                    <a:ext uri="{9D8B030D-6E8A-4147-A177-3AD203B41FA5}">
                      <a16:colId xmlns:a16="http://schemas.microsoft.com/office/drawing/2014/main" val="4030954973"/>
                    </a:ext>
                  </a:extLst>
                </a:gridCol>
                <a:gridCol w="1376395">
                  <a:extLst>
                    <a:ext uri="{9D8B030D-6E8A-4147-A177-3AD203B41FA5}">
                      <a16:colId xmlns:a16="http://schemas.microsoft.com/office/drawing/2014/main" val="725967830"/>
                    </a:ext>
                  </a:extLst>
                </a:gridCol>
                <a:gridCol w="1480592">
                  <a:extLst>
                    <a:ext uri="{9D8B030D-6E8A-4147-A177-3AD203B41FA5}">
                      <a16:colId xmlns:a16="http://schemas.microsoft.com/office/drawing/2014/main" val="674301192"/>
                    </a:ext>
                  </a:extLst>
                </a:gridCol>
                <a:gridCol w="1592411">
                  <a:extLst>
                    <a:ext uri="{9D8B030D-6E8A-4147-A177-3AD203B41FA5}">
                      <a16:colId xmlns:a16="http://schemas.microsoft.com/office/drawing/2014/main" val="2850295557"/>
                    </a:ext>
                  </a:extLst>
                </a:gridCol>
              </a:tblGrid>
              <a:tr h="627816">
                <a:tc>
                  <a:txBody>
                    <a:bodyPr/>
                    <a:lstStyle/>
                    <a:p>
                      <a:pPr algn="just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 b="0" i="0" u="none" strike="noStrike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sg.</a:t>
                      </a:r>
                      <a:endParaRPr lang="cs-CZ" sz="2900" b="0" i="0" u="none" strike="noStrike">
                        <a:effectLst/>
                        <a:latin typeface="+mn-lt"/>
                      </a:endParaRPr>
                    </a:p>
                  </a:txBody>
                  <a:tcPr marL="109786" marR="109786" marT="28463" marB="2846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 b="0" i="0" u="none" strike="noStrike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1. </a:t>
                      </a:r>
                      <a:endParaRPr lang="cs-CZ" sz="2900" b="0" i="0" u="none" strike="noStrike" dirty="0">
                        <a:effectLst/>
                        <a:latin typeface="+mn-lt"/>
                      </a:endParaRPr>
                    </a:p>
                  </a:txBody>
                  <a:tcPr marL="109786" marR="109786" marT="28463" marB="28463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 b="0" i="0" u="none" strike="noStrike" dirty="0" err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laudāv</a:t>
                      </a:r>
                      <a:r>
                        <a:rPr lang="cs-CZ" sz="1800" b="0" i="0" u="none" strike="noStrike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-</a:t>
                      </a:r>
                      <a:r>
                        <a:rPr lang="cs-CZ" sz="1800" b="1" i="0" u="none" strike="noStrike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ī</a:t>
                      </a:r>
                      <a:endParaRPr lang="cs-CZ" sz="2900" b="0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  <a:p>
                      <a:pPr algn="just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600" b="0" i="0" u="none" strike="noStrike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pochválil jsem</a:t>
                      </a:r>
                      <a:endParaRPr lang="cs-CZ" sz="2900" b="0" i="0" u="none" strike="noStrike" dirty="0">
                        <a:effectLst/>
                        <a:latin typeface="+mn-lt"/>
                      </a:endParaRPr>
                    </a:p>
                  </a:txBody>
                  <a:tcPr marL="109786" marR="109786" marT="28463" marB="2846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 b="0" i="0" u="none" strike="noStrike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monu-</a:t>
                      </a:r>
                      <a:r>
                        <a:rPr lang="cs-CZ" sz="1800" b="1" i="0" u="none" strike="noStrike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ī</a:t>
                      </a:r>
                      <a:endParaRPr lang="cs-CZ" sz="2900" b="0" i="0" u="none" strike="noStrike">
                        <a:effectLst/>
                        <a:latin typeface="+mn-lt"/>
                      </a:endParaRPr>
                    </a:p>
                    <a:p>
                      <a:pPr algn="just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600" b="0" i="0" u="none" strike="noStrike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napomenul jsem</a:t>
                      </a:r>
                      <a:endParaRPr lang="cs-CZ" sz="2900" b="0" i="0" u="none" strike="noStrike">
                        <a:effectLst/>
                        <a:latin typeface="+mn-lt"/>
                      </a:endParaRPr>
                    </a:p>
                  </a:txBody>
                  <a:tcPr marL="109786" marR="109786" marT="28463" marB="2846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 b="0" i="0" u="none" strike="noStrike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scrīps-</a:t>
                      </a:r>
                      <a:r>
                        <a:rPr lang="cs-CZ" sz="1800" b="1" i="0" u="none" strike="noStrike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ī</a:t>
                      </a:r>
                      <a:endParaRPr lang="cs-CZ" sz="2900" b="0" i="0" u="none" strike="noStrike">
                        <a:effectLst/>
                        <a:latin typeface="+mn-lt"/>
                      </a:endParaRPr>
                    </a:p>
                    <a:p>
                      <a:pPr algn="just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600" b="0" i="0" u="none" strike="noStrike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napsal jsem</a:t>
                      </a:r>
                      <a:endParaRPr lang="cs-CZ" sz="2900" b="0" i="0" u="none" strike="noStrike">
                        <a:effectLst/>
                        <a:latin typeface="+mn-lt"/>
                      </a:endParaRPr>
                    </a:p>
                  </a:txBody>
                  <a:tcPr marL="109786" marR="109786" marT="28463" marB="2846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 b="0" i="0" u="none" strike="noStrike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lēg-</a:t>
                      </a:r>
                      <a:r>
                        <a:rPr lang="cs-CZ" sz="1800" b="1" i="0" u="none" strike="noStrike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ī</a:t>
                      </a:r>
                      <a:endParaRPr lang="cs-CZ" sz="2900" b="0" i="0" u="none" strike="noStrike">
                        <a:effectLst/>
                        <a:latin typeface="+mn-lt"/>
                      </a:endParaRPr>
                    </a:p>
                    <a:p>
                      <a:pPr algn="just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600" b="0" i="0" u="none" strike="noStrike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přečetl jsem</a:t>
                      </a:r>
                      <a:endParaRPr lang="cs-CZ" sz="2900" b="0" i="0" u="none" strike="noStrike">
                        <a:effectLst/>
                        <a:latin typeface="+mn-lt"/>
                      </a:endParaRPr>
                    </a:p>
                  </a:txBody>
                  <a:tcPr marL="109786" marR="109786" marT="28463" marB="2846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 b="0" i="0" u="none" strike="noStrike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pepul-</a:t>
                      </a:r>
                      <a:r>
                        <a:rPr lang="cs-CZ" sz="1800" b="1" i="0" u="none" strike="noStrike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ī</a:t>
                      </a:r>
                      <a:endParaRPr lang="cs-CZ" sz="2900" b="0" i="0" u="none" strike="noStrike">
                        <a:effectLst/>
                        <a:latin typeface="+mn-lt"/>
                      </a:endParaRPr>
                    </a:p>
                    <a:p>
                      <a:pPr algn="just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600" b="0" i="0" u="none" strike="noStrike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zahnal jsem</a:t>
                      </a:r>
                      <a:endParaRPr lang="cs-CZ" sz="2900" b="0" i="0" u="none" strike="noStrike">
                        <a:effectLst/>
                        <a:latin typeface="+mn-lt"/>
                      </a:endParaRPr>
                    </a:p>
                  </a:txBody>
                  <a:tcPr marL="109786" marR="109786" marT="28463" marB="2846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 b="0" i="0" u="none" strike="noStrike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dēfend-</a:t>
                      </a:r>
                      <a:r>
                        <a:rPr lang="cs-CZ" sz="1800" b="1" i="0" u="none" strike="noStrike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ī</a:t>
                      </a:r>
                      <a:endParaRPr lang="cs-CZ" sz="2900" b="0" i="0" u="none" strike="noStrike">
                        <a:effectLst/>
                        <a:latin typeface="+mn-lt"/>
                      </a:endParaRPr>
                    </a:p>
                    <a:p>
                      <a:pPr algn="just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600" b="0" i="0" u="none" strike="noStrike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ubránil jsem</a:t>
                      </a:r>
                      <a:endParaRPr lang="cs-CZ" sz="2900" b="0" i="0" u="none" strike="noStrike">
                        <a:effectLst/>
                        <a:latin typeface="+mn-lt"/>
                      </a:endParaRPr>
                    </a:p>
                  </a:txBody>
                  <a:tcPr marL="109786" marR="109786" marT="28463" marB="2846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00391068"/>
                  </a:ext>
                </a:extLst>
              </a:tr>
              <a:tr h="342168">
                <a:tc>
                  <a:txBody>
                    <a:bodyPr/>
                    <a:lstStyle/>
                    <a:p>
                      <a:pPr algn="just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 b="0" i="0" u="none" strike="noStrike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cs-CZ" sz="2900" b="0" i="0" u="none" strike="noStrike">
                        <a:effectLst/>
                        <a:latin typeface="+mn-lt"/>
                      </a:endParaRPr>
                    </a:p>
                  </a:txBody>
                  <a:tcPr marL="109786" marR="109786" marT="1524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 b="0" i="0" u="none" strike="noStrike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2.</a:t>
                      </a:r>
                      <a:endParaRPr lang="cs-CZ" sz="2900" b="0" i="0" u="none" strike="noStrike">
                        <a:effectLst/>
                        <a:latin typeface="+mn-lt"/>
                      </a:endParaRPr>
                    </a:p>
                  </a:txBody>
                  <a:tcPr marL="109786" marR="109786" marT="15248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 b="0" i="0" u="none" strike="noStrike" dirty="0" err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laudāv-</a:t>
                      </a:r>
                      <a:r>
                        <a:rPr lang="cs-CZ" sz="1800" b="1" i="0" u="none" strike="noStrike" dirty="0" err="1">
                          <a:solidFill>
                            <a:srgbClr val="C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istī</a:t>
                      </a:r>
                      <a:endParaRPr lang="cs-CZ" sz="2900" b="0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109786" marR="109786" marT="1524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 b="0" i="0" u="none" strike="noStrike" dirty="0" err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monu-</a:t>
                      </a:r>
                      <a:r>
                        <a:rPr lang="cs-CZ" sz="1800" b="1" i="0" u="none" strike="noStrike" dirty="0" err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istī</a:t>
                      </a:r>
                      <a:endParaRPr lang="cs-CZ" sz="2900" b="0" i="0" u="none" strike="noStrike" dirty="0">
                        <a:effectLst/>
                        <a:latin typeface="+mn-lt"/>
                      </a:endParaRPr>
                    </a:p>
                  </a:txBody>
                  <a:tcPr marL="109786" marR="109786" marT="1524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 b="0" i="0" u="none" strike="noStrike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scrīps-</a:t>
                      </a:r>
                      <a:r>
                        <a:rPr lang="cs-CZ" sz="1800" b="1" i="0" u="none" strike="noStrike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istī</a:t>
                      </a:r>
                      <a:endParaRPr lang="cs-CZ" sz="2900" b="0" i="0" u="none" strike="noStrike">
                        <a:effectLst/>
                        <a:latin typeface="+mn-lt"/>
                      </a:endParaRPr>
                    </a:p>
                  </a:txBody>
                  <a:tcPr marL="109786" marR="109786" marT="1524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 b="0" i="0" u="none" strike="noStrike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lēg-</a:t>
                      </a:r>
                      <a:r>
                        <a:rPr lang="cs-CZ" sz="1800" b="1" i="0" u="none" strike="noStrike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istī</a:t>
                      </a:r>
                      <a:endParaRPr lang="cs-CZ" sz="2900" b="0" i="0" u="none" strike="noStrike">
                        <a:effectLst/>
                        <a:latin typeface="+mn-lt"/>
                      </a:endParaRPr>
                    </a:p>
                  </a:txBody>
                  <a:tcPr marL="109786" marR="109786" marT="1524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 b="0" i="0" u="none" strike="noStrike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pepul-</a:t>
                      </a:r>
                      <a:r>
                        <a:rPr lang="cs-CZ" sz="1800" b="1" i="0" u="none" strike="noStrike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istī</a:t>
                      </a:r>
                      <a:endParaRPr lang="cs-CZ" sz="2900" b="0" i="0" u="none" strike="noStrike">
                        <a:effectLst/>
                        <a:latin typeface="+mn-lt"/>
                      </a:endParaRPr>
                    </a:p>
                  </a:txBody>
                  <a:tcPr marL="109786" marR="109786" marT="1524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 b="0" i="0" u="none" strike="noStrike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dēfend-</a:t>
                      </a:r>
                      <a:r>
                        <a:rPr lang="cs-CZ" sz="1800" b="1" i="0" u="none" strike="noStrike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istī</a:t>
                      </a:r>
                      <a:endParaRPr lang="cs-CZ" sz="2900" b="0" i="0" u="none" strike="noStrike">
                        <a:effectLst/>
                        <a:latin typeface="+mn-lt"/>
                      </a:endParaRPr>
                    </a:p>
                  </a:txBody>
                  <a:tcPr marL="109786" marR="109786" marT="1524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40202318"/>
                  </a:ext>
                </a:extLst>
              </a:tr>
              <a:tr h="342168">
                <a:tc>
                  <a:txBody>
                    <a:bodyPr/>
                    <a:lstStyle/>
                    <a:p>
                      <a:pPr algn="just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 b="0" i="0" u="none" strike="noStrike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cs-CZ" sz="2900" b="0" i="0" u="none" strike="noStrike">
                        <a:effectLst/>
                        <a:latin typeface="+mn-lt"/>
                      </a:endParaRPr>
                    </a:p>
                  </a:txBody>
                  <a:tcPr marL="109786" marR="109786" marT="1524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 b="0" i="0" u="none" strike="noStrike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3.</a:t>
                      </a:r>
                      <a:endParaRPr lang="cs-CZ" sz="2900" b="0" i="0" u="none" strike="noStrike">
                        <a:effectLst/>
                        <a:latin typeface="+mn-lt"/>
                      </a:endParaRPr>
                    </a:p>
                  </a:txBody>
                  <a:tcPr marL="109786" marR="109786" marT="15248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 b="0" i="0" u="none" strike="noStrike" dirty="0" err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laudāv-</a:t>
                      </a:r>
                      <a:r>
                        <a:rPr lang="cs-CZ" sz="1800" b="1" i="0" u="none" strike="noStrike" dirty="0" err="1">
                          <a:solidFill>
                            <a:srgbClr val="C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it</a:t>
                      </a:r>
                      <a:endParaRPr lang="cs-CZ" sz="2900" b="0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109786" marR="109786" marT="1524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 b="0" i="0" u="none" strike="noStrike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monu-</a:t>
                      </a:r>
                      <a:r>
                        <a:rPr lang="cs-CZ" sz="1800" b="1" i="0" u="none" strike="noStrike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it</a:t>
                      </a:r>
                      <a:endParaRPr lang="cs-CZ" sz="2900" b="0" i="0" u="none" strike="noStrike">
                        <a:effectLst/>
                        <a:latin typeface="+mn-lt"/>
                      </a:endParaRPr>
                    </a:p>
                  </a:txBody>
                  <a:tcPr marL="109786" marR="109786" marT="1524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 b="0" i="0" u="none" strike="noStrike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scrīps-</a:t>
                      </a:r>
                      <a:r>
                        <a:rPr lang="cs-CZ" sz="1800" b="1" i="0" u="none" strike="noStrike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it</a:t>
                      </a:r>
                      <a:endParaRPr lang="cs-CZ" sz="2900" b="0" i="0" u="none" strike="noStrike">
                        <a:effectLst/>
                        <a:latin typeface="+mn-lt"/>
                      </a:endParaRPr>
                    </a:p>
                  </a:txBody>
                  <a:tcPr marL="109786" marR="109786" marT="1524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 b="0" i="0" u="none" strike="noStrike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lēg-</a:t>
                      </a:r>
                      <a:r>
                        <a:rPr lang="cs-CZ" sz="1800" b="1" i="0" u="none" strike="noStrike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it</a:t>
                      </a:r>
                      <a:endParaRPr lang="cs-CZ" sz="2900" b="0" i="0" u="none" strike="noStrike">
                        <a:effectLst/>
                        <a:latin typeface="+mn-lt"/>
                      </a:endParaRPr>
                    </a:p>
                  </a:txBody>
                  <a:tcPr marL="109786" marR="109786" marT="1524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 b="0" i="0" u="none" strike="noStrike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pepul-</a:t>
                      </a:r>
                      <a:r>
                        <a:rPr lang="cs-CZ" sz="1800" b="1" i="0" u="none" strike="noStrike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it</a:t>
                      </a:r>
                      <a:endParaRPr lang="cs-CZ" sz="2900" b="0" i="0" u="none" strike="noStrike">
                        <a:effectLst/>
                        <a:latin typeface="+mn-lt"/>
                      </a:endParaRPr>
                    </a:p>
                  </a:txBody>
                  <a:tcPr marL="109786" marR="109786" marT="1524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 b="0" i="0" u="none" strike="noStrike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dēfend-</a:t>
                      </a:r>
                      <a:r>
                        <a:rPr lang="cs-CZ" sz="1800" b="1" i="0" u="none" strike="noStrike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it</a:t>
                      </a:r>
                      <a:endParaRPr lang="cs-CZ" sz="2900" b="0" i="0" u="none" strike="noStrike">
                        <a:effectLst/>
                        <a:latin typeface="+mn-lt"/>
                      </a:endParaRPr>
                    </a:p>
                  </a:txBody>
                  <a:tcPr marL="109786" marR="109786" marT="1524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82667637"/>
                  </a:ext>
                </a:extLst>
              </a:tr>
              <a:tr h="342168">
                <a:tc>
                  <a:txBody>
                    <a:bodyPr/>
                    <a:lstStyle/>
                    <a:p>
                      <a:pPr algn="just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 b="0" i="0" u="none" strike="noStrike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pl.</a:t>
                      </a:r>
                      <a:endParaRPr lang="cs-CZ" sz="2900" b="0" i="0" u="none" strike="noStrike">
                        <a:effectLst/>
                        <a:latin typeface="+mn-lt"/>
                      </a:endParaRPr>
                    </a:p>
                  </a:txBody>
                  <a:tcPr marL="109786" marR="109786" marT="1524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 b="0" i="0" u="none" strike="noStrike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1.</a:t>
                      </a:r>
                      <a:endParaRPr lang="cs-CZ" sz="2900" b="0" i="0" u="none" strike="noStrike">
                        <a:effectLst/>
                        <a:latin typeface="+mn-lt"/>
                      </a:endParaRPr>
                    </a:p>
                  </a:txBody>
                  <a:tcPr marL="109786" marR="109786" marT="15248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 b="0" i="0" u="none" strike="noStrike" dirty="0" err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laudāv-</a:t>
                      </a:r>
                      <a:r>
                        <a:rPr lang="cs-CZ" sz="1800" b="1" i="0" u="none" strike="noStrike" dirty="0" err="1">
                          <a:solidFill>
                            <a:srgbClr val="C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imus</a:t>
                      </a:r>
                      <a:endParaRPr lang="cs-CZ" sz="2900" b="0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109786" marR="109786" marT="1524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 b="0" i="0" u="none" strike="noStrike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monu-</a:t>
                      </a:r>
                      <a:r>
                        <a:rPr lang="cs-CZ" sz="1800" b="1" i="0" u="none" strike="noStrike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imus</a:t>
                      </a:r>
                      <a:endParaRPr lang="cs-CZ" sz="2900" b="0" i="0" u="none" strike="noStrike">
                        <a:effectLst/>
                        <a:latin typeface="+mn-lt"/>
                      </a:endParaRPr>
                    </a:p>
                  </a:txBody>
                  <a:tcPr marL="109786" marR="109786" marT="1524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 b="0" i="0" u="none" strike="noStrike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scrīps-</a:t>
                      </a:r>
                      <a:r>
                        <a:rPr lang="cs-CZ" sz="1800" b="1" i="0" u="none" strike="noStrike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imus</a:t>
                      </a:r>
                      <a:endParaRPr lang="cs-CZ" sz="2900" b="0" i="0" u="none" strike="noStrike">
                        <a:effectLst/>
                        <a:latin typeface="+mn-lt"/>
                      </a:endParaRPr>
                    </a:p>
                  </a:txBody>
                  <a:tcPr marL="109786" marR="109786" marT="1524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 b="0" i="0" u="none" strike="noStrike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lēg-</a:t>
                      </a:r>
                      <a:r>
                        <a:rPr lang="cs-CZ" sz="1800" b="1" i="0" u="none" strike="noStrike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imus</a:t>
                      </a:r>
                      <a:endParaRPr lang="cs-CZ" sz="2900" b="0" i="0" u="none" strike="noStrike">
                        <a:effectLst/>
                        <a:latin typeface="+mn-lt"/>
                      </a:endParaRPr>
                    </a:p>
                  </a:txBody>
                  <a:tcPr marL="109786" marR="109786" marT="1524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 b="0" i="0" u="none" strike="noStrike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pepul-</a:t>
                      </a:r>
                      <a:r>
                        <a:rPr lang="cs-CZ" sz="1800" b="1" i="0" u="none" strike="noStrike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imus</a:t>
                      </a:r>
                      <a:endParaRPr lang="cs-CZ" sz="2900" b="0" i="0" u="none" strike="noStrike">
                        <a:effectLst/>
                        <a:latin typeface="+mn-lt"/>
                      </a:endParaRPr>
                    </a:p>
                  </a:txBody>
                  <a:tcPr marL="109786" marR="109786" marT="1524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 b="0" i="0" u="none" strike="noStrike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dēfend-</a:t>
                      </a:r>
                      <a:r>
                        <a:rPr lang="cs-CZ" sz="1800" b="1" i="0" u="none" strike="noStrike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imus</a:t>
                      </a:r>
                      <a:endParaRPr lang="cs-CZ" sz="2900" b="0" i="0" u="none" strike="noStrike">
                        <a:effectLst/>
                        <a:latin typeface="+mn-lt"/>
                      </a:endParaRPr>
                    </a:p>
                  </a:txBody>
                  <a:tcPr marL="109786" marR="109786" marT="1524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88887721"/>
                  </a:ext>
                </a:extLst>
              </a:tr>
              <a:tr h="342168">
                <a:tc>
                  <a:txBody>
                    <a:bodyPr/>
                    <a:lstStyle/>
                    <a:p>
                      <a:pPr algn="just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 b="0" i="0" u="none" strike="noStrike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cs-CZ" sz="2900" b="0" i="0" u="none" strike="noStrike">
                        <a:effectLst/>
                        <a:latin typeface="+mn-lt"/>
                      </a:endParaRPr>
                    </a:p>
                  </a:txBody>
                  <a:tcPr marL="109786" marR="109786" marT="1524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 b="0" i="0" u="none" strike="noStrike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2.</a:t>
                      </a:r>
                      <a:endParaRPr lang="cs-CZ" sz="2900" b="0" i="0" u="none" strike="noStrike">
                        <a:effectLst/>
                        <a:latin typeface="+mn-lt"/>
                      </a:endParaRPr>
                    </a:p>
                  </a:txBody>
                  <a:tcPr marL="109786" marR="109786" marT="15248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 b="0" i="0" u="none" strike="noStrike" dirty="0" err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laudāv-</a:t>
                      </a:r>
                      <a:r>
                        <a:rPr lang="cs-CZ" sz="1800" b="1" i="0" u="none" strike="noStrike" dirty="0" err="1">
                          <a:solidFill>
                            <a:srgbClr val="C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istis</a:t>
                      </a:r>
                      <a:endParaRPr lang="cs-CZ" sz="2900" b="0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109786" marR="109786" marT="1524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 b="0" i="0" u="none" strike="noStrike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monu-</a:t>
                      </a:r>
                      <a:r>
                        <a:rPr lang="cs-CZ" sz="1800" b="1" i="0" u="none" strike="noStrike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istis</a:t>
                      </a:r>
                      <a:endParaRPr lang="cs-CZ" sz="2900" b="0" i="0" u="none" strike="noStrike">
                        <a:effectLst/>
                        <a:latin typeface="+mn-lt"/>
                      </a:endParaRPr>
                    </a:p>
                  </a:txBody>
                  <a:tcPr marL="109786" marR="109786" marT="1524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 b="0" i="0" u="none" strike="noStrike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scrīps-</a:t>
                      </a:r>
                      <a:r>
                        <a:rPr lang="cs-CZ" sz="1800" b="1" i="0" u="none" strike="noStrike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istis</a:t>
                      </a:r>
                      <a:endParaRPr lang="cs-CZ" sz="2900" b="0" i="0" u="none" strike="noStrike">
                        <a:effectLst/>
                        <a:latin typeface="+mn-lt"/>
                      </a:endParaRPr>
                    </a:p>
                  </a:txBody>
                  <a:tcPr marL="109786" marR="109786" marT="1524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 b="0" i="0" u="none" strike="noStrike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lēg-</a:t>
                      </a:r>
                      <a:r>
                        <a:rPr lang="cs-CZ" sz="1800" b="1" i="0" u="none" strike="noStrike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istis</a:t>
                      </a:r>
                      <a:endParaRPr lang="cs-CZ" sz="2900" b="0" i="0" u="none" strike="noStrike">
                        <a:effectLst/>
                        <a:latin typeface="+mn-lt"/>
                      </a:endParaRPr>
                    </a:p>
                  </a:txBody>
                  <a:tcPr marL="109786" marR="109786" marT="1524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 b="0" i="0" u="none" strike="noStrike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pepul-</a:t>
                      </a:r>
                      <a:r>
                        <a:rPr lang="cs-CZ" sz="1800" b="1" i="0" u="none" strike="noStrike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istis</a:t>
                      </a:r>
                      <a:endParaRPr lang="cs-CZ" sz="2900" b="0" i="0" u="none" strike="noStrike">
                        <a:effectLst/>
                        <a:latin typeface="+mn-lt"/>
                      </a:endParaRPr>
                    </a:p>
                  </a:txBody>
                  <a:tcPr marL="109786" marR="109786" marT="1524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 b="0" i="0" u="none" strike="noStrike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dēfend-</a:t>
                      </a:r>
                      <a:r>
                        <a:rPr lang="cs-CZ" sz="1800" b="1" i="0" u="none" strike="noStrike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istis</a:t>
                      </a:r>
                      <a:endParaRPr lang="cs-CZ" sz="2900" b="0" i="0" u="none" strike="noStrike">
                        <a:effectLst/>
                        <a:latin typeface="+mn-lt"/>
                      </a:endParaRPr>
                    </a:p>
                  </a:txBody>
                  <a:tcPr marL="109786" marR="109786" marT="1524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9539188"/>
                  </a:ext>
                </a:extLst>
              </a:tr>
              <a:tr h="370631">
                <a:tc>
                  <a:txBody>
                    <a:bodyPr/>
                    <a:lstStyle/>
                    <a:p>
                      <a:pPr algn="just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 b="0" i="0" u="none" strike="noStrike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cs-CZ" sz="2900" b="0" i="0" u="none" strike="noStrike">
                        <a:effectLst/>
                        <a:latin typeface="+mn-lt"/>
                      </a:endParaRPr>
                    </a:p>
                  </a:txBody>
                  <a:tcPr marL="109786" marR="109786" marT="15248" marB="2846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 b="0" i="0" u="none" strike="noStrike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3.</a:t>
                      </a:r>
                      <a:endParaRPr lang="cs-CZ" sz="2900" b="0" i="0" u="none" strike="noStrike">
                        <a:effectLst/>
                        <a:latin typeface="+mn-lt"/>
                      </a:endParaRPr>
                    </a:p>
                  </a:txBody>
                  <a:tcPr marL="109786" marR="109786" marT="15248" marB="28463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 b="0" i="0" u="none" strike="noStrike" dirty="0" err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laudāv-</a:t>
                      </a:r>
                      <a:r>
                        <a:rPr lang="cs-CZ" sz="1800" b="1" i="0" u="none" strike="noStrike" dirty="0" err="1">
                          <a:solidFill>
                            <a:srgbClr val="C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ērunt</a:t>
                      </a:r>
                      <a:endParaRPr lang="cs-CZ" sz="2900" b="0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109786" marR="109786" marT="15248" marB="2846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 b="0" i="0" u="none" strike="noStrike" dirty="0" err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monu-</a:t>
                      </a:r>
                      <a:r>
                        <a:rPr lang="cs-CZ" sz="1800" b="1" i="0" u="none" strike="noStrike" dirty="0" err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ērunt</a:t>
                      </a:r>
                      <a:endParaRPr lang="cs-CZ" sz="2900" b="0" i="0" u="none" strike="noStrike" dirty="0">
                        <a:effectLst/>
                        <a:latin typeface="+mn-lt"/>
                      </a:endParaRPr>
                    </a:p>
                  </a:txBody>
                  <a:tcPr marL="109786" marR="109786" marT="15248" marB="2846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 b="0" i="0" u="none" strike="noStrike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scrīps-</a:t>
                      </a:r>
                      <a:r>
                        <a:rPr lang="cs-CZ" sz="1800" b="1" i="0" u="none" strike="noStrike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ērunt</a:t>
                      </a:r>
                      <a:endParaRPr lang="cs-CZ" sz="2900" b="0" i="0" u="none" strike="noStrike">
                        <a:effectLst/>
                        <a:latin typeface="+mn-lt"/>
                      </a:endParaRPr>
                    </a:p>
                  </a:txBody>
                  <a:tcPr marL="109786" marR="109786" marT="15248" marB="2846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 b="0" i="0" u="none" strike="noStrike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lēg-</a:t>
                      </a:r>
                      <a:r>
                        <a:rPr lang="cs-CZ" sz="1800" b="1" i="0" u="none" strike="noStrike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ērunt</a:t>
                      </a:r>
                      <a:endParaRPr lang="cs-CZ" sz="2900" b="0" i="0" u="none" strike="noStrike">
                        <a:effectLst/>
                        <a:latin typeface="+mn-lt"/>
                      </a:endParaRPr>
                    </a:p>
                  </a:txBody>
                  <a:tcPr marL="109786" marR="109786" marT="15248" marB="2846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 b="0" i="0" u="none" strike="noStrike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pepul-</a:t>
                      </a:r>
                      <a:r>
                        <a:rPr lang="cs-CZ" sz="1800" b="1" i="0" u="none" strike="noStrike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ērunt</a:t>
                      </a:r>
                      <a:endParaRPr lang="cs-CZ" sz="2900" b="0" i="0" u="none" strike="noStrike">
                        <a:effectLst/>
                        <a:latin typeface="+mn-lt"/>
                      </a:endParaRPr>
                    </a:p>
                  </a:txBody>
                  <a:tcPr marL="109786" marR="109786" marT="15248" marB="2846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 b="0" i="0" u="none" strike="noStrike" dirty="0" err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dēfend-</a:t>
                      </a:r>
                      <a:r>
                        <a:rPr lang="cs-CZ" sz="1800" b="1" i="0" u="none" strike="noStrike" dirty="0" err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ērunt</a:t>
                      </a:r>
                      <a:endParaRPr lang="cs-CZ" sz="2900" b="0" i="0" u="none" strike="noStrike" dirty="0">
                        <a:effectLst/>
                        <a:latin typeface="+mn-lt"/>
                      </a:endParaRPr>
                    </a:p>
                  </a:txBody>
                  <a:tcPr marL="109786" marR="109786" marT="15248" marB="2846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288997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4682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D88E483-0ACE-43B7-93D2-342F4393E1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Perfektum slovesa </a:t>
            </a:r>
            <a:r>
              <a:rPr lang="cs-CZ" dirty="0" err="1"/>
              <a:t>esse</a:t>
            </a:r>
            <a:endParaRPr lang="cs-CZ" dirty="0"/>
          </a:p>
        </p:txBody>
      </p:sp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id="{5E1F16BA-B2B6-4685-8AF1-BFBC819559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8708403"/>
              </p:ext>
            </p:extLst>
          </p:nvPr>
        </p:nvGraphicFramePr>
        <p:xfrm>
          <a:off x="977293" y="1916934"/>
          <a:ext cx="2838181" cy="2367119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644487">
                  <a:extLst>
                    <a:ext uri="{9D8B030D-6E8A-4147-A177-3AD203B41FA5}">
                      <a16:colId xmlns:a16="http://schemas.microsoft.com/office/drawing/2014/main" val="426076698"/>
                    </a:ext>
                  </a:extLst>
                </a:gridCol>
                <a:gridCol w="613991">
                  <a:extLst>
                    <a:ext uri="{9D8B030D-6E8A-4147-A177-3AD203B41FA5}">
                      <a16:colId xmlns:a16="http://schemas.microsoft.com/office/drawing/2014/main" val="744816980"/>
                    </a:ext>
                  </a:extLst>
                </a:gridCol>
                <a:gridCol w="1579703">
                  <a:extLst>
                    <a:ext uri="{9D8B030D-6E8A-4147-A177-3AD203B41FA5}">
                      <a16:colId xmlns:a16="http://schemas.microsoft.com/office/drawing/2014/main" val="1308722435"/>
                    </a:ext>
                  </a:extLst>
                </a:gridCol>
              </a:tblGrid>
              <a:tr h="627816">
                <a:tc>
                  <a:txBody>
                    <a:bodyPr/>
                    <a:lstStyle/>
                    <a:p>
                      <a:pPr algn="just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 b="0" i="0" u="none" strike="noStrike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sg.</a:t>
                      </a:r>
                      <a:endParaRPr lang="cs-CZ" sz="2900" b="0" i="0" u="none" strike="noStrike">
                        <a:effectLst/>
                        <a:latin typeface="+mn-lt"/>
                      </a:endParaRPr>
                    </a:p>
                  </a:txBody>
                  <a:tcPr marL="109786" marR="109786" marT="28463" marB="2846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 b="0" i="0" u="none" strike="noStrike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1. </a:t>
                      </a:r>
                      <a:endParaRPr lang="cs-CZ" sz="2900" b="0" i="0" u="none" strike="noStrike" dirty="0">
                        <a:effectLst/>
                        <a:latin typeface="+mn-lt"/>
                      </a:endParaRPr>
                    </a:p>
                  </a:txBody>
                  <a:tcPr marL="109786" marR="109786" marT="28463" marB="28463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sz="1800" dirty="0" err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fu</a:t>
                      </a:r>
                      <a:r>
                        <a:rPr lang="cs-CZ" sz="18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-</a:t>
                      </a:r>
                      <a:r>
                        <a:rPr lang="cs-CZ" sz="1800" b="1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ī</a:t>
                      </a:r>
                      <a:r>
                        <a:rPr lang="cs-CZ" sz="18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„byl jsem“</a:t>
                      </a:r>
                    </a:p>
                  </a:txBody>
                  <a:tcPr marL="68580" marR="68580" marT="177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00391068"/>
                  </a:ext>
                </a:extLst>
              </a:tr>
              <a:tr h="342168">
                <a:tc>
                  <a:txBody>
                    <a:bodyPr/>
                    <a:lstStyle/>
                    <a:p>
                      <a:pPr algn="just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 b="0" i="0" u="none" strike="noStrike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cs-CZ" sz="2900" b="0" i="0" u="none" strike="noStrike">
                        <a:effectLst/>
                        <a:latin typeface="+mn-lt"/>
                      </a:endParaRPr>
                    </a:p>
                  </a:txBody>
                  <a:tcPr marL="109786" marR="109786" marT="1524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 b="0" i="0" u="none" strike="noStrike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2.</a:t>
                      </a:r>
                      <a:endParaRPr lang="cs-CZ" sz="2900" b="0" i="0" u="none" strike="noStrike">
                        <a:effectLst/>
                        <a:latin typeface="+mn-lt"/>
                      </a:endParaRPr>
                    </a:p>
                  </a:txBody>
                  <a:tcPr marL="109786" marR="109786" marT="15248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sz="18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fu-</a:t>
                      </a:r>
                      <a:r>
                        <a:rPr lang="cs-CZ" sz="1800" b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istī</a:t>
                      </a:r>
                      <a:endParaRPr lang="cs-CZ" sz="18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40202318"/>
                  </a:ext>
                </a:extLst>
              </a:tr>
              <a:tr h="342168">
                <a:tc>
                  <a:txBody>
                    <a:bodyPr/>
                    <a:lstStyle/>
                    <a:p>
                      <a:pPr algn="just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 b="0" i="0" u="none" strike="noStrike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cs-CZ" sz="2900" b="0" i="0" u="none" strike="noStrike">
                        <a:effectLst/>
                        <a:latin typeface="+mn-lt"/>
                      </a:endParaRPr>
                    </a:p>
                  </a:txBody>
                  <a:tcPr marL="109786" marR="109786" marT="1524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 b="0" i="0" u="none" strike="noStrike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3.</a:t>
                      </a:r>
                      <a:endParaRPr lang="cs-CZ" sz="2900" b="0" i="0" u="none" strike="noStrike">
                        <a:effectLst/>
                        <a:latin typeface="+mn-lt"/>
                      </a:endParaRPr>
                    </a:p>
                  </a:txBody>
                  <a:tcPr marL="109786" marR="109786" marT="15248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sz="18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fu-</a:t>
                      </a:r>
                      <a:r>
                        <a:rPr lang="cs-CZ" sz="1800" b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it</a:t>
                      </a:r>
                      <a:endParaRPr lang="cs-CZ" sz="18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82667637"/>
                  </a:ext>
                </a:extLst>
              </a:tr>
              <a:tr h="342168">
                <a:tc>
                  <a:txBody>
                    <a:bodyPr/>
                    <a:lstStyle/>
                    <a:p>
                      <a:pPr algn="just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 b="0" i="0" u="none" strike="noStrike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pl.</a:t>
                      </a:r>
                      <a:endParaRPr lang="cs-CZ" sz="2900" b="0" i="0" u="none" strike="noStrike">
                        <a:effectLst/>
                        <a:latin typeface="+mn-lt"/>
                      </a:endParaRPr>
                    </a:p>
                  </a:txBody>
                  <a:tcPr marL="109786" marR="109786" marT="1524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 b="0" i="0" u="none" strike="noStrike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1.</a:t>
                      </a:r>
                      <a:endParaRPr lang="cs-CZ" sz="2900" b="0" i="0" u="none" strike="noStrike">
                        <a:effectLst/>
                        <a:latin typeface="+mn-lt"/>
                      </a:endParaRPr>
                    </a:p>
                  </a:txBody>
                  <a:tcPr marL="109786" marR="109786" marT="15248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sz="18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fu-</a:t>
                      </a:r>
                      <a:r>
                        <a:rPr lang="cs-CZ" sz="1800" b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imus</a:t>
                      </a:r>
                      <a:endParaRPr lang="cs-CZ" sz="18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88887721"/>
                  </a:ext>
                </a:extLst>
              </a:tr>
              <a:tr h="342168">
                <a:tc>
                  <a:txBody>
                    <a:bodyPr/>
                    <a:lstStyle/>
                    <a:p>
                      <a:pPr algn="just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 b="0" i="0" u="none" strike="noStrike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cs-CZ" sz="2900" b="0" i="0" u="none" strike="noStrike">
                        <a:effectLst/>
                        <a:latin typeface="+mn-lt"/>
                      </a:endParaRPr>
                    </a:p>
                  </a:txBody>
                  <a:tcPr marL="109786" marR="109786" marT="1524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 b="0" i="0" u="none" strike="noStrike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2.</a:t>
                      </a:r>
                      <a:endParaRPr lang="cs-CZ" sz="2900" b="0" i="0" u="none" strike="noStrike">
                        <a:effectLst/>
                        <a:latin typeface="+mn-lt"/>
                      </a:endParaRPr>
                    </a:p>
                  </a:txBody>
                  <a:tcPr marL="109786" marR="109786" marT="15248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sz="18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fu-</a:t>
                      </a:r>
                      <a:r>
                        <a:rPr lang="cs-CZ" sz="1800" b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istis</a:t>
                      </a:r>
                      <a:endParaRPr lang="cs-CZ" sz="18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9539188"/>
                  </a:ext>
                </a:extLst>
              </a:tr>
              <a:tr h="370631">
                <a:tc>
                  <a:txBody>
                    <a:bodyPr/>
                    <a:lstStyle/>
                    <a:p>
                      <a:pPr algn="just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 b="0" i="0" u="none" strike="noStrike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cs-CZ" sz="2900" b="0" i="0" u="none" strike="noStrike">
                        <a:effectLst/>
                        <a:latin typeface="+mn-lt"/>
                      </a:endParaRPr>
                    </a:p>
                  </a:txBody>
                  <a:tcPr marL="109786" marR="109786" marT="15248" marB="2846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 b="0" i="0" u="none" strike="noStrike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3.</a:t>
                      </a:r>
                      <a:endParaRPr lang="cs-CZ" sz="2900" b="0" i="0" u="none" strike="noStrike">
                        <a:effectLst/>
                        <a:latin typeface="+mn-lt"/>
                      </a:endParaRPr>
                    </a:p>
                  </a:txBody>
                  <a:tcPr marL="109786" marR="109786" marT="15248" marB="28463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sz="1800" dirty="0" err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fu-</a:t>
                      </a:r>
                      <a:r>
                        <a:rPr lang="cs-CZ" sz="1800" b="1" dirty="0" err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ērunt</a:t>
                      </a:r>
                      <a:endParaRPr lang="cs-CZ" sz="1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177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28899796"/>
                  </a:ext>
                </a:extLst>
              </a:tr>
            </a:tbl>
          </a:graphicData>
        </a:graphic>
      </p:graphicFrame>
      <p:pic>
        <p:nvPicPr>
          <p:cNvPr id="6" name="Obrázek 5">
            <a:extLst>
              <a:ext uri="{FF2B5EF4-FFF2-40B4-BE49-F238E27FC236}">
                <a16:creationId xmlns:a16="http://schemas.microsoft.com/office/drawing/2014/main" id="{191C061E-D4F8-448B-9186-D0D2368628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4724" y="814387"/>
            <a:ext cx="4733925" cy="5229225"/>
          </a:xfrm>
          <a:prstGeom prst="rect">
            <a:avLst/>
          </a:prstGeom>
        </p:spPr>
      </p:pic>
      <p:sp>
        <p:nvSpPr>
          <p:cNvPr id="7" name="Zástupný obsah 2">
            <a:extLst>
              <a:ext uri="{FF2B5EF4-FFF2-40B4-BE49-F238E27FC236}">
                <a16:creationId xmlns:a16="http://schemas.microsoft.com/office/drawing/2014/main" id="{EB82CFD6-3A04-445A-A455-174F090E8F78}"/>
              </a:ext>
            </a:extLst>
          </p:cNvPr>
          <p:cNvSpPr txBox="1">
            <a:spLocks/>
          </p:cNvSpPr>
          <p:nvPr/>
        </p:nvSpPr>
        <p:spPr>
          <a:xfrm>
            <a:off x="977293" y="4656840"/>
            <a:ext cx="5659177" cy="149989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000" dirty="0"/>
              <a:t>ve složeninách může docházet k hláskovým změnám</a:t>
            </a:r>
          </a:p>
          <a:p>
            <a:pPr lvl="1"/>
            <a:r>
              <a:rPr lang="cs-CZ" sz="1600" dirty="0"/>
              <a:t>např. </a:t>
            </a:r>
            <a:r>
              <a:rPr lang="cs-CZ" sz="1600" dirty="0" err="1"/>
              <a:t>adsum</a:t>
            </a:r>
            <a:r>
              <a:rPr lang="cs-CZ" sz="1600" dirty="0"/>
              <a:t>, </a:t>
            </a:r>
            <a:r>
              <a:rPr lang="cs-CZ" sz="1600" dirty="0" err="1"/>
              <a:t>adesse</a:t>
            </a:r>
            <a:r>
              <a:rPr lang="cs-CZ" sz="1600" dirty="0"/>
              <a:t>, </a:t>
            </a:r>
            <a:r>
              <a:rPr lang="cs-CZ" sz="1600" dirty="0" err="1"/>
              <a:t>a</a:t>
            </a:r>
            <a:r>
              <a:rPr lang="cs-CZ" sz="1600" b="1" dirty="0" err="1"/>
              <a:t>ff</a:t>
            </a:r>
            <a:r>
              <a:rPr lang="cs-CZ" sz="1600" dirty="0" err="1"/>
              <a:t>uī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42703015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0D7B6173-1D58-48E2-83CF-37350F315F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BE149CDF-5DAC-4860-A285-9492CF2090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5" name="Picture 74">
            <a:extLst>
              <a:ext uri="{FF2B5EF4-FFF2-40B4-BE49-F238E27FC236}">
                <a16:creationId xmlns:a16="http://schemas.microsoft.com/office/drawing/2014/main" id="{B0DAC8FB-A162-44E3-A606-C855A03A5B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952" cy="6862380"/>
          </a:xfrm>
          <a:prstGeom prst="rect">
            <a:avLst/>
          </a:prstGeom>
        </p:spPr>
      </p:pic>
      <p:sp>
        <p:nvSpPr>
          <p:cNvPr id="77" name="Rectangle 76">
            <a:extLst>
              <a:ext uri="{FF2B5EF4-FFF2-40B4-BE49-F238E27FC236}">
                <a16:creationId xmlns:a16="http://schemas.microsoft.com/office/drawing/2014/main" id="{21BDEC81-16A7-4451-B893-C15000083B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26A515A1-4D80-430E-BE0A-71A290516A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8542" y="729175"/>
            <a:ext cx="11099352" cy="5399650"/>
          </a:xfrm>
          <a:prstGeom prst="rect">
            <a:avLst/>
          </a:prstGeom>
          <a:solidFill>
            <a:schemeClr val="bg1"/>
          </a:solidFill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D09F47B-1C68-41B9-B580-5CD6B065A0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1966" y="905011"/>
            <a:ext cx="3629555" cy="1889135"/>
          </a:xfrm>
        </p:spPr>
        <p:txBody>
          <a:bodyPr anchor="b">
            <a:normAutofit/>
          </a:bodyPr>
          <a:lstStyle/>
          <a:p>
            <a:r>
              <a:rPr lang="cs-CZ" sz="4800"/>
              <a:t>Jak na to?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1300628-E527-4504-956C-40CA0A31B7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1966" y="2965592"/>
            <a:ext cx="3629555" cy="29873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800" dirty="0"/>
              <a:t>Nebojte se využívat online nástroje </a:t>
            </a:r>
            <a:br>
              <a:rPr lang="cs-CZ" sz="1800" dirty="0"/>
            </a:br>
            <a:r>
              <a:rPr lang="cs-CZ" sz="1800" dirty="0"/>
              <a:t>k určení tvarů</a:t>
            </a:r>
            <a:br>
              <a:rPr lang="cs-CZ" sz="1800" dirty="0"/>
            </a:br>
            <a:endParaRPr lang="cs-CZ" sz="1800" dirty="0"/>
          </a:p>
          <a:p>
            <a:r>
              <a:rPr lang="cs-CZ" sz="2200" dirty="0">
                <a:hlinkClick r:id="rId3"/>
              </a:rPr>
              <a:t>William </a:t>
            </a:r>
            <a:r>
              <a:rPr lang="cs-CZ" sz="2200" dirty="0" err="1">
                <a:hlinkClick r:id="rId3"/>
              </a:rPr>
              <a:t>Whitaker's</a:t>
            </a:r>
            <a:r>
              <a:rPr lang="cs-CZ" sz="2200" dirty="0">
                <a:hlinkClick r:id="rId3"/>
              </a:rPr>
              <a:t> </a:t>
            </a:r>
            <a:r>
              <a:rPr lang="cs-CZ" sz="2200" dirty="0" err="1">
                <a:hlinkClick r:id="rId3"/>
              </a:rPr>
              <a:t>Words</a:t>
            </a:r>
            <a:endParaRPr lang="cs-CZ" sz="2200" dirty="0"/>
          </a:p>
          <a:p>
            <a:r>
              <a:rPr lang="cs-CZ" sz="2200" dirty="0">
                <a:hlinkClick r:id="rId4"/>
              </a:rPr>
              <a:t>Perseus</a:t>
            </a:r>
            <a:endParaRPr lang="cs-CZ" sz="2200" dirty="0"/>
          </a:p>
          <a:p>
            <a:r>
              <a:rPr lang="cs-CZ" sz="2200" dirty="0" err="1">
                <a:hlinkClick r:id="rId5"/>
              </a:rPr>
              <a:t>Collatinus</a:t>
            </a:r>
            <a:endParaRPr lang="cs-CZ" sz="2200" dirty="0"/>
          </a:p>
          <a:p>
            <a:pPr lvl="1"/>
            <a:endParaRPr lang="cs-CZ" sz="1800" dirty="0"/>
          </a:p>
        </p:txBody>
      </p:sp>
      <p:pic>
        <p:nvPicPr>
          <p:cNvPr id="4098" name="Picture 2" descr="Fotogalerie: Rady ptáka Loskutáka - fotogalerie - Lupa.cz">
            <a:extLst>
              <a:ext uri="{FF2B5EF4-FFF2-40B4-BE49-F238E27FC236}">
                <a16:creationId xmlns:a16="http://schemas.microsoft.com/office/drawing/2014/main" id="{64ABB1AA-6FEE-40F0-8AD6-35A9831DAE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04" b="-2"/>
          <a:stretch/>
        </p:blipFill>
        <p:spPr bwMode="auto">
          <a:xfrm>
            <a:off x="5359151" y="895610"/>
            <a:ext cx="6107166" cy="5058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453871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</TotalTime>
  <Words>355</Words>
  <Application>Microsoft Office PowerPoint</Application>
  <PresentationFormat>Širokoúhlá obrazovka</PresentationFormat>
  <Paragraphs>129</Paragraphs>
  <Slides>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Motiv Office</vt:lpstr>
      <vt:lpstr>Perfektum</vt:lpstr>
      <vt:lpstr>Prezentace aplikace PowerPoint</vt:lpstr>
      <vt:lpstr>Perfektní kmen</vt:lpstr>
      <vt:lpstr>Perfektní kmen</vt:lpstr>
      <vt:lpstr>Perfektum</vt:lpstr>
      <vt:lpstr>Perfektum</vt:lpstr>
      <vt:lpstr>Perfektum slovesa esse</vt:lpstr>
      <vt:lpstr>Jak na to?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Perfektum</dc:title>
  <dc:creator>Tomáš Weissar</dc:creator>
  <cp:lastModifiedBy>Tomáš Weissar</cp:lastModifiedBy>
  <cp:revision>1</cp:revision>
  <dcterms:created xsi:type="dcterms:W3CDTF">2021-03-23T13:11:25Z</dcterms:created>
  <dcterms:modified xsi:type="dcterms:W3CDTF">2021-03-23T17:13:19Z</dcterms:modified>
</cp:coreProperties>
</file>