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2" r:id="rId3"/>
    <p:sldId id="266" r:id="rId4"/>
    <p:sldId id="265" r:id="rId5"/>
    <p:sldId id="263" r:id="rId6"/>
    <p:sldId id="264" r:id="rId7"/>
    <p:sldId id="267" r:id="rId8"/>
    <p:sldId id="268" r:id="rId9"/>
    <p:sldId id="269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0C8"/>
    <a:srgbClr val="E9F7EE"/>
    <a:srgbClr val="4FD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2D765-6BFB-468D-ADB9-1CC9444AD621}" v="49" dt="2021-04-13T15:02:55.2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Weissar" userId="a8246f16-88e2-45d5-ab01-04bf394fdcbc" providerId="ADAL" clId="{08F2D765-6BFB-468D-ADB9-1CC9444AD621}"/>
    <pc:docChg chg="undo custSel addSld delSld modSld">
      <pc:chgData name="Tomáš Weissar" userId="a8246f16-88e2-45d5-ab01-04bf394fdcbc" providerId="ADAL" clId="{08F2D765-6BFB-468D-ADB9-1CC9444AD621}" dt="2021-04-13T15:04:57.058" v="1229" actId="404"/>
      <pc:docMkLst>
        <pc:docMk/>
      </pc:docMkLst>
      <pc:sldChg chg="addSp delSp modSp mod setBg addAnim modAnim setClrOvrMap">
        <pc:chgData name="Tomáš Weissar" userId="a8246f16-88e2-45d5-ab01-04bf394fdcbc" providerId="ADAL" clId="{08F2D765-6BFB-468D-ADB9-1CC9444AD621}" dt="2021-04-13T15:02:58.951" v="1181" actId="14100"/>
        <pc:sldMkLst>
          <pc:docMk/>
          <pc:sldMk cId="907583498" sldId="256"/>
        </pc:sldMkLst>
        <pc:spChg chg="mod">
          <ac:chgData name="Tomáš Weissar" userId="a8246f16-88e2-45d5-ab01-04bf394fdcbc" providerId="ADAL" clId="{08F2D765-6BFB-468D-ADB9-1CC9444AD621}" dt="2021-04-13T15:02:50.472" v="1179" actId="1037"/>
          <ac:spMkLst>
            <pc:docMk/>
            <pc:sldMk cId="907583498" sldId="256"/>
            <ac:spMk id="2" creationId="{306C45F0-12CF-4E36-A689-A90CF465EEF1}"/>
          </ac:spMkLst>
        </pc:spChg>
        <pc:spChg chg="mod">
          <ac:chgData name="Tomáš Weissar" userId="a8246f16-88e2-45d5-ab01-04bf394fdcbc" providerId="ADAL" clId="{08F2D765-6BFB-468D-ADB9-1CC9444AD621}" dt="2021-04-13T15:02:58.951" v="1181" actId="14100"/>
          <ac:spMkLst>
            <pc:docMk/>
            <pc:sldMk cId="907583498" sldId="256"/>
            <ac:spMk id="3" creationId="{65181E94-A342-4081-80D7-DD4D95384F9A}"/>
          </ac:spMkLst>
        </pc:spChg>
        <pc:spChg chg="add">
          <ac:chgData name="Tomáš Weissar" userId="a8246f16-88e2-45d5-ab01-04bf394fdcbc" providerId="ADAL" clId="{08F2D765-6BFB-468D-ADB9-1CC9444AD621}" dt="2021-04-13T14:55:44.362" v="1058" actId="26606"/>
          <ac:spMkLst>
            <pc:docMk/>
            <pc:sldMk cId="907583498" sldId="256"/>
            <ac:spMk id="71" creationId="{71B2258F-86CA-4D4D-8270-BC05FCDEBFB3}"/>
          </ac:spMkLst>
        </pc:spChg>
        <pc:picChg chg="add mod modCrop">
          <ac:chgData name="Tomáš Weissar" userId="a8246f16-88e2-45d5-ab01-04bf394fdcbc" providerId="ADAL" clId="{08F2D765-6BFB-468D-ADB9-1CC9444AD621}" dt="2021-04-13T15:02:34.031" v="1152" actId="29295"/>
          <ac:picMkLst>
            <pc:docMk/>
            <pc:sldMk cId="907583498" sldId="256"/>
            <ac:picMk id="5" creationId="{79E8CFDD-630F-41A9-8122-5A7333E24ED4}"/>
          </ac:picMkLst>
        </pc:picChg>
        <pc:picChg chg="add del mod ord">
          <ac:chgData name="Tomáš Weissar" userId="a8246f16-88e2-45d5-ab01-04bf394fdcbc" providerId="ADAL" clId="{08F2D765-6BFB-468D-ADB9-1CC9444AD621}" dt="2021-04-13T15:00:22.876" v="1104" actId="478"/>
          <ac:picMkLst>
            <pc:docMk/>
            <pc:sldMk cId="907583498" sldId="256"/>
            <ac:picMk id="2050" creationId="{8ABAECC4-A911-42E8-BBD0-819D9ECE5E2A}"/>
          </ac:picMkLst>
        </pc:picChg>
        <pc:picChg chg="add mod">
          <ac:chgData name="Tomáš Weissar" userId="a8246f16-88e2-45d5-ab01-04bf394fdcbc" providerId="ADAL" clId="{08F2D765-6BFB-468D-ADB9-1CC9444AD621}" dt="2021-04-13T15:02:26.592" v="1151"/>
          <ac:picMkLst>
            <pc:docMk/>
            <pc:sldMk cId="907583498" sldId="256"/>
            <ac:picMk id="2052" creationId="{3D65E57E-1EF1-40D1-8485-0A2C01B239BF}"/>
          </ac:picMkLst>
        </pc:picChg>
      </pc:sldChg>
      <pc:sldChg chg="del">
        <pc:chgData name="Tomáš Weissar" userId="a8246f16-88e2-45d5-ab01-04bf394fdcbc" providerId="ADAL" clId="{08F2D765-6BFB-468D-ADB9-1CC9444AD621}" dt="2021-04-13T13:59:25.543" v="4" actId="47"/>
        <pc:sldMkLst>
          <pc:docMk/>
          <pc:sldMk cId="2676684265" sldId="257"/>
        </pc:sldMkLst>
      </pc:sldChg>
      <pc:sldChg chg="del">
        <pc:chgData name="Tomáš Weissar" userId="a8246f16-88e2-45d5-ab01-04bf394fdcbc" providerId="ADAL" clId="{08F2D765-6BFB-468D-ADB9-1CC9444AD621}" dt="2021-04-13T13:59:25.543" v="4" actId="47"/>
        <pc:sldMkLst>
          <pc:docMk/>
          <pc:sldMk cId="925345655" sldId="258"/>
        </pc:sldMkLst>
      </pc:sldChg>
      <pc:sldChg chg="del">
        <pc:chgData name="Tomáš Weissar" userId="a8246f16-88e2-45d5-ab01-04bf394fdcbc" providerId="ADAL" clId="{08F2D765-6BFB-468D-ADB9-1CC9444AD621}" dt="2021-04-13T13:59:25.543" v="4" actId="47"/>
        <pc:sldMkLst>
          <pc:docMk/>
          <pc:sldMk cId="4087705749" sldId="259"/>
        </pc:sldMkLst>
      </pc:sldChg>
      <pc:sldChg chg="del">
        <pc:chgData name="Tomáš Weissar" userId="a8246f16-88e2-45d5-ab01-04bf394fdcbc" providerId="ADAL" clId="{08F2D765-6BFB-468D-ADB9-1CC9444AD621}" dt="2021-04-13T13:59:25.543" v="4" actId="47"/>
        <pc:sldMkLst>
          <pc:docMk/>
          <pc:sldMk cId="1146491888" sldId="260"/>
        </pc:sldMkLst>
      </pc:sldChg>
      <pc:sldChg chg="del">
        <pc:chgData name="Tomáš Weissar" userId="a8246f16-88e2-45d5-ab01-04bf394fdcbc" providerId="ADAL" clId="{08F2D765-6BFB-468D-ADB9-1CC9444AD621}" dt="2021-04-13T13:59:25.543" v="4" actId="47"/>
        <pc:sldMkLst>
          <pc:docMk/>
          <pc:sldMk cId="2803565165" sldId="261"/>
        </pc:sldMkLst>
      </pc:sldChg>
      <pc:sldChg chg="addSp delSp modSp mod setBg setClrOvrMap">
        <pc:chgData name="Tomáš Weissar" userId="a8246f16-88e2-45d5-ab01-04bf394fdcbc" providerId="ADAL" clId="{08F2D765-6BFB-468D-ADB9-1CC9444AD621}" dt="2021-04-13T14:31:45.350" v="684" actId="114"/>
        <pc:sldMkLst>
          <pc:docMk/>
          <pc:sldMk cId="2916403471" sldId="262"/>
        </pc:sldMkLst>
        <pc:spChg chg="mod">
          <ac:chgData name="Tomáš Weissar" userId="a8246f16-88e2-45d5-ab01-04bf394fdcbc" providerId="ADAL" clId="{08F2D765-6BFB-468D-ADB9-1CC9444AD621}" dt="2021-04-13T14:11:39.215" v="225" actId="20577"/>
          <ac:spMkLst>
            <pc:docMk/>
            <pc:sldMk cId="2916403471" sldId="262"/>
            <ac:spMk id="2" creationId="{8C22CDE7-710B-4D15-B43D-0AD05F29F27C}"/>
          </ac:spMkLst>
        </pc:spChg>
        <pc:spChg chg="mod">
          <ac:chgData name="Tomáš Weissar" userId="a8246f16-88e2-45d5-ab01-04bf394fdcbc" providerId="ADAL" clId="{08F2D765-6BFB-468D-ADB9-1CC9444AD621}" dt="2021-04-13T14:18:31.272" v="367" actId="20577"/>
          <ac:spMkLst>
            <pc:docMk/>
            <pc:sldMk cId="2916403471" sldId="262"/>
            <ac:spMk id="3" creationId="{D5B69CF6-FCB1-455A-9D40-C8E1BB68EAAA}"/>
          </ac:spMkLst>
        </pc:spChg>
        <pc:spChg chg="add del">
          <ac:chgData name="Tomáš Weissar" userId="a8246f16-88e2-45d5-ab01-04bf394fdcbc" providerId="ADAL" clId="{08F2D765-6BFB-468D-ADB9-1CC9444AD621}" dt="2021-04-13T14:09:42.604" v="211" actId="26606"/>
          <ac:spMkLst>
            <pc:docMk/>
            <pc:sldMk cId="2916403471" sldId="262"/>
            <ac:spMk id="13" creationId="{C5E6CFF1-2F42-4E10-9A97-F116F46F53FE}"/>
          </ac:spMkLst>
        </pc:spChg>
        <pc:spChg chg="add del">
          <ac:chgData name="Tomáš Weissar" userId="a8246f16-88e2-45d5-ab01-04bf394fdcbc" providerId="ADAL" clId="{08F2D765-6BFB-468D-ADB9-1CC9444AD621}" dt="2021-04-13T14:09:49.471" v="213" actId="26606"/>
          <ac:spMkLst>
            <pc:docMk/>
            <pc:sldMk cId="2916403471" sldId="262"/>
            <ac:spMk id="14" creationId="{55D4142C-5077-457F-A6AD-3FECFDB39685}"/>
          </ac:spMkLst>
        </pc:spChg>
        <pc:spChg chg="add del">
          <ac:chgData name="Tomáš Weissar" userId="a8246f16-88e2-45d5-ab01-04bf394fdcbc" providerId="ADAL" clId="{08F2D765-6BFB-468D-ADB9-1CC9444AD621}" dt="2021-04-13T14:09:49.471" v="213" actId="26606"/>
          <ac:spMkLst>
            <pc:docMk/>
            <pc:sldMk cId="2916403471" sldId="262"/>
            <ac:spMk id="15" creationId="{8FC9BE17-9A7B-462D-AE50-3D8777387304}"/>
          </ac:spMkLst>
        </pc:spChg>
        <pc:spChg chg="add del">
          <ac:chgData name="Tomáš Weissar" userId="a8246f16-88e2-45d5-ab01-04bf394fdcbc" providerId="ADAL" clId="{08F2D765-6BFB-468D-ADB9-1CC9444AD621}" dt="2021-04-13T14:09:49.471" v="213" actId="26606"/>
          <ac:spMkLst>
            <pc:docMk/>
            <pc:sldMk cId="2916403471" sldId="262"/>
            <ac:spMk id="16" creationId="{7A5F0580-5EE9-419F-96EE-B6529EF6E7D0}"/>
          </ac:spMkLst>
        </pc:spChg>
        <pc:spChg chg="add del">
          <ac:chgData name="Tomáš Weissar" userId="a8246f16-88e2-45d5-ab01-04bf394fdcbc" providerId="ADAL" clId="{08F2D765-6BFB-468D-ADB9-1CC9444AD621}" dt="2021-04-13T14:09:49.471" v="213" actId="26606"/>
          <ac:spMkLst>
            <pc:docMk/>
            <pc:sldMk cId="2916403471" sldId="262"/>
            <ac:spMk id="17" creationId="{3EBE8569-6AEC-4B8C-8D53-2DE337CDBA65}"/>
          </ac:spMkLst>
        </pc:spChg>
        <pc:spChg chg="add del">
          <ac:chgData name="Tomáš Weissar" userId="a8246f16-88e2-45d5-ab01-04bf394fdcbc" providerId="ADAL" clId="{08F2D765-6BFB-468D-ADB9-1CC9444AD621}" dt="2021-04-13T14:10:03.277" v="217" actId="26606"/>
          <ac:spMkLst>
            <pc:docMk/>
            <pc:sldMk cId="2916403471" sldId="262"/>
            <ac:spMk id="19" creationId="{C5E6CFF1-2F42-4E10-9A97-F116F46F53FE}"/>
          </ac:spMkLst>
        </pc:spChg>
        <pc:spChg chg="add mod">
          <ac:chgData name="Tomáš Weissar" userId="a8246f16-88e2-45d5-ab01-04bf394fdcbc" providerId="ADAL" clId="{08F2D765-6BFB-468D-ADB9-1CC9444AD621}" dt="2021-04-13T14:31:45.350" v="684" actId="114"/>
          <ac:spMkLst>
            <pc:docMk/>
            <pc:sldMk cId="2916403471" sldId="262"/>
            <ac:spMk id="22" creationId="{6198DE82-192F-4299-B7A1-95851324A6F7}"/>
          </ac:spMkLst>
        </pc:spChg>
        <pc:picChg chg="add del mod ord modCrop">
          <ac:chgData name="Tomáš Weissar" userId="a8246f16-88e2-45d5-ab01-04bf394fdcbc" providerId="ADAL" clId="{08F2D765-6BFB-468D-ADB9-1CC9444AD621}" dt="2021-04-13T14:10:06.914" v="220" actId="22"/>
          <ac:picMkLst>
            <pc:docMk/>
            <pc:sldMk cId="2916403471" sldId="262"/>
            <ac:picMk id="5" creationId="{E7903B29-D6EC-4889-AFFB-38B757806CB7}"/>
          </ac:picMkLst>
        </pc:picChg>
        <pc:picChg chg="add mod ord">
          <ac:chgData name="Tomáš Weissar" userId="a8246f16-88e2-45d5-ab01-04bf394fdcbc" providerId="ADAL" clId="{08F2D765-6BFB-468D-ADB9-1CC9444AD621}" dt="2021-04-13T14:11:07.235" v="222" actId="26606"/>
          <ac:picMkLst>
            <pc:docMk/>
            <pc:sldMk cId="2916403471" sldId="262"/>
            <ac:picMk id="7" creationId="{404B73E5-6D52-4247-8A2C-B937373A81BA}"/>
          </ac:picMkLst>
        </pc:picChg>
        <pc:picChg chg="add">
          <ac:chgData name="Tomáš Weissar" userId="a8246f16-88e2-45d5-ab01-04bf394fdcbc" providerId="ADAL" clId="{08F2D765-6BFB-468D-ADB9-1CC9444AD621}" dt="2021-04-13T14:11:07.235" v="222" actId="26606"/>
          <ac:picMkLst>
            <pc:docMk/>
            <pc:sldMk cId="2916403471" sldId="262"/>
            <ac:picMk id="9" creationId="{54DDEBDD-D8BD-41A6-8A0D-B00E3768B0F9}"/>
          </ac:picMkLst>
        </pc:picChg>
        <pc:picChg chg="add del">
          <ac:chgData name="Tomáš Weissar" userId="a8246f16-88e2-45d5-ab01-04bf394fdcbc" providerId="ADAL" clId="{08F2D765-6BFB-468D-ADB9-1CC9444AD621}" dt="2021-04-13T14:09:34.852" v="209" actId="26606"/>
          <ac:picMkLst>
            <pc:docMk/>
            <pc:sldMk cId="2916403471" sldId="262"/>
            <ac:picMk id="10" creationId="{54DDEBDD-D8BD-41A6-8A0D-B00E3768B0F9}"/>
          </ac:picMkLst>
        </pc:picChg>
        <pc:cxnChg chg="add del">
          <ac:chgData name="Tomáš Weissar" userId="a8246f16-88e2-45d5-ab01-04bf394fdcbc" providerId="ADAL" clId="{08F2D765-6BFB-468D-ADB9-1CC9444AD621}" dt="2021-04-13T14:09:42.604" v="211" actId="26606"/>
          <ac:cxnSpMkLst>
            <pc:docMk/>
            <pc:sldMk cId="2916403471" sldId="262"/>
            <ac:cxnSpMk id="12" creationId="{67182200-4859-4C8D-BCBB-55B245C28BA3}"/>
          </ac:cxnSpMkLst>
        </pc:cxnChg>
        <pc:cxnChg chg="add mod">
          <ac:chgData name="Tomáš Weissar" userId="a8246f16-88e2-45d5-ab01-04bf394fdcbc" providerId="ADAL" clId="{08F2D765-6BFB-468D-ADB9-1CC9444AD621}" dt="2021-04-13T14:18:41.996" v="368" actId="1076"/>
          <ac:cxnSpMkLst>
            <pc:docMk/>
            <pc:sldMk cId="2916403471" sldId="262"/>
            <ac:cxnSpMk id="18" creationId="{8AAFB78C-E25B-49AF-87FC-F8392F8EC790}"/>
          </ac:cxnSpMkLst>
        </pc:cxnChg>
        <pc:cxnChg chg="add del">
          <ac:chgData name="Tomáš Weissar" userId="a8246f16-88e2-45d5-ab01-04bf394fdcbc" providerId="ADAL" clId="{08F2D765-6BFB-468D-ADB9-1CC9444AD621}" dt="2021-04-13T14:10:03.277" v="217" actId="26606"/>
          <ac:cxnSpMkLst>
            <pc:docMk/>
            <pc:sldMk cId="2916403471" sldId="262"/>
            <ac:cxnSpMk id="20" creationId="{67182200-4859-4C8D-BCBB-55B245C28BA3}"/>
          </ac:cxnSpMkLst>
        </pc:cxnChg>
      </pc:sldChg>
      <pc:sldChg chg="addSp modSp mod">
        <pc:chgData name="Tomáš Weissar" userId="a8246f16-88e2-45d5-ab01-04bf394fdcbc" providerId="ADAL" clId="{08F2D765-6BFB-468D-ADB9-1CC9444AD621}" dt="2021-04-13T14:56:21.603" v="1062" actId="6549"/>
        <pc:sldMkLst>
          <pc:docMk/>
          <pc:sldMk cId="3248633396" sldId="263"/>
        </pc:sldMkLst>
        <pc:spChg chg="mod">
          <ac:chgData name="Tomáš Weissar" userId="a8246f16-88e2-45d5-ab01-04bf394fdcbc" providerId="ADAL" clId="{08F2D765-6BFB-468D-ADB9-1CC9444AD621}" dt="2021-04-13T14:49:07.837" v="965" actId="6549"/>
          <ac:spMkLst>
            <pc:docMk/>
            <pc:sldMk cId="3248633396" sldId="263"/>
            <ac:spMk id="2" creationId="{E909327F-18BB-4365-8A5E-F4A68B67958E}"/>
          </ac:spMkLst>
        </pc:spChg>
        <pc:spChg chg="add mod">
          <ac:chgData name="Tomáš Weissar" userId="a8246f16-88e2-45d5-ab01-04bf394fdcbc" providerId="ADAL" clId="{08F2D765-6BFB-468D-ADB9-1CC9444AD621}" dt="2021-04-13T14:56:21.603" v="1062" actId="6549"/>
          <ac:spMkLst>
            <pc:docMk/>
            <pc:sldMk cId="3248633396" sldId="263"/>
            <ac:spMk id="7" creationId="{4E1E2E06-C83A-4B72-B40C-FA4BF1992B69}"/>
          </ac:spMkLst>
        </pc:spChg>
        <pc:graphicFrameChg chg="mod modGraphic">
          <ac:chgData name="Tomáš Weissar" userId="a8246f16-88e2-45d5-ab01-04bf394fdcbc" providerId="ADAL" clId="{08F2D765-6BFB-468D-ADB9-1CC9444AD621}" dt="2021-04-13T14:49:47.109" v="975" actId="1076"/>
          <ac:graphicFrameMkLst>
            <pc:docMk/>
            <pc:sldMk cId="3248633396" sldId="263"/>
            <ac:graphicFrameMk id="4" creationId="{A8E64BE3-7A25-4FD8-A80D-BA119215CD1C}"/>
          </ac:graphicFrameMkLst>
        </pc:graphicFrameChg>
        <pc:picChg chg="add mod modCrop">
          <ac:chgData name="Tomáš Weissar" userId="a8246f16-88e2-45d5-ab01-04bf394fdcbc" providerId="ADAL" clId="{08F2D765-6BFB-468D-ADB9-1CC9444AD621}" dt="2021-04-13T14:49:00.998" v="952" actId="1076"/>
          <ac:picMkLst>
            <pc:docMk/>
            <pc:sldMk cId="3248633396" sldId="263"/>
            <ac:picMk id="5" creationId="{45D5E4C1-C17C-4D87-AF19-874C0600681B}"/>
          </ac:picMkLst>
        </pc:picChg>
        <pc:cxnChg chg="add mod">
          <ac:chgData name="Tomáš Weissar" userId="a8246f16-88e2-45d5-ab01-04bf394fdcbc" providerId="ADAL" clId="{08F2D765-6BFB-468D-ADB9-1CC9444AD621}" dt="2021-04-13T14:49:50.829" v="976" actId="1076"/>
          <ac:cxnSpMkLst>
            <pc:docMk/>
            <pc:sldMk cId="3248633396" sldId="263"/>
            <ac:cxnSpMk id="6" creationId="{7601A9B6-87A5-4808-BB4B-0BF2E2F6DC64}"/>
          </ac:cxnSpMkLst>
        </pc:cxnChg>
      </pc:sldChg>
      <pc:sldChg chg="addSp delSp modSp mod setBg">
        <pc:chgData name="Tomáš Weissar" userId="a8246f16-88e2-45d5-ab01-04bf394fdcbc" providerId="ADAL" clId="{08F2D765-6BFB-468D-ADB9-1CC9444AD621}" dt="2021-04-13T14:48:29.874" v="945" actId="1076"/>
        <pc:sldMkLst>
          <pc:docMk/>
          <pc:sldMk cId="1076193589" sldId="264"/>
        </pc:sldMkLst>
        <pc:spChg chg="mod">
          <ac:chgData name="Tomáš Weissar" userId="a8246f16-88e2-45d5-ab01-04bf394fdcbc" providerId="ADAL" clId="{08F2D765-6BFB-468D-ADB9-1CC9444AD621}" dt="2021-04-13T14:46:06.460" v="897" actId="20577"/>
          <ac:spMkLst>
            <pc:docMk/>
            <pc:sldMk cId="1076193589" sldId="264"/>
            <ac:spMk id="2" creationId="{9EB13119-B46F-4795-9CA1-CAF3FE6ECA98}"/>
          </ac:spMkLst>
        </pc:spChg>
        <pc:spChg chg="mod">
          <ac:chgData name="Tomáš Weissar" userId="a8246f16-88e2-45d5-ab01-04bf394fdcbc" providerId="ADAL" clId="{08F2D765-6BFB-468D-ADB9-1CC9444AD621}" dt="2021-04-13T14:46:37.760" v="901" actId="20577"/>
          <ac:spMkLst>
            <pc:docMk/>
            <pc:sldMk cId="1076193589" sldId="264"/>
            <ac:spMk id="3" creationId="{A48113AA-9D07-4131-B32E-C2E57BCB21CD}"/>
          </ac:spMkLst>
        </pc:spChg>
        <pc:spChg chg="add">
          <ac:chgData name="Tomáš Weissar" userId="a8246f16-88e2-45d5-ab01-04bf394fdcbc" providerId="ADAL" clId="{08F2D765-6BFB-468D-ADB9-1CC9444AD621}" dt="2021-04-13T14:45:44.735" v="893" actId="26606"/>
          <ac:spMkLst>
            <pc:docMk/>
            <pc:sldMk cId="1076193589" sldId="264"/>
            <ac:spMk id="11" creationId="{D009D6D5-DAC2-4A8B-A17A-E206B9012D09}"/>
          </ac:spMkLst>
        </pc:spChg>
        <pc:spChg chg="add mod">
          <ac:chgData name="Tomáš Weissar" userId="a8246f16-88e2-45d5-ab01-04bf394fdcbc" providerId="ADAL" clId="{08F2D765-6BFB-468D-ADB9-1CC9444AD621}" dt="2021-04-13T14:48:16.370" v="939" actId="1076"/>
          <ac:spMkLst>
            <pc:docMk/>
            <pc:sldMk cId="1076193589" sldId="264"/>
            <ac:spMk id="12" creationId="{AB0CD9AA-088B-4659-AD0B-39E0BE282D24}"/>
          </ac:spMkLst>
        </pc:spChg>
        <pc:spChg chg="add mod">
          <ac:chgData name="Tomáš Weissar" userId="a8246f16-88e2-45d5-ab01-04bf394fdcbc" providerId="ADAL" clId="{08F2D765-6BFB-468D-ADB9-1CC9444AD621}" dt="2021-04-13T14:48:16.370" v="939" actId="1076"/>
          <ac:spMkLst>
            <pc:docMk/>
            <pc:sldMk cId="1076193589" sldId="264"/>
            <ac:spMk id="13" creationId="{769E2562-6DC2-4F74-9F54-A6561382BA25}"/>
          </ac:spMkLst>
        </pc:spChg>
        <pc:graphicFrameChg chg="del mod modGraphic">
          <ac:chgData name="Tomáš Weissar" userId="a8246f16-88e2-45d5-ab01-04bf394fdcbc" providerId="ADAL" clId="{08F2D765-6BFB-468D-ADB9-1CC9444AD621}" dt="2021-04-13T14:27:52.805" v="641" actId="478"/>
          <ac:graphicFrameMkLst>
            <pc:docMk/>
            <pc:sldMk cId="1076193589" sldId="264"/>
            <ac:graphicFrameMk id="5" creationId="{B2ACA709-1B52-46AE-BF6E-45C543CB3D5D}"/>
          </ac:graphicFrameMkLst>
        </pc:graphicFrameChg>
        <pc:picChg chg="add mod">
          <ac:chgData name="Tomáš Weissar" userId="a8246f16-88e2-45d5-ab01-04bf394fdcbc" providerId="ADAL" clId="{08F2D765-6BFB-468D-ADB9-1CC9444AD621}" dt="2021-04-13T14:45:44.735" v="893" actId="26606"/>
          <ac:picMkLst>
            <pc:docMk/>
            <pc:sldMk cId="1076193589" sldId="264"/>
            <ac:picMk id="6" creationId="{58279A04-61AE-44DB-9DC0-5F565C4A04AE}"/>
          </ac:picMkLst>
        </pc:picChg>
        <pc:picChg chg="add mod modCrop">
          <ac:chgData name="Tomáš Weissar" userId="a8246f16-88e2-45d5-ab01-04bf394fdcbc" providerId="ADAL" clId="{08F2D765-6BFB-468D-ADB9-1CC9444AD621}" dt="2021-04-13T14:47:18.307" v="909" actId="1076"/>
          <ac:picMkLst>
            <pc:docMk/>
            <pc:sldMk cId="1076193589" sldId="264"/>
            <ac:picMk id="8" creationId="{5257C9A0-547D-4EC3-93BC-E3E8B416B8CC}"/>
          </ac:picMkLst>
        </pc:picChg>
        <pc:cxnChg chg="add mod">
          <ac:chgData name="Tomáš Weissar" userId="a8246f16-88e2-45d5-ab01-04bf394fdcbc" providerId="ADAL" clId="{08F2D765-6BFB-468D-ADB9-1CC9444AD621}" dt="2021-04-13T14:48:22.431" v="942" actId="1076"/>
          <ac:cxnSpMkLst>
            <pc:docMk/>
            <pc:sldMk cId="1076193589" sldId="264"/>
            <ac:cxnSpMk id="10" creationId="{BC94FF3C-E013-4D40-B358-2CC7CD516FEB}"/>
          </ac:cxnSpMkLst>
        </pc:cxnChg>
        <pc:cxnChg chg="add mod">
          <ac:chgData name="Tomáš Weissar" userId="a8246f16-88e2-45d5-ab01-04bf394fdcbc" providerId="ADAL" clId="{08F2D765-6BFB-468D-ADB9-1CC9444AD621}" dt="2021-04-13T14:48:29.874" v="945" actId="1076"/>
          <ac:cxnSpMkLst>
            <pc:docMk/>
            <pc:sldMk cId="1076193589" sldId="264"/>
            <ac:cxnSpMk id="14" creationId="{4CDAD6E5-CCE6-4384-BE64-12195BBB2581}"/>
          </ac:cxnSpMkLst>
        </pc:cxnChg>
      </pc:sldChg>
      <pc:sldChg chg="addSp modSp add mod setBg">
        <pc:chgData name="Tomáš Weissar" userId="a8246f16-88e2-45d5-ab01-04bf394fdcbc" providerId="ADAL" clId="{08F2D765-6BFB-468D-ADB9-1CC9444AD621}" dt="2021-04-13T14:31:52.241" v="686" actId="114"/>
        <pc:sldMkLst>
          <pc:docMk/>
          <pc:sldMk cId="1867554802" sldId="265"/>
        </pc:sldMkLst>
        <pc:spChg chg="mod">
          <ac:chgData name="Tomáš Weissar" userId="a8246f16-88e2-45d5-ab01-04bf394fdcbc" providerId="ADAL" clId="{08F2D765-6BFB-468D-ADB9-1CC9444AD621}" dt="2021-04-13T14:21:05.453" v="450" actId="1035"/>
          <ac:spMkLst>
            <pc:docMk/>
            <pc:sldMk cId="1867554802" sldId="265"/>
            <ac:spMk id="2" creationId="{8C22CDE7-710B-4D15-B43D-0AD05F29F27C}"/>
          </ac:spMkLst>
        </pc:spChg>
        <pc:spChg chg="mod">
          <ac:chgData name="Tomáš Weissar" userId="a8246f16-88e2-45d5-ab01-04bf394fdcbc" providerId="ADAL" clId="{08F2D765-6BFB-468D-ADB9-1CC9444AD621}" dt="2021-04-13T14:21:10.891" v="463" actId="1035"/>
          <ac:spMkLst>
            <pc:docMk/>
            <pc:sldMk cId="1867554802" sldId="265"/>
            <ac:spMk id="3" creationId="{D5B69CF6-FCB1-455A-9D40-C8E1BB68EAAA}"/>
          </ac:spMkLst>
        </pc:spChg>
        <pc:spChg chg="add mod">
          <ac:chgData name="Tomáš Weissar" userId="a8246f16-88e2-45d5-ab01-04bf394fdcbc" providerId="ADAL" clId="{08F2D765-6BFB-468D-ADB9-1CC9444AD621}" dt="2021-04-13T14:31:49.522" v="685" actId="114"/>
          <ac:spMkLst>
            <pc:docMk/>
            <pc:sldMk cId="1867554802" sldId="265"/>
            <ac:spMk id="8" creationId="{657D8E63-384E-4285-963F-C4F76BAD354D}"/>
          </ac:spMkLst>
        </pc:spChg>
        <pc:spChg chg="add mod">
          <ac:chgData name="Tomáš Weissar" userId="a8246f16-88e2-45d5-ab01-04bf394fdcbc" providerId="ADAL" clId="{08F2D765-6BFB-468D-ADB9-1CC9444AD621}" dt="2021-04-13T14:31:52.241" v="686" actId="114"/>
          <ac:spMkLst>
            <pc:docMk/>
            <pc:sldMk cId="1867554802" sldId="265"/>
            <ac:spMk id="13" creationId="{6CD28DDB-EB9A-453B-BB37-0FC5C8195B1D}"/>
          </ac:spMkLst>
        </pc:spChg>
        <pc:picChg chg="add mod ord">
          <ac:chgData name="Tomáš Weissar" userId="a8246f16-88e2-45d5-ab01-04bf394fdcbc" providerId="ADAL" clId="{08F2D765-6BFB-468D-ADB9-1CC9444AD621}" dt="2021-04-13T14:16:02.371" v="289" actId="26606"/>
          <ac:picMkLst>
            <pc:docMk/>
            <pc:sldMk cId="1867554802" sldId="265"/>
            <ac:picMk id="5" creationId="{3A222060-DE4D-42C2-B277-5C019835D2D9}"/>
          </ac:picMkLst>
        </pc:picChg>
        <pc:picChg chg="add">
          <ac:chgData name="Tomáš Weissar" userId="a8246f16-88e2-45d5-ab01-04bf394fdcbc" providerId="ADAL" clId="{08F2D765-6BFB-468D-ADB9-1CC9444AD621}" dt="2021-04-13T14:16:02.371" v="289" actId="26606"/>
          <ac:picMkLst>
            <pc:docMk/>
            <pc:sldMk cId="1867554802" sldId="265"/>
            <ac:picMk id="10" creationId="{54DDEBDD-D8BD-41A6-8A0D-B00E3768B0F9}"/>
          </ac:picMkLst>
        </pc:picChg>
        <pc:picChg chg="add mod modCrop">
          <ac:chgData name="Tomáš Weissar" userId="a8246f16-88e2-45d5-ab01-04bf394fdcbc" providerId="ADAL" clId="{08F2D765-6BFB-468D-ADB9-1CC9444AD621}" dt="2021-04-13T14:20:15.183" v="397" actId="1076"/>
          <ac:picMkLst>
            <pc:docMk/>
            <pc:sldMk cId="1867554802" sldId="265"/>
            <ac:picMk id="12" creationId="{38618F22-7D5A-4A85-A092-3C6B0699032E}"/>
          </ac:picMkLst>
        </pc:picChg>
        <pc:cxnChg chg="add mod">
          <ac:chgData name="Tomáš Weissar" userId="a8246f16-88e2-45d5-ab01-04bf394fdcbc" providerId="ADAL" clId="{08F2D765-6BFB-468D-ADB9-1CC9444AD621}" dt="2021-04-13T14:20:41.326" v="424" actId="1076"/>
          <ac:cxnSpMkLst>
            <pc:docMk/>
            <pc:sldMk cId="1867554802" sldId="265"/>
            <ac:cxnSpMk id="7" creationId="{F919EB38-6A0B-45ED-A211-C9E344C86899}"/>
          </ac:cxnSpMkLst>
        </pc:cxnChg>
        <pc:cxnChg chg="add mod">
          <ac:chgData name="Tomáš Weissar" userId="a8246f16-88e2-45d5-ab01-04bf394fdcbc" providerId="ADAL" clId="{08F2D765-6BFB-468D-ADB9-1CC9444AD621}" dt="2021-04-13T14:20:59.852" v="440" actId="1035"/>
          <ac:cxnSpMkLst>
            <pc:docMk/>
            <pc:sldMk cId="1867554802" sldId="265"/>
            <ac:cxnSpMk id="14" creationId="{7FA7DF57-1CAC-4282-AE9D-E2B34DE7C8A7}"/>
          </ac:cxnSpMkLst>
        </pc:cxnChg>
      </pc:sldChg>
      <pc:sldChg chg="addSp delSp modSp add mod setBg">
        <pc:chgData name="Tomáš Weissar" userId="a8246f16-88e2-45d5-ab01-04bf394fdcbc" providerId="ADAL" clId="{08F2D765-6BFB-468D-ADB9-1CC9444AD621}" dt="2021-04-13T14:31:37.962" v="683" actId="114"/>
        <pc:sldMkLst>
          <pc:docMk/>
          <pc:sldMk cId="25497058" sldId="266"/>
        </pc:sldMkLst>
        <pc:spChg chg="mod">
          <ac:chgData name="Tomáš Weissar" userId="a8246f16-88e2-45d5-ab01-04bf394fdcbc" providerId="ADAL" clId="{08F2D765-6BFB-468D-ADB9-1CC9444AD621}" dt="2021-04-13T14:30:52.219" v="652" actId="26606"/>
          <ac:spMkLst>
            <pc:docMk/>
            <pc:sldMk cId="25497058" sldId="266"/>
            <ac:spMk id="2" creationId="{8C22CDE7-710B-4D15-B43D-0AD05F29F27C}"/>
          </ac:spMkLst>
        </pc:spChg>
        <pc:spChg chg="mod ord">
          <ac:chgData name="Tomáš Weissar" userId="a8246f16-88e2-45d5-ab01-04bf394fdcbc" providerId="ADAL" clId="{08F2D765-6BFB-468D-ADB9-1CC9444AD621}" dt="2021-04-13T14:30:57.551" v="654" actId="403"/>
          <ac:spMkLst>
            <pc:docMk/>
            <pc:sldMk cId="25497058" sldId="266"/>
            <ac:spMk id="3" creationId="{D5B69CF6-FCB1-455A-9D40-C8E1BB68EAAA}"/>
          </ac:spMkLst>
        </pc:spChg>
        <pc:spChg chg="add del mod">
          <ac:chgData name="Tomáš Weissar" userId="a8246f16-88e2-45d5-ab01-04bf394fdcbc" providerId="ADAL" clId="{08F2D765-6BFB-468D-ADB9-1CC9444AD621}" dt="2021-04-13T14:30:44.316" v="650" actId="478"/>
          <ac:spMkLst>
            <pc:docMk/>
            <pc:sldMk cId="25497058" sldId="266"/>
            <ac:spMk id="9" creationId="{9B6D3F33-6675-45F6-B102-18B36CB94683}"/>
          </ac:spMkLst>
        </pc:spChg>
        <pc:spChg chg="add del">
          <ac:chgData name="Tomáš Weissar" userId="a8246f16-88e2-45d5-ab01-04bf394fdcbc" providerId="ADAL" clId="{08F2D765-6BFB-468D-ADB9-1CC9444AD621}" dt="2021-04-13T14:30:52.219" v="652" actId="26606"/>
          <ac:spMkLst>
            <pc:docMk/>
            <pc:sldMk cId="25497058" sldId="266"/>
            <ac:spMk id="10" creationId="{2C61293E-6EBE-43EF-A52C-9BEBFD7679D4}"/>
          </ac:spMkLst>
        </pc:spChg>
        <pc:spChg chg="add del">
          <ac:chgData name="Tomáš Weissar" userId="a8246f16-88e2-45d5-ab01-04bf394fdcbc" providerId="ADAL" clId="{08F2D765-6BFB-468D-ADB9-1CC9444AD621}" dt="2021-04-13T14:30:52.219" v="652" actId="26606"/>
          <ac:spMkLst>
            <pc:docMk/>
            <pc:sldMk cId="25497058" sldId="266"/>
            <ac:spMk id="12" creationId="{21540236-BFD5-4A9D-8840-4703E7F76825}"/>
          </ac:spMkLst>
        </pc:spChg>
        <pc:spChg chg="add mod">
          <ac:chgData name="Tomáš Weissar" userId="a8246f16-88e2-45d5-ab01-04bf394fdcbc" providerId="ADAL" clId="{08F2D765-6BFB-468D-ADB9-1CC9444AD621}" dt="2021-04-13T14:31:37.962" v="683" actId="114"/>
          <ac:spMkLst>
            <pc:docMk/>
            <pc:sldMk cId="25497058" sldId="266"/>
            <ac:spMk id="19" creationId="{97F70764-5B7F-4739-83F5-E08138F29171}"/>
          </ac:spMkLst>
        </pc:spChg>
        <pc:spChg chg="add">
          <ac:chgData name="Tomáš Weissar" userId="a8246f16-88e2-45d5-ab01-04bf394fdcbc" providerId="ADAL" clId="{08F2D765-6BFB-468D-ADB9-1CC9444AD621}" dt="2021-04-13T14:30:52.219" v="652" actId="26606"/>
          <ac:spMkLst>
            <pc:docMk/>
            <pc:sldMk cId="25497058" sldId="266"/>
            <ac:spMk id="21" creationId="{D009D6D5-DAC2-4A8B-A17A-E206B9012D09}"/>
          </ac:spMkLst>
        </pc:spChg>
        <pc:picChg chg="add del mod">
          <ac:chgData name="Tomáš Weissar" userId="a8246f16-88e2-45d5-ab01-04bf394fdcbc" providerId="ADAL" clId="{08F2D765-6BFB-468D-ADB9-1CC9444AD621}" dt="2021-04-13T14:30:34.805" v="647" actId="478"/>
          <ac:picMkLst>
            <pc:docMk/>
            <pc:sldMk cId="25497058" sldId="266"/>
            <ac:picMk id="5" creationId="{8B18053B-295B-498A-B4F3-1C733DFC1FCF}"/>
          </ac:picMkLst>
        </pc:picChg>
        <pc:picChg chg="add del mod">
          <ac:chgData name="Tomáš Weissar" userId="a8246f16-88e2-45d5-ab01-04bf394fdcbc" providerId="ADAL" clId="{08F2D765-6BFB-468D-ADB9-1CC9444AD621}" dt="2021-04-13T14:30:40.140" v="648" actId="478"/>
          <ac:picMkLst>
            <pc:docMk/>
            <pc:sldMk cId="25497058" sldId="266"/>
            <ac:picMk id="14" creationId="{A1CBEF94-8EB6-4191-ACB7-80BFE6BAEE0A}"/>
          </ac:picMkLst>
        </pc:picChg>
        <pc:picChg chg="add mod">
          <ac:chgData name="Tomáš Weissar" userId="a8246f16-88e2-45d5-ab01-04bf394fdcbc" providerId="ADAL" clId="{08F2D765-6BFB-468D-ADB9-1CC9444AD621}" dt="2021-04-13T14:30:52.219" v="652" actId="26606"/>
          <ac:picMkLst>
            <pc:docMk/>
            <pc:sldMk cId="25497058" sldId="266"/>
            <ac:picMk id="16" creationId="{EC2FF35B-398A-4CFA-971D-745D852ECBD6}"/>
          </ac:picMkLst>
        </pc:picChg>
        <pc:cxnChg chg="add del mod">
          <ac:chgData name="Tomáš Weissar" userId="a8246f16-88e2-45d5-ab01-04bf394fdcbc" providerId="ADAL" clId="{08F2D765-6BFB-468D-ADB9-1CC9444AD621}" dt="2021-04-13T14:30:42.977" v="649" actId="478"/>
          <ac:cxnSpMkLst>
            <pc:docMk/>
            <pc:sldMk cId="25497058" sldId="266"/>
            <ac:cxnSpMk id="7" creationId="{AA2310DD-D25F-45D2-891D-00B86697BE1F}"/>
          </ac:cxnSpMkLst>
        </pc:cxnChg>
        <pc:cxnChg chg="add mod">
          <ac:chgData name="Tomáš Weissar" userId="a8246f16-88e2-45d5-ab01-04bf394fdcbc" providerId="ADAL" clId="{08F2D765-6BFB-468D-ADB9-1CC9444AD621}" dt="2021-04-13T14:31:09.608" v="656" actId="1076"/>
          <ac:cxnSpMkLst>
            <pc:docMk/>
            <pc:sldMk cId="25497058" sldId="266"/>
            <ac:cxnSpMk id="18" creationId="{43805BCF-9B9F-468A-8787-82AC607FDC4A}"/>
          </ac:cxnSpMkLst>
        </pc:cxnChg>
      </pc:sldChg>
      <pc:sldChg chg="addSp delSp modSp add mod">
        <pc:chgData name="Tomáš Weissar" userId="a8246f16-88e2-45d5-ab01-04bf394fdcbc" providerId="ADAL" clId="{08F2D765-6BFB-468D-ADB9-1CC9444AD621}" dt="2021-04-13T14:59:19.122" v="1103" actId="1076"/>
        <pc:sldMkLst>
          <pc:docMk/>
          <pc:sldMk cId="2236987099" sldId="267"/>
        </pc:sldMkLst>
        <pc:spChg chg="mod">
          <ac:chgData name="Tomáš Weissar" userId="a8246f16-88e2-45d5-ab01-04bf394fdcbc" providerId="ADAL" clId="{08F2D765-6BFB-468D-ADB9-1CC9444AD621}" dt="2021-04-13T14:51:22.698" v="1035" actId="1076"/>
          <ac:spMkLst>
            <pc:docMk/>
            <pc:sldMk cId="2236987099" sldId="267"/>
            <ac:spMk id="2" creationId="{9EB13119-B46F-4795-9CA1-CAF3FE6ECA98}"/>
          </ac:spMkLst>
        </pc:spChg>
        <pc:spChg chg="del">
          <ac:chgData name="Tomáš Weissar" userId="a8246f16-88e2-45d5-ab01-04bf394fdcbc" providerId="ADAL" clId="{08F2D765-6BFB-468D-ADB9-1CC9444AD621}" dt="2021-04-13T14:27:59.259" v="643" actId="478"/>
          <ac:spMkLst>
            <pc:docMk/>
            <pc:sldMk cId="2236987099" sldId="267"/>
            <ac:spMk id="3" creationId="{A48113AA-9D07-4131-B32E-C2E57BCB21CD}"/>
          </ac:spMkLst>
        </pc:spChg>
        <pc:spChg chg="add del mod">
          <ac:chgData name="Tomáš Weissar" userId="a8246f16-88e2-45d5-ab01-04bf394fdcbc" providerId="ADAL" clId="{08F2D765-6BFB-468D-ADB9-1CC9444AD621}" dt="2021-04-13T14:28:01.085" v="644" actId="478"/>
          <ac:spMkLst>
            <pc:docMk/>
            <pc:sldMk cId="2236987099" sldId="267"/>
            <ac:spMk id="6" creationId="{EA806F56-59E8-4D54-831B-60AA0EF7CDC8}"/>
          </ac:spMkLst>
        </pc:spChg>
        <pc:graphicFrameChg chg="mod modGraphic">
          <ac:chgData name="Tomáš Weissar" userId="a8246f16-88e2-45d5-ab01-04bf394fdcbc" providerId="ADAL" clId="{08F2D765-6BFB-468D-ADB9-1CC9444AD621}" dt="2021-04-13T14:51:26.417" v="1036" actId="1076"/>
          <ac:graphicFrameMkLst>
            <pc:docMk/>
            <pc:sldMk cId="2236987099" sldId="267"/>
            <ac:graphicFrameMk id="5" creationId="{B2ACA709-1B52-46AE-BF6E-45C543CB3D5D}"/>
          </ac:graphicFrameMkLst>
        </pc:graphicFrameChg>
        <pc:picChg chg="add mod">
          <ac:chgData name="Tomáš Weissar" userId="a8246f16-88e2-45d5-ab01-04bf394fdcbc" providerId="ADAL" clId="{08F2D765-6BFB-468D-ADB9-1CC9444AD621}" dt="2021-04-13T14:59:19.122" v="1103" actId="1076"/>
          <ac:picMkLst>
            <pc:docMk/>
            <pc:sldMk cId="2236987099" sldId="267"/>
            <ac:picMk id="8" creationId="{6108AAF7-328F-40A0-9EB1-FCE8E875D072}"/>
          </ac:picMkLst>
        </pc:picChg>
      </pc:sldChg>
      <pc:sldChg chg="addSp modSp new mod">
        <pc:chgData name="Tomáš Weissar" userId="a8246f16-88e2-45d5-ab01-04bf394fdcbc" providerId="ADAL" clId="{08F2D765-6BFB-468D-ADB9-1CC9444AD621}" dt="2021-04-13T15:04:57.058" v="1229" actId="404"/>
        <pc:sldMkLst>
          <pc:docMk/>
          <pc:sldMk cId="3855266685" sldId="268"/>
        </pc:sldMkLst>
        <pc:spChg chg="mod">
          <ac:chgData name="Tomáš Weissar" userId="a8246f16-88e2-45d5-ab01-04bf394fdcbc" providerId="ADAL" clId="{08F2D765-6BFB-468D-ADB9-1CC9444AD621}" dt="2021-04-13T14:32:44.690" v="717" actId="20577"/>
          <ac:spMkLst>
            <pc:docMk/>
            <pc:sldMk cId="3855266685" sldId="268"/>
            <ac:spMk id="2" creationId="{FCF97DBB-2A59-4779-B82F-F81266528F75}"/>
          </ac:spMkLst>
        </pc:spChg>
        <pc:spChg chg="mod">
          <ac:chgData name="Tomáš Weissar" userId="a8246f16-88e2-45d5-ab01-04bf394fdcbc" providerId="ADAL" clId="{08F2D765-6BFB-468D-ADB9-1CC9444AD621}" dt="2021-04-13T15:04:57.058" v="1229" actId="404"/>
          <ac:spMkLst>
            <pc:docMk/>
            <pc:sldMk cId="3855266685" sldId="268"/>
            <ac:spMk id="3" creationId="{A776ABC4-B36E-46C2-88E4-80E4EC223608}"/>
          </ac:spMkLst>
        </pc:spChg>
        <pc:spChg chg="add mod">
          <ac:chgData name="Tomáš Weissar" userId="a8246f16-88e2-45d5-ab01-04bf394fdcbc" providerId="ADAL" clId="{08F2D765-6BFB-468D-ADB9-1CC9444AD621}" dt="2021-04-13T15:04:39.328" v="1225" actId="1076"/>
          <ac:spMkLst>
            <pc:docMk/>
            <pc:sldMk cId="3855266685" sldId="268"/>
            <ac:spMk id="9" creationId="{61BF33A8-AFDB-4F3A-AE47-7756610065A6}"/>
          </ac:spMkLst>
        </pc:spChg>
        <pc:spChg chg="add mod">
          <ac:chgData name="Tomáš Weissar" userId="a8246f16-88e2-45d5-ab01-04bf394fdcbc" providerId="ADAL" clId="{08F2D765-6BFB-468D-ADB9-1CC9444AD621}" dt="2021-04-13T14:58:09.369" v="1098" actId="1076"/>
          <ac:spMkLst>
            <pc:docMk/>
            <pc:sldMk cId="3855266685" sldId="268"/>
            <ac:spMk id="11" creationId="{0B8B1699-28E5-4BFB-8477-D96D13F58693}"/>
          </ac:spMkLst>
        </pc:spChg>
        <pc:spChg chg="add mod">
          <ac:chgData name="Tomáš Weissar" userId="a8246f16-88e2-45d5-ab01-04bf394fdcbc" providerId="ADAL" clId="{08F2D765-6BFB-468D-ADB9-1CC9444AD621}" dt="2021-04-13T14:44:54.793" v="887" actId="1076"/>
          <ac:spMkLst>
            <pc:docMk/>
            <pc:sldMk cId="3855266685" sldId="268"/>
            <ac:spMk id="16" creationId="{776A1A6B-4292-4ACC-87EB-4D48EBECC6ED}"/>
          </ac:spMkLst>
        </pc:spChg>
        <pc:spChg chg="add mod ord">
          <ac:chgData name="Tomáš Weissar" userId="a8246f16-88e2-45d5-ab01-04bf394fdcbc" providerId="ADAL" clId="{08F2D765-6BFB-468D-ADB9-1CC9444AD621}" dt="2021-04-13T14:58:02.546" v="1097" actId="1037"/>
          <ac:spMkLst>
            <pc:docMk/>
            <pc:sldMk cId="3855266685" sldId="268"/>
            <ac:spMk id="19" creationId="{9DF23C9D-6E48-40F6-A7E3-3E8942B16A5C}"/>
          </ac:spMkLst>
        </pc:spChg>
        <pc:picChg chg="add mod modCrop">
          <ac:chgData name="Tomáš Weissar" userId="a8246f16-88e2-45d5-ab01-04bf394fdcbc" providerId="ADAL" clId="{08F2D765-6BFB-468D-ADB9-1CC9444AD621}" dt="2021-04-13T14:58:33.966" v="1101" actId="11530"/>
          <ac:picMkLst>
            <pc:docMk/>
            <pc:sldMk cId="3855266685" sldId="268"/>
            <ac:picMk id="5" creationId="{78CC2985-E8CB-46C1-BE6D-119289D7C367}"/>
          </ac:picMkLst>
        </pc:picChg>
        <pc:picChg chg="add mod modCrop">
          <ac:chgData name="Tomáš Weissar" userId="a8246f16-88e2-45d5-ab01-04bf394fdcbc" providerId="ADAL" clId="{08F2D765-6BFB-468D-ADB9-1CC9444AD621}" dt="2021-04-13T14:43:23.343" v="856" actId="14100"/>
          <ac:picMkLst>
            <pc:docMk/>
            <pc:sldMk cId="3855266685" sldId="268"/>
            <ac:picMk id="7" creationId="{A3B14EAD-51FF-4226-AD9E-9EF3796E0F51}"/>
          </ac:picMkLst>
        </pc:picChg>
        <pc:cxnChg chg="add mod">
          <ac:chgData name="Tomáš Weissar" userId="a8246f16-88e2-45d5-ab01-04bf394fdcbc" providerId="ADAL" clId="{08F2D765-6BFB-468D-ADB9-1CC9444AD621}" dt="2021-04-13T15:04:46.095" v="1228" actId="14100"/>
          <ac:cxnSpMkLst>
            <pc:docMk/>
            <pc:sldMk cId="3855266685" sldId="268"/>
            <ac:cxnSpMk id="8" creationId="{6B547CB3-726B-4689-810B-D9B034BE9AA9}"/>
          </ac:cxnSpMkLst>
        </pc:cxnChg>
        <pc:cxnChg chg="add mod">
          <ac:chgData name="Tomáš Weissar" userId="a8246f16-88e2-45d5-ab01-04bf394fdcbc" providerId="ADAL" clId="{08F2D765-6BFB-468D-ADB9-1CC9444AD621}" dt="2021-04-13T14:58:12.651" v="1099" actId="14100"/>
          <ac:cxnSpMkLst>
            <pc:docMk/>
            <pc:sldMk cId="3855266685" sldId="268"/>
            <ac:cxnSpMk id="10" creationId="{ABFCBA89-9860-4E39-9EB0-90E6DF72C891}"/>
          </ac:cxnSpMkLst>
        </pc:cxnChg>
        <pc:cxnChg chg="add mod">
          <ac:chgData name="Tomáš Weissar" userId="a8246f16-88e2-45d5-ab01-04bf394fdcbc" providerId="ADAL" clId="{08F2D765-6BFB-468D-ADB9-1CC9444AD621}" dt="2021-04-13T14:44:43.715" v="880" actId="14100"/>
          <ac:cxnSpMkLst>
            <pc:docMk/>
            <pc:sldMk cId="3855266685" sldId="268"/>
            <ac:cxnSpMk id="15" creationId="{56E070AB-BF1C-4BF6-8E8E-15981AD068C2}"/>
          </ac:cxnSpMkLst>
        </pc:cxnChg>
      </pc:sldChg>
      <pc:sldChg chg="addSp modSp new mod">
        <pc:chgData name="Tomáš Weissar" userId="a8246f16-88e2-45d5-ab01-04bf394fdcbc" providerId="ADAL" clId="{08F2D765-6BFB-468D-ADB9-1CC9444AD621}" dt="2021-04-13T14:53:58.323" v="1056" actId="13243"/>
        <pc:sldMkLst>
          <pc:docMk/>
          <pc:sldMk cId="2504370233" sldId="269"/>
        </pc:sldMkLst>
        <pc:graphicFrameChg chg="add mod modGraphic">
          <ac:chgData name="Tomáš Weissar" userId="a8246f16-88e2-45d5-ab01-04bf394fdcbc" providerId="ADAL" clId="{08F2D765-6BFB-468D-ADB9-1CC9444AD621}" dt="2021-04-13T14:53:58.323" v="1056" actId="13243"/>
          <ac:graphicFrameMkLst>
            <pc:docMk/>
            <pc:sldMk cId="2504370233" sldId="269"/>
            <ac:graphicFrameMk id="2" creationId="{DC291C60-523F-4794-BABB-394C9F38A75B}"/>
          </ac:graphicFrameMkLst>
        </pc:graphicFrameChg>
        <pc:graphicFrameChg chg="add mod modGraphic">
          <ac:chgData name="Tomáš Weissar" userId="a8246f16-88e2-45d5-ab01-04bf394fdcbc" providerId="ADAL" clId="{08F2D765-6BFB-468D-ADB9-1CC9444AD621}" dt="2021-04-13T14:53:54.863" v="1055" actId="13243"/>
          <ac:graphicFrameMkLst>
            <pc:docMk/>
            <pc:sldMk cId="2504370233" sldId="269"/>
            <ac:graphicFrameMk id="3" creationId="{86E3935F-F08B-4C18-914D-DF2C58AF4942}"/>
          </ac:graphicFrameMkLst>
        </pc:graphicFrameChg>
        <pc:picChg chg="add mod ord">
          <ac:chgData name="Tomáš Weissar" userId="a8246f16-88e2-45d5-ab01-04bf394fdcbc" providerId="ADAL" clId="{08F2D765-6BFB-468D-ADB9-1CC9444AD621}" dt="2021-04-13T14:52:45.569" v="1043" actId="167"/>
          <ac:picMkLst>
            <pc:docMk/>
            <pc:sldMk cId="2504370233" sldId="269"/>
            <ac:picMk id="4" creationId="{5364AB6D-A9E5-4114-A3D6-E7F00D43460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292186-0C0B-46F1-BE1D-C4B8AF760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FC031F-005E-4865-9D3D-CE34EAC6A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E5E5D-AAFF-4A5E-953F-085CB0760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EEA39-5F31-4AA8-81BC-198D410C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D4B7D7-2C73-4EA5-8CE8-289CF4BA5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3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5A80D-BF40-45F3-A15C-A68EEEDF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A64D58-37A3-4FBB-813A-CA49C6930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040177-6CAD-45D0-BA26-8F997D99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8EF992-80E1-4B10-9A43-635D504A2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658D6B-E7ED-4606-AEA7-E5609C1C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9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94DF505-8F4E-438A-B735-4426F0B2B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4D85371-3B8C-4BCC-BA53-87F8048C9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F6BE3D-F363-4BBE-B59D-AD450BD54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9E7D6A-E9E8-4438-8FBE-B7762ED30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5D6CFC-6AC3-4469-990F-80F5E53C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6BCC58-0E50-4318-A301-A662F759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9DAEA4-1132-4A68-8AC9-233C79F82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F85452-4FC7-4C61-A184-6F82F2F4F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7BF332-2F1F-456B-8141-994B6F4F4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3A6916-CFDB-40BA-9A3B-85D290F7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02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8F025-BBEA-45FF-B2C5-68A1C3FA2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B0EBE3-2317-468C-8F9F-C37056A67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87C055-2CA5-4AD7-96EB-D3E432061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4A9D10-00B9-4BF5-AEC8-144438AD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796653-BDD9-478C-AB5E-AE1EC170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13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1367A-697F-4E7A-944D-E013A019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A6BD3-C581-4D0D-AB3B-5C6045A4A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8F2CD6F-6659-49B2-ACF4-29B02ECAB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43196B-3A55-4FA7-8D21-387845FD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953AC6-A586-46F6-9815-1D16B381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7FBCF8-D456-47CD-9CE6-2DCB6BF0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9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AE415-C0E4-4E31-B482-432093E1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3FFD22-52CA-47BD-AAF4-5B75E65BE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A7E289A-A9B1-4F24-989F-7988F082C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0B67C5F-5E46-4F1E-B1B0-263F460EF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E5FD6A5-55C5-45C5-A901-186081569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14AB426-45CF-4E6B-8DB3-3514B3CB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DABAA89-3D18-41EC-A793-BA09EB30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6DECB22-CFF1-4638-944F-E45ECBDF1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05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0F9195-C0C6-4336-8DCF-4FD0FC14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5FC778-D3CE-4B7B-85B0-EF84D13F1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07BCCE-1653-4174-8952-40C19916F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CE8F04-1277-4B7A-A08C-CF727D57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71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85E57F3-CCD9-488B-92F7-B40069CA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82671BD-AB3A-48D7-BF10-C4C995A7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53C1A9-9CC9-4ADC-9443-C91C7554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FAFDF-A070-417E-8CA5-10794535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9C1DC0-6A47-4607-B432-BCB29C957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644D9D4-901A-4069-8990-D1824E2C7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B4C52B-D4F9-4A3D-9882-475967B23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7B1561-599E-4B64-A828-49096C745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5D1D4D-B4DC-45CA-ABAA-D229B37E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02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2EF188-BF28-4DFB-A063-88D7B459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F9F5975-3AFE-4D40-8D49-34EF5CB5A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81B991C-0331-4265-B81E-0A3F4E384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433944-CE9C-4577-92D4-BF4DF6C38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B97384-9E28-4B2F-9F5E-80BC23DB7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589A96F-A782-47EC-8D02-40893E7C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3D3F70D-8BBB-47A5-863A-A38ECEEDB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24BCA8-1770-4D25-8404-0635FC295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86D0D9-2211-4CA6-A81D-FA009734D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A652AF-FE9D-40F0-A826-BC30EDC55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28349B-C092-4A90-81B2-B5E54EF55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02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Fantastic 4 Movie Poster by wobblyone on deviantART | Fantastic 4 movie,  Marvel dc movies, Fantastic four movie">
            <a:extLst>
              <a:ext uri="{FF2B5EF4-FFF2-40B4-BE49-F238E27FC236}">
                <a16:creationId xmlns:a16="http://schemas.microsoft.com/office/drawing/2014/main" id="{3D65E57E-1EF1-40D1-8485-0A2C01B23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7" b="16366"/>
          <a:stretch/>
        </p:blipFill>
        <p:spPr bwMode="auto">
          <a:xfrm>
            <a:off x="0" y="382"/>
            <a:ext cx="5751871" cy="68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E8CFDD-630F-41A9-8122-5A7333E24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2978" t="21595" r="7008" b="11200"/>
          <a:stretch/>
        </p:blipFill>
        <p:spPr>
          <a:xfrm>
            <a:off x="5751871" y="21247"/>
            <a:ext cx="6440129" cy="68437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6C45F0-12CF-4E36-A689-A90CF465E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645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Substantiva 4. a 5. deklinace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181E94-A342-4081-80D7-DD4D95384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687" y="4159404"/>
            <a:ext cx="9528313" cy="109839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FFFFFF"/>
                </a:solidFill>
              </a:rPr>
              <a:t>12. lekce</a:t>
            </a:r>
          </a:p>
        </p:txBody>
      </p:sp>
    </p:spTree>
    <p:extLst>
      <p:ext uri="{BB962C8B-B14F-4D97-AF65-F5344CB8AC3E}">
        <p14:creationId xmlns:p14="http://schemas.microsoft.com/office/powerpoint/2010/main" val="907583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04B73E5-6D52-4247-8A2C-B937373A81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145" r="36396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C22CDE7-710B-4D15-B43D-0AD05F29F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Substantiva </a:t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>
                <a:solidFill>
                  <a:srgbClr val="000000"/>
                </a:solidFill>
              </a:rPr>
              <a:t>4. deklinace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B69CF6-FCB1-455A-9D40-C8E1BB68E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 fontScale="92500" lnSpcReduction="10000"/>
          </a:bodyPr>
          <a:lstStyle/>
          <a:p>
            <a:r>
              <a:rPr lang="cs-CZ" dirty="0">
                <a:solidFill>
                  <a:srgbClr val="000000"/>
                </a:solidFill>
              </a:rPr>
              <a:t>zahrnují všechny tři rody</a:t>
            </a:r>
          </a:p>
          <a:p>
            <a:r>
              <a:rPr lang="cs-CZ" dirty="0">
                <a:solidFill>
                  <a:srgbClr val="000000"/>
                </a:solidFill>
              </a:rPr>
              <a:t>maskulina a feminina končí na </a:t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b="1" dirty="0">
                <a:solidFill>
                  <a:srgbClr val="000000"/>
                </a:solidFill>
              </a:rPr>
              <a:t>–</a:t>
            </a:r>
            <a:r>
              <a:rPr lang="cs-CZ" b="1" dirty="0" err="1">
                <a:solidFill>
                  <a:srgbClr val="000000"/>
                </a:solidFill>
              </a:rPr>
              <a:t>us</a:t>
            </a:r>
            <a:endParaRPr lang="cs-CZ" b="1" dirty="0">
              <a:solidFill>
                <a:srgbClr val="000000"/>
              </a:solidFill>
            </a:endParaRPr>
          </a:p>
          <a:p>
            <a:pPr lvl="1"/>
            <a:r>
              <a:rPr lang="cs-CZ" sz="2800" dirty="0">
                <a:solidFill>
                  <a:srgbClr val="000000"/>
                </a:solidFill>
              </a:rPr>
              <a:t>od maskulin 2. deklinace je rozeznáme dle koncovky genitivu, která je </a:t>
            </a:r>
            <a:r>
              <a:rPr lang="cs-CZ" sz="2800" b="1" dirty="0">
                <a:solidFill>
                  <a:srgbClr val="000000"/>
                </a:solidFill>
              </a:rPr>
              <a:t>–</a:t>
            </a:r>
            <a:r>
              <a:rPr lang="cs-CZ" sz="2800" b="1" dirty="0" err="1">
                <a:solidFill>
                  <a:srgbClr val="000000"/>
                </a:solidFill>
              </a:rPr>
              <a:t>ūs</a:t>
            </a:r>
            <a:r>
              <a:rPr lang="cs-CZ" sz="2800" dirty="0">
                <a:solidFill>
                  <a:srgbClr val="000000"/>
                </a:solidFill>
              </a:rPr>
              <a:t>, </a:t>
            </a:r>
            <a:br>
              <a:rPr lang="cs-CZ" sz="2800" dirty="0">
                <a:solidFill>
                  <a:srgbClr val="000000"/>
                </a:solidFill>
              </a:rPr>
            </a:br>
            <a:r>
              <a:rPr lang="cs-CZ" sz="2800" dirty="0">
                <a:solidFill>
                  <a:srgbClr val="000000"/>
                </a:solidFill>
              </a:rPr>
              <a:t>nikoliv </a:t>
            </a:r>
            <a:r>
              <a:rPr lang="cs-CZ" sz="2800" b="1" dirty="0">
                <a:solidFill>
                  <a:srgbClr val="000000"/>
                </a:solidFill>
              </a:rPr>
              <a:t>–</a:t>
            </a:r>
            <a:r>
              <a:rPr lang="cs-CZ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ī</a:t>
            </a:r>
            <a:endParaRPr lang="cs-CZ" sz="2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cs-CZ" sz="2800" dirty="0">
                <a:solidFill>
                  <a:srgbClr val="000000"/>
                </a:solidFill>
              </a:rPr>
              <a:t>servus, ī, m. – 2. deklinace × </a:t>
            </a:r>
            <a:r>
              <a:rPr lang="cs-CZ" sz="2800" dirty="0" err="1">
                <a:solidFill>
                  <a:srgbClr val="000000"/>
                </a:solidFill>
              </a:rPr>
              <a:t>manus</a:t>
            </a:r>
            <a:r>
              <a:rPr lang="cs-CZ" sz="2800" dirty="0">
                <a:solidFill>
                  <a:srgbClr val="000000"/>
                </a:solidFill>
              </a:rPr>
              <a:t>, </a:t>
            </a:r>
            <a:r>
              <a:rPr lang="cs-CZ" sz="2800" dirty="0" err="1">
                <a:solidFill>
                  <a:srgbClr val="000000"/>
                </a:solidFill>
              </a:rPr>
              <a:t>ūs</a:t>
            </a:r>
            <a:r>
              <a:rPr lang="cs-CZ" sz="2800" dirty="0">
                <a:solidFill>
                  <a:srgbClr val="000000"/>
                </a:solidFill>
              </a:rPr>
              <a:t>, m. – 4. deklinace</a:t>
            </a:r>
          </a:p>
          <a:p>
            <a:pPr lvl="1"/>
            <a:r>
              <a:rPr lang="cs-CZ" sz="2800" dirty="0">
                <a:solidFill>
                  <a:srgbClr val="000000"/>
                </a:solidFill>
              </a:rPr>
              <a:t>vzor </a:t>
            </a:r>
            <a:r>
              <a:rPr lang="cs-CZ" sz="2800" b="1" dirty="0" err="1">
                <a:solidFill>
                  <a:srgbClr val="000000"/>
                </a:solidFill>
              </a:rPr>
              <a:t>exercitus</a:t>
            </a:r>
            <a:r>
              <a:rPr lang="cs-CZ" sz="2800" dirty="0">
                <a:solidFill>
                  <a:srgbClr val="000000"/>
                </a:solidFill>
              </a:rPr>
              <a:t>, </a:t>
            </a:r>
            <a:r>
              <a:rPr lang="cs-CZ" sz="2800" dirty="0" err="1">
                <a:solidFill>
                  <a:srgbClr val="000000"/>
                </a:solidFill>
              </a:rPr>
              <a:t>ūs</a:t>
            </a:r>
            <a:r>
              <a:rPr lang="cs-CZ" sz="2800" dirty="0">
                <a:solidFill>
                  <a:srgbClr val="000000"/>
                </a:solidFill>
              </a:rPr>
              <a:t>, m.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8AAFB78C-E25B-49AF-87FC-F8392F8EC790}"/>
              </a:ext>
            </a:extLst>
          </p:cNvPr>
          <p:cNvCxnSpPr>
            <a:cxnSpLocks/>
          </p:cNvCxnSpPr>
          <p:nvPr/>
        </p:nvCxnSpPr>
        <p:spPr>
          <a:xfrm flipV="1">
            <a:off x="5381864" y="5813379"/>
            <a:ext cx="1428271" cy="54630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198DE82-192F-4299-B7A1-95851324A6F7}"/>
              </a:ext>
            </a:extLst>
          </p:cNvPr>
          <p:cNvSpPr txBox="1"/>
          <p:nvPr/>
        </p:nvSpPr>
        <p:spPr>
          <a:xfrm>
            <a:off x="3831361" y="6355608"/>
            <a:ext cx="247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exercitus</a:t>
            </a:r>
            <a:r>
              <a:rPr lang="cs-CZ" i="1" dirty="0"/>
              <a:t> </a:t>
            </a:r>
            <a:r>
              <a:rPr lang="cs-CZ" i="1" dirty="0" err="1"/>
              <a:t>fortis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16403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22CDE7-710B-4D15-B43D-0AD05F29F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/>
              <a:t>Substantiva </a:t>
            </a:r>
            <a:br>
              <a:rPr lang="cs-CZ"/>
            </a:br>
            <a:r>
              <a:rPr lang="cs-CZ"/>
              <a:t>4. deklinace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B69CF6-FCB1-455A-9D40-C8E1BB68E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cs-CZ" dirty="0"/>
              <a:t>feminin je poměrně málo </a:t>
            </a:r>
          </a:p>
          <a:p>
            <a:pPr lvl="1"/>
            <a:r>
              <a:rPr lang="cs-CZ" sz="2800" dirty="0"/>
              <a:t>osoby ženského pohlaví, stromy </a:t>
            </a:r>
            <a:br>
              <a:rPr lang="cs-CZ" sz="2800" dirty="0"/>
            </a:br>
            <a:r>
              <a:rPr lang="cs-CZ" sz="2800" dirty="0"/>
              <a:t>+ některá další</a:t>
            </a:r>
          </a:p>
          <a:p>
            <a:pPr lvl="1"/>
            <a:r>
              <a:rPr lang="cs-CZ" sz="2800" i="1" dirty="0" err="1"/>
              <a:t>socrus</a:t>
            </a:r>
            <a:r>
              <a:rPr lang="cs-CZ" sz="2800" i="1" dirty="0"/>
              <a:t>, </a:t>
            </a:r>
            <a:r>
              <a:rPr lang="cs-CZ" sz="2800" i="1" dirty="0" err="1"/>
              <a:t>ūs</a:t>
            </a:r>
            <a:r>
              <a:rPr lang="cs-CZ" sz="2800" i="1" dirty="0"/>
              <a:t>, f. </a:t>
            </a:r>
            <a:r>
              <a:rPr lang="cs-CZ" sz="2800" dirty="0"/>
              <a:t>= tchyně</a:t>
            </a:r>
          </a:p>
          <a:p>
            <a:pPr lvl="1"/>
            <a:r>
              <a:rPr lang="cs-CZ" sz="2800" i="1" dirty="0" err="1"/>
              <a:t>acus</a:t>
            </a:r>
            <a:r>
              <a:rPr lang="cs-CZ" sz="2800" i="1" dirty="0"/>
              <a:t>, </a:t>
            </a:r>
            <a:r>
              <a:rPr lang="cs-CZ" sz="2800" i="1" dirty="0" err="1"/>
              <a:t>ūs</a:t>
            </a:r>
            <a:r>
              <a:rPr lang="cs-CZ" sz="2800" i="1" dirty="0"/>
              <a:t>, f. </a:t>
            </a:r>
            <a:r>
              <a:rPr lang="cs-CZ" sz="2800" dirty="0"/>
              <a:t>= jehla</a:t>
            </a:r>
          </a:p>
          <a:p>
            <a:pPr lvl="1"/>
            <a:r>
              <a:rPr lang="cs-CZ" sz="2800" i="1" dirty="0" err="1"/>
              <a:t>quercus</a:t>
            </a:r>
            <a:r>
              <a:rPr lang="cs-CZ" sz="2800" i="1" dirty="0"/>
              <a:t>, </a:t>
            </a:r>
            <a:r>
              <a:rPr lang="cs-CZ" sz="2800" i="1" dirty="0" err="1"/>
              <a:t>ūs</a:t>
            </a:r>
            <a:r>
              <a:rPr lang="cs-CZ" sz="2800" i="1" dirty="0"/>
              <a:t>, f. </a:t>
            </a:r>
            <a:r>
              <a:rPr lang="cs-CZ" sz="2800" dirty="0"/>
              <a:t>= dub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C2FF35B-398A-4CFA-971D-745D852EC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827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43805BCF-9B9F-468A-8787-82AC607FDC4A}"/>
              </a:ext>
            </a:extLst>
          </p:cNvPr>
          <p:cNvCxnSpPr>
            <a:cxnSpLocks/>
          </p:cNvCxnSpPr>
          <p:nvPr/>
        </p:nvCxnSpPr>
        <p:spPr>
          <a:xfrm flipV="1">
            <a:off x="4883383" y="5515396"/>
            <a:ext cx="1428271" cy="54630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7F70764-5B7F-4739-83F5-E08138F29171}"/>
              </a:ext>
            </a:extLst>
          </p:cNvPr>
          <p:cNvSpPr txBox="1"/>
          <p:nvPr/>
        </p:nvSpPr>
        <p:spPr>
          <a:xfrm>
            <a:off x="2094271" y="6057625"/>
            <a:ext cx="371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socrus</a:t>
            </a:r>
            <a:r>
              <a:rPr lang="cs-CZ" i="1" dirty="0"/>
              <a:t> </a:t>
            </a:r>
            <a:r>
              <a:rPr lang="cs-CZ" i="1" dirty="0" err="1"/>
              <a:t>cum</a:t>
            </a:r>
            <a:r>
              <a:rPr lang="cs-CZ" i="1" dirty="0"/>
              <a:t> </a:t>
            </a:r>
            <a:r>
              <a:rPr lang="cs-CZ" i="1" dirty="0" err="1"/>
              <a:t>ac</a:t>
            </a:r>
            <a:r>
              <a:rPr lang="cs-CZ" sz="1800" i="1" dirty="0" err="1"/>
              <a:t>ū</a:t>
            </a:r>
            <a:r>
              <a:rPr lang="cs-CZ" sz="1800" i="1" dirty="0"/>
              <a:t> sub </a:t>
            </a:r>
            <a:r>
              <a:rPr lang="cs-CZ" sz="1800" i="1" dirty="0" err="1"/>
              <a:t>quercū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5497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A222060-DE4D-42C2-B277-5C019835D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7532" r="45850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C22CDE7-710B-4D15-B43D-0AD05F29F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665925"/>
            <a:ext cx="4803636" cy="13116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Substantiva </a:t>
            </a:r>
            <a:br>
              <a:rPr lang="cs-CZ" dirty="0">
                <a:solidFill>
                  <a:srgbClr val="000000"/>
                </a:solidFill>
              </a:rPr>
            </a:br>
            <a:r>
              <a:rPr lang="cs-CZ" dirty="0">
                <a:solidFill>
                  <a:srgbClr val="000000"/>
                </a:solidFill>
              </a:rPr>
              <a:t>4. deklinace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B69CF6-FCB1-455A-9D40-C8E1BB68E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099867"/>
            <a:ext cx="4992241" cy="2657666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</a:rPr>
              <a:t>neutra končí na </a:t>
            </a:r>
            <a:r>
              <a:rPr lang="cs-CZ" sz="2400" b="1" dirty="0">
                <a:solidFill>
                  <a:srgbClr val="000000"/>
                </a:solidFill>
              </a:rPr>
              <a:t>–ū</a:t>
            </a:r>
          </a:p>
          <a:p>
            <a:pPr lvl="1"/>
            <a:r>
              <a:rPr lang="cs-CZ" dirty="0">
                <a:solidFill>
                  <a:srgbClr val="000000"/>
                </a:solidFill>
              </a:rPr>
              <a:t>skloňují se dle vzoru </a:t>
            </a:r>
            <a:r>
              <a:rPr lang="cs-CZ" b="1" dirty="0" err="1">
                <a:solidFill>
                  <a:srgbClr val="000000"/>
                </a:solidFill>
              </a:rPr>
              <a:t>cornū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err="1">
                <a:solidFill>
                  <a:srgbClr val="000000"/>
                </a:solidFill>
              </a:rPr>
              <a:t>ūs</a:t>
            </a:r>
            <a:r>
              <a:rPr lang="cs-CZ" dirty="0">
                <a:solidFill>
                  <a:srgbClr val="000000"/>
                </a:solidFill>
              </a:rPr>
              <a:t>, n.</a:t>
            </a:r>
          </a:p>
          <a:p>
            <a:pPr lvl="1"/>
            <a:r>
              <a:rPr lang="cs-CZ" dirty="0">
                <a:solidFill>
                  <a:srgbClr val="000000"/>
                </a:solidFill>
              </a:rPr>
              <a:t>je jich jen několik</a:t>
            </a:r>
          </a:p>
          <a:p>
            <a:pPr lvl="2"/>
            <a:r>
              <a:rPr lang="cs-CZ" sz="2400" i="1" dirty="0" err="1">
                <a:solidFill>
                  <a:srgbClr val="000000"/>
                </a:solidFill>
              </a:rPr>
              <a:t>genū</a:t>
            </a:r>
            <a:r>
              <a:rPr lang="cs-CZ" sz="2400" i="1" dirty="0">
                <a:solidFill>
                  <a:srgbClr val="000000"/>
                </a:solidFill>
              </a:rPr>
              <a:t>, </a:t>
            </a:r>
            <a:r>
              <a:rPr lang="cs-CZ" sz="2400" i="1" dirty="0" err="1">
                <a:solidFill>
                  <a:srgbClr val="000000"/>
                </a:solidFill>
              </a:rPr>
              <a:t>ūs</a:t>
            </a:r>
            <a:r>
              <a:rPr lang="cs-CZ" sz="2400" i="1" dirty="0">
                <a:solidFill>
                  <a:srgbClr val="000000"/>
                </a:solidFill>
              </a:rPr>
              <a:t>, n. </a:t>
            </a:r>
            <a:r>
              <a:rPr lang="cs-CZ" sz="2400" dirty="0">
                <a:solidFill>
                  <a:srgbClr val="000000"/>
                </a:solidFill>
              </a:rPr>
              <a:t>= koleno</a:t>
            </a:r>
          </a:p>
          <a:p>
            <a:pPr lvl="2"/>
            <a:r>
              <a:rPr lang="cs-CZ" sz="2400" i="1" dirty="0" err="1">
                <a:solidFill>
                  <a:srgbClr val="000000"/>
                </a:solidFill>
              </a:rPr>
              <a:t>gelū</a:t>
            </a:r>
            <a:r>
              <a:rPr lang="cs-CZ" sz="2400" i="1" dirty="0">
                <a:solidFill>
                  <a:srgbClr val="000000"/>
                </a:solidFill>
              </a:rPr>
              <a:t>, </a:t>
            </a:r>
            <a:r>
              <a:rPr lang="cs-CZ" sz="2400" i="1" dirty="0" err="1">
                <a:solidFill>
                  <a:srgbClr val="000000"/>
                </a:solidFill>
              </a:rPr>
              <a:t>ūs</a:t>
            </a:r>
            <a:r>
              <a:rPr lang="cs-CZ" sz="2400" i="1" dirty="0">
                <a:solidFill>
                  <a:srgbClr val="000000"/>
                </a:solidFill>
              </a:rPr>
              <a:t>, n. </a:t>
            </a:r>
            <a:r>
              <a:rPr lang="cs-CZ" sz="2400" dirty="0">
                <a:solidFill>
                  <a:srgbClr val="000000"/>
                </a:solidFill>
              </a:rPr>
              <a:t>= led</a:t>
            </a:r>
          </a:p>
          <a:p>
            <a:pPr lvl="2"/>
            <a:r>
              <a:rPr lang="cs-CZ" sz="2400" i="1" dirty="0" err="1">
                <a:solidFill>
                  <a:srgbClr val="000000"/>
                </a:solidFill>
              </a:rPr>
              <a:t>verū</a:t>
            </a:r>
            <a:r>
              <a:rPr lang="cs-CZ" sz="2400" i="1" dirty="0">
                <a:solidFill>
                  <a:srgbClr val="000000"/>
                </a:solidFill>
              </a:rPr>
              <a:t>, </a:t>
            </a:r>
            <a:r>
              <a:rPr lang="cs-CZ" sz="2400" i="1" dirty="0" err="1">
                <a:solidFill>
                  <a:srgbClr val="000000"/>
                </a:solidFill>
              </a:rPr>
              <a:t>ūs</a:t>
            </a:r>
            <a:r>
              <a:rPr lang="cs-CZ" sz="2400" i="1" dirty="0">
                <a:solidFill>
                  <a:srgbClr val="000000"/>
                </a:solidFill>
              </a:rPr>
              <a:t>, n. = rožeň 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F919EB38-6A0B-45ED-A211-C9E344C86899}"/>
              </a:ext>
            </a:extLst>
          </p:cNvPr>
          <p:cNvCxnSpPr>
            <a:cxnSpLocks/>
          </p:cNvCxnSpPr>
          <p:nvPr/>
        </p:nvCxnSpPr>
        <p:spPr>
          <a:xfrm flipV="1">
            <a:off x="5723387" y="5472749"/>
            <a:ext cx="1233151" cy="41412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657D8E63-384E-4285-963F-C4F76BAD354D}"/>
              </a:ext>
            </a:extLst>
          </p:cNvPr>
          <p:cNvSpPr txBox="1"/>
          <p:nvPr/>
        </p:nvSpPr>
        <p:spPr>
          <a:xfrm>
            <a:off x="3157000" y="5886877"/>
            <a:ext cx="32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sciurus</a:t>
            </a:r>
            <a:r>
              <a:rPr lang="cs-CZ" i="1" dirty="0"/>
              <a:t> super </a:t>
            </a:r>
            <a:r>
              <a:rPr lang="cs-CZ" i="1" dirty="0" err="1"/>
              <a:t>gel</a:t>
            </a:r>
            <a:r>
              <a:rPr lang="cs-CZ" i="1" dirty="0" err="1">
                <a:solidFill>
                  <a:srgbClr val="000000"/>
                </a:solidFill>
              </a:rPr>
              <a:t>ū</a:t>
            </a:r>
            <a:r>
              <a:rPr lang="cs-CZ" i="1" dirty="0">
                <a:solidFill>
                  <a:srgbClr val="000000"/>
                </a:solidFill>
              </a:rPr>
              <a:t> </a:t>
            </a:r>
            <a:r>
              <a:rPr lang="cs-CZ" i="1" dirty="0" err="1">
                <a:solidFill>
                  <a:srgbClr val="000000"/>
                </a:solidFill>
              </a:rPr>
              <a:t>navigāns</a:t>
            </a:r>
            <a:endParaRPr lang="cs-CZ" i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8618F22-7D5A-4A85-A092-3C6B06990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1" t="21994" r="13293" b="5343"/>
          <a:stretch/>
        </p:blipFill>
        <p:spPr>
          <a:xfrm>
            <a:off x="225286" y="5091843"/>
            <a:ext cx="2398644" cy="156181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D28DDB-EB9A-453B-BB37-0FC5C8195B1D}"/>
              </a:ext>
            </a:extLst>
          </p:cNvPr>
          <p:cNvSpPr txBox="1"/>
          <p:nvPr/>
        </p:nvSpPr>
        <p:spPr>
          <a:xfrm>
            <a:off x="3157000" y="6239247"/>
            <a:ext cx="32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sciurus</a:t>
            </a:r>
            <a:r>
              <a:rPr lang="cs-CZ" i="1" dirty="0"/>
              <a:t> in </a:t>
            </a:r>
            <a:r>
              <a:rPr lang="cs-CZ" i="1" dirty="0" err="1"/>
              <a:t>ver</a:t>
            </a:r>
            <a:r>
              <a:rPr lang="cs-CZ" i="1" dirty="0" err="1">
                <a:solidFill>
                  <a:srgbClr val="000000"/>
                </a:solidFill>
              </a:rPr>
              <a:t>ū</a:t>
            </a:r>
            <a:endParaRPr lang="cs-CZ" i="1" dirty="0"/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7FA7DF57-1CAC-4282-AE9D-E2B34DE7C8A7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2319130" y="6110437"/>
            <a:ext cx="837870" cy="3134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55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9327F-18BB-4365-8A5E-F4A68B679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67" y="116280"/>
            <a:ext cx="9905998" cy="1478570"/>
          </a:xfrm>
        </p:spPr>
        <p:txBody>
          <a:bodyPr/>
          <a:lstStyle/>
          <a:p>
            <a:r>
              <a:rPr lang="cs-CZ" dirty="0"/>
              <a:t>Substantiva 4. deklinace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A8E64BE3-7A25-4FD8-A80D-BA119215CD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023846"/>
              </p:ext>
            </p:extLst>
          </p:nvPr>
        </p:nvGraphicFramePr>
        <p:xfrm>
          <a:off x="651081" y="1410732"/>
          <a:ext cx="5352155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7145">
                  <a:extLst>
                    <a:ext uri="{9D8B030D-6E8A-4147-A177-3AD203B41FA5}">
                      <a16:colId xmlns:a16="http://schemas.microsoft.com/office/drawing/2014/main" val="4037923591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1784575672"/>
                    </a:ext>
                  </a:extLst>
                </a:gridCol>
                <a:gridCol w="1928192">
                  <a:extLst>
                    <a:ext uri="{9D8B030D-6E8A-4147-A177-3AD203B41FA5}">
                      <a16:colId xmlns:a16="http://schemas.microsoft.com/office/drawing/2014/main" val="3408181531"/>
                    </a:ext>
                  </a:extLst>
                </a:gridCol>
                <a:gridCol w="1928192">
                  <a:extLst>
                    <a:ext uri="{9D8B030D-6E8A-4147-A177-3AD203B41FA5}">
                      <a16:colId xmlns:a16="http://schemas.microsoft.com/office/drawing/2014/main" val="1997264480"/>
                    </a:ext>
                  </a:extLst>
                </a:gridCol>
              </a:tblGrid>
              <a:tr h="319806">
                <a:tc>
                  <a:txBody>
                    <a:bodyPr/>
                    <a:lstStyle/>
                    <a:p>
                      <a:r>
                        <a:rPr lang="cs-CZ" dirty="0"/>
                        <a:t>číslo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pád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m. + 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623959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r>
                        <a:rPr lang="cs-CZ" dirty="0" err="1"/>
                        <a:t>sg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nom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exercit-</a:t>
                      </a:r>
                      <a:r>
                        <a:rPr lang="cs-CZ" b="1" dirty="0" err="1"/>
                        <a:t>us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corn</a:t>
                      </a:r>
                      <a:r>
                        <a:rPr lang="cs-CZ" dirty="0"/>
                        <a:t>-</a:t>
                      </a:r>
                      <a:r>
                        <a:rPr lang="cs-CZ" b="1" dirty="0"/>
                        <a:t>ū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655649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exercit-</a:t>
                      </a:r>
                      <a:r>
                        <a:rPr lang="cs-CZ" b="1" dirty="0" err="1"/>
                        <a:t>ūs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corn-</a:t>
                      </a:r>
                      <a:r>
                        <a:rPr lang="cs-CZ" b="1" dirty="0" err="1"/>
                        <a:t>ūs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967638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exercit-</a:t>
                      </a:r>
                      <a:r>
                        <a:rPr lang="cs-CZ" b="1" dirty="0" err="1"/>
                        <a:t>uī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corn</a:t>
                      </a:r>
                      <a:r>
                        <a:rPr lang="cs-CZ" dirty="0"/>
                        <a:t>-</a:t>
                      </a:r>
                      <a:r>
                        <a:rPr lang="cs-CZ" b="1" dirty="0"/>
                        <a:t>ū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59851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ak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exercit</a:t>
                      </a:r>
                      <a:r>
                        <a:rPr lang="cs-CZ" dirty="0"/>
                        <a:t>-</a:t>
                      </a:r>
                      <a:r>
                        <a:rPr lang="cs-CZ" b="1" dirty="0"/>
                        <a:t>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corn</a:t>
                      </a:r>
                      <a:r>
                        <a:rPr lang="cs-CZ" dirty="0"/>
                        <a:t>-</a:t>
                      </a:r>
                      <a:r>
                        <a:rPr lang="cs-CZ" b="1" dirty="0"/>
                        <a:t>ū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834939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vok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exercit-</a:t>
                      </a:r>
                      <a:r>
                        <a:rPr lang="cs-CZ" b="1" dirty="0" err="1"/>
                        <a:t>us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corn</a:t>
                      </a:r>
                      <a:r>
                        <a:rPr lang="cs-CZ" dirty="0"/>
                        <a:t>-</a:t>
                      </a:r>
                      <a:r>
                        <a:rPr lang="cs-CZ" b="1" dirty="0"/>
                        <a:t>ū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133551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abl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exercit</a:t>
                      </a:r>
                      <a:r>
                        <a:rPr lang="cs-CZ" dirty="0"/>
                        <a:t>-</a:t>
                      </a:r>
                      <a:r>
                        <a:rPr lang="cs-CZ" b="1" dirty="0"/>
                        <a:t>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corn</a:t>
                      </a:r>
                      <a:r>
                        <a:rPr lang="cs-CZ" dirty="0"/>
                        <a:t>-</a:t>
                      </a:r>
                      <a:r>
                        <a:rPr lang="cs-CZ" b="1" dirty="0"/>
                        <a:t>ū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544820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769579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r>
                        <a:rPr lang="cs-CZ" dirty="0" err="1"/>
                        <a:t>pl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nom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exercit-</a:t>
                      </a:r>
                      <a:r>
                        <a:rPr lang="cs-CZ" b="1" dirty="0" err="1"/>
                        <a:t>ūs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cornu</a:t>
                      </a:r>
                      <a:r>
                        <a:rPr lang="cs-CZ" dirty="0"/>
                        <a:t>-</a:t>
                      </a:r>
                      <a:r>
                        <a:rPr lang="cs-CZ" b="1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028480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exercit-</a:t>
                      </a:r>
                      <a:r>
                        <a:rPr lang="cs-CZ" b="1" dirty="0" err="1"/>
                        <a:t>uum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corn-</a:t>
                      </a:r>
                      <a:r>
                        <a:rPr lang="cs-CZ" b="1" dirty="0" err="1"/>
                        <a:t>uum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34144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exercit-</a:t>
                      </a:r>
                      <a:r>
                        <a:rPr lang="cs-CZ" b="1" dirty="0" err="1"/>
                        <a:t>ibus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corn-</a:t>
                      </a:r>
                      <a:r>
                        <a:rPr lang="cs-CZ" b="1" dirty="0" err="1"/>
                        <a:t>ibus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770080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ak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exercit-</a:t>
                      </a:r>
                      <a:r>
                        <a:rPr lang="cs-CZ" b="1" dirty="0" err="1"/>
                        <a:t>ūs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cornu</a:t>
                      </a:r>
                      <a:r>
                        <a:rPr lang="cs-CZ" dirty="0"/>
                        <a:t>-</a:t>
                      </a:r>
                      <a:r>
                        <a:rPr lang="cs-CZ" b="1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481097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vok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exercit-</a:t>
                      </a:r>
                      <a:r>
                        <a:rPr lang="cs-CZ" b="1" dirty="0" err="1"/>
                        <a:t>ūs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cornu</a:t>
                      </a:r>
                      <a:r>
                        <a:rPr lang="cs-CZ" dirty="0"/>
                        <a:t>-</a:t>
                      </a:r>
                      <a:r>
                        <a:rPr lang="cs-CZ" b="1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131741"/>
                  </a:ext>
                </a:extLst>
              </a:tr>
              <a:tr h="31980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abl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exercit-</a:t>
                      </a:r>
                      <a:r>
                        <a:rPr lang="cs-CZ" b="1" dirty="0" err="1"/>
                        <a:t>ibus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/>
                        <a:t>corn-</a:t>
                      </a:r>
                      <a:r>
                        <a:rPr lang="cs-CZ" b="1" dirty="0" err="1"/>
                        <a:t>ibus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256393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45D5E4C1-C17C-4D87-AF19-874C06006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9"/>
          <a:stretch/>
        </p:blipFill>
        <p:spPr>
          <a:xfrm>
            <a:off x="7992982" y="0"/>
            <a:ext cx="4199018" cy="685800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601A9B6-87A5-4808-BB4B-0BF2E2F6DC64}"/>
              </a:ext>
            </a:extLst>
          </p:cNvPr>
          <p:cNvCxnSpPr>
            <a:cxnSpLocks/>
          </p:cNvCxnSpPr>
          <p:nvPr/>
        </p:nvCxnSpPr>
        <p:spPr>
          <a:xfrm flipV="1">
            <a:off x="7568914" y="4266801"/>
            <a:ext cx="1233151" cy="41412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4E1E2E06-C83A-4B72-B40C-FA4BF1992B69}"/>
              </a:ext>
            </a:extLst>
          </p:cNvPr>
          <p:cNvSpPr txBox="1"/>
          <p:nvPr/>
        </p:nvSpPr>
        <p:spPr>
          <a:xfrm>
            <a:off x="6232107" y="4800199"/>
            <a:ext cx="157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d</a:t>
            </a:r>
            <a:r>
              <a:rPr lang="cs-CZ" i="1" dirty="0" err="1">
                <a:solidFill>
                  <a:srgbClr val="000000"/>
                </a:solidFill>
              </a:rPr>
              <a:t>ūx</a:t>
            </a:r>
            <a:r>
              <a:rPr lang="cs-CZ" i="1" dirty="0">
                <a:solidFill>
                  <a:srgbClr val="000000"/>
                </a:solidFill>
              </a:rPr>
              <a:t> </a:t>
            </a:r>
            <a:r>
              <a:rPr lang="cs-CZ" i="1" dirty="0" err="1">
                <a:solidFill>
                  <a:srgbClr val="000000"/>
                </a:solidFill>
              </a:rPr>
              <a:t>exercitūs</a:t>
            </a:r>
            <a:r>
              <a:rPr lang="cs-CZ" i="1" dirty="0">
                <a:solidFill>
                  <a:srgbClr val="000000"/>
                </a:solidFill>
              </a:rPr>
              <a:t> </a:t>
            </a:r>
            <a:r>
              <a:rPr lang="cs-CZ" i="1" dirty="0" err="1">
                <a:solidFill>
                  <a:srgbClr val="000000"/>
                </a:solidFill>
              </a:rPr>
              <a:t>cum</a:t>
            </a:r>
            <a:r>
              <a:rPr lang="cs-CZ" i="1" dirty="0">
                <a:solidFill>
                  <a:srgbClr val="000000"/>
                </a:solidFill>
              </a:rPr>
              <a:t> </a:t>
            </a:r>
            <a:r>
              <a:rPr lang="cs-CZ" i="1" dirty="0" err="1">
                <a:solidFill>
                  <a:srgbClr val="000000"/>
                </a:solidFill>
              </a:rPr>
              <a:t>cornū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248633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B13119-B46F-4795-9CA1-CAF3FE6E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dirty="0"/>
              <a:t>Substantiva </a:t>
            </a:r>
            <a:br>
              <a:rPr lang="cs-CZ" dirty="0"/>
            </a:br>
            <a:r>
              <a:rPr lang="cs-CZ" dirty="0"/>
              <a:t>5. deklinace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8113AA-9D07-4131-B32E-C2E57BCB2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cs-CZ" sz="2400" dirty="0"/>
              <a:t>jsou povětšinou feminina</a:t>
            </a:r>
          </a:p>
          <a:p>
            <a:r>
              <a:rPr lang="cs-CZ" sz="2400" dirty="0"/>
              <a:t>končí v nominativu </a:t>
            </a:r>
            <a:r>
              <a:rPr lang="cs-CZ" sz="2400" dirty="0" err="1"/>
              <a:t>sg</a:t>
            </a:r>
            <a:r>
              <a:rPr lang="cs-CZ" sz="2400" dirty="0"/>
              <a:t>. na </a:t>
            </a:r>
            <a:r>
              <a:rPr lang="cs-CZ" sz="2400" b="1" dirty="0"/>
              <a:t>–</a:t>
            </a:r>
            <a:r>
              <a:rPr lang="cs-CZ" sz="2400" b="1" dirty="0" err="1"/>
              <a:t>ēs</a:t>
            </a:r>
            <a:r>
              <a:rPr lang="cs-CZ" sz="2400" dirty="0"/>
              <a:t>, </a:t>
            </a:r>
            <a:br>
              <a:rPr lang="cs-CZ" sz="2400" dirty="0"/>
            </a:br>
            <a:r>
              <a:rPr lang="cs-CZ" sz="2400" dirty="0"/>
              <a:t>v gen. </a:t>
            </a:r>
            <a:r>
              <a:rPr lang="cs-CZ" sz="2400" dirty="0" err="1"/>
              <a:t>sg</a:t>
            </a:r>
            <a:r>
              <a:rPr lang="cs-CZ" sz="2400" dirty="0"/>
              <a:t>. na </a:t>
            </a:r>
            <a:r>
              <a:rPr lang="cs-CZ" sz="2400" b="1" dirty="0"/>
              <a:t>–</a:t>
            </a:r>
            <a:r>
              <a:rPr lang="cs-CZ" sz="2400" b="1" dirty="0" err="1"/>
              <a:t>ēī</a:t>
            </a:r>
            <a:r>
              <a:rPr lang="cs-CZ" sz="2400" b="1" dirty="0"/>
              <a:t> </a:t>
            </a:r>
          </a:p>
          <a:p>
            <a:r>
              <a:rPr lang="cs-CZ" sz="2400" dirty="0"/>
              <a:t>vzory </a:t>
            </a:r>
            <a:r>
              <a:rPr lang="cs-CZ" sz="2400" b="1" dirty="0" err="1"/>
              <a:t>diēs</a:t>
            </a:r>
            <a:r>
              <a:rPr lang="cs-CZ" sz="2400" dirty="0"/>
              <a:t>, </a:t>
            </a:r>
            <a:r>
              <a:rPr lang="cs-CZ" sz="2400" dirty="0" err="1"/>
              <a:t>diēī</a:t>
            </a:r>
            <a:r>
              <a:rPr lang="cs-CZ" sz="2400" dirty="0"/>
              <a:t>, m./f. </a:t>
            </a:r>
            <a:br>
              <a:rPr lang="cs-CZ" sz="2400" dirty="0"/>
            </a:br>
            <a:r>
              <a:rPr lang="cs-CZ" sz="2400" dirty="0"/>
              <a:t>a </a:t>
            </a:r>
            <a:r>
              <a:rPr lang="cs-CZ" sz="2400" b="1" dirty="0" err="1"/>
              <a:t>rēs</a:t>
            </a:r>
            <a:r>
              <a:rPr lang="cs-CZ" sz="2400" dirty="0"/>
              <a:t>, </a:t>
            </a:r>
            <a:r>
              <a:rPr lang="cs-CZ" sz="2400" dirty="0" err="1"/>
              <a:t>reī</a:t>
            </a:r>
            <a:r>
              <a:rPr lang="cs-CZ" sz="2400" dirty="0"/>
              <a:t>, f.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279A04-61AE-44DB-9DC0-5F565C4A0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3" r="19686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257C9A0-547D-4EC3-93BC-E3E8B416B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45" t="19775" r="56928" b="30643"/>
          <a:stretch/>
        </p:blipFill>
        <p:spPr>
          <a:xfrm>
            <a:off x="513202" y="5440850"/>
            <a:ext cx="3953458" cy="107663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BC94FF3C-E013-4D40-B358-2CC7CD516FEB}"/>
              </a:ext>
            </a:extLst>
          </p:cNvPr>
          <p:cNvCxnSpPr>
            <a:cxnSpLocks/>
          </p:cNvCxnSpPr>
          <p:nvPr/>
        </p:nvCxnSpPr>
        <p:spPr>
          <a:xfrm flipV="1">
            <a:off x="5778685" y="4641673"/>
            <a:ext cx="1199945" cy="65550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B0CD9AA-088B-4659-AD0B-39E0BE282D24}"/>
              </a:ext>
            </a:extLst>
          </p:cNvPr>
          <p:cNvSpPr txBox="1"/>
          <p:nvPr/>
        </p:nvSpPr>
        <p:spPr>
          <a:xfrm>
            <a:off x="4989685" y="5376728"/>
            <a:ext cx="32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diēs</a:t>
            </a:r>
            <a:r>
              <a:rPr lang="cs-CZ" i="1" dirty="0"/>
              <a:t> </a:t>
            </a:r>
            <a:r>
              <a:rPr lang="cs-CZ" i="1" dirty="0" err="1"/>
              <a:t>pulcher</a:t>
            </a:r>
            <a:endParaRPr lang="cs-CZ" i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69E2562-6DC2-4F74-9F54-A6561382BA25}"/>
              </a:ext>
            </a:extLst>
          </p:cNvPr>
          <p:cNvSpPr txBox="1"/>
          <p:nvPr/>
        </p:nvSpPr>
        <p:spPr>
          <a:xfrm>
            <a:off x="4989685" y="5729098"/>
            <a:ext cx="32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diēs</a:t>
            </a:r>
            <a:r>
              <a:rPr lang="cs-CZ" i="1" dirty="0"/>
              <a:t> </a:t>
            </a:r>
            <a:r>
              <a:rPr lang="cs-CZ" i="1" dirty="0" err="1"/>
              <a:t>certa</a:t>
            </a:r>
            <a:endParaRPr lang="cs-CZ" i="1" dirty="0"/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CDAD6E5-CCE6-4384-BE64-12195BBB2581}"/>
              </a:ext>
            </a:extLst>
          </p:cNvPr>
          <p:cNvCxnSpPr>
            <a:cxnSpLocks/>
          </p:cNvCxnSpPr>
          <p:nvPr/>
        </p:nvCxnSpPr>
        <p:spPr>
          <a:xfrm flipH="1">
            <a:off x="4193431" y="5913764"/>
            <a:ext cx="796254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193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13119-B46F-4795-9CA1-CAF3FE6E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238" y="116204"/>
            <a:ext cx="5882240" cy="1478570"/>
          </a:xfrm>
        </p:spPr>
        <p:txBody>
          <a:bodyPr/>
          <a:lstStyle/>
          <a:p>
            <a:r>
              <a:rPr lang="cs-CZ" dirty="0"/>
              <a:t>Substantiva 5. deklinace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B2ACA709-1B52-46AE-BF6E-45C543CB3D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7585781"/>
              </p:ext>
            </p:extLst>
          </p:nvPr>
        </p:nvGraphicFramePr>
        <p:xfrm>
          <a:off x="5724938" y="1430671"/>
          <a:ext cx="5256209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735">
                  <a:extLst>
                    <a:ext uri="{9D8B030D-6E8A-4147-A177-3AD203B41FA5}">
                      <a16:colId xmlns:a16="http://schemas.microsoft.com/office/drawing/2014/main" val="4037923591"/>
                    </a:ext>
                  </a:extLst>
                </a:gridCol>
                <a:gridCol w="759446">
                  <a:extLst>
                    <a:ext uri="{9D8B030D-6E8A-4147-A177-3AD203B41FA5}">
                      <a16:colId xmlns:a16="http://schemas.microsoft.com/office/drawing/2014/main" val="1784575672"/>
                    </a:ext>
                  </a:extLst>
                </a:gridCol>
                <a:gridCol w="2088295">
                  <a:extLst>
                    <a:ext uri="{9D8B030D-6E8A-4147-A177-3AD203B41FA5}">
                      <a16:colId xmlns:a16="http://schemas.microsoft.com/office/drawing/2014/main" val="3408181531"/>
                    </a:ext>
                  </a:extLst>
                </a:gridCol>
                <a:gridCol w="1779733">
                  <a:extLst>
                    <a:ext uri="{9D8B030D-6E8A-4147-A177-3AD203B41FA5}">
                      <a16:colId xmlns:a16="http://schemas.microsoft.com/office/drawing/2014/main" val="1997264480"/>
                    </a:ext>
                  </a:extLst>
                </a:gridCol>
              </a:tblGrid>
              <a:tr h="352499">
                <a:tc>
                  <a:txBody>
                    <a:bodyPr/>
                    <a:lstStyle/>
                    <a:p>
                      <a:r>
                        <a:rPr lang="cs-CZ" dirty="0"/>
                        <a:t>číslo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pád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vzor </a:t>
                      </a:r>
                      <a:r>
                        <a:rPr lang="cs-CZ" dirty="0" err="1"/>
                        <a:t>diēs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vzor </a:t>
                      </a:r>
                      <a:r>
                        <a:rPr lang="cs-CZ" dirty="0" err="1"/>
                        <a:t>rēs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623959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r>
                        <a:rPr lang="cs-CZ" dirty="0" err="1"/>
                        <a:t>sg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nom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di-</a:t>
                      </a:r>
                      <a:r>
                        <a:rPr lang="cs-CZ" b="1" dirty="0" err="1"/>
                        <a:t>ēs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r-</a:t>
                      </a:r>
                      <a:r>
                        <a:rPr lang="cs-CZ" b="1" dirty="0" err="1"/>
                        <a:t>ēs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655649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di-</a:t>
                      </a:r>
                      <a:r>
                        <a:rPr lang="cs-CZ" b="1" dirty="0" err="1"/>
                        <a:t>ēī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r-</a:t>
                      </a:r>
                      <a:r>
                        <a:rPr lang="cs-CZ" b="1" dirty="0" err="1"/>
                        <a:t>ēī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967638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di-</a:t>
                      </a:r>
                      <a:r>
                        <a:rPr lang="cs-CZ" b="1" dirty="0" err="1"/>
                        <a:t>ēī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r-</a:t>
                      </a:r>
                      <a:r>
                        <a:rPr lang="cs-CZ" b="1" dirty="0" err="1"/>
                        <a:t>ēī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59851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ak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di-</a:t>
                      </a:r>
                      <a:r>
                        <a:rPr lang="cs-CZ" b="1" dirty="0" err="1"/>
                        <a:t>em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r-</a:t>
                      </a:r>
                      <a:r>
                        <a:rPr lang="cs-CZ" b="1" dirty="0" err="1"/>
                        <a:t>em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834939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vok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di-</a:t>
                      </a:r>
                      <a:r>
                        <a:rPr lang="cs-CZ" b="1" dirty="0" err="1"/>
                        <a:t>ēs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r-</a:t>
                      </a:r>
                      <a:r>
                        <a:rPr lang="cs-CZ" b="1" dirty="0" err="1"/>
                        <a:t>ēs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133551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abl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di-</a:t>
                      </a:r>
                      <a:r>
                        <a:rPr lang="cs-CZ" b="1" dirty="0"/>
                        <a:t>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r-</a:t>
                      </a:r>
                      <a:r>
                        <a:rPr lang="cs-CZ" b="1" dirty="0"/>
                        <a:t>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544820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769579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r>
                        <a:rPr lang="cs-CZ" dirty="0" err="1"/>
                        <a:t>pl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nom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di-</a:t>
                      </a:r>
                      <a:r>
                        <a:rPr lang="cs-CZ" b="1" dirty="0" err="1"/>
                        <a:t>ēs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r-</a:t>
                      </a:r>
                      <a:r>
                        <a:rPr lang="cs-CZ" b="1" dirty="0" err="1"/>
                        <a:t>ēs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028480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di-</a:t>
                      </a:r>
                      <a:r>
                        <a:rPr lang="cs-CZ" b="1" dirty="0" err="1"/>
                        <a:t>ērum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r-</a:t>
                      </a:r>
                      <a:r>
                        <a:rPr lang="cs-CZ" b="1" dirty="0" err="1"/>
                        <a:t>ērum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34144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di-</a:t>
                      </a:r>
                      <a:r>
                        <a:rPr lang="cs-CZ" b="1" dirty="0" err="1"/>
                        <a:t>ēbus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r-</a:t>
                      </a:r>
                      <a:r>
                        <a:rPr lang="cs-CZ" b="1" dirty="0" err="1"/>
                        <a:t>ēbus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770080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ak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di-</a:t>
                      </a:r>
                      <a:r>
                        <a:rPr lang="cs-CZ" b="1" dirty="0" err="1"/>
                        <a:t>ēs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r-</a:t>
                      </a:r>
                      <a:r>
                        <a:rPr lang="cs-CZ" b="1" dirty="0" err="1"/>
                        <a:t>ēs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481097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vok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di-</a:t>
                      </a:r>
                      <a:r>
                        <a:rPr lang="cs-CZ" b="1" dirty="0" err="1"/>
                        <a:t>ēs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r-</a:t>
                      </a:r>
                      <a:r>
                        <a:rPr lang="cs-CZ" b="1" dirty="0" err="1"/>
                        <a:t>ēs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131741"/>
                  </a:ext>
                </a:extLst>
              </a:tr>
              <a:tr h="35249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abl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di-</a:t>
                      </a:r>
                      <a:r>
                        <a:rPr lang="cs-CZ" b="1" dirty="0" err="1"/>
                        <a:t>ēbus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r-</a:t>
                      </a:r>
                      <a:r>
                        <a:rPr lang="cs-CZ" b="1" dirty="0" err="1"/>
                        <a:t>ēbus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256393"/>
                  </a:ext>
                </a:extLst>
              </a:tr>
            </a:tbl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6108AAF7-328F-40A0-9EB1-FCE8E875D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7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87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ál 18">
            <a:extLst>
              <a:ext uri="{FF2B5EF4-FFF2-40B4-BE49-F238E27FC236}">
                <a16:creationId xmlns:a16="http://schemas.microsoft.com/office/drawing/2014/main" id="{9DF23C9D-6E48-40F6-A7E3-3E8942B16A5C}"/>
              </a:ext>
            </a:extLst>
          </p:cNvPr>
          <p:cNvSpPr/>
          <p:nvPr/>
        </p:nvSpPr>
        <p:spPr>
          <a:xfrm>
            <a:off x="6436300" y="1515065"/>
            <a:ext cx="6617091" cy="644330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F97DBB-2A59-4779-B82F-F8126652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Ukazovací zájmena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76ABC4-B36E-46C2-88E4-80E4EC223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41755"/>
            <a:ext cx="6147620" cy="3935208"/>
          </a:xfrm>
        </p:spPr>
        <p:txBody>
          <a:bodyPr>
            <a:normAutofit/>
          </a:bodyPr>
          <a:lstStyle/>
          <a:p>
            <a:r>
              <a:rPr lang="cs-CZ" sz="2400" b="1" dirty="0"/>
              <a:t>hic, </a:t>
            </a:r>
            <a:r>
              <a:rPr lang="cs-CZ" sz="2400" b="1" dirty="0" err="1"/>
              <a:t>haec</a:t>
            </a:r>
            <a:r>
              <a:rPr lang="cs-CZ" sz="2400" b="1" dirty="0"/>
              <a:t>, hoc </a:t>
            </a:r>
            <a:r>
              <a:rPr lang="cs-CZ" sz="2400" dirty="0"/>
              <a:t>„tento, tato, toto“</a:t>
            </a:r>
          </a:p>
          <a:p>
            <a:pPr lvl="1"/>
            <a:r>
              <a:rPr lang="cs-CZ" sz="2000" dirty="0"/>
              <a:t>ukazuje na věci či osoby přítomné blízké</a:t>
            </a:r>
          </a:p>
          <a:p>
            <a:r>
              <a:rPr lang="cs-CZ" sz="2400" b="1" dirty="0" err="1"/>
              <a:t>iste</a:t>
            </a:r>
            <a:r>
              <a:rPr lang="cs-CZ" sz="2400" b="1" dirty="0"/>
              <a:t>, </a:t>
            </a:r>
            <a:r>
              <a:rPr lang="cs-CZ" sz="2400" b="1" dirty="0" err="1"/>
              <a:t>ista</a:t>
            </a:r>
            <a:r>
              <a:rPr lang="cs-CZ" sz="2400" b="1" dirty="0"/>
              <a:t>, </a:t>
            </a:r>
            <a:r>
              <a:rPr lang="cs-CZ" sz="2400" b="1" dirty="0" err="1"/>
              <a:t>istud</a:t>
            </a:r>
            <a:r>
              <a:rPr lang="cs-CZ" sz="2400" b="1" dirty="0"/>
              <a:t> </a:t>
            </a:r>
            <a:r>
              <a:rPr lang="cs-CZ" sz="2400" dirty="0"/>
              <a:t>„tenhle, tahle, tohle“</a:t>
            </a:r>
          </a:p>
          <a:p>
            <a:pPr lvl="1"/>
            <a:r>
              <a:rPr lang="cs-CZ" sz="2000" dirty="0"/>
              <a:t>ukazuje na věci či osoby vzdálenější</a:t>
            </a:r>
          </a:p>
          <a:p>
            <a:r>
              <a:rPr lang="cs-CZ" sz="2400" b="1" dirty="0" err="1"/>
              <a:t>ille</a:t>
            </a:r>
            <a:r>
              <a:rPr lang="cs-CZ" sz="2400" b="1" dirty="0"/>
              <a:t>, </a:t>
            </a:r>
            <a:r>
              <a:rPr lang="cs-CZ" sz="2400" b="1" dirty="0" err="1"/>
              <a:t>illa</a:t>
            </a:r>
            <a:r>
              <a:rPr lang="cs-CZ" sz="2400" b="1" dirty="0"/>
              <a:t> </a:t>
            </a:r>
            <a:r>
              <a:rPr lang="cs-CZ" sz="2400" b="1" dirty="0" err="1"/>
              <a:t>illud</a:t>
            </a:r>
            <a:r>
              <a:rPr lang="cs-CZ" sz="2400" b="1" dirty="0"/>
              <a:t> </a:t>
            </a:r>
            <a:r>
              <a:rPr lang="cs-CZ" sz="2400" dirty="0"/>
              <a:t>„onen, ona, ono“</a:t>
            </a:r>
          </a:p>
          <a:p>
            <a:pPr lvl="1"/>
            <a:r>
              <a:rPr lang="cs-CZ" sz="2000" dirty="0"/>
              <a:t>ukazuje na věci či osoby nepřítomné</a:t>
            </a:r>
          </a:p>
          <a:p>
            <a:endParaRPr lang="cs-CZ" sz="2400" b="1" dirty="0"/>
          </a:p>
          <a:p>
            <a:r>
              <a:rPr lang="cs-CZ" sz="2400" b="1" dirty="0" err="1"/>
              <a:t>ipse</a:t>
            </a:r>
            <a:r>
              <a:rPr lang="cs-CZ" sz="2400" b="1" dirty="0"/>
              <a:t>, </a:t>
            </a:r>
            <a:r>
              <a:rPr lang="cs-CZ" sz="2400" b="1" dirty="0" err="1"/>
              <a:t>ipsa</a:t>
            </a:r>
            <a:r>
              <a:rPr lang="cs-CZ" sz="2400" b="1" dirty="0"/>
              <a:t>, </a:t>
            </a:r>
            <a:r>
              <a:rPr lang="cs-CZ" sz="2400" b="1" dirty="0" err="1"/>
              <a:t>ipsum</a:t>
            </a:r>
            <a:r>
              <a:rPr lang="cs-CZ" sz="2400" b="1" dirty="0"/>
              <a:t> </a:t>
            </a:r>
            <a:r>
              <a:rPr lang="cs-CZ" sz="2400" dirty="0"/>
              <a:t>„sám, sama, samo“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CC2985-E8CB-46C1-BE6D-119289D7C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4" r="17317"/>
          <a:stretch/>
        </p:blipFill>
        <p:spPr>
          <a:xfrm>
            <a:off x="6985821" y="3025775"/>
            <a:ext cx="5206180" cy="34671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3B14EAD-51FF-4226-AD9E-9EF3796E0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7" t="6087" r="1000" b="12875"/>
          <a:stretch/>
        </p:blipFill>
        <p:spPr>
          <a:xfrm>
            <a:off x="8358808" y="604009"/>
            <a:ext cx="2994991" cy="2173357"/>
          </a:xfrm>
          <a:prstGeom prst="cloudCallout">
            <a:avLst>
              <a:gd name="adj1" fmla="val 46094"/>
              <a:gd name="adj2" fmla="val 73778"/>
            </a:avLst>
          </a:prstGeom>
          <a:ln>
            <a:solidFill>
              <a:schemeClr val="tx1"/>
            </a:solidFill>
          </a:ln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6B547CB3-726B-4689-810B-D9B034BE9AA9}"/>
              </a:ext>
            </a:extLst>
          </p:cNvPr>
          <p:cNvCxnSpPr>
            <a:cxnSpLocks/>
          </p:cNvCxnSpPr>
          <p:nvPr/>
        </p:nvCxnSpPr>
        <p:spPr>
          <a:xfrm flipV="1">
            <a:off x="6326317" y="5738191"/>
            <a:ext cx="1346692" cy="57001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61BF33A8-AFDB-4F3A-AE47-7756610065A6}"/>
              </a:ext>
            </a:extLst>
          </p:cNvPr>
          <p:cNvSpPr txBox="1"/>
          <p:nvPr/>
        </p:nvSpPr>
        <p:spPr>
          <a:xfrm>
            <a:off x="5588536" y="6123543"/>
            <a:ext cx="136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haec</a:t>
            </a:r>
            <a:endParaRPr lang="cs-CZ" i="1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BFCBA89-9860-4E39-9EB0-90E6DF72C891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11566226" y="2034411"/>
            <a:ext cx="312908" cy="135509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B8B1699-28E5-4BFB-8477-D96D13F58693}"/>
              </a:ext>
            </a:extLst>
          </p:cNvPr>
          <p:cNvSpPr txBox="1"/>
          <p:nvPr/>
        </p:nvSpPr>
        <p:spPr>
          <a:xfrm>
            <a:off x="11579869" y="1665079"/>
            <a:ext cx="59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ista</a:t>
            </a:r>
            <a:endParaRPr lang="cs-CZ" i="1" dirty="0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6E070AB-BF1C-4BF6-8E8E-15981AD068C2}"/>
              </a:ext>
            </a:extLst>
          </p:cNvPr>
          <p:cNvCxnSpPr>
            <a:cxnSpLocks/>
          </p:cNvCxnSpPr>
          <p:nvPr/>
        </p:nvCxnSpPr>
        <p:spPr>
          <a:xfrm>
            <a:off x="8057590" y="1607829"/>
            <a:ext cx="1170030" cy="19765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76A1A6B-4292-4ACC-87EB-4D48EBECC6ED}"/>
              </a:ext>
            </a:extLst>
          </p:cNvPr>
          <p:cNvSpPr txBox="1"/>
          <p:nvPr/>
        </p:nvSpPr>
        <p:spPr>
          <a:xfrm>
            <a:off x="7535343" y="1321355"/>
            <a:ext cx="134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ille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855266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64AB6D-A9E5-4114-A3D6-E7F00D434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DC291C60-523F-4794-BABB-394C9F38A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878141"/>
              </p:ext>
            </p:extLst>
          </p:nvPr>
        </p:nvGraphicFramePr>
        <p:xfrm>
          <a:off x="385998" y="2910167"/>
          <a:ext cx="4881982" cy="348826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636105">
                  <a:extLst>
                    <a:ext uri="{9D8B030D-6E8A-4147-A177-3AD203B41FA5}">
                      <a16:colId xmlns:a16="http://schemas.microsoft.com/office/drawing/2014/main" val="1534304687"/>
                    </a:ext>
                  </a:extLst>
                </a:gridCol>
                <a:gridCol w="821635">
                  <a:extLst>
                    <a:ext uri="{9D8B030D-6E8A-4147-A177-3AD203B41FA5}">
                      <a16:colId xmlns:a16="http://schemas.microsoft.com/office/drawing/2014/main" val="4263031189"/>
                    </a:ext>
                  </a:extLst>
                </a:gridCol>
                <a:gridCol w="1141414">
                  <a:extLst>
                    <a:ext uri="{9D8B030D-6E8A-4147-A177-3AD203B41FA5}">
                      <a16:colId xmlns:a16="http://schemas.microsoft.com/office/drawing/2014/main" val="816226870"/>
                    </a:ext>
                  </a:extLst>
                </a:gridCol>
                <a:gridCol w="1141414">
                  <a:extLst>
                    <a:ext uri="{9D8B030D-6E8A-4147-A177-3AD203B41FA5}">
                      <a16:colId xmlns:a16="http://schemas.microsoft.com/office/drawing/2014/main" val="2427870779"/>
                    </a:ext>
                  </a:extLst>
                </a:gridCol>
                <a:gridCol w="1141414">
                  <a:extLst>
                    <a:ext uri="{9D8B030D-6E8A-4147-A177-3AD203B41FA5}">
                      <a16:colId xmlns:a16="http://schemas.microsoft.com/office/drawing/2014/main" val="4009135253"/>
                    </a:ext>
                  </a:extLst>
                </a:gridCol>
              </a:tblGrid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m.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f.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n.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8308947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sg</a:t>
                      </a:r>
                      <a:r>
                        <a:rPr lang="cs-CZ" sz="1800" dirty="0">
                          <a:effectLst/>
                        </a:rPr>
                        <a:t>.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nom</a:t>
                      </a:r>
                      <a:r>
                        <a:rPr lang="cs-CZ" sz="1800" dirty="0">
                          <a:effectLst/>
                        </a:rPr>
                        <a:t>.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effectLst/>
                        </a:rPr>
                        <a:t>hic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>
                          <a:effectLst/>
                        </a:rPr>
                        <a:t>haec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effectLst/>
                        </a:rPr>
                        <a:t>hoc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extLst>
                  <a:ext uri="{0D108BD9-81ED-4DB2-BD59-A6C34878D82A}">
                    <a16:rowId xmlns:a16="http://schemas.microsoft.com/office/drawing/2014/main" val="2916362044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gen.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hu</a:t>
                      </a:r>
                      <a:r>
                        <a:rPr lang="cs-CZ" sz="1800" dirty="0">
                          <a:effectLst/>
                        </a:rPr>
                        <a:t>-</a:t>
                      </a:r>
                      <a:r>
                        <a:rPr lang="cs-CZ" sz="1800" b="1" dirty="0">
                          <a:effectLst/>
                        </a:rPr>
                        <a:t>ius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491804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dat.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hu</a:t>
                      </a:r>
                      <a:r>
                        <a:rPr lang="cs-CZ" sz="1800" dirty="0">
                          <a:effectLst/>
                        </a:rPr>
                        <a:t>-</a:t>
                      </a:r>
                      <a:r>
                        <a:rPr lang="cs-CZ" sz="1800" b="1" dirty="0">
                          <a:effectLst/>
                        </a:rPr>
                        <a:t>i</a:t>
                      </a:r>
                      <a:r>
                        <a:rPr lang="cs-CZ" sz="1800" dirty="0">
                          <a:effectLst/>
                        </a:rPr>
                        <a:t>-c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148206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ak.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h-</a:t>
                      </a:r>
                      <a:r>
                        <a:rPr lang="cs-CZ" sz="1800" dirty="0" err="1">
                          <a:effectLst/>
                        </a:rPr>
                        <a:t>u</a:t>
                      </a:r>
                      <a:r>
                        <a:rPr lang="cs-CZ" sz="1800" b="1" dirty="0" err="1">
                          <a:effectLst/>
                        </a:rPr>
                        <a:t>n</a:t>
                      </a:r>
                      <a:r>
                        <a:rPr lang="cs-CZ" sz="1800" dirty="0">
                          <a:effectLst/>
                        </a:rPr>
                        <a:t>-c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h-</a:t>
                      </a:r>
                      <a:r>
                        <a:rPr lang="cs-CZ" sz="1800" dirty="0" err="1">
                          <a:effectLst/>
                        </a:rPr>
                        <a:t>a</a:t>
                      </a:r>
                      <a:r>
                        <a:rPr lang="cs-CZ" sz="1800" b="1" dirty="0" err="1">
                          <a:effectLst/>
                        </a:rPr>
                        <a:t>n</a:t>
                      </a:r>
                      <a:r>
                        <a:rPr lang="cs-CZ" sz="1800" dirty="0">
                          <a:effectLst/>
                        </a:rPr>
                        <a:t>-c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hoc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3779080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abl.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h-ō-c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h-ā-c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h-ō-c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 anchor="ctr"/>
                </a:tc>
                <a:extLst>
                  <a:ext uri="{0D108BD9-81ED-4DB2-BD59-A6C34878D82A}">
                    <a16:rowId xmlns:a16="http://schemas.microsoft.com/office/drawing/2014/main" val="1640627963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pl.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nom.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h-ī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h-</a:t>
                      </a:r>
                      <a:r>
                        <a:rPr lang="cs-CZ" sz="1800" dirty="0" err="1">
                          <a:effectLst/>
                        </a:rPr>
                        <a:t>ae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>
                          <a:effectLst/>
                        </a:rPr>
                        <a:t>haec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extLst>
                  <a:ext uri="{0D108BD9-81ED-4DB2-BD59-A6C34878D82A}">
                    <a16:rowId xmlns:a16="http://schemas.microsoft.com/office/drawing/2014/main" val="4286294068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gen.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h-ōrum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h-</a:t>
                      </a:r>
                      <a:r>
                        <a:rPr lang="cs-CZ" sz="1800" dirty="0" err="1">
                          <a:effectLst/>
                        </a:rPr>
                        <a:t>ārum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h-</a:t>
                      </a:r>
                      <a:r>
                        <a:rPr lang="cs-CZ" sz="1800" dirty="0" err="1">
                          <a:effectLst/>
                        </a:rPr>
                        <a:t>ōrum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334990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dat.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h-</a:t>
                      </a:r>
                      <a:r>
                        <a:rPr lang="cs-CZ" sz="1800" dirty="0" err="1">
                          <a:effectLst/>
                        </a:rPr>
                        <a:t>īs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788190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ak.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h-ōs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h-ās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>
                          <a:effectLst/>
                        </a:rPr>
                        <a:t>haec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8615021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abl.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h-</a:t>
                      </a:r>
                      <a:r>
                        <a:rPr lang="cs-CZ" sz="1800" dirty="0" err="1">
                          <a:effectLst/>
                        </a:rPr>
                        <a:t>īs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285132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6E3935F-F08B-4C18-914D-DF2C58AF4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276910"/>
              </p:ext>
            </p:extLst>
          </p:nvPr>
        </p:nvGraphicFramePr>
        <p:xfrm>
          <a:off x="5267980" y="2910166"/>
          <a:ext cx="3380841" cy="34882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26947">
                  <a:extLst>
                    <a:ext uri="{9D8B030D-6E8A-4147-A177-3AD203B41FA5}">
                      <a16:colId xmlns:a16="http://schemas.microsoft.com/office/drawing/2014/main" val="3109332414"/>
                    </a:ext>
                  </a:extLst>
                </a:gridCol>
                <a:gridCol w="1126947">
                  <a:extLst>
                    <a:ext uri="{9D8B030D-6E8A-4147-A177-3AD203B41FA5}">
                      <a16:colId xmlns:a16="http://schemas.microsoft.com/office/drawing/2014/main" val="3519022553"/>
                    </a:ext>
                  </a:extLst>
                </a:gridCol>
                <a:gridCol w="1126947">
                  <a:extLst>
                    <a:ext uri="{9D8B030D-6E8A-4147-A177-3AD203B41FA5}">
                      <a16:colId xmlns:a16="http://schemas.microsoft.com/office/drawing/2014/main" val="618781121"/>
                    </a:ext>
                  </a:extLst>
                </a:gridCol>
              </a:tblGrid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m.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effectLst/>
                        </a:rPr>
                        <a:t>f.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n.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6017101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>
                          <a:effectLst/>
                        </a:rPr>
                        <a:t>ille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>
                          <a:effectLst/>
                        </a:rPr>
                        <a:t>illa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>
                          <a:effectLst/>
                        </a:rPr>
                        <a:t>illud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extLst>
                  <a:ext uri="{0D108BD9-81ED-4DB2-BD59-A6C34878D82A}">
                    <a16:rowId xmlns:a16="http://schemas.microsoft.com/office/drawing/2014/main" val="2726132843"/>
                  </a:ext>
                </a:extLst>
              </a:tr>
              <a:tr h="31711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ill-</a:t>
                      </a:r>
                      <a:r>
                        <a:rPr lang="cs-CZ" sz="1800" b="1" dirty="0" err="1">
                          <a:effectLst/>
                        </a:rPr>
                        <a:t>īus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538502"/>
                  </a:ext>
                </a:extLst>
              </a:tr>
              <a:tr h="31711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</a:t>
                      </a:r>
                      <a:r>
                        <a:rPr lang="cs-CZ" sz="1800" dirty="0">
                          <a:effectLst/>
                        </a:rPr>
                        <a:t>-</a:t>
                      </a:r>
                      <a:r>
                        <a:rPr lang="cs-CZ" sz="1800" b="1" dirty="0">
                          <a:effectLst/>
                        </a:rPr>
                        <a:t>ī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958728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</a:t>
                      </a:r>
                      <a:r>
                        <a:rPr lang="cs-CZ" sz="1800" dirty="0">
                          <a:effectLst/>
                        </a:rPr>
                        <a:t>-um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ill-am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>
                          <a:effectLst/>
                        </a:rPr>
                        <a:t>illud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2958084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</a:t>
                      </a:r>
                      <a:r>
                        <a:rPr lang="cs-CZ" sz="1800" dirty="0">
                          <a:effectLst/>
                        </a:rPr>
                        <a:t>-ō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</a:t>
                      </a:r>
                      <a:r>
                        <a:rPr lang="cs-CZ" sz="1800" dirty="0">
                          <a:effectLst/>
                        </a:rPr>
                        <a:t>-ā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</a:t>
                      </a:r>
                      <a:r>
                        <a:rPr lang="cs-CZ" sz="1800" dirty="0">
                          <a:effectLst/>
                        </a:rPr>
                        <a:t>-ō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 anchor="ctr"/>
                </a:tc>
                <a:extLst>
                  <a:ext uri="{0D108BD9-81ED-4DB2-BD59-A6C34878D82A}">
                    <a16:rowId xmlns:a16="http://schemas.microsoft.com/office/drawing/2014/main" val="819653293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</a:t>
                      </a:r>
                      <a:r>
                        <a:rPr lang="cs-CZ" sz="1800" dirty="0">
                          <a:effectLst/>
                        </a:rPr>
                        <a:t>-ī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ill-ae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</a:t>
                      </a:r>
                      <a:r>
                        <a:rPr lang="cs-CZ" sz="1800" dirty="0">
                          <a:effectLst/>
                        </a:rPr>
                        <a:t>-a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17780" marB="0" anchor="ctr"/>
                </a:tc>
                <a:extLst>
                  <a:ext uri="{0D108BD9-81ED-4DB2-BD59-A6C34878D82A}">
                    <a16:rowId xmlns:a16="http://schemas.microsoft.com/office/drawing/2014/main" val="472931950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ill-ōrum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ill-ārum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ill-ōrum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052702"/>
                  </a:ext>
                </a:extLst>
              </a:tr>
              <a:tr h="31711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ill-īs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461986"/>
                  </a:ext>
                </a:extLst>
              </a:tr>
              <a:tr h="317115"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effectLst/>
                        </a:rPr>
                        <a:t>ill-ōs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ill-ās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</a:t>
                      </a:r>
                      <a:r>
                        <a:rPr lang="cs-CZ" sz="1800" dirty="0">
                          <a:effectLst/>
                        </a:rPr>
                        <a:t>-a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0521037"/>
                  </a:ext>
                </a:extLst>
              </a:tr>
              <a:tr h="31711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effectLst/>
                        </a:rPr>
                        <a:t>ill-īs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1778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668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3702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518</Words>
  <Application>Microsoft Office PowerPoint</Application>
  <PresentationFormat>Širokoúhlá obrazovka</PresentationFormat>
  <Paragraphs>202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Motiv Office</vt:lpstr>
      <vt:lpstr>Substantiva 4. a 5. deklinace</vt:lpstr>
      <vt:lpstr>Substantiva  4. deklinace</vt:lpstr>
      <vt:lpstr>Substantiva  4. deklinace</vt:lpstr>
      <vt:lpstr>Substantiva  4. deklinace</vt:lpstr>
      <vt:lpstr>Substantiva 4. deklinace</vt:lpstr>
      <vt:lpstr>Substantiva  5. deklinace</vt:lpstr>
      <vt:lpstr>Substantiva 5. deklinace</vt:lpstr>
      <vt:lpstr>Ukazovací zájmena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Akuzativ s infinitivem Substantiva 4. a 5. deklinace ukazovací zájmena</dc:title>
  <dc:creator>Zuzana Lukšová</dc:creator>
  <cp:lastModifiedBy>Tomáš Weissar</cp:lastModifiedBy>
  <cp:revision>9</cp:revision>
  <dcterms:created xsi:type="dcterms:W3CDTF">2021-03-10T15:00:44Z</dcterms:created>
  <dcterms:modified xsi:type="dcterms:W3CDTF">2021-04-13T15:05:00Z</dcterms:modified>
</cp:coreProperties>
</file>