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2"/>
  </p:notesMasterIdLst>
  <p:sldIdLst>
    <p:sldId id="308" r:id="rId2"/>
    <p:sldId id="330" r:id="rId3"/>
    <p:sldId id="290" r:id="rId4"/>
    <p:sldId id="329" r:id="rId5"/>
    <p:sldId id="331" r:id="rId6"/>
    <p:sldId id="332" r:id="rId7"/>
    <p:sldId id="333" r:id="rId8"/>
    <p:sldId id="334" r:id="rId9"/>
    <p:sldId id="342" r:id="rId10"/>
    <p:sldId id="335" r:id="rId11"/>
    <p:sldId id="343" r:id="rId12"/>
    <p:sldId id="336" r:id="rId13"/>
    <p:sldId id="340" r:id="rId14"/>
    <p:sldId id="344" r:id="rId15"/>
    <p:sldId id="338" r:id="rId16"/>
    <p:sldId id="341" r:id="rId17"/>
    <p:sldId id="339" r:id="rId18"/>
    <p:sldId id="345" r:id="rId19"/>
    <p:sldId id="346" r:id="rId20"/>
    <p:sldId id="337" r:id="rId21"/>
  </p:sldIdLst>
  <p:sldSz cx="9144000" cy="6858000" type="screen4x3"/>
  <p:notesSz cx="6858000" cy="9144000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B00326F-04BC-47A7-B139-91607387436E}" v="1" dt="2024-03-12T18:34:21.609"/>
    <p1510:client id="{32C34E16-BE84-47D1-8F04-261A253F4434}" v="4" dt="2024-03-13T14:18:33.05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 snapToGrid="0" snapToObjects="1">
      <p:cViewPr varScale="1">
        <p:scale>
          <a:sx n="130" d="100"/>
          <a:sy n="130" d="100"/>
        </p:scale>
        <p:origin x="1074" y="12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řemysl Bar" userId="e729b752-3125-4e78-a7e7-46c1a5182e56" providerId="ADAL" clId="{2B00326F-04BC-47A7-B139-91607387436E}"/>
    <pc:docChg chg="custSel addSld modSld">
      <pc:chgData name="Přemysl Bar" userId="e729b752-3125-4e78-a7e7-46c1a5182e56" providerId="ADAL" clId="{2B00326F-04BC-47A7-B139-91607387436E}" dt="2024-03-12T18:36:06.797" v="69" actId="1076"/>
      <pc:docMkLst>
        <pc:docMk/>
      </pc:docMkLst>
      <pc:sldChg chg="addSp delSp modSp new mod">
        <pc:chgData name="Přemysl Bar" userId="e729b752-3125-4e78-a7e7-46c1a5182e56" providerId="ADAL" clId="{2B00326F-04BC-47A7-B139-91607387436E}" dt="2024-03-12T18:36:06.797" v="69" actId="1076"/>
        <pc:sldMkLst>
          <pc:docMk/>
          <pc:sldMk cId="2362859306" sldId="341"/>
        </pc:sldMkLst>
        <pc:spChg chg="mod">
          <ac:chgData name="Přemysl Bar" userId="e729b752-3125-4e78-a7e7-46c1a5182e56" providerId="ADAL" clId="{2B00326F-04BC-47A7-B139-91607387436E}" dt="2024-03-12T18:36:06.797" v="69" actId="1076"/>
          <ac:spMkLst>
            <pc:docMk/>
            <pc:sldMk cId="2362859306" sldId="341"/>
            <ac:spMk id="2" creationId="{AB50F6CE-26C9-2A23-8B43-3050F8120958}"/>
          </ac:spMkLst>
        </pc:spChg>
        <pc:spChg chg="del">
          <ac:chgData name="Přemysl Bar" userId="e729b752-3125-4e78-a7e7-46c1a5182e56" providerId="ADAL" clId="{2B00326F-04BC-47A7-B139-91607387436E}" dt="2024-03-12T18:34:21.609" v="1"/>
          <ac:spMkLst>
            <pc:docMk/>
            <pc:sldMk cId="2362859306" sldId="341"/>
            <ac:spMk id="3" creationId="{509E3EFB-02FE-5038-2BC2-FCF7ADE332F6}"/>
          </ac:spMkLst>
        </pc:spChg>
        <pc:picChg chg="add mod modCrop">
          <ac:chgData name="Přemysl Bar" userId="e729b752-3125-4e78-a7e7-46c1a5182e56" providerId="ADAL" clId="{2B00326F-04BC-47A7-B139-91607387436E}" dt="2024-03-12T18:35:14.464" v="12" actId="1076"/>
          <ac:picMkLst>
            <pc:docMk/>
            <pc:sldMk cId="2362859306" sldId="341"/>
            <ac:picMk id="5" creationId="{C1C2B50B-297F-916E-F927-7BA63EF459A1}"/>
          </ac:picMkLst>
        </pc:picChg>
      </pc:sldChg>
    </pc:docChg>
  </pc:docChgLst>
  <pc:docChgLst>
    <pc:chgData name="Přemysl Bar" userId="e729b752-3125-4e78-a7e7-46c1a5182e56" providerId="ADAL" clId="{F711AD8C-1D4F-4805-B0D9-2632E7216755}"/>
    <pc:docChg chg="undo custSel addSld delSld modSld sldOrd">
      <pc:chgData name="Přemysl Bar" userId="e729b752-3125-4e78-a7e7-46c1a5182e56" providerId="ADAL" clId="{F711AD8C-1D4F-4805-B0D9-2632E7216755}" dt="2024-03-05T20:38:02.428" v="529"/>
      <pc:docMkLst>
        <pc:docMk/>
      </pc:docMkLst>
      <pc:sldChg chg="del">
        <pc:chgData name="Přemysl Bar" userId="e729b752-3125-4e78-a7e7-46c1a5182e56" providerId="ADAL" clId="{F711AD8C-1D4F-4805-B0D9-2632E7216755}" dt="2024-03-05T19:46:43.529" v="0" actId="2696"/>
        <pc:sldMkLst>
          <pc:docMk/>
          <pc:sldMk cId="2311078111" sldId="259"/>
        </pc:sldMkLst>
      </pc:sldChg>
      <pc:sldChg chg="del">
        <pc:chgData name="Přemysl Bar" userId="e729b752-3125-4e78-a7e7-46c1a5182e56" providerId="ADAL" clId="{F711AD8C-1D4F-4805-B0D9-2632E7216755}" dt="2024-03-05T19:46:43.529" v="0" actId="2696"/>
        <pc:sldMkLst>
          <pc:docMk/>
          <pc:sldMk cId="2254036796" sldId="264"/>
        </pc:sldMkLst>
      </pc:sldChg>
      <pc:sldChg chg="del">
        <pc:chgData name="Přemysl Bar" userId="e729b752-3125-4e78-a7e7-46c1a5182e56" providerId="ADAL" clId="{F711AD8C-1D4F-4805-B0D9-2632E7216755}" dt="2024-03-05T19:46:43.529" v="0" actId="2696"/>
        <pc:sldMkLst>
          <pc:docMk/>
          <pc:sldMk cId="36333188" sldId="273"/>
        </pc:sldMkLst>
      </pc:sldChg>
      <pc:sldChg chg="del">
        <pc:chgData name="Přemysl Bar" userId="e729b752-3125-4e78-a7e7-46c1a5182e56" providerId="ADAL" clId="{F711AD8C-1D4F-4805-B0D9-2632E7216755}" dt="2024-03-05T19:46:43.529" v="0" actId="2696"/>
        <pc:sldMkLst>
          <pc:docMk/>
          <pc:sldMk cId="2691158025" sldId="275"/>
        </pc:sldMkLst>
      </pc:sldChg>
      <pc:sldChg chg="del">
        <pc:chgData name="Přemysl Bar" userId="e729b752-3125-4e78-a7e7-46c1a5182e56" providerId="ADAL" clId="{F711AD8C-1D4F-4805-B0D9-2632E7216755}" dt="2024-03-05T19:46:43.529" v="0" actId="2696"/>
        <pc:sldMkLst>
          <pc:docMk/>
          <pc:sldMk cId="131885642" sldId="276"/>
        </pc:sldMkLst>
      </pc:sldChg>
      <pc:sldChg chg="del">
        <pc:chgData name="Přemysl Bar" userId="e729b752-3125-4e78-a7e7-46c1a5182e56" providerId="ADAL" clId="{F711AD8C-1D4F-4805-B0D9-2632E7216755}" dt="2024-03-05T19:46:43.529" v="0" actId="2696"/>
        <pc:sldMkLst>
          <pc:docMk/>
          <pc:sldMk cId="1651586330" sldId="280"/>
        </pc:sldMkLst>
      </pc:sldChg>
      <pc:sldChg chg="del">
        <pc:chgData name="Přemysl Bar" userId="e729b752-3125-4e78-a7e7-46c1a5182e56" providerId="ADAL" clId="{F711AD8C-1D4F-4805-B0D9-2632E7216755}" dt="2024-03-05T19:46:43.529" v="0" actId="2696"/>
        <pc:sldMkLst>
          <pc:docMk/>
          <pc:sldMk cId="2749480267" sldId="282"/>
        </pc:sldMkLst>
      </pc:sldChg>
      <pc:sldChg chg="del">
        <pc:chgData name="Přemysl Bar" userId="e729b752-3125-4e78-a7e7-46c1a5182e56" providerId="ADAL" clId="{F711AD8C-1D4F-4805-B0D9-2632E7216755}" dt="2024-03-05T19:46:43.529" v="0" actId="2696"/>
        <pc:sldMkLst>
          <pc:docMk/>
          <pc:sldMk cId="2203985093" sldId="284"/>
        </pc:sldMkLst>
      </pc:sldChg>
      <pc:sldChg chg="del">
        <pc:chgData name="Přemysl Bar" userId="e729b752-3125-4e78-a7e7-46c1a5182e56" providerId="ADAL" clId="{F711AD8C-1D4F-4805-B0D9-2632E7216755}" dt="2024-03-05T19:46:43.529" v="0" actId="2696"/>
        <pc:sldMkLst>
          <pc:docMk/>
          <pc:sldMk cId="1914778546" sldId="285"/>
        </pc:sldMkLst>
      </pc:sldChg>
      <pc:sldChg chg="del">
        <pc:chgData name="Přemysl Bar" userId="e729b752-3125-4e78-a7e7-46c1a5182e56" providerId="ADAL" clId="{F711AD8C-1D4F-4805-B0D9-2632E7216755}" dt="2024-03-05T19:46:43.529" v="0" actId="2696"/>
        <pc:sldMkLst>
          <pc:docMk/>
          <pc:sldMk cId="2520060833" sldId="286"/>
        </pc:sldMkLst>
      </pc:sldChg>
      <pc:sldChg chg="del">
        <pc:chgData name="Přemysl Bar" userId="e729b752-3125-4e78-a7e7-46c1a5182e56" providerId="ADAL" clId="{F711AD8C-1D4F-4805-B0D9-2632E7216755}" dt="2024-03-05T19:46:43.529" v="0" actId="2696"/>
        <pc:sldMkLst>
          <pc:docMk/>
          <pc:sldMk cId="2121464839" sldId="288"/>
        </pc:sldMkLst>
      </pc:sldChg>
      <pc:sldChg chg="del">
        <pc:chgData name="Přemysl Bar" userId="e729b752-3125-4e78-a7e7-46c1a5182e56" providerId="ADAL" clId="{F711AD8C-1D4F-4805-B0D9-2632E7216755}" dt="2024-03-05T19:46:43.529" v="0" actId="2696"/>
        <pc:sldMkLst>
          <pc:docMk/>
          <pc:sldMk cId="1113515003" sldId="291"/>
        </pc:sldMkLst>
      </pc:sldChg>
      <pc:sldChg chg="del">
        <pc:chgData name="Přemysl Bar" userId="e729b752-3125-4e78-a7e7-46c1a5182e56" providerId="ADAL" clId="{F711AD8C-1D4F-4805-B0D9-2632E7216755}" dt="2024-03-05T19:46:43.529" v="0" actId="2696"/>
        <pc:sldMkLst>
          <pc:docMk/>
          <pc:sldMk cId="3574457491" sldId="292"/>
        </pc:sldMkLst>
      </pc:sldChg>
      <pc:sldChg chg="del">
        <pc:chgData name="Přemysl Bar" userId="e729b752-3125-4e78-a7e7-46c1a5182e56" providerId="ADAL" clId="{F711AD8C-1D4F-4805-B0D9-2632E7216755}" dt="2024-03-05T19:46:43.529" v="0" actId="2696"/>
        <pc:sldMkLst>
          <pc:docMk/>
          <pc:sldMk cId="2635774766" sldId="293"/>
        </pc:sldMkLst>
      </pc:sldChg>
      <pc:sldChg chg="del">
        <pc:chgData name="Přemysl Bar" userId="e729b752-3125-4e78-a7e7-46c1a5182e56" providerId="ADAL" clId="{F711AD8C-1D4F-4805-B0D9-2632E7216755}" dt="2024-03-05T19:46:43.529" v="0" actId="2696"/>
        <pc:sldMkLst>
          <pc:docMk/>
          <pc:sldMk cId="1521113061" sldId="323"/>
        </pc:sldMkLst>
      </pc:sldChg>
      <pc:sldChg chg="del">
        <pc:chgData name="Přemysl Bar" userId="e729b752-3125-4e78-a7e7-46c1a5182e56" providerId="ADAL" clId="{F711AD8C-1D4F-4805-B0D9-2632E7216755}" dt="2024-03-05T19:46:43.529" v="0" actId="2696"/>
        <pc:sldMkLst>
          <pc:docMk/>
          <pc:sldMk cId="1230612859" sldId="325"/>
        </pc:sldMkLst>
      </pc:sldChg>
      <pc:sldChg chg="del">
        <pc:chgData name="Přemysl Bar" userId="e729b752-3125-4e78-a7e7-46c1a5182e56" providerId="ADAL" clId="{F711AD8C-1D4F-4805-B0D9-2632E7216755}" dt="2024-03-05T19:46:43.529" v="0" actId="2696"/>
        <pc:sldMkLst>
          <pc:docMk/>
          <pc:sldMk cId="3628920446" sldId="326"/>
        </pc:sldMkLst>
      </pc:sldChg>
      <pc:sldChg chg="del">
        <pc:chgData name="Přemysl Bar" userId="e729b752-3125-4e78-a7e7-46c1a5182e56" providerId="ADAL" clId="{F711AD8C-1D4F-4805-B0D9-2632E7216755}" dt="2024-03-05T19:46:43.529" v="0" actId="2696"/>
        <pc:sldMkLst>
          <pc:docMk/>
          <pc:sldMk cId="1979265667" sldId="327"/>
        </pc:sldMkLst>
      </pc:sldChg>
      <pc:sldChg chg="addSp delSp modSp new del mod modClrScheme chgLayout">
        <pc:chgData name="Přemysl Bar" userId="e729b752-3125-4e78-a7e7-46c1a5182e56" providerId="ADAL" clId="{F711AD8C-1D4F-4805-B0D9-2632E7216755}" dt="2024-03-05T19:48:29.875" v="11" actId="680"/>
        <pc:sldMkLst>
          <pc:docMk/>
          <pc:sldMk cId="1941263022" sldId="331"/>
        </pc:sldMkLst>
        <pc:spChg chg="add del">
          <ac:chgData name="Přemysl Bar" userId="e729b752-3125-4e78-a7e7-46c1a5182e56" providerId="ADAL" clId="{F711AD8C-1D4F-4805-B0D9-2632E7216755}" dt="2024-03-05T19:48:28.789" v="8" actId="26606"/>
          <ac:spMkLst>
            <pc:docMk/>
            <pc:sldMk cId="1941263022" sldId="331"/>
            <ac:spMk id="2" creationId="{E024905D-2D9B-C56C-9D5A-92A9637BEE6D}"/>
          </ac:spMkLst>
        </pc:spChg>
        <pc:spChg chg="add del">
          <ac:chgData name="Přemysl Bar" userId="e729b752-3125-4e78-a7e7-46c1a5182e56" providerId="ADAL" clId="{F711AD8C-1D4F-4805-B0D9-2632E7216755}" dt="2024-03-05T19:48:29.345" v="10"/>
          <ac:spMkLst>
            <pc:docMk/>
            <pc:sldMk cId="1941263022" sldId="331"/>
            <ac:spMk id="3" creationId="{910FD5F1-CA70-7602-464A-02DBE8F99858}"/>
          </ac:spMkLst>
        </pc:spChg>
        <pc:spChg chg="add del">
          <ac:chgData name="Přemysl Bar" userId="e729b752-3125-4e78-a7e7-46c1a5182e56" providerId="ADAL" clId="{F711AD8C-1D4F-4805-B0D9-2632E7216755}" dt="2024-03-05T19:48:28.789" v="8" actId="26606"/>
          <ac:spMkLst>
            <pc:docMk/>
            <pc:sldMk cId="1941263022" sldId="331"/>
            <ac:spMk id="4" creationId="{83740E42-1FFD-4702-6E72-A2DEF0D06125}"/>
          </ac:spMkLst>
        </pc:spChg>
        <pc:spChg chg="add del mod">
          <ac:chgData name="Přemysl Bar" userId="e729b752-3125-4e78-a7e7-46c1a5182e56" providerId="ADAL" clId="{F711AD8C-1D4F-4805-B0D9-2632E7216755}" dt="2024-03-05T19:48:24.431" v="6" actId="26606"/>
          <ac:spMkLst>
            <pc:docMk/>
            <pc:sldMk cId="1941263022" sldId="331"/>
            <ac:spMk id="11" creationId="{02B1A781-5130-B8C5-F184-20B05BE4DD81}"/>
          </ac:spMkLst>
        </pc:spChg>
        <pc:picChg chg="add mod">
          <ac:chgData name="Přemysl Bar" userId="e729b752-3125-4e78-a7e7-46c1a5182e56" providerId="ADAL" clId="{F711AD8C-1D4F-4805-B0D9-2632E7216755}" dt="2024-03-05T19:48:29.345" v="10"/>
          <ac:picMkLst>
            <pc:docMk/>
            <pc:sldMk cId="1941263022" sldId="331"/>
            <ac:picMk id="6" creationId="{493DA332-3E21-086D-BCF9-27054971C276}"/>
          </ac:picMkLst>
        </pc:picChg>
      </pc:sldChg>
      <pc:sldChg chg="addSp delSp modSp new mod modClrScheme chgLayout">
        <pc:chgData name="Přemysl Bar" userId="e729b752-3125-4e78-a7e7-46c1a5182e56" providerId="ADAL" clId="{F711AD8C-1D4F-4805-B0D9-2632E7216755}" dt="2024-03-05T19:50:51.778" v="79" actId="20577"/>
        <pc:sldMkLst>
          <pc:docMk/>
          <pc:sldMk cId="2050921579" sldId="331"/>
        </pc:sldMkLst>
        <pc:spChg chg="del">
          <ac:chgData name="Přemysl Bar" userId="e729b752-3125-4e78-a7e7-46c1a5182e56" providerId="ADAL" clId="{F711AD8C-1D4F-4805-B0D9-2632E7216755}" dt="2024-03-05T19:48:34.662" v="13" actId="26606"/>
          <ac:spMkLst>
            <pc:docMk/>
            <pc:sldMk cId="2050921579" sldId="331"/>
            <ac:spMk id="2" creationId="{CF2EDD45-DBFA-AFA1-7565-FF3B3DCB0A51}"/>
          </ac:spMkLst>
        </pc:spChg>
        <pc:spChg chg="del">
          <ac:chgData name="Přemysl Bar" userId="e729b752-3125-4e78-a7e7-46c1a5182e56" providerId="ADAL" clId="{F711AD8C-1D4F-4805-B0D9-2632E7216755}" dt="2024-03-05T19:48:34.662" v="13" actId="26606"/>
          <ac:spMkLst>
            <pc:docMk/>
            <pc:sldMk cId="2050921579" sldId="331"/>
            <ac:spMk id="3" creationId="{A84CAC72-8E8E-B4EF-8E0F-EB63655A7D5B}"/>
          </ac:spMkLst>
        </pc:spChg>
        <pc:spChg chg="del">
          <ac:chgData name="Přemysl Bar" userId="e729b752-3125-4e78-a7e7-46c1a5182e56" providerId="ADAL" clId="{F711AD8C-1D4F-4805-B0D9-2632E7216755}" dt="2024-03-05T19:48:34.662" v="13" actId="26606"/>
          <ac:spMkLst>
            <pc:docMk/>
            <pc:sldMk cId="2050921579" sldId="331"/>
            <ac:spMk id="4" creationId="{03F0F5B3-DC8D-66E1-F600-4B8753950693}"/>
          </ac:spMkLst>
        </pc:spChg>
        <pc:spChg chg="add mod ord">
          <ac:chgData name="Přemysl Bar" userId="e729b752-3125-4e78-a7e7-46c1a5182e56" providerId="ADAL" clId="{F711AD8C-1D4F-4805-B0D9-2632E7216755}" dt="2024-03-05T19:50:51.778" v="79" actId="20577"/>
          <ac:spMkLst>
            <pc:docMk/>
            <pc:sldMk cId="2050921579" sldId="331"/>
            <ac:spMk id="9" creationId="{DCE65C04-C395-6BAB-E9F0-B0DE1E625781}"/>
          </ac:spMkLst>
        </pc:spChg>
        <pc:spChg chg="add del mod">
          <ac:chgData name="Přemysl Bar" userId="e729b752-3125-4e78-a7e7-46c1a5182e56" providerId="ADAL" clId="{F711AD8C-1D4F-4805-B0D9-2632E7216755}" dt="2024-03-05T19:49:03.170" v="36"/>
          <ac:spMkLst>
            <pc:docMk/>
            <pc:sldMk cId="2050921579" sldId="331"/>
            <ac:spMk id="11" creationId="{08425296-DFDD-1C33-6C3F-974641746A45}"/>
          </ac:spMkLst>
        </pc:spChg>
        <pc:picChg chg="add mod">
          <ac:chgData name="Přemysl Bar" userId="e729b752-3125-4e78-a7e7-46c1a5182e56" providerId="ADAL" clId="{F711AD8C-1D4F-4805-B0D9-2632E7216755}" dt="2024-03-05T19:49:39.211" v="45" actId="1076"/>
          <ac:picMkLst>
            <pc:docMk/>
            <pc:sldMk cId="2050921579" sldId="331"/>
            <ac:picMk id="6" creationId="{72E4BE06-6216-4755-8C01-0CB63DA535FC}"/>
          </ac:picMkLst>
        </pc:picChg>
      </pc:sldChg>
      <pc:sldChg chg="del">
        <pc:chgData name="Přemysl Bar" userId="e729b752-3125-4e78-a7e7-46c1a5182e56" providerId="ADAL" clId="{F711AD8C-1D4F-4805-B0D9-2632E7216755}" dt="2024-03-05T19:46:43.529" v="0" actId="2696"/>
        <pc:sldMkLst>
          <pc:docMk/>
          <pc:sldMk cId="2225637346" sldId="331"/>
        </pc:sldMkLst>
      </pc:sldChg>
      <pc:sldChg chg="addSp delSp modSp new mod">
        <pc:chgData name="Přemysl Bar" userId="e729b752-3125-4e78-a7e7-46c1a5182e56" providerId="ADAL" clId="{F711AD8C-1D4F-4805-B0D9-2632E7216755}" dt="2024-03-05T19:54:56.927" v="135" actId="166"/>
        <pc:sldMkLst>
          <pc:docMk/>
          <pc:sldMk cId="850087120" sldId="332"/>
        </pc:sldMkLst>
        <pc:spChg chg="mod ord">
          <ac:chgData name="Přemysl Bar" userId="e729b752-3125-4e78-a7e7-46c1a5182e56" providerId="ADAL" clId="{F711AD8C-1D4F-4805-B0D9-2632E7216755}" dt="2024-03-05T19:54:56.927" v="135" actId="166"/>
          <ac:spMkLst>
            <pc:docMk/>
            <pc:sldMk cId="850087120" sldId="332"/>
            <ac:spMk id="2" creationId="{D2FC2236-69D7-06C6-D90B-15C77F3FDD9D}"/>
          </ac:spMkLst>
        </pc:spChg>
        <pc:spChg chg="del">
          <ac:chgData name="Přemysl Bar" userId="e729b752-3125-4e78-a7e7-46c1a5182e56" providerId="ADAL" clId="{F711AD8C-1D4F-4805-B0D9-2632E7216755}" dt="2024-03-05T19:53:21.991" v="118"/>
          <ac:spMkLst>
            <pc:docMk/>
            <pc:sldMk cId="850087120" sldId="332"/>
            <ac:spMk id="3" creationId="{97539753-EC2C-A61E-4462-6E697F632153}"/>
          </ac:spMkLst>
        </pc:spChg>
        <pc:spChg chg="add del mod">
          <ac:chgData name="Přemysl Bar" userId="e729b752-3125-4e78-a7e7-46c1a5182e56" providerId="ADAL" clId="{F711AD8C-1D4F-4805-B0D9-2632E7216755}" dt="2024-03-05T19:54:41.011" v="129"/>
          <ac:spMkLst>
            <pc:docMk/>
            <pc:sldMk cId="850087120" sldId="332"/>
            <ac:spMk id="7" creationId="{CEDBC1E3-3586-69AD-2AEF-7166482B81F5}"/>
          </ac:spMkLst>
        </pc:spChg>
        <pc:picChg chg="add del mod">
          <ac:chgData name="Přemysl Bar" userId="e729b752-3125-4e78-a7e7-46c1a5182e56" providerId="ADAL" clId="{F711AD8C-1D4F-4805-B0D9-2632E7216755}" dt="2024-03-05T19:54:28.049" v="128" actId="21"/>
          <ac:picMkLst>
            <pc:docMk/>
            <pc:sldMk cId="850087120" sldId="332"/>
            <ac:picMk id="5" creationId="{65CD9E27-9DB8-09C3-9658-EE9AE05071A5}"/>
          </ac:picMkLst>
        </pc:picChg>
        <pc:picChg chg="add mod">
          <ac:chgData name="Přemysl Bar" userId="e729b752-3125-4e78-a7e7-46c1a5182e56" providerId="ADAL" clId="{F711AD8C-1D4F-4805-B0D9-2632E7216755}" dt="2024-03-05T19:54:51.639" v="134" actId="1076"/>
          <ac:picMkLst>
            <pc:docMk/>
            <pc:sldMk cId="850087120" sldId="332"/>
            <ac:picMk id="9" creationId="{4EE5E7B0-9DDA-6BB2-3BC4-E8504BA0C1A1}"/>
          </ac:picMkLst>
        </pc:picChg>
      </pc:sldChg>
      <pc:sldChg chg="del">
        <pc:chgData name="Přemysl Bar" userId="e729b752-3125-4e78-a7e7-46c1a5182e56" providerId="ADAL" clId="{F711AD8C-1D4F-4805-B0D9-2632E7216755}" dt="2024-03-05T19:46:43.529" v="0" actId="2696"/>
        <pc:sldMkLst>
          <pc:docMk/>
          <pc:sldMk cId="1783864703" sldId="332"/>
        </pc:sldMkLst>
      </pc:sldChg>
      <pc:sldChg chg="addSp delSp modSp new mod">
        <pc:chgData name="Přemysl Bar" userId="e729b752-3125-4e78-a7e7-46c1a5182e56" providerId="ADAL" clId="{F711AD8C-1D4F-4805-B0D9-2632E7216755}" dt="2024-03-05T19:58:01.020" v="183" actId="14100"/>
        <pc:sldMkLst>
          <pc:docMk/>
          <pc:sldMk cId="702845990" sldId="333"/>
        </pc:sldMkLst>
        <pc:spChg chg="mod ord">
          <ac:chgData name="Přemysl Bar" userId="e729b752-3125-4e78-a7e7-46c1a5182e56" providerId="ADAL" clId="{F711AD8C-1D4F-4805-B0D9-2632E7216755}" dt="2024-03-05T19:58:01.020" v="183" actId="14100"/>
          <ac:spMkLst>
            <pc:docMk/>
            <pc:sldMk cId="702845990" sldId="333"/>
            <ac:spMk id="2" creationId="{072BAA71-49DD-DBD6-F226-37EF61BFFBD6}"/>
          </ac:spMkLst>
        </pc:spChg>
        <pc:spChg chg="del">
          <ac:chgData name="Přemysl Bar" userId="e729b752-3125-4e78-a7e7-46c1a5182e56" providerId="ADAL" clId="{F711AD8C-1D4F-4805-B0D9-2632E7216755}" dt="2024-03-05T19:57:30.353" v="175"/>
          <ac:spMkLst>
            <pc:docMk/>
            <pc:sldMk cId="702845990" sldId="333"/>
            <ac:spMk id="3" creationId="{8FBA287A-243C-B2E8-50FD-D34F72B5A7B9}"/>
          </ac:spMkLst>
        </pc:spChg>
        <pc:picChg chg="add mod">
          <ac:chgData name="Přemysl Bar" userId="e729b752-3125-4e78-a7e7-46c1a5182e56" providerId="ADAL" clId="{F711AD8C-1D4F-4805-B0D9-2632E7216755}" dt="2024-03-05T19:57:49.647" v="181" actId="1076"/>
          <ac:picMkLst>
            <pc:docMk/>
            <pc:sldMk cId="702845990" sldId="333"/>
            <ac:picMk id="5" creationId="{7DAD58FB-2028-E39D-3DC8-743B03BCB49A}"/>
          </ac:picMkLst>
        </pc:picChg>
      </pc:sldChg>
      <pc:sldChg chg="del">
        <pc:chgData name="Přemysl Bar" userId="e729b752-3125-4e78-a7e7-46c1a5182e56" providerId="ADAL" clId="{F711AD8C-1D4F-4805-B0D9-2632E7216755}" dt="2024-03-05T19:46:43.529" v="0" actId="2696"/>
        <pc:sldMkLst>
          <pc:docMk/>
          <pc:sldMk cId="1454732037" sldId="333"/>
        </pc:sldMkLst>
      </pc:sldChg>
      <pc:sldChg chg="addSp delSp modSp new mod">
        <pc:chgData name="Přemysl Bar" userId="e729b752-3125-4e78-a7e7-46c1a5182e56" providerId="ADAL" clId="{F711AD8C-1D4F-4805-B0D9-2632E7216755}" dt="2024-03-05T20:00:50.833" v="250" actId="1076"/>
        <pc:sldMkLst>
          <pc:docMk/>
          <pc:sldMk cId="731552983" sldId="334"/>
        </pc:sldMkLst>
        <pc:spChg chg="mod ord">
          <ac:chgData name="Přemysl Bar" userId="e729b752-3125-4e78-a7e7-46c1a5182e56" providerId="ADAL" clId="{F711AD8C-1D4F-4805-B0D9-2632E7216755}" dt="2024-03-05T20:00:21.215" v="238" actId="166"/>
          <ac:spMkLst>
            <pc:docMk/>
            <pc:sldMk cId="731552983" sldId="334"/>
            <ac:spMk id="2" creationId="{431295AF-8F3E-558F-6ACE-77F007C4D35A}"/>
          </ac:spMkLst>
        </pc:spChg>
        <pc:spChg chg="add del">
          <ac:chgData name="Přemysl Bar" userId="e729b752-3125-4e78-a7e7-46c1a5182e56" providerId="ADAL" clId="{F711AD8C-1D4F-4805-B0D9-2632E7216755}" dt="2024-03-05T20:00:36.824" v="244"/>
          <ac:spMkLst>
            <pc:docMk/>
            <pc:sldMk cId="731552983" sldId="334"/>
            <ac:spMk id="3" creationId="{32959DB3-0F4A-15D9-A90B-A31DFC055501}"/>
          </ac:spMkLst>
        </pc:spChg>
        <pc:picChg chg="add mod">
          <ac:chgData name="Přemysl Bar" userId="e729b752-3125-4e78-a7e7-46c1a5182e56" providerId="ADAL" clId="{F711AD8C-1D4F-4805-B0D9-2632E7216755}" dt="2024-03-05T20:00:32.795" v="243"/>
          <ac:picMkLst>
            <pc:docMk/>
            <pc:sldMk cId="731552983" sldId="334"/>
            <ac:picMk id="5" creationId="{52823BF8-D40A-E51D-6722-25AC98473BE7}"/>
          </ac:picMkLst>
        </pc:picChg>
        <pc:picChg chg="add mod">
          <ac:chgData name="Přemysl Bar" userId="e729b752-3125-4e78-a7e7-46c1a5182e56" providerId="ADAL" clId="{F711AD8C-1D4F-4805-B0D9-2632E7216755}" dt="2024-03-05T20:00:50.833" v="250" actId="1076"/>
          <ac:picMkLst>
            <pc:docMk/>
            <pc:sldMk cId="731552983" sldId="334"/>
            <ac:picMk id="7" creationId="{8E4F4CE3-B5C7-A466-CB10-AEA05E721925}"/>
          </ac:picMkLst>
        </pc:picChg>
      </pc:sldChg>
      <pc:sldChg chg="del">
        <pc:chgData name="Přemysl Bar" userId="e729b752-3125-4e78-a7e7-46c1a5182e56" providerId="ADAL" clId="{F711AD8C-1D4F-4805-B0D9-2632E7216755}" dt="2024-03-05T19:46:43.529" v="0" actId="2696"/>
        <pc:sldMkLst>
          <pc:docMk/>
          <pc:sldMk cId="3548054066" sldId="334"/>
        </pc:sldMkLst>
      </pc:sldChg>
      <pc:sldChg chg="addSp delSp modSp new mod">
        <pc:chgData name="Přemysl Bar" userId="e729b752-3125-4e78-a7e7-46c1a5182e56" providerId="ADAL" clId="{F711AD8C-1D4F-4805-B0D9-2632E7216755}" dt="2024-03-05T20:03:05.484" v="323" actId="14100"/>
        <pc:sldMkLst>
          <pc:docMk/>
          <pc:sldMk cId="388337674" sldId="335"/>
        </pc:sldMkLst>
        <pc:spChg chg="mod ord">
          <ac:chgData name="Přemysl Bar" userId="e729b752-3125-4e78-a7e7-46c1a5182e56" providerId="ADAL" clId="{F711AD8C-1D4F-4805-B0D9-2632E7216755}" dt="2024-03-05T20:03:05.484" v="323" actId="14100"/>
          <ac:spMkLst>
            <pc:docMk/>
            <pc:sldMk cId="388337674" sldId="335"/>
            <ac:spMk id="2" creationId="{3178A3FB-6DA2-7D92-B376-EFBD755B796D}"/>
          </ac:spMkLst>
        </pc:spChg>
        <pc:spChg chg="del">
          <ac:chgData name="Přemysl Bar" userId="e729b752-3125-4e78-a7e7-46c1a5182e56" providerId="ADAL" clId="{F711AD8C-1D4F-4805-B0D9-2632E7216755}" dt="2024-03-05T20:02:41.508" v="315"/>
          <ac:spMkLst>
            <pc:docMk/>
            <pc:sldMk cId="388337674" sldId="335"/>
            <ac:spMk id="3" creationId="{0E122184-88F5-B78B-3424-EF92DCB9E60B}"/>
          </ac:spMkLst>
        </pc:spChg>
        <pc:picChg chg="add mod">
          <ac:chgData name="Přemysl Bar" userId="e729b752-3125-4e78-a7e7-46c1a5182e56" providerId="ADAL" clId="{F711AD8C-1D4F-4805-B0D9-2632E7216755}" dt="2024-03-05T20:02:52.393" v="320" actId="14100"/>
          <ac:picMkLst>
            <pc:docMk/>
            <pc:sldMk cId="388337674" sldId="335"/>
            <ac:picMk id="5" creationId="{CBDA68C9-806B-F291-6F95-B4B1D14C034C}"/>
          </ac:picMkLst>
        </pc:picChg>
      </pc:sldChg>
      <pc:sldChg chg="del">
        <pc:chgData name="Přemysl Bar" userId="e729b752-3125-4e78-a7e7-46c1a5182e56" providerId="ADAL" clId="{F711AD8C-1D4F-4805-B0D9-2632E7216755}" dt="2024-03-05T19:46:43.529" v="0" actId="2696"/>
        <pc:sldMkLst>
          <pc:docMk/>
          <pc:sldMk cId="1855968426" sldId="335"/>
        </pc:sldMkLst>
      </pc:sldChg>
      <pc:sldChg chg="addSp delSp modSp new mod">
        <pc:chgData name="Přemysl Bar" userId="e729b752-3125-4e78-a7e7-46c1a5182e56" providerId="ADAL" clId="{F711AD8C-1D4F-4805-B0D9-2632E7216755}" dt="2024-03-05T20:05:36.037" v="371" actId="27636"/>
        <pc:sldMkLst>
          <pc:docMk/>
          <pc:sldMk cId="2666057971" sldId="336"/>
        </pc:sldMkLst>
        <pc:spChg chg="mod ord">
          <ac:chgData name="Přemysl Bar" userId="e729b752-3125-4e78-a7e7-46c1a5182e56" providerId="ADAL" clId="{F711AD8C-1D4F-4805-B0D9-2632E7216755}" dt="2024-03-05T20:05:36.037" v="371" actId="27636"/>
          <ac:spMkLst>
            <pc:docMk/>
            <pc:sldMk cId="2666057971" sldId="336"/>
            <ac:spMk id="2" creationId="{A88C207E-AFBC-7B82-2CFA-0266591EAD33}"/>
          </ac:spMkLst>
        </pc:spChg>
        <pc:spChg chg="del">
          <ac:chgData name="Přemysl Bar" userId="e729b752-3125-4e78-a7e7-46c1a5182e56" providerId="ADAL" clId="{F711AD8C-1D4F-4805-B0D9-2632E7216755}" dt="2024-03-05T20:04:48.565" v="360"/>
          <ac:spMkLst>
            <pc:docMk/>
            <pc:sldMk cId="2666057971" sldId="336"/>
            <ac:spMk id="3" creationId="{383BE802-5A3F-6A0B-710A-B11B2EA960AD}"/>
          </ac:spMkLst>
        </pc:spChg>
        <pc:picChg chg="add mod">
          <ac:chgData name="Přemysl Bar" userId="e729b752-3125-4e78-a7e7-46c1a5182e56" providerId="ADAL" clId="{F711AD8C-1D4F-4805-B0D9-2632E7216755}" dt="2024-03-05T20:05:11.330" v="368" actId="1076"/>
          <ac:picMkLst>
            <pc:docMk/>
            <pc:sldMk cId="2666057971" sldId="336"/>
            <ac:picMk id="5" creationId="{D1D8D27E-7363-EBBD-2438-10864BAF6D96}"/>
          </ac:picMkLst>
        </pc:picChg>
      </pc:sldChg>
      <pc:sldChg chg="addSp delSp modSp new mod ord">
        <pc:chgData name="Přemysl Bar" userId="e729b752-3125-4e78-a7e7-46c1a5182e56" providerId="ADAL" clId="{F711AD8C-1D4F-4805-B0D9-2632E7216755}" dt="2024-03-05T20:38:02.428" v="529"/>
        <pc:sldMkLst>
          <pc:docMk/>
          <pc:sldMk cId="3796419555" sldId="337"/>
        </pc:sldMkLst>
        <pc:spChg chg="mod ord">
          <ac:chgData name="Přemysl Bar" userId="e729b752-3125-4e78-a7e7-46c1a5182e56" providerId="ADAL" clId="{F711AD8C-1D4F-4805-B0D9-2632E7216755}" dt="2024-03-05T20:33:58.081" v="513" actId="20577"/>
          <ac:spMkLst>
            <pc:docMk/>
            <pc:sldMk cId="3796419555" sldId="337"/>
            <ac:spMk id="2" creationId="{39B45B58-04F2-5CD9-9C4A-1F2C203054D8}"/>
          </ac:spMkLst>
        </pc:spChg>
        <pc:spChg chg="del">
          <ac:chgData name="Přemysl Bar" userId="e729b752-3125-4e78-a7e7-46c1a5182e56" providerId="ADAL" clId="{F711AD8C-1D4F-4805-B0D9-2632E7216755}" dt="2024-03-05T20:32:42.220" v="495"/>
          <ac:spMkLst>
            <pc:docMk/>
            <pc:sldMk cId="3796419555" sldId="337"/>
            <ac:spMk id="3" creationId="{A079C91D-A62B-1A58-CD24-2655D2D0BCE1}"/>
          </ac:spMkLst>
        </pc:spChg>
        <pc:picChg chg="add mod modCrop">
          <ac:chgData name="Přemysl Bar" userId="e729b752-3125-4e78-a7e7-46c1a5182e56" providerId="ADAL" clId="{F711AD8C-1D4F-4805-B0D9-2632E7216755}" dt="2024-03-05T20:33:22.094" v="504" actId="1076"/>
          <ac:picMkLst>
            <pc:docMk/>
            <pc:sldMk cId="3796419555" sldId="337"/>
            <ac:picMk id="5" creationId="{EFBA7AED-4D9D-9782-48A1-1BF0FD9EA59C}"/>
          </ac:picMkLst>
        </pc:picChg>
      </pc:sldChg>
      <pc:sldChg chg="addSp delSp modSp new mod">
        <pc:chgData name="Přemysl Bar" userId="e729b752-3125-4e78-a7e7-46c1a5182e56" providerId="ADAL" clId="{F711AD8C-1D4F-4805-B0D9-2632E7216755}" dt="2024-03-05T20:22:09.504" v="445" actId="1076"/>
        <pc:sldMkLst>
          <pc:docMk/>
          <pc:sldMk cId="2530136120" sldId="338"/>
        </pc:sldMkLst>
        <pc:spChg chg="mod ord">
          <ac:chgData name="Přemysl Bar" userId="e729b752-3125-4e78-a7e7-46c1a5182e56" providerId="ADAL" clId="{F711AD8C-1D4F-4805-B0D9-2632E7216755}" dt="2024-03-05T20:21:55.628" v="441" actId="166"/>
          <ac:spMkLst>
            <pc:docMk/>
            <pc:sldMk cId="2530136120" sldId="338"/>
            <ac:spMk id="2" creationId="{ACF1DB21-2911-C5F4-A460-A82A4759F6A7}"/>
          </ac:spMkLst>
        </pc:spChg>
        <pc:picChg chg="add del mod">
          <ac:chgData name="Přemysl Bar" userId="e729b752-3125-4e78-a7e7-46c1a5182e56" providerId="ADAL" clId="{F711AD8C-1D4F-4805-B0D9-2632E7216755}" dt="2024-03-05T20:21:33.618" v="439" actId="21"/>
          <ac:picMkLst>
            <pc:docMk/>
            <pc:sldMk cId="2530136120" sldId="338"/>
            <ac:picMk id="5" creationId="{F46B59B7-4AC8-C002-8335-676F704CC066}"/>
          </ac:picMkLst>
        </pc:picChg>
        <pc:picChg chg="add mod">
          <ac:chgData name="Přemysl Bar" userId="e729b752-3125-4e78-a7e7-46c1a5182e56" providerId="ADAL" clId="{F711AD8C-1D4F-4805-B0D9-2632E7216755}" dt="2024-03-05T20:22:09.504" v="445" actId="1076"/>
          <ac:picMkLst>
            <pc:docMk/>
            <pc:sldMk cId="2530136120" sldId="338"/>
            <ac:picMk id="7" creationId="{EC9F4237-FB25-9B8D-E677-C1841BE608A3}"/>
          </ac:picMkLst>
        </pc:picChg>
      </pc:sldChg>
      <pc:sldChg chg="addSp modSp new mod">
        <pc:chgData name="Přemysl Bar" userId="e729b752-3125-4e78-a7e7-46c1a5182e56" providerId="ADAL" clId="{F711AD8C-1D4F-4805-B0D9-2632E7216755}" dt="2024-03-05T20:31:45.265" v="494" actId="1076"/>
        <pc:sldMkLst>
          <pc:docMk/>
          <pc:sldMk cId="3175228331" sldId="339"/>
        </pc:sldMkLst>
        <pc:spChg chg="mod ord">
          <ac:chgData name="Přemysl Bar" userId="e729b752-3125-4e78-a7e7-46c1a5182e56" providerId="ADAL" clId="{F711AD8C-1D4F-4805-B0D9-2632E7216755}" dt="2024-03-05T20:31:45.265" v="494" actId="1076"/>
          <ac:spMkLst>
            <pc:docMk/>
            <pc:sldMk cId="3175228331" sldId="339"/>
            <ac:spMk id="2" creationId="{2E2C9CCB-6897-27BE-708E-A4FAF427B3C7}"/>
          </ac:spMkLst>
        </pc:spChg>
        <pc:picChg chg="add mod modCrop">
          <ac:chgData name="Přemysl Bar" userId="e729b752-3125-4e78-a7e7-46c1a5182e56" providerId="ADAL" clId="{F711AD8C-1D4F-4805-B0D9-2632E7216755}" dt="2024-03-05T20:31:26.513" v="492" actId="14100"/>
          <ac:picMkLst>
            <pc:docMk/>
            <pc:sldMk cId="3175228331" sldId="339"/>
            <ac:picMk id="5" creationId="{4D525295-22FD-64EE-C4BA-9C9D417B401B}"/>
          </ac:picMkLst>
        </pc:picChg>
        <pc:picChg chg="add mod modCrop">
          <ac:chgData name="Přemysl Bar" userId="e729b752-3125-4e78-a7e7-46c1a5182e56" providerId="ADAL" clId="{F711AD8C-1D4F-4805-B0D9-2632E7216755}" dt="2024-03-05T20:31:29.022" v="493" actId="14100"/>
          <ac:picMkLst>
            <pc:docMk/>
            <pc:sldMk cId="3175228331" sldId="339"/>
            <ac:picMk id="7" creationId="{4FA3D26E-136F-1A26-5F89-6538CAA11526}"/>
          </ac:picMkLst>
        </pc:picChg>
      </pc:sldChg>
      <pc:sldChg chg="addSp modSp new mod ord">
        <pc:chgData name="Přemysl Bar" userId="e729b752-3125-4e78-a7e7-46c1a5182e56" providerId="ADAL" clId="{F711AD8C-1D4F-4805-B0D9-2632E7216755}" dt="2024-03-05T20:37:18.854" v="527"/>
        <pc:sldMkLst>
          <pc:docMk/>
          <pc:sldMk cId="920111837" sldId="340"/>
        </pc:sldMkLst>
        <pc:spChg chg="mod ord">
          <ac:chgData name="Přemysl Bar" userId="e729b752-3125-4e78-a7e7-46c1a5182e56" providerId="ADAL" clId="{F711AD8C-1D4F-4805-B0D9-2632E7216755}" dt="2024-03-05T20:36:49.865" v="522" actId="166"/>
          <ac:spMkLst>
            <pc:docMk/>
            <pc:sldMk cId="920111837" sldId="340"/>
            <ac:spMk id="2" creationId="{80F38EE7-3CB6-675A-8031-2C080FD61FCF}"/>
          </ac:spMkLst>
        </pc:spChg>
        <pc:picChg chg="add mod">
          <ac:chgData name="Přemysl Bar" userId="e729b752-3125-4e78-a7e7-46c1a5182e56" providerId="ADAL" clId="{F711AD8C-1D4F-4805-B0D9-2632E7216755}" dt="2024-03-05T20:37:04.534" v="525" actId="1076"/>
          <ac:picMkLst>
            <pc:docMk/>
            <pc:sldMk cId="920111837" sldId="340"/>
            <ac:picMk id="5" creationId="{02197493-EAA5-4E2D-EC50-597EE555E353}"/>
          </ac:picMkLst>
        </pc:picChg>
      </pc:sldChg>
    </pc:docChg>
  </pc:docChgLst>
  <pc:docChgLst>
    <pc:chgData name="Přemysl Bar" userId="e729b752-3125-4e78-a7e7-46c1a5182e56" providerId="ADAL" clId="{32C34E16-BE84-47D1-8F04-261A253F4434}"/>
    <pc:docChg chg="undo custSel addSld modSld sldOrd">
      <pc:chgData name="Přemysl Bar" userId="e729b752-3125-4e78-a7e7-46c1a5182e56" providerId="ADAL" clId="{32C34E16-BE84-47D1-8F04-261A253F4434}" dt="2024-03-13T14:18:44.033" v="121" actId="20577"/>
      <pc:docMkLst>
        <pc:docMk/>
      </pc:docMkLst>
      <pc:sldChg chg="addSp delSp modSp mod modClrScheme chgLayout">
        <pc:chgData name="Přemysl Bar" userId="e729b752-3125-4e78-a7e7-46c1a5182e56" providerId="ADAL" clId="{32C34E16-BE84-47D1-8F04-261A253F4434}" dt="2024-03-13T14:08:05.091" v="99" actId="26606"/>
        <pc:sldMkLst>
          <pc:docMk/>
          <pc:sldMk cId="3175228331" sldId="339"/>
        </pc:sldMkLst>
        <pc:spChg chg="mod ord">
          <ac:chgData name="Přemysl Bar" userId="e729b752-3125-4e78-a7e7-46c1a5182e56" providerId="ADAL" clId="{32C34E16-BE84-47D1-8F04-261A253F4434}" dt="2024-03-13T14:08:05.091" v="99" actId="26606"/>
          <ac:spMkLst>
            <pc:docMk/>
            <pc:sldMk cId="3175228331" sldId="339"/>
            <ac:spMk id="2" creationId="{2E2C9CCB-6897-27BE-708E-A4FAF427B3C7}"/>
          </ac:spMkLst>
        </pc:spChg>
        <pc:spChg chg="mod">
          <ac:chgData name="Přemysl Bar" userId="e729b752-3125-4e78-a7e7-46c1a5182e56" providerId="ADAL" clId="{32C34E16-BE84-47D1-8F04-261A253F4434}" dt="2024-03-13T14:08:05.091" v="99" actId="26606"/>
          <ac:spMkLst>
            <pc:docMk/>
            <pc:sldMk cId="3175228331" sldId="339"/>
            <ac:spMk id="3" creationId="{77238991-3FC6-B261-30DE-C88165DF050B}"/>
          </ac:spMkLst>
        </pc:spChg>
        <pc:spChg chg="add del mod">
          <ac:chgData name="Přemysl Bar" userId="e729b752-3125-4e78-a7e7-46c1a5182e56" providerId="ADAL" clId="{32C34E16-BE84-47D1-8F04-261A253F4434}" dt="2024-03-13T14:08:05.091" v="99" actId="26606"/>
          <ac:spMkLst>
            <pc:docMk/>
            <pc:sldMk cId="3175228331" sldId="339"/>
            <ac:spMk id="12" creationId="{5BF868BD-42A3-B908-ECBD-37DF5A252B35}"/>
          </ac:spMkLst>
        </pc:spChg>
        <pc:picChg chg="mod">
          <ac:chgData name="Přemysl Bar" userId="e729b752-3125-4e78-a7e7-46c1a5182e56" providerId="ADAL" clId="{32C34E16-BE84-47D1-8F04-261A253F4434}" dt="2024-03-13T14:08:05.091" v="99" actId="26606"/>
          <ac:picMkLst>
            <pc:docMk/>
            <pc:sldMk cId="3175228331" sldId="339"/>
            <ac:picMk id="5" creationId="{4D525295-22FD-64EE-C4BA-9C9D417B401B}"/>
          </ac:picMkLst>
        </pc:picChg>
        <pc:picChg chg="mod">
          <ac:chgData name="Přemysl Bar" userId="e729b752-3125-4e78-a7e7-46c1a5182e56" providerId="ADAL" clId="{32C34E16-BE84-47D1-8F04-261A253F4434}" dt="2024-03-13T14:08:05.091" v="99" actId="26606"/>
          <ac:picMkLst>
            <pc:docMk/>
            <pc:sldMk cId="3175228331" sldId="339"/>
            <ac:picMk id="7" creationId="{4FA3D26E-136F-1A26-5F89-6538CAA11526}"/>
          </ac:picMkLst>
        </pc:picChg>
      </pc:sldChg>
      <pc:sldChg chg="addSp modSp mod">
        <pc:chgData name="Přemysl Bar" userId="e729b752-3125-4e78-a7e7-46c1a5182e56" providerId="ADAL" clId="{32C34E16-BE84-47D1-8F04-261A253F4434}" dt="2024-03-13T14:03:12.939" v="97" actId="14100"/>
        <pc:sldMkLst>
          <pc:docMk/>
          <pc:sldMk cId="920111837" sldId="340"/>
        </pc:sldMkLst>
        <pc:spChg chg="mod">
          <ac:chgData name="Přemysl Bar" userId="e729b752-3125-4e78-a7e7-46c1a5182e56" providerId="ADAL" clId="{32C34E16-BE84-47D1-8F04-261A253F4434}" dt="2024-03-13T14:03:12.939" v="97" actId="14100"/>
          <ac:spMkLst>
            <pc:docMk/>
            <pc:sldMk cId="920111837" sldId="340"/>
            <ac:spMk id="2" creationId="{80F38EE7-3CB6-675A-8031-2C080FD61FCF}"/>
          </ac:spMkLst>
        </pc:spChg>
        <pc:picChg chg="add mod modCrop">
          <ac:chgData name="Přemysl Bar" userId="e729b752-3125-4e78-a7e7-46c1a5182e56" providerId="ADAL" clId="{32C34E16-BE84-47D1-8F04-261A253F4434}" dt="2024-03-13T14:03:03.442" v="96" actId="14100"/>
          <ac:picMkLst>
            <pc:docMk/>
            <pc:sldMk cId="920111837" sldId="340"/>
            <ac:picMk id="4" creationId="{12820325-088C-B266-F696-45B1E7E01A8A}"/>
          </ac:picMkLst>
        </pc:picChg>
        <pc:picChg chg="mod">
          <ac:chgData name="Přemysl Bar" userId="e729b752-3125-4e78-a7e7-46c1a5182e56" providerId="ADAL" clId="{32C34E16-BE84-47D1-8F04-261A253F4434}" dt="2024-03-13T14:02:55.579" v="95" actId="14100"/>
          <ac:picMkLst>
            <pc:docMk/>
            <pc:sldMk cId="920111837" sldId="340"/>
            <ac:picMk id="5" creationId="{02197493-EAA5-4E2D-EC50-597EE555E353}"/>
          </ac:picMkLst>
        </pc:picChg>
      </pc:sldChg>
      <pc:sldChg chg="addSp delSp modSp new mod">
        <pc:chgData name="Přemysl Bar" userId="e729b752-3125-4e78-a7e7-46c1a5182e56" providerId="ADAL" clId="{32C34E16-BE84-47D1-8F04-261A253F4434}" dt="2024-03-13T13:23:30.237" v="29" actId="20577"/>
        <pc:sldMkLst>
          <pc:docMk/>
          <pc:sldMk cId="24619868" sldId="342"/>
        </pc:sldMkLst>
        <pc:spChg chg="mod">
          <ac:chgData name="Přemysl Bar" userId="e729b752-3125-4e78-a7e7-46c1a5182e56" providerId="ADAL" clId="{32C34E16-BE84-47D1-8F04-261A253F4434}" dt="2024-03-13T13:23:30.237" v="29" actId="20577"/>
          <ac:spMkLst>
            <pc:docMk/>
            <pc:sldMk cId="24619868" sldId="342"/>
            <ac:spMk id="2" creationId="{9F4E1851-65AE-875E-C9D3-E2A6F60AD4F3}"/>
          </ac:spMkLst>
        </pc:spChg>
        <pc:spChg chg="del">
          <ac:chgData name="Přemysl Bar" userId="e729b752-3125-4e78-a7e7-46c1a5182e56" providerId="ADAL" clId="{32C34E16-BE84-47D1-8F04-261A253F4434}" dt="2024-03-13T13:23:23.826" v="25" actId="26606"/>
          <ac:spMkLst>
            <pc:docMk/>
            <pc:sldMk cId="24619868" sldId="342"/>
            <ac:spMk id="3" creationId="{8D7BC70E-BBA1-07C6-7643-511E069C845E}"/>
          </ac:spMkLst>
        </pc:spChg>
        <pc:picChg chg="add mod">
          <ac:chgData name="Přemysl Bar" userId="e729b752-3125-4e78-a7e7-46c1a5182e56" providerId="ADAL" clId="{32C34E16-BE84-47D1-8F04-261A253F4434}" dt="2024-03-13T13:23:23.826" v="25" actId="26606"/>
          <ac:picMkLst>
            <pc:docMk/>
            <pc:sldMk cId="24619868" sldId="342"/>
            <ac:picMk id="1026" creationId="{C74CF012-729A-EE8D-D69B-1865B19FCE46}"/>
          </ac:picMkLst>
        </pc:picChg>
      </pc:sldChg>
      <pc:sldChg chg="addSp delSp modSp new mod">
        <pc:chgData name="Přemysl Bar" userId="e729b752-3125-4e78-a7e7-46c1a5182e56" providerId="ADAL" clId="{32C34E16-BE84-47D1-8F04-261A253F4434}" dt="2024-03-13T13:27:11.368" v="90" actId="26606"/>
        <pc:sldMkLst>
          <pc:docMk/>
          <pc:sldMk cId="3662918373" sldId="343"/>
        </pc:sldMkLst>
        <pc:spChg chg="mod">
          <ac:chgData name="Přemysl Bar" userId="e729b752-3125-4e78-a7e7-46c1a5182e56" providerId="ADAL" clId="{32C34E16-BE84-47D1-8F04-261A253F4434}" dt="2024-03-13T13:27:11.368" v="90" actId="26606"/>
          <ac:spMkLst>
            <pc:docMk/>
            <pc:sldMk cId="3662918373" sldId="343"/>
            <ac:spMk id="2" creationId="{79091CC3-5593-941D-E235-56766C64EF3B}"/>
          </ac:spMkLst>
        </pc:spChg>
        <pc:spChg chg="del">
          <ac:chgData name="Přemysl Bar" userId="e729b752-3125-4e78-a7e7-46c1a5182e56" providerId="ADAL" clId="{32C34E16-BE84-47D1-8F04-261A253F4434}" dt="2024-03-13T13:27:11.368" v="90" actId="26606"/>
          <ac:spMkLst>
            <pc:docMk/>
            <pc:sldMk cId="3662918373" sldId="343"/>
            <ac:spMk id="3" creationId="{DDC29695-1646-7DD2-53E8-36BFB9D0FF80}"/>
          </ac:spMkLst>
        </pc:spChg>
        <pc:picChg chg="add mod">
          <ac:chgData name="Přemysl Bar" userId="e729b752-3125-4e78-a7e7-46c1a5182e56" providerId="ADAL" clId="{32C34E16-BE84-47D1-8F04-261A253F4434}" dt="2024-03-13T13:27:11.368" v="90" actId="26606"/>
          <ac:picMkLst>
            <pc:docMk/>
            <pc:sldMk cId="3662918373" sldId="343"/>
            <ac:picMk id="2050" creationId="{2F70D1EA-B248-50DF-4EA5-924D8F5EB485}"/>
          </ac:picMkLst>
        </pc:picChg>
      </pc:sldChg>
      <pc:sldChg chg="addSp delSp modSp new mod ord">
        <pc:chgData name="Přemysl Bar" userId="e729b752-3125-4e78-a7e7-46c1a5182e56" providerId="ADAL" clId="{32C34E16-BE84-47D1-8F04-261A253F4434}" dt="2024-03-13T14:18:44.033" v="121" actId="20577"/>
        <pc:sldMkLst>
          <pc:docMk/>
          <pc:sldMk cId="2674480399" sldId="344"/>
        </pc:sldMkLst>
        <pc:spChg chg="del">
          <ac:chgData name="Přemysl Bar" userId="e729b752-3125-4e78-a7e7-46c1a5182e56" providerId="ADAL" clId="{32C34E16-BE84-47D1-8F04-261A253F4434}" dt="2024-03-13T14:18:36.957" v="104" actId="26606"/>
          <ac:spMkLst>
            <pc:docMk/>
            <pc:sldMk cId="2674480399" sldId="344"/>
            <ac:spMk id="2" creationId="{67475CE3-D7A0-D293-9DE6-05DD84DDBD2B}"/>
          </ac:spMkLst>
        </pc:spChg>
        <pc:spChg chg="del">
          <ac:chgData name="Přemysl Bar" userId="e729b752-3125-4e78-a7e7-46c1a5182e56" providerId="ADAL" clId="{32C34E16-BE84-47D1-8F04-261A253F4434}" dt="2024-03-13T14:18:36.957" v="104" actId="26606"/>
          <ac:spMkLst>
            <pc:docMk/>
            <pc:sldMk cId="2674480399" sldId="344"/>
            <ac:spMk id="3" creationId="{8C0E50CD-6641-FCE1-C64F-AE3CFE936D55}"/>
          </ac:spMkLst>
        </pc:spChg>
        <pc:spChg chg="add mod">
          <ac:chgData name="Přemysl Bar" userId="e729b752-3125-4e78-a7e7-46c1a5182e56" providerId="ADAL" clId="{32C34E16-BE84-47D1-8F04-261A253F4434}" dt="2024-03-13T14:18:44.033" v="121" actId="20577"/>
          <ac:spMkLst>
            <pc:docMk/>
            <pc:sldMk cId="2674480399" sldId="344"/>
            <ac:spMk id="3079" creationId="{3A976988-A6A1-0E02-4ACA-079CB772813B}"/>
          </ac:spMkLst>
        </pc:spChg>
        <pc:picChg chg="add mod">
          <ac:chgData name="Přemysl Bar" userId="e729b752-3125-4e78-a7e7-46c1a5182e56" providerId="ADAL" clId="{32C34E16-BE84-47D1-8F04-261A253F4434}" dt="2024-03-13T14:18:36.957" v="104" actId="26606"/>
          <ac:picMkLst>
            <pc:docMk/>
            <pc:sldMk cId="2674480399" sldId="344"/>
            <ac:picMk id="3074" creationId="{3CA3A209-4B1B-2F3E-5FD8-B1C7B4A55CC1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608B82A-5DCA-4D37-BA34-2F90494A55E0}" type="doc">
      <dgm:prSet loTypeId="urn:microsoft.com/office/officeart/2005/8/layout/vList2" loCatId="list" qsTypeId="urn:microsoft.com/office/officeart/2005/8/quickstyle/simple5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430512A0-FB04-470F-930E-338C4BFF2DC3}">
      <dgm:prSet/>
      <dgm:spPr/>
      <dgm:t>
        <a:bodyPr/>
        <a:lstStyle/>
        <a:p>
          <a:pPr algn="ctr"/>
          <a:r>
            <a:rPr lang="cs-CZ" b="1" dirty="0"/>
            <a:t>Základní chronologie konfliktu</a:t>
          </a:r>
          <a:endParaRPr lang="en-US" dirty="0"/>
        </a:p>
      </dgm:t>
    </dgm:pt>
    <dgm:pt modelId="{3E2780D6-3191-47B2-A5F2-FC1E1BCA1EC2}" type="parTrans" cxnId="{A2BFB8C1-5C00-4A10-8D2B-D8A9CA527EBA}">
      <dgm:prSet/>
      <dgm:spPr/>
      <dgm:t>
        <a:bodyPr/>
        <a:lstStyle/>
        <a:p>
          <a:endParaRPr lang="en-US"/>
        </a:p>
      </dgm:t>
    </dgm:pt>
    <dgm:pt modelId="{73ACDE9A-BFAC-41D2-99F1-6D218B8D0F6B}" type="sibTrans" cxnId="{A2BFB8C1-5C00-4A10-8D2B-D8A9CA527EBA}">
      <dgm:prSet/>
      <dgm:spPr/>
      <dgm:t>
        <a:bodyPr/>
        <a:lstStyle/>
        <a:p>
          <a:endParaRPr lang="en-US"/>
        </a:p>
      </dgm:t>
    </dgm:pt>
    <dgm:pt modelId="{4B693D02-0701-4B4B-BC47-0FD77A9845B3}">
      <dgm:prSet/>
      <dgm:spPr/>
      <dgm:t>
        <a:bodyPr/>
        <a:lstStyle/>
        <a:p>
          <a:r>
            <a:rPr lang="cs-CZ" dirty="0"/>
            <a:t>Přelom 20. a 30. let 13. st. – příchod rytířů německého řádu do Prus.</a:t>
          </a:r>
          <a:endParaRPr lang="en-US" dirty="0"/>
        </a:p>
      </dgm:t>
    </dgm:pt>
    <dgm:pt modelId="{28317937-D523-4C64-A669-B964C8549146}" type="parTrans" cxnId="{764A7DF1-1A8A-4728-8336-24107958520C}">
      <dgm:prSet/>
      <dgm:spPr/>
      <dgm:t>
        <a:bodyPr/>
        <a:lstStyle/>
        <a:p>
          <a:endParaRPr lang="en-US"/>
        </a:p>
      </dgm:t>
    </dgm:pt>
    <dgm:pt modelId="{FD7FDB25-C398-44E1-A5F1-ECE08CB3A0A3}" type="sibTrans" cxnId="{764A7DF1-1A8A-4728-8336-24107958520C}">
      <dgm:prSet/>
      <dgm:spPr/>
      <dgm:t>
        <a:bodyPr/>
        <a:lstStyle/>
        <a:p>
          <a:endParaRPr lang="en-US"/>
        </a:p>
      </dgm:t>
    </dgm:pt>
    <dgm:pt modelId="{413184F8-91CF-4D08-A457-ACBB1DF20EBA}">
      <dgm:prSet/>
      <dgm:spPr/>
      <dgm:t>
        <a:bodyPr/>
        <a:lstStyle/>
        <a:p>
          <a:r>
            <a:rPr lang="cs-CZ" dirty="0"/>
            <a:t>1230–1249 – první fáze dobývání pohanského území.</a:t>
          </a:r>
          <a:endParaRPr lang="en-US" dirty="0"/>
        </a:p>
      </dgm:t>
    </dgm:pt>
    <dgm:pt modelId="{204E2BEF-C51F-415A-8EE7-88D68BD28442}" type="parTrans" cxnId="{101F4ED0-E9DF-49CC-83A4-94A76C35C851}">
      <dgm:prSet/>
      <dgm:spPr/>
      <dgm:t>
        <a:bodyPr/>
        <a:lstStyle/>
        <a:p>
          <a:endParaRPr lang="en-US"/>
        </a:p>
      </dgm:t>
    </dgm:pt>
    <dgm:pt modelId="{FA274053-1364-4532-BE71-E2E48C60CCC6}" type="sibTrans" cxnId="{101F4ED0-E9DF-49CC-83A4-94A76C35C851}">
      <dgm:prSet/>
      <dgm:spPr/>
      <dgm:t>
        <a:bodyPr/>
        <a:lstStyle/>
        <a:p>
          <a:endParaRPr lang="en-US"/>
        </a:p>
      </dgm:t>
    </dgm:pt>
    <dgm:pt modelId="{D91AA584-6B67-4500-8647-72580DF4A594}">
      <dgm:prSet/>
      <dgm:spPr/>
      <dgm:t>
        <a:bodyPr/>
        <a:lstStyle/>
        <a:p>
          <a:r>
            <a:rPr lang="cs-CZ" dirty="0"/>
            <a:t>1276–1283 – třetí pruské povstání.</a:t>
          </a:r>
          <a:endParaRPr lang="en-US" dirty="0"/>
        </a:p>
      </dgm:t>
    </dgm:pt>
    <dgm:pt modelId="{0B9012D4-F66A-4DC6-AC1C-EA8F7CF9C8B2}" type="parTrans" cxnId="{5CF61F27-7863-4C27-B8AD-728A969E8F8B}">
      <dgm:prSet/>
      <dgm:spPr/>
      <dgm:t>
        <a:bodyPr/>
        <a:lstStyle/>
        <a:p>
          <a:endParaRPr lang="en-US"/>
        </a:p>
      </dgm:t>
    </dgm:pt>
    <dgm:pt modelId="{CCBB949F-A085-460B-A3E4-DAC4F025E6C5}" type="sibTrans" cxnId="{5CF61F27-7863-4C27-B8AD-728A969E8F8B}">
      <dgm:prSet/>
      <dgm:spPr/>
      <dgm:t>
        <a:bodyPr/>
        <a:lstStyle/>
        <a:p>
          <a:endParaRPr lang="en-US"/>
        </a:p>
      </dgm:t>
    </dgm:pt>
    <dgm:pt modelId="{F89A2586-EBA3-498D-B056-B1E74FC5AF56}">
      <dgm:prSet/>
      <dgm:spPr/>
      <dgm:t>
        <a:bodyPr/>
        <a:lstStyle/>
        <a:p>
          <a:r>
            <a:rPr lang="cs-CZ" dirty="0"/>
            <a:t>1283 – podrobení si celých Prus.</a:t>
          </a:r>
          <a:endParaRPr lang="en-US" dirty="0"/>
        </a:p>
      </dgm:t>
    </dgm:pt>
    <dgm:pt modelId="{106011C5-A287-4C5A-ABB7-31A8218DFE2B}" type="parTrans" cxnId="{B59EA65C-7E02-464E-91DF-5E00E990CA3F}">
      <dgm:prSet/>
      <dgm:spPr/>
      <dgm:t>
        <a:bodyPr/>
        <a:lstStyle/>
        <a:p>
          <a:endParaRPr lang="en-US"/>
        </a:p>
      </dgm:t>
    </dgm:pt>
    <dgm:pt modelId="{F101A1FD-0767-4BFC-9BE9-865251E8CD09}" type="sibTrans" cxnId="{B59EA65C-7E02-464E-91DF-5E00E990CA3F}">
      <dgm:prSet/>
      <dgm:spPr/>
      <dgm:t>
        <a:bodyPr/>
        <a:lstStyle/>
        <a:p>
          <a:endParaRPr lang="en-US"/>
        </a:p>
      </dgm:t>
    </dgm:pt>
    <dgm:pt modelId="{07568071-F02D-4A16-A14C-B2D44A3B0E74}">
      <dgm:prSet/>
      <dgm:spPr/>
      <dgm:t>
        <a:bodyPr/>
        <a:lstStyle/>
        <a:p>
          <a:r>
            <a:rPr lang="cs-CZ" dirty="0"/>
            <a:t>1308–1309 – převzetí Pomoří (</a:t>
          </a:r>
          <a:r>
            <a:rPr lang="cs-CZ" dirty="0" err="1"/>
            <a:t>Gdańsk</a:t>
          </a:r>
          <a:r>
            <a:rPr lang="cs-CZ" dirty="0"/>
            <a:t>).</a:t>
          </a:r>
          <a:endParaRPr lang="en-US" dirty="0"/>
        </a:p>
      </dgm:t>
    </dgm:pt>
    <dgm:pt modelId="{BBCB85F9-3A98-47A3-9621-5BAF522625AC}" type="parTrans" cxnId="{F24112FD-023B-44BB-A314-E0D6A09420DE}">
      <dgm:prSet/>
      <dgm:spPr/>
      <dgm:t>
        <a:bodyPr/>
        <a:lstStyle/>
        <a:p>
          <a:endParaRPr lang="en-US"/>
        </a:p>
      </dgm:t>
    </dgm:pt>
    <dgm:pt modelId="{C3092ABC-3F9B-426C-90DC-9851BA08B7B1}" type="sibTrans" cxnId="{F24112FD-023B-44BB-A314-E0D6A09420DE}">
      <dgm:prSet/>
      <dgm:spPr/>
      <dgm:t>
        <a:bodyPr/>
        <a:lstStyle/>
        <a:p>
          <a:endParaRPr lang="en-US"/>
        </a:p>
      </dgm:t>
    </dgm:pt>
    <dgm:pt modelId="{B86EC413-649C-457C-A6C7-0857023BE797}">
      <dgm:prSet/>
      <dgm:spPr/>
      <dgm:t>
        <a:bodyPr/>
        <a:lstStyle/>
        <a:p>
          <a:r>
            <a:rPr lang="cs-CZ" dirty="0"/>
            <a:t>1327–1332 – válka s řádem za vlády Vladislava I. </a:t>
          </a:r>
          <a:r>
            <a:rPr lang="cs-CZ" dirty="0" err="1"/>
            <a:t>Lokýtka</a:t>
          </a:r>
          <a:r>
            <a:rPr lang="cs-CZ" dirty="0"/>
            <a:t> (1320–1333).</a:t>
          </a:r>
          <a:endParaRPr lang="en-US" dirty="0"/>
        </a:p>
      </dgm:t>
    </dgm:pt>
    <dgm:pt modelId="{B8E5D4F7-62C9-4952-8DBE-C15B67CCAFAD}" type="parTrans" cxnId="{0D8E1261-7687-4A63-8169-67B9DFB6A106}">
      <dgm:prSet/>
      <dgm:spPr/>
      <dgm:t>
        <a:bodyPr/>
        <a:lstStyle/>
        <a:p>
          <a:endParaRPr lang="en-US"/>
        </a:p>
      </dgm:t>
    </dgm:pt>
    <dgm:pt modelId="{E4DC937B-276E-4315-B53A-DB11B4D79EAB}" type="sibTrans" cxnId="{0D8E1261-7687-4A63-8169-67B9DFB6A106}">
      <dgm:prSet/>
      <dgm:spPr/>
      <dgm:t>
        <a:bodyPr/>
        <a:lstStyle/>
        <a:p>
          <a:endParaRPr lang="en-US"/>
        </a:p>
      </dgm:t>
    </dgm:pt>
    <dgm:pt modelId="{A5D1797B-CD12-478E-B9F6-74EE30767947}">
      <dgm:prSet/>
      <dgm:spPr/>
      <dgm:t>
        <a:bodyPr/>
        <a:lstStyle/>
        <a:p>
          <a:r>
            <a:rPr lang="cs-CZ"/>
            <a:t>1343 – mír uzavřený v Kaliszi.</a:t>
          </a:r>
          <a:endParaRPr lang="en-US"/>
        </a:p>
      </dgm:t>
    </dgm:pt>
    <dgm:pt modelId="{3B3FBC0E-6B46-4731-A295-E0577A9F0691}" type="parTrans" cxnId="{CFE8D0C8-3850-4079-8BAF-E7657E25055C}">
      <dgm:prSet/>
      <dgm:spPr/>
      <dgm:t>
        <a:bodyPr/>
        <a:lstStyle/>
        <a:p>
          <a:endParaRPr lang="en-US"/>
        </a:p>
      </dgm:t>
    </dgm:pt>
    <dgm:pt modelId="{A7630132-3D56-4DFB-A33F-CCD3AFA17331}" type="sibTrans" cxnId="{CFE8D0C8-3850-4079-8BAF-E7657E25055C}">
      <dgm:prSet/>
      <dgm:spPr/>
      <dgm:t>
        <a:bodyPr/>
        <a:lstStyle/>
        <a:p>
          <a:endParaRPr lang="en-US"/>
        </a:p>
      </dgm:t>
    </dgm:pt>
    <dgm:pt modelId="{5D6BA965-041E-40AD-B1CB-B443277766CD}">
      <dgm:prSet/>
      <dgm:spPr/>
      <dgm:t>
        <a:bodyPr/>
        <a:lstStyle/>
        <a:p>
          <a:r>
            <a:rPr lang="cs-CZ"/>
            <a:t>1386 – Polsko-litevská unie.</a:t>
          </a:r>
          <a:endParaRPr lang="en-US"/>
        </a:p>
      </dgm:t>
    </dgm:pt>
    <dgm:pt modelId="{78C5680C-6B59-4731-9532-0E9845776CDC}" type="parTrans" cxnId="{D3E76CBA-98EF-4E12-B6F0-23512C1579C1}">
      <dgm:prSet/>
      <dgm:spPr/>
      <dgm:t>
        <a:bodyPr/>
        <a:lstStyle/>
        <a:p>
          <a:endParaRPr lang="en-US"/>
        </a:p>
      </dgm:t>
    </dgm:pt>
    <dgm:pt modelId="{9407F911-8096-48CD-B2F6-945D4E0C42A9}" type="sibTrans" cxnId="{D3E76CBA-98EF-4E12-B6F0-23512C1579C1}">
      <dgm:prSet/>
      <dgm:spPr/>
      <dgm:t>
        <a:bodyPr/>
        <a:lstStyle/>
        <a:p>
          <a:endParaRPr lang="en-US"/>
        </a:p>
      </dgm:t>
    </dgm:pt>
    <dgm:pt modelId="{FB15A1D3-BC0F-4F3E-B38A-0B5FF00D4E34}" type="pres">
      <dgm:prSet presAssocID="{1608B82A-5DCA-4D37-BA34-2F90494A55E0}" presName="linear" presStyleCnt="0">
        <dgm:presLayoutVars>
          <dgm:animLvl val="lvl"/>
          <dgm:resizeHandles val="exact"/>
        </dgm:presLayoutVars>
      </dgm:prSet>
      <dgm:spPr/>
    </dgm:pt>
    <dgm:pt modelId="{B1ACF174-61A2-4475-B2E5-04CC4A9C700E}" type="pres">
      <dgm:prSet presAssocID="{430512A0-FB04-470F-930E-338C4BFF2DC3}" presName="parentText" presStyleLbl="node1" presStyleIdx="0" presStyleCnt="1" custScaleY="50344">
        <dgm:presLayoutVars>
          <dgm:chMax val="0"/>
          <dgm:bulletEnabled val="1"/>
        </dgm:presLayoutVars>
      </dgm:prSet>
      <dgm:spPr/>
    </dgm:pt>
    <dgm:pt modelId="{1245C022-A0B7-45B3-820D-C6DB1E3D9D58}" type="pres">
      <dgm:prSet presAssocID="{430512A0-FB04-470F-930E-338C4BFF2DC3}" presName="childText" presStyleLbl="revTx" presStyleIdx="0" presStyleCnt="1" custScaleX="84349" custScaleY="79735">
        <dgm:presLayoutVars>
          <dgm:bulletEnabled val="1"/>
        </dgm:presLayoutVars>
      </dgm:prSet>
      <dgm:spPr/>
    </dgm:pt>
  </dgm:ptLst>
  <dgm:cxnLst>
    <dgm:cxn modelId="{F0CC8D0E-18F0-4902-B738-F5C18C4BF42B}" type="presOf" srcId="{D91AA584-6B67-4500-8647-72580DF4A594}" destId="{1245C022-A0B7-45B3-820D-C6DB1E3D9D58}" srcOrd="0" destOrd="2" presId="urn:microsoft.com/office/officeart/2005/8/layout/vList2"/>
    <dgm:cxn modelId="{1A20B61D-33B3-48D5-A2FF-CEEE2823213F}" type="presOf" srcId="{430512A0-FB04-470F-930E-338C4BFF2DC3}" destId="{B1ACF174-61A2-4475-B2E5-04CC4A9C700E}" srcOrd="0" destOrd="0" presId="urn:microsoft.com/office/officeart/2005/8/layout/vList2"/>
    <dgm:cxn modelId="{5CF61F27-7863-4C27-B8AD-728A969E8F8B}" srcId="{430512A0-FB04-470F-930E-338C4BFF2DC3}" destId="{D91AA584-6B67-4500-8647-72580DF4A594}" srcOrd="2" destOrd="0" parTransId="{0B9012D4-F66A-4DC6-AC1C-EA8F7CF9C8B2}" sibTransId="{CCBB949F-A085-460B-A3E4-DAC4F025E6C5}"/>
    <dgm:cxn modelId="{785ECE28-FB18-463E-B9B9-028B422D6A92}" type="presOf" srcId="{4B693D02-0701-4B4B-BC47-0FD77A9845B3}" destId="{1245C022-A0B7-45B3-820D-C6DB1E3D9D58}" srcOrd="0" destOrd="0" presId="urn:microsoft.com/office/officeart/2005/8/layout/vList2"/>
    <dgm:cxn modelId="{23B66240-A142-48FE-9869-0E3DECEEEC50}" type="presOf" srcId="{1608B82A-5DCA-4D37-BA34-2F90494A55E0}" destId="{FB15A1D3-BC0F-4F3E-B38A-0B5FF00D4E34}" srcOrd="0" destOrd="0" presId="urn:microsoft.com/office/officeart/2005/8/layout/vList2"/>
    <dgm:cxn modelId="{B59EA65C-7E02-464E-91DF-5E00E990CA3F}" srcId="{430512A0-FB04-470F-930E-338C4BFF2DC3}" destId="{F89A2586-EBA3-498D-B056-B1E74FC5AF56}" srcOrd="3" destOrd="0" parTransId="{106011C5-A287-4C5A-ABB7-31A8218DFE2B}" sibTransId="{F101A1FD-0767-4BFC-9BE9-865251E8CD09}"/>
    <dgm:cxn modelId="{0D8E1261-7687-4A63-8169-67B9DFB6A106}" srcId="{430512A0-FB04-470F-930E-338C4BFF2DC3}" destId="{B86EC413-649C-457C-A6C7-0857023BE797}" srcOrd="5" destOrd="0" parTransId="{B8E5D4F7-62C9-4952-8DBE-C15B67CCAFAD}" sibTransId="{E4DC937B-276E-4315-B53A-DB11B4D79EAB}"/>
    <dgm:cxn modelId="{02C0C764-E4B4-42CE-8FE3-313159D95DFC}" type="presOf" srcId="{A5D1797B-CD12-478E-B9F6-74EE30767947}" destId="{1245C022-A0B7-45B3-820D-C6DB1E3D9D58}" srcOrd="0" destOrd="6" presId="urn:microsoft.com/office/officeart/2005/8/layout/vList2"/>
    <dgm:cxn modelId="{79FDD95A-2D3B-456D-8B4A-7774D62FC4CB}" type="presOf" srcId="{07568071-F02D-4A16-A14C-B2D44A3B0E74}" destId="{1245C022-A0B7-45B3-820D-C6DB1E3D9D58}" srcOrd="0" destOrd="4" presId="urn:microsoft.com/office/officeart/2005/8/layout/vList2"/>
    <dgm:cxn modelId="{690CFCB5-CF01-4D05-AAE0-DDA5BEBB4FE1}" type="presOf" srcId="{413184F8-91CF-4D08-A457-ACBB1DF20EBA}" destId="{1245C022-A0B7-45B3-820D-C6DB1E3D9D58}" srcOrd="0" destOrd="1" presId="urn:microsoft.com/office/officeart/2005/8/layout/vList2"/>
    <dgm:cxn modelId="{D3E76CBA-98EF-4E12-B6F0-23512C1579C1}" srcId="{430512A0-FB04-470F-930E-338C4BFF2DC3}" destId="{5D6BA965-041E-40AD-B1CB-B443277766CD}" srcOrd="7" destOrd="0" parTransId="{78C5680C-6B59-4731-9532-0E9845776CDC}" sibTransId="{9407F911-8096-48CD-B2F6-945D4E0C42A9}"/>
    <dgm:cxn modelId="{1EF93CBB-2700-4501-A4AB-B6011C8586D1}" type="presOf" srcId="{F89A2586-EBA3-498D-B056-B1E74FC5AF56}" destId="{1245C022-A0B7-45B3-820D-C6DB1E3D9D58}" srcOrd="0" destOrd="3" presId="urn:microsoft.com/office/officeart/2005/8/layout/vList2"/>
    <dgm:cxn modelId="{A2BFB8C1-5C00-4A10-8D2B-D8A9CA527EBA}" srcId="{1608B82A-5DCA-4D37-BA34-2F90494A55E0}" destId="{430512A0-FB04-470F-930E-338C4BFF2DC3}" srcOrd="0" destOrd="0" parTransId="{3E2780D6-3191-47B2-A5F2-FC1E1BCA1EC2}" sibTransId="{73ACDE9A-BFAC-41D2-99F1-6D218B8D0F6B}"/>
    <dgm:cxn modelId="{AD0A6DC6-B9F3-4418-A6AE-0C8F7B72437B}" type="presOf" srcId="{B86EC413-649C-457C-A6C7-0857023BE797}" destId="{1245C022-A0B7-45B3-820D-C6DB1E3D9D58}" srcOrd="0" destOrd="5" presId="urn:microsoft.com/office/officeart/2005/8/layout/vList2"/>
    <dgm:cxn modelId="{CFE8D0C8-3850-4079-8BAF-E7657E25055C}" srcId="{430512A0-FB04-470F-930E-338C4BFF2DC3}" destId="{A5D1797B-CD12-478E-B9F6-74EE30767947}" srcOrd="6" destOrd="0" parTransId="{3B3FBC0E-6B46-4731-A295-E0577A9F0691}" sibTransId="{A7630132-3D56-4DFB-A33F-CCD3AFA17331}"/>
    <dgm:cxn modelId="{101F4ED0-E9DF-49CC-83A4-94A76C35C851}" srcId="{430512A0-FB04-470F-930E-338C4BFF2DC3}" destId="{413184F8-91CF-4D08-A457-ACBB1DF20EBA}" srcOrd="1" destOrd="0" parTransId="{204E2BEF-C51F-415A-8EE7-88D68BD28442}" sibTransId="{FA274053-1364-4532-BE71-E2E48C60CCC6}"/>
    <dgm:cxn modelId="{764A7DF1-1A8A-4728-8336-24107958520C}" srcId="{430512A0-FB04-470F-930E-338C4BFF2DC3}" destId="{4B693D02-0701-4B4B-BC47-0FD77A9845B3}" srcOrd="0" destOrd="0" parTransId="{28317937-D523-4C64-A669-B964C8549146}" sibTransId="{FD7FDB25-C398-44E1-A5F1-ECE08CB3A0A3}"/>
    <dgm:cxn modelId="{B5D09FF4-3597-4301-97FD-FD032EA28CE5}" type="presOf" srcId="{5D6BA965-041E-40AD-B1CB-B443277766CD}" destId="{1245C022-A0B7-45B3-820D-C6DB1E3D9D58}" srcOrd="0" destOrd="7" presId="urn:microsoft.com/office/officeart/2005/8/layout/vList2"/>
    <dgm:cxn modelId="{F24112FD-023B-44BB-A314-E0D6A09420DE}" srcId="{430512A0-FB04-470F-930E-338C4BFF2DC3}" destId="{07568071-F02D-4A16-A14C-B2D44A3B0E74}" srcOrd="4" destOrd="0" parTransId="{BBCB85F9-3A98-47A3-9621-5BAF522625AC}" sibTransId="{C3092ABC-3F9B-426C-90DC-9851BA08B7B1}"/>
    <dgm:cxn modelId="{08C372F9-5FA3-4581-AD13-C998769C1056}" type="presParOf" srcId="{FB15A1D3-BC0F-4F3E-B38A-0B5FF00D4E34}" destId="{B1ACF174-61A2-4475-B2E5-04CC4A9C700E}" srcOrd="0" destOrd="0" presId="urn:microsoft.com/office/officeart/2005/8/layout/vList2"/>
    <dgm:cxn modelId="{81C929B6-A57C-48E9-ADD4-28BE84E69853}" type="presParOf" srcId="{FB15A1D3-BC0F-4F3E-B38A-0B5FF00D4E34}" destId="{1245C022-A0B7-45B3-820D-C6DB1E3D9D58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608B82A-5DCA-4D37-BA34-2F90494A55E0}" type="doc">
      <dgm:prSet loTypeId="urn:microsoft.com/office/officeart/2005/8/layout/vList2" loCatId="list" qsTypeId="urn:microsoft.com/office/officeart/2005/8/quickstyle/simple5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430512A0-FB04-470F-930E-338C4BFF2DC3}">
      <dgm:prSet/>
      <dgm:spPr/>
      <dgm:t>
        <a:bodyPr/>
        <a:lstStyle/>
        <a:p>
          <a:pPr algn="ctr"/>
          <a:r>
            <a:rPr lang="cs-CZ" b="1" dirty="0"/>
            <a:t>Základní chronologie konfliktu</a:t>
          </a:r>
          <a:endParaRPr lang="en-US" dirty="0"/>
        </a:p>
      </dgm:t>
    </dgm:pt>
    <dgm:pt modelId="{3E2780D6-3191-47B2-A5F2-FC1E1BCA1EC2}" type="parTrans" cxnId="{A2BFB8C1-5C00-4A10-8D2B-D8A9CA527EBA}">
      <dgm:prSet/>
      <dgm:spPr/>
      <dgm:t>
        <a:bodyPr/>
        <a:lstStyle/>
        <a:p>
          <a:endParaRPr lang="en-US"/>
        </a:p>
      </dgm:t>
    </dgm:pt>
    <dgm:pt modelId="{73ACDE9A-BFAC-41D2-99F1-6D218B8D0F6B}" type="sibTrans" cxnId="{A2BFB8C1-5C00-4A10-8D2B-D8A9CA527EBA}">
      <dgm:prSet/>
      <dgm:spPr/>
      <dgm:t>
        <a:bodyPr/>
        <a:lstStyle/>
        <a:p>
          <a:endParaRPr lang="en-US"/>
        </a:p>
      </dgm:t>
    </dgm:pt>
    <dgm:pt modelId="{4B693D02-0701-4B4B-BC47-0FD77A9845B3}">
      <dgm:prSet/>
      <dgm:spPr/>
      <dgm:t>
        <a:bodyPr/>
        <a:lstStyle/>
        <a:p>
          <a:r>
            <a:rPr lang="en-US" dirty="0"/>
            <a:t>1409–1411 – </a:t>
          </a:r>
          <a:r>
            <a:rPr lang="en-US" dirty="0" err="1"/>
            <a:t>tzv</a:t>
          </a:r>
          <a:r>
            <a:rPr lang="en-US" dirty="0"/>
            <a:t>. </a:t>
          </a:r>
          <a:r>
            <a:rPr lang="en-US" dirty="0" err="1"/>
            <a:t>velká</a:t>
          </a:r>
          <a:r>
            <a:rPr lang="en-US" dirty="0"/>
            <a:t> </a:t>
          </a:r>
          <a:r>
            <a:rPr lang="en-US" dirty="0" err="1"/>
            <a:t>válka</a:t>
          </a:r>
          <a:r>
            <a:rPr lang="en-US" dirty="0"/>
            <a:t> (</a:t>
          </a:r>
          <a:r>
            <a:rPr lang="en-US" dirty="0" err="1"/>
            <a:t>Grunvald</a:t>
          </a:r>
          <a:r>
            <a:rPr lang="en-US" dirty="0"/>
            <a:t>, 15. </a:t>
          </a:r>
          <a:r>
            <a:rPr lang="en-US" dirty="0" err="1"/>
            <a:t>července</a:t>
          </a:r>
          <a:r>
            <a:rPr lang="en-US" dirty="0"/>
            <a:t> 1410). Vladislav II. </a:t>
          </a:r>
          <a:r>
            <a:rPr lang="en-US" dirty="0" err="1"/>
            <a:t>Jagello</a:t>
          </a:r>
          <a:r>
            <a:rPr lang="en-US" dirty="0"/>
            <a:t> a </a:t>
          </a:r>
          <a:r>
            <a:rPr lang="en-US" dirty="0" err="1"/>
            <a:t>Vitold</a:t>
          </a:r>
          <a:r>
            <a:rPr lang="en-US" dirty="0"/>
            <a:t> (</a:t>
          </a:r>
          <a:r>
            <a:rPr lang="en-US" dirty="0" err="1"/>
            <a:t>Vytautas</a:t>
          </a:r>
          <a:r>
            <a:rPr lang="en-US" dirty="0"/>
            <a:t>) </a:t>
          </a:r>
          <a:r>
            <a:rPr lang="en-US" dirty="0" err="1"/>
            <a:t>Litevský</a:t>
          </a:r>
          <a:r>
            <a:rPr lang="en-US" dirty="0"/>
            <a:t>.</a:t>
          </a:r>
        </a:p>
      </dgm:t>
    </dgm:pt>
    <dgm:pt modelId="{28317937-D523-4C64-A669-B964C8549146}" type="parTrans" cxnId="{764A7DF1-1A8A-4728-8336-24107958520C}">
      <dgm:prSet/>
      <dgm:spPr/>
      <dgm:t>
        <a:bodyPr/>
        <a:lstStyle/>
        <a:p>
          <a:endParaRPr lang="en-US"/>
        </a:p>
      </dgm:t>
    </dgm:pt>
    <dgm:pt modelId="{FD7FDB25-C398-44E1-A5F1-ECE08CB3A0A3}" type="sibTrans" cxnId="{764A7DF1-1A8A-4728-8336-24107958520C}">
      <dgm:prSet/>
      <dgm:spPr/>
      <dgm:t>
        <a:bodyPr/>
        <a:lstStyle/>
        <a:p>
          <a:endParaRPr lang="en-US"/>
        </a:p>
      </dgm:t>
    </dgm:pt>
    <dgm:pt modelId="{EFE36D52-237C-44DA-8483-AA06AB65A4FC}">
      <dgm:prSet/>
      <dgm:spPr/>
      <dgm:t>
        <a:bodyPr/>
        <a:lstStyle/>
        <a:p>
          <a:r>
            <a:rPr lang="en-US" dirty="0"/>
            <a:t>1422 – </a:t>
          </a:r>
          <a:r>
            <a:rPr lang="en-US" dirty="0" err="1"/>
            <a:t>mír</a:t>
          </a:r>
          <a:r>
            <a:rPr lang="en-US" dirty="0"/>
            <a:t> </a:t>
          </a:r>
          <a:r>
            <a:rPr lang="en-US" dirty="0" err="1"/>
            <a:t>uzavřený</a:t>
          </a:r>
          <a:r>
            <a:rPr lang="en-US" dirty="0"/>
            <a:t> v </a:t>
          </a:r>
          <a:r>
            <a:rPr lang="en-US" dirty="0" err="1"/>
            <a:t>Melně</a:t>
          </a:r>
          <a:r>
            <a:rPr lang="en-US" dirty="0"/>
            <a:t> (</a:t>
          </a:r>
          <a:r>
            <a:rPr lang="en-US" dirty="0" err="1"/>
            <a:t>melněnský</a:t>
          </a:r>
          <a:r>
            <a:rPr lang="en-US" dirty="0"/>
            <a:t>). </a:t>
          </a:r>
          <a:r>
            <a:rPr lang="en-US" dirty="0" err="1"/>
            <a:t>Řád</a:t>
          </a:r>
          <a:r>
            <a:rPr lang="en-US" dirty="0"/>
            <a:t> </a:t>
          </a:r>
          <a:r>
            <a:rPr lang="en-US" dirty="0" err="1"/>
            <a:t>definitivně</a:t>
          </a:r>
          <a:r>
            <a:rPr lang="en-US" dirty="0"/>
            <a:t> </a:t>
          </a:r>
          <a:r>
            <a:rPr lang="en-US" dirty="0" err="1"/>
            <a:t>ztratil</a:t>
          </a:r>
          <a:r>
            <a:rPr lang="en-US" dirty="0"/>
            <a:t> </a:t>
          </a:r>
          <a:r>
            <a:rPr lang="en-US" dirty="0" err="1"/>
            <a:t>Žmuď</a:t>
          </a:r>
          <a:r>
            <a:rPr lang="en-US" dirty="0"/>
            <a:t>.</a:t>
          </a:r>
        </a:p>
      </dgm:t>
    </dgm:pt>
    <dgm:pt modelId="{9B7566F6-C97C-415E-8767-59016EA90F96}" type="parTrans" cxnId="{67C9D794-4030-4C32-B23E-094272C27ED3}">
      <dgm:prSet/>
      <dgm:spPr/>
      <dgm:t>
        <a:bodyPr/>
        <a:lstStyle/>
        <a:p>
          <a:endParaRPr lang="cs-CZ"/>
        </a:p>
      </dgm:t>
    </dgm:pt>
    <dgm:pt modelId="{741DABB7-21AD-4849-BCB3-A79BBEB0475E}" type="sibTrans" cxnId="{67C9D794-4030-4C32-B23E-094272C27ED3}">
      <dgm:prSet/>
      <dgm:spPr/>
      <dgm:t>
        <a:bodyPr/>
        <a:lstStyle/>
        <a:p>
          <a:endParaRPr lang="cs-CZ"/>
        </a:p>
      </dgm:t>
    </dgm:pt>
    <dgm:pt modelId="{3F20A6A7-E64E-48E6-87DA-A726BD332393}">
      <dgm:prSet/>
      <dgm:spPr/>
      <dgm:t>
        <a:bodyPr/>
        <a:lstStyle/>
        <a:p>
          <a:r>
            <a:rPr lang="en-US" dirty="0"/>
            <a:t>1431–1435 – </a:t>
          </a:r>
          <a:r>
            <a:rPr lang="en-US" dirty="0" err="1"/>
            <a:t>válka</a:t>
          </a:r>
          <a:r>
            <a:rPr lang="en-US" dirty="0"/>
            <a:t> </a:t>
          </a:r>
          <a:r>
            <a:rPr lang="en-US" dirty="0" err="1"/>
            <a:t>řádu</a:t>
          </a:r>
          <a:r>
            <a:rPr lang="en-US" dirty="0"/>
            <a:t> s </a:t>
          </a:r>
          <a:r>
            <a:rPr lang="en-US" dirty="0" err="1"/>
            <a:t>Polskem</a:t>
          </a:r>
          <a:r>
            <a:rPr lang="en-US" dirty="0"/>
            <a:t> a </a:t>
          </a:r>
          <a:r>
            <a:rPr lang="en-US" dirty="0" err="1"/>
            <a:t>litevském</a:t>
          </a:r>
          <a:r>
            <a:rPr lang="en-US" dirty="0"/>
            <a:t> </a:t>
          </a:r>
          <a:r>
            <a:rPr lang="en-US" dirty="0" err="1"/>
            <a:t>knížetem</a:t>
          </a:r>
          <a:r>
            <a:rPr lang="en-US" dirty="0"/>
            <a:t> </a:t>
          </a:r>
          <a:r>
            <a:rPr lang="en-US" dirty="0" err="1"/>
            <a:t>Zikmundem</a:t>
          </a:r>
          <a:r>
            <a:rPr lang="en-US" dirty="0"/>
            <a:t> </a:t>
          </a:r>
          <a:r>
            <a:rPr lang="en-US" dirty="0" err="1"/>
            <a:t>Kiejstutowiczem</a:t>
          </a:r>
          <a:r>
            <a:rPr lang="en-US" dirty="0"/>
            <a:t>.</a:t>
          </a:r>
        </a:p>
      </dgm:t>
    </dgm:pt>
    <dgm:pt modelId="{D11A7A00-0BD1-4712-B82F-A607E93A9822}" type="parTrans" cxnId="{8F3C199E-28FD-494C-B68F-8BDF9D7949A3}">
      <dgm:prSet/>
      <dgm:spPr/>
      <dgm:t>
        <a:bodyPr/>
        <a:lstStyle/>
        <a:p>
          <a:endParaRPr lang="cs-CZ"/>
        </a:p>
      </dgm:t>
    </dgm:pt>
    <dgm:pt modelId="{8DD74C2D-0503-4E73-A8B3-DB1C6AB437F1}" type="sibTrans" cxnId="{8F3C199E-28FD-494C-B68F-8BDF9D7949A3}">
      <dgm:prSet/>
      <dgm:spPr/>
      <dgm:t>
        <a:bodyPr/>
        <a:lstStyle/>
        <a:p>
          <a:endParaRPr lang="cs-CZ"/>
        </a:p>
      </dgm:t>
    </dgm:pt>
    <dgm:pt modelId="{DBEE497D-A46B-42FA-B233-C3C309DD839D}">
      <dgm:prSet/>
      <dgm:spPr/>
      <dgm:t>
        <a:bodyPr/>
        <a:lstStyle/>
        <a:p>
          <a:r>
            <a:rPr lang="en-US" dirty="0"/>
            <a:t>1435 – </a:t>
          </a:r>
          <a:r>
            <a:rPr lang="en-US" dirty="0" err="1"/>
            <a:t>mír</a:t>
          </a:r>
          <a:r>
            <a:rPr lang="en-US" dirty="0"/>
            <a:t> v </a:t>
          </a:r>
          <a:r>
            <a:rPr lang="en-US" dirty="0" err="1"/>
            <a:t>Břestu</a:t>
          </a:r>
          <a:r>
            <a:rPr lang="en-US" dirty="0"/>
            <a:t> </a:t>
          </a:r>
          <a:r>
            <a:rPr lang="en-US" dirty="0" err="1"/>
            <a:t>Kujavském</a:t>
          </a:r>
          <a:r>
            <a:rPr lang="en-US" dirty="0"/>
            <a:t>.</a:t>
          </a:r>
        </a:p>
      </dgm:t>
    </dgm:pt>
    <dgm:pt modelId="{F5CE0629-D8CB-49F5-AFE6-C4701384F99F}" type="parTrans" cxnId="{6809CCF4-2EBF-4702-BC31-2B87C7445F2C}">
      <dgm:prSet/>
      <dgm:spPr/>
      <dgm:t>
        <a:bodyPr/>
        <a:lstStyle/>
        <a:p>
          <a:endParaRPr lang="cs-CZ"/>
        </a:p>
      </dgm:t>
    </dgm:pt>
    <dgm:pt modelId="{F361D2CA-8DF0-4FB8-8BFF-E072AC51C7C9}" type="sibTrans" cxnId="{6809CCF4-2EBF-4702-BC31-2B87C7445F2C}">
      <dgm:prSet/>
      <dgm:spPr/>
      <dgm:t>
        <a:bodyPr/>
        <a:lstStyle/>
        <a:p>
          <a:endParaRPr lang="cs-CZ"/>
        </a:p>
      </dgm:t>
    </dgm:pt>
    <dgm:pt modelId="{635EEDB5-F504-4259-BA10-9505918186D5}">
      <dgm:prSet/>
      <dgm:spPr/>
      <dgm:t>
        <a:bodyPr/>
        <a:lstStyle/>
        <a:p>
          <a:r>
            <a:rPr lang="en-US" dirty="0"/>
            <a:t>1454–1466 – </a:t>
          </a:r>
          <a:r>
            <a:rPr lang="en-US" dirty="0" err="1"/>
            <a:t>třináctiletá</a:t>
          </a:r>
          <a:r>
            <a:rPr lang="en-US" dirty="0"/>
            <a:t> </a:t>
          </a:r>
          <a:r>
            <a:rPr lang="en-US" dirty="0" err="1"/>
            <a:t>válka</a:t>
          </a:r>
          <a:r>
            <a:rPr lang="en-US" dirty="0"/>
            <a:t>. 1466 – 2. </a:t>
          </a:r>
          <a:r>
            <a:rPr lang="en-US" dirty="0" err="1"/>
            <a:t>toruňský</a:t>
          </a:r>
          <a:r>
            <a:rPr lang="en-US" dirty="0"/>
            <a:t> </a:t>
          </a:r>
          <a:r>
            <a:rPr lang="en-US" dirty="0" err="1"/>
            <a:t>mír</a:t>
          </a:r>
          <a:r>
            <a:rPr lang="en-US" dirty="0"/>
            <a:t>. </a:t>
          </a:r>
          <a:r>
            <a:rPr lang="en-US" dirty="0" err="1"/>
            <a:t>Gdaňské</a:t>
          </a:r>
          <a:r>
            <a:rPr lang="en-US" dirty="0"/>
            <a:t> </a:t>
          </a:r>
          <a:r>
            <a:rPr lang="en-US" dirty="0" err="1"/>
            <a:t>Pomoří</a:t>
          </a:r>
          <a:r>
            <a:rPr lang="en-US" dirty="0"/>
            <a:t> a </a:t>
          </a:r>
          <a:r>
            <a:rPr lang="en-US" dirty="0" err="1"/>
            <a:t>další</a:t>
          </a:r>
          <a:r>
            <a:rPr lang="en-US" dirty="0"/>
            <a:t> </a:t>
          </a:r>
          <a:r>
            <a:rPr lang="en-US" dirty="0" err="1"/>
            <a:t>území</a:t>
          </a:r>
          <a:r>
            <a:rPr lang="en-US" dirty="0"/>
            <a:t> </a:t>
          </a:r>
          <a:r>
            <a:rPr lang="en-US" dirty="0" err="1"/>
            <a:t>připadla</a:t>
          </a:r>
          <a:r>
            <a:rPr lang="en-US" dirty="0"/>
            <a:t> </a:t>
          </a:r>
          <a:r>
            <a:rPr lang="en-US" dirty="0" err="1"/>
            <a:t>Polskému</a:t>
          </a:r>
          <a:r>
            <a:rPr lang="en-US" dirty="0"/>
            <a:t> </a:t>
          </a:r>
          <a:r>
            <a:rPr lang="en-US" dirty="0" err="1"/>
            <a:t>království</a:t>
          </a:r>
          <a:r>
            <a:rPr lang="en-US" dirty="0"/>
            <a:t>.</a:t>
          </a:r>
        </a:p>
      </dgm:t>
    </dgm:pt>
    <dgm:pt modelId="{9697F7CD-9F5D-4194-B9B3-1EE81D052F0B}" type="parTrans" cxnId="{A6B2B73C-5154-4D5E-9DFF-CD8DC603490C}">
      <dgm:prSet/>
      <dgm:spPr/>
      <dgm:t>
        <a:bodyPr/>
        <a:lstStyle/>
        <a:p>
          <a:endParaRPr lang="cs-CZ"/>
        </a:p>
      </dgm:t>
    </dgm:pt>
    <dgm:pt modelId="{0910B018-3103-4776-B405-FDBFFC01F976}" type="sibTrans" cxnId="{A6B2B73C-5154-4D5E-9DFF-CD8DC603490C}">
      <dgm:prSet/>
      <dgm:spPr/>
      <dgm:t>
        <a:bodyPr/>
        <a:lstStyle/>
        <a:p>
          <a:endParaRPr lang="cs-CZ"/>
        </a:p>
      </dgm:t>
    </dgm:pt>
    <dgm:pt modelId="{78908ABD-7EA0-41F1-B332-52EBB31BEC7E}">
      <dgm:prSet/>
      <dgm:spPr/>
      <dgm:t>
        <a:bodyPr/>
        <a:lstStyle/>
        <a:p>
          <a:r>
            <a:rPr lang="en-US" dirty="0"/>
            <a:t>1519–1521 – „</a:t>
          </a:r>
          <a:r>
            <a:rPr lang="en-US" dirty="0" err="1"/>
            <a:t>pruská</a:t>
          </a:r>
          <a:r>
            <a:rPr lang="en-US" dirty="0"/>
            <a:t> </a:t>
          </a:r>
          <a:r>
            <a:rPr lang="en-US" dirty="0" err="1"/>
            <a:t>válka</a:t>
          </a:r>
          <a:r>
            <a:rPr lang="en-US" dirty="0"/>
            <a:t>.“</a:t>
          </a:r>
        </a:p>
      </dgm:t>
    </dgm:pt>
    <dgm:pt modelId="{A738EFAC-FE34-4240-9813-6008991C07C0}" type="parTrans" cxnId="{4DC4BB29-3E6B-4800-A781-003430483E37}">
      <dgm:prSet/>
      <dgm:spPr/>
      <dgm:t>
        <a:bodyPr/>
        <a:lstStyle/>
        <a:p>
          <a:endParaRPr lang="cs-CZ"/>
        </a:p>
      </dgm:t>
    </dgm:pt>
    <dgm:pt modelId="{782D1572-ECBC-4381-965A-D9C43D3D7C8A}" type="sibTrans" cxnId="{4DC4BB29-3E6B-4800-A781-003430483E37}">
      <dgm:prSet/>
      <dgm:spPr/>
      <dgm:t>
        <a:bodyPr/>
        <a:lstStyle/>
        <a:p>
          <a:endParaRPr lang="cs-CZ"/>
        </a:p>
      </dgm:t>
    </dgm:pt>
    <dgm:pt modelId="{74D1AC8D-3F44-43AF-8A78-1AE32B12B665}">
      <dgm:prSet/>
      <dgm:spPr/>
      <dgm:t>
        <a:bodyPr/>
        <a:lstStyle/>
        <a:p>
          <a:r>
            <a:rPr lang="en-US" dirty="0"/>
            <a:t>1525 – </a:t>
          </a:r>
          <a:r>
            <a:rPr lang="en-US" dirty="0" err="1"/>
            <a:t>sekularizace</a:t>
          </a:r>
          <a:r>
            <a:rPr lang="en-US" dirty="0"/>
            <a:t> </a:t>
          </a:r>
          <a:r>
            <a:rPr lang="en-US" dirty="0" err="1"/>
            <a:t>řádového</a:t>
          </a:r>
          <a:r>
            <a:rPr lang="en-US" dirty="0"/>
            <a:t> </a:t>
          </a:r>
          <a:r>
            <a:rPr lang="en-US" dirty="0" err="1"/>
            <a:t>státu</a:t>
          </a:r>
          <a:r>
            <a:rPr lang="en-US" dirty="0"/>
            <a:t>, </a:t>
          </a:r>
          <a:r>
            <a:rPr lang="en-US" dirty="0" err="1"/>
            <a:t>vznik</a:t>
          </a:r>
          <a:r>
            <a:rPr lang="en-US" dirty="0"/>
            <a:t> </a:t>
          </a:r>
          <a:r>
            <a:rPr lang="en-US" dirty="0" err="1"/>
            <a:t>lenního</a:t>
          </a:r>
          <a:r>
            <a:rPr lang="en-US" dirty="0"/>
            <a:t> </a:t>
          </a:r>
          <a:r>
            <a:rPr lang="en-US" dirty="0" err="1"/>
            <a:t>knížectví</a:t>
          </a:r>
          <a:r>
            <a:rPr lang="en-US" dirty="0"/>
            <a:t> v </a:t>
          </a:r>
          <a:r>
            <a:rPr lang="en-US" dirty="0" err="1"/>
            <a:t>rámci</a:t>
          </a:r>
          <a:r>
            <a:rPr lang="en-US" dirty="0"/>
            <a:t> Polska.</a:t>
          </a:r>
        </a:p>
      </dgm:t>
    </dgm:pt>
    <dgm:pt modelId="{A70429B1-0C56-4C6E-93A9-B2FA6C6087D5}" type="parTrans" cxnId="{0852182F-A4C5-4003-815E-73C17C4653B2}">
      <dgm:prSet/>
      <dgm:spPr/>
      <dgm:t>
        <a:bodyPr/>
        <a:lstStyle/>
        <a:p>
          <a:endParaRPr lang="cs-CZ"/>
        </a:p>
      </dgm:t>
    </dgm:pt>
    <dgm:pt modelId="{ED58D578-EE34-4AC8-A92C-4B1EAB338739}" type="sibTrans" cxnId="{0852182F-A4C5-4003-815E-73C17C4653B2}">
      <dgm:prSet/>
      <dgm:spPr/>
      <dgm:t>
        <a:bodyPr/>
        <a:lstStyle/>
        <a:p>
          <a:endParaRPr lang="cs-CZ"/>
        </a:p>
      </dgm:t>
    </dgm:pt>
    <dgm:pt modelId="{FB15A1D3-BC0F-4F3E-B38A-0B5FF00D4E34}" type="pres">
      <dgm:prSet presAssocID="{1608B82A-5DCA-4D37-BA34-2F90494A55E0}" presName="linear" presStyleCnt="0">
        <dgm:presLayoutVars>
          <dgm:animLvl val="lvl"/>
          <dgm:resizeHandles val="exact"/>
        </dgm:presLayoutVars>
      </dgm:prSet>
      <dgm:spPr/>
    </dgm:pt>
    <dgm:pt modelId="{B1ACF174-61A2-4475-B2E5-04CC4A9C700E}" type="pres">
      <dgm:prSet presAssocID="{430512A0-FB04-470F-930E-338C4BFF2DC3}" presName="parentText" presStyleLbl="node1" presStyleIdx="0" presStyleCnt="1" custScaleY="58824">
        <dgm:presLayoutVars>
          <dgm:chMax val="0"/>
          <dgm:bulletEnabled val="1"/>
        </dgm:presLayoutVars>
      </dgm:prSet>
      <dgm:spPr/>
    </dgm:pt>
    <dgm:pt modelId="{1245C022-A0B7-45B3-820D-C6DB1E3D9D58}" type="pres">
      <dgm:prSet presAssocID="{430512A0-FB04-470F-930E-338C4BFF2DC3}" presName="childText" presStyleLbl="revTx" presStyleIdx="0" presStyleCnt="1" custScaleX="89602" custScaleY="80609">
        <dgm:presLayoutVars>
          <dgm:bulletEnabled val="1"/>
        </dgm:presLayoutVars>
      </dgm:prSet>
      <dgm:spPr/>
    </dgm:pt>
  </dgm:ptLst>
  <dgm:cxnLst>
    <dgm:cxn modelId="{1A20B61D-33B3-48D5-A2FF-CEEE2823213F}" type="presOf" srcId="{430512A0-FB04-470F-930E-338C4BFF2DC3}" destId="{B1ACF174-61A2-4475-B2E5-04CC4A9C700E}" srcOrd="0" destOrd="0" presId="urn:microsoft.com/office/officeart/2005/8/layout/vList2"/>
    <dgm:cxn modelId="{785ECE28-FB18-463E-B9B9-028B422D6A92}" type="presOf" srcId="{4B693D02-0701-4B4B-BC47-0FD77A9845B3}" destId="{1245C022-A0B7-45B3-820D-C6DB1E3D9D58}" srcOrd="0" destOrd="0" presId="urn:microsoft.com/office/officeart/2005/8/layout/vList2"/>
    <dgm:cxn modelId="{4DC4BB29-3E6B-4800-A781-003430483E37}" srcId="{430512A0-FB04-470F-930E-338C4BFF2DC3}" destId="{78908ABD-7EA0-41F1-B332-52EBB31BEC7E}" srcOrd="5" destOrd="0" parTransId="{A738EFAC-FE34-4240-9813-6008991C07C0}" sibTransId="{782D1572-ECBC-4381-965A-D9C43D3D7C8A}"/>
    <dgm:cxn modelId="{28F0DF2D-4FBA-44D2-B2B6-0C2B03A5414E}" type="presOf" srcId="{3F20A6A7-E64E-48E6-87DA-A726BD332393}" destId="{1245C022-A0B7-45B3-820D-C6DB1E3D9D58}" srcOrd="0" destOrd="2" presId="urn:microsoft.com/office/officeart/2005/8/layout/vList2"/>
    <dgm:cxn modelId="{0852182F-A4C5-4003-815E-73C17C4653B2}" srcId="{430512A0-FB04-470F-930E-338C4BFF2DC3}" destId="{74D1AC8D-3F44-43AF-8A78-1AE32B12B665}" srcOrd="6" destOrd="0" parTransId="{A70429B1-0C56-4C6E-93A9-B2FA6C6087D5}" sibTransId="{ED58D578-EE34-4AC8-A92C-4B1EAB338739}"/>
    <dgm:cxn modelId="{A850833A-4943-4520-A6F9-F550633C2D9F}" type="presOf" srcId="{635EEDB5-F504-4259-BA10-9505918186D5}" destId="{1245C022-A0B7-45B3-820D-C6DB1E3D9D58}" srcOrd="0" destOrd="4" presId="urn:microsoft.com/office/officeart/2005/8/layout/vList2"/>
    <dgm:cxn modelId="{A6B2B73C-5154-4D5E-9DFF-CD8DC603490C}" srcId="{430512A0-FB04-470F-930E-338C4BFF2DC3}" destId="{635EEDB5-F504-4259-BA10-9505918186D5}" srcOrd="4" destOrd="0" parTransId="{9697F7CD-9F5D-4194-B9B3-1EE81D052F0B}" sibTransId="{0910B018-3103-4776-B405-FDBFFC01F976}"/>
    <dgm:cxn modelId="{23B66240-A142-48FE-9869-0E3DECEEEC50}" type="presOf" srcId="{1608B82A-5DCA-4D37-BA34-2F90494A55E0}" destId="{FB15A1D3-BC0F-4F3E-B38A-0B5FF00D4E34}" srcOrd="0" destOrd="0" presId="urn:microsoft.com/office/officeart/2005/8/layout/vList2"/>
    <dgm:cxn modelId="{CEDB8D41-3F44-4FD3-A59F-38DD37CD09B6}" type="presOf" srcId="{74D1AC8D-3F44-43AF-8A78-1AE32B12B665}" destId="{1245C022-A0B7-45B3-820D-C6DB1E3D9D58}" srcOrd="0" destOrd="6" presId="urn:microsoft.com/office/officeart/2005/8/layout/vList2"/>
    <dgm:cxn modelId="{4C939E4B-AFDD-4D90-AE95-015C323C0469}" type="presOf" srcId="{DBEE497D-A46B-42FA-B233-C3C309DD839D}" destId="{1245C022-A0B7-45B3-820D-C6DB1E3D9D58}" srcOrd="0" destOrd="3" presId="urn:microsoft.com/office/officeart/2005/8/layout/vList2"/>
    <dgm:cxn modelId="{67C9D794-4030-4C32-B23E-094272C27ED3}" srcId="{430512A0-FB04-470F-930E-338C4BFF2DC3}" destId="{EFE36D52-237C-44DA-8483-AA06AB65A4FC}" srcOrd="1" destOrd="0" parTransId="{9B7566F6-C97C-415E-8767-59016EA90F96}" sibTransId="{741DABB7-21AD-4849-BCB3-A79BBEB0475E}"/>
    <dgm:cxn modelId="{85037B9D-39B1-4BCD-88C5-F2010E4A18A6}" type="presOf" srcId="{EFE36D52-237C-44DA-8483-AA06AB65A4FC}" destId="{1245C022-A0B7-45B3-820D-C6DB1E3D9D58}" srcOrd="0" destOrd="1" presId="urn:microsoft.com/office/officeart/2005/8/layout/vList2"/>
    <dgm:cxn modelId="{8F3C199E-28FD-494C-B68F-8BDF9D7949A3}" srcId="{430512A0-FB04-470F-930E-338C4BFF2DC3}" destId="{3F20A6A7-E64E-48E6-87DA-A726BD332393}" srcOrd="2" destOrd="0" parTransId="{D11A7A00-0BD1-4712-B82F-A607E93A9822}" sibTransId="{8DD74C2D-0503-4E73-A8B3-DB1C6AB437F1}"/>
    <dgm:cxn modelId="{E1F142B5-2C71-40BE-83CE-5CDE4546AFE1}" type="presOf" srcId="{78908ABD-7EA0-41F1-B332-52EBB31BEC7E}" destId="{1245C022-A0B7-45B3-820D-C6DB1E3D9D58}" srcOrd="0" destOrd="5" presId="urn:microsoft.com/office/officeart/2005/8/layout/vList2"/>
    <dgm:cxn modelId="{A2BFB8C1-5C00-4A10-8D2B-D8A9CA527EBA}" srcId="{1608B82A-5DCA-4D37-BA34-2F90494A55E0}" destId="{430512A0-FB04-470F-930E-338C4BFF2DC3}" srcOrd="0" destOrd="0" parTransId="{3E2780D6-3191-47B2-A5F2-FC1E1BCA1EC2}" sibTransId="{73ACDE9A-BFAC-41D2-99F1-6D218B8D0F6B}"/>
    <dgm:cxn modelId="{764A7DF1-1A8A-4728-8336-24107958520C}" srcId="{430512A0-FB04-470F-930E-338C4BFF2DC3}" destId="{4B693D02-0701-4B4B-BC47-0FD77A9845B3}" srcOrd="0" destOrd="0" parTransId="{28317937-D523-4C64-A669-B964C8549146}" sibTransId="{FD7FDB25-C398-44E1-A5F1-ECE08CB3A0A3}"/>
    <dgm:cxn modelId="{6809CCF4-2EBF-4702-BC31-2B87C7445F2C}" srcId="{430512A0-FB04-470F-930E-338C4BFF2DC3}" destId="{DBEE497D-A46B-42FA-B233-C3C309DD839D}" srcOrd="3" destOrd="0" parTransId="{F5CE0629-D8CB-49F5-AFE6-C4701384F99F}" sibTransId="{F361D2CA-8DF0-4FB8-8BFF-E072AC51C7C9}"/>
    <dgm:cxn modelId="{08C372F9-5FA3-4581-AD13-C998769C1056}" type="presParOf" srcId="{FB15A1D3-BC0F-4F3E-B38A-0B5FF00D4E34}" destId="{B1ACF174-61A2-4475-B2E5-04CC4A9C700E}" srcOrd="0" destOrd="0" presId="urn:microsoft.com/office/officeart/2005/8/layout/vList2"/>
    <dgm:cxn modelId="{81C929B6-A57C-48E9-ADD4-28BE84E69853}" type="presParOf" srcId="{FB15A1D3-BC0F-4F3E-B38A-0B5FF00D4E34}" destId="{1245C022-A0B7-45B3-820D-C6DB1E3D9D58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1ACF174-61A2-4475-B2E5-04CC4A9C700E}">
      <dsp:nvSpPr>
        <dsp:cNvPr id="0" name=""/>
        <dsp:cNvSpPr/>
      </dsp:nvSpPr>
      <dsp:spPr>
        <a:xfrm>
          <a:off x="0" y="74593"/>
          <a:ext cx="4623618" cy="700939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700" b="1" kern="1200" dirty="0"/>
            <a:t>Základní chronologie konfliktu</a:t>
          </a:r>
          <a:endParaRPr lang="en-US" sz="2700" kern="1200" dirty="0"/>
        </a:p>
      </dsp:txBody>
      <dsp:txXfrm>
        <a:off x="34217" y="108810"/>
        <a:ext cx="4555184" cy="632505"/>
      </dsp:txXfrm>
    </dsp:sp>
    <dsp:sp modelId="{1245C022-A0B7-45B3-820D-C6DB1E3D9D58}">
      <dsp:nvSpPr>
        <dsp:cNvPr id="0" name=""/>
        <dsp:cNvSpPr/>
      </dsp:nvSpPr>
      <dsp:spPr>
        <a:xfrm>
          <a:off x="361821" y="775533"/>
          <a:ext cx="3899976" cy="60078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6800" tIns="34290" rIns="192024" bIns="34290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2100" kern="1200" dirty="0"/>
            <a:t>Přelom 20. a 30. let 13. st. – příchod rytířů německého řádu do Prus.</a:t>
          </a:r>
          <a:endParaRPr lang="en-US" sz="2100" kern="1200" dirty="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2100" kern="1200" dirty="0"/>
            <a:t>1230–1249 – první fáze dobývání pohanského území.</a:t>
          </a:r>
          <a:endParaRPr lang="en-US" sz="2100" kern="1200" dirty="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2100" kern="1200" dirty="0"/>
            <a:t>1276–1283 – třetí pruské povstání.</a:t>
          </a:r>
          <a:endParaRPr lang="en-US" sz="2100" kern="1200" dirty="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2100" kern="1200" dirty="0"/>
            <a:t>1283 – podrobení si celých Prus.</a:t>
          </a:r>
          <a:endParaRPr lang="en-US" sz="2100" kern="1200" dirty="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2100" kern="1200" dirty="0"/>
            <a:t>1308–1309 – převzetí Pomoří (</a:t>
          </a:r>
          <a:r>
            <a:rPr lang="cs-CZ" sz="2100" kern="1200" dirty="0" err="1"/>
            <a:t>Gdańsk</a:t>
          </a:r>
          <a:r>
            <a:rPr lang="cs-CZ" sz="2100" kern="1200" dirty="0"/>
            <a:t>).</a:t>
          </a:r>
          <a:endParaRPr lang="en-US" sz="2100" kern="1200" dirty="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2100" kern="1200" dirty="0"/>
            <a:t>1327–1332 – válka s řádem za vlády Vladislava I. </a:t>
          </a:r>
          <a:r>
            <a:rPr lang="cs-CZ" sz="2100" kern="1200" dirty="0" err="1"/>
            <a:t>Lokýtka</a:t>
          </a:r>
          <a:r>
            <a:rPr lang="cs-CZ" sz="2100" kern="1200" dirty="0"/>
            <a:t> (1320–1333).</a:t>
          </a:r>
          <a:endParaRPr lang="en-US" sz="2100" kern="1200" dirty="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2100" kern="1200"/>
            <a:t>1343 – mír uzavřený v Kaliszi.</a:t>
          </a:r>
          <a:endParaRPr lang="en-US" sz="2100" kern="120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2100" kern="1200"/>
            <a:t>1386 – Polsko-litevská unie.</a:t>
          </a:r>
          <a:endParaRPr lang="en-US" sz="2100" kern="1200"/>
        </a:p>
      </dsp:txBody>
      <dsp:txXfrm>
        <a:off x="361821" y="775533"/>
        <a:ext cx="3899976" cy="600787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1ACF174-61A2-4475-B2E5-04CC4A9C700E}">
      <dsp:nvSpPr>
        <dsp:cNvPr id="0" name=""/>
        <dsp:cNvSpPr/>
      </dsp:nvSpPr>
      <dsp:spPr>
        <a:xfrm>
          <a:off x="0" y="122765"/>
          <a:ext cx="4623618" cy="748805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600" b="1" kern="1200" dirty="0"/>
            <a:t>Základní chronologie konfliktu</a:t>
          </a:r>
          <a:endParaRPr lang="en-US" sz="2600" kern="1200" dirty="0"/>
        </a:p>
      </dsp:txBody>
      <dsp:txXfrm>
        <a:off x="36554" y="159319"/>
        <a:ext cx="4550510" cy="675697"/>
      </dsp:txXfrm>
    </dsp:sp>
    <dsp:sp modelId="{1245C022-A0B7-45B3-820D-C6DB1E3D9D58}">
      <dsp:nvSpPr>
        <dsp:cNvPr id="0" name=""/>
        <dsp:cNvSpPr/>
      </dsp:nvSpPr>
      <dsp:spPr>
        <a:xfrm>
          <a:off x="240381" y="871571"/>
          <a:ext cx="4142855" cy="58734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6800" tIns="33020" rIns="184912" bIns="33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 dirty="0"/>
            <a:t>1409–1411 – </a:t>
          </a:r>
          <a:r>
            <a:rPr lang="en-US" sz="2000" kern="1200" dirty="0" err="1"/>
            <a:t>tzv</a:t>
          </a:r>
          <a:r>
            <a:rPr lang="en-US" sz="2000" kern="1200" dirty="0"/>
            <a:t>. </a:t>
          </a:r>
          <a:r>
            <a:rPr lang="en-US" sz="2000" kern="1200" dirty="0" err="1"/>
            <a:t>velká</a:t>
          </a:r>
          <a:r>
            <a:rPr lang="en-US" sz="2000" kern="1200" dirty="0"/>
            <a:t> </a:t>
          </a:r>
          <a:r>
            <a:rPr lang="en-US" sz="2000" kern="1200" dirty="0" err="1"/>
            <a:t>válka</a:t>
          </a:r>
          <a:r>
            <a:rPr lang="en-US" sz="2000" kern="1200" dirty="0"/>
            <a:t> (</a:t>
          </a:r>
          <a:r>
            <a:rPr lang="en-US" sz="2000" kern="1200" dirty="0" err="1"/>
            <a:t>Grunvald</a:t>
          </a:r>
          <a:r>
            <a:rPr lang="en-US" sz="2000" kern="1200" dirty="0"/>
            <a:t>, 15. </a:t>
          </a:r>
          <a:r>
            <a:rPr lang="en-US" sz="2000" kern="1200" dirty="0" err="1"/>
            <a:t>července</a:t>
          </a:r>
          <a:r>
            <a:rPr lang="en-US" sz="2000" kern="1200" dirty="0"/>
            <a:t> 1410). Vladislav II. </a:t>
          </a:r>
          <a:r>
            <a:rPr lang="en-US" sz="2000" kern="1200" dirty="0" err="1"/>
            <a:t>Jagello</a:t>
          </a:r>
          <a:r>
            <a:rPr lang="en-US" sz="2000" kern="1200" dirty="0"/>
            <a:t> a </a:t>
          </a:r>
          <a:r>
            <a:rPr lang="en-US" sz="2000" kern="1200" dirty="0" err="1"/>
            <a:t>Vitold</a:t>
          </a:r>
          <a:r>
            <a:rPr lang="en-US" sz="2000" kern="1200" dirty="0"/>
            <a:t> (</a:t>
          </a:r>
          <a:r>
            <a:rPr lang="en-US" sz="2000" kern="1200" dirty="0" err="1"/>
            <a:t>Vytautas</a:t>
          </a:r>
          <a:r>
            <a:rPr lang="en-US" sz="2000" kern="1200" dirty="0"/>
            <a:t>) </a:t>
          </a:r>
          <a:r>
            <a:rPr lang="en-US" sz="2000" kern="1200" dirty="0" err="1"/>
            <a:t>Litevský</a:t>
          </a:r>
          <a:r>
            <a:rPr lang="en-US" sz="2000" kern="1200" dirty="0"/>
            <a:t>.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 dirty="0"/>
            <a:t>1422 – </a:t>
          </a:r>
          <a:r>
            <a:rPr lang="en-US" sz="2000" kern="1200" dirty="0" err="1"/>
            <a:t>mír</a:t>
          </a:r>
          <a:r>
            <a:rPr lang="en-US" sz="2000" kern="1200" dirty="0"/>
            <a:t> </a:t>
          </a:r>
          <a:r>
            <a:rPr lang="en-US" sz="2000" kern="1200" dirty="0" err="1"/>
            <a:t>uzavřený</a:t>
          </a:r>
          <a:r>
            <a:rPr lang="en-US" sz="2000" kern="1200" dirty="0"/>
            <a:t> v </a:t>
          </a:r>
          <a:r>
            <a:rPr lang="en-US" sz="2000" kern="1200" dirty="0" err="1"/>
            <a:t>Melně</a:t>
          </a:r>
          <a:r>
            <a:rPr lang="en-US" sz="2000" kern="1200" dirty="0"/>
            <a:t> (</a:t>
          </a:r>
          <a:r>
            <a:rPr lang="en-US" sz="2000" kern="1200" dirty="0" err="1"/>
            <a:t>melněnský</a:t>
          </a:r>
          <a:r>
            <a:rPr lang="en-US" sz="2000" kern="1200" dirty="0"/>
            <a:t>). </a:t>
          </a:r>
          <a:r>
            <a:rPr lang="en-US" sz="2000" kern="1200" dirty="0" err="1"/>
            <a:t>Řád</a:t>
          </a:r>
          <a:r>
            <a:rPr lang="en-US" sz="2000" kern="1200" dirty="0"/>
            <a:t> </a:t>
          </a:r>
          <a:r>
            <a:rPr lang="en-US" sz="2000" kern="1200" dirty="0" err="1"/>
            <a:t>definitivně</a:t>
          </a:r>
          <a:r>
            <a:rPr lang="en-US" sz="2000" kern="1200" dirty="0"/>
            <a:t> </a:t>
          </a:r>
          <a:r>
            <a:rPr lang="en-US" sz="2000" kern="1200" dirty="0" err="1"/>
            <a:t>ztratil</a:t>
          </a:r>
          <a:r>
            <a:rPr lang="en-US" sz="2000" kern="1200" dirty="0"/>
            <a:t> </a:t>
          </a:r>
          <a:r>
            <a:rPr lang="en-US" sz="2000" kern="1200" dirty="0" err="1"/>
            <a:t>Žmuď</a:t>
          </a:r>
          <a:r>
            <a:rPr lang="en-US" sz="2000" kern="1200" dirty="0"/>
            <a:t>.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 dirty="0"/>
            <a:t>1431–1435 – </a:t>
          </a:r>
          <a:r>
            <a:rPr lang="en-US" sz="2000" kern="1200" dirty="0" err="1"/>
            <a:t>válka</a:t>
          </a:r>
          <a:r>
            <a:rPr lang="en-US" sz="2000" kern="1200" dirty="0"/>
            <a:t> </a:t>
          </a:r>
          <a:r>
            <a:rPr lang="en-US" sz="2000" kern="1200" dirty="0" err="1"/>
            <a:t>řádu</a:t>
          </a:r>
          <a:r>
            <a:rPr lang="en-US" sz="2000" kern="1200" dirty="0"/>
            <a:t> s </a:t>
          </a:r>
          <a:r>
            <a:rPr lang="en-US" sz="2000" kern="1200" dirty="0" err="1"/>
            <a:t>Polskem</a:t>
          </a:r>
          <a:r>
            <a:rPr lang="en-US" sz="2000" kern="1200" dirty="0"/>
            <a:t> a </a:t>
          </a:r>
          <a:r>
            <a:rPr lang="en-US" sz="2000" kern="1200" dirty="0" err="1"/>
            <a:t>litevském</a:t>
          </a:r>
          <a:r>
            <a:rPr lang="en-US" sz="2000" kern="1200" dirty="0"/>
            <a:t> </a:t>
          </a:r>
          <a:r>
            <a:rPr lang="en-US" sz="2000" kern="1200" dirty="0" err="1"/>
            <a:t>knížetem</a:t>
          </a:r>
          <a:r>
            <a:rPr lang="en-US" sz="2000" kern="1200" dirty="0"/>
            <a:t> </a:t>
          </a:r>
          <a:r>
            <a:rPr lang="en-US" sz="2000" kern="1200" dirty="0" err="1"/>
            <a:t>Zikmundem</a:t>
          </a:r>
          <a:r>
            <a:rPr lang="en-US" sz="2000" kern="1200" dirty="0"/>
            <a:t> </a:t>
          </a:r>
          <a:r>
            <a:rPr lang="en-US" sz="2000" kern="1200" dirty="0" err="1"/>
            <a:t>Kiejstutowiczem</a:t>
          </a:r>
          <a:r>
            <a:rPr lang="en-US" sz="2000" kern="1200" dirty="0"/>
            <a:t>.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 dirty="0"/>
            <a:t>1435 – </a:t>
          </a:r>
          <a:r>
            <a:rPr lang="en-US" sz="2000" kern="1200" dirty="0" err="1"/>
            <a:t>mír</a:t>
          </a:r>
          <a:r>
            <a:rPr lang="en-US" sz="2000" kern="1200" dirty="0"/>
            <a:t> v </a:t>
          </a:r>
          <a:r>
            <a:rPr lang="en-US" sz="2000" kern="1200" dirty="0" err="1"/>
            <a:t>Břestu</a:t>
          </a:r>
          <a:r>
            <a:rPr lang="en-US" sz="2000" kern="1200" dirty="0"/>
            <a:t> </a:t>
          </a:r>
          <a:r>
            <a:rPr lang="en-US" sz="2000" kern="1200" dirty="0" err="1"/>
            <a:t>Kujavském</a:t>
          </a:r>
          <a:r>
            <a:rPr lang="en-US" sz="2000" kern="1200" dirty="0"/>
            <a:t>.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 dirty="0"/>
            <a:t>1454–1466 – </a:t>
          </a:r>
          <a:r>
            <a:rPr lang="en-US" sz="2000" kern="1200" dirty="0" err="1"/>
            <a:t>třináctiletá</a:t>
          </a:r>
          <a:r>
            <a:rPr lang="en-US" sz="2000" kern="1200" dirty="0"/>
            <a:t> </a:t>
          </a:r>
          <a:r>
            <a:rPr lang="en-US" sz="2000" kern="1200" dirty="0" err="1"/>
            <a:t>válka</a:t>
          </a:r>
          <a:r>
            <a:rPr lang="en-US" sz="2000" kern="1200" dirty="0"/>
            <a:t>. 1466 – 2. </a:t>
          </a:r>
          <a:r>
            <a:rPr lang="en-US" sz="2000" kern="1200" dirty="0" err="1"/>
            <a:t>toruňský</a:t>
          </a:r>
          <a:r>
            <a:rPr lang="en-US" sz="2000" kern="1200" dirty="0"/>
            <a:t> </a:t>
          </a:r>
          <a:r>
            <a:rPr lang="en-US" sz="2000" kern="1200" dirty="0" err="1"/>
            <a:t>mír</a:t>
          </a:r>
          <a:r>
            <a:rPr lang="en-US" sz="2000" kern="1200" dirty="0"/>
            <a:t>. </a:t>
          </a:r>
          <a:r>
            <a:rPr lang="en-US" sz="2000" kern="1200" dirty="0" err="1"/>
            <a:t>Gdaňské</a:t>
          </a:r>
          <a:r>
            <a:rPr lang="en-US" sz="2000" kern="1200" dirty="0"/>
            <a:t> </a:t>
          </a:r>
          <a:r>
            <a:rPr lang="en-US" sz="2000" kern="1200" dirty="0" err="1"/>
            <a:t>Pomoří</a:t>
          </a:r>
          <a:r>
            <a:rPr lang="en-US" sz="2000" kern="1200" dirty="0"/>
            <a:t> a </a:t>
          </a:r>
          <a:r>
            <a:rPr lang="en-US" sz="2000" kern="1200" dirty="0" err="1"/>
            <a:t>další</a:t>
          </a:r>
          <a:r>
            <a:rPr lang="en-US" sz="2000" kern="1200" dirty="0"/>
            <a:t> </a:t>
          </a:r>
          <a:r>
            <a:rPr lang="en-US" sz="2000" kern="1200" dirty="0" err="1"/>
            <a:t>území</a:t>
          </a:r>
          <a:r>
            <a:rPr lang="en-US" sz="2000" kern="1200" dirty="0"/>
            <a:t> </a:t>
          </a:r>
          <a:r>
            <a:rPr lang="en-US" sz="2000" kern="1200" dirty="0" err="1"/>
            <a:t>připadla</a:t>
          </a:r>
          <a:r>
            <a:rPr lang="en-US" sz="2000" kern="1200" dirty="0"/>
            <a:t> </a:t>
          </a:r>
          <a:r>
            <a:rPr lang="en-US" sz="2000" kern="1200" dirty="0" err="1"/>
            <a:t>Polskému</a:t>
          </a:r>
          <a:r>
            <a:rPr lang="en-US" sz="2000" kern="1200" dirty="0"/>
            <a:t> </a:t>
          </a:r>
          <a:r>
            <a:rPr lang="en-US" sz="2000" kern="1200" dirty="0" err="1"/>
            <a:t>království</a:t>
          </a:r>
          <a:r>
            <a:rPr lang="en-US" sz="2000" kern="1200" dirty="0"/>
            <a:t>.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 dirty="0"/>
            <a:t>1519–1521 – „</a:t>
          </a:r>
          <a:r>
            <a:rPr lang="en-US" sz="2000" kern="1200" dirty="0" err="1"/>
            <a:t>pruská</a:t>
          </a:r>
          <a:r>
            <a:rPr lang="en-US" sz="2000" kern="1200" dirty="0"/>
            <a:t> </a:t>
          </a:r>
          <a:r>
            <a:rPr lang="en-US" sz="2000" kern="1200" dirty="0" err="1"/>
            <a:t>válka</a:t>
          </a:r>
          <a:r>
            <a:rPr lang="en-US" sz="2000" kern="1200" dirty="0"/>
            <a:t>.“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 dirty="0"/>
            <a:t>1525 – </a:t>
          </a:r>
          <a:r>
            <a:rPr lang="en-US" sz="2000" kern="1200" dirty="0" err="1"/>
            <a:t>sekularizace</a:t>
          </a:r>
          <a:r>
            <a:rPr lang="en-US" sz="2000" kern="1200" dirty="0"/>
            <a:t> </a:t>
          </a:r>
          <a:r>
            <a:rPr lang="en-US" sz="2000" kern="1200" dirty="0" err="1"/>
            <a:t>řádového</a:t>
          </a:r>
          <a:r>
            <a:rPr lang="en-US" sz="2000" kern="1200" dirty="0"/>
            <a:t> </a:t>
          </a:r>
          <a:r>
            <a:rPr lang="en-US" sz="2000" kern="1200" dirty="0" err="1"/>
            <a:t>státu</a:t>
          </a:r>
          <a:r>
            <a:rPr lang="en-US" sz="2000" kern="1200" dirty="0"/>
            <a:t>, </a:t>
          </a:r>
          <a:r>
            <a:rPr lang="en-US" sz="2000" kern="1200" dirty="0" err="1"/>
            <a:t>vznik</a:t>
          </a:r>
          <a:r>
            <a:rPr lang="en-US" sz="2000" kern="1200" dirty="0"/>
            <a:t> </a:t>
          </a:r>
          <a:r>
            <a:rPr lang="en-US" sz="2000" kern="1200" dirty="0" err="1"/>
            <a:t>lenního</a:t>
          </a:r>
          <a:r>
            <a:rPr lang="en-US" sz="2000" kern="1200" dirty="0"/>
            <a:t> </a:t>
          </a:r>
          <a:r>
            <a:rPr lang="en-US" sz="2000" kern="1200" dirty="0" err="1"/>
            <a:t>knížectví</a:t>
          </a:r>
          <a:r>
            <a:rPr lang="en-US" sz="2000" kern="1200" dirty="0"/>
            <a:t> v </a:t>
          </a:r>
          <a:r>
            <a:rPr lang="en-US" sz="2000" kern="1200" dirty="0" err="1"/>
            <a:t>rámci</a:t>
          </a:r>
          <a:r>
            <a:rPr lang="en-US" sz="2000" kern="1200" dirty="0"/>
            <a:t> Polska.</a:t>
          </a:r>
        </a:p>
      </dsp:txBody>
      <dsp:txXfrm>
        <a:off x="240381" y="871571"/>
        <a:ext cx="4142855" cy="587349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40FD9E-FB0B-E440-B98C-7EAE7D670313}" type="datetimeFigureOut">
              <a:rPr lang="de-DE" smtClean="0"/>
              <a:t>20.03.2024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Mastertextformat bearbeiten</a:t>
            </a:r>
          </a:p>
          <a:p>
            <a:pPr lvl="1"/>
            <a:r>
              <a:rPr lang="cs-CZ"/>
              <a:t>Zweite Ebene</a:t>
            </a:r>
          </a:p>
          <a:p>
            <a:pPr lvl="2"/>
            <a:r>
              <a:rPr lang="cs-CZ"/>
              <a:t>Dritte Ebene</a:t>
            </a:r>
          </a:p>
          <a:p>
            <a:pPr lvl="3"/>
            <a:r>
              <a:rPr lang="cs-CZ"/>
              <a:t>Vierte Ebene</a:t>
            </a:r>
          </a:p>
          <a:p>
            <a:pPr lvl="4"/>
            <a:r>
              <a:rPr lang="cs-CZ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CDF86A-3E06-484B-83F5-703C70B87E7C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833640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Mastertitelformat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Master-Untertitelformat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1B1F4-0FC1-9945-B730-EBB1AB19237D}" type="datetimeFigureOut">
              <a:rPr lang="de-DE" smtClean="0"/>
              <a:t>20.03.2024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8021D-3392-EE48-8170-B4941F4F46E4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827742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Mastertextformat bearbeiten</a:t>
            </a:r>
          </a:p>
          <a:p>
            <a:pPr lvl="1"/>
            <a:r>
              <a:rPr lang="cs-CZ"/>
              <a:t>Zweite Ebene</a:t>
            </a:r>
          </a:p>
          <a:p>
            <a:pPr lvl="2"/>
            <a:r>
              <a:rPr lang="cs-CZ"/>
              <a:t>Dritte Ebene</a:t>
            </a:r>
          </a:p>
          <a:p>
            <a:pPr lvl="3"/>
            <a:r>
              <a:rPr lang="cs-CZ"/>
              <a:t>Vierte Ebene</a:t>
            </a:r>
          </a:p>
          <a:p>
            <a:pPr lvl="4"/>
            <a:r>
              <a:rPr lang="cs-CZ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1B1F4-0FC1-9945-B730-EBB1AB19237D}" type="datetimeFigureOut">
              <a:rPr lang="de-DE" smtClean="0"/>
              <a:t>20.03.2024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8021D-3392-EE48-8170-B4941F4F46E4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980494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Mastertextformat bearbeiten</a:t>
            </a:r>
          </a:p>
          <a:p>
            <a:pPr lvl="1"/>
            <a:r>
              <a:rPr lang="cs-CZ"/>
              <a:t>Zweite Ebene</a:t>
            </a:r>
          </a:p>
          <a:p>
            <a:pPr lvl="2"/>
            <a:r>
              <a:rPr lang="cs-CZ"/>
              <a:t>Dritte Ebene</a:t>
            </a:r>
          </a:p>
          <a:p>
            <a:pPr lvl="3"/>
            <a:r>
              <a:rPr lang="cs-CZ"/>
              <a:t>Vierte Ebene</a:t>
            </a:r>
          </a:p>
          <a:p>
            <a:pPr lvl="4"/>
            <a:r>
              <a:rPr lang="cs-CZ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1B1F4-0FC1-9945-B730-EBB1AB19237D}" type="datetimeFigureOut">
              <a:rPr lang="de-DE" smtClean="0"/>
              <a:t>20.03.2024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8021D-3392-EE48-8170-B4941F4F46E4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049428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Mastertextformat bearbeiten</a:t>
            </a:r>
          </a:p>
          <a:p>
            <a:pPr lvl="1"/>
            <a:r>
              <a:rPr lang="cs-CZ"/>
              <a:t>Zweite Ebene</a:t>
            </a:r>
          </a:p>
          <a:p>
            <a:pPr lvl="2"/>
            <a:r>
              <a:rPr lang="cs-CZ"/>
              <a:t>Dritte Ebene</a:t>
            </a:r>
          </a:p>
          <a:p>
            <a:pPr lvl="3"/>
            <a:r>
              <a:rPr lang="cs-CZ"/>
              <a:t>Vierte Ebene</a:t>
            </a:r>
          </a:p>
          <a:p>
            <a:pPr lvl="4"/>
            <a:r>
              <a:rPr lang="cs-CZ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1B1F4-0FC1-9945-B730-EBB1AB19237D}" type="datetimeFigureOut">
              <a:rPr lang="de-DE" smtClean="0"/>
              <a:t>20.03.2024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8021D-3392-EE48-8170-B4941F4F46E4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071461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Mastertextformat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1B1F4-0FC1-9945-B730-EBB1AB19237D}" type="datetimeFigureOut">
              <a:rPr lang="de-DE" smtClean="0"/>
              <a:t>20.03.2024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8021D-3392-EE48-8170-B4941F4F46E4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111816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Mastertextformat bearbeiten</a:t>
            </a:r>
          </a:p>
          <a:p>
            <a:pPr lvl="1"/>
            <a:r>
              <a:rPr lang="cs-CZ"/>
              <a:t>Zweite Ebene</a:t>
            </a:r>
          </a:p>
          <a:p>
            <a:pPr lvl="2"/>
            <a:r>
              <a:rPr lang="cs-CZ"/>
              <a:t>Dritte Ebene</a:t>
            </a:r>
          </a:p>
          <a:p>
            <a:pPr lvl="3"/>
            <a:r>
              <a:rPr lang="cs-CZ"/>
              <a:t>Vierte Ebene</a:t>
            </a:r>
          </a:p>
          <a:p>
            <a:pPr lvl="4"/>
            <a:r>
              <a:rPr lang="cs-CZ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Mastertextformat bearbeiten</a:t>
            </a:r>
          </a:p>
          <a:p>
            <a:pPr lvl="1"/>
            <a:r>
              <a:rPr lang="cs-CZ"/>
              <a:t>Zweite Ebene</a:t>
            </a:r>
          </a:p>
          <a:p>
            <a:pPr lvl="2"/>
            <a:r>
              <a:rPr lang="cs-CZ"/>
              <a:t>Dritte Ebene</a:t>
            </a:r>
          </a:p>
          <a:p>
            <a:pPr lvl="3"/>
            <a:r>
              <a:rPr lang="cs-CZ"/>
              <a:t>Vierte Ebene</a:t>
            </a:r>
          </a:p>
          <a:p>
            <a:pPr lvl="4"/>
            <a:r>
              <a:rPr lang="cs-CZ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1B1F4-0FC1-9945-B730-EBB1AB19237D}" type="datetimeFigureOut">
              <a:rPr lang="de-DE" smtClean="0"/>
              <a:t>20.03.2024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8021D-3392-EE48-8170-B4941F4F46E4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78287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Mastertextformat bearbeiten</a:t>
            </a:r>
          </a:p>
          <a:p>
            <a:pPr lvl="1"/>
            <a:r>
              <a:rPr lang="cs-CZ"/>
              <a:t>Zweite Ebene</a:t>
            </a:r>
          </a:p>
          <a:p>
            <a:pPr lvl="2"/>
            <a:r>
              <a:rPr lang="cs-CZ"/>
              <a:t>Dritte Ebene</a:t>
            </a:r>
          </a:p>
          <a:p>
            <a:pPr lvl="3"/>
            <a:r>
              <a:rPr lang="cs-CZ"/>
              <a:t>Vierte Ebene</a:t>
            </a:r>
          </a:p>
          <a:p>
            <a:pPr lvl="4"/>
            <a:r>
              <a:rPr lang="cs-CZ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Mastertextformat bearbeiten</a:t>
            </a:r>
          </a:p>
          <a:p>
            <a:pPr lvl="1"/>
            <a:r>
              <a:rPr lang="cs-CZ"/>
              <a:t>Zweite Ebene</a:t>
            </a:r>
          </a:p>
          <a:p>
            <a:pPr lvl="2"/>
            <a:r>
              <a:rPr lang="cs-CZ"/>
              <a:t>Dritte Ebene</a:t>
            </a:r>
          </a:p>
          <a:p>
            <a:pPr lvl="3"/>
            <a:r>
              <a:rPr lang="cs-CZ"/>
              <a:t>Vierte Ebene</a:t>
            </a:r>
          </a:p>
          <a:p>
            <a:pPr lvl="4"/>
            <a:r>
              <a:rPr lang="cs-CZ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1B1F4-0FC1-9945-B730-EBB1AB19237D}" type="datetimeFigureOut">
              <a:rPr lang="de-DE" smtClean="0"/>
              <a:t>20.03.2024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8021D-3392-EE48-8170-B4941F4F46E4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87140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Mastertitelformat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1B1F4-0FC1-9945-B730-EBB1AB19237D}" type="datetimeFigureOut">
              <a:rPr lang="de-DE" smtClean="0"/>
              <a:t>20.03.2024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8021D-3392-EE48-8170-B4941F4F46E4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998844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1B1F4-0FC1-9945-B730-EBB1AB19237D}" type="datetimeFigureOut">
              <a:rPr lang="de-DE" smtClean="0"/>
              <a:t>20.03.2024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8021D-3392-EE48-8170-B4941F4F46E4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061007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Mastertextformat bearbeiten</a:t>
            </a:r>
          </a:p>
          <a:p>
            <a:pPr lvl="1"/>
            <a:r>
              <a:rPr lang="cs-CZ"/>
              <a:t>Zweite Ebene</a:t>
            </a:r>
          </a:p>
          <a:p>
            <a:pPr lvl="2"/>
            <a:r>
              <a:rPr lang="cs-CZ"/>
              <a:t>Dritte Ebene</a:t>
            </a:r>
          </a:p>
          <a:p>
            <a:pPr lvl="3"/>
            <a:r>
              <a:rPr lang="cs-CZ"/>
              <a:t>Vierte Ebene</a:t>
            </a:r>
          </a:p>
          <a:p>
            <a:pPr lvl="4"/>
            <a:r>
              <a:rPr lang="cs-CZ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1B1F4-0FC1-9945-B730-EBB1AB19237D}" type="datetimeFigureOut">
              <a:rPr lang="de-DE" smtClean="0"/>
              <a:t>20.03.2024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8021D-3392-EE48-8170-B4941F4F46E4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098205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Mastertitelformat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1B1F4-0FC1-9945-B730-EBB1AB19237D}" type="datetimeFigureOut">
              <a:rPr lang="de-DE" smtClean="0"/>
              <a:t>20.03.2024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8021D-3392-EE48-8170-B4941F4F46E4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685652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Mastertextformat bearbeiten</a:t>
            </a:r>
          </a:p>
          <a:p>
            <a:pPr lvl="1"/>
            <a:r>
              <a:rPr lang="cs-CZ"/>
              <a:t>Zweite Ebene</a:t>
            </a:r>
          </a:p>
          <a:p>
            <a:pPr lvl="2"/>
            <a:r>
              <a:rPr lang="cs-CZ"/>
              <a:t>Dritte Ebene</a:t>
            </a:r>
          </a:p>
          <a:p>
            <a:pPr lvl="3"/>
            <a:r>
              <a:rPr lang="cs-CZ"/>
              <a:t>Vierte Ebene</a:t>
            </a:r>
          </a:p>
          <a:p>
            <a:pPr lvl="4"/>
            <a:r>
              <a:rPr lang="cs-CZ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A1B1F4-0FC1-9945-B730-EBB1AB19237D}" type="datetimeFigureOut">
              <a:rPr lang="de-DE" smtClean="0"/>
              <a:t>20.03.2024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08021D-3392-EE48-8170-B4941F4F46E4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5020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3.jp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4.jp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cs-CZ" sz="3700" dirty="0"/>
              <a:t>Nesmiřitelní sousedé? Polsko, Litva a řád německých rytířů ve středověku</a:t>
            </a:r>
          </a:p>
        </p:txBody>
      </p:sp>
      <p:pic>
        <p:nvPicPr>
          <p:cNvPr id="4" name="Bild 3" descr="Polen-Litaue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8148" y="1417638"/>
            <a:ext cx="5427704" cy="53462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330938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 descr="Obsah obrázku text, mapa, atlas&#10;&#10;Popis byl vytvořen automaticky">
            <a:extLst>
              <a:ext uri="{FF2B5EF4-FFF2-40B4-BE49-F238E27FC236}">
                <a16:creationId xmlns:a16="http://schemas.microsoft.com/office/drawing/2014/main" id="{CBDA68C9-806B-F291-6F95-B4B1D14C03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74892" cy="6858000"/>
          </a:xfr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3178A3FB-6DA2-7D92-B376-EFBD755B79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93299"/>
            <a:ext cx="6838122" cy="1143000"/>
          </a:xfrm>
        </p:spPr>
        <p:txBody>
          <a:bodyPr>
            <a:normAutofit fontScale="90000"/>
          </a:bodyPr>
          <a:lstStyle/>
          <a:p>
            <a:r>
              <a:rPr lang="cs-CZ" dirty="0"/>
              <a:t>Sjednocení Polska za Vladislava </a:t>
            </a:r>
            <a:r>
              <a:rPr lang="cs-CZ" dirty="0" err="1"/>
              <a:t>Lokýtka</a:t>
            </a:r>
            <a:r>
              <a:rPr lang="cs-CZ" dirty="0"/>
              <a:t> (†1333)</a:t>
            </a:r>
          </a:p>
        </p:txBody>
      </p:sp>
    </p:spTree>
    <p:extLst>
      <p:ext uri="{BB962C8B-B14F-4D97-AF65-F5344CB8AC3E}">
        <p14:creationId xmlns:p14="http://schemas.microsoft.com/office/powerpoint/2010/main" val="3883376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9091CC3-5593-941D-E235-56766C64EF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cs-CZ" sz="2400"/>
              <a:t>Korunovace Vladislava </a:t>
            </a:r>
            <a:r>
              <a:rPr lang="cs-CZ" sz="2400" err="1"/>
              <a:t>Lokýtka</a:t>
            </a:r>
            <a:r>
              <a:rPr lang="cs-CZ" sz="2400"/>
              <a:t> v Krakově 20. ledna 1320</a:t>
            </a:r>
            <a:br>
              <a:rPr lang="cs-CZ" sz="2400"/>
            </a:br>
            <a:endParaRPr lang="cs-CZ" sz="2400"/>
          </a:p>
        </p:txBody>
      </p:sp>
      <p:pic>
        <p:nvPicPr>
          <p:cNvPr id="2050" name="Picture 2" descr="20 stycznia 1320 r. w Krakowie Władysław Łokietek został ...">
            <a:extLst>
              <a:ext uri="{FF2B5EF4-FFF2-40B4-BE49-F238E27FC236}">
                <a16:creationId xmlns:a16="http://schemas.microsoft.com/office/drawing/2014/main" id="{2F70D1EA-B248-50DF-4EA5-924D8F5EB4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8" b="55508"/>
          <a:stretch/>
        </p:blipFill>
        <p:spPr bwMode="auto">
          <a:xfrm>
            <a:off x="457200" y="1600200"/>
            <a:ext cx="8229600" cy="4525963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36629183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 descr="Obsah obrázku text, mapa, atlas&#10;&#10;Popis byl vytvořen automaticky">
            <a:extLst>
              <a:ext uri="{FF2B5EF4-FFF2-40B4-BE49-F238E27FC236}">
                <a16:creationId xmlns:a16="http://schemas.microsoft.com/office/drawing/2014/main" id="{D1D8D27E-7363-EBBD-2438-10864BAF6D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9087" y="352"/>
            <a:ext cx="8925826" cy="6857648"/>
          </a:xfr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A88C207E-AFBC-7B82-2CFA-0266591EAD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087" y="352"/>
            <a:ext cx="6848304" cy="1143000"/>
          </a:xfrm>
        </p:spPr>
        <p:txBody>
          <a:bodyPr>
            <a:normAutofit fontScale="90000"/>
          </a:bodyPr>
          <a:lstStyle/>
          <a:p>
            <a:r>
              <a:rPr lang="cs-CZ" dirty="0"/>
              <a:t>Kazimír III. Veliký (1333–1370)</a:t>
            </a:r>
          </a:p>
        </p:txBody>
      </p:sp>
    </p:spTree>
    <p:extLst>
      <p:ext uri="{BB962C8B-B14F-4D97-AF65-F5344CB8AC3E}">
        <p14:creationId xmlns:p14="http://schemas.microsoft.com/office/powerpoint/2010/main" val="26660579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2C40712-D903-9F27-3C05-E389324394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02197493-EAA5-4E2D-EC50-597EE555E3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4206" y="2232939"/>
            <a:ext cx="6459794" cy="4092767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80F38EE7-3CB6-675A-8031-2C080FD61F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8194" y="274638"/>
            <a:ext cx="3598606" cy="1143000"/>
          </a:xfrm>
        </p:spPr>
        <p:txBody>
          <a:bodyPr/>
          <a:lstStyle/>
          <a:p>
            <a:r>
              <a:rPr lang="cs-CZ" dirty="0"/>
              <a:t>Litva</a:t>
            </a:r>
          </a:p>
        </p:txBody>
      </p:sp>
      <p:pic>
        <p:nvPicPr>
          <p:cNvPr id="4" name="Zástupný obsah 4" descr="Obsah obrázku text, mapa, diagram&#10;&#10;Popis byl vytvořen automaticky">
            <a:extLst>
              <a:ext uri="{FF2B5EF4-FFF2-40B4-BE49-F238E27FC236}">
                <a16:creationId xmlns:a16="http://schemas.microsoft.com/office/drawing/2014/main" id="{12820325-088C-B266-F696-45B1E7E01A8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202" t="54136" r="67287" b="3303"/>
          <a:stretch/>
        </p:blipFill>
        <p:spPr>
          <a:xfrm rot="5400000">
            <a:off x="494048" y="-494049"/>
            <a:ext cx="3067711" cy="4055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1118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9" name="Title 1">
            <a:extLst>
              <a:ext uri="{FF2B5EF4-FFF2-40B4-BE49-F238E27FC236}">
                <a16:creationId xmlns:a16="http://schemas.microsoft.com/office/drawing/2014/main" id="{3A976988-A6A1-0E02-4ACA-079CB77281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 dirty="0"/>
              <a:t>Hrad </a:t>
            </a:r>
            <a:r>
              <a:rPr lang="cs-CZ" dirty="0" err="1"/>
              <a:t>Trakai</a:t>
            </a:r>
            <a:endParaRPr lang="en-US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3CA3A209-4B1B-2F3E-5FD8-B1C7B4A55C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39" b="6484"/>
          <a:stretch/>
        </p:blipFill>
        <p:spPr bwMode="auto">
          <a:xfrm>
            <a:off x="457200" y="1600200"/>
            <a:ext cx="8229600" cy="4525963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26744803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1559DC4-CB2D-29E9-889A-E432BB23BF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EC9F4237-FB25-9B8D-E677-C1841BE608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317" y="-39758"/>
            <a:ext cx="7941365" cy="6929917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ACF1DB21-2911-C5F4-A460-A82A4759F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711342"/>
            <a:ext cx="8229600" cy="1143000"/>
          </a:xfrm>
        </p:spPr>
        <p:txBody>
          <a:bodyPr/>
          <a:lstStyle/>
          <a:p>
            <a:r>
              <a:rPr lang="en-US" dirty="0" err="1"/>
              <a:t>Expanze</a:t>
            </a:r>
            <a:r>
              <a:rPr lang="en-US" dirty="0"/>
              <a:t> </a:t>
            </a:r>
            <a:r>
              <a:rPr lang="en-US" dirty="0" err="1"/>
              <a:t>Litvy</a:t>
            </a:r>
            <a:r>
              <a:rPr lang="en-US" dirty="0"/>
              <a:t> (</a:t>
            </a:r>
            <a:r>
              <a:rPr lang="cs-CZ" dirty="0"/>
              <a:t>1248–1342)</a:t>
            </a:r>
          </a:p>
        </p:txBody>
      </p:sp>
    </p:spTree>
    <p:extLst>
      <p:ext uri="{BB962C8B-B14F-4D97-AF65-F5344CB8AC3E}">
        <p14:creationId xmlns:p14="http://schemas.microsoft.com/office/powerpoint/2010/main" val="25301361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B50F6CE-26C9-2A23-8B43-3050F81209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9563" y="1499589"/>
            <a:ext cx="2286000" cy="1143000"/>
          </a:xfrm>
        </p:spPr>
        <p:txBody>
          <a:bodyPr>
            <a:normAutofit fontScale="90000"/>
          </a:bodyPr>
          <a:lstStyle/>
          <a:p>
            <a:r>
              <a:rPr lang="cs-CZ" dirty="0"/>
              <a:t>Litevské velké knížectví kolem r. 1450</a:t>
            </a:r>
            <a:br>
              <a:rPr lang="cs-CZ" dirty="0"/>
            </a:br>
            <a:endParaRPr lang="cs-CZ" dirty="0"/>
          </a:p>
        </p:txBody>
      </p:sp>
      <p:pic>
        <p:nvPicPr>
          <p:cNvPr id="5" name="Zástupný obsah 4" descr="Obsah obrázku text, mapa, diagram&#10;&#10;Popis byl vytvořen automaticky">
            <a:extLst>
              <a:ext uri="{FF2B5EF4-FFF2-40B4-BE49-F238E27FC236}">
                <a16:creationId xmlns:a16="http://schemas.microsoft.com/office/drawing/2014/main" id="{C1C2B50B-297F-916E-F927-7BA63EF459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6127" r="8625"/>
          <a:stretch/>
        </p:blipFill>
        <p:spPr>
          <a:xfrm rot="5400000">
            <a:off x="2662064" y="376063"/>
            <a:ext cx="6847742" cy="6116131"/>
          </a:xfrm>
        </p:spPr>
      </p:pic>
    </p:spTree>
    <p:extLst>
      <p:ext uri="{BB962C8B-B14F-4D97-AF65-F5344CB8AC3E}">
        <p14:creationId xmlns:p14="http://schemas.microsoft.com/office/powerpoint/2010/main" val="23628593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7238991-3FC6-B261-30DE-C88165DF05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4D525295-22FD-64EE-C4BA-9C9D417B401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626" b="28606"/>
          <a:stretch/>
        </p:blipFill>
        <p:spPr>
          <a:xfrm>
            <a:off x="33239" y="21189"/>
            <a:ext cx="4541310" cy="4809227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4FA3D26E-136F-1A26-5F89-6538CAA1152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29" b="28591"/>
          <a:stretch/>
        </p:blipFill>
        <p:spPr>
          <a:xfrm>
            <a:off x="4566246" y="-1"/>
            <a:ext cx="4653847" cy="4809227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2E2C9CCB-6897-27BE-708E-A4FAF427B3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2475" y="4810537"/>
            <a:ext cx="3647542" cy="1143000"/>
          </a:xfrm>
        </p:spPr>
        <p:txBody>
          <a:bodyPr/>
          <a:lstStyle/>
          <a:p>
            <a:r>
              <a:rPr lang="cs-CZ" dirty="0" err="1"/>
              <a:t>Gediminovci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752283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39C2AE0-3F77-C2F6-FA82-7E404B83E6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B443781-398D-92AB-D1E8-9E9EB6D7DE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654DF490-0876-7D45-6371-1D97538457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92" t="15269" r="8645" b="45591"/>
          <a:stretch/>
        </p:blipFill>
        <p:spPr>
          <a:xfrm>
            <a:off x="228600" y="13850"/>
            <a:ext cx="8686800" cy="6844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2915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29D5501-75DC-C527-5470-54DF9A83F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D07040D4-D09C-3AAB-454C-A10BD69FCC1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968" t="7205" r="3429" b="77849"/>
          <a:stretch/>
        </p:blipFill>
        <p:spPr>
          <a:xfrm>
            <a:off x="0" y="2105332"/>
            <a:ext cx="9160912" cy="2647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2329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 descr="Obsah obrázku obraz, Moderní umění, Výtvarné umění, Akrylová barva&#10;&#10;Popis byl vytvořen automaticky">
            <a:extLst>
              <a:ext uri="{FF2B5EF4-FFF2-40B4-BE49-F238E27FC236}">
                <a16:creationId xmlns:a16="http://schemas.microsoft.com/office/drawing/2014/main" id="{FDAD0340-7E5F-2CBB-9BF5-ACC021DDF2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3665" r="17001"/>
          <a:stretch/>
        </p:blipFill>
        <p:spPr>
          <a:xfrm>
            <a:off x="20" y="10"/>
            <a:ext cx="9143980" cy="6857990"/>
          </a:xfrm>
          <a:noFill/>
        </p:spPr>
      </p:pic>
    </p:spTree>
    <p:extLst>
      <p:ext uri="{BB962C8B-B14F-4D97-AF65-F5344CB8AC3E}">
        <p14:creationId xmlns:p14="http://schemas.microsoft.com/office/powerpoint/2010/main" val="19163418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 descr="Obsah obrázku text, mapa, snímek obrazovky, atlas&#10;&#10;Popis byl vytvořen automaticky">
            <a:extLst>
              <a:ext uri="{FF2B5EF4-FFF2-40B4-BE49-F238E27FC236}">
                <a16:creationId xmlns:a16="http://schemas.microsoft.com/office/drawing/2014/main" id="{EFBA7AED-4D9D-9782-48A1-1BF0FD9EA5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6007" r="43944" b="10049"/>
          <a:stretch/>
        </p:blipFill>
        <p:spPr>
          <a:xfrm>
            <a:off x="1515717" y="0"/>
            <a:ext cx="6112565" cy="6882974"/>
          </a:xfr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39B45B58-04F2-5CD9-9C4A-1F2C203054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cs-CZ" dirty="0"/>
              <a:t>Polsko a Litva (1385–1387)</a:t>
            </a:r>
          </a:p>
        </p:txBody>
      </p:sp>
    </p:spTree>
    <p:extLst>
      <p:ext uri="{BB962C8B-B14F-4D97-AF65-F5344CB8AC3E}">
        <p14:creationId xmlns:p14="http://schemas.microsoft.com/office/powerpoint/2010/main" val="37964195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FA257F5C-2A89-CAA9-2AF7-3813B87DFB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/>
          <a:p>
            <a:endParaRPr lang="en-US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06370363-8119-CD9D-38DB-EBCECF3D1B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/>
          <a:p>
            <a:endParaRPr lang="en-US"/>
          </a:p>
        </p:txBody>
      </p:sp>
      <p:graphicFrame>
        <p:nvGraphicFramePr>
          <p:cNvPr id="9" name="TextovéPole 3">
            <a:extLst>
              <a:ext uri="{FF2B5EF4-FFF2-40B4-BE49-F238E27FC236}">
                <a16:creationId xmlns:a16="http://schemas.microsoft.com/office/drawing/2014/main" id="{5449D76D-D4F3-2A06-CA4C-BED3592134B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90372035"/>
              </p:ext>
            </p:extLst>
          </p:nvPr>
        </p:nvGraphicFramePr>
        <p:xfrm>
          <a:off x="4520380" y="0"/>
          <a:ext cx="4623619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Obrázek 3" descr="Obsah obrázku obraz, umění, mytologie&#10;&#10;Popis byl vytvořen automaticky">
            <a:extLst>
              <a:ext uri="{FF2B5EF4-FFF2-40B4-BE49-F238E27FC236}">
                <a16:creationId xmlns:a16="http://schemas.microsoft.com/office/drawing/2014/main" id="{FC54C820-5899-97DC-19EC-718284858C0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-9833"/>
            <a:ext cx="4520381" cy="6898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5255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FA257F5C-2A89-CAA9-2AF7-3813B87DFB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06370363-8119-CD9D-38DB-EBCECF3D1B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/>
          <a:p>
            <a:endParaRPr lang="en-US" dirty="0"/>
          </a:p>
        </p:txBody>
      </p:sp>
      <p:graphicFrame>
        <p:nvGraphicFramePr>
          <p:cNvPr id="9" name="TextovéPole 3">
            <a:extLst>
              <a:ext uri="{FF2B5EF4-FFF2-40B4-BE49-F238E27FC236}">
                <a16:creationId xmlns:a16="http://schemas.microsoft.com/office/drawing/2014/main" id="{5449D76D-D4F3-2A06-CA4C-BED3592134B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96483456"/>
              </p:ext>
            </p:extLst>
          </p:nvPr>
        </p:nvGraphicFramePr>
        <p:xfrm>
          <a:off x="4520381" y="-9832"/>
          <a:ext cx="4623619" cy="68678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Obrázek 3" descr="Obsah obrázku obraz, umění, mytologie, Výtvarné umění&#10;&#10;Popis byl vytvořen automaticky">
            <a:extLst>
              <a:ext uri="{FF2B5EF4-FFF2-40B4-BE49-F238E27FC236}">
                <a16:creationId xmlns:a16="http://schemas.microsoft.com/office/drawing/2014/main" id="{F6C9C5F4-74D6-4DBA-5630-736D2109E17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43858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5396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Zástupný obsah 5" descr="Obsah obrázku text, mapa, atlas&#10;&#10;Popis byl vytvořen automaticky">
            <a:extLst>
              <a:ext uri="{FF2B5EF4-FFF2-40B4-BE49-F238E27FC236}">
                <a16:creationId xmlns:a16="http://schemas.microsoft.com/office/drawing/2014/main" id="{72E4BE06-6216-4755-8C01-0CB63DA535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97628" y="-3884"/>
            <a:ext cx="6948743" cy="6861884"/>
          </a:xfrm>
          <a:noFill/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DCE65C04-C395-6BAB-E9F0-B0DE1E625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715000"/>
            <a:ext cx="9144000" cy="1143000"/>
          </a:xfrm>
        </p:spPr>
        <p:txBody>
          <a:bodyPr anchor="ctr">
            <a:normAutofit fontScale="90000"/>
          </a:bodyPr>
          <a:lstStyle/>
          <a:p>
            <a:r>
              <a:rPr lang="cs-CZ" dirty="0"/>
              <a:t>Polsko za Boleslava Chrabrého (992–1025)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09215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Zástupný obsah 8" descr="Obsah obrázku text, mapa, atlas&#10;&#10;Popis byl vytvořen automaticky">
            <a:extLst>
              <a:ext uri="{FF2B5EF4-FFF2-40B4-BE49-F238E27FC236}">
                <a16:creationId xmlns:a16="http://schemas.microsoft.com/office/drawing/2014/main" id="{4EE5E7B0-9DDA-6BB2-3BC4-E8504BA0C1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41906" y="0"/>
            <a:ext cx="7260187" cy="6891723"/>
          </a:xfr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D2FC2236-69D7-06C6-D90B-15C77F3FDD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554662"/>
            <a:ext cx="9144000" cy="1303337"/>
          </a:xfrm>
        </p:spPr>
        <p:txBody>
          <a:bodyPr/>
          <a:lstStyle/>
          <a:p>
            <a:r>
              <a:rPr lang="cs-CZ" dirty="0"/>
              <a:t>Piastovská monarchie (1102–1138)</a:t>
            </a:r>
          </a:p>
        </p:txBody>
      </p:sp>
    </p:spTree>
    <p:extLst>
      <p:ext uri="{BB962C8B-B14F-4D97-AF65-F5344CB8AC3E}">
        <p14:creationId xmlns:p14="http://schemas.microsoft.com/office/powerpoint/2010/main" val="8500871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 descr="Obsah obrázku text, mapa, atlas&#10;&#10;Popis byl vytvořen automaticky">
            <a:extLst>
              <a:ext uri="{FF2B5EF4-FFF2-40B4-BE49-F238E27FC236}">
                <a16:creationId xmlns:a16="http://schemas.microsoft.com/office/drawing/2014/main" id="{7DAD58FB-2028-E39D-3DC8-743B03BCB4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9087" y="0"/>
            <a:ext cx="8845826" cy="6843387"/>
          </a:xfr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072BAA71-49DD-DBD6-F226-37EF61BFFB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cs-CZ" dirty="0"/>
              <a:t>Polsko v pol. 13. století</a:t>
            </a:r>
          </a:p>
        </p:txBody>
      </p:sp>
    </p:spTree>
    <p:extLst>
      <p:ext uri="{BB962C8B-B14F-4D97-AF65-F5344CB8AC3E}">
        <p14:creationId xmlns:p14="http://schemas.microsoft.com/office/powerpoint/2010/main" val="7028459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Zástupný obsah 6" descr="Obsah obrázku mapa, text, atlas&#10;&#10;Popis byl vytvořen automaticky">
            <a:extLst>
              <a:ext uri="{FF2B5EF4-FFF2-40B4-BE49-F238E27FC236}">
                <a16:creationId xmlns:a16="http://schemas.microsoft.com/office/drawing/2014/main" id="{8E4F4CE3-B5C7-A466-CB10-AEA05E7219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6043" y="0"/>
            <a:ext cx="7851913" cy="6895335"/>
          </a:xfr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431295AF-8F3E-558F-6ACE-77F007C4D3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„Monarchie slezských Jindřichů“ (1201–1241)</a:t>
            </a:r>
          </a:p>
        </p:txBody>
      </p:sp>
    </p:spTree>
    <p:extLst>
      <p:ext uri="{BB962C8B-B14F-4D97-AF65-F5344CB8AC3E}">
        <p14:creationId xmlns:p14="http://schemas.microsoft.com/office/powerpoint/2010/main" val="7315529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F4E1851-65AE-875E-C9D3-E2A6F60AD4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anchor="ctr">
            <a:normAutofit/>
          </a:bodyPr>
          <a:lstStyle/>
          <a:p>
            <a:r>
              <a:rPr lang="cs-CZ" dirty="0"/>
              <a:t>Jindřich IV. </a:t>
            </a:r>
            <a:r>
              <a:rPr lang="cs-CZ" dirty="0" err="1"/>
              <a:t>Probus</a:t>
            </a:r>
            <a:r>
              <a:rPr lang="cs-CZ" dirty="0"/>
              <a:t> (+1290)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74CF012-729A-EE8D-D69B-1865B19FCE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63449" y="1600200"/>
            <a:ext cx="3417102" cy="4525963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2461986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Metadata/LabelInfo.xml><?xml version="1.0" encoding="utf-8"?>
<clbl:labelList xmlns:clbl="http://schemas.microsoft.com/office/2020/mipLabelMetadata">
  <clbl:label id="{11904f23-f0db-4cdc-96f7-390bd55fcee8}" enabled="0" method="" siteId="{11904f23-f0db-4cdc-96f7-390bd55fcee8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271</Words>
  <Application>Microsoft Office PowerPoint</Application>
  <PresentationFormat>Předvádění na obrazovce (4:3)</PresentationFormat>
  <Paragraphs>32</Paragraphs>
  <Slides>20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20</vt:i4>
      </vt:variant>
    </vt:vector>
  </HeadingPairs>
  <TitlesOfParts>
    <vt:vector size="23" baseType="lpstr">
      <vt:lpstr>Arial</vt:lpstr>
      <vt:lpstr>Calibri</vt:lpstr>
      <vt:lpstr>Office-Design</vt:lpstr>
      <vt:lpstr>Nesmiřitelní sousedé? Polsko, Litva a řád německých rytířů ve středověku</vt:lpstr>
      <vt:lpstr>Prezentace aplikace PowerPoint</vt:lpstr>
      <vt:lpstr>Prezentace aplikace PowerPoint</vt:lpstr>
      <vt:lpstr>Prezentace aplikace PowerPoint</vt:lpstr>
      <vt:lpstr>Polsko za Boleslava Chrabrého (992–1025)</vt:lpstr>
      <vt:lpstr>Piastovská monarchie (1102–1138)</vt:lpstr>
      <vt:lpstr>Polsko v pol. 13. století</vt:lpstr>
      <vt:lpstr>„Monarchie slezských Jindřichů“ (1201–1241)</vt:lpstr>
      <vt:lpstr>Jindřich IV. Probus (+1290)</vt:lpstr>
      <vt:lpstr>Sjednocení Polska za Vladislava Lokýtka (†1333)</vt:lpstr>
      <vt:lpstr>Korunovace Vladislava Lokýtka v Krakově 20. ledna 1320 </vt:lpstr>
      <vt:lpstr>Kazimír III. Veliký (1333–1370)</vt:lpstr>
      <vt:lpstr>Litva</vt:lpstr>
      <vt:lpstr>Hrad Trakai</vt:lpstr>
      <vt:lpstr>Expanze Litvy (1248–1342)</vt:lpstr>
      <vt:lpstr>Litevské velké knížectví kolem r. 1450 </vt:lpstr>
      <vt:lpstr>Gediminovci</vt:lpstr>
      <vt:lpstr>Prezentace aplikace PowerPoint</vt:lpstr>
      <vt:lpstr>Prezentace aplikace PowerPoint</vt:lpstr>
      <vt:lpstr>Polsko a Litva (1385–1387)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cp:lastModifiedBy>Přemysl Bar</cp:lastModifiedBy>
  <cp:revision>5</cp:revision>
  <dcterms:modified xsi:type="dcterms:W3CDTF">2024-03-20T13:59:03Z</dcterms:modified>
</cp:coreProperties>
</file>