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17"/>
  </p:notesMasterIdLst>
  <p:sldIdLst>
    <p:sldId id="258" r:id="rId2"/>
    <p:sldId id="270" r:id="rId3"/>
    <p:sldId id="264" r:id="rId4"/>
    <p:sldId id="269" r:id="rId5"/>
    <p:sldId id="268" r:id="rId6"/>
    <p:sldId id="274" r:id="rId7"/>
    <p:sldId id="265" r:id="rId8"/>
    <p:sldId id="267" r:id="rId9"/>
    <p:sldId id="266" r:id="rId10"/>
    <p:sldId id="275" r:id="rId11"/>
    <p:sldId id="271" r:id="rId12"/>
    <p:sldId id="276" r:id="rId13"/>
    <p:sldId id="272" r:id="rId14"/>
    <p:sldId id="277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5" autoAdjust="0"/>
    <p:restoredTop sz="95455" autoAdjust="0"/>
  </p:normalViewPr>
  <p:slideViewPr>
    <p:cSldViewPr snapToGrid="0" snapToObjects="1">
      <p:cViewPr varScale="1">
        <p:scale>
          <a:sx n="110" d="100"/>
          <a:sy n="110" d="100"/>
        </p:scale>
        <p:origin x="930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18ADC871-7DAA-44EF-AFCD-84F3D042030A}"/>
    <pc:docChg chg="modSld">
      <pc:chgData name="Přemysl Bar" userId="e729b752-3125-4e78-a7e7-46c1a5182e56" providerId="ADAL" clId="{18ADC871-7DAA-44EF-AFCD-84F3D042030A}" dt="2024-05-15T11:23:08.408" v="157" actId="20577"/>
      <pc:docMkLst>
        <pc:docMk/>
      </pc:docMkLst>
      <pc:sldChg chg="modSp mod">
        <pc:chgData name="Přemysl Bar" userId="e729b752-3125-4e78-a7e7-46c1a5182e56" providerId="ADAL" clId="{18ADC871-7DAA-44EF-AFCD-84F3D042030A}" dt="2024-05-15T10:45:30.737" v="18" actId="6549"/>
        <pc:sldMkLst>
          <pc:docMk/>
          <pc:sldMk cId="2254036796" sldId="264"/>
        </pc:sldMkLst>
        <pc:spChg chg="mod">
          <ac:chgData name="Přemysl Bar" userId="e729b752-3125-4e78-a7e7-46c1a5182e56" providerId="ADAL" clId="{18ADC871-7DAA-44EF-AFCD-84F3D042030A}" dt="2024-05-15T10:45:30.737" v="18" actId="6549"/>
          <ac:spMkLst>
            <pc:docMk/>
            <pc:sldMk cId="2254036796" sldId="264"/>
            <ac:spMk id="2" creationId="{00000000-0000-0000-0000-000000000000}"/>
          </ac:spMkLst>
        </pc:spChg>
        <pc:spChg chg="mod">
          <ac:chgData name="Přemysl Bar" userId="e729b752-3125-4e78-a7e7-46c1a5182e56" providerId="ADAL" clId="{18ADC871-7DAA-44EF-AFCD-84F3D042030A}" dt="2024-05-15T10:44:40.308" v="1" actId="790"/>
          <ac:spMkLst>
            <pc:docMk/>
            <pc:sldMk cId="2254036796" sldId="264"/>
            <ac:spMk id="3" creationId="{00000000-0000-0000-0000-000000000000}"/>
          </ac:spMkLst>
        </pc:spChg>
      </pc:sldChg>
      <pc:sldChg chg="modSp mod">
        <pc:chgData name="Přemysl Bar" userId="e729b752-3125-4e78-a7e7-46c1a5182e56" providerId="ADAL" clId="{18ADC871-7DAA-44EF-AFCD-84F3D042030A}" dt="2024-05-15T10:52:11.639" v="74" actId="20577"/>
        <pc:sldMkLst>
          <pc:docMk/>
          <pc:sldMk cId="903874070" sldId="265"/>
        </pc:sldMkLst>
        <pc:spChg chg="mod">
          <ac:chgData name="Přemysl Bar" userId="e729b752-3125-4e78-a7e7-46c1a5182e56" providerId="ADAL" clId="{18ADC871-7DAA-44EF-AFCD-84F3D042030A}" dt="2024-05-15T10:52:11.639" v="74" actId="20577"/>
          <ac:spMkLst>
            <pc:docMk/>
            <pc:sldMk cId="903874070" sldId="265"/>
            <ac:spMk id="2" creationId="{00000000-0000-0000-0000-000000000000}"/>
          </ac:spMkLst>
        </pc:spChg>
      </pc:sldChg>
      <pc:sldChg chg="modSp mod">
        <pc:chgData name="Přemysl Bar" userId="e729b752-3125-4e78-a7e7-46c1a5182e56" providerId="ADAL" clId="{18ADC871-7DAA-44EF-AFCD-84F3D042030A}" dt="2024-05-15T10:55:07.537" v="88" actId="1076"/>
        <pc:sldMkLst>
          <pc:docMk/>
          <pc:sldMk cId="760142264" sldId="266"/>
        </pc:sldMkLst>
        <pc:spChg chg="mod">
          <ac:chgData name="Přemysl Bar" userId="e729b752-3125-4e78-a7e7-46c1a5182e56" providerId="ADAL" clId="{18ADC871-7DAA-44EF-AFCD-84F3D042030A}" dt="2024-05-15T10:55:07.537" v="88" actId="1076"/>
          <ac:spMkLst>
            <pc:docMk/>
            <pc:sldMk cId="760142264" sldId="266"/>
            <ac:spMk id="2" creationId="{00000000-0000-0000-0000-000000000000}"/>
          </ac:spMkLst>
        </pc:spChg>
        <pc:spChg chg="mod">
          <ac:chgData name="Přemysl Bar" userId="e729b752-3125-4e78-a7e7-46c1a5182e56" providerId="ADAL" clId="{18ADC871-7DAA-44EF-AFCD-84F3D042030A}" dt="2024-05-15T10:53:21.322" v="75" actId="790"/>
          <ac:spMkLst>
            <pc:docMk/>
            <pc:sldMk cId="760142264" sldId="266"/>
            <ac:spMk id="3" creationId="{00000000-0000-0000-0000-000000000000}"/>
          </ac:spMkLst>
        </pc:spChg>
      </pc:sldChg>
      <pc:sldChg chg="modSp mod">
        <pc:chgData name="Přemysl Bar" userId="e729b752-3125-4e78-a7e7-46c1a5182e56" providerId="ADAL" clId="{18ADC871-7DAA-44EF-AFCD-84F3D042030A}" dt="2024-05-15T10:48:30.427" v="27" actId="20577"/>
        <pc:sldMkLst>
          <pc:docMk/>
          <pc:sldMk cId="4145882791" sldId="268"/>
        </pc:sldMkLst>
        <pc:spChg chg="mod">
          <ac:chgData name="Přemysl Bar" userId="e729b752-3125-4e78-a7e7-46c1a5182e56" providerId="ADAL" clId="{18ADC871-7DAA-44EF-AFCD-84F3D042030A}" dt="2024-05-15T10:48:30.427" v="27" actId="20577"/>
          <ac:spMkLst>
            <pc:docMk/>
            <pc:sldMk cId="4145882791" sldId="268"/>
            <ac:spMk id="2" creationId="{00000000-0000-0000-0000-000000000000}"/>
          </ac:spMkLst>
        </pc:spChg>
        <pc:spChg chg="mod">
          <ac:chgData name="Přemysl Bar" userId="e729b752-3125-4e78-a7e7-46c1a5182e56" providerId="ADAL" clId="{18ADC871-7DAA-44EF-AFCD-84F3D042030A}" dt="2024-05-15T10:47:40.108" v="25" actId="790"/>
          <ac:spMkLst>
            <pc:docMk/>
            <pc:sldMk cId="4145882791" sldId="268"/>
            <ac:spMk id="3" creationId="{00000000-0000-0000-0000-000000000000}"/>
          </ac:spMkLst>
        </pc:spChg>
      </pc:sldChg>
      <pc:sldChg chg="modSp mod">
        <pc:chgData name="Přemysl Bar" userId="e729b752-3125-4e78-a7e7-46c1a5182e56" providerId="ADAL" clId="{18ADC871-7DAA-44EF-AFCD-84F3D042030A}" dt="2024-05-15T10:46:50.915" v="24" actId="790"/>
        <pc:sldMkLst>
          <pc:docMk/>
          <pc:sldMk cId="4264445381" sldId="269"/>
        </pc:sldMkLst>
        <pc:spChg chg="mod">
          <ac:chgData name="Přemysl Bar" userId="e729b752-3125-4e78-a7e7-46c1a5182e56" providerId="ADAL" clId="{18ADC871-7DAA-44EF-AFCD-84F3D042030A}" dt="2024-05-15T10:46:50.915" v="24" actId="790"/>
          <ac:spMkLst>
            <pc:docMk/>
            <pc:sldMk cId="4264445381" sldId="269"/>
            <ac:spMk id="2" creationId="{00000000-0000-0000-0000-000000000000}"/>
          </ac:spMkLst>
        </pc:spChg>
        <pc:spChg chg="mod">
          <ac:chgData name="Přemysl Bar" userId="e729b752-3125-4e78-a7e7-46c1a5182e56" providerId="ADAL" clId="{18ADC871-7DAA-44EF-AFCD-84F3D042030A}" dt="2024-05-15T10:45:47.284" v="19" actId="790"/>
          <ac:spMkLst>
            <pc:docMk/>
            <pc:sldMk cId="4264445381" sldId="269"/>
            <ac:spMk id="3" creationId="{00000000-0000-0000-0000-000000000000}"/>
          </ac:spMkLst>
        </pc:spChg>
      </pc:sldChg>
      <pc:sldChg chg="modSp mod">
        <pc:chgData name="Přemysl Bar" userId="e729b752-3125-4e78-a7e7-46c1a5182e56" providerId="ADAL" clId="{18ADC871-7DAA-44EF-AFCD-84F3D042030A}" dt="2024-05-15T11:23:08.408" v="157" actId="20577"/>
        <pc:sldMkLst>
          <pc:docMk/>
          <pc:sldMk cId="2598447937" sldId="270"/>
        </pc:sldMkLst>
        <pc:spChg chg="mod">
          <ac:chgData name="Přemysl Bar" userId="e729b752-3125-4e78-a7e7-46c1a5182e56" providerId="ADAL" clId="{18ADC871-7DAA-44EF-AFCD-84F3D042030A}" dt="2024-05-15T11:23:08.408" v="157" actId="20577"/>
          <ac:spMkLst>
            <pc:docMk/>
            <pc:sldMk cId="2598447937" sldId="270"/>
            <ac:spMk id="2" creationId="{00000000-0000-0000-0000-000000000000}"/>
          </ac:spMkLst>
        </pc:spChg>
      </pc:sldChg>
      <pc:sldChg chg="modSp mod">
        <pc:chgData name="Přemysl Bar" userId="e729b752-3125-4e78-a7e7-46c1a5182e56" providerId="ADAL" clId="{18ADC871-7DAA-44EF-AFCD-84F3D042030A}" dt="2024-05-15T10:58:30.427" v="137" actId="20577"/>
        <pc:sldMkLst>
          <pc:docMk/>
          <pc:sldMk cId="2949894477" sldId="271"/>
        </pc:sldMkLst>
        <pc:spChg chg="mod">
          <ac:chgData name="Přemysl Bar" userId="e729b752-3125-4e78-a7e7-46c1a5182e56" providerId="ADAL" clId="{18ADC871-7DAA-44EF-AFCD-84F3D042030A}" dt="2024-05-15T10:58:30.427" v="137" actId="20577"/>
          <ac:spMkLst>
            <pc:docMk/>
            <pc:sldMk cId="2949894477" sldId="271"/>
            <ac:spMk id="2" creationId="{00000000-0000-0000-0000-000000000000}"/>
          </ac:spMkLst>
        </pc:spChg>
        <pc:spChg chg="mod">
          <ac:chgData name="Přemysl Bar" userId="e729b752-3125-4e78-a7e7-46c1a5182e56" providerId="ADAL" clId="{18ADC871-7DAA-44EF-AFCD-84F3D042030A}" dt="2024-05-15T10:57:31.402" v="123" actId="790"/>
          <ac:spMkLst>
            <pc:docMk/>
            <pc:sldMk cId="2949894477" sldId="271"/>
            <ac:spMk id="3" creationId="{00000000-0000-0000-0000-000000000000}"/>
          </ac:spMkLst>
        </pc:spChg>
      </pc:sldChg>
      <pc:sldChg chg="modSp mod">
        <pc:chgData name="Přemysl Bar" userId="e729b752-3125-4e78-a7e7-46c1a5182e56" providerId="ADAL" clId="{18ADC871-7DAA-44EF-AFCD-84F3D042030A}" dt="2024-05-15T11:02:14.532" v="141" actId="790"/>
        <pc:sldMkLst>
          <pc:docMk/>
          <pc:sldMk cId="2733726930" sldId="272"/>
        </pc:sldMkLst>
        <pc:spChg chg="mod">
          <ac:chgData name="Přemysl Bar" userId="e729b752-3125-4e78-a7e7-46c1a5182e56" providerId="ADAL" clId="{18ADC871-7DAA-44EF-AFCD-84F3D042030A}" dt="2024-05-15T11:01:40.681" v="140" actId="790"/>
          <ac:spMkLst>
            <pc:docMk/>
            <pc:sldMk cId="2733726930" sldId="272"/>
            <ac:spMk id="3" creationId="{00000000-0000-0000-0000-000000000000}"/>
          </ac:spMkLst>
        </pc:spChg>
        <pc:spChg chg="mod">
          <ac:chgData name="Přemysl Bar" userId="e729b752-3125-4e78-a7e7-46c1a5182e56" providerId="ADAL" clId="{18ADC871-7DAA-44EF-AFCD-84F3D042030A}" dt="2024-05-15T11:02:14.532" v="141" actId="790"/>
          <ac:spMkLst>
            <pc:docMk/>
            <pc:sldMk cId="2733726930" sldId="272"/>
            <ac:spMk id="5" creationId="{00000000-0000-0000-0000-000000000000}"/>
          </ac:spMkLst>
        </pc:spChg>
      </pc:sldChg>
      <pc:sldChg chg="modSp mod">
        <pc:chgData name="Přemysl Bar" userId="e729b752-3125-4e78-a7e7-46c1a5182e56" providerId="ADAL" clId="{18ADC871-7DAA-44EF-AFCD-84F3D042030A}" dt="2024-05-15T10:49:37.158" v="29" actId="20577"/>
        <pc:sldMkLst>
          <pc:docMk/>
          <pc:sldMk cId="1255976138" sldId="274"/>
        </pc:sldMkLst>
        <pc:spChg chg="mod">
          <ac:chgData name="Přemysl Bar" userId="e729b752-3125-4e78-a7e7-46c1a5182e56" providerId="ADAL" clId="{18ADC871-7DAA-44EF-AFCD-84F3D042030A}" dt="2024-05-15T10:49:37.158" v="29" actId="20577"/>
          <ac:spMkLst>
            <pc:docMk/>
            <pc:sldMk cId="1255976138" sldId="274"/>
            <ac:spMk id="2" creationId="{00000000-0000-0000-0000-000000000000}"/>
          </ac:spMkLst>
        </pc:spChg>
      </pc:sldChg>
      <pc:sldChg chg="modSp mod">
        <pc:chgData name="Přemysl Bar" userId="e729b752-3125-4e78-a7e7-46c1a5182e56" providerId="ADAL" clId="{18ADC871-7DAA-44EF-AFCD-84F3D042030A}" dt="2024-05-15T10:57:09.055" v="122" actId="20577"/>
        <pc:sldMkLst>
          <pc:docMk/>
          <pc:sldMk cId="2147783051" sldId="275"/>
        </pc:sldMkLst>
        <pc:spChg chg="mod">
          <ac:chgData name="Přemysl Bar" userId="e729b752-3125-4e78-a7e7-46c1a5182e56" providerId="ADAL" clId="{18ADC871-7DAA-44EF-AFCD-84F3D042030A}" dt="2024-05-15T10:57:09.055" v="122" actId="20577"/>
          <ac:spMkLst>
            <pc:docMk/>
            <pc:sldMk cId="2147783051" sldId="275"/>
            <ac:spMk id="2" creationId="{00000000-0000-0000-0000-000000000000}"/>
          </ac:spMkLst>
        </pc:spChg>
        <pc:spChg chg="mod">
          <ac:chgData name="Přemysl Bar" userId="e729b752-3125-4e78-a7e7-46c1a5182e56" providerId="ADAL" clId="{18ADC871-7DAA-44EF-AFCD-84F3D042030A}" dt="2024-05-15T10:56:18.554" v="89" actId="790"/>
          <ac:spMkLst>
            <pc:docMk/>
            <pc:sldMk cId="2147783051" sldId="275"/>
            <ac:spMk id="3" creationId="{00000000-0000-0000-0000-000000000000}"/>
          </ac:spMkLst>
        </pc:spChg>
      </pc:sldChg>
      <pc:sldChg chg="modSp mod">
        <pc:chgData name="Přemysl Bar" userId="e729b752-3125-4e78-a7e7-46c1a5182e56" providerId="ADAL" clId="{18ADC871-7DAA-44EF-AFCD-84F3D042030A}" dt="2024-05-15T11:01:27.489" v="139" actId="790"/>
        <pc:sldMkLst>
          <pc:docMk/>
          <pc:sldMk cId="957812916" sldId="276"/>
        </pc:sldMkLst>
        <pc:spChg chg="mod">
          <ac:chgData name="Přemysl Bar" userId="e729b752-3125-4e78-a7e7-46c1a5182e56" providerId="ADAL" clId="{18ADC871-7DAA-44EF-AFCD-84F3D042030A}" dt="2024-05-15T11:01:20.464" v="138" actId="790"/>
          <ac:spMkLst>
            <pc:docMk/>
            <pc:sldMk cId="957812916" sldId="276"/>
            <ac:spMk id="2" creationId="{00000000-0000-0000-0000-000000000000}"/>
          </ac:spMkLst>
        </pc:spChg>
        <pc:spChg chg="mod">
          <ac:chgData name="Přemysl Bar" userId="e729b752-3125-4e78-a7e7-46c1a5182e56" providerId="ADAL" clId="{18ADC871-7DAA-44EF-AFCD-84F3D042030A}" dt="2024-05-15T11:01:27.489" v="139" actId="790"/>
          <ac:spMkLst>
            <pc:docMk/>
            <pc:sldMk cId="957812916" sldId="276"/>
            <ac:spMk id="3" creationId="{00000000-0000-0000-0000-000000000000}"/>
          </ac:spMkLst>
        </pc:spChg>
      </pc:sldChg>
      <pc:sldChg chg="modSp mod">
        <pc:chgData name="Přemysl Bar" userId="e729b752-3125-4e78-a7e7-46c1a5182e56" providerId="ADAL" clId="{18ADC871-7DAA-44EF-AFCD-84F3D042030A}" dt="2024-05-15T11:04:20.277" v="155" actId="790"/>
        <pc:sldMkLst>
          <pc:docMk/>
          <pc:sldMk cId="2183349753" sldId="277"/>
        </pc:sldMkLst>
        <pc:spChg chg="mod">
          <ac:chgData name="Přemysl Bar" userId="e729b752-3125-4e78-a7e7-46c1a5182e56" providerId="ADAL" clId="{18ADC871-7DAA-44EF-AFCD-84F3D042030A}" dt="2024-05-15T11:02:53.321" v="142" actId="790"/>
          <ac:spMkLst>
            <pc:docMk/>
            <pc:sldMk cId="2183349753" sldId="277"/>
            <ac:spMk id="3" creationId="{00000000-0000-0000-0000-000000000000}"/>
          </ac:spMkLst>
        </pc:spChg>
        <pc:spChg chg="mod">
          <ac:chgData name="Přemysl Bar" userId="e729b752-3125-4e78-a7e7-46c1a5182e56" providerId="ADAL" clId="{18ADC871-7DAA-44EF-AFCD-84F3D042030A}" dt="2024-05-15T11:04:20.277" v="155" actId="790"/>
          <ac:spMkLst>
            <pc:docMk/>
            <pc:sldMk cId="2183349753" sldId="277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0FD9E-FB0B-E440-B98C-7EAE7D670313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DF86A-3E06-484B-83F5-703C70B87E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36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56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66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69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7616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689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432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938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642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80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00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08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27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8727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10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7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58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156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EA1B1F4-0FC1-9945-B730-EBB1AB19237D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013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Bild 3" descr="Polen-Litau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89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56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2304010"/>
            <a:ext cx="84354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Léto 1419 – Zikmund Lucemburský jako rozhodce (arbitr) v prusko-polském sporu.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6. ledna 1420 – výrok Zikmunda Lucemburského vydaný ve Vratislavi: potvrzení toruňského míru. Polská strana ho odmítla a podala apelaci k papeži Martinu V.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1422 – Antonio Zeno jako papežský zplnomocněnec vyslaný do Polska měl shromáždit důkazní materiál kvůli apelaci (tzv. římský proces).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 13. červenci 1422 nebylo prodlouženo příměří.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21874" y="696257"/>
            <a:ext cx="843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Vratislavský výrok (1420)</a:t>
            </a:r>
          </a:p>
        </p:txBody>
      </p:sp>
    </p:spTree>
    <p:extLst>
      <p:ext uri="{BB962C8B-B14F-4D97-AF65-F5344CB8AC3E}">
        <p14:creationId xmlns:p14="http://schemas.microsoft.com/office/powerpoint/2010/main" val="2147783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5007" y="1914997"/>
            <a:ext cx="84354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Nový velmistr Pavel z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Rusdorfu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(1422–1441) počítal s propuknutím nového konfliktu; marně hledal spojence v králi Zikmundovi nebo mezi říšskými knížaty.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Před 6. červencem 1422 soustředění řádových vojsk pod vedením maršálka Oldřicha (Ulricha)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Zengera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Velmistr se vzdal útoku na polské území.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14. července 1422 – polský odpovědní list velmistrovi.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Část řádového vojska měla zabránit polskému vojsku v překročení hranice na řece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Drwęcy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Polský král překročil se svým vojskem Vislu u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Czerwińska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 spojil se s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Vitoldovým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vojskem; společné tažení k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Lubawě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kde chtěli svést bitvu, ale Oldřich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Zenger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ustoupil až k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Bratianu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04621" y="631711"/>
            <a:ext cx="843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Válka roku 1422 a mír </a:t>
            </a:r>
            <a:r>
              <a:rPr 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mełneńský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894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04622" y="2036591"/>
            <a:ext cx="84354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Tažení polsko-litevského vojska až do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Prabut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(11.VIII.), po cestě pustošení řádového území.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Velmistr byl připraven jednat o příměří, ale jen pod podmínkou, že polsko-litevská armáda opustí Prusy.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Jagello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se rozhodl dobýt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Chełmińsko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a proto 16.VIII. oblehl město a hrad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Golub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Král oslovil obyvatele oběžníkem s tím, že je od roku 1410 nezprostil slibu poslušnosti. Velmistr odmítl vyjednávat a spoléhal stále na pomoc z říše, ze Slezska a také na řádové vojsko pod velením Oldřicha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Zengera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Přesto město i hrad kapitulovalo před 23.VIII.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Oldřich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Zenger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sice plánoval protiútok, ale ve skutečnosti jen vyzýval velmistra, aby shromáždil další vojsko na Pomoří a odtamtud zaútočil na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Kujavsko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04622" y="756642"/>
            <a:ext cx="843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Válka roku 1422 a mír </a:t>
            </a:r>
            <a:r>
              <a:rPr 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mełneńský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12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04621" y="937797"/>
            <a:ext cx="843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Válka roku 1422 a mír </a:t>
            </a:r>
            <a:r>
              <a:rPr 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mełneńský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04622" y="2174615"/>
            <a:ext cx="84354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 2. polovině srpna velmistr odmítl nabídku Zikmunda Lucemburského na roční příměří.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Mezitím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Jagello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oblehl Toruň, přičemž pustošil okolí a vzal mnoho poddaných do zajetí (to vyvolalo paniku na celém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Chełmińsku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 polovině září se pol.-lit. vojsko obrátilo směrem k okolí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Grudziąca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Tam 17.IX. dorazil velmistrův posel s nabídkou příměří.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Pruské stavy varovaly velmistra před dalším odporem proti Polsku.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Jednání byla vedena u jezera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Mełno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3726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44238" y="740572"/>
            <a:ext cx="843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Válka roku 1422 a mír </a:t>
            </a:r>
            <a:r>
              <a:rPr 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mełneńský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44238" y="1579390"/>
            <a:ext cx="84354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Řád se vzdal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Nieszawy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okolí a poloviny toku řeky Visly; tří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kujavských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vesnic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Murzynno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Orłowo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Nowa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wieś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 Řád vrátil všechny listiny k odevzdaným územím.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Litva obdržela natrvalo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Žmuď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(řádu zůstala jen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Klajpeda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něm.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Memel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Polsko přenechalo řádu Pomoří,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Chełmińsko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Michałowsko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Výrok papežského soudu z roku 1339 měl být polskou stranou anulován. Vladislav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Jagello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osvobodil pruské poddané od slibu poslušnosti z r. 1410.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Zajištění svobodného obchodu mezi Polskem a řádem.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Garanty míru se stali zástupci obou zemí (polský návrh). Pruské stavy mohou vypovědět poslušnost, pokud řád nedodrží podmínky smlouvy. Řád ztratil monopol na zahraniční politiku.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Konec expanzivní politiky řádu a nástup nové mocnosti v regionu – Polsko-litevské unie.</a:t>
            </a:r>
          </a:p>
        </p:txBody>
      </p:sp>
    </p:spTree>
    <p:extLst>
      <p:ext uri="{BB962C8B-B14F-4D97-AF65-F5344CB8AC3E}">
        <p14:creationId xmlns:p14="http://schemas.microsoft.com/office/powerpoint/2010/main" val="2183349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-2017-11-3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5046" r="4004" b="26349"/>
          <a:stretch/>
        </p:blipFill>
        <p:spPr>
          <a:xfrm>
            <a:off x="-7440" y="195258"/>
            <a:ext cx="9151440" cy="6508029"/>
          </a:xfrm>
        </p:spPr>
      </p:pic>
    </p:spTree>
    <p:extLst>
      <p:ext uri="{BB962C8B-B14F-4D97-AF65-F5344CB8AC3E}">
        <p14:creationId xmlns:p14="http://schemas.microsoft.com/office/powerpoint/2010/main" val="4156476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720" y="229277"/>
            <a:ext cx="4036911" cy="2197531"/>
          </a:xfrm>
        </p:spPr>
        <p:txBody>
          <a:bodyPr>
            <a:normAutofit/>
          </a:bodyPr>
          <a:lstStyle/>
          <a:p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Listin</a:t>
            </a:r>
            <a:r>
              <a:rPr lang="cs-CZ" sz="360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de-DE" sz="3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Jindřicha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Plavna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a Vladislava II.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Jagella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nhaltsplatzhalter 3" descr="AGAD_Henryk_von_Plauen,_wielki_mistrz_zakonu_krzyzackiego,_zawiera_pokoj_z_Wladysławem_Jagiello,_krolem_polskim_i_Witoldem,_wielkim_ksieciem_litewski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" b="1411"/>
          <a:stretch/>
        </p:blipFill>
        <p:spPr>
          <a:xfrm>
            <a:off x="0" y="2642273"/>
            <a:ext cx="7131522" cy="4215728"/>
          </a:xfrm>
        </p:spPr>
      </p:pic>
      <p:pic>
        <p:nvPicPr>
          <p:cNvPr id="5" name="Bild 4" descr="Peace_of_Torun_14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87" y="0"/>
            <a:ext cx="4971013" cy="40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4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1169154"/>
            <a:ext cx="8435474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Všechny dosavadní sporné záležitosti mezi řádem, Polskem a Litvou a jejich spojenci mají být zapomenuty, tj. pokládány za vyřešené (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omnes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displicencie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dissensiones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controversie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dampna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dimissa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totaliter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sopita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Všichni zajatci na obou stranách mají být propuštění a výkupné, které ještě nebylo zaplaceno, má být zrušeno (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omnes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depactiones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exactiones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eorumdem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captivorum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nondum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sunt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exacte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deleantur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Všechna území a hrady dobytá během války mají být vráceny příslušné straně s výjimkou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Žmudi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Tu mají držet po dobu svého života král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Vlad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II.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Jagello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 Vitold (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ad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vitam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... in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possessione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quieta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tenere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debent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 Oba mají vystavit listinu, kterou se zavazují předat toto území řádu po své smrti (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hoc debet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literis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patentibus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roborari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quod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post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mortem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ipsorum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eadem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terra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ordo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poterit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intromittere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sine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impedimento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sum omnibus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iuribus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Polská koruna ani Litva nevystoupí proti řádu ani nebude podporovat řádové nepřátelé.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Obě strany mají zůstat u svých práv a privilegií jako doposud (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omnia ... privilegia et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literas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laudabilesque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consuetudines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atque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iura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Kupcům obou stran má být zajištěn bezpečný pohyb na řekách i pevnině (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mercatores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absque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impedimenti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transire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debent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4236" y="301946"/>
            <a:ext cx="843547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Podmínky prvního toruňského míru (1.II.1411) I.</a:t>
            </a:r>
          </a:p>
        </p:txBody>
      </p:sp>
    </p:spTree>
    <p:extLst>
      <p:ext uri="{BB962C8B-B14F-4D97-AF65-F5344CB8AC3E}">
        <p14:creationId xmlns:p14="http://schemas.microsoft.com/office/powerpoint/2010/main" val="2254036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6" y="1052871"/>
            <a:ext cx="843547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Věčný mír nesmí být ničím narušen a pokud se vyskytnou sporné otázky, má je řešit 12 zvolených arbitrů (po šesti z každé strany). Pokud se nedohodnou, má se spor předat papeži jako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superarbitru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unio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federis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perpetui per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nullas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penitus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dissensiones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violetur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quelibet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parcium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insurgentibus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aliquibus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dissensionibus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impedimentis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debet dare sex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personas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. ... si in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sentencia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concordes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esse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potuerint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ad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superarbitrum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dominum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nostrum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papam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causas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debent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remittere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Mírová smlouva uzavřená se souhlasem obou stran nesmí být přes nikoho porušena, i kdyby vznikly nové neshody nebo sporné otázky. Ty má v budoucnu řešit arbitráž. Strana, která by porušila mír, musí zaplatit pokutu 10 tis. hřiven stříbra (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per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nullas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penitus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dissensiones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violetur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eciam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parcium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aliquibus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insurgentibus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dissensionibus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arbitramur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sentenciamus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declaramus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volumus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dictam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unionem perpetui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federis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contenta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scriptura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dicte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unionis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concordie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perpetuo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valituram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valitura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Řád se zavázal zaplatit polsko-litevské straně odškodné 100 tis. kop praž. grošů.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Všichni zběhové z obou stran se mají bezpečné vrátit ke svým majetkům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varmijský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biskup, jenž byl velmistrem označen jako zrádce).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4236" y="301946"/>
            <a:ext cx="843547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Podmínky prvního toruňského míru (1.II.1411) II.</a:t>
            </a:r>
          </a:p>
        </p:txBody>
      </p:sp>
    </p:spTree>
    <p:extLst>
      <p:ext uri="{BB962C8B-B14F-4D97-AF65-F5344CB8AC3E}">
        <p14:creationId xmlns:p14="http://schemas.microsoft.com/office/powerpoint/2010/main" val="4264445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1169154"/>
            <a:ext cx="84354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Polská strana požaduje od řádu Gdaňské Pomoří, zemi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chełmińskou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michałowskou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březen 1412 – spojenectví mezi Zikmundem Lucemburským a králem Vladislavem II.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Jagellou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srpen 1412 – výrok krále Zikmunda jako rozhodčího soudce v prusko-polském sporu. Potvrzení toruňského míru, řešeny měly být pouze nové spory ohledně průběhu hranic.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od podzimu 1412 do jaro 1413 –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subarbiter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Benedikt z Makry, pověřen králem Zikmundem, aby na místě (prusko-polsko-litevské pohraničí) sesbíral důkazní materiál. Řád odmítl uznat legitimitu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subarbitra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pro jeho zaujatost.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4236" y="301946"/>
            <a:ext cx="843547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Války 1412–1414</a:t>
            </a:r>
          </a:p>
        </p:txBody>
      </p:sp>
    </p:spTree>
    <p:extLst>
      <p:ext uri="{BB962C8B-B14F-4D97-AF65-F5344CB8AC3E}">
        <p14:creationId xmlns:p14="http://schemas.microsoft.com/office/powerpoint/2010/main" val="414588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1169154"/>
            <a:ext cx="84354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velmistr Jindřich z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Plavna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spěl k vojenské konfrontaci; říjen 1413 – útok na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Mazovsko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14. října 1413 – sesazení velmistra (vnitřní opozice v řádu). 9. ledna 1414 – novým velmistrem zvolen Michal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Küchmeister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Prosazoval diplomatické řešení, ale hájil územní celistvost řádového státu.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jaro–léto 1414 – jednání v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Budíně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; polská strana předložila max. požadavky – Gdaňské Pomoří, země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chełmińská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michałowská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řádové majetky na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Kujavsku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Drezdenko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Santok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na hranici Nové marky. Velmistr byl ochoten se vzdát pouze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Žmudi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Nezdar jednání v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Budíně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4236" y="301946"/>
            <a:ext cx="843547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Války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1412–1414</a:t>
            </a:r>
          </a:p>
        </p:txBody>
      </p:sp>
    </p:spTree>
    <p:extLst>
      <p:ext uri="{BB962C8B-B14F-4D97-AF65-F5344CB8AC3E}">
        <p14:creationId xmlns:p14="http://schemas.microsoft.com/office/powerpoint/2010/main" val="1255976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1379126"/>
            <a:ext cx="843547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konec července – polsko-litevská armáda vstoupila na pruské území; jeho pustošení; tažení směrem na Královec; změna směru kvůli nedostatku zásobování a velkým dešťům; obsazení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Fromborka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komturský zámek v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Dzierżgoniu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spálen, rovněž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Prabuty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(sídlo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pomezanského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biskupa); město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Kwidzyn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spálili sami měšťané a schovali se v tvrzi;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Jagello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se rozhodl táhnout na jih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chełmińské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země.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od 14. září bylo obleženo město a zámek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Brodnice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(u řeky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Drwęcy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obyvatelstvo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chełmińské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podpořilo Řád německých rytířů v jeho odporu proti Polsku; řád spoléhal na podporu řádového vojska z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Livonska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které se pohybovalo na Gdaňském Pomoří (útoky na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Kujavsko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); řád dokonce získal zpět ztracené majetky na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Varmii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 Mazurech.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papežský legát Vilém z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Chalant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v táboře před hradem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Brodnice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(něm.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Strasburg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7. října 1414 – uzavřeno dvouleté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brodnické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příměří mezi řádem a polsko-litevskou stranou; během příměří měly strany dojednat věčný mír před papežem, římským králem nebo koncilem.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4236" y="419526"/>
            <a:ext cx="843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Tzv. Hladová válka 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1414</a:t>
            </a:r>
          </a:p>
        </p:txBody>
      </p:sp>
    </p:spTree>
    <p:extLst>
      <p:ext uri="{BB962C8B-B14F-4D97-AF65-F5344CB8AC3E}">
        <p14:creationId xmlns:p14="http://schemas.microsoft.com/office/powerpoint/2010/main" val="903874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-2017-11-3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5046" r="4004" b="26349"/>
          <a:stretch/>
        </p:blipFill>
        <p:spPr>
          <a:xfrm>
            <a:off x="-7440" y="195258"/>
            <a:ext cx="9151440" cy="6508029"/>
          </a:xfrm>
        </p:spPr>
      </p:pic>
    </p:spTree>
    <p:extLst>
      <p:ext uri="{BB962C8B-B14F-4D97-AF65-F5344CB8AC3E}">
        <p14:creationId xmlns:p14="http://schemas.microsoft.com/office/powerpoint/2010/main" val="3966662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6" y="681814"/>
            <a:ext cx="843547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řádová delegace: rižský arcibiskup Jan z Wallenrode, německý mistr Konrad z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Egloffsteinu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dzierżgońský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komtur Jan z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Weldenu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Prakticky nejdůležitější úlohu měl Petr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Wormditt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řádový prokurátor při římské kurii.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polská delegace: hnězdenský arcibiskup Mikuláš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Trąba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rektor a jurista Pavel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Vlodkovic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Brudzenia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Brodnické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příměří prodlouženo třikrát (1416, 1417, 1418).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Rozhodčí proces (arbitráž) nebyl zahájen; obě strany se nedohodly na osobě arbitra (Zikmund Lucemburský), ani formě arbitráže.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Vlodkovicův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traktát 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potestate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pape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imperatoris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respectu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infidelium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(1416).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Počátek roku 1416 – delegace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Žmudinů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na koncilu. Prosba ke koncilu o ochranu před řádem a vyslání misionářů.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Polemické odpovědi ze strany řádového poselstva.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Spor a proces proti dominikánovi Janu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Falkenbergovi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za jeho 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Satiru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(polský král a Polsko mělo být podle něho zcela zničeno). Polská delegace obvinila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Falkenberga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z kacířství.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4236" y="170046"/>
            <a:ext cx="843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Kostnický koncil 1414–1418</a:t>
            </a:r>
          </a:p>
        </p:txBody>
      </p:sp>
    </p:spTree>
    <p:extLst>
      <p:ext uri="{BB962C8B-B14F-4D97-AF65-F5344CB8AC3E}">
        <p14:creationId xmlns:p14="http://schemas.microsoft.com/office/powerpoint/2010/main" val="7601422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1510</Words>
  <Application>Microsoft Office PowerPoint</Application>
  <PresentationFormat>Předvádění na obrazovce (4:3)</PresentationFormat>
  <Paragraphs>104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Wingdings</vt:lpstr>
      <vt:lpstr>Wingdings 3</vt:lpstr>
      <vt:lpstr>Ion</vt:lpstr>
      <vt:lpstr>Prezentace aplikace PowerPoint</vt:lpstr>
      <vt:lpstr>Listiny Jindřicha z Plavna a Vladislava II. Jagella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Premysl Bar</dc:creator>
  <cp:lastModifiedBy>Přemysl Bar</cp:lastModifiedBy>
  <cp:revision>447</cp:revision>
  <dcterms:created xsi:type="dcterms:W3CDTF">2017-09-20T06:37:47Z</dcterms:created>
  <dcterms:modified xsi:type="dcterms:W3CDTF">2024-05-15T11:23:18Z</dcterms:modified>
</cp:coreProperties>
</file>