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8" r:id="rId2"/>
    <p:sldId id="262" r:id="rId3"/>
    <p:sldId id="263" r:id="rId4"/>
    <p:sldId id="264" r:id="rId5"/>
    <p:sldId id="260" r:id="rId6"/>
    <p:sldId id="265" r:id="rId7"/>
    <p:sldId id="267" r:id="rId8"/>
    <p:sldId id="259" r:id="rId9"/>
    <p:sldId id="266" r:id="rId10"/>
    <p:sldId id="261" r:id="rId1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F5A276-5616-49DF-A7C1-3EC778ED23DB}" v="17" dt="2024-05-22T12:19:35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5" autoAdjust="0"/>
    <p:restoredTop sz="95455" autoAdjust="0"/>
  </p:normalViewPr>
  <p:slideViewPr>
    <p:cSldViewPr snapToGrid="0" snapToObjects="1">
      <p:cViewPr varScale="1">
        <p:scale>
          <a:sx n="110" d="100"/>
          <a:sy n="110" d="100"/>
        </p:scale>
        <p:origin x="28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řemysl Bar" userId="e729b752-3125-4e78-a7e7-46c1a5182e56" providerId="ADAL" clId="{63F5A276-5616-49DF-A7C1-3EC778ED23DB}"/>
    <pc:docChg chg="undo custSel addSld modSld sldOrd">
      <pc:chgData name="Přemysl Bar" userId="e729b752-3125-4e78-a7e7-46c1a5182e56" providerId="ADAL" clId="{63F5A276-5616-49DF-A7C1-3EC778ED23DB}" dt="2024-05-22T12:19:35.809" v="1778" actId="20577"/>
      <pc:docMkLst>
        <pc:docMk/>
      </pc:docMkLst>
      <pc:sldChg chg="ord">
        <pc:chgData name="Přemysl Bar" userId="e729b752-3125-4e78-a7e7-46c1a5182e56" providerId="ADAL" clId="{63F5A276-5616-49DF-A7C1-3EC778ED23DB}" dt="2024-05-22T09:19:12.189" v="1687"/>
        <pc:sldMkLst>
          <pc:docMk/>
          <pc:sldMk cId="3727919291" sldId="259"/>
        </pc:sldMkLst>
      </pc:sldChg>
      <pc:sldChg chg="addSp delSp modSp mod modClrScheme chgLayout">
        <pc:chgData name="Přemysl Bar" userId="e729b752-3125-4e78-a7e7-46c1a5182e56" providerId="ADAL" clId="{63F5A276-5616-49DF-A7C1-3EC778ED23DB}" dt="2024-05-22T09:08:02.161" v="1291" actId="26606"/>
        <pc:sldMkLst>
          <pc:docMk/>
          <pc:sldMk cId="2241407515" sldId="260"/>
        </pc:sldMkLst>
        <pc:spChg chg="mod">
          <ac:chgData name="Přemysl Bar" userId="e729b752-3125-4e78-a7e7-46c1a5182e56" providerId="ADAL" clId="{63F5A276-5616-49DF-A7C1-3EC778ED23DB}" dt="2024-05-22T09:05:23.168" v="1232" actId="26606"/>
          <ac:spMkLst>
            <pc:docMk/>
            <pc:sldMk cId="2241407515" sldId="260"/>
            <ac:spMk id="2" creationId="{00000000-0000-0000-0000-000000000000}"/>
          </ac:spMkLst>
        </pc:spChg>
        <pc:spChg chg="add mod">
          <ac:chgData name="Přemysl Bar" userId="e729b752-3125-4e78-a7e7-46c1a5182e56" providerId="ADAL" clId="{63F5A276-5616-49DF-A7C1-3EC778ED23DB}" dt="2024-05-22T09:08:02.161" v="1291" actId="26606"/>
          <ac:spMkLst>
            <pc:docMk/>
            <pc:sldMk cId="2241407515" sldId="260"/>
            <ac:spMk id="5" creationId="{0E262171-2317-E0E0-BB7F-48CC15DE6A88}"/>
          </ac:spMkLst>
        </pc:spChg>
        <pc:picChg chg="del">
          <ac:chgData name="Přemysl Bar" userId="e729b752-3125-4e78-a7e7-46c1a5182e56" providerId="ADAL" clId="{63F5A276-5616-49DF-A7C1-3EC778ED23DB}" dt="2024-05-22T08:50:39.333" v="1156" actId="21"/>
          <ac:picMkLst>
            <pc:docMk/>
            <pc:sldMk cId="2241407515" sldId="260"/>
            <ac:picMk id="4" creationId="{00000000-0000-0000-0000-000000000000}"/>
          </ac:picMkLst>
        </pc:picChg>
        <pc:picChg chg="add mod modCrop">
          <ac:chgData name="Přemysl Bar" userId="e729b752-3125-4e78-a7e7-46c1a5182e56" providerId="ADAL" clId="{63F5A276-5616-49DF-A7C1-3EC778ED23DB}" dt="2024-05-22T09:05:23.168" v="1232" actId="26606"/>
          <ac:picMkLst>
            <pc:docMk/>
            <pc:sldMk cId="2241407515" sldId="260"/>
            <ac:picMk id="6" creationId="{F0329BCF-4C42-B43E-676D-F64C6E82F583}"/>
          </ac:picMkLst>
        </pc:picChg>
        <pc:picChg chg="del">
          <ac:chgData name="Přemysl Bar" userId="e729b752-3125-4e78-a7e7-46c1a5182e56" providerId="ADAL" clId="{63F5A276-5616-49DF-A7C1-3EC778ED23DB}" dt="2024-05-22T08:52:23.389" v="1175" actId="21"/>
          <ac:picMkLst>
            <pc:docMk/>
            <pc:sldMk cId="2241407515" sldId="260"/>
            <ac:picMk id="7" creationId="{00000000-0000-0000-0000-000000000000}"/>
          </ac:picMkLst>
        </pc:picChg>
        <pc:picChg chg="del">
          <ac:chgData name="Přemysl Bar" userId="e729b752-3125-4e78-a7e7-46c1a5182e56" providerId="ADAL" clId="{63F5A276-5616-49DF-A7C1-3EC778ED23DB}" dt="2024-05-22T08:54:06.840" v="1180" actId="21"/>
          <ac:picMkLst>
            <pc:docMk/>
            <pc:sldMk cId="2241407515" sldId="260"/>
            <ac:picMk id="8" creationId="{00000000-0000-0000-0000-000000000000}"/>
          </ac:picMkLst>
        </pc:picChg>
      </pc:sldChg>
      <pc:sldChg chg="addSp delSp modSp mod">
        <pc:chgData name="Přemysl Bar" userId="e729b752-3125-4e78-a7e7-46c1a5182e56" providerId="ADAL" clId="{63F5A276-5616-49DF-A7C1-3EC778ED23DB}" dt="2024-05-22T09:22:50.321" v="1748" actId="14100"/>
        <pc:sldMkLst>
          <pc:docMk/>
          <pc:sldMk cId="3201384712" sldId="261"/>
        </pc:sldMkLst>
        <pc:spChg chg="add mod">
          <ac:chgData name="Přemysl Bar" userId="e729b752-3125-4e78-a7e7-46c1a5182e56" providerId="ADAL" clId="{63F5A276-5616-49DF-A7C1-3EC778ED23DB}" dt="2024-05-22T09:04:49.193" v="1228" actId="21"/>
          <ac:spMkLst>
            <pc:docMk/>
            <pc:sldMk cId="3201384712" sldId="261"/>
            <ac:spMk id="4" creationId="{748F0C46-13CD-4042-C2AA-9EB7F746A206}"/>
          </ac:spMkLst>
        </pc:spChg>
        <pc:picChg chg="del">
          <ac:chgData name="Přemysl Bar" userId="e729b752-3125-4e78-a7e7-46c1a5182e56" providerId="ADAL" clId="{63F5A276-5616-49DF-A7C1-3EC778ED23DB}" dt="2024-05-22T09:04:49.193" v="1228" actId="21"/>
          <ac:picMkLst>
            <pc:docMk/>
            <pc:sldMk cId="3201384712" sldId="261"/>
            <ac:picMk id="8" creationId="{00000000-0000-0000-0000-000000000000}"/>
          </ac:picMkLst>
        </pc:picChg>
        <pc:picChg chg="del">
          <ac:chgData name="Přemysl Bar" userId="e729b752-3125-4e78-a7e7-46c1a5182e56" providerId="ADAL" clId="{63F5A276-5616-49DF-A7C1-3EC778ED23DB}" dt="2024-05-22T09:20:25.500" v="1737" actId="21"/>
          <ac:picMkLst>
            <pc:docMk/>
            <pc:sldMk cId="3201384712" sldId="261"/>
            <ac:picMk id="9" creationId="{00000000-0000-0000-0000-000000000000}"/>
          </ac:picMkLst>
        </pc:picChg>
        <pc:picChg chg="add mod">
          <ac:chgData name="Přemysl Bar" userId="e729b752-3125-4e78-a7e7-46c1a5182e56" providerId="ADAL" clId="{63F5A276-5616-49DF-A7C1-3EC778ED23DB}" dt="2024-05-22T09:22:50.321" v="1748" actId="14100"/>
          <ac:picMkLst>
            <pc:docMk/>
            <pc:sldMk cId="3201384712" sldId="261"/>
            <ac:picMk id="1026" creationId="{88445085-BEC8-2CDF-D31B-2025516A2185}"/>
          </ac:picMkLst>
        </pc:picChg>
      </pc:sldChg>
      <pc:sldChg chg="modSp new mod">
        <pc:chgData name="Přemysl Bar" userId="e729b752-3125-4e78-a7e7-46c1a5182e56" providerId="ADAL" clId="{63F5A276-5616-49DF-A7C1-3EC778ED23DB}" dt="2024-05-22T12:17:46.217" v="1769" actId="20577"/>
        <pc:sldMkLst>
          <pc:docMk/>
          <pc:sldMk cId="78818008" sldId="262"/>
        </pc:sldMkLst>
        <pc:spChg chg="mod">
          <ac:chgData name="Přemysl Bar" userId="e729b752-3125-4e78-a7e7-46c1a5182e56" providerId="ADAL" clId="{63F5A276-5616-49DF-A7C1-3EC778ED23DB}" dt="2024-05-22T08:22:06.202" v="31" actId="313"/>
          <ac:spMkLst>
            <pc:docMk/>
            <pc:sldMk cId="78818008" sldId="262"/>
            <ac:spMk id="2" creationId="{06447B14-224A-1310-355D-887011C6D045}"/>
          </ac:spMkLst>
        </pc:spChg>
        <pc:spChg chg="mod">
          <ac:chgData name="Přemysl Bar" userId="e729b752-3125-4e78-a7e7-46c1a5182e56" providerId="ADAL" clId="{63F5A276-5616-49DF-A7C1-3EC778ED23DB}" dt="2024-05-22T12:17:46.217" v="1769" actId="20577"/>
          <ac:spMkLst>
            <pc:docMk/>
            <pc:sldMk cId="78818008" sldId="262"/>
            <ac:spMk id="3" creationId="{4A7D8AC2-57A6-72F2-8009-BC239DE2DAA4}"/>
          </ac:spMkLst>
        </pc:spChg>
      </pc:sldChg>
      <pc:sldChg chg="addSp delSp modSp new mod modClrScheme chgLayout">
        <pc:chgData name="Přemysl Bar" userId="e729b752-3125-4e78-a7e7-46c1a5182e56" providerId="ADAL" clId="{63F5A276-5616-49DF-A7C1-3EC778ED23DB}" dt="2024-05-22T08:53:02.355" v="1179" actId="26606"/>
        <pc:sldMkLst>
          <pc:docMk/>
          <pc:sldMk cId="1681584942" sldId="263"/>
        </pc:sldMkLst>
        <pc:spChg chg="mod">
          <ac:chgData name="Přemysl Bar" userId="e729b752-3125-4e78-a7e7-46c1a5182e56" providerId="ADAL" clId="{63F5A276-5616-49DF-A7C1-3EC778ED23DB}" dt="2024-05-22T08:50:48.793" v="1158" actId="26606"/>
          <ac:spMkLst>
            <pc:docMk/>
            <pc:sldMk cId="1681584942" sldId="263"/>
            <ac:spMk id="2" creationId="{02641592-A9D4-0B29-C59C-DFDC85D5556C}"/>
          </ac:spMkLst>
        </pc:spChg>
        <pc:spChg chg="mod">
          <ac:chgData name="Přemysl Bar" userId="e729b752-3125-4e78-a7e7-46c1a5182e56" providerId="ADAL" clId="{63F5A276-5616-49DF-A7C1-3EC778ED23DB}" dt="2024-05-22T08:53:02.355" v="1179" actId="26606"/>
          <ac:spMkLst>
            <pc:docMk/>
            <pc:sldMk cId="1681584942" sldId="263"/>
            <ac:spMk id="3" creationId="{E003C097-A487-1656-C201-E3F3018C1DE5}"/>
          </ac:spMkLst>
        </pc:spChg>
        <pc:picChg chg="add del mod modCrop">
          <ac:chgData name="Přemysl Bar" userId="e729b752-3125-4e78-a7e7-46c1a5182e56" providerId="ADAL" clId="{63F5A276-5616-49DF-A7C1-3EC778ED23DB}" dt="2024-05-22T08:52:44.830" v="1177" actId="21"/>
          <ac:picMkLst>
            <pc:docMk/>
            <pc:sldMk cId="1681584942" sldId="263"/>
            <ac:picMk id="4" creationId="{1FF768D0-0B4A-ACC7-D463-9096B4E40EF0}"/>
          </ac:picMkLst>
        </pc:picChg>
        <pc:picChg chg="add mod modCrop">
          <ac:chgData name="Přemysl Bar" userId="e729b752-3125-4e78-a7e7-46c1a5182e56" providerId="ADAL" clId="{63F5A276-5616-49DF-A7C1-3EC778ED23DB}" dt="2024-05-22T08:53:02.355" v="1179" actId="26606"/>
          <ac:picMkLst>
            <pc:docMk/>
            <pc:sldMk cId="1681584942" sldId="263"/>
            <ac:picMk id="5" creationId="{3F4C8138-46DA-42FA-5028-9FB2F9BA597D}"/>
          </ac:picMkLst>
        </pc:picChg>
      </pc:sldChg>
      <pc:sldChg chg="addSp modSp new mod modClrScheme chgLayout">
        <pc:chgData name="Přemysl Bar" userId="e729b752-3125-4e78-a7e7-46c1a5182e56" providerId="ADAL" clId="{63F5A276-5616-49DF-A7C1-3EC778ED23DB}" dt="2024-05-22T08:54:13.804" v="1182" actId="26606"/>
        <pc:sldMkLst>
          <pc:docMk/>
          <pc:sldMk cId="1549265024" sldId="264"/>
        </pc:sldMkLst>
        <pc:spChg chg="mod">
          <ac:chgData name="Přemysl Bar" userId="e729b752-3125-4e78-a7e7-46c1a5182e56" providerId="ADAL" clId="{63F5A276-5616-49DF-A7C1-3EC778ED23DB}" dt="2024-05-22T08:54:13.804" v="1182" actId="26606"/>
          <ac:spMkLst>
            <pc:docMk/>
            <pc:sldMk cId="1549265024" sldId="264"/>
            <ac:spMk id="2" creationId="{F6B1FB5B-1B31-52CD-7769-23C9AA5420B4}"/>
          </ac:spMkLst>
        </pc:spChg>
        <pc:spChg chg="mod">
          <ac:chgData name="Přemysl Bar" userId="e729b752-3125-4e78-a7e7-46c1a5182e56" providerId="ADAL" clId="{63F5A276-5616-49DF-A7C1-3EC778ED23DB}" dt="2024-05-22T08:54:13.804" v="1182" actId="26606"/>
          <ac:spMkLst>
            <pc:docMk/>
            <pc:sldMk cId="1549265024" sldId="264"/>
            <ac:spMk id="3" creationId="{945DEDDC-B1D8-0812-9838-E4529B159575}"/>
          </ac:spMkLst>
        </pc:spChg>
        <pc:picChg chg="add mod">
          <ac:chgData name="Přemysl Bar" userId="e729b752-3125-4e78-a7e7-46c1a5182e56" providerId="ADAL" clId="{63F5A276-5616-49DF-A7C1-3EC778ED23DB}" dt="2024-05-22T08:54:13.804" v="1182" actId="26606"/>
          <ac:picMkLst>
            <pc:docMk/>
            <pc:sldMk cId="1549265024" sldId="264"/>
            <ac:picMk id="4" creationId="{0C93B695-D3D2-724D-835B-AA6F4903CEA5}"/>
          </ac:picMkLst>
        </pc:picChg>
      </pc:sldChg>
      <pc:sldChg chg="delSp modSp new mod modClrScheme chgLayout">
        <pc:chgData name="Přemysl Bar" userId="e729b752-3125-4e78-a7e7-46c1a5182e56" providerId="ADAL" clId="{63F5A276-5616-49DF-A7C1-3EC778ED23DB}" dt="2024-05-22T12:18:54.820" v="1771" actId="20577"/>
        <pc:sldMkLst>
          <pc:docMk/>
          <pc:sldMk cId="3031174929" sldId="265"/>
        </pc:sldMkLst>
        <pc:spChg chg="mod">
          <ac:chgData name="Přemysl Bar" userId="e729b752-3125-4e78-a7e7-46c1a5182e56" providerId="ADAL" clId="{63F5A276-5616-49DF-A7C1-3EC778ED23DB}" dt="2024-05-22T09:11:04.405" v="1366" actId="26606"/>
          <ac:spMkLst>
            <pc:docMk/>
            <pc:sldMk cId="3031174929" sldId="265"/>
            <ac:spMk id="2" creationId="{4F99821D-3ADC-B74E-4830-7AEC14CC6930}"/>
          </ac:spMkLst>
        </pc:spChg>
        <pc:spChg chg="mod">
          <ac:chgData name="Přemysl Bar" userId="e729b752-3125-4e78-a7e7-46c1a5182e56" providerId="ADAL" clId="{63F5A276-5616-49DF-A7C1-3EC778ED23DB}" dt="2024-05-22T12:18:54.820" v="1771" actId="20577"/>
          <ac:spMkLst>
            <pc:docMk/>
            <pc:sldMk cId="3031174929" sldId="265"/>
            <ac:spMk id="3" creationId="{F2907F0E-66B0-FDDC-7058-22133196A78F}"/>
          </ac:spMkLst>
        </pc:spChg>
        <pc:spChg chg="del mod">
          <ac:chgData name="Přemysl Bar" userId="e729b752-3125-4e78-a7e7-46c1a5182e56" providerId="ADAL" clId="{63F5A276-5616-49DF-A7C1-3EC778ED23DB}" dt="2024-05-22T09:11:04.405" v="1366" actId="26606"/>
          <ac:spMkLst>
            <pc:docMk/>
            <pc:sldMk cId="3031174929" sldId="265"/>
            <ac:spMk id="4" creationId="{D8709B07-A594-B28B-F4AB-82A02C339C04}"/>
          </ac:spMkLst>
        </pc:spChg>
      </pc:sldChg>
      <pc:sldChg chg="addSp delSp modSp new mod modClrScheme chgLayout">
        <pc:chgData name="Přemysl Bar" userId="e729b752-3125-4e78-a7e7-46c1a5182e56" providerId="ADAL" clId="{63F5A276-5616-49DF-A7C1-3EC778ED23DB}" dt="2024-05-22T09:25:57.088" v="1767" actId="26606"/>
        <pc:sldMkLst>
          <pc:docMk/>
          <pc:sldMk cId="2685777954" sldId="266"/>
        </pc:sldMkLst>
        <pc:spChg chg="mod">
          <ac:chgData name="Přemysl Bar" userId="e729b752-3125-4e78-a7e7-46c1a5182e56" providerId="ADAL" clId="{63F5A276-5616-49DF-A7C1-3EC778ED23DB}" dt="2024-05-22T09:25:57.088" v="1767" actId="26606"/>
          <ac:spMkLst>
            <pc:docMk/>
            <pc:sldMk cId="2685777954" sldId="266"/>
            <ac:spMk id="2" creationId="{4080ED2B-D175-B1C2-B87E-E5D3E43D1AE0}"/>
          </ac:spMkLst>
        </pc:spChg>
        <pc:spChg chg="del mod ord">
          <ac:chgData name="Přemysl Bar" userId="e729b752-3125-4e78-a7e7-46c1a5182e56" providerId="ADAL" clId="{63F5A276-5616-49DF-A7C1-3EC778ED23DB}" dt="2024-05-22T09:25:57.088" v="1767" actId="26606"/>
          <ac:spMkLst>
            <pc:docMk/>
            <pc:sldMk cId="2685777954" sldId="266"/>
            <ac:spMk id="3" creationId="{C96E5EDB-2C58-9287-5746-73788F49D4E4}"/>
          </ac:spMkLst>
        </pc:spChg>
        <pc:spChg chg="del">
          <ac:chgData name="Přemysl Bar" userId="e729b752-3125-4e78-a7e7-46c1a5182e56" providerId="ADAL" clId="{63F5A276-5616-49DF-A7C1-3EC778ED23DB}" dt="2024-05-22T09:20:57.326" v="1745" actId="26606"/>
          <ac:spMkLst>
            <pc:docMk/>
            <pc:sldMk cId="2685777954" sldId="266"/>
            <ac:spMk id="4" creationId="{D9375955-668E-96CB-9CF8-7F6761E687EB}"/>
          </ac:spMkLst>
        </pc:spChg>
        <pc:picChg chg="add mod modCrop">
          <ac:chgData name="Přemysl Bar" userId="e729b752-3125-4e78-a7e7-46c1a5182e56" providerId="ADAL" clId="{63F5A276-5616-49DF-A7C1-3EC778ED23DB}" dt="2024-05-22T09:25:57.088" v="1767" actId="26606"/>
          <ac:picMkLst>
            <pc:docMk/>
            <pc:sldMk cId="2685777954" sldId="266"/>
            <ac:picMk id="5" creationId="{44CD085A-A692-EBBB-48E7-1A08369C76F1}"/>
          </ac:picMkLst>
        </pc:picChg>
      </pc:sldChg>
      <pc:sldChg chg="addSp delSp modSp add mod modClrScheme chgLayout">
        <pc:chgData name="Přemysl Bar" userId="e729b752-3125-4e78-a7e7-46c1a5182e56" providerId="ADAL" clId="{63F5A276-5616-49DF-A7C1-3EC778ED23DB}" dt="2024-05-22T12:19:35.809" v="1778" actId="20577"/>
        <pc:sldMkLst>
          <pc:docMk/>
          <pc:sldMk cId="4211847391" sldId="267"/>
        </pc:sldMkLst>
        <pc:spChg chg="mod">
          <ac:chgData name="Přemysl Bar" userId="e729b752-3125-4e78-a7e7-46c1a5182e56" providerId="ADAL" clId="{63F5A276-5616-49DF-A7C1-3EC778ED23DB}" dt="2024-05-22T09:19:04.314" v="1685" actId="26606"/>
          <ac:spMkLst>
            <pc:docMk/>
            <pc:sldMk cId="4211847391" sldId="267"/>
            <ac:spMk id="2" creationId="{4F99821D-3ADC-B74E-4830-7AEC14CC6930}"/>
          </ac:spMkLst>
        </pc:spChg>
        <pc:spChg chg="del mod">
          <ac:chgData name="Přemysl Bar" userId="e729b752-3125-4e78-a7e7-46c1a5182e56" providerId="ADAL" clId="{63F5A276-5616-49DF-A7C1-3EC778ED23DB}" dt="2024-05-22T09:18:42.745" v="1682" actId="26606"/>
          <ac:spMkLst>
            <pc:docMk/>
            <pc:sldMk cId="4211847391" sldId="267"/>
            <ac:spMk id="3" creationId="{F2907F0E-66B0-FDDC-7058-22133196A78F}"/>
          </ac:spMkLst>
        </pc:spChg>
        <pc:spChg chg="add del mod">
          <ac:chgData name="Přemysl Bar" userId="e729b752-3125-4e78-a7e7-46c1a5182e56" providerId="ADAL" clId="{63F5A276-5616-49DF-A7C1-3EC778ED23DB}" dt="2024-05-22T09:19:04.314" v="1685" actId="26606"/>
          <ac:spMkLst>
            <pc:docMk/>
            <pc:sldMk cId="4211847391" sldId="267"/>
            <ac:spMk id="9" creationId="{E21CF700-F00D-AF22-AE51-352BE3C04753}"/>
          </ac:spMkLst>
        </pc:spChg>
        <pc:graphicFrameChg chg="add mod modGraphic">
          <ac:chgData name="Přemysl Bar" userId="e729b752-3125-4e78-a7e7-46c1a5182e56" providerId="ADAL" clId="{63F5A276-5616-49DF-A7C1-3EC778ED23DB}" dt="2024-05-22T12:19:35.809" v="1778" actId="20577"/>
          <ac:graphicFrameMkLst>
            <pc:docMk/>
            <pc:sldMk cId="4211847391" sldId="267"/>
            <ac:graphicFrameMk id="5" creationId="{4FD5B822-1C69-8CAA-578F-E6E2B5560B54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E3803F-D456-4B67-8990-38DB29F55B90}" type="doc">
      <dgm:prSet loTypeId="urn:microsoft.com/office/officeart/2008/layout/LinedList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DC046AAB-046C-4FD4-AAD8-D38E3344BBD9}">
      <dgm:prSet/>
      <dgm:spPr/>
      <dgm:t>
        <a:bodyPr/>
        <a:lstStyle/>
        <a:p>
          <a:r>
            <a:rPr lang="cs-CZ"/>
            <a:t>18.IX.1454 - bitva u Chojnic – vítězství řádového vojska.</a:t>
          </a:r>
          <a:endParaRPr lang="en-US"/>
        </a:p>
      </dgm:t>
    </dgm:pt>
    <dgm:pt modelId="{4D601320-D8C2-4E2E-B1BC-9839C9C796D9}" type="parTrans" cxnId="{537A5E45-2781-4119-B628-435291CD2A1F}">
      <dgm:prSet/>
      <dgm:spPr/>
      <dgm:t>
        <a:bodyPr/>
        <a:lstStyle/>
        <a:p>
          <a:endParaRPr lang="en-US"/>
        </a:p>
      </dgm:t>
    </dgm:pt>
    <dgm:pt modelId="{9D3A951A-0B1A-4B69-AF37-DB2D9B9A9295}" type="sibTrans" cxnId="{537A5E45-2781-4119-B628-435291CD2A1F}">
      <dgm:prSet/>
      <dgm:spPr/>
      <dgm:t>
        <a:bodyPr/>
        <a:lstStyle/>
        <a:p>
          <a:endParaRPr lang="en-US"/>
        </a:p>
      </dgm:t>
    </dgm:pt>
    <dgm:pt modelId="{C184A65C-EFB2-48C1-9063-7D343F491B16}">
      <dgm:prSet/>
      <dgm:spPr/>
      <dgm:t>
        <a:bodyPr/>
        <a:lstStyle/>
        <a:p>
          <a:r>
            <a:rPr lang="cs-CZ"/>
            <a:t>1455 - Pruský svaz a Polsko přišlo o východní Prusy včetně Královce.</a:t>
          </a:r>
          <a:endParaRPr lang="en-US"/>
        </a:p>
      </dgm:t>
    </dgm:pt>
    <dgm:pt modelId="{3A6FF722-3094-402A-AB42-F7FD2DC70576}" type="parTrans" cxnId="{B8B4EFFD-84BA-4F00-9B75-B15B50A5C2AC}">
      <dgm:prSet/>
      <dgm:spPr/>
      <dgm:t>
        <a:bodyPr/>
        <a:lstStyle/>
        <a:p>
          <a:endParaRPr lang="en-US"/>
        </a:p>
      </dgm:t>
    </dgm:pt>
    <dgm:pt modelId="{E45527C9-5C29-4F6C-A2AD-2C7A0B139084}" type="sibTrans" cxnId="{B8B4EFFD-84BA-4F00-9B75-B15B50A5C2AC}">
      <dgm:prSet/>
      <dgm:spPr/>
      <dgm:t>
        <a:bodyPr/>
        <a:lstStyle/>
        <a:p>
          <a:endParaRPr lang="en-US"/>
        </a:p>
      </dgm:t>
    </dgm:pt>
    <dgm:pt modelId="{20481563-A63A-4B21-8899-525799A7CEA6}">
      <dgm:prSet/>
      <dgm:spPr/>
      <dgm:t>
        <a:bodyPr/>
        <a:lstStyle/>
        <a:p>
          <a:r>
            <a:rPr lang="cs-CZ"/>
            <a:t>Mezinárodní podpora řádu.</a:t>
          </a:r>
          <a:endParaRPr lang="en-US"/>
        </a:p>
      </dgm:t>
    </dgm:pt>
    <dgm:pt modelId="{206F72D3-45E5-4C29-AC0B-C317518B9178}" type="parTrans" cxnId="{12E6EE8D-AA03-4702-A29E-9A286A190143}">
      <dgm:prSet/>
      <dgm:spPr/>
      <dgm:t>
        <a:bodyPr/>
        <a:lstStyle/>
        <a:p>
          <a:endParaRPr lang="en-US"/>
        </a:p>
      </dgm:t>
    </dgm:pt>
    <dgm:pt modelId="{B0034F97-57FE-42EA-9201-3E8DEF6A173A}" type="sibTrans" cxnId="{12E6EE8D-AA03-4702-A29E-9A286A190143}">
      <dgm:prSet/>
      <dgm:spPr/>
      <dgm:t>
        <a:bodyPr/>
        <a:lstStyle/>
        <a:p>
          <a:endParaRPr lang="en-US"/>
        </a:p>
      </dgm:t>
    </dgm:pt>
    <dgm:pt modelId="{794FA5DD-A404-45F1-B82C-FF79C92D9760}">
      <dgm:prSet/>
      <dgm:spPr/>
      <dgm:t>
        <a:bodyPr/>
        <a:lstStyle/>
        <a:p>
          <a:r>
            <a:rPr lang="cs-CZ"/>
            <a:t>Říjen 1455 - neúspěšné tažení další zemské hotovosti. Řád naopak nedokázal obsadit chelminskou zemi.</a:t>
          </a:r>
          <a:endParaRPr lang="en-US"/>
        </a:p>
      </dgm:t>
    </dgm:pt>
    <dgm:pt modelId="{A60E2179-78F4-41AE-A700-0BEE0D0C91A2}" type="parTrans" cxnId="{C8B8B1E4-59F0-4A2D-92F0-6D727AA262B4}">
      <dgm:prSet/>
      <dgm:spPr/>
      <dgm:t>
        <a:bodyPr/>
        <a:lstStyle/>
        <a:p>
          <a:endParaRPr lang="en-US"/>
        </a:p>
      </dgm:t>
    </dgm:pt>
    <dgm:pt modelId="{F2162399-10FF-47A3-8600-3B547E0CF37C}" type="sibTrans" cxnId="{C8B8B1E4-59F0-4A2D-92F0-6D727AA262B4}">
      <dgm:prSet/>
      <dgm:spPr/>
      <dgm:t>
        <a:bodyPr/>
        <a:lstStyle/>
        <a:p>
          <a:endParaRPr lang="en-US"/>
        </a:p>
      </dgm:t>
    </dgm:pt>
    <dgm:pt modelId="{964CF47F-D65B-48E2-A085-ADF16FD3B947}">
      <dgm:prSet/>
      <dgm:spPr/>
      <dgm:t>
        <a:bodyPr/>
        <a:lstStyle/>
        <a:p>
          <a:r>
            <a:rPr lang="cs-CZ"/>
            <a:t>Od roku 1455 rozšíření bojů na moře (zapojení gdaňských korzárů tzv. kaperů, Dánska a Livonska do války).</a:t>
          </a:r>
          <a:endParaRPr lang="en-US"/>
        </a:p>
      </dgm:t>
    </dgm:pt>
    <dgm:pt modelId="{CB9BF01E-ADE7-4C70-A208-458EDF36C416}" type="parTrans" cxnId="{6A0F4F49-E266-4F86-95D3-41AB3EEE2B8F}">
      <dgm:prSet/>
      <dgm:spPr/>
      <dgm:t>
        <a:bodyPr/>
        <a:lstStyle/>
        <a:p>
          <a:endParaRPr lang="en-US"/>
        </a:p>
      </dgm:t>
    </dgm:pt>
    <dgm:pt modelId="{1BC239E1-DC06-4EDA-A444-E7A6E6DC53DA}" type="sibTrans" cxnId="{6A0F4F49-E266-4F86-95D3-41AB3EEE2B8F}">
      <dgm:prSet/>
      <dgm:spPr/>
      <dgm:t>
        <a:bodyPr/>
        <a:lstStyle/>
        <a:p>
          <a:endParaRPr lang="en-US"/>
        </a:p>
      </dgm:t>
    </dgm:pt>
    <dgm:pt modelId="{9A9EEF22-81AC-446C-9EE2-A690E91D5B8F}">
      <dgm:prSet/>
      <dgm:spPr/>
      <dgm:t>
        <a:bodyPr/>
        <a:lstStyle/>
        <a:p>
          <a:r>
            <a:rPr lang="cs-CZ"/>
            <a:t>1456–1457 - odkoupení malborského hradu od žoldnéřských vojsk.</a:t>
          </a:r>
          <a:endParaRPr lang="en-US"/>
        </a:p>
      </dgm:t>
    </dgm:pt>
    <dgm:pt modelId="{87D8F4B3-E615-4406-A377-0E18CA8EB3E3}" type="parTrans" cxnId="{C4C695DE-5D3E-4077-9DE0-F0AD3176620E}">
      <dgm:prSet/>
      <dgm:spPr/>
      <dgm:t>
        <a:bodyPr/>
        <a:lstStyle/>
        <a:p>
          <a:endParaRPr lang="en-US"/>
        </a:p>
      </dgm:t>
    </dgm:pt>
    <dgm:pt modelId="{3A63A0CC-7F51-47DB-92E3-6B8F53C0FC77}" type="sibTrans" cxnId="{C4C695DE-5D3E-4077-9DE0-F0AD3176620E}">
      <dgm:prSet/>
      <dgm:spPr/>
      <dgm:t>
        <a:bodyPr/>
        <a:lstStyle/>
        <a:p>
          <a:endParaRPr lang="en-US"/>
        </a:p>
      </dgm:t>
    </dgm:pt>
    <dgm:pt modelId="{4FA40192-D1E2-4E72-9004-6D90A8DB5B20}">
      <dgm:prSet/>
      <dgm:spPr/>
      <dgm:t>
        <a:bodyPr/>
        <a:lstStyle/>
        <a:p>
          <a:r>
            <a:rPr lang="cs-CZ"/>
            <a:t>1457–1460 - ztráta a znovuzískání Malborku.</a:t>
          </a:r>
          <a:endParaRPr lang="en-US"/>
        </a:p>
      </dgm:t>
    </dgm:pt>
    <dgm:pt modelId="{B18CDFB8-B847-4D2E-84EA-86399955A05B}" type="parTrans" cxnId="{AC408D9E-57FF-4A31-8197-3D864550B72A}">
      <dgm:prSet/>
      <dgm:spPr/>
      <dgm:t>
        <a:bodyPr/>
        <a:lstStyle/>
        <a:p>
          <a:endParaRPr lang="en-US"/>
        </a:p>
      </dgm:t>
    </dgm:pt>
    <dgm:pt modelId="{32AD6EA8-115A-49E1-9F0A-2EE4760C36E9}" type="sibTrans" cxnId="{AC408D9E-57FF-4A31-8197-3D864550B72A}">
      <dgm:prSet/>
      <dgm:spPr/>
      <dgm:t>
        <a:bodyPr/>
        <a:lstStyle/>
        <a:p>
          <a:endParaRPr lang="en-US"/>
        </a:p>
      </dgm:t>
    </dgm:pt>
    <dgm:pt modelId="{E5ADBD70-BF6A-4794-8326-1F7E340C351E}">
      <dgm:prSet/>
      <dgm:spPr/>
      <dgm:t>
        <a:bodyPr/>
        <a:lstStyle/>
        <a:p>
          <a:r>
            <a:rPr lang="cs-CZ" dirty="0"/>
            <a:t>Do podzimu 1461 - ztráta zbytku východních Prus a část měst v dolním toku Visly.</a:t>
          </a:r>
          <a:endParaRPr lang="en-US" dirty="0"/>
        </a:p>
      </dgm:t>
    </dgm:pt>
    <dgm:pt modelId="{1321A653-F7E9-4BF9-A8D7-278F7B09A0C8}" type="parTrans" cxnId="{CA2F889D-81EC-4992-BD17-27D29A319556}">
      <dgm:prSet/>
      <dgm:spPr/>
      <dgm:t>
        <a:bodyPr/>
        <a:lstStyle/>
        <a:p>
          <a:endParaRPr lang="en-US"/>
        </a:p>
      </dgm:t>
    </dgm:pt>
    <dgm:pt modelId="{8CCDE1E8-E13F-4D93-80AA-53C0E12A40F6}" type="sibTrans" cxnId="{CA2F889D-81EC-4992-BD17-27D29A319556}">
      <dgm:prSet/>
      <dgm:spPr/>
      <dgm:t>
        <a:bodyPr/>
        <a:lstStyle/>
        <a:p>
          <a:endParaRPr lang="en-US"/>
        </a:p>
      </dgm:t>
    </dgm:pt>
    <dgm:pt modelId="{414EB58F-B3F2-47BC-AC08-747988F00542}">
      <dgm:prSet/>
      <dgm:spPr/>
      <dgm:t>
        <a:bodyPr/>
        <a:lstStyle/>
        <a:p>
          <a:r>
            <a:rPr lang="cs-CZ"/>
            <a:t>1.I.1464 - kapitulace Gniewu (Mewe) (dobyl jej polský hejtman Petr z Dunina).</a:t>
          </a:r>
          <a:endParaRPr lang="en-US"/>
        </a:p>
      </dgm:t>
    </dgm:pt>
    <dgm:pt modelId="{E6BF209C-4E04-43CD-B7ED-0A613853A504}" type="parTrans" cxnId="{A1E09C62-68F1-45EE-903C-E227903F2FCA}">
      <dgm:prSet/>
      <dgm:spPr/>
      <dgm:t>
        <a:bodyPr/>
        <a:lstStyle/>
        <a:p>
          <a:endParaRPr lang="en-US"/>
        </a:p>
      </dgm:t>
    </dgm:pt>
    <dgm:pt modelId="{53AB8001-FF83-4911-972D-B0C5BA499861}" type="sibTrans" cxnId="{A1E09C62-68F1-45EE-903C-E227903F2FCA}">
      <dgm:prSet/>
      <dgm:spPr/>
      <dgm:t>
        <a:bodyPr/>
        <a:lstStyle/>
        <a:p>
          <a:endParaRPr lang="en-US"/>
        </a:p>
      </dgm:t>
    </dgm:pt>
    <dgm:pt modelId="{74A8B8FB-BDBA-42DF-9561-094521385D37}">
      <dgm:prSet/>
      <dgm:spPr/>
      <dgm:t>
        <a:bodyPr/>
        <a:lstStyle/>
        <a:p>
          <a:r>
            <a:rPr lang="cs-CZ"/>
            <a:t>Češko-moravští žoldnéři (hejtmané) – Oldřich Červenka, Bernard z Cimburka.</a:t>
          </a:r>
          <a:endParaRPr lang="en-US"/>
        </a:p>
      </dgm:t>
    </dgm:pt>
    <dgm:pt modelId="{765C4623-6E1D-47FC-A0CC-07CA5A6E3BF3}" type="parTrans" cxnId="{C295C952-1629-4960-BA52-13E2831049AE}">
      <dgm:prSet/>
      <dgm:spPr/>
      <dgm:t>
        <a:bodyPr/>
        <a:lstStyle/>
        <a:p>
          <a:endParaRPr lang="en-US"/>
        </a:p>
      </dgm:t>
    </dgm:pt>
    <dgm:pt modelId="{D2201D38-AA7D-414B-8AE1-4A905434B3BF}" type="sibTrans" cxnId="{C295C952-1629-4960-BA52-13E2831049AE}">
      <dgm:prSet/>
      <dgm:spPr/>
      <dgm:t>
        <a:bodyPr/>
        <a:lstStyle/>
        <a:p>
          <a:endParaRPr lang="en-US"/>
        </a:p>
      </dgm:t>
    </dgm:pt>
    <dgm:pt modelId="{B75395C9-BA3E-40B6-BA2F-92D4116EB8AD}">
      <dgm:prSet/>
      <dgm:spPr/>
      <dgm:t>
        <a:bodyPr/>
        <a:lstStyle/>
        <a:p>
          <a:r>
            <a:rPr lang="cs-CZ" dirty="0"/>
            <a:t>Červen 1464 – zahájení mírových jednání v Toruni.</a:t>
          </a:r>
          <a:endParaRPr lang="en-US" dirty="0"/>
        </a:p>
      </dgm:t>
    </dgm:pt>
    <dgm:pt modelId="{10EE9DD8-F8DB-49D6-8DD1-659A04AD9699}" type="parTrans" cxnId="{C5CD6735-089A-4F98-8C66-C097193FA0F2}">
      <dgm:prSet/>
      <dgm:spPr/>
      <dgm:t>
        <a:bodyPr/>
        <a:lstStyle/>
        <a:p>
          <a:endParaRPr lang="en-US"/>
        </a:p>
      </dgm:t>
    </dgm:pt>
    <dgm:pt modelId="{418A574D-AE1F-4D45-BD77-5BCED1647E86}" type="sibTrans" cxnId="{C5CD6735-089A-4F98-8C66-C097193FA0F2}">
      <dgm:prSet/>
      <dgm:spPr/>
      <dgm:t>
        <a:bodyPr/>
        <a:lstStyle/>
        <a:p>
          <a:endParaRPr lang="en-US"/>
        </a:p>
      </dgm:t>
    </dgm:pt>
    <dgm:pt modelId="{D22518FE-1773-490B-8DFD-C75F01F8FB50}">
      <dgm:prSet/>
      <dgm:spPr/>
      <dgm:t>
        <a:bodyPr/>
        <a:lstStyle/>
        <a:p>
          <a:r>
            <a:rPr lang="cs-CZ"/>
            <a:t>Papež Pavel II. změnil neústupnou politiku svých předchůdců – vyslal legáta Rudolfa z Rüdesheimu (1466).</a:t>
          </a:r>
          <a:endParaRPr lang="en-US"/>
        </a:p>
      </dgm:t>
    </dgm:pt>
    <dgm:pt modelId="{60F2BF60-7108-4F25-86AA-EC953911C29E}" type="parTrans" cxnId="{A2A4967B-D5A9-4B23-AA5E-DEC87E4D487F}">
      <dgm:prSet/>
      <dgm:spPr/>
      <dgm:t>
        <a:bodyPr/>
        <a:lstStyle/>
        <a:p>
          <a:endParaRPr lang="en-US"/>
        </a:p>
      </dgm:t>
    </dgm:pt>
    <dgm:pt modelId="{2B315C1D-7AA1-4569-813D-F98B236483FF}" type="sibTrans" cxnId="{A2A4967B-D5A9-4B23-AA5E-DEC87E4D487F}">
      <dgm:prSet/>
      <dgm:spPr/>
      <dgm:t>
        <a:bodyPr/>
        <a:lstStyle/>
        <a:p>
          <a:endParaRPr lang="en-US"/>
        </a:p>
      </dgm:t>
    </dgm:pt>
    <dgm:pt modelId="{5F6149AE-07D3-4DB5-B9FC-B2EB5F856C76}" type="pres">
      <dgm:prSet presAssocID="{8FE3803F-D456-4B67-8990-38DB29F55B90}" presName="vert0" presStyleCnt="0">
        <dgm:presLayoutVars>
          <dgm:dir/>
          <dgm:animOne val="branch"/>
          <dgm:animLvl val="lvl"/>
        </dgm:presLayoutVars>
      </dgm:prSet>
      <dgm:spPr/>
    </dgm:pt>
    <dgm:pt modelId="{A37FC04D-8535-446B-B008-B57A599A6B66}" type="pres">
      <dgm:prSet presAssocID="{DC046AAB-046C-4FD4-AAD8-D38E3344BBD9}" presName="thickLine" presStyleLbl="alignNode1" presStyleIdx="0" presStyleCnt="12"/>
      <dgm:spPr/>
    </dgm:pt>
    <dgm:pt modelId="{FD1CF3F9-F4BF-4C0A-BB62-45A1D6616525}" type="pres">
      <dgm:prSet presAssocID="{DC046AAB-046C-4FD4-AAD8-D38E3344BBD9}" presName="horz1" presStyleCnt="0"/>
      <dgm:spPr/>
    </dgm:pt>
    <dgm:pt modelId="{6662A247-4891-46FE-848C-8A85BFF254C5}" type="pres">
      <dgm:prSet presAssocID="{DC046AAB-046C-4FD4-AAD8-D38E3344BBD9}" presName="tx1" presStyleLbl="revTx" presStyleIdx="0" presStyleCnt="12"/>
      <dgm:spPr/>
    </dgm:pt>
    <dgm:pt modelId="{5A816C74-0949-4730-9D1F-ABEEE7894D2A}" type="pres">
      <dgm:prSet presAssocID="{DC046AAB-046C-4FD4-AAD8-D38E3344BBD9}" presName="vert1" presStyleCnt="0"/>
      <dgm:spPr/>
    </dgm:pt>
    <dgm:pt modelId="{8FC5C189-AAE2-4385-A2EC-0EB4805D7D7B}" type="pres">
      <dgm:prSet presAssocID="{C184A65C-EFB2-48C1-9063-7D343F491B16}" presName="thickLine" presStyleLbl="alignNode1" presStyleIdx="1" presStyleCnt="12"/>
      <dgm:spPr/>
    </dgm:pt>
    <dgm:pt modelId="{6885A447-342A-441C-8687-92B9D3F8D123}" type="pres">
      <dgm:prSet presAssocID="{C184A65C-EFB2-48C1-9063-7D343F491B16}" presName="horz1" presStyleCnt="0"/>
      <dgm:spPr/>
    </dgm:pt>
    <dgm:pt modelId="{8BA69F89-8D21-407F-8C0F-6861AC987FFA}" type="pres">
      <dgm:prSet presAssocID="{C184A65C-EFB2-48C1-9063-7D343F491B16}" presName="tx1" presStyleLbl="revTx" presStyleIdx="1" presStyleCnt="12"/>
      <dgm:spPr/>
    </dgm:pt>
    <dgm:pt modelId="{C471F0A2-502D-43EB-B1FE-AA409CE2DEA3}" type="pres">
      <dgm:prSet presAssocID="{C184A65C-EFB2-48C1-9063-7D343F491B16}" presName="vert1" presStyleCnt="0"/>
      <dgm:spPr/>
    </dgm:pt>
    <dgm:pt modelId="{21809A9E-61DC-4D24-B5DA-8180FF3C2B09}" type="pres">
      <dgm:prSet presAssocID="{20481563-A63A-4B21-8899-525799A7CEA6}" presName="thickLine" presStyleLbl="alignNode1" presStyleIdx="2" presStyleCnt="12"/>
      <dgm:spPr/>
    </dgm:pt>
    <dgm:pt modelId="{D24C9386-0E67-4FD4-B17D-F5FACD6ADA9A}" type="pres">
      <dgm:prSet presAssocID="{20481563-A63A-4B21-8899-525799A7CEA6}" presName="horz1" presStyleCnt="0"/>
      <dgm:spPr/>
    </dgm:pt>
    <dgm:pt modelId="{35F344F8-BA93-40A7-9CA4-BD3DDDBE8FF0}" type="pres">
      <dgm:prSet presAssocID="{20481563-A63A-4B21-8899-525799A7CEA6}" presName="tx1" presStyleLbl="revTx" presStyleIdx="2" presStyleCnt="12"/>
      <dgm:spPr/>
    </dgm:pt>
    <dgm:pt modelId="{765A359D-3C32-4D86-A46A-F0449354A30B}" type="pres">
      <dgm:prSet presAssocID="{20481563-A63A-4B21-8899-525799A7CEA6}" presName="vert1" presStyleCnt="0"/>
      <dgm:spPr/>
    </dgm:pt>
    <dgm:pt modelId="{CE431948-E184-485D-8C4D-5C8B4B408AF0}" type="pres">
      <dgm:prSet presAssocID="{794FA5DD-A404-45F1-B82C-FF79C92D9760}" presName="thickLine" presStyleLbl="alignNode1" presStyleIdx="3" presStyleCnt="12"/>
      <dgm:spPr/>
    </dgm:pt>
    <dgm:pt modelId="{6B375B8E-EF2A-43B4-966B-0EBBB9CD277A}" type="pres">
      <dgm:prSet presAssocID="{794FA5DD-A404-45F1-B82C-FF79C92D9760}" presName="horz1" presStyleCnt="0"/>
      <dgm:spPr/>
    </dgm:pt>
    <dgm:pt modelId="{99BBE414-2560-4D34-BE57-A5FBDB8AB5ED}" type="pres">
      <dgm:prSet presAssocID="{794FA5DD-A404-45F1-B82C-FF79C92D9760}" presName="tx1" presStyleLbl="revTx" presStyleIdx="3" presStyleCnt="12"/>
      <dgm:spPr/>
    </dgm:pt>
    <dgm:pt modelId="{76FD9F5E-A94E-404F-AD13-AB98A12F2425}" type="pres">
      <dgm:prSet presAssocID="{794FA5DD-A404-45F1-B82C-FF79C92D9760}" presName="vert1" presStyleCnt="0"/>
      <dgm:spPr/>
    </dgm:pt>
    <dgm:pt modelId="{2C53D048-ECDE-42C9-B29A-2028AA932A22}" type="pres">
      <dgm:prSet presAssocID="{964CF47F-D65B-48E2-A085-ADF16FD3B947}" presName="thickLine" presStyleLbl="alignNode1" presStyleIdx="4" presStyleCnt="12"/>
      <dgm:spPr/>
    </dgm:pt>
    <dgm:pt modelId="{5B3B33CF-BD8A-41EB-A2F7-04768BBA9CC4}" type="pres">
      <dgm:prSet presAssocID="{964CF47F-D65B-48E2-A085-ADF16FD3B947}" presName="horz1" presStyleCnt="0"/>
      <dgm:spPr/>
    </dgm:pt>
    <dgm:pt modelId="{2E514804-E166-4665-92E0-D4FEC05D615F}" type="pres">
      <dgm:prSet presAssocID="{964CF47F-D65B-48E2-A085-ADF16FD3B947}" presName="tx1" presStyleLbl="revTx" presStyleIdx="4" presStyleCnt="12"/>
      <dgm:spPr/>
    </dgm:pt>
    <dgm:pt modelId="{94CCE7F3-8890-4051-8388-64FDE0B9B7FB}" type="pres">
      <dgm:prSet presAssocID="{964CF47F-D65B-48E2-A085-ADF16FD3B947}" presName="vert1" presStyleCnt="0"/>
      <dgm:spPr/>
    </dgm:pt>
    <dgm:pt modelId="{B18B597E-BDA0-4E81-8A01-EEB8B3A5D9B2}" type="pres">
      <dgm:prSet presAssocID="{9A9EEF22-81AC-446C-9EE2-A690E91D5B8F}" presName="thickLine" presStyleLbl="alignNode1" presStyleIdx="5" presStyleCnt="12"/>
      <dgm:spPr/>
    </dgm:pt>
    <dgm:pt modelId="{9228EA96-2CBA-4A76-803D-CBDACBB26406}" type="pres">
      <dgm:prSet presAssocID="{9A9EEF22-81AC-446C-9EE2-A690E91D5B8F}" presName="horz1" presStyleCnt="0"/>
      <dgm:spPr/>
    </dgm:pt>
    <dgm:pt modelId="{C525357A-EA59-4E77-9CA4-A2B5DD1FB020}" type="pres">
      <dgm:prSet presAssocID="{9A9EEF22-81AC-446C-9EE2-A690E91D5B8F}" presName="tx1" presStyleLbl="revTx" presStyleIdx="5" presStyleCnt="12"/>
      <dgm:spPr/>
    </dgm:pt>
    <dgm:pt modelId="{87802CD1-6327-4EA1-B1C6-1AB8A434A19F}" type="pres">
      <dgm:prSet presAssocID="{9A9EEF22-81AC-446C-9EE2-A690E91D5B8F}" presName="vert1" presStyleCnt="0"/>
      <dgm:spPr/>
    </dgm:pt>
    <dgm:pt modelId="{45766448-C952-48D5-8A34-F64EC8930FCD}" type="pres">
      <dgm:prSet presAssocID="{4FA40192-D1E2-4E72-9004-6D90A8DB5B20}" presName="thickLine" presStyleLbl="alignNode1" presStyleIdx="6" presStyleCnt="12"/>
      <dgm:spPr/>
    </dgm:pt>
    <dgm:pt modelId="{6B7C4EB7-E5A5-4A0F-B49A-FB3BB3118EC7}" type="pres">
      <dgm:prSet presAssocID="{4FA40192-D1E2-4E72-9004-6D90A8DB5B20}" presName="horz1" presStyleCnt="0"/>
      <dgm:spPr/>
    </dgm:pt>
    <dgm:pt modelId="{3E04975C-2BB2-4FD3-BA13-056BD7EB353B}" type="pres">
      <dgm:prSet presAssocID="{4FA40192-D1E2-4E72-9004-6D90A8DB5B20}" presName="tx1" presStyleLbl="revTx" presStyleIdx="6" presStyleCnt="12"/>
      <dgm:spPr/>
    </dgm:pt>
    <dgm:pt modelId="{34FCA19B-1942-4F65-A5DA-DD2B7BD5EA4E}" type="pres">
      <dgm:prSet presAssocID="{4FA40192-D1E2-4E72-9004-6D90A8DB5B20}" presName="vert1" presStyleCnt="0"/>
      <dgm:spPr/>
    </dgm:pt>
    <dgm:pt modelId="{49D15136-5C4D-490E-99E6-141D51640BA9}" type="pres">
      <dgm:prSet presAssocID="{E5ADBD70-BF6A-4794-8326-1F7E340C351E}" presName="thickLine" presStyleLbl="alignNode1" presStyleIdx="7" presStyleCnt="12"/>
      <dgm:spPr/>
    </dgm:pt>
    <dgm:pt modelId="{6FA97413-955B-4466-BCCB-06DDD7F1E69A}" type="pres">
      <dgm:prSet presAssocID="{E5ADBD70-BF6A-4794-8326-1F7E340C351E}" presName="horz1" presStyleCnt="0"/>
      <dgm:spPr/>
    </dgm:pt>
    <dgm:pt modelId="{3AC023C5-E3D1-4687-A0A8-E01339D34465}" type="pres">
      <dgm:prSet presAssocID="{E5ADBD70-BF6A-4794-8326-1F7E340C351E}" presName="tx1" presStyleLbl="revTx" presStyleIdx="7" presStyleCnt="12"/>
      <dgm:spPr/>
    </dgm:pt>
    <dgm:pt modelId="{62C939F9-D12B-47BC-BAD3-29BA137DED3C}" type="pres">
      <dgm:prSet presAssocID="{E5ADBD70-BF6A-4794-8326-1F7E340C351E}" presName="vert1" presStyleCnt="0"/>
      <dgm:spPr/>
    </dgm:pt>
    <dgm:pt modelId="{4734DC93-A0BC-4170-9F2C-763050C738D1}" type="pres">
      <dgm:prSet presAssocID="{414EB58F-B3F2-47BC-AC08-747988F00542}" presName="thickLine" presStyleLbl="alignNode1" presStyleIdx="8" presStyleCnt="12"/>
      <dgm:spPr/>
    </dgm:pt>
    <dgm:pt modelId="{C70EE067-60CE-4AC2-A9A3-A60A12C73B8F}" type="pres">
      <dgm:prSet presAssocID="{414EB58F-B3F2-47BC-AC08-747988F00542}" presName="horz1" presStyleCnt="0"/>
      <dgm:spPr/>
    </dgm:pt>
    <dgm:pt modelId="{02B3B768-5810-4051-BF31-7E3426E75E3E}" type="pres">
      <dgm:prSet presAssocID="{414EB58F-B3F2-47BC-AC08-747988F00542}" presName="tx1" presStyleLbl="revTx" presStyleIdx="8" presStyleCnt="12"/>
      <dgm:spPr/>
    </dgm:pt>
    <dgm:pt modelId="{870F6D2E-0995-48B3-87A5-E86354A0E73E}" type="pres">
      <dgm:prSet presAssocID="{414EB58F-B3F2-47BC-AC08-747988F00542}" presName="vert1" presStyleCnt="0"/>
      <dgm:spPr/>
    </dgm:pt>
    <dgm:pt modelId="{1F119E5E-232B-4BF9-936F-06BEA998D6EB}" type="pres">
      <dgm:prSet presAssocID="{74A8B8FB-BDBA-42DF-9561-094521385D37}" presName="thickLine" presStyleLbl="alignNode1" presStyleIdx="9" presStyleCnt="12"/>
      <dgm:spPr/>
    </dgm:pt>
    <dgm:pt modelId="{155F502C-C076-4331-B189-938D382D0190}" type="pres">
      <dgm:prSet presAssocID="{74A8B8FB-BDBA-42DF-9561-094521385D37}" presName="horz1" presStyleCnt="0"/>
      <dgm:spPr/>
    </dgm:pt>
    <dgm:pt modelId="{AC03CBCA-41C7-45CC-9A1D-589770203D3D}" type="pres">
      <dgm:prSet presAssocID="{74A8B8FB-BDBA-42DF-9561-094521385D37}" presName="tx1" presStyleLbl="revTx" presStyleIdx="9" presStyleCnt="12"/>
      <dgm:spPr/>
    </dgm:pt>
    <dgm:pt modelId="{FA7F8B38-5DCD-4676-98AF-F9E35AF79AC6}" type="pres">
      <dgm:prSet presAssocID="{74A8B8FB-BDBA-42DF-9561-094521385D37}" presName="vert1" presStyleCnt="0"/>
      <dgm:spPr/>
    </dgm:pt>
    <dgm:pt modelId="{9D02604C-4A3B-46BC-87DB-964F35FE2BF0}" type="pres">
      <dgm:prSet presAssocID="{B75395C9-BA3E-40B6-BA2F-92D4116EB8AD}" presName="thickLine" presStyleLbl="alignNode1" presStyleIdx="10" presStyleCnt="12"/>
      <dgm:spPr/>
    </dgm:pt>
    <dgm:pt modelId="{6DCCA4DD-9B94-4F3C-AE16-D8392DE0B101}" type="pres">
      <dgm:prSet presAssocID="{B75395C9-BA3E-40B6-BA2F-92D4116EB8AD}" presName="horz1" presStyleCnt="0"/>
      <dgm:spPr/>
    </dgm:pt>
    <dgm:pt modelId="{AF507EAF-9A52-49CB-B8D8-147D5E7AC63A}" type="pres">
      <dgm:prSet presAssocID="{B75395C9-BA3E-40B6-BA2F-92D4116EB8AD}" presName="tx1" presStyleLbl="revTx" presStyleIdx="10" presStyleCnt="12"/>
      <dgm:spPr/>
    </dgm:pt>
    <dgm:pt modelId="{AD3D449F-91C1-490E-A28E-99C79F132006}" type="pres">
      <dgm:prSet presAssocID="{B75395C9-BA3E-40B6-BA2F-92D4116EB8AD}" presName="vert1" presStyleCnt="0"/>
      <dgm:spPr/>
    </dgm:pt>
    <dgm:pt modelId="{62918F89-710D-426E-BC62-7831AC9C63DD}" type="pres">
      <dgm:prSet presAssocID="{D22518FE-1773-490B-8DFD-C75F01F8FB50}" presName="thickLine" presStyleLbl="alignNode1" presStyleIdx="11" presStyleCnt="12"/>
      <dgm:spPr/>
    </dgm:pt>
    <dgm:pt modelId="{08823A9B-D546-4422-A3DF-F0CE0D85CB78}" type="pres">
      <dgm:prSet presAssocID="{D22518FE-1773-490B-8DFD-C75F01F8FB50}" presName="horz1" presStyleCnt="0"/>
      <dgm:spPr/>
    </dgm:pt>
    <dgm:pt modelId="{048AF3D6-3078-4A76-AE95-FF25991C9263}" type="pres">
      <dgm:prSet presAssocID="{D22518FE-1773-490B-8DFD-C75F01F8FB50}" presName="tx1" presStyleLbl="revTx" presStyleIdx="11" presStyleCnt="12"/>
      <dgm:spPr/>
    </dgm:pt>
    <dgm:pt modelId="{CE6C923D-973F-4AB0-BB1E-4CCD90676D54}" type="pres">
      <dgm:prSet presAssocID="{D22518FE-1773-490B-8DFD-C75F01F8FB50}" presName="vert1" presStyleCnt="0"/>
      <dgm:spPr/>
    </dgm:pt>
  </dgm:ptLst>
  <dgm:cxnLst>
    <dgm:cxn modelId="{ECC94F09-92F1-4218-87D6-FC0DF21D5CE8}" type="presOf" srcId="{74A8B8FB-BDBA-42DF-9561-094521385D37}" destId="{AC03CBCA-41C7-45CC-9A1D-589770203D3D}" srcOrd="0" destOrd="0" presId="urn:microsoft.com/office/officeart/2008/layout/LinedList"/>
    <dgm:cxn modelId="{A1586410-5C84-4D13-9101-C27CDD18BDF6}" type="presOf" srcId="{794FA5DD-A404-45F1-B82C-FF79C92D9760}" destId="{99BBE414-2560-4D34-BE57-A5FBDB8AB5ED}" srcOrd="0" destOrd="0" presId="urn:microsoft.com/office/officeart/2008/layout/LinedList"/>
    <dgm:cxn modelId="{FAD23121-3B84-4413-A974-71E492DB043F}" type="presOf" srcId="{964CF47F-D65B-48E2-A085-ADF16FD3B947}" destId="{2E514804-E166-4665-92E0-D4FEC05D615F}" srcOrd="0" destOrd="0" presId="urn:microsoft.com/office/officeart/2008/layout/LinedList"/>
    <dgm:cxn modelId="{1DD4DF33-C623-40F9-AC58-CEF9E5594BF3}" type="presOf" srcId="{414EB58F-B3F2-47BC-AC08-747988F00542}" destId="{02B3B768-5810-4051-BF31-7E3426E75E3E}" srcOrd="0" destOrd="0" presId="urn:microsoft.com/office/officeart/2008/layout/LinedList"/>
    <dgm:cxn modelId="{C5CD6735-089A-4F98-8C66-C097193FA0F2}" srcId="{8FE3803F-D456-4B67-8990-38DB29F55B90}" destId="{B75395C9-BA3E-40B6-BA2F-92D4116EB8AD}" srcOrd="10" destOrd="0" parTransId="{10EE9DD8-F8DB-49D6-8DD1-659A04AD9699}" sibTransId="{418A574D-AE1F-4D45-BD77-5BCED1647E86}"/>
    <dgm:cxn modelId="{BF4C6941-B4B1-436A-8D3B-C6E3E6B0FF1C}" type="presOf" srcId="{B75395C9-BA3E-40B6-BA2F-92D4116EB8AD}" destId="{AF507EAF-9A52-49CB-B8D8-147D5E7AC63A}" srcOrd="0" destOrd="0" presId="urn:microsoft.com/office/officeart/2008/layout/LinedList"/>
    <dgm:cxn modelId="{A1E09C62-68F1-45EE-903C-E227903F2FCA}" srcId="{8FE3803F-D456-4B67-8990-38DB29F55B90}" destId="{414EB58F-B3F2-47BC-AC08-747988F00542}" srcOrd="8" destOrd="0" parTransId="{E6BF209C-4E04-43CD-B7ED-0A613853A504}" sibTransId="{53AB8001-FF83-4911-972D-B0C5BA499861}"/>
    <dgm:cxn modelId="{537A5E45-2781-4119-B628-435291CD2A1F}" srcId="{8FE3803F-D456-4B67-8990-38DB29F55B90}" destId="{DC046AAB-046C-4FD4-AAD8-D38E3344BBD9}" srcOrd="0" destOrd="0" parTransId="{4D601320-D8C2-4E2E-B1BC-9839C9C796D9}" sibTransId="{9D3A951A-0B1A-4B69-AF37-DB2D9B9A9295}"/>
    <dgm:cxn modelId="{6A0F4F49-E266-4F86-95D3-41AB3EEE2B8F}" srcId="{8FE3803F-D456-4B67-8990-38DB29F55B90}" destId="{964CF47F-D65B-48E2-A085-ADF16FD3B947}" srcOrd="4" destOrd="0" parTransId="{CB9BF01E-ADE7-4C70-A208-458EDF36C416}" sibTransId="{1BC239E1-DC06-4EDA-A444-E7A6E6DC53DA}"/>
    <dgm:cxn modelId="{C295C952-1629-4960-BA52-13E2831049AE}" srcId="{8FE3803F-D456-4B67-8990-38DB29F55B90}" destId="{74A8B8FB-BDBA-42DF-9561-094521385D37}" srcOrd="9" destOrd="0" parTransId="{765C4623-6E1D-47FC-A0CC-07CA5A6E3BF3}" sibTransId="{D2201D38-AA7D-414B-8AE1-4A905434B3BF}"/>
    <dgm:cxn modelId="{DCE99A58-DA3B-4DC6-AAEF-BE98360C99D7}" type="presOf" srcId="{D22518FE-1773-490B-8DFD-C75F01F8FB50}" destId="{048AF3D6-3078-4A76-AE95-FF25991C9263}" srcOrd="0" destOrd="0" presId="urn:microsoft.com/office/officeart/2008/layout/LinedList"/>
    <dgm:cxn modelId="{A2A4967B-D5A9-4B23-AA5E-DEC87E4D487F}" srcId="{8FE3803F-D456-4B67-8990-38DB29F55B90}" destId="{D22518FE-1773-490B-8DFD-C75F01F8FB50}" srcOrd="11" destOrd="0" parTransId="{60F2BF60-7108-4F25-86AA-EC953911C29E}" sibTransId="{2B315C1D-7AA1-4569-813D-F98B236483FF}"/>
    <dgm:cxn modelId="{12E6EE8D-AA03-4702-A29E-9A286A190143}" srcId="{8FE3803F-D456-4B67-8990-38DB29F55B90}" destId="{20481563-A63A-4B21-8899-525799A7CEA6}" srcOrd="2" destOrd="0" parTransId="{206F72D3-45E5-4C29-AC0B-C317518B9178}" sibTransId="{B0034F97-57FE-42EA-9201-3E8DEF6A173A}"/>
    <dgm:cxn modelId="{723F5F91-4589-4BB3-A834-1A1B53A36C0E}" type="presOf" srcId="{C184A65C-EFB2-48C1-9063-7D343F491B16}" destId="{8BA69F89-8D21-407F-8C0F-6861AC987FFA}" srcOrd="0" destOrd="0" presId="urn:microsoft.com/office/officeart/2008/layout/LinedList"/>
    <dgm:cxn modelId="{CA2F889D-81EC-4992-BD17-27D29A319556}" srcId="{8FE3803F-D456-4B67-8990-38DB29F55B90}" destId="{E5ADBD70-BF6A-4794-8326-1F7E340C351E}" srcOrd="7" destOrd="0" parTransId="{1321A653-F7E9-4BF9-A8D7-278F7B09A0C8}" sibTransId="{8CCDE1E8-E13F-4D93-80AA-53C0E12A40F6}"/>
    <dgm:cxn modelId="{AC408D9E-57FF-4A31-8197-3D864550B72A}" srcId="{8FE3803F-D456-4B67-8990-38DB29F55B90}" destId="{4FA40192-D1E2-4E72-9004-6D90A8DB5B20}" srcOrd="6" destOrd="0" parTransId="{B18CDFB8-B847-4D2E-84EA-86399955A05B}" sibTransId="{32AD6EA8-115A-49E1-9F0A-2EE4760C36E9}"/>
    <dgm:cxn modelId="{FD04E5BA-F472-4275-82D8-37D74A924CFA}" type="presOf" srcId="{DC046AAB-046C-4FD4-AAD8-D38E3344BBD9}" destId="{6662A247-4891-46FE-848C-8A85BFF254C5}" srcOrd="0" destOrd="0" presId="urn:microsoft.com/office/officeart/2008/layout/LinedList"/>
    <dgm:cxn modelId="{E0F300C0-B227-4505-B087-60FE0F53FAE2}" type="presOf" srcId="{4FA40192-D1E2-4E72-9004-6D90A8DB5B20}" destId="{3E04975C-2BB2-4FD3-BA13-056BD7EB353B}" srcOrd="0" destOrd="0" presId="urn:microsoft.com/office/officeart/2008/layout/LinedList"/>
    <dgm:cxn modelId="{BEB953D1-F88B-477B-8190-3AEFD5954086}" type="presOf" srcId="{E5ADBD70-BF6A-4794-8326-1F7E340C351E}" destId="{3AC023C5-E3D1-4687-A0A8-E01339D34465}" srcOrd="0" destOrd="0" presId="urn:microsoft.com/office/officeart/2008/layout/LinedList"/>
    <dgm:cxn modelId="{5D3C2FDB-436F-4284-982B-2EE4CC0EEB8B}" type="presOf" srcId="{20481563-A63A-4B21-8899-525799A7CEA6}" destId="{35F344F8-BA93-40A7-9CA4-BD3DDDBE8FF0}" srcOrd="0" destOrd="0" presId="urn:microsoft.com/office/officeart/2008/layout/LinedList"/>
    <dgm:cxn modelId="{C4C695DE-5D3E-4077-9DE0-F0AD3176620E}" srcId="{8FE3803F-D456-4B67-8990-38DB29F55B90}" destId="{9A9EEF22-81AC-446C-9EE2-A690E91D5B8F}" srcOrd="5" destOrd="0" parTransId="{87D8F4B3-E615-4406-A377-0E18CA8EB3E3}" sibTransId="{3A63A0CC-7F51-47DB-92E3-6B8F53C0FC77}"/>
    <dgm:cxn modelId="{C8B8B1E4-59F0-4A2D-92F0-6D727AA262B4}" srcId="{8FE3803F-D456-4B67-8990-38DB29F55B90}" destId="{794FA5DD-A404-45F1-B82C-FF79C92D9760}" srcOrd="3" destOrd="0" parTransId="{A60E2179-78F4-41AE-A700-0BEE0D0C91A2}" sibTransId="{F2162399-10FF-47A3-8600-3B547E0CF37C}"/>
    <dgm:cxn modelId="{5B8310EB-0B11-4FB8-9050-E8375CE6CC80}" type="presOf" srcId="{9A9EEF22-81AC-446C-9EE2-A690E91D5B8F}" destId="{C525357A-EA59-4E77-9CA4-A2B5DD1FB020}" srcOrd="0" destOrd="0" presId="urn:microsoft.com/office/officeart/2008/layout/LinedList"/>
    <dgm:cxn modelId="{E01AC4EF-0204-4AB9-A07B-11ED3EF1E341}" type="presOf" srcId="{8FE3803F-D456-4B67-8990-38DB29F55B90}" destId="{5F6149AE-07D3-4DB5-B9FC-B2EB5F856C76}" srcOrd="0" destOrd="0" presId="urn:microsoft.com/office/officeart/2008/layout/LinedList"/>
    <dgm:cxn modelId="{B8B4EFFD-84BA-4F00-9B75-B15B50A5C2AC}" srcId="{8FE3803F-D456-4B67-8990-38DB29F55B90}" destId="{C184A65C-EFB2-48C1-9063-7D343F491B16}" srcOrd="1" destOrd="0" parTransId="{3A6FF722-3094-402A-AB42-F7FD2DC70576}" sibTransId="{E45527C9-5C29-4F6C-A2AD-2C7A0B139084}"/>
    <dgm:cxn modelId="{C5B9D44A-86A3-4EFC-B998-4FF258EFE938}" type="presParOf" srcId="{5F6149AE-07D3-4DB5-B9FC-B2EB5F856C76}" destId="{A37FC04D-8535-446B-B008-B57A599A6B66}" srcOrd="0" destOrd="0" presId="urn:microsoft.com/office/officeart/2008/layout/LinedList"/>
    <dgm:cxn modelId="{7A1086BA-E0E9-4988-B86C-E725A1903F92}" type="presParOf" srcId="{5F6149AE-07D3-4DB5-B9FC-B2EB5F856C76}" destId="{FD1CF3F9-F4BF-4C0A-BB62-45A1D6616525}" srcOrd="1" destOrd="0" presId="urn:microsoft.com/office/officeart/2008/layout/LinedList"/>
    <dgm:cxn modelId="{3FD52561-FB53-423A-9297-9B3C48A0EFAA}" type="presParOf" srcId="{FD1CF3F9-F4BF-4C0A-BB62-45A1D6616525}" destId="{6662A247-4891-46FE-848C-8A85BFF254C5}" srcOrd="0" destOrd="0" presId="urn:microsoft.com/office/officeart/2008/layout/LinedList"/>
    <dgm:cxn modelId="{912D3AC2-700B-4E29-AE9E-14B686F3ACB0}" type="presParOf" srcId="{FD1CF3F9-F4BF-4C0A-BB62-45A1D6616525}" destId="{5A816C74-0949-4730-9D1F-ABEEE7894D2A}" srcOrd="1" destOrd="0" presId="urn:microsoft.com/office/officeart/2008/layout/LinedList"/>
    <dgm:cxn modelId="{7348204C-5658-4BF2-B6D0-B998D15CA4E0}" type="presParOf" srcId="{5F6149AE-07D3-4DB5-B9FC-B2EB5F856C76}" destId="{8FC5C189-AAE2-4385-A2EC-0EB4805D7D7B}" srcOrd="2" destOrd="0" presId="urn:microsoft.com/office/officeart/2008/layout/LinedList"/>
    <dgm:cxn modelId="{E2C112EB-68A1-4934-A493-D3F9BBF5C82F}" type="presParOf" srcId="{5F6149AE-07D3-4DB5-B9FC-B2EB5F856C76}" destId="{6885A447-342A-441C-8687-92B9D3F8D123}" srcOrd="3" destOrd="0" presId="urn:microsoft.com/office/officeart/2008/layout/LinedList"/>
    <dgm:cxn modelId="{940D37BC-4C18-499F-AF9A-BB036935F278}" type="presParOf" srcId="{6885A447-342A-441C-8687-92B9D3F8D123}" destId="{8BA69F89-8D21-407F-8C0F-6861AC987FFA}" srcOrd="0" destOrd="0" presId="urn:microsoft.com/office/officeart/2008/layout/LinedList"/>
    <dgm:cxn modelId="{23ACE991-F15B-4E67-9A38-10A974B910CA}" type="presParOf" srcId="{6885A447-342A-441C-8687-92B9D3F8D123}" destId="{C471F0A2-502D-43EB-B1FE-AA409CE2DEA3}" srcOrd="1" destOrd="0" presId="urn:microsoft.com/office/officeart/2008/layout/LinedList"/>
    <dgm:cxn modelId="{02EECCA2-CBE9-42C6-9F5A-531A1C8E1607}" type="presParOf" srcId="{5F6149AE-07D3-4DB5-B9FC-B2EB5F856C76}" destId="{21809A9E-61DC-4D24-B5DA-8180FF3C2B09}" srcOrd="4" destOrd="0" presId="urn:microsoft.com/office/officeart/2008/layout/LinedList"/>
    <dgm:cxn modelId="{EA0959EA-F3FB-4297-B5CA-7B9B99906CD5}" type="presParOf" srcId="{5F6149AE-07D3-4DB5-B9FC-B2EB5F856C76}" destId="{D24C9386-0E67-4FD4-B17D-F5FACD6ADA9A}" srcOrd="5" destOrd="0" presId="urn:microsoft.com/office/officeart/2008/layout/LinedList"/>
    <dgm:cxn modelId="{FD57432C-9802-4DFA-BA3D-C8B5AB6FD00A}" type="presParOf" srcId="{D24C9386-0E67-4FD4-B17D-F5FACD6ADA9A}" destId="{35F344F8-BA93-40A7-9CA4-BD3DDDBE8FF0}" srcOrd="0" destOrd="0" presId="urn:microsoft.com/office/officeart/2008/layout/LinedList"/>
    <dgm:cxn modelId="{D6F45813-8612-4E17-A374-D5607EB596DC}" type="presParOf" srcId="{D24C9386-0E67-4FD4-B17D-F5FACD6ADA9A}" destId="{765A359D-3C32-4D86-A46A-F0449354A30B}" srcOrd="1" destOrd="0" presId="urn:microsoft.com/office/officeart/2008/layout/LinedList"/>
    <dgm:cxn modelId="{3A2DE9A4-E054-47F9-BBA4-F62EA1AD58AB}" type="presParOf" srcId="{5F6149AE-07D3-4DB5-B9FC-B2EB5F856C76}" destId="{CE431948-E184-485D-8C4D-5C8B4B408AF0}" srcOrd="6" destOrd="0" presId="urn:microsoft.com/office/officeart/2008/layout/LinedList"/>
    <dgm:cxn modelId="{5BE275BB-927C-496B-BE14-8F0574644998}" type="presParOf" srcId="{5F6149AE-07D3-4DB5-B9FC-B2EB5F856C76}" destId="{6B375B8E-EF2A-43B4-966B-0EBBB9CD277A}" srcOrd="7" destOrd="0" presId="urn:microsoft.com/office/officeart/2008/layout/LinedList"/>
    <dgm:cxn modelId="{11A681D3-ED73-497E-B7D6-EA529BFE0C6B}" type="presParOf" srcId="{6B375B8E-EF2A-43B4-966B-0EBBB9CD277A}" destId="{99BBE414-2560-4D34-BE57-A5FBDB8AB5ED}" srcOrd="0" destOrd="0" presId="urn:microsoft.com/office/officeart/2008/layout/LinedList"/>
    <dgm:cxn modelId="{48F423FC-665A-4F50-96BE-FB32E22336E3}" type="presParOf" srcId="{6B375B8E-EF2A-43B4-966B-0EBBB9CD277A}" destId="{76FD9F5E-A94E-404F-AD13-AB98A12F2425}" srcOrd="1" destOrd="0" presId="urn:microsoft.com/office/officeart/2008/layout/LinedList"/>
    <dgm:cxn modelId="{54AE8E94-136C-43BD-A547-177854E80A25}" type="presParOf" srcId="{5F6149AE-07D3-4DB5-B9FC-B2EB5F856C76}" destId="{2C53D048-ECDE-42C9-B29A-2028AA932A22}" srcOrd="8" destOrd="0" presId="urn:microsoft.com/office/officeart/2008/layout/LinedList"/>
    <dgm:cxn modelId="{84436722-41C0-4C81-912D-C34B0DFC5817}" type="presParOf" srcId="{5F6149AE-07D3-4DB5-B9FC-B2EB5F856C76}" destId="{5B3B33CF-BD8A-41EB-A2F7-04768BBA9CC4}" srcOrd="9" destOrd="0" presId="urn:microsoft.com/office/officeart/2008/layout/LinedList"/>
    <dgm:cxn modelId="{A4D54A87-ADFD-4AEC-8BA1-A9B70297AF2B}" type="presParOf" srcId="{5B3B33CF-BD8A-41EB-A2F7-04768BBA9CC4}" destId="{2E514804-E166-4665-92E0-D4FEC05D615F}" srcOrd="0" destOrd="0" presId="urn:microsoft.com/office/officeart/2008/layout/LinedList"/>
    <dgm:cxn modelId="{94372413-27B8-452F-AAB7-7C56B1DA8768}" type="presParOf" srcId="{5B3B33CF-BD8A-41EB-A2F7-04768BBA9CC4}" destId="{94CCE7F3-8890-4051-8388-64FDE0B9B7FB}" srcOrd="1" destOrd="0" presId="urn:microsoft.com/office/officeart/2008/layout/LinedList"/>
    <dgm:cxn modelId="{E0D318A0-5F37-49DB-90EA-B0815AAAB127}" type="presParOf" srcId="{5F6149AE-07D3-4DB5-B9FC-B2EB5F856C76}" destId="{B18B597E-BDA0-4E81-8A01-EEB8B3A5D9B2}" srcOrd="10" destOrd="0" presId="urn:microsoft.com/office/officeart/2008/layout/LinedList"/>
    <dgm:cxn modelId="{55C37FA7-65C3-4573-9B08-D8E4980A8819}" type="presParOf" srcId="{5F6149AE-07D3-4DB5-B9FC-B2EB5F856C76}" destId="{9228EA96-2CBA-4A76-803D-CBDACBB26406}" srcOrd="11" destOrd="0" presId="urn:microsoft.com/office/officeart/2008/layout/LinedList"/>
    <dgm:cxn modelId="{29CF77E7-8090-4696-9FCE-0C3A8CAD01F0}" type="presParOf" srcId="{9228EA96-2CBA-4A76-803D-CBDACBB26406}" destId="{C525357A-EA59-4E77-9CA4-A2B5DD1FB020}" srcOrd="0" destOrd="0" presId="urn:microsoft.com/office/officeart/2008/layout/LinedList"/>
    <dgm:cxn modelId="{2ED87BEB-B758-4E17-B6CF-DA711112C666}" type="presParOf" srcId="{9228EA96-2CBA-4A76-803D-CBDACBB26406}" destId="{87802CD1-6327-4EA1-B1C6-1AB8A434A19F}" srcOrd="1" destOrd="0" presId="urn:microsoft.com/office/officeart/2008/layout/LinedList"/>
    <dgm:cxn modelId="{27CB0ADF-3CD0-414B-92FA-1E051084C2F8}" type="presParOf" srcId="{5F6149AE-07D3-4DB5-B9FC-B2EB5F856C76}" destId="{45766448-C952-48D5-8A34-F64EC8930FCD}" srcOrd="12" destOrd="0" presId="urn:microsoft.com/office/officeart/2008/layout/LinedList"/>
    <dgm:cxn modelId="{DCBABD28-0117-4D27-9A76-F7512CEE6AA5}" type="presParOf" srcId="{5F6149AE-07D3-4DB5-B9FC-B2EB5F856C76}" destId="{6B7C4EB7-E5A5-4A0F-B49A-FB3BB3118EC7}" srcOrd="13" destOrd="0" presId="urn:microsoft.com/office/officeart/2008/layout/LinedList"/>
    <dgm:cxn modelId="{0D17391A-F5DA-45EE-B81B-9D30C61127F7}" type="presParOf" srcId="{6B7C4EB7-E5A5-4A0F-B49A-FB3BB3118EC7}" destId="{3E04975C-2BB2-4FD3-BA13-056BD7EB353B}" srcOrd="0" destOrd="0" presId="urn:microsoft.com/office/officeart/2008/layout/LinedList"/>
    <dgm:cxn modelId="{AA325222-2D85-4DB0-B1B6-377F01E56097}" type="presParOf" srcId="{6B7C4EB7-E5A5-4A0F-B49A-FB3BB3118EC7}" destId="{34FCA19B-1942-4F65-A5DA-DD2B7BD5EA4E}" srcOrd="1" destOrd="0" presId="urn:microsoft.com/office/officeart/2008/layout/LinedList"/>
    <dgm:cxn modelId="{57E92912-E27A-483D-9392-C35D6A163117}" type="presParOf" srcId="{5F6149AE-07D3-4DB5-B9FC-B2EB5F856C76}" destId="{49D15136-5C4D-490E-99E6-141D51640BA9}" srcOrd="14" destOrd="0" presId="urn:microsoft.com/office/officeart/2008/layout/LinedList"/>
    <dgm:cxn modelId="{402AE581-0CD8-4100-84AE-2EEE088F1AA4}" type="presParOf" srcId="{5F6149AE-07D3-4DB5-B9FC-B2EB5F856C76}" destId="{6FA97413-955B-4466-BCCB-06DDD7F1E69A}" srcOrd="15" destOrd="0" presId="urn:microsoft.com/office/officeart/2008/layout/LinedList"/>
    <dgm:cxn modelId="{6D28B5E1-57C8-4C31-AA97-818182CA777B}" type="presParOf" srcId="{6FA97413-955B-4466-BCCB-06DDD7F1E69A}" destId="{3AC023C5-E3D1-4687-A0A8-E01339D34465}" srcOrd="0" destOrd="0" presId="urn:microsoft.com/office/officeart/2008/layout/LinedList"/>
    <dgm:cxn modelId="{B101FE65-B846-4E1E-A167-DF7D0CE955F7}" type="presParOf" srcId="{6FA97413-955B-4466-BCCB-06DDD7F1E69A}" destId="{62C939F9-D12B-47BC-BAD3-29BA137DED3C}" srcOrd="1" destOrd="0" presId="urn:microsoft.com/office/officeart/2008/layout/LinedList"/>
    <dgm:cxn modelId="{DB78E18D-7E8C-4A3A-A4F5-D7BCFC85037B}" type="presParOf" srcId="{5F6149AE-07D3-4DB5-B9FC-B2EB5F856C76}" destId="{4734DC93-A0BC-4170-9F2C-763050C738D1}" srcOrd="16" destOrd="0" presId="urn:microsoft.com/office/officeart/2008/layout/LinedList"/>
    <dgm:cxn modelId="{3BC2F6E4-56B3-4209-AEAB-3E948055AD7B}" type="presParOf" srcId="{5F6149AE-07D3-4DB5-B9FC-B2EB5F856C76}" destId="{C70EE067-60CE-4AC2-A9A3-A60A12C73B8F}" srcOrd="17" destOrd="0" presId="urn:microsoft.com/office/officeart/2008/layout/LinedList"/>
    <dgm:cxn modelId="{37157958-0FEB-4A23-A396-9247832F8985}" type="presParOf" srcId="{C70EE067-60CE-4AC2-A9A3-A60A12C73B8F}" destId="{02B3B768-5810-4051-BF31-7E3426E75E3E}" srcOrd="0" destOrd="0" presId="urn:microsoft.com/office/officeart/2008/layout/LinedList"/>
    <dgm:cxn modelId="{54592A9D-0FBB-4FD3-8E9F-A7B0C1FF44F5}" type="presParOf" srcId="{C70EE067-60CE-4AC2-A9A3-A60A12C73B8F}" destId="{870F6D2E-0995-48B3-87A5-E86354A0E73E}" srcOrd="1" destOrd="0" presId="urn:microsoft.com/office/officeart/2008/layout/LinedList"/>
    <dgm:cxn modelId="{FC7196BB-D20F-4150-8428-0A67C3AD5D71}" type="presParOf" srcId="{5F6149AE-07D3-4DB5-B9FC-B2EB5F856C76}" destId="{1F119E5E-232B-4BF9-936F-06BEA998D6EB}" srcOrd="18" destOrd="0" presId="urn:microsoft.com/office/officeart/2008/layout/LinedList"/>
    <dgm:cxn modelId="{337E4173-6468-4678-A3F6-F8DFC6AB0FB4}" type="presParOf" srcId="{5F6149AE-07D3-4DB5-B9FC-B2EB5F856C76}" destId="{155F502C-C076-4331-B189-938D382D0190}" srcOrd="19" destOrd="0" presId="urn:microsoft.com/office/officeart/2008/layout/LinedList"/>
    <dgm:cxn modelId="{387EE9E3-EB17-4734-AC06-675EE0124670}" type="presParOf" srcId="{155F502C-C076-4331-B189-938D382D0190}" destId="{AC03CBCA-41C7-45CC-9A1D-589770203D3D}" srcOrd="0" destOrd="0" presId="urn:microsoft.com/office/officeart/2008/layout/LinedList"/>
    <dgm:cxn modelId="{7EF4886A-7431-4509-A99F-77FBEFA2155D}" type="presParOf" srcId="{155F502C-C076-4331-B189-938D382D0190}" destId="{FA7F8B38-5DCD-4676-98AF-F9E35AF79AC6}" srcOrd="1" destOrd="0" presId="urn:microsoft.com/office/officeart/2008/layout/LinedList"/>
    <dgm:cxn modelId="{AC80C0B0-52AF-4D5D-A4EA-771267A7089D}" type="presParOf" srcId="{5F6149AE-07D3-4DB5-B9FC-B2EB5F856C76}" destId="{9D02604C-4A3B-46BC-87DB-964F35FE2BF0}" srcOrd="20" destOrd="0" presId="urn:microsoft.com/office/officeart/2008/layout/LinedList"/>
    <dgm:cxn modelId="{A4850191-5341-4FBB-9B59-54E75BAC01DA}" type="presParOf" srcId="{5F6149AE-07D3-4DB5-B9FC-B2EB5F856C76}" destId="{6DCCA4DD-9B94-4F3C-AE16-D8392DE0B101}" srcOrd="21" destOrd="0" presId="urn:microsoft.com/office/officeart/2008/layout/LinedList"/>
    <dgm:cxn modelId="{309A3E5F-2C6A-48B5-8F97-C8B298BE03D1}" type="presParOf" srcId="{6DCCA4DD-9B94-4F3C-AE16-D8392DE0B101}" destId="{AF507EAF-9A52-49CB-B8D8-147D5E7AC63A}" srcOrd="0" destOrd="0" presId="urn:microsoft.com/office/officeart/2008/layout/LinedList"/>
    <dgm:cxn modelId="{C15F8E9F-799A-483E-BB45-30EB0CB640D1}" type="presParOf" srcId="{6DCCA4DD-9B94-4F3C-AE16-D8392DE0B101}" destId="{AD3D449F-91C1-490E-A28E-99C79F132006}" srcOrd="1" destOrd="0" presId="urn:microsoft.com/office/officeart/2008/layout/LinedList"/>
    <dgm:cxn modelId="{0F2444A3-C005-4A6C-AB78-80FB5E57968F}" type="presParOf" srcId="{5F6149AE-07D3-4DB5-B9FC-B2EB5F856C76}" destId="{62918F89-710D-426E-BC62-7831AC9C63DD}" srcOrd="22" destOrd="0" presId="urn:microsoft.com/office/officeart/2008/layout/LinedList"/>
    <dgm:cxn modelId="{C77F5662-A9E6-4D04-B316-1F4913DBD73D}" type="presParOf" srcId="{5F6149AE-07D3-4DB5-B9FC-B2EB5F856C76}" destId="{08823A9B-D546-4422-A3DF-F0CE0D85CB78}" srcOrd="23" destOrd="0" presId="urn:microsoft.com/office/officeart/2008/layout/LinedList"/>
    <dgm:cxn modelId="{8642B1AA-CAC3-4A2C-8B1B-DB17E1842906}" type="presParOf" srcId="{08823A9B-D546-4422-A3DF-F0CE0D85CB78}" destId="{048AF3D6-3078-4A76-AE95-FF25991C9263}" srcOrd="0" destOrd="0" presId="urn:microsoft.com/office/officeart/2008/layout/LinedList"/>
    <dgm:cxn modelId="{9C72F6C2-2A3E-4BB4-8AB6-313589F80900}" type="presParOf" srcId="{08823A9B-D546-4422-A3DF-F0CE0D85CB78}" destId="{CE6C923D-973F-4AB0-BB1E-4CCD90676D5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FC04D-8535-446B-B008-B57A599A6B66}">
      <dsp:nvSpPr>
        <dsp:cNvPr id="0" name=""/>
        <dsp:cNvSpPr/>
      </dsp:nvSpPr>
      <dsp:spPr>
        <a:xfrm>
          <a:off x="0" y="2209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62A247-4891-46FE-848C-8A85BFF254C5}">
      <dsp:nvSpPr>
        <dsp:cNvPr id="0" name=""/>
        <dsp:cNvSpPr/>
      </dsp:nvSpPr>
      <dsp:spPr>
        <a:xfrm>
          <a:off x="0" y="2209"/>
          <a:ext cx="8229600" cy="37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18.IX.1454 - bitva u Chojnic – vítězství řádového vojska.</a:t>
          </a:r>
          <a:endParaRPr lang="en-US" sz="1400" kern="1200"/>
        </a:p>
      </dsp:txBody>
      <dsp:txXfrm>
        <a:off x="0" y="2209"/>
        <a:ext cx="8229600" cy="376795"/>
      </dsp:txXfrm>
    </dsp:sp>
    <dsp:sp modelId="{8FC5C189-AAE2-4385-A2EC-0EB4805D7D7B}">
      <dsp:nvSpPr>
        <dsp:cNvPr id="0" name=""/>
        <dsp:cNvSpPr/>
      </dsp:nvSpPr>
      <dsp:spPr>
        <a:xfrm>
          <a:off x="0" y="379005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A69F89-8D21-407F-8C0F-6861AC987FFA}">
      <dsp:nvSpPr>
        <dsp:cNvPr id="0" name=""/>
        <dsp:cNvSpPr/>
      </dsp:nvSpPr>
      <dsp:spPr>
        <a:xfrm>
          <a:off x="0" y="379005"/>
          <a:ext cx="8229600" cy="37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1455 - Pruský svaz a Polsko přišlo o východní Prusy včetně Královce.</a:t>
          </a:r>
          <a:endParaRPr lang="en-US" sz="1400" kern="1200"/>
        </a:p>
      </dsp:txBody>
      <dsp:txXfrm>
        <a:off x="0" y="379005"/>
        <a:ext cx="8229600" cy="376795"/>
      </dsp:txXfrm>
    </dsp:sp>
    <dsp:sp modelId="{21809A9E-61DC-4D24-B5DA-8180FF3C2B09}">
      <dsp:nvSpPr>
        <dsp:cNvPr id="0" name=""/>
        <dsp:cNvSpPr/>
      </dsp:nvSpPr>
      <dsp:spPr>
        <a:xfrm>
          <a:off x="0" y="755800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F344F8-BA93-40A7-9CA4-BD3DDDBE8FF0}">
      <dsp:nvSpPr>
        <dsp:cNvPr id="0" name=""/>
        <dsp:cNvSpPr/>
      </dsp:nvSpPr>
      <dsp:spPr>
        <a:xfrm>
          <a:off x="0" y="755800"/>
          <a:ext cx="8229600" cy="37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Mezinárodní podpora řádu.</a:t>
          </a:r>
          <a:endParaRPr lang="en-US" sz="1400" kern="1200"/>
        </a:p>
      </dsp:txBody>
      <dsp:txXfrm>
        <a:off x="0" y="755800"/>
        <a:ext cx="8229600" cy="376795"/>
      </dsp:txXfrm>
    </dsp:sp>
    <dsp:sp modelId="{CE431948-E184-485D-8C4D-5C8B4B408AF0}">
      <dsp:nvSpPr>
        <dsp:cNvPr id="0" name=""/>
        <dsp:cNvSpPr/>
      </dsp:nvSpPr>
      <dsp:spPr>
        <a:xfrm>
          <a:off x="0" y="1132595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BBE414-2560-4D34-BE57-A5FBDB8AB5ED}">
      <dsp:nvSpPr>
        <dsp:cNvPr id="0" name=""/>
        <dsp:cNvSpPr/>
      </dsp:nvSpPr>
      <dsp:spPr>
        <a:xfrm>
          <a:off x="0" y="1132595"/>
          <a:ext cx="8229600" cy="37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Říjen 1455 - neúspěšné tažení další zemské hotovosti. Řád naopak nedokázal obsadit chelminskou zemi.</a:t>
          </a:r>
          <a:endParaRPr lang="en-US" sz="1400" kern="1200"/>
        </a:p>
      </dsp:txBody>
      <dsp:txXfrm>
        <a:off x="0" y="1132595"/>
        <a:ext cx="8229600" cy="376795"/>
      </dsp:txXfrm>
    </dsp:sp>
    <dsp:sp modelId="{2C53D048-ECDE-42C9-B29A-2028AA932A22}">
      <dsp:nvSpPr>
        <dsp:cNvPr id="0" name=""/>
        <dsp:cNvSpPr/>
      </dsp:nvSpPr>
      <dsp:spPr>
        <a:xfrm>
          <a:off x="0" y="1509390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514804-E166-4665-92E0-D4FEC05D615F}">
      <dsp:nvSpPr>
        <dsp:cNvPr id="0" name=""/>
        <dsp:cNvSpPr/>
      </dsp:nvSpPr>
      <dsp:spPr>
        <a:xfrm>
          <a:off x="0" y="1509390"/>
          <a:ext cx="8229600" cy="37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Od roku 1455 rozšíření bojů na moře (zapojení gdaňských korzárů tzv. kaperů, Dánska a Livonska do války).</a:t>
          </a:r>
          <a:endParaRPr lang="en-US" sz="1400" kern="1200"/>
        </a:p>
      </dsp:txBody>
      <dsp:txXfrm>
        <a:off x="0" y="1509390"/>
        <a:ext cx="8229600" cy="376795"/>
      </dsp:txXfrm>
    </dsp:sp>
    <dsp:sp modelId="{B18B597E-BDA0-4E81-8A01-EEB8B3A5D9B2}">
      <dsp:nvSpPr>
        <dsp:cNvPr id="0" name=""/>
        <dsp:cNvSpPr/>
      </dsp:nvSpPr>
      <dsp:spPr>
        <a:xfrm>
          <a:off x="0" y="1886186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25357A-EA59-4E77-9CA4-A2B5DD1FB020}">
      <dsp:nvSpPr>
        <dsp:cNvPr id="0" name=""/>
        <dsp:cNvSpPr/>
      </dsp:nvSpPr>
      <dsp:spPr>
        <a:xfrm>
          <a:off x="0" y="1886186"/>
          <a:ext cx="8229600" cy="37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1456–1457 - odkoupení malborského hradu od žoldnéřských vojsk.</a:t>
          </a:r>
          <a:endParaRPr lang="en-US" sz="1400" kern="1200"/>
        </a:p>
      </dsp:txBody>
      <dsp:txXfrm>
        <a:off x="0" y="1886186"/>
        <a:ext cx="8229600" cy="376795"/>
      </dsp:txXfrm>
    </dsp:sp>
    <dsp:sp modelId="{45766448-C952-48D5-8A34-F64EC8930FCD}">
      <dsp:nvSpPr>
        <dsp:cNvPr id="0" name=""/>
        <dsp:cNvSpPr/>
      </dsp:nvSpPr>
      <dsp:spPr>
        <a:xfrm>
          <a:off x="0" y="2262981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04975C-2BB2-4FD3-BA13-056BD7EB353B}">
      <dsp:nvSpPr>
        <dsp:cNvPr id="0" name=""/>
        <dsp:cNvSpPr/>
      </dsp:nvSpPr>
      <dsp:spPr>
        <a:xfrm>
          <a:off x="0" y="2262981"/>
          <a:ext cx="8229600" cy="37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1457–1460 - ztráta a znovuzískání Malborku.</a:t>
          </a:r>
          <a:endParaRPr lang="en-US" sz="1400" kern="1200"/>
        </a:p>
      </dsp:txBody>
      <dsp:txXfrm>
        <a:off x="0" y="2262981"/>
        <a:ext cx="8229600" cy="376795"/>
      </dsp:txXfrm>
    </dsp:sp>
    <dsp:sp modelId="{49D15136-5C4D-490E-99E6-141D51640BA9}">
      <dsp:nvSpPr>
        <dsp:cNvPr id="0" name=""/>
        <dsp:cNvSpPr/>
      </dsp:nvSpPr>
      <dsp:spPr>
        <a:xfrm>
          <a:off x="0" y="2639776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C023C5-E3D1-4687-A0A8-E01339D34465}">
      <dsp:nvSpPr>
        <dsp:cNvPr id="0" name=""/>
        <dsp:cNvSpPr/>
      </dsp:nvSpPr>
      <dsp:spPr>
        <a:xfrm>
          <a:off x="0" y="2639776"/>
          <a:ext cx="8229600" cy="37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Do podzimu 1461 - ztráta zbytku východních Prus a část měst v dolním toku Visly.</a:t>
          </a:r>
          <a:endParaRPr lang="en-US" sz="1400" kern="1200" dirty="0"/>
        </a:p>
      </dsp:txBody>
      <dsp:txXfrm>
        <a:off x="0" y="2639776"/>
        <a:ext cx="8229600" cy="376795"/>
      </dsp:txXfrm>
    </dsp:sp>
    <dsp:sp modelId="{4734DC93-A0BC-4170-9F2C-763050C738D1}">
      <dsp:nvSpPr>
        <dsp:cNvPr id="0" name=""/>
        <dsp:cNvSpPr/>
      </dsp:nvSpPr>
      <dsp:spPr>
        <a:xfrm>
          <a:off x="0" y="3016572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B3B768-5810-4051-BF31-7E3426E75E3E}">
      <dsp:nvSpPr>
        <dsp:cNvPr id="0" name=""/>
        <dsp:cNvSpPr/>
      </dsp:nvSpPr>
      <dsp:spPr>
        <a:xfrm>
          <a:off x="0" y="3016572"/>
          <a:ext cx="8229600" cy="37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1.I.1464 - kapitulace Gniewu (Mewe) (dobyl jej polský hejtman Petr z Dunina).</a:t>
          </a:r>
          <a:endParaRPr lang="en-US" sz="1400" kern="1200"/>
        </a:p>
      </dsp:txBody>
      <dsp:txXfrm>
        <a:off x="0" y="3016572"/>
        <a:ext cx="8229600" cy="376795"/>
      </dsp:txXfrm>
    </dsp:sp>
    <dsp:sp modelId="{1F119E5E-232B-4BF9-936F-06BEA998D6EB}">
      <dsp:nvSpPr>
        <dsp:cNvPr id="0" name=""/>
        <dsp:cNvSpPr/>
      </dsp:nvSpPr>
      <dsp:spPr>
        <a:xfrm>
          <a:off x="0" y="3393367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03CBCA-41C7-45CC-9A1D-589770203D3D}">
      <dsp:nvSpPr>
        <dsp:cNvPr id="0" name=""/>
        <dsp:cNvSpPr/>
      </dsp:nvSpPr>
      <dsp:spPr>
        <a:xfrm>
          <a:off x="0" y="3393367"/>
          <a:ext cx="8229600" cy="37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Češko-moravští žoldnéři (hejtmané) – Oldřich Červenka, Bernard z Cimburka.</a:t>
          </a:r>
          <a:endParaRPr lang="en-US" sz="1400" kern="1200"/>
        </a:p>
      </dsp:txBody>
      <dsp:txXfrm>
        <a:off x="0" y="3393367"/>
        <a:ext cx="8229600" cy="376795"/>
      </dsp:txXfrm>
    </dsp:sp>
    <dsp:sp modelId="{9D02604C-4A3B-46BC-87DB-964F35FE2BF0}">
      <dsp:nvSpPr>
        <dsp:cNvPr id="0" name=""/>
        <dsp:cNvSpPr/>
      </dsp:nvSpPr>
      <dsp:spPr>
        <a:xfrm>
          <a:off x="0" y="3770162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507EAF-9A52-49CB-B8D8-147D5E7AC63A}">
      <dsp:nvSpPr>
        <dsp:cNvPr id="0" name=""/>
        <dsp:cNvSpPr/>
      </dsp:nvSpPr>
      <dsp:spPr>
        <a:xfrm>
          <a:off x="0" y="3770162"/>
          <a:ext cx="8229600" cy="37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Červen 1464 – zahájení mírových jednání v Toruni.</a:t>
          </a:r>
          <a:endParaRPr lang="en-US" sz="1400" kern="1200" dirty="0"/>
        </a:p>
      </dsp:txBody>
      <dsp:txXfrm>
        <a:off x="0" y="3770162"/>
        <a:ext cx="8229600" cy="376795"/>
      </dsp:txXfrm>
    </dsp:sp>
    <dsp:sp modelId="{62918F89-710D-426E-BC62-7831AC9C63DD}">
      <dsp:nvSpPr>
        <dsp:cNvPr id="0" name=""/>
        <dsp:cNvSpPr/>
      </dsp:nvSpPr>
      <dsp:spPr>
        <a:xfrm>
          <a:off x="0" y="4146957"/>
          <a:ext cx="8229600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8AF3D6-3078-4A76-AE95-FF25991C9263}">
      <dsp:nvSpPr>
        <dsp:cNvPr id="0" name=""/>
        <dsp:cNvSpPr/>
      </dsp:nvSpPr>
      <dsp:spPr>
        <a:xfrm>
          <a:off x="0" y="4146957"/>
          <a:ext cx="8229600" cy="376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Papež Pavel II. změnil neústupnou politiku svých předchůdců – vyslal legáta Rudolfa z Rüdesheimu (1466).</a:t>
          </a:r>
          <a:endParaRPr lang="en-US" sz="1400" kern="1200"/>
        </a:p>
      </dsp:txBody>
      <dsp:txXfrm>
        <a:off x="0" y="4146957"/>
        <a:ext cx="8229600" cy="376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40FD9E-FB0B-E440-B98C-7EAE7D670313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DF86A-3E06-484B-83F5-703C70B87E7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336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277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04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9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14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181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28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1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988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10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9820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1B1F4-0FC1-9945-B730-EBB1AB19237D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56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Mastertextformat bearbeiten</a:t>
            </a:r>
          </a:p>
          <a:p>
            <a:pPr lvl="1"/>
            <a:r>
              <a:rPr lang="cs-CZ"/>
              <a:t>Zweite Ebene</a:t>
            </a:r>
          </a:p>
          <a:p>
            <a:pPr lvl="2"/>
            <a:r>
              <a:rPr lang="cs-CZ"/>
              <a:t>Dritte Ebene</a:t>
            </a:r>
          </a:p>
          <a:p>
            <a:pPr lvl="3"/>
            <a:r>
              <a:rPr lang="cs-CZ"/>
              <a:t>Vierte Ebene</a:t>
            </a:r>
          </a:p>
          <a:p>
            <a:pPr lvl="4"/>
            <a:r>
              <a:rPr lang="cs-CZ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1B1F4-0FC1-9945-B730-EBB1AB19237D}" type="datetimeFigureOut">
              <a:rPr lang="de-DE" smtClean="0"/>
              <a:t>22.05.2024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021D-3392-EE48-8170-B4941F4F46E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2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 descr="Polen-Litau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89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56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48F0C46-13CD-4042-C2AA-9EB7F746A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445085-BEC8-2CDF-D31B-2025516A2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384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447B14-224A-1310-355D-887011C6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Geneze „Třináctileté války“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7D8AC2-57A6-72F2-8009-BC239DE2D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1800" dirty="0">
                <a:effectLst/>
                <a:ea typeface="Cambria" panose="02040503050406030204" pitchFamily="18" charset="0"/>
              </a:rPr>
              <a:t>Uzavření míru u jezera </a:t>
            </a:r>
            <a:r>
              <a:rPr lang="cs-CZ" sz="1800" dirty="0" err="1">
                <a:effectLst/>
                <a:ea typeface="Cambria" panose="02040503050406030204" pitchFamily="18" charset="0"/>
              </a:rPr>
              <a:t>Mełno</a:t>
            </a:r>
            <a:r>
              <a:rPr lang="cs-CZ" sz="1800" dirty="0">
                <a:effectLst/>
                <a:ea typeface="Cambria" panose="02040503050406030204" pitchFamily="18" charset="0"/>
              </a:rPr>
              <a:t> (září 1422)</a:t>
            </a:r>
          </a:p>
          <a:p>
            <a:r>
              <a:rPr lang="de-DE" sz="1800" dirty="0">
                <a:ea typeface="Cambria" panose="02040503050406030204" pitchFamily="18" charset="0"/>
              </a:rPr>
              <a:t>L</a:t>
            </a:r>
            <a:r>
              <a:rPr lang="cs-CZ" sz="1800" dirty="0">
                <a:effectLst/>
                <a:ea typeface="Cambria" panose="02040503050406030204" pitchFamily="18" charset="0"/>
              </a:rPr>
              <a:t>eden 1429 setkání v Lucku (Zikmund Lucemburský, Vladislav II. </a:t>
            </a:r>
            <a:r>
              <a:rPr lang="cs-CZ" sz="1800" dirty="0" err="1">
                <a:effectLst/>
                <a:ea typeface="Cambria" panose="02040503050406030204" pitchFamily="18" charset="0"/>
              </a:rPr>
              <a:t>Jagello</a:t>
            </a:r>
            <a:r>
              <a:rPr lang="cs-CZ" sz="1800" dirty="0">
                <a:effectLst/>
                <a:ea typeface="Cambria" panose="02040503050406030204" pitchFamily="18" charset="0"/>
              </a:rPr>
              <a:t>, Vitold Litevský) - nabídka královské korunu pro Vitolda od </a:t>
            </a:r>
            <a:r>
              <a:rPr lang="cs-CZ" sz="1800" dirty="0" err="1">
                <a:effectLst/>
                <a:ea typeface="Cambria" panose="02040503050406030204" pitchFamily="18" charset="0"/>
              </a:rPr>
              <a:t>Zikm</a:t>
            </a:r>
            <a:r>
              <a:rPr lang="cs-CZ" sz="1800" dirty="0">
                <a:effectLst/>
                <a:ea typeface="Cambria" panose="02040503050406030204" pitchFamily="18" charset="0"/>
              </a:rPr>
              <a:t>. Lucemburského</a:t>
            </a:r>
          </a:p>
          <a:p>
            <a:r>
              <a:rPr lang="cs-CZ" sz="1800" dirty="0">
                <a:ea typeface="Cambria" panose="02040503050406030204" pitchFamily="18" charset="0"/>
              </a:rPr>
              <a:t>Po smrti Vitolda (27.X.1430) velkým knížetem </a:t>
            </a:r>
            <a:r>
              <a:rPr lang="cs-CZ" sz="1800" dirty="0" err="1">
                <a:ea typeface="Cambria" panose="02040503050406030204" pitchFamily="18" charset="0"/>
              </a:rPr>
              <a:t>Švitrgaila</a:t>
            </a:r>
            <a:r>
              <a:rPr lang="cs-CZ" sz="1800" dirty="0">
                <a:ea typeface="Cambria" panose="02040503050406030204" pitchFamily="18" charset="0"/>
              </a:rPr>
              <a:t> (</a:t>
            </a:r>
            <a:r>
              <a:rPr lang="cs-CZ" sz="1800" dirty="0" err="1">
                <a:ea typeface="Cambria" panose="02040503050406030204" pitchFamily="18" charset="0"/>
              </a:rPr>
              <a:t>Świdrigie</a:t>
            </a:r>
            <a:r>
              <a:rPr lang="pl-PL" sz="1800" dirty="0" err="1">
                <a:ea typeface="Cambria" panose="02040503050406030204" pitchFamily="18" charset="0"/>
              </a:rPr>
              <a:t>łło</a:t>
            </a:r>
            <a:r>
              <a:rPr lang="pl-PL" sz="1800" dirty="0">
                <a:ea typeface="Cambria" panose="02040503050406030204" pitchFamily="18" charset="0"/>
              </a:rPr>
              <a:t>)</a:t>
            </a:r>
          </a:p>
          <a:p>
            <a:r>
              <a:rPr lang="cs-CZ" sz="1800" dirty="0">
                <a:ea typeface="Cambria" panose="02040503050406030204" pitchFamily="18" charset="0"/>
              </a:rPr>
              <a:t>Duben 1431 - </a:t>
            </a:r>
            <a:r>
              <a:rPr lang="cs-CZ" sz="1800" dirty="0">
                <a:effectLst/>
                <a:ea typeface="Cambria" panose="02040503050406030204" pitchFamily="18" charset="0"/>
              </a:rPr>
              <a:t>spojenectví mezi </a:t>
            </a:r>
            <a:r>
              <a:rPr lang="cs-CZ" sz="1800" dirty="0" err="1">
                <a:ea typeface="Cambria" panose="02040503050406030204" pitchFamily="18" charset="0"/>
              </a:rPr>
              <a:t>Švitrigailou</a:t>
            </a:r>
            <a:r>
              <a:rPr lang="cs-CZ" sz="1800" dirty="0">
                <a:effectLst/>
                <a:ea typeface="Cambria" panose="02040503050406030204" pitchFamily="18" charset="0"/>
              </a:rPr>
              <a:t> a velmistrem Pavlem z </a:t>
            </a:r>
            <a:r>
              <a:rPr lang="cs-CZ" sz="1800" dirty="0" err="1">
                <a:effectLst/>
                <a:ea typeface="Cambria" panose="02040503050406030204" pitchFamily="18" charset="0"/>
              </a:rPr>
              <a:t>Rusdorfu</a:t>
            </a:r>
            <a:r>
              <a:rPr lang="cs-CZ" sz="1800" dirty="0">
                <a:effectLst/>
                <a:ea typeface="Cambria" panose="02040503050406030204" pitchFamily="18" charset="0"/>
              </a:rPr>
              <a:t> (1422-1441)</a:t>
            </a:r>
          </a:p>
          <a:p>
            <a:r>
              <a:rPr lang="cs-CZ" sz="1800" dirty="0">
                <a:ea typeface="Cambria" panose="02040503050406030204" pitchFamily="18" charset="0"/>
              </a:rPr>
              <a:t>Dva spojenecké bloky:</a:t>
            </a:r>
          </a:p>
          <a:p>
            <a:pPr indent="450215" algn="just">
              <a:lnSpc>
                <a:spcPct val="150000"/>
              </a:lnSpc>
            </a:pPr>
            <a:r>
              <a:rPr lang="cs-CZ" sz="18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velmistr (a </a:t>
            </a:r>
            <a:r>
              <a:rPr lang="cs-CZ" sz="1800" dirty="0" err="1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livonský</a:t>
            </a:r>
            <a:r>
              <a:rPr lang="cs-CZ" sz="18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zemský mistr) – </a:t>
            </a:r>
            <a:r>
              <a:rPr lang="cs-CZ" sz="1800" dirty="0" err="1">
                <a:ea typeface="Cambria" panose="02040503050406030204" pitchFamily="18" charset="0"/>
              </a:rPr>
              <a:t>Švitrigaila</a:t>
            </a:r>
            <a:r>
              <a:rPr lang="cs-CZ" sz="18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– Zikmund Lucemburský. </a:t>
            </a:r>
          </a:p>
          <a:p>
            <a:pPr indent="450215" algn="just">
              <a:lnSpc>
                <a:spcPct val="150000"/>
              </a:lnSpc>
            </a:pPr>
            <a:r>
              <a:rPr lang="cs-CZ" sz="18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Vladislav II. </a:t>
            </a:r>
            <a:r>
              <a:rPr lang="cs-CZ" sz="1800" dirty="0" err="1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Jagello</a:t>
            </a:r>
            <a:r>
              <a:rPr lang="cs-CZ" sz="18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 – Zikmund </a:t>
            </a:r>
            <a:r>
              <a:rPr lang="cs-CZ" sz="1800" dirty="0" err="1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Kejstutovič</a:t>
            </a:r>
            <a:r>
              <a:rPr lang="cs-CZ" sz="18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sz="1800" dirty="0">
                <a:ea typeface="Cambria" panose="02040503050406030204" pitchFamily="18" charset="0"/>
              </a:rPr>
              <a:t>Jaro 1433 – tažení husitů (spojenci Polska) k Baltu</a:t>
            </a:r>
          </a:p>
          <a:p>
            <a:r>
              <a:rPr lang="cs-CZ" sz="1800" dirty="0">
                <a:ea typeface="Cambria" panose="02040503050406030204" pitchFamily="18" charset="0"/>
              </a:rPr>
              <a:t>15.XII.1433 – 12-leté příměří mezi velmistrem a Polskem (podmínka: opustit </a:t>
            </a:r>
            <a:r>
              <a:rPr lang="cs-CZ" sz="1800" dirty="0" err="1">
                <a:ea typeface="Cambria" panose="02040503050406030204" pitchFamily="18" charset="0"/>
              </a:rPr>
              <a:t>Švitrigailu</a:t>
            </a:r>
            <a:r>
              <a:rPr lang="cs-CZ" sz="1800" dirty="0">
                <a:ea typeface="Cambria" panose="02040503050406030204" pitchFamily="18" charset="0"/>
              </a:rPr>
              <a:t>)</a:t>
            </a:r>
          </a:p>
          <a:p>
            <a:r>
              <a:rPr lang="cs-CZ" sz="1800" dirty="0">
                <a:ea typeface="Cambria" panose="02040503050406030204" pitchFamily="18" charset="0"/>
              </a:rPr>
              <a:t>1.IX.1435 – bitva u </a:t>
            </a:r>
            <a:r>
              <a:rPr lang="cs-CZ" sz="1800" dirty="0" err="1">
                <a:ea typeface="Cambria" panose="02040503050406030204" pitchFamily="18" charset="0"/>
              </a:rPr>
              <a:t>Wilkomierze</a:t>
            </a:r>
            <a:r>
              <a:rPr lang="cs-CZ" sz="1800" dirty="0">
                <a:ea typeface="Cambria" panose="02040503050406030204" pitchFamily="18" charset="0"/>
              </a:rPr>
              <a:t> (</a:t>
            </a:r>
            <a:r>
              <a:rPr lang="cs-CZ" sz="1800" dirty="0" err="1">
                <a:ea typeface="Cambria" panose="02040503050406030204" pitchFamily="18" charset="0"/>
              </a:rPr>
              <a:t>Ukmerge</a:t>
            </a:r>
            <a:r>
              <a:rPr lang="cs-CZ" sz="1800" dirty="0">
                <a:ea typeface="Cambria" panose="02040503050406030204" pitchFamily="18" charset="0"/>
              </a:rPr>
              <a:t>) – </a:t>
            </a:r>
            <a:r>
              <a:rPr lang="cs-CZ" sz="1800" dirty="0" err="1">
                <a:ea typeface="Cambria" panose="02040503050406030204" pitchFamily="18" charset="0"/>
              </a:rPr>
              <a:t>Zikm</a:t>
            </a:r>
            <a:r>
              <a:rPr lang="cs-CZ" sz="1800" dirty="0">
                <a:ea typeface="Cambria" panose="02040503050406030204" pitchFamily="18" charset="0"/>
              </a:rPr>
              <a:t>. </a:t>
            </a:r>
            <a:r>
              <a:rPr lang="cs-CZ" sz="1800" dirty="0" err="1">
                <a:ea typeface="Cambria" panose="02040503050406030204" pitchFamily="18" charset="0"/>
              </a:rPr>
              <a:t>Kejstutovič</a:t>
            </a:r>
            <a:r>
              <a:rPr lang="cs-CZ" sz="1800" dirty="0">
                <a:ea typeface="Cambria" panose="02040503050406030204" pitchFamily="18" charset="0"/>
              </a:rPr>
              <a:t> porazil vojska  </a:t>
            </a:r>
            <a:r>
              <a:rPr lang="cs-CZ" sz="1800" dirty="0" err="1">
                <a:ea typeface="Cambria" panose="02040503050406030204" pitchFamily="18" charset="0"/>
              </a:rPr>
              <a:t>Švitrigaily</a:t>
            </a:r>
            <a:r>
              <a:rPr lang="cs-CZ" sz="1800" dirty="0">
                <a:ea typeface="Cambria" panose="02040503050406030204" pitchFamily="18" charset="0"/>
              </a:rPr>
              <a:t> a </a:t>
            </a:r>
            <a:r>
              <a:rPr lang="cs-CZ" sz="1800" dirty="0" err="1">
                <a:ea typeface="Cambria" panose="02040503050406030204" pitchFamily="18" charset="0"/>
              </a:rPr>
              <a:t>livonského</a:t>
            </a:r>
            <a:r>
              <a:rPr lang="cs-CZ" sz="1800" dirty="0">
                <a:ea typeface="Cambria" panose="02040503050406030204" pitchFamily="18" charset="0"/>
              </a:rPr>
              <a:t> mistra.</a:t>
            </a:r>
          </a:p>
        </p:txBody>
      </p:sp>
    </p:spTree>
    <p:extLst>
      <p:ext uri="{BB962C8B-B14F-4D97-AF65-F5344CB8AC3E}">
        <p14:creationId xmlns:p14="http://schemas.microsoft.com/office/powerpoint/2010/main" val="7881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641592-A9D4-0B29-C59C-DFDC85D55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dirty="0"/>
              <a:t>Geneze „Třináctileté války“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03C097-A487-1656-C201-E3F3018C1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300"/>
              <a:t>31.XII.1435 – </a:t>
            </a:r>
            <a:r>
              <a:rPr lang="cs-CZ" sz="1300" err="1"/>
              <a:t>břesto-kujavský</a:t>
            </a:r>
            <a:r>
              <a:rPr lang="cs-CZ" sz="1300"/>
              <a:t> mír:</a:t>
            </a:r>
          </a:p>
          <a:p>
            <a:pPr>
              <a:lnSpc>
                <a:spcPct val="90000"/>
              </a:lnSpc>
            </a:pPr>
            <a:endParaRPr lang="cs-CZ" sz="1300"/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300">
                <a:effectLst/>
              </a:rPr>
              <a:t>zrušení spojeneckých závazků německého řádu vůči </a:t>
            </a:r>
            <a:r>
              <a:rPr lang="cs-CZ" sz="1300" err="1"/>
              <a:t>Švitrigailovi</a:t>
            </a:r>
            <a:r>
              <a:rPr lang="cs-CZ" sz="1300">
                <a:effectLst/>
              </a:rPr>
              <a:t> a uznání vlády Zikmunda </a:t>
            </a:r>
            <a:r>
              <a:rPr lang="cs-CZ" sz="1300" err="1">
                <a:effectLst/>
              </a:rPr>
              <a:t>Kejstutoviče</a:t>
            </a:r>
            <a:r>
              <a:rPr lang="cs-CZ" sz="1300">
                <a:effectLst/>
              </a:rPr>
              <a:t> na Litvě;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300">
                <a:effectLst/>
              </a:rPr>
              <a:t>řád nesměl podporovat žádného litevského knížete (jen se souhlasem Polské koruny);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300">
                <a:effectLst/>
              </a:rPr>
              <a:t>mírová smlouvy nesmí být nikým zpochybněna (ani papež nebo císař);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300">
                <a:effectLst/>
              </a:rPr>
              <a:t>hranice území podle </a:t>
            </a:r>
            <a:r>
              <a:rPr lang="cs-CZ" sz="1300" err="1">
                <a:effectLst/>
              </a:rPr>
              <a:t>melneňského</a:t>
            </a:r>
            <a:r>
              <a:rPr lang="cs-CZ" sz="1300">
                <a:effectLst/>
              </a:rPr>
              <a:t> míru (1422);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300">
                <a:effectLst/>
              </a:rPr>
              <a:t>řád drží Pomoří, zemi </a:t>
            </a:r>
            <a:r>
              <a:rPr lang="cs-CZ" sz="1300" err="1">
                <a:effectLst/>
              </a:rPr>
              <a:t>chelminskou</a:t>
            </a:r>
            <a:r>
              <a:rPr lang="cs-CZ" sz="1300">
                <a:effectLst/>
              </a:rPr>
              <a:t> a michalovskou;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300">
                <a:effectLst/>
              </a:rPr>
              <a:t>papežský výrok z r. 1339 má být anulováno;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300">
                <a:effectLst/>
              </a:rPr>
              <a:t>smlouva potvrzena všemi pruskými i polskými stavy (přísahaly a garantovaly její platnost);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300"/>
              <a:t>slib</a:t>
            </a:r>
            <a:r>
              <a:rPr lang="cs-CZ" sz="1300">
                <a:effectLst/>
              </a:rPr>
              <a:t> měl být obnovován co deset let;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1300">
                <a:effectLst/>
              </a:rPr>
              <a:t>při útoku jedné strany na území protivníka poddaní útočné strany nebyli vázání poslušnosti vůči své vrchnosti.</a:t>
            </a:r>
            <a:endParaRPr lang="cs-CZ" sz="1300"/>
          </a:p>
        </p:txBody>
      </p:sp>
      <p:pic>
        <p:nvPicPr>
          <p:cNvPr id="5" name="Inhaltsplatzhalter 3" descr="scan-2017-12-07_1.jpg">
            <a:extLst>
              <a:ext uri="{FF2B5EF4-FFF2-40B4-BE49-F238E27FC236}">
                <a16:creationId xmlns:a16="http://schemas.microsoft.com/office/drawing/2014/main" id="{3F4C8138-46DA-42FA-5028-9FB2F9BA59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2" t="7973" r="2796" b="64126"/>
          <a:stretch/>
        </p:blipFill>
        <p:spPr>
          <a:xfrm>
            <a:off x="4648200" y="2389687"/>
            <a:ext cx="4038600" cy="2946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1584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1FB5B-1B31-52CD-7769-23C9AA542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dirty="0"/>
              <a:t>Geneze „Třináctileté války“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5DEDDC-B1D8-0812-9838-E4529B1595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300">
                <a:effectLst/>
              </a:rPr>
              <a:t>Řád jako vrchnost směřoval k omezení právních a ekonomických privilegií rytířstva a měšťanstva v </a:t>
            </a:r>
            <a:r>
              <a:rPr lang="cs-CZ" sz="1300" err="1">
                <a:effectLst/>
              </a:rPr>
              <a:t>Prusích</a:t>
            </a:r>
            <a:r>
              <a:rPr lang="cs-CZ" sz="1300">
                <a:effectLst/>
              </a:rPr>
              <a:t>. 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300"/>
              <a:t>S</a:t>
            </a:r>
            <a:r>
              <a:rPr lang="cs-CZ" sz="1300">
                <a:effectLst/>
              </a:rPr>
              <a:t>jezd pruských stavů v prosinci 1437 v </a:t>
            </a:r>
            <a:r>
              <a:rPr lang="cs-CZ" sz="1300" err="1">
                <a:effectLst/>
              </a:rPr>
              <a:t>Elblągu</a:t>
            </a:r>
            <a:r>
              <a:rPr lang="cs-CZ" sz="1300">
                <a:effectLst/>
              </a:rPr>
              <a:t> (</a:t>
            </a:r>
            <a:r>
              <a:rPr lang="cs-CZ" sz="1300" err="1">
                <a:effectLst/>
              </a:rPr>
              <a:t>Elbing</a:t>
            </a:r>
            <a:r>
              <a:rPr lang="cs-CZ" sz="1300">
                <a:effectLst/>
              </a:rPr>
              <a:t>) - kromě ekonomických také politické požadavky: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cs-CZ" sz="1300">
              <a:effectLst/>
            </a:endParaRPr>
          </a:p>
          <a:p>
            <a:pPr indent="450215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300"/>
              <a:t>U</a:t>
            </a:r>
            <a:r>
              <a:rPr lang="cs-CZ" sz="1300">
                <a:effectLst/>
              </a:rPr>
              <a:t>stanovení soudního tribunálu, u něhož by jednou v roce každý poddaný mohl podat stížnost na svou vrchnost kvůli násilí a porušování svých práv.</a:t>
            </a:r>
          </a:p>
          <a:p>
            <a:pPr indent="450215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300">
                <a:effectLst/>
              </a:rPr>
              <a:t>Aby velmistr schválil svobodné organizování sněmů a setkání.</a:t>
            </a:r>
          </a:p>
          <a:p>
            <a:pPr indent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1300">
                <a:effectLst/>
              </a:rPr>
              <a:t> 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300">
                <a:effectLst/>
              </a:rPr>
              <a:t>21.II.1440 - vznik Pruského svazu (</a:t>
            </a:r>
            <a:r>
              <a:rPr lang="cs-CZ" sz="1300" i="1" err="1">
                <a:effectLst/>
              </a:rPr>
              <a:t>Preußischer</a:t>
            </a:r>
            <a:r>
              <a:rPr lang="cs-CZ" sz="1300" i="1">
                <a:effectLst/>
              </a:rPr>
              <a:t> Bund</a:t>
            </a:r>
            <a:r>
              <a:rPr lang="cs-CZ" sz="1300">
                <a:effectLst/>
              </a:rPr>
              <a:t>)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300"/>
              <a:t>V</a:t>
            </a:r>
            <a:r>
              <a:rPr lang="cs-CZ" sz="1300">
                <a:effectLst/>
              </a:rPr>
              <a:t>elmistr Ludvík z </a:t>
            </a:r>
            <a:r>
              <a:rPr lang="cs-CZ" sz="1300" err="1">
                <a:effectLst/>
              </a:rPr>
              <a:t>Erlichshausenu</a:t>
            </a:r>
            <a:r>
              <a:rPr lang="cs-CZ" sz="1300">
                <a:effectLst/>
              </a:rPr>
              <a:t> (1450-1467) otevřeně bojoval proti Pruskému svazu.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300"/>
              <a:t>1452-1453 - Proces přes císařem Fridrichem III. Habsburským.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sz="1300"/>
              <a:t>Podzim 1453 - </a:t>
            </a:r>
            <a:r>
              <a:rPr lang="cs-CZ" sz="1300">
                <a:effectLst/>
              </a:rPr>
              <a:t>Hans von </a:t>
            </a:r>
            <a:r>
              <a:rPr lang="cs-CZ" sz="1300" err="1">
                <a:effectLst/>
              </a:rPr>
              <a:t>Baysen</a:t>
            </a:r>
            <a:r>
              <a:rPr lang="cs-CZ" sz="1300">
                <a:effectLst/>
              </a:rPr>
              <a:t> (zástupce </a:t>
            </a:r>
            <a:r>
              <a:rPr lang="cs-CZ" sz="1300" err="1">
                <a:effectLst/>
              </a:rPr>
              <a:t>Pr</a:t>
            </a:r>
            <a:r>
              <a:rPr lang="cs-CZ" sz="1300">
                <a:effectLst/>
              </a:rPr>
              <a:t>. </a:t>
            </a:r>
            <a:r>
              <a:rPr lang="cs-CZ" sz="1300"/>
              <a:t>s</a:t>
            </a:r>
            <a:r>
              <a:rPr lang="cs-CZ" sz="1300">
                <a:effectLst/>
              </a:rPr>
              <a:t>vazu) jednání v Krakově. </a:t>
            </a:r>
            <a:endParaRPr lang="cs-CZ" sz="1300"/>
          </a:p>
        </p:txBody>
      </p:sp>
      <p:pic>
        <p:nvPicPr>
          <p:cNvPr id="4" name="Inhaltsplatzhalter 5" descr="scan-2017-12-07_1.jpg">
            <a:extLst>
              <a:ext uri="{FF2B5EF4-FFF2-40B4-BE49-F238E27FC236}">
                <a16:creationId xmlns:a16="http://schemas.microsoft.com/office/drawing/2014/main" id="{0C93B695-D3D2-724D-835B-AA6F4903CE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8" t="39843" r="3341" b="26778"/>
          <a:stretch/>
        </p:blipFill>
        <p:spPr>
          <a:xfrm>
            <a:off x="4648200" y="2100324"/>
            <a:ext cx="4038600" cy="3525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9265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dirty="0"/>
              <a:t>Geneze „Třináctileté války“</a:t>
            </a:r>
            <a:endParaRPr lang="de-DE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E262171-2317-E0E0-BB7F-48CC15DE6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200">
                <a:effectLst/>
              </a:rPr>
              <a:t>20.II.1454 – slavnostní poselstvo Pruského svazu (Hans von </a:t>
            </a:r>
            <a:r>
              <a:rPr lang="cs-CZ" sz="2200" err="1">
                <a:effectLst/>
              </a:rPr>
              <a:t>Baysen</a:t>
            </a:r>
            <a:r>
              <a:rPr lang="cs-CZ" sz="2200">
                <a:effectLst/>
              </a:rPr>
              <a:t>) v Krakov:  Prosba předložená polskému králi Kazimíru IV., aby převzal celé Prusy pod svou vládu.</a:t>
            </a:r>
          </a:p>
          <a:p>
            <a:pPr>
              <a:lnSpc>
                <a:spcPct val="90000"/>
              </a:lnSpc>
            </a:pPr>
            <a:r>
              <a:rPr lang="cs-CZ" sz="2200">
                <a:effectLst/>
              </a:rPr>
              <a:t>6.III.1454 – vydání inkorporační listiny králem Kazimírem IV.: sjednocení Prus s Polským královstvím.</a:t>
            </a:r>
          </a:p>
          <a:p>
            <a:pPr>
              <a:lnSpc>
                <a:spcPct val="90000"/>
              </a:lnSpc>
            </a:pPr>
            <a:r>
              <a:rPr lang="cs-CZ" sz="2200">
                <a:effectLst/>
              </a:rPr>
              <a:t>Květen a červen 1454 – Toruň a </a:t>
            </a:r>
            <a:r>
              <a:rPr lang="cs-CZ" sz="2200" err="1">
                <a:effectLst/>
              </a:rPr>
              <a:t>Elbląg</a:t>
            </a:r>
            <a:r>
              <a:rPr lang="cs-CZ" sz="2200">
                <a:effectLst/>
              </a:rPr>
              <a:t> -  polský král Kazimír IV. přijal hold od pruských biskupů (kromě </a:t>
            </a:r>
            <a:r>
              <a:rPr lang="cs-CZ" sz="2200" err="1">
                <a:effectLst/>
              </a:rPr>
              <a:t>varmijského</a:t>
            </a:r>
            <a:r>
              <a:rPr lang="cs-CZ" sz="2200">
                <a:effectLst/>
              </a:rPr>
              <a:t>).</a:t>
            </a:r>
            <a:endParaRPr lang="cs-CZ" sz="2200"/>
          </a:p>
        </p:txBody>
      </p:sp>
      <p:pic>
        <p:nvPicPr>
          <p:cNvPr id="6" name="Inhaltsplatzhalter 7" descr="scan-2017-12-07.pdf">
            <a:extLst>
              <a:ext uri="{FF2B5EF4-FFF2-40B4-BE49-F238E27FC236}">
                <a16:creationId xmlns:a16="http://schemas.microsoft.com/office/drawing/2014/main" id="{F0329BCF-4C42-B43E-676D-F64C6E82F5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2" t="3871" r="44008" b="62749"/>
          <a:stretch/>
        </p:blipFill>
        <p:spPr>
          <a:xfrm>
            <a:off x="4648200" y="2284614"/>
            <a:ext cx="4038600" cy="3157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1407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99821D-3ADC-B74E-4830-7AEC14CC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dirty="0"/>
              <a:t>„Třináctiletá válka“ (1454-1466)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907F0E-66B0-FDDC-7058-22133196A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700" dirty="0"/>
              <a:t>Dvě fáze: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sz="2700" dirty="0"/>
          </a:p>
          <a:p>
            <a:pPr indent="45021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700" dirty="0">
                <a:effectLst/>
              </a:rPr>
              <a:t>1454–1461</a:t>
            </a:r>
          </a:p>
          <a:p>
            <a:pPr indent="45021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700" dirty="0">
                <a:effectLst/>
              </a:rPr>
              <a:t>1461–1466</a:t>
            </a:r>
          </a:p>
          <a:p>
            <a:pPr indent="45021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sz="2700" dirty="0"/>
          </a:p>
          <a:p>
            <a:pPr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700" dirty="0">
                <a:effectLst/>
              </a:rPr>
              <a:t>Zásadním charakteristickým rozdílem mezi fázemi je změna způsobu povolávání armády (forma ozbrojených sil) na polské straně: v první fázi základ armády tvořila zemská hotovost, v</a:t>
            </a:r>
            <a:r>
              <a:rPr lang="de-DE" sz="2700" dirty="0">
                <a:effectLst/>
              </a:rPr>
              <a:t>e</a:t>
            </a:r>
            <a:r>
              <a:rPr lang="cs-CZ" sz="2700" dirty="0">
                <a:effectLst/>
              </a:rPr>
              <a:t> druhé převažovala žoldnéřská vojska.</a:t>
            </a:r>
          </a:p>
          <a:p>
            <a:pPr indent="45021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sz="2700" dirty="0">
              <a:effectLst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sz="2700" dirty="0"/>
          </a:p>
        </p:txBody>
      </p:sp>
    </p:spTree>
    <p:extLst>
      <p:ext uri="{BB962C8B-B14F-4D97-AF65-F5344CB8AC3E}">
        <p14:creationId xmlns:p14="http://schemas.microsoft.com/office/powerpoint/2010/main" val="3031174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99821D-3ADC-B74E-4830-7AEC14CC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dirty="0"/>
              <a:t>„Třináctiletá válka“ (1454-1466)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FD5B822-1C69-8CAA-578F-E6E2B5560B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742909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1847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radovy-stat-po-146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9747" r="2090" b="525"/>
          <a:stretch/>
        </p:blipFill>
        <p:spPr>
          <a:xfrm>
            <a:off x="870294" y="1"/>
            <a:ext cx="7385764" cy="678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19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0ED2B-D175-B1C2-B87E-E5D3E43D1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dirty="0"/>
              <a:t>Druhý toruňský mír (</a:t>
            </a:r>
            <a:r>
              <a:rPr lang="cs-CZ" dirty="0">
                <a:effectLst/>
              </a:rPr>
              <a:t>19.X.1466)</a:t>
            </a:r>
            <a:endParaRPr lang="cs-CZ" dirty="0"/>
          </a:p>
        </p:txBody>
      </p:sp>
      <p:pic>
        <p:nvPicPr>
          <p:cNvPr id="5" name="Inhaltsplatzhalter 3" descr="scan-2017-12-07_1.pdf">
            <a:extLst>
              <a:ext uri="{FF2B5EF4-FFF2-40B4-BE49-F238E27FC236}">
                <a16:creationId xmlns:a16="http://schemas.microsoft.com/office/drawing/2014/main" id="{44CD085A-A692-EBBB-48E7-1A08369C76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8" t="6451" r="3539" b="37234"/>
          <a:stretch/>
        </p:blipFill>
        <p:spPr>
          <a:xfrm>
            <a:off x="2831550" y="1600200"/>
            <a:ext cx="3480901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5777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700</Words>
  <Application>Microsoft Office PowerPoint</Application>
  <PresentationFormat>Předvádění na obrazovce (4:3)</PresentationFormat>
  <Paragraphs>59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Office-Design</vt:lpstr>
      <vt:lpstr>Prezentace aplikace PowerPoint</vt:lpstr>
      <vt:lpstr>Geneze „Třináctileté války“</vt:lpstr>
      <vt:lpstr>Geneze „Třináctileté války“</vt:lpstr>
      <vt:lpstr>Geneze „Třináctileté války“</vt:lpstr>
      <vt:lpstr>Geneze „Třináctileté války“</vt:lpstr>
      <vt:lpstr>„Třináctiletá válka“ (1454-1466)</vt:lpstr>
      <vt:lpstr>„Třináctiletá válka“ (1454-1466)</vt:lpstr>
      <vt:lpstr>Prezentace aplikace PowerPoint</vt:lpstr>
      <vt:lpstr>Druhý toruňský mír (19.X.1466)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Premysl Bar</dc:creator>
  <cp:lastModifiedBy>Přemysl Bar</cp:lastModifiedBy>
  <cp:revision>443</cp:revision>
  <dcterms:created xsi:type="dcterms:W3CDTF">2017-09-20T06:37:47Z</dcterms:created>
  <dcterms:modified xsi:type="dcterms:W3CDTF">2024-05-22T12:19:38Z</dcterms:modified>
</cp:coreProperties>
</file>