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301" r:id="rId2"/>
    <p:sldId id="261" r:id="rId3"/>
    <p:sldId id="258" r:id="rId4"/>
    <p:sldId id="259" r:id="rId5"/>
    <p:sldId id="260" r:id="rId6"/>
    <p:sldId id="297" r:id="rId7"/>
    <p:sldId id="298" r:id="rId8"/>
    <p:sldId id="263" r:id="rId9"/>
    <p:sldId id="288" r:id="rId10"/>
    <p:sldId id="289" r:id="rId11"/>
    <p:sldId id="290" r:id="rId12"/>
    <p:sldId id="296" r:id="rId13"/>
    <p:sldId id="292" r:id="rId14"/>
    <p:sldId id="293" r:id="rId15"/>
    <p:sldId id="294" r:id="rId16"/>
    <p:sldId id="299" r:id="rId17"/>
    <p:sldId id="300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87" d="100"/>
          <a:sy n="87" d="100"/>
        </p:scale>
        <p:origin x="282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1AEA4-9060-46FF-968E-AFFDC951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5451FAB0-D4EA-45DA-A0D3-F35E56E2C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1DA2-2304-41DF-B0D1-9571CC39F864}" type="datetimeFigureOut">
              <a:rPr lang="sk-SK" smtClean="0"/>
              <a:t>25. 11. 2023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434780F5-AFA5-4574-829A-F74008362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C1D5B96-C49D-4DC4-ABA4-F6DE0E17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3D63-1456-4D98-955D-9D4866224C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725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gistutorials.com/en/docs/3/animating_time_series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eoreferencer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apy.mzk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437D9FD-2581-42BB-43D0-A4D1ACE497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9607BF-676E-FA08-6EA1-32510DE6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9) Prostorová data – </a:t>
            </a:r>
            <a:r>
              <a:rPr lang="cs-CZ" dirty="0" err="1"/>
              <a:t>prax</a:t>
            </a:r>
            <a:endParaRPr lang="sk-SK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0822F12-294D-790D-846C-DDED267E71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Eduard Lazorík</a:t>
            </a:r>
          </a:p>
        </p:txBody>
      </p:sp>
    </p:spTree>
    <p:extLst>
      <p:ext uri="{BB962C8B-B14F-4D97-AF65-F5344CB8AC3E}">
        <p14:creationId xmlns:p14="http://schemas.microsoft.com/office/powerpoint/2010/main" val="3472519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AC586D-DEB8-4F0F-AD53-FAF681C31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7" name="Zástupný objekt pre obsah 6" descr="Obrázok, na ktorom je mapa&#10;&#10;Automaticky generovaný popis">
            <a:extLst>
              <a:ext uri="{FF2B5EF4-FFF2-40B4-BE49-F238E27FC236}">
                <a16:creationId xmlns:a16="http://schemas.microsoft.com/office/drawing/2014/main" id="{BDEF9A29-53AC-4D81-879A-752810A18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" y="0"/>
            <a:ext cx="12184558" cy="5913620"/>
          </a:xfrm>
        </p:spPr>
      </p:pic>
    </p:spTree>
    <p:extLst>
      <p:ext uri="{BB962C8B-B14F-4D97-AF65-F5344CB8AC3E}">
        <p14:creationId xmlns:p14="http://schemas.microsoft.com/office/powerpoint/2010/main" val="2672776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449C620-6FF6-44AE-ABA3-77E24F093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id="{7A54B260-F5AB-4C04-9571-BD589C0FE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b="1708"/>
          <a:stretch/>
        </p:blipFill>
        <p:spPr>
          <a:xfrm>
            <a:off x="8706" y="-1"/>
            <a:ext cx="12183293" cy="5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29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5575DDF7-7612-47E7-8A70-549E9D9EDB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529954E-722D-42B0-992A-01B67BFA63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035AD8-192C-4C9B-9428-33205448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objekt pre obsah 6" descr="Obrázok, na ktorom je text&#10;&#10;Automaticky generovaný popis">
            <a:extLst>
              <a:ext uri="{FF2B5EF4-FFF2-40B4-BE49-F238E27FC236}">
                <a16:creationId xmlns:a16="http://schemas.microsoft.com/office/drawing/2014/main" id="{3545D220-E921-4DEB-B426-337A26A33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79"/>
            <a:ext cx="12192000" cy="6497641"/>
          </a:xfrm>
        </p:spPr>
      </p:pic>
    </p:spTree>
    <p:extLst>
      <p:ext uri="{BB962C8B-B14F-4D97-AF65-F5344CB8AC3E}">
        <p14:creationId xmlns:p14="http://schemas.microsoft.com/office/powerpoint/2010/main" val="1555787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, snímka obrazovky, vnútri&#10;&#10;Automaticky generovaný popis">
            <a:extLst>
              <a:ext uri="{FF2B5EF4-FFF2-40B4-BE49-F238E27FC236}">
                <a16:creationId xmlns:a16="http://schemas.microsoft.com/office/drawing/2014/main" id="{E6B9C734-B9F5-4677-BD41-194D8C5C4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779489"/>
            <a:ext cx="11358750" cy="6078511"/>
          </a:xfrm>
          <a:prstGeom prst="rect">
            <a:avLst/>
          </a:prstGeom>
        </p:spPr>
      </p:pic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08C62C5-0ED2-40F1-9909-C05860296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0EA466-E17A-48B4-8517-DBCFA814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86393"/>
            <a:ext cx="10753200" cy="451576"/>
          </a:xfrm>
        </p:spPr>
        <p:txBody>
          <a:bodyPr/>
          <a:lstStyle/>
          <a:p>
            <a:r>
              <a:rPr lang="sk-SK" dirty="0"/>
              <a:t>QGIS – import </a:t>
            </a:r>
            <a:r>
              <a:rPr lang="sk-SK" dirty="0" err="1"/>
              <a:t>dat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F2B8109-0378-46A6-B71C-176A5F00B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37969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000" dirty="0" err="1"/>
              <a:t>Stažení</a:t>
            </a:r>
            <a:r>
              <a:rPr lang="sk-SK" sz="2000" dirty="0"/>
              <a:t>/uložení </a:t>
            </a:r>
            <a:r>
              <a:rPr lang="sk-SK" sz="2000" dirty="0" err="1"/>
              <a:t>tabulky</a:t>
            </a:r>
            <a:r>
              <a:rPr lang="sk-SK" sz="2000" dirty="0"/>
              <a:t> v .</a:t>
            </a:r>
            <a:r>
              <a:rPr lang="sk-SK" sz="2000" dirty="0" err="1"/>
              <a:t>csv</a:t>
            </a:r>
            <a:r>
              <a:rPr lang="sk-SK" sz="2000" dirty="0"/>
              <a:t> formátu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34256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, snímka obrazovky, počítač, vnútri&#10;&#10;Automaticky generovaný popis">
            <a:extLst>
              <a:ext uri="{FF2B5EF4-FFF2-40B4-BE49-F238E27FC236}">
                <a16:creationId xmlns:a16="http://schemas.microsoft.com/office/drawing/2014/main" id="{0D011C4D-CFAC-42E1-B21B-5AB1A12EA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76" y="1169233"/>
            <a:ext cx="10630445" cy="5688767"/>
          </a:xfrm>
          <a:prstGeom prst="rect">
            <a:avLst/>
          </a:prstGeom>
        </p:spPr>
      </p:pic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7E476D9-ED4E-4549-8E75-AB05C315FD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E1ECB2-4522-4A63-BFE6-12A01197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9" y="214426"/>
            <a:ext cx="10753200" cy="451576"/>
          </a:xfrm>
        </p:spPr>
        <p:txBody>
          <a:bodyPr/>
          <a:lstStyle/>
          <a:p>
            <a:r>
              <a:rPr lang="sk-SK" dirty="0"/>
              <a:t>QGIS – časová </a:t>
            </a:r>
            <a:r>
              <a:rPr lang="sk-SK" dirty="0" err="1"/>
              <a:t>data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750F3BD3-2F43-4E3B-8BD4-BD9115C21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99" y="777602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Tutoriál: </a:t>
            </a:r>
            <a:r>
              <a:rPr lang="sk-SK" sz="2000" dirty="0">
                <a:hlinkClick r:id="rId3"/>
              </a:rPr>
              <a:t>https://www.qgistutorials.com/en/docs/3/animating_time_series.html</a:t>
            </a:r>
            <a:endParaRPr lang="sk-SK" sz="20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000" dirty="0" err="1"/>
              <a:t>Data</a:t>
            </a:r>
            <a:r>
              <a:rPr lang="sk-SK" sz="2000" dirty="0"/>
              <a:t> je nutné </a:t>
            </a:r>
            <a:r>
              <a:rPr lang="sk-SK" sz="2000" dirty="0" err="1"/>
              <a:t>mít</a:t>
            </a:r>
            <a:r>
              <a:rPr lang="sk-SK" sz="2000" dirty="0"/>
              <a:t> </a:t>
            </a:r>
            <a:r>
              <a:rPr lang="sk-SK" sz="2000" dirty="0" err="1"/>
              <a:t>ve</a:t>
            </a:r>
            <a:r>
              <a:rPr lang="sk-SK" sz="2000" dirty="0"/>
              <a:t> </a:t>
            </a:r>
            <a:r>
              <a:rPr lang="sk-SK" sz="2000" dirty="0" err="1"/>
              <a:t>formě</a:t>
            </a:r>
            <a:r>
              <a:rPr lang="sk-SK" sz="2000" dirty="0"/>
              <a:t> RRRR-MM-DD</a:t>
            </a:r>
          </a:p>
        </p:txBody>
      </p:sp>
    </p:spTree>
    <p:extLst>
      <p:ext uri="{BB962C8B-B14F-4D97-AF65-F5344CB8AC3E}">
        <p14:creationId xmlns:p14="http://schemas.microsoft.com/office/powerpoint/2010/main" val="1954073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CAEEA2DC-2A82-4412-855C-7AA13B2958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2425D46-FA50-471D-A2D2-AAA236543C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1EDF05E-B4D0-4819-B03E-95AEDE5CCC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"/>
          <a:stretch/>
        </p:blipFill>
        <p:spPr>
          <a:xfrm>
            <a:off x="0" y="378000"/>
            <a:ext cx="12192000" cy="644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69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, snímka obrazovky, zobraziť, rám obrázka&#10;&#10;Automaticky generovaný popis">
            <a:extLst>
              <a:ext uri="{FF2B5EF4-FFF2-40B4-BE49-F238E27FC236}">
                <a16:creationId xmlns:a16="http://schemas.microsoft.com/office/drawing/2014/main" id="{CD2DC997-2B2B-46FA-8A7A-407D5BB37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752475"/>
            <a:ext cx="11381173" cy="6105525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D8C47503-448C-47D5-8FEA-498FAA78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8687"/>
            <a:ext cx="10753200" cy="451576"/>
          </a:xfrm>
        </p:spPr>
        <p:txBody>
          <a:bodyPr/>
          <a:lstStyle/>
          <a:p>
            <a:r>
              <a:rPr lang="sk-SK" dirty="0"/>
              <a:t>QGIS – export mapy</a:t>
            </a:r>
          </a:p>
        </p:txBody>
      </p:sp>
    </p:spTree>
    <p:extLst>
      <p:ext uri="{BB962C8B-B14F-4D97-AF65-F5344CB8AC3E}">
        <p14:creationId xmlns:p14="http://schemas.microsoft.com/office/powerpoint/2010/main" val="1271485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20CB621B-F2DF-47FC-89E2-66A13AFBA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0AFE8C0-0130-4959-AD0D-500E2437B5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A0046D-1D0D-400C-8C88-10490C98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4897CE2D-6B4C-4854-8125-5C60C3B23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74"/>
            <a:ext cx="12192000" cy="6546851"/>
          </a:xfrm>
        </p:spPr>
      </p:pic>
    </p:spTree>
    <p:extLst>
      <p:ext uri="{BB962C8B-B14F-4D97-AF65-F5344CB8AC3E}">
        <p14:creationId xmlns:p14="http://schemas.microsoft.com/office/powerpoint/2010/main" val="96175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16B78CC-2A33-42C4-BAB3-AF8F2EE5E9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5B7990-10A3-4894-A008-198AEDB0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Georeferencování</a:t>
            </a:r>
            <a:r>
              <a:rPr lang="sk-SK" dirty="0"/>
              <a:t> – prax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26D90FA-5D43-4C62-AC3B-2D8E3A472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000" dirty="0" err="1"/>
              <a:t>Princípem</a:t>
            </a:r>
            <a:r>
              <a:rPr lang="sk-SK" sz="2000" dirty="0"/>
              <a:t> je na </a:t>
            </a:r>
            <a:r>
              <a:rPr lang="sk-SK" sz="2000" dirty="0" err="1"/>
              <a:t>současné</a:t>
            </a:r>
            <a:r>
              <a:rPr lang="sk-SK" sz="2000" dirty="0"/>
              <a:t> a na staré </a:t>
            </a:r>
            <a:r>
              <a:rPr lang="sk-SK" sz="2000" dirty="0" err="1"/>
              <a:t>mapě</a:t>
            </a:r>
            <a:r>
              <a:rPr lang="sk-SK" sz="2000" dirty="0"/>
              <a:t> </a:t>
            </a:r>
            <a:r>
              <a:rPr lang="sk-SK" sz="2000" dirty="0" err="1"/>
              <a:t>vyhledat</a:t>
            </a:r>
            <a:r>
              <a:rPr lang="sk-SK" sz="2000" dirty="0"/>
              <a:t> body </a:t>
            </a:r>
            <a:r>
              <a:rPr lang="sk-SK" sz="2000" dirty="0" err="1"/>
              <a:t>označující</a:t>
            </a:r>
            <a:r>
              <a:rPr lang="sk-SK" sz="2000" dirty="0"/>
              <a:t> </a:t>
            </a:r>
            <a:r>
              <a:rPr lang="sk-SK" sz="2000" dirty="0" err="1"/>
              <a:t>stejné</a:t>
            </a:r>
            <a:r>
              <a:rPr lang="sk-SK" sz="2000" dirty="0"/>
              <a:t> </a:t>
            </a:r>
            <a:r>
              <a:rPr lang="sk-SK" sz="2000" dirty="0" err="1"/>
              <a:t>místo</a:t>
            </a:r>
            <a:r>
              <a:rPr lang="sk-SK" sz="2000" dirty="0"/>
              <a:t> a </a:t>
            </a:r>
            <a:r>
              <a:rPr lang="sk-SK" sz="2000" dirty="0" err="1"/>
              <a:t>vytvořit</a:t>
            </a:r>
            <a:r>
              <a:rPr lang="sk-SK" sz="2000" dirty="0"/>
              <a:t> </a:t>
            </a:r>
            <a:r>
              <a:rPr lang="sk-SK" sz="2000" dirty="0" err="1"/>
              <a:t>mezi</a:t>
            </a:r>
            <a:r>
              <a:rPr lang="sk-SK" sz="2000" dirty="0"/>
              <a:t> nimi </a:t>
            </a:r>
            <a:r>
              <a:rPr lang="sk-SK" sz="2000" dirty="0" err="1"/>
              <a:t>propojení</a:t>
            </a:r>
            <a:endParaRPr lang="sk-SK" sz="20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Doporučuje</a:t>
            </a:r>
            <a:r>
              <a:rPr lang="sk-SK" sz="2000" dirty="0"/>
              <a:t> </a:t>
            </a:r>
            <a:r>
              <a:rPr lang="sk-SK" sz="2000" dirty="0" err="1"/>
              <a:t>se</a:t>
            </a:r>
            <a:r>
              <a:rPr lang="sk-SK" sz="2000" dirty="0"/>
              <a:t> </a:t>
            </a:r>
            <a:r>
              <a:rPr lang="sk-SK" sz="2000" dirty="0" err="1"/>
              <a:t>vyhledávat</a:t>
            </a:r>
            <a:r>
              <a:rPr lang="sk-SK" sz="2000" dirty="0"/>
              <a:t> okrajové body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Je možné, že stará mapa </a:t>
            </a:r>
            <a:r>
              <a:rPr lang="sk-SK" sz="2000" dirty="0" err="1"/>
              <a:t>se</a:t>
            </a:r>
            <a:r>
              <a:rPr lang="sk-SK" sz="2000" dirty="0"/>
              <a:t> v procesu deformuje!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000" dirty="0" err="1"/>
              <a:t>Množství</a:t>
            </a:r>
            <a:r>
              <a:rPr lang="sk-SK" sz="2000" dirty="0"/>
              <a:t> webových </a:t>
            </a:r>
            <a:r>
              <a:rPr lang="sk-SK" sz="2000" dirty="0" err="1"/>
              <a:t>aplikací</a:t>
            </a:r>
            <a:r>
              <a:rPr lang="sk-SK" sz="2000" dirty="0"/>
              <a:t> </a:t>
            </a:r>
            <a:r>
              <a:rPr lang="sk-SK" sz="2000" dirty="0" err="1"/>
              <a:t>např</a:t>
            </a:r>
            <a:r>
              <a:rPr lang="sk-SK" sz="2000" dirty="0"/>
              <a:t>. </a:t>
            </a:r>
            <a:r>
              <a:rPr lang="sk-SK" sz="2000" dirty="0">
                <a:hlinkClick r:id="rId2"/>
              </a:rPr>
              <a:t>https://www.georeferencer.com</a:t>
            </a:r>
            <a:r>
              <a:rPr lang="sk-SK" sz="2000" dirty="0"/>
              <a:t>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Desktopové GIS programy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000" dirty="0" err="1"/>
              <a:t>Výsledkem</a:t>
            </a:r>
            <a:r>
              <a:rPr lang="sk-SK" sz="2000" dirty="0"/>
              <a:t> webový odkaz nebo </a:t>
            </a:r>
            <a:r>
              <a:rPr lang="sk-SK" sz="2000" dirty="0" err="1"/>
              <a:t>soubor</a:t>
            </a:r>
            <a:r>
              <a:rPr lang="sk-SK" sz="2000" dirty="0"/>
              <a:t> </a:t>
            </a:r>
            <a:r>
              <a:rPr lang="sk-SK" sz="2000" dirty="0" err="1"/>
              <a:t>GeoPDF</a:t>
            </a:r>
            <a:r>
              <a:rPr lang="sk-SK" sz="2000" dirty="0"/>
              <a:t> nebo </a:t>
            </a:r>
            <a:r>
              <a:rPr lang="sk-SK" sz="2000" dirty="0" err="1"/>
              <a:t>Geo</a:t>
            </a:r>
            <a:r>
              <a:rPr lang="sk-SK" sz="2000" dirty="0"/>
              <a:t> TIFF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FD46CD9-3638-4E19-B7C4-D7D4CCD2A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256" y="3861525"/>
            <a:ext cx="5609488" cy="29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5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77362E0-00A8-46C1-A5A6-7060A755B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370C5DE-8B3E-4FBC-ADB0-27404A99E3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0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1EAE9109-AF4D-408C-93F7-6654B9198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ABFBD076-686F-44F0-8C29-7619930E1E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7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609CA9B1-8E6B-4334-BF8C-696C7E74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BFA1204-F2CE-4BB7-972C-CDE7271A64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9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9CA6AB8-D005-4A7E-8169-0671D938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F8BDFA0-E738-4C81-90A2-EC28BAAD1F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6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66671A8-4772-4845-A3EF-0F59A586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4267C8D5-C393-4B27-9B69-7D9F2455F6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CE4FE05-0F9A-4B22-884E-92D09B96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74AA34A-9635-42D7-8E09-50C46FA3DB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8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C3C66A8-2D01-49F6-82AC-CAE3268B8E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AC07F2-E151-4B5D-A588-A97083B5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7575"/>
            <a:ext cx="10753200" cy="451576"/>
          </a:xfrm>
        </p:spPr>
        <p:txBody>
          <a:bodyPr/>
          <a:lstStyle/>
          <a:p>
            <a:r>
              <a:rPr lang="sk-SK" dirty="0"/>
              <a:t>QGIS – vložení podkladové mapy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AA1D24B4-238F-4BA8-820C-586E41AF2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413999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20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stažení</a:t>
            </a:r>
            <a:r>
              <a:rPr lang="sk-SK" sz="20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podkladové mapy z portálu </a:t>
            </a:r>
            <a:r>
              <a:rPr lang="sk-SK" sz="2000" u="sng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https://mapy.mzk.cz</a:t>
            </a:r>
            <a:r>
              <a:rPr lang="sk-SK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sk-SK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sk-SK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zobrazit</a:t>
            </a:r>
            <a:r>
              <a:rPr lang="sk-SK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přes</a:t>
            </a:r>
            <a:r>
              <a:rPr lang="sk-SK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staremapy.cz, nutné </a:t>
            </a:r>
            <a:r>
              <a:rPr lang="sk-SK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přihlásení</a:t>
            </a:r>
            <a:r>
              <a:rPr lang="sk-SK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link</a:t>
            </a:r>
            <a:r>
              <a:rPr lang="sk-SK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pro XYZ </a:t>
            </a:r>
            <a:r>
              <a:rPr lang="sk-SK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tiles</a:t>
            </a:r>
            <a:r>
              <a:rPr lang="sk-SK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sk-SK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ebo </a:t>
            </a:r>
            <a:r>
              <a:rPr lang="sk-SK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GeoTIFF</a:t>
            </a:r>
            <a:r>
              <a:rPr lang="sk-SK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soubor</a:t>
            </a:r>
            <a:r>
              <a:rPr lang="sk-SK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k-SK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pic>
        <p:nvPicPr>
          <p:cNvPr id="9" name="Obrázok 8" descr="Obrázok, na ktorom je mapa&#10;&#10;Automaticky generovaný popis">
            <a:extLst>
              <a:ext uri="{FF2B5EF4-FFF2-40B4-BE49-F238E27FC236}">
                <a16:creationId xmlns:a16="http://schemas.microsoft.com/office/drawing/2014/main" id="{DF1ED3E0-8FA3-4381-BED2-2797BF67B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68" y="1909256"/>
            <a:ext cx="7378264" cy="494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1020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2745</TotalTime>
  <Words>169</Words>
  <Application>Microsoft Office PowerPoint</Application>
  <PresentationFormat>Širokouhlá</PresentationFormat>
  <Paragraphs>31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3" baseType="lpstr">
      <vt:lpstr>Arial</vt:lpstr>
      <vt:lpstr>Courier New</vt:lpstr>
      <vt:lpstr>Symbol</vt:lpstr>
      <vt:lpstr>Tahoma</vt:lpstr>
      <vt:lpstr>Wingdings</vt:lpstr>
      <vt:lpstr>Prezentace_MU_CZ</vt:lpstr>
      <vt:lpstr>9) Prostorová data – prax</vt:lpstr>
      <vt:lpstr>Georeferencování – prax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QGIS – vložení podkladové mapy</vt:lpstr>
      <vt:lpstr>Prezentácia programu PowerPoint</vt:lpstr>
      <vt:lpstr>Prezentácia programu PowerPoint</vt:lpstr>
      <vt:lpstr>Prezentácia programu PowerPoint</vt:lpstr>
      <vt:lpstr>QGIS – import dat</vt:lpstr>
      <vt:lpstr>QGIS – časová data</vt:lpstr>
      <vt:lpstr>Prezentácia programu PowerPoint</vt:lpstr>
      <vt:lpstr>QGIS – export mapy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Priestorové dáta</dc:title>
  <dc:creator>Eduard</dc:creator>
  <cp:lastModifiedBy>Eduard Lazorík</cp:lastModifiedBy>
  <cp:revision>105</cp:revision>
  <cp:lastPrinted>1601-01-01T00:00:00Z</cp:lastPrinted>
  <dcterms:created xsi:type="dcterms:W3CDTF">2021-03-29T10:00:14Z</dcterms:created>
  <dcterms:modified xsi:type="dcterms:W3CDTF">2023-11-25T17:16:34Z</dcterms:modified>
</cp:coreProperties>
</file>