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5" r:id="rId3"/>
    <p:sldId id="337" r:id="rId4"/>
    <p:sldId id="338" r:id="rId5"/>
    <p:sldId id="339" r:id="rId6"/>
    <p:sldId id="340" r:id="rId7"/>
    <p:sldId id="342" r:id="rId8"/>
    <p:sldId id="343" r:id="rId9"/>
    <p:sldId id="336" r:id="rId10"/>
    <p:sldId id="344" r:id="rId11"/>
    <p:sldId id="335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F99"/>
    <a:srgbClr val="CC6600"/>
    <a:srgbClr val="800000"/>
    <a:srgbClr val="990033"/>
    <a:srgbClr val="CC00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CBF1-8FBA-4478-804B-0445CFD3C9C2}" v="161" dt="2022-10-25T07:45:1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1046" y="-6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26E6CBF1-8FBA-4478-804B-0445CFD3C9C2}"/>
    <pc:docChg chg="undo custSel addSld delSld modSld sldOrd">
      <pc:chgData name="Klara Hübner" userId="7a457e581f0146c3" providerId="LiveId" clId="{26E6CBF1-8FBA-4478-804B-0445CFD3C9C2}" dt="2022-10-25T07:45:26.773" v="3930" actId="207"/>
      <pc:docMkLst>
        <pc:docMk/>
      </pc:docMkLst>
      <pc:sldChg chg="addSp delSp modSp mod">
        <pc:chgData name="Klara Hübner" userId="7a457e581f0146c3" providerId="LiveId" clId="{26E6CBF1-8FBA-4478-804B-0445CFD3C9C2}" dt="2022-10-24T10:58:13.326" v="83" actId="208"/>
        <pc:sldMkLst>
          <pc:docMk/>
          <pc:sldMk cId="0" sldId="256"/>
        </pc:sldMkLst>
        <pc:spChg chg="mod">
          <ac:chgData name="Klara Hübner" userId="7a457e581f0146c3" providerId="LiveId" clId="{26E6CBF1-8FBA-4478-804B-0445CFD3C9C2}" dt="2022-10-24T10:53:52.054" v="65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0:52:48.757" v="14" actId="478"/>
          <ac:picMkLst>
            <pc:docMk/>
            <pc:sldMk cId="0" sldId="256"/>
            <ac:picMk id="3" creationId="{70A41493-6E7E-F51F-3149-4F3A0935BC1E}"/>
          </ac:picMkLst>
        </pc:picChg>
        <pc:picChg chg="add mod modCrop">
          <ac:chgData name="Klara Hübner" userId="7a457e581f0146c3" providerId="LiveId" clId="{26E6CBF1-8FBA-4478-804B-0445CFD3C9C2}" dt="2022-10-24T10:58:13.326" v="83" actId="208"/>
          <ac:picMkLst>
            <pc:docMk/>
            <pc:sldMk cId="0" sldId="256"/>
            <ac:picMk id="5" creationId="{6EE04CD4-537D-6079-C2CE-D60909468BF6}"/>
          </ac:picMkLst>
        </pc:picChg>
        <pc:picChg chg="add del">
          <ac:chgData name="Klara Hübner" userId="7a457e581f0146c3" providerId="LiveId" clId="{26E6CBF1-8FBA-4478-804B-0445CFD3C9C2}" dt="2022-10-24T10:52:46.917" v="13" actId="478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mod ord">
        <pc:chgData name="Klara Hübner" userId="7a457e581f0146c3" providerId="LiveId" clId="{26E6CBF1-8FBA-4478-804B-0445CFD3C9C2}" dt="2022-10-24T11:34:33.294" v="636"/>
        <pc:sldMkLst>
          <pc:docMk/>
          <pc:sldMk cId="322170825" sldId="311"/>
        </pc:sldMkLst>
        <pc:spChg chg="add mod">
          <ac:chgData name="Klara Hübner" userId="7a457e581f0146c3" providerId="LiveId" clId="{26E6CBF1-8FBA-4478-804B-0445CFD3C9C2}" dt="2022-10-24T11:03:06.548" v="167" actId="1076"/>
          <ac:spMkLst>
            <pc:docMk/>
            <pc:sldMk cId="322170825" sldId="311"/>
            <ac:spMk id="2" creationId="{8CE071F9-4FF9-26E5-51F4-79C2DCE5E2A9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5" creationId="{997E461F-928B-C6D6-9EFC-F1D7E70CB6DB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7" creationId="{1B1010EE-266C-BADD-B67E-B0337065CEA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9" creationId="{BAA8CB7A-C924-5868-BF70-FE3388AF8E96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3" creationId="{CF5D924F-CF5C-17E1-8789-331B101DAAC9}"/>
          </ac:spMkLst>
        </pc:spChg>
        <pc:spChg chg="del">
          <ac:chgData name="Klara Hübner" userId="7a457e581f0146c3" providerId="LiveId" clId="{26E6CBF1-8FBA-4478-804B-0445CFD3C9C2}" dt="2022-10-24T11:03:01.547" v="165" actId="478"/>
          <ac:spMkLst>
            <pc:docMk/>
            <pc:sldMk cId="322170825" sldId="311"/>
            <ac:spMk id="14" creationId="{0F7DB6C6-5F55-7432-D5C1-77DEBAFEB30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6" creationId="{FEC10F0C-9117-3B59-94C2-3D057BADFBD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6" creationId="{7107B450-FA83-7370-F7BF-688E1B361037}"/>
          </ac:cxnSpMkLst>
        </pc:cxnChg>
      </pc:sldChg>
      <pc:sldChg chg="del">
        <pc:chgData name="Klara Hübner" userId="7a457e581f0146c3" providerId="LiveId" clId="{26E6CBF1-8FBA-4478-804B-0445CFD3C9C2}" dt="2022-10-24T10:52:23.423" v="8" actId="47"/>
        <pc:sldMkLst>
          <pc:docMk/>
          <pc:sldMk cId="1529173333" sldId="313"/>
        </pc:sldMkLst>
      </pc:sldChg>
      <pc:sldChg chg="modSp mod ord">
        <pc:chgData name="Klara Hübner" userId="7a457e581f0146c3" providerId="LiveId" clId="{26E6CBF1-8FBA-4478-804B-0445CFD3C9C2}" dt="2022-10-24T10:52:03.752" v="4" actId="207"/>
        <pc:sldMkLst>
          <pc:docMk/>
          <pc:sldMk cId="2978365596" sldId="321"/>
        </pc:sldMkLst>
        <pc:spChg chg="mod">
          <ac:chgData name="Klara Hübner" userId="7a457e581f0146c3" providerId="LiveId" clId="{26E6CBF1-8FBA-4478-804B-0445CFD3C9C2}" dt="2022-10-24T10:52:03.752" v="4" actId="207"/>
          <ac:spMkLst>
            <pc:docMk/>
            <pc:sldMk cId="2978365596" sldId="321"/>
            <ac:spMk id="23" creationId="{00000000-0000-0000-0000-000000000000}"/>
          </ac:spMkLst>
        </pc:spChg>
      </pc:sldChg>
      <pc:sldChg chg="del">
        <pc:chgData name="Klara Hübner" userId="7a457e581f0146c3" providerId="LiveId" clId="{26E6CBF1-8FBA-4478-804B-0445CFD3C9C2}" dt="2022-10-24T10:52:20.441" v="7" actId="47"/>
        <pc:sldMkLst>
          <pc:docMk/>
          <pc:sldMk cId="3567973155" sldId="322"/>
        </pc:sldMkLst>
      </pc:sldChg>
      <pc:sldChg chg="addSp delSp modSp mod ord">
        <pc:chgData name="Klara Hübner" userId="7a457e581f0146c3" providerId="LiveId" clId="{26E6CBF1-8FBA-4478-804B-0445CFD3C9C2}" dt="2022-10-25T07:45:26.773" v="3930" actId="207"/>
        <pc:sldMkLst>
          <pc:docMk/>
          <pc:sldMk cId="774532605" sldId="325"/>
        </pc:sldMkLst>
        <pc:spChg chg="add mod">
          <ac:chgData name="Klara Hübner" userId="7a457e581f0146c3" providerId="LiveId" clId="{26E6CBF1-8FBA-4478-804B-0445CFD3C9C2}" dt="2022-10-25T07:40:41.845" v="3640" actId="14100"/>
          <ac:spMkLst>
            <pc:docMk/>
            <pc:sldMk cId="774532605" sldId="325"/>
            <ac:spMk id="2" creationId="{82FD3C75-02A6-2E56-21AF-DE3AC41049AA}"/>
          </ac:spMkLst>
        </pc:spChg>
        <pc:spChg chg="add mod">
          <ac:chgData name="Klara Hübner" userId="7a457e581f0146c3" providerId="LiveId" clId="{26E6CBF1-8FBA-4478-804B-0445CFD3C9C2}" dt="2022-10-25T07:45:26.773" v="3930" actId="207"/>
          <ac:spMkLst>
            <pc:docMk/>
            <pc:sldMk cId="774532605" sldId="325"/>
            <ac:spMk id="3" creationId="{82507298-0D90-143A-304F-CFC7B9F6AF69}"/>
          </ac:spMkLst>
        </pc:spChg>
        <pc:spChg chg="mod">
          <ac:chgData name="Klara Hübner" userId="7a457e581f0146c3" providerId="LiveId" clId="{26E6CBF1-8FBA-4478-804B-0445CFD3C9C2}" dt="2022-10-24T15:56:44.642" v="3190" actId="20577"/>
          <ac:spMkLst>
            <pc:docMk/>
            <pc:sldMk cId="774532605" sldId="325"/>
            <ac:spMk id="21" creationId="{00000000-0000-0000-0000-000000000000}"/>
          </ac:spMkLst>
        </pc:spChg>
        <pc:spChg chg="del">
          <ac:chgData name="Klara Hübner" userId="7a457e581f0146c3" providerId="LiveId" clId="{26E6CBF1-8FBA-4478-804B-0445CFD3C9C2}" dt="2022-10-24T12:35:09.248" v="1749" actId="478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26E6CBF1-8FBA-4478-804B-0445CFD3C9C2}" dt="2022-10-25T07:42:02.794" v="3775" actId="14100"/>
          <ac:spMkLst>
            <pc:docMk/>
            <pc:sldMk cId="774532605" sldId="325"/>
            <ac:spMk id="23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2:34:55.543" v="1748" actId="478"/>
          <ac:picMkLst>
            <pc:docMk/>
            <pc:sldMk cId="774532605" sldId="325"/>
            <ac:picMk id="3" creationId="{DEBA2A08-2974-2BE3-4C91-4B0F6F041B34}"/>
          </ac:picMkLst>
        </pc:picChg>
        <pc:picChg chg="add mod">
          <ac:chgData name="Klara Hübner" userId="7a457e581f0146c3" providerId="LiveId" clId="{26E6CBF1-8FBA-4478-804B-0445CFD3C9C2}" dt="2022-10-24T15:58:37.753" v="3214" actId="1076"/>
          <ac:picMkLst>
            <pc:docMk/>
            <pc:sldMk cId="774532605" sldId="325"/>
            <ac:picMk id="5" creationId="{0C9A8524-4858-876E-AACA-4EB649D0DB77}"/>
          </ac:picMkLst>
        </pc:picChg>
      </pc:sldChg>
      <pc:sldChg chg="ord">
        <pc:chgData name="Klara Hübner" userId="7a457e581f0146c3" providerId="LiveId" clId="{26E6CBF1-8FBA-4478-804B-0445CFD3C9C2}" dt="2022-10-24T10:51:49.711" v="1"/>
        <pc:sldMkLst>
          <pc:docMk/>
          <pc:sldMk cId="263691572" sldId="326"/>
        </pc:sldMkLst>
      </pc:sldChg>
      <pc:sldChg chg="modSp add mod">
        <pc:chgData name="Klara Hübner" userId="7a457e581f0146c3" providerId="LiveId" clId="{26E6CBF1-8FBA-4478-804B-0445CFD3C9C2}" dt="2022-10-24T10:52:15.756" v="6" actId="207"/>
        <pc:sldMkLst>
          <pc:docMk/>
          <pc:sldMk cId="4116049579" sldId="327"/>
        </pc:sldMkLst>
        <pc:spChg chg="mod">
          <ac:chgData name="Klara Hübner" userId="7a457e581f0146c3" providerId="LiveId" clId="{26E6CBF1-8FBA-4478-804B-0445CFD3C9C2}" dt="2022-10-24T10:52:15.756" v="6" actId="207"/>
          <ac:spMkLst>
            <pc:docMk/>
            <pc:sldMk cId="4116049579" sldId="327"/>
            <ac:spMk id="22" creationId="{00000000-0000-0000-0000-000000000000}"/>
          </ac:spMkLst>
        </pc:spChg>
      </pc:sldChg>
      <pc:sldChg chg="addSp delSp modSp add mod ord">
        <pc:chgData name="Klara Hübner" userId="7a457e581f0146c3" providerId="LiveId" clId="{26E6CBF1-8FBA-4478-804B-0445CFD3C9C2}" dt="2022-10-24T14:04:31.277" v="2379" actId="478"/>
        <pc:sldMkLst>
          <pc:docMk/>
          <pc:sldMk cId="2658409032" sldId="328"/>
        </pc:sldMkLst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3" creationId="{C37A3F7D-62F2-D9DC-F57D-A3CC6D152BDA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4" creationId="{E9FA8DAA-AD7C-EC2E-CDF4-EB895C325190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5" creationId="{997E461F-928B-C6D6-9EFC-F1D7E70CB6DB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7" creationId="{1B1010EE-266C-BADD-B67E-B0337065CEA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9" creationId="{BAA8CB7A-C924-5868-BF70-FE3388AF8E96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0" creationId="{341446A1-949F-E3C9-4825-09CADD888BF8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1" creationId="{4C141449-9583-C746-68AF-F320DBFA6125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2" creationId="{0C834415-50B8-3D34-2F7E-F44BC0F37E7F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3" creationId="{CF5D924F-CF5C-17E1-8789-331B101DAAC9}"/>
          </ac:spMkLst>
        </pc:spChg>
        <pc:spChg chg="mod">
          <ac:chgData name="Klara Hübner" userId="7a457e581f0146c3" providerId="LiveId" clId="{26E6CBF1-8FBA-4478-804B-0445CFD3C9C2}" dt="2022-10-24T11:14:58.759" v="508" actId="1076"/>
          <ac:spMkLst>
            <pc:docMk/>
            <pc:sldMk cId="2658409032" sldId="328"/>
            <ac:spMk id="14" creationId="{0F7DB6C6-5F55-7432-D5C1-77DEBAFEB30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7" creationId="{FC448B01-7B72-2001-1C8C-54A75FD2748B}"/>
          </ac:spMkLst>
        </pc:spChg>
        <pc:spChg chg="add del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8" creationId="{420A8AE7-654E-F19D-12C9-31E896181ED9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9" creationId="{811D7E04-F3B5-BA45-D5C1-9045EE2062B3}"/>
          </ac:spMkLst>
        </pc:spChg>
        <pc:spChg chg="add mod">
          <ac:chgData name="Klara Hübner" userId="7a457e581f0146c3" providerId="LiveId" clId="{26E6CBF1-8FBA-4478-804B-0445CFD3C9C2}" dt="2022-10-24T11:18:06.604" v="581" actId="1076"/>
          <ac:spMkLst>
            <pc:docMk/>
            <pc:sldMk cId="2658409032" sldId="328"/>
            <ac:spMk id="20" creationId="{EDAC2429-F83F-D2A9-EF24-980C89D9A090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2" creationId="{864FF906-01BD-D97F-0878-5BAB79F75BEB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3" creationId="{4C8D418F-84A7-FB7B-4EA3-B0DB4F1682AD}"/>
          </ac:spMkLst>
        </pc:spChg>
        <pc:spChg chg="add mod">
          <ac:chgData name="Klara Hübner" userId="7a457e581f0146c3" providerId="LiveId" clId="{26E6CBF1-8FBA-4478-804B-0445CFD3C9C2}" dt="2022-10-24T11:16:41.865" v="546" actId="113"/>
          <ac:spMkLst>
            <pc:docMk/>
            <pc:sldMk cId="2658409032" sldId="328"/>
            <ac:spMk id="26" creationId="{3EE35209-FBCD-3FFA-6464-67A318D7FAEF}"/>
          </ac:spMkLst>
        </pc:spChg>
        <pc:spChg chg="add mod">
          <ac:chgData name="Klara Hübner" userId="7a457e581f0146c3" providerId="LiveId" clId="{26E6CBF1-8FBA-4478-804B-0445CFD3C9C2}" dt="2022-10-24T11:17:58.548" v="580" actId="20577"/>
          <ac:spMkLst>
            <pc:docMk/>
            <pc:sldMk cId="2658409032" sldId="328"/>
            <ac:spMk id="27" creationId="{50594542-DB54-9D69-484B-8EB5708BC66B}"/>
          </ac:spMkLst>
        </pc:spChg>
        <pc:spChg chg="add del mod">
          <ac:chgData name="Klara Hübner" userId="7a457e581f0146c3" providerId="LiveId" clId="{26E6CBF1-8FBA-4478-804B-0445CFD3C9C2}" dt="2022-10-24T14:04:31.277" v="2379" actId="478"/>
          <ac:spMkLst>
            <pc:docMk/>
            <pc:sldMk cId="2658409032" sldId="328"/>
            <ac:spMk id="29" creationId="{501435B7-F3AF-0B3B-4F64-CEF01917D811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09" creationId="{72A45E5D-BF95-39F2-253B-2D5197946097}"/>
          </ac:spMkLst>
        </pc:spChg>
        <pc:picChg chg="add mod">
          <ac:chgData name="Klara Hübner" userId="7a457e581f0146c3" providerId="LiveId" clId="{26E6CBF1-8FBA-4478-804B-0445CFD3C9C2}" dt="2022-10-24T11:14:23.183" v="457" actId="1037"/>
          <ac:picMkLst>
            <pc:docMk/>
            <pc:sldMk cId="2658409032" sldId="328"/>
            <ac:picMk id="6" creationId="{7D54FFF8-0B46-1D4F-86C0-3A0C4006AFF3}"/>
          </ac:picMkLst>
        </pc:pic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5" creationId="{C9F5FB98-D92F-1B0B-CE82-F7EEE5F9EDA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6" creationId="{FEC10F0C-9117-3B59-94C2-3D057BADFBD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1" creationId="{62703A5D-F0D3-701F-1A43-D04AF5D96565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4" creationId="{BBD95407-4D61-00F3-D17A-78E31A53B8F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8" creationId="{91F25A7F-B5BB-A2B8-E06F-5FB6B6B4C4C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2" creationId="{DC052D5C-B9A3-5F8F-E01D-4CEE4F95F52A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4" creationId="{DB623E59-4094-EF1B-8301-47E9DC51DB0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6" creationId="{7107B450-FA83-7370-F7BF-688E1B361037}"/>
          </ac:cxnSpMkLst>
        </pc:cxnChg>
      </pc:sldChg>
      <pc:sldChg chg="addSp delSp modSp add mod ord">
        <pc:chgData name="Klara Hübner" userId="7a457e581f0146c3" providerId="LiveId" clId="{26E6CBF1-8FBA-4478-804B-0445CFD3C9C2}" dt="2022-10-24T11:22:36.418" v="613" actId="1037"/>
        <pc:sldMkLst>
          <pc:docMk/>
          <pc:sldMk cId="1429253132" sldId="329"/>
        </pc:sldMkLst>
        <pc:spChg chg="del">
          <ac:chgData name="Klara Hübner" userId="7a457e581f0146c3" providerId="LiveId" clId="{26E6CBF1-8FBA-4478-804B-0445CFD3C9C2}" dt="2022-10-24T11:17:08.932" v="551" actId="478"/>
          <ac:spMkLst>
            <pc:docMk/>
            <pc:sldMk cId="1429253132" sldId="329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0" creationId="{341446A1-949F-E3C9-4825-09CADD888BF8}"/>
          </ac:spMkLst>
        </pc:spChg>
        <pc:spChg chg="add mod">
          <ac:chgData name="Klara Hübner" userId="7a457e581f0146c3" providerId="LiveId" clId="{26E6CBF1-8FBA-4478-804B-0445CFD3C9C2}" dt="2022-10-24T11:22:17.331" v="606" actId="14100"/>
          <ac:spMkLst>
            <pc:docMk/>
            <pc:sldMk cId="1429253132" sldId="329"/>
            <ac:spMk id="11" creationId="{60AC0E15-1DFD-A932-66ED-247F0765ECC9}"/>
          </ac:spMkLst>
        </pc:spChg>
        <pc:spChg chg="add mod">
          <ac:chgData name="Klara Hübner" userId="7a457e581f0146c3" providerId="LiveId" clId="{26E6CBF1-8FBA-4478-804B-0445CFD3C9C2}" dt="2022-10-24T11:22:36.418" v="613" actId="1037"/>
          <ac:spMkLst>
            <pc:docMk/>
            <pc:sldMk cId="1429253132" sldId="329"/>
            <ac:spMk id="12" creationId="{85988A30-0507-E6B0-A84B-3F08BB5F78B2}"/>
          </ac:spMkLst>
        </pc:spChg>
        <pc:spChg chg="add mod">
          <ac:chgData name="Klara Hübner" userId="7a457e581f0146c3" providerId="LiveId" clId="{26E6CBF1-8FBA-4478-804B-0445CFD3C9C2}" dt="2022-10-24T11:22:27.130" v="609" actId="14100"/>
          <ac:spMkLst>
            <pc:docMk/>
            <pc:sldMk cId="1429253132" sldId="329"/>
            <ac:spMk id="13" creationId="{FC956837-38FE-08DF-D3FD-AB467BA02472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7" creationId="{FC448B01-7B72-2001-1C8C-54A75FD2748B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8" creationId="{420A8AE7-654E-F19D-12C9-31E896181ED9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9" creationId="{811D7E04-F3B5-BA45-D5C1-9045EE2062B3}"/>
          </ac:spMkLst>
        </pc:spChg>
        <pc:spChg chg="del">
          <ac:chgData name="Klara Hübner" userId="7a457e581f0146c3" providerId="LiveId" clId="{26E6CBF1-8FBA-4478-804B-0445CFD3C9C2}" dt="2022-10-24T11:17:34.043" v="557" actId="478"/>
          <ac:spMkLst>
            <pc:docMk/>
            <pc:sldMk cId="1429253132" sldId="329"/>
            <ac:spMk id="20" creationId="{EDAC2429-F83F-D2A9-EF24-980C89D9A090}"/>
          </ac:spMkLst>
        </pc:spChg>
        <pc:spChg chg="del">
          <ac:chgData name="Klara Hübner" userId="7a457e581f0146c3" providerId="LiveId" clId="{26E6CBF1-8FBA-4478-804B-0445CFD3C9C2}" dt="2022-10-24T11:17:10.476" v="552" actId="478"/>
          <ac:spMkLst>
            <pc:docMk/>
            <pc:sldMk cId="1429253132" sldId="329"/>
            <ac:spMk id="22" creationId="{864FF906-01BD-D97F-0878-5BAB79F75BEB}"/>
          </ac:spMkLst>
        </pc:spChg>
        <pc:spChg chg="del">
          <ac:chgData name="Klara Hübner" userId="7a457e581f0146c3" providerId="LiveId" clId="{26E6CBF1-8FBA-4478-804B-0445CFD3C9C2}" dt="2022-10-24T11:17:31.621" v="556" actId="478"/>
          <ac:spMkLst>
            <pc:docMk/>
            <pc:sldMk cId="1429253132" sldId="329"/>
            <ac:spMk id="23" creationId="{4C8D418F-84A7-FB7B-4EA3-B0DB4F1682A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27" creationId="{50594542-DB54-9D69-484B-8EB5708BC66B}"/>
          </ac:spMkLst>
        </pc:spChg>
        <pc:picChg chg="add mod modCrop">
          <ac:chgData name="Klara Hübner" userId="7a457e581f0146c3" providerId="LiveId" clId="{26E6CBF1-8FBA-4478-804B-0445CFD3C9C2}" dt="2022-10-24T11:20:52.340" v="592" actId="1076"/>
          <ac:picMkLst>
            <pc:docMk/>
            <pc:sldMk cId="1429253132" sldId="329"/>
            <ac:picMk id="3" creationId="{F0892AFF-1A19-D205-3B44-304ADB95AE4F}"/>
          </ac:picMkLst>
        </pc:picChg>
        <pc:picChg chg="add mod">
          <ac:chgData name="Klara Hübner" userId="7a457e581f0146c3" providerId="LiveId" clId="{26E6CBF1-8FBA-4478-804B-0445CFD3C9C2}" dt="2022-10-24T11:21:42.715" v="598" actId="1076"/>
          <ac:picMkLst>
            <pc:docMk/>
            <pc:sldMk cId="1429253132" sldId="329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1:17:06.964" v="550" actId="478"/>
          <ac:picMkLst>
            <pc:docMk/>
            <pc:sldMk cId="1429253132" sldId="329"/>
            <ac:picMk id="6" creationId="{7D54FFF8-0B46-1D4F-86C0-3A0C4006AFF3}"/>
          </ac:picMkLst>
        </pc:picChg>
        <pc:picChg chg="add mod">
          <ac:chgData name="Klara Hübner" userId="7a457e581f0146c3" providerId="LiveId" clId="{26E6CBF1-8FBA-4478-804B-0445CFD3C9C2}" dt="2022-10-24T11:21:38.156" v="597" actId="208"/>
          <ac:picMkLst>
            <pc:docMk/>
            <pc:sldMk cId="1429253132" sldId="329"/>
            <ac:picMk id="9" creationId="{569723B0-C74B-0F7D-8EF6-0028C672CD37}"/>
          </ac:picMkLst>
        </pc:picChg>
      </pc:sldChg>
      <pc:sldChg chg="addSp delSp modSp add mod">
        <pc:chgData name="Klara Hübner" userId="7a457e581f0146c3" providerId="LiveId" clId="{26E6CBF1-8FBA-4478-804B-0445CFD3C9C2}" dt="2022-10-24T15:56:58.210" v="3192" actId="14100"/>
        <pc:sldMkLst>
          <pc:docMk/>
          <pc:sldMk cId="2646013725" sldId="330"/>
        </pc:sldMkLst>
        <pc:spChg chg="add del">
          <ac:chgData name="Klara Hübner" userId="7a457e581f0146c3" providerId="LiveId" clId="{26E6CBF1-8FBA-4478-804B-0445CFD3C9C2}" dt="2022-10-24T12:12:30.518" v="676" actId="478"/>
          <ac:spMkLst>
            <pc:docMk/>
            <pc:sldMk cId="2646013725" sldId="330"/>
            <ac:spMk id="2" creationId="{394EC644-C16F-8D88-C87C-F1686A8FFAEC}"/>
          </ac:spMkLst>
        </pc:spChg>
        <pc:spChg chg="add mod">
          <ac:chgData name="Klara Hübner" userId="7a457e581f0146c3" providerId="LiveId" clId="{26E6CBF1-8FBA-4478-804B-0445CFD3C9C2}" dt="2022-10-24T12:15:53.572" v="750" actId="207"/>
          <ac:spMkLst>
            <pc:docMk/>
            <pc:sldMk cId="2646013725" sldId="330"/>
            <ac:spMk id="4" creationId="{FDA9A5D1-10C6-744F-2669-76D9D1AA0CE7}"/>
          </ac:spMkLst>
        </pc:spChg>
        <pc:spChg chg="add mod">
          <ac:chgData name="Klara Hübner" userId="7a457e581f0146c3" providerId="LiveId" clId="{26E6CBF1-8FBA-4478-804B-0445CFD3C9C2}" dt="2022-10-24T12:15:50.363" v="749" actId="207"/>
          <ac:spMkLst>
            <pc:docMk/>
            <pc:sldMk cId="2646013725" sldId="330"/>
            <ac:spMk id="6" creationId="{3D2973CC-4ACB-8907-16B8-6EB11D4E3D18}"/>
          </ac:spMkLst>
        </pc:spChg>
        <pc:spChg chg="add mod">
          <ac:chgData name="Klara Hübner" userId="7a457e581f0146c3" providerId="LiveId" clId="{26E6CBF1-8FBA-4478-804B-0445CFD3C9C2}" dt="2022-10-24T12:15:57.212" v="751" actId="207"/>
          <ac:spMkLst>
            <pc:docMk/>
            <pc:sldMk cId="2646013725" sldId="330"/>
            <ac:spMk id="7" creationId="{F8BE1FFB-D383-6EE7-16C2-896662B14918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8" creationId="{BC504D74-E347-FFA3-7862-E0B936532CB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0" creationId="{EFFEC84F-C4C6-608E-A00C-717634E3DC54}"/>
          </ac:spMkLst>
        </pc:spChg>
        <pc:spChg chg="mod">
          <ac:chgData name="Klara Hübner" userId="7a457e581f0146c3" providerId="LiveId" clId="{26E6CBF1-8FBA-4478-804B-0445CFD3C9C2}" dt="2022-10-24T12:12:21.041" v="672" actId="1076"/>
          <ac:spMkLst>
            <pc:docMk/>
            <pc:sldMk cId="2646013725" sldId="330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12:14.257" v="671" actId="478"/>
          <ac:spMkLst>
            <pc:docMk/>
            <pc:sldMk cId="2646013725" sldId="330"/>
            <ac:spMk id="12" creationId="{85988A30-0507-E6B0-A84B-3F08BB5F78B2}"/>
          </ac:spMkLst>
        </pc:spChg>
        <pc:spChg chg="del">
          <ac:chgData name="Klara Hübner" userId="7a457e581f0146c3" providerId="LiveId" clId="{26E6CBF1-8FBA-4478-804B-0445CFD3C9C2}" dt="2022-10-24T12:12:25.097" v="674" actId="478"/>
          <ac:spMkLst>
            <pc:docMk/>
            <pc:sldMk cId="2646013725" sldId="330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5" creationId="{6E14B96C-F0F4-5096-171F-9A5168528F7A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6" creationId="{57A33F8E-0741-BA9D-4F79-DE810FBE5C26}"/>
          </ac:spMkLst>
        </pc:spChg>
        <pc:spChg chg="add mod">
          <ac:chgData name="Klara Hübner" userId="7a457e581f0146c3" providerId="LiveId" clId="{26E6CBF1-8FBA-4478-804B-0445CFD3C9C2}" dt="2022-10-24T12:23:56.012" v="1206" actId="1076"/>
          <ac:spMkLst>
            <pc:docMk/>
            <pc:sldMk cId="2646013725" sldId="330"/>
            <ac:spMk id="19" creationId="{B49A6C7C-84E6-F434-85F2-4843D13397DA}"/>
          </ac:spMkLst>
        </pc:spChg>
        <pc:spChg chg="add mod">
          <ac:chgData name="Klara Hübner" userId="7a457e581f0146c3" providerId="LiveId" clId="{26E6CBF1-8FBA-4478-804B-0445CFD3C9C2}" dt="2022-10-24T12:20:43.870" v="1104" actId="14100"/>
          <ac:spMkLst>
            <pc:docMk/>
            <pc:sldMk cId="2646013725" sldId="330"/>
            <ac:spMk id="20" creationId="{FF452130-4924-FCB6-2BA5-F0AE00FFB74A}"/>
          </ac:spMkLst>
        </pc:spChg>
        <pc:spChg chg="add mod">
          <ac:chgData name="Klara Hübner" userId="7a457e581f0146c3" providerId="LiveId" clId="{26E6CBF1-8FBA-4478-804B-0445CFD3C9C2}" dt="2022-10-24T12:20:49.332" v="1105" actId="207"/>
          <ac:spMkLst>
            <pc:docMk/>
            <pc:sldMk cId="2646013725" sldId="330"/>
            <ac:spMk id="21" creationId="{B1A8FC63-21A3-0033-BD89-A42B4D1BF044}"/>
          </ac:spMkLst>
        </pc:spChg>
        <pc:spChg chg="add mod">
          <ac:chgData name="Klara Hübner" userId="7a457e581f0146c3" providerId="LiveId" clId="{26E6CBF1-8FBA-4478-804B-0445CFD3C9C2}" dt="2022-10-24T12:24:44.916" v="1250" actId="14100"/>
          <ac:spMkLst>
            <pc:docMk/>
            <pc:sldMk cId="2646013725" sldId="330"/>
            <ac:spMk id="22" creationId="{66347807-4059-2201-39D1-F1049FC44504}"/>
          </ac:spMkLst>
        </pc:spChg>
        <pc:spChg chg="add mod">
          <ac:chgData name="Klara Hübner" userId="7a457e581f0146c3" providerId="LiveId" clId="{26E6CBF1-8FBA-4478-804B-0445CFD3C9C2}" dt="2022-10-24T12:25:31.766" v="1278" actId="20577"/>
          <ac:spMkLst>
            <pc:docMk/>
            <pc:sldMk cId="2646013725" sldId="330"/>
            <ac:spMk id="23" creationId="{07F7D9E8-F6A1-CEBD-80E0-8D4683663B50}"/>
          </ac:spMkLst>
        </pc:spChg>
        <pc:spChg chg="add mod">
          <ac:chgData name="Klara Hübner" userId="7a457e581f0146c3" providerId="LiveId" clId="{26E6CBF1-8FBA-4478-804B-0445CFD3C9C2}" dt="2022-10-24T12:31:45.747" v="1670" actId="20577"/>
          <ac:spMkLst>
            <pc:docMk/>
            <pc:sldMk cId="2646013725" sldId="330"/>
            <ac:spMk id="24" creationId="{D501E26E-4C31-66B6-1D8B-2F72A9CE0034}"/>
          </ac:spMkLst>
        </pc:spChg>
        <pc:spChg chg="add mod">
          <ac:chgData name="Klara Hübner" userId="7a457e581f0146c3" providerId="LiveId" clId="{26E6CBF1-8FBA-4478-804B-0445CFD3C9C2}" dt="2022-10-24T12:30:17.610" v="1566" actId="1076"/>
          <ac:spMkLst>
            <pc:docMk/>
            <pc:sldMk cId="2646013725" sldId="330"/>
            <ac:spMk id="25" creationId="{5BA65F3A-A303-52E6-184C-FA41617D5CC4}"/>
          </ac:spMkLst>
        </pc:spChg>
        <pc:spChg chg="add mod">
          <ac:chgData name="Klara Hübner" userId="7a457e581f0146c3" providerId="LiveId" clId="{26E6CBF1-8FBA-4478-804B-0445CFD3C9C2}" dt="2022-10-24T12:33:55.065" v="1747" actId="20577"/>
          <ac:spMkLst>
            <pc:docMk/>
            <pc:sldMk cId="2646013725" sldId="330"/>
            <ac:spMk id="27" creationId="{235D95ED-533F-4BF7-C69D-DAB22FC85DAC}"/>
          </ac:spMkLst>
        </pc:spChg>
        <pc:spChg chg="add mod">
          <ac:chgData name="Klara Hübner" userId="7a457e581f0146c3" providerId="LiveId" clId="{26E6CBF1-8FBA-4478-804B-0445CFD3C9C2}" dt="2022-10-24T12:31:27.290" v="1646" actId="14100"/>
          <ac:spMkLst>
            <pc:docMk/>
            <pc:sldMk cId="2646013725" sldId="330"/>
            <ac:spMk id="28" creationId="{35569410-07CB-07F2-3776-316569F80E50}"/>
          </ac:spMkLst>
        </pc:spChg>
        <pc:spChg chg="add mod">
          <ac:chgData name="Klara Hübner" userId="7a457e581f0146c3" providerId="LiveId" clId="{26E6CBF1-8FBA-4478-804B-0445CFD3C9C2}" dt="2022-10-24T12:33:39.337" v="1737" actId="1076"/>
          <ac:spMkLst>
            <pc:docMk/>
            <pc:sldMk cId="2646013725" sldId="330"/>
            <ac:spMk id="29" creationId="{99665D4E-A1CF-F58F-BE22-FFAE354BD052}"/>
          </ac:spMkLst>
        </pc:spChg>
        <pc:spChg chg="add mod">
          <ac:chgData name="Klara Hübner" userId="7a457e581f0146c3" providerId="LiveId" clId="{26E6CBF1-8FBA-4478-804B-0445CFD3C9C2}" dt="2022-10-24T15:56:58.210" v="3192" actId="14100"/>
          <ac:spMkLst>
            <pc:docMk/>
            <pc:sldMk cId="2646013725" sldId="330"/>
            <ac:spMk id="30" creationId="{BDDEE7F6-33EA-F8B2-24C5-BCB01B558017}"/>
          </ac:spMkLst>
        </pc:spChg>
        <pc:spChg chg="add del mod">
          <ac:chgData name="Klara Hübner" userId="7a457e581f0146c3" providerId="LiveId" clId="{26E6CBF1-8FBA-4478-804B-0445CFD3C9C2}" dt="2022-10-24T13:30:26.724" v="1865" actId="21"/>
          <ac:spMkLst>
            <pc:docMk/>
            <pc:sldMk cId="2646013725" sldId="330"/>
            <ac:spMk id="31" creationId="{7CCA22F6-B989-E184-B2F4-B8A4286F8E18}"/>
          </ac:spMkLst>
        </pc:spChg>
        <pc:picChg chg="del">
          <ac:chgData name="Klara Hübner" userId="7a457e581f0146c3" providerId="LiveId" clId="{26E6CBF1-8FBA-4478-804B-0445CFD3C9C2}" dt="2022-10-24T12:12:12.194" v="670" actId="478"/>
          <ac:picMkLst>
            <pc:docMk/>
            <pc:sldMk cId="2646013725" sldId="330"/>
            <ac:picMk id="3" creationId="{F0892AFF-1A19-D205-3B44-304ADB95AE4F}"/>
          </ac:picMkLst>
        </pc:picChg>
        <pc:picChg chg="mod">
          <ac:chgData name="Klara Hübner" userId="7a457e581f0146c3" providerId="LiveId" clId="{26E6CBF1-8FBA-4478-804B-0445CFD3C9C2}" dt="2022-10-24T12:12:21.041" v="672" actId="1076"/>
          <ac:picMkLst>
            <pc:docMk/>
            <pc:sldMk cId="2646013725" sldId="330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12:23.153" v="673" actId="478"/>
          <ac:picMkLst>
            <pc:docMk/>
            <pc:sldMk cId="2646013725" sldId="330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7" creationId="{EB2BA572-E7E9-C330-7568-B77122EACAFD}"/>
          </ac:cxnSpMkLst>
        </pc:cxn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8" creationId="{7D990661-2D30-DF09-D41A-2ED1BBFAE587}"/>
          </ac:cxnSpMkLst>
        </pc:cxnChg>
      </pc:sldChg>
      <pc:sldChg chg="addSp delSp modSp add mod">
        <pc:chgData name="Klara Hübner" userId="7a457e581f0146c3" providerId="LiveId" clId="{26E6CBF1-8FBA-4478-804B-0445CFD3C9C2}" dt="2022-10-24T14:04:13.149" v="2378" actId="14100"/>
        <pc:sldMkLst>
          <pc:docMk/>
          <pc:sldMk cId="773521701" sldId="331"/>
        </pc:sldMkLst>
        <pc:spChg chg="add mod ord">
          <ac:chgData name="Klara Hübner" userId="7a457e581f0146c3" providerId="LiveId" clId="{26E6CBF1-8FBA-4478-804B-0445CFD3C9C2}" dt="2022-10-24T14:01:22.254" v="2220" actId="1076"/>
          <ac:spMkLst>
            <pc:docMk/>
            <pc:sldMk cId="773521701" sldId="331"/>
            <ac:spMk id="2" creationId="{EDBDC9B3-82D8-31AB-8FEE-C77F8A4FC9DD}"/>
          </ac:spMkLst>
        </pc:spChg>
        <pc:spChg chg="add mod">
          <ac:chgData name="Klara Hübner" userId="7a457e581f0146c3" providerId="LiveId" clId="{26E6CBF1-8FBA-4478-804B-0445CFD3C9C2}" dt="2022-10-24T14:01:19.398" v="2219" actId="1076"/>
          <ac:spMkLst>
            <pc:docMk/>
            <pc:sldMk cId="773521701" sldId="331"/>
            <ac:spMk id="4" creationId="{34562E3A-4D23-0A02-A739-7B6FAEDEEC4B}"/>
          </ac:spMkLst>
        </pc:spChg>
        <pc:spChg chg="add mod">
          <ac:chgData name="Klara Hübner" userId="7a457e581f0146c3" providerId="LiveId" clId="{26E6CBF1-8FBA-4478-804B-0445CFD3C9C2}" dt="2022-10-24T14:02:48.510" v="2304" actId="1076"/>
          <ac:spMkLst>
            <pc:docMk/>
            <pc:sldMk cId="773521701" sldId="331"/>
            <ac:spMk id="6" creationId="{21CE0E8C-AD51-31D4-A518-7856EE8BF749}"/>
          </ac:spMkLst>
        </pc:spChg>
        <pc:spChg chg="add mod">
          <ac:chgData name="Klara Hübner" userId="7a457e581f0146c3" providerId="LiveId" clId="{26E6CBF1-8FBA-4478-804B-0445CFD3C9C2}" dt="2022-10-24T14:02:43.071" v="2302" actId="1076"/>
          <ac:spMkLst>
            <pc:docMk/>
            <pc:sldMk cId="773521701" sldId="331"/>
            <ac:spMk id="7" creationId="{CEC1ED1E-A95B-5F1B-8B37-3D8A14EE0F63}"/>
          </ac:spMkLst>
        </pc:spChg>
        <pc:spChg chg="add mod">
          <ac:chgData name="Klara Hübner" userId="7a457e581f0146c3" providerId="LiveId" clId="{26E6CBF1-8FBA-4478-804B-0445CFD3C9C2}" dt="2022-10-24T14:02:45.816" v="2303" actId="1076"/>
          <ac:spMkLst>
            <pc:docMk/>
            <pc:sldMk cId="773521701" sldId="331"/>
            <ac:spMk id="8" creationId="{D0D13022-2DFF-F44E-CCC9-C243E12F7840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4:03:52.469" v="2372" actId="1076"/>
          <ac:spMkLst>
            <pc:docMk/>
            <pc:sldMk cId="773521701" sldId="331"/>
            <ac:spMk id="21" creationId="{3F5DE46C-BA21-B5CA-89D9-DA501963DD11}"/>
          </ac:spMkLst>
        </pc:sp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4:02:48.510" v="2304" actId="1076"/>
          <ac:cxnSpMkLst>
            <pc:docMk/>
            <pc:sldMk cId="773521701" sldId="331"/>
            <ac:cxnSpMk id="15" creationId="{2023E7D9-A850-E9A3-9B1D-572E7CDFDF44}"/>
          </ac:cxnSpMkLst>
        </pc:cxnChg>
        <pc:cxnChg chg="add mod">
          <ac:chgData name="Klara Hübner" userId="7a457e581f0146c3" providerId="LiveId" clId="{26E6CBF1-8FBA-4478-804B-0445CFD3C9C2}" dt="2022-10-24T14:02:43.071" v="2302" actId="1076"/>
          <ac:cxnSpMkLst>
            <pc:docMk/>
            <pc:sldMk cId="773521701" sldId="331"/>
            <ac:cxnSpMk id="16" creationId="{723C1B90-78B3-AE70-C87B-C8D1DCA9ABDD}"/>
          </ac:cxnSpMkLst>
        </pc:cxnChg>
        <pc:cxnChg chg="add mod">
          <ac:chgData name="Klara Hübner" userId="7a457e581f0146c3" providerId="LiveId" clId="{26E6CBF1-8FBA-4478-804B-0445CFD3C9C2}" dt="2022-10-24T14:04:03.629" v="2375" actId="14100"/>
          <ac:cxnSpMkLst>
            <pc:docMk/>
            <pc:sldMk cId="773521701" sldId="331"/>
            <ac:cxnSpMk id="22" creationId="{E3CDA481-9FF4-1B05-B83A-25308F1AE8C0}"/>
          </ac:cxnSpMkLst>
        </pc:cxnChg>
        <pc:cxnChg chg="add mod">
          <ac:chgData name="Klara Hübner" userId="7a457e581f0146c3" providerId="LiveId" clId="{26E6CBF1-8FBA-4478-804B-0445CFD3C9C2}" dt="2022-10-24T14:04:13.149" v="2378" actId="14100"/>
          <ac:cxnSpMkLst>
            <pc:docMk/>
            <pc:sldMk cId="773521701" sldId="331"/>
            <ac:cxnSpMk id="25" creationId="{B34CA598-7811-9EB4-F6C1-3C22379302A2}"/>
          </ac:cxnSpMkLst>
        </pc:cxnChg>
      </pc:sldChg>
      <pc:sldChg chg="addSp delSp modSp add mod ord">
        <pc:chgData name="Klara Hübner" userId="7a457e581f0146c3" providerId="LiveId" clId="{26E6CBF1-8FBA-4478-804B-0445CFD3C9C2}" dt="2022-10-24T16:08:32.828" v="3320" actId="1076"/>
        <pc:sldMkLst>
          <pc:docMk/>
          <pc:sldMk cId="1835017683" sldId="332"/>
        </pc:sldMkLst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" creationId="{773AB306-D29B-5E99-D354-3A87166C5E06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4" creationId="{764DF071-B840-27F6-246E-DF4EA1329A2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8" creationId="{857D75E5-F67B-43B0-A74F-FCA5F830A287}"/>
          </ac:spMkLst>
        </pc:spChg>
        <pc:spChg chg="add del mod">
          <ac:chgData name="Klara Hübner" userId="7a457e581f0146c3" providerId="LiveId" clId="{26E6CBF1-8FBA-4478-804B-0445CFD3C9C2}" dt="2022-10-24T14:12:13.563" v="2668"/>
          <ac:spMkLst>
            <pc:docMk/>
            <pc:sldMk cId="1835017683" sldId="332"/>
            <ac:spMk id="10" creationId="{632957FE-31D6-ACC9-1984-2D067F63F38E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2" creationId="{85988A30-0507-E6B0-A84B-3F08BB5F78B2}"/>
          </ac:spMkLst>
        </pc:spChg>
        <pc:spChg chg="mod">
          <ac:chgData name="Klara Hübner" userId="7a457e581f0146c3" providerId="LiveId" clId="{26E6CBF1-8FBA-4478-804B-0445CFD3C9C2}" dt="2022-10-24T14:05:00.645" v="2500" actId="1038"/>
          <ac:spMkLst>
            <pc:docMk/>
            <pc:sldMk cId="1835017683" sldId="332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15" creationId="{A89138ED-40E4-13F1-5B8C-4306BCB8C7C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5" creationId="{22CB8B60-311C-6A7B-4FED-CD2A913312A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7" creationId="{F323C817-EB9D-2F13-858D-E9384DDBC40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8" creationId="{95D26793-2D27-14FC-E706-AD68F2701A5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9" creationId="{6F688AAC-E453-46F5-6D96-1FBF0DC3187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0" creationId="{06E6063F-DB2B-2C92-4B7C-349DFC7B1941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1" creationId="{6BCCE4F6-DAB6-E879-B99F-995B11BBE146}"/>
          </ac:spMkLst>
        </pc:spChg>
        <pc:spChg chg="add mod">
          <ac:chgData name="Klara Hübner" userId="7a457e581f0146c3" providerId="LiveId" clId="{26E6CBF1-8FBA-4478-804B-0445CFD3C9C2}" dt="2022-10-24T16:01:49.295" v="3251" actId="1076"/>
          <ac:spMkLst>
            <pc:docMk/>
            <pc:sldMk cId="1835017683" sldId="332"/>
            <ac:spMk id="32" creationId="{0F8A27CC-038F-9B2A-2A38-1F76A0044F09}"/>
          </ac:spMkLst>
        </pc:spChg>
        <pc:spChg chg="add mod">
          <ac:chgData name="Klara Hübner" userId="7a457e581f0146c3" providerId="LiveId" clId="{26E6CBF1-8FBA-4478-804B-0445CFD3C9C2}" dt="2022-10-24T16:01:42.067" v="3250" actId="208"/>
          <ac:spMkLst>
            <pc:docMk/>
            <pc:sldMk cId="1835017683" sldId="332"/>
            <ac:spMk id="33" creationId="{41EB9FED-822A-1983-DD7D-996853CCB221}"/>
          </ac:spMkLst>
        </pc:spChg>
        <pc:spChg chg="add mod">
          <ac:chgData name="Klara Hübner" userId="7a457e581f0146c3" providerId="LiveId" clId="{26E6CBF1-8FBA-4478-804B-0445CFD3C9C2}" dt="2022-10-24T16:07:46.119" v="3288" actId="166"/>
          <ac:spMkLst>
            <pc:docMk/>
            <pc:sldMk cId="1835017683" sldId="332"/>
            <ac:spMk id="34" creationId="{D45C79AD-2EA9-8B12-C444-3DC3CA5DE651}"/>
          </ac:spMkLst>
        </pc:spChg>
        <pc:spChg chg="add mod">
          <ac:chgData name="Klara Hübner" userId="7a457e581f0146c3" providerId="LiveId" clId="{26E6CBF1-8FBA-4478-804B-0445CFD3C9C2}" dt="2022-10-24T16:08:32.828" v="3320" actId="1076"/>
          <ac:spMkLst>
            <pc:docMk/>
            <pc:sldMk cId="1835017683" sldId="332"/>
            <ac:spMk id="35" creationId="{502E069B-E3CD-06EB-498C-D8BA6ACB79C3}"/>
          </ac:spMkLst>
        </pc:spChg>
        <pc:picChg chg="del">
          <ac:chgData name="Klara Hübner" userId="7a457e581f0146c3" providerId="LiveId" clId="{26E6CBF1-8FBA-4478-804B-0445CFD3C9C2}" dt="2022-10-24T14:04:45.900" v="2382" actId="478"/>
          <ac:picMkLst>
            <pc:docMk/>
            <pc:sldMk cId="1835017683" sldId="332"/>
            <ac:picMk id="3" creationId="{F0892AFF-1A19-D205-3B44-304ADB95AE4F}"/>
          </ac:picMkLst>
        </pc:picChg>
        <pc:picChg chg="del">
          <ac:chgData name="Klara Hübner" userId="7a457e581f0146c3" providerId="LiveId" clId="{26E6CBF1-8FBA-4478-804B-0445CFD3C9C2}" dt="2022-10-24T14:04:42.005" v="2381" actId="478"/>
          <ac:picMkLst>
            <pc:docMk/>
            <pc:sldMk cId="1835017683" sldId="332"/>
            <ac:picMk id="5" creationId="{112642C8-4663-0D51-F90D-0D67F2C70D6A}"/>
          </ac:picMkLst>
        </pc:picChg>
        <pc:picChg chg="mod">
          <ac:chgData name="Klara Hübner" userId="7a457e581f0146c3" providerId="LiveId" clId="{26E6CBF1-8FBA-4478-804B-0445CFD3C9C2}" dt="2022-10-24T14:05:00.645" v="2500" actId="1038"/>
          <ac:picMkLst>
            <pc:docMk/>
            <pc:sldMk cId="1835017683" sldId="332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7" creationId="{DED50EEF-28E2-C8F1-FAD5-C0F839524466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7" creationId="{890E75E1-0F73-0E7D-B702-036248E92432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9" creationId="{6686176B-AE2F-E040-C077-CE528B9337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296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2893" y="4198044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 smtClean="0">
                <a:solidFill>
                  <a:srgbClr val="002060"/>
                </a:solidFill>
              </a:rPr>
              <a:t>Brno jako místo kulturní </a:t>
            </a:r>
            <a:br>
              <a:rPr lang="cs-CZ" altLang="cs-CZ" sz="1400" dirty="0" smtClean="0">
                <a:solidFill>
                  <a:srgbClr val="002060"/>
                </a:solidFill>
              </a:rPr>
            </a:br>
            <a:r>
              <a:rPr lang="cs-CZ" altLang="cs-CZ" sz="1400" dirty="0" smtClean="0">
                <a:solidFill>
                  <a:srgbClr val="002060"/>
                </a:solidFill>
              </a:rPr>
              <a:t>paměti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0760" cy="3847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70" y="1619436"/>
            <a:ext cx="4571230" cy="27980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0" y="3921045"/>
            <a:ext cx="1888473" cy="276999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Panoráma z roku 1869</a:t>
            </a:r>
            <a:endParaRPr lang="cs-CZ" sz="1200" b="1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6227064" y="994384"/>
            <a:ext cx="2142523" cy="461665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Mapa bombardování Brna</a:t>
            </a:r>
          </a:p>
          <a:p>
            <a:r>
              <a:rPr lang="cs-CZ" sz="1200" b="1" dirty="0" smtClean="0">
                <a:latin typeface="+mj-lt"/>
              </a:rPr>
              <a:t>2. </a:t>
            </a:r>
            <a:r>
              <a:rPr lang="cs-CZ" sz="1200" b="1" dirty="0">
                <a:latin typeface="+mj-lt"/>
              </a:rPr>
              <a:t>s</a:t>
            </a:r>
            <a:r>
              <a:rPr lang="cs-CZ" sz="1200" b="1" dirty="0" smtClean="0">
                <a:latin typeface="+mj-lt"/>
              </a:rPr>
              <a:t>větová válka</a:t>
            </a:r>
            <a:endParaRPr lang="cs-CZ" sz="1200" b="1" dirty="0">
              <a:latin typeface="+mj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4229027"/>
            <a:ext cx="2214751" cy="26289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296558" y="6059269"/>
            <a:ext cx="1418734" cy="646331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Mapa: Události okolo okupace srpen 1968</a:t>
            </a:r>
            <a:endParaRPr lang="cs-CZ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16339" y="1281018"/>
            <a:ext cx="4850961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papíru pro </a:t>
            </a:r>
            <a:r>
              <a:rPr lang="cs-CZ" sz="18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18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xkurzi (21.5.)</a:t>
            </a:r>
            <a:endParaRPr lang="cs-CZ" sz="18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16339" y="1709643"/>
            <a:ext cx="4850961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Formálie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(záhlaví):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vaše jméno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ázev kurzu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30613" y="3736444"/>
            <a:ext cx="4850961" cy="20621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Konkrétní Objekt (česky – v překladu, německy nebo anglicky = Deepl.com)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Historické souvislosti, data (klidně tabulkovitě)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Vývoj pamětního místa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Nějaká zajímavost k pamětnímu místu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Materiály (články z novin)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Mapy/plány (vždy s legendou/se zdrojem!)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6338" y="2599933"/>
            <a:ext cx="4850961" cy="10772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Koncept: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propojuje vaše památky?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Poutavý Titul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Krátké představení konceptu (1/2 stránky,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poznámkovitě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30613" y="5886416"/>
            <a:ext cx="4850961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Bibliografie (na konci papíru)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 jenom online-zdroje!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5534025" y="1387419"/>
            <a:ext cx="3076575" cy="44894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7324725" y="1465684"/>
            <a:ext cx="1171575" cy="9641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5657850" y="2280066"/>
            <a:ext cx="1171575" cy="9641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657850" y="2488843"/>
            <a:ext cx="2771775" cy="89175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 = Koncept</a:t>
            </a:r>
          </a:p>
        </p:txBody>
      </p:sp>
      <p:sp>
        <p:nvSpPr>
          <p:cNvPr id="21" name="Obdélník 20"/>
          <p:cNvSpPr/>
          <p:nvPr/>
        </p:nvSpPr>
        <p:spPr bwMode="auto">
          <a:xfrm>
            <a:off x="5657850" y="2071289"/>
            <a:ext cx="1171575" cy="9641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657850" y="3492963"/>
            <a:ext cx="1171575" cy="9641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 bwMode="auto">
          <a:xfrm flipV="1">
            <a:off x="1790700" y="1562100"/>
            <a:ext cx="5534025" cy="557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bdélník 29"/>
          <p:cNvSpPr/>
          <p:nvPr/>
        </p:nvSpPr>
        <p:spPr bwMode="auto">
          <a:xfrm>
            <a:off x="5657849" y="3658715"/>
            <a:ext cx="1171575" cy="21213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objekt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52" y="3492963"/>
            <a:ext cx="845946" cy="923454"/>
          </a:xfrm>
          <a:prstGeom prst="rect">
            <a:avLst/>
          </a:prstGeom>
        </p:spPr>
      </p:pic>
      <p:sp>
        <p:nvSpPr>
          <p:cNvPr id="32" name="Obdélník 31"/>
          <p:cNvSpPr/>
          <p:nvPr/>
        </p:nvSpPr>
        <p:spPr bwMode="auto">
          <a:xfrm>
            <a:off x="6905626" y="4470546"/>
            <a:ext cx="794448" cy="582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614" y="3818748"/>
            <a:ext cx="693686" cy="97719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620" y="4601525"/>
            <a:ext cx="704696" cy="1178585"/>
          </a:xfrm>
          <a:prstGeom prst="rect">
            <a:avLst/>
          </a:prstGeom>
        </p:spPr>
      </p:pic>
      <p:cxnSp>
        <p:nvCxnSpPr>
          <p:cNvPr id="33" name="Přímá spojnice 32"/>
          <p:cNvCxnSpPr/>
          <p:nvPr/>
        </p:nvCxnSpPr>
        <p:spPr bwMode="auto">
          <a:xfrm flipV="1">
            <a:off x="1971675" y="2984563"/>
            <a:ext cx="4686300" cy="68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/>
          <p:cNvCxnSpPr/>
          <p:nvPr/>
        </p:nvCxnSpPr>
        <p:spPr bwMode="auto">
          <a:xfrm flipV="1">
            <a:off x="2382638" y="3945679"/>
            <a:ext cx="3572126" cy="2439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/>
          <p:cNvCxnSpPr>
            <a:endCxn id="16" idx="1"/>
          </p:cNvCxnSpPr>
          <p:nvPr/>
        </p:nvCxnSpPr>
        <p:spPr bwMode="auto">
          <a:xfrm>
            <a:off x="3752758" y="4876671"/>
            <a:ext cx="3505862" cy="314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bdélník 38"/>
          <p:cNvSpPr/>
          <p:nvPr/>
        </p:nvSpPr>
        <p:spPr bwMode="auto">
          <a:xfrm>
            <a:off x="3752758" y="6153602"/>
            <a:ext cx="3638456" cy="3669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Prosím o vypracování papírů do 3.5.</a:t>
            </a:r>
          </a:p>
        </p:txBody>
      </p:sp>
    </p:spTree>
    <p:extLst>
      <p:ext uri="{BB962C8B-B14F-4D97-AF65-F5344CB8AC3E}">
        <p14:creationId xmlns:p14="http://schemas.microsoft.com/office/powerpoint/2010/main" val="363295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712" y="327629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7.5.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28626" y="3951078"/>
            <a:ext cx="8589288" cy="154417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Přečtěte si dvě kapitoly z knížky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örnara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defense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1-20, Kap. 6: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Temporality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 107-128)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se skrývá za pojmem ‚věc‘?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je to ‚paměť věcí‘? Jak podle 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zapadá mezi představy o ‚místech paměti‘ ? 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Jakými způsoby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vzpomínají ‚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věci‘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Mohou býti věci ne-místem paměti?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28626" y="5554471"/>
            <a:ext cx="8589287" cy="118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Vypracuje papír (tedy dokumentaci) k vašemu tématu (exkurze) s patřičnou </a:t>
            </a:r>
          </a:p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dokumentací (viz návod) = zatím česky!</a:t>
            </a:r>
          </a:p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objem: cca. 4 stránky</a:t>
            </a:r>
          </a:p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pošlete mi vše do 3.5.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mail</a:t>
            </a:r>
            <a:endParaRPr 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1685"/>
          <a:stretch/>
        </p:blipFill>
        <p:spPr>
          <a:xfrm>
            <a:off x="6353175" y="0"/>
            <a:ext cx="2790825" cy="36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26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23.4.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46326" y="5032006"/>
            <a:ext cx="8407960" cy="1539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2.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Aleida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Assmann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, Prostory vzpomínání (Kap. V., místa, S. 335-381)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to „paměť‘ míst"?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to „posvátná místa‘ a jak jsou konstruována?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"traumatická" místa paměti?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trauma předpokladem pro vznik ne-míst paměti?</a:t>
            </a:r>
          </a:p>
          <a:p>
            <a:r>
              <a:rPr lang="cs-CZ" sz="1400" b="1" dirty="0">
                <a:latin typeface="+mn-lt"/>
              </a:rPr>
              <a:t>   </a:t>
            </a:r>
            <a:endParaRPr lang="cs-CZ" sz="1800" b="1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446326" y="3396368"/>
            <a:ext cx="8407960" cy="15701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dva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Sestavte k nim dokumentaci (prohloubení: literaturu, prameny, obrázky)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Zformulujte badatelské otázky (Na co nám materiál může vůbec odpovědět? </a:t>
            </a:r>
          </a:p>
          <a:p>
            <a:r>
              <a:rPr lang="cs-CZ" sz="1400" b="1">
                <a:latin typeface="+mn-lt"/>
              </a:rPr>
              <a:t>      Kde jsou slepá místa?)</a:t>
            </a:r>
          </a:p>
          <a:p>
            <a:endParaRPr lang="cs-CZ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5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26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23.4.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46326" y="5032006"/>
            <a:ext cx="8407960" cy="15390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2.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Aleida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Assmann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, Prostory vzpomínání (Kap. V., místa, S. 335-381)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to „paměť‘ míst"?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to „posvátná místa‘ a jak jsou konstruována?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"traumatická" místa paměti?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trauma předpokladem pro vznik ne-míst paměti?</a:t>
            </a:r>
          </a:p>
          <a:p>
            <a:r>
              <a:rPr lang="cs-CZ" sz="1400" b="1" dirty="0">
                <a:latin typeface="+mn-lt"/>
              </a:rPr>
              <a:t>   </a:t>
            </a:r>
            <a:endParaRPr lang="cs-CZ" sz="1800" b="1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446326" y="3396368"/>
            <a:ext cx="8407960" cy="15701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dva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Sestavte k nim dokumentaci (prohloubení: literaturu, prameny, obrázky)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Zformulujte badatelské otázky (Na co nám materiál může vůbec odpovědět? </a:t>
            </a:r>
          </a:p>
          <a:p>
            <a:r>
              <a:rPr lang="cs-CZ" sz="1400" b="1">
                <a:latin typeface="+mn-lt"/>
              </a:rPr>
              <a:t>      Kde jsou slepá místa?)</a:t>
            </a:r>
          </a:p>
          <a:p>
            <a:endParaRPr lang="cs-CZ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6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-1"/>
            <a:ext cx="1430641" cy="19075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435480"/>
            <a:ext cx="1400488" cy="19955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11016" y="1933643"/>
            <a:ext cx="141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Assmann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(*1947)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917192" y="347747"/>
            <a:ext cx="4636008" cy="5818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Aleida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Assmann: 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Prostory vzpomínání 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10570" y="1311625"/>
            <a:ext cx="108846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399031" y="1309886"/>
            <a:ext cx="14721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míst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10570" y="1747802"/>
            <a:ext cx="6073832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1. vzpomínka na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paměť, která je lokalizována v místech samotných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neboť místa sama se mohou stát subjekty a nositeli paměti a případně mají paměť, která přesahuje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lidskou paměť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0570" y="3197475"/>
            <a:ext cx="436201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vzpomínání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paměti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2370022" y="3139825"/>
            <a:ext cx="6869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Obdélník 18"/>
          <p:cNvSpPr/>
          <p:nvPr/>
        </p:nvSpPr>
        <p:spPr>
          <a:xfrm>
            <a:off x="1556483" y="3664321"/>
            <a:ext cx="231398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Propojení skrze specifickou symbolikou</a:t>
            </a:r>
            <a:endParaRPr lang="de-DE" sz="16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10570" y="4368690"/>
            <a:ext cx="171445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Generační místa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35123" y="4346610"/>
            <a:ext cx="6690847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Statická pohřebiště 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(hřbitovy), kousek půdy, který vždy patřil rodině, setrvačnost dlouholetých tradic, které se nyní brání všem změnám = přízemní způsob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135123" y="5232077"/>
            <a:ext cx="6690846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Mobilní </a:t>
            </a:r>
            <a:r>
              <a:rPr lang="cs-CZ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památníky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(pohřebiště) 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indiánské 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uctívání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duchů a předků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134089" y="5625101"/>
            <a:ext cx="6673592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Moudrost míst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jsou sama o sobě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základem porozumění 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jejich ničitelé je reinterpretují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(tj. vyhnání </a:t>
            </a:r>
            <a:r>
              <a:rPr lang="cs-CZ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Navahů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-1"/>
            <a:ext cx="1430641" cy="19075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435480"/>
            <a:ext cx="1400488" cy="19955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11016" y="1933643"/>
            <a:ext cx="141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Assmann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(*1947)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917192" y="347747"/>
            <a:ext cx="4636008" cy="5818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Aleida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Assmann: 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Prostory vzpomínání 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70" y="1311625"/>
            <a:ext cx="108846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99031" y="1309886"/>
            <a:ext cx="321868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Posvátná místa a mýtické krajiny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0570" y="1747802"/>
            <a:ext cx="6073832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lze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zažít přítomnost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bohů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 která jsou proto zdůrazněna zvláštními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Svaté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místo je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kontaktní zónou mezi bohem a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člověkem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Předtím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než se Bůh zjevil v knihách, museli lidé konat poutě na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svatá místa,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sídlili bohové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(polyteismus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onoteismus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: jedním z předpokladů je všudypřítomnost Boha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0570" y="3711742"/>
            <a:ext cx="179445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 </a:t>
            </a:r>
            <a:r>
              <a:rPr lang="de-DE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Jeru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de-D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173223" y="3732961"/>
            <a:ext cx="6104002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Proměny mezi 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posvátným a historickým památným 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místem</a:t>
            </a:r>
            <a:endParaRPr lang="cs-CZ" sz="16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73223" y="4198355"/>
            <a:ext cx="6104002" cy="18158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Nebeský 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pozemský 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Jeruzalém</a:t>
            </a:r>
            <a:endParaRPr lang="cs-CZ" sz="16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Křesťanský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židovský výklad města (místo uložení archy úmluvy, mobilní Tóra, ospravedlnění křížových výprav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Théby:</a:t>
            </a:r>
            <a:r>
              <a:rPr lang="cs-CZ" sz="16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Alexandrův román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Alexandr ničí minulost = tabula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rasa, na níž se mají zapsat dějiny jeho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slávy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= To s ohledem na symbolický obsah, který místo neztrácí navzdory svému zničení.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-1"/>
            <a:ext cx="1430641" cy="19075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435480"/>
            <a:ext cx="1400488" cy="19955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11016" y="1933643"/>
            <a:ext cx="141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Assmann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(*1947)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917192" y="347747"/>
            <a:ext cx="4636008" cy="5818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Aleida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Assmann: 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Prostory vzpomínání 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70" y="1311625"/>
            <a:ext cx="108846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sz="18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99031" y="1309886"/>
            <a:ext cx="204901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Traumatická místa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0570" y="1747802"/>
            <a:ext cx="6073832" cy="206210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Pamětní místa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místa, kde bylo dosaženo příkladných úspěchů nebo kde došlo k příkladnému utrpení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(zápisy psané krví, jako je pronásledování, ponížení, porážka a smrt, mají významné místo v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mýtické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národní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historické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paměti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9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Jsou nezapomenutelné, pokud jsou skupinou převedeny do pozitivně závazné </a:t>
            </a:r>
            <a:r>
              <a:rPr lang="cs-CZ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paměti</a:t>
            </a:r>
            <a:endParaRPr lang="cs-CZ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Traumatická místa se od nich liší tím, že brání </a:t>
            </a:r>
            <a:r>
              <a:rPr lang="cs-CZ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pozitivními (afirmativnímu) </a:t>
            </a:r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utváření </a:t>
            </a:r>
            <a:r>
              <a:rPr lang="cs-CZ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významu</a:t>
            </a:r>
            <a:endParaRPr lang="cs-CZ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6745" y="3876750"/>
            <a:ext cx="156585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 Osvětim 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07014" y="3876750"/>
            <a:ext cx="7146486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Jonathan </a:t>
            </a:r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Webber</a:t>
            </a:r>
            <a:r>
              <a:rPr 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Osvětim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„není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muzeum, i když se to tak na první pohled může zdát, není to hřbitov, i když pro to má základní předpoklady, není to turistické místo, i když někdy přetéká proudy návštěvníků</a:t>
            </a:r>
            <a:r>
              <a:rPr lang="cs-CZ" sz="16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všechno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jednom“</a:t>
            </a:r>
            <a:endParaRPr lang="cs-CZ" sz="16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807014" y="4757643"/>
            <a:ext cx="7146486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komplexnost pamětního místa je způsobena 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různorodostí vzpomínek a perspektiv těch, kteří ho navštěvují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6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5422943"/>
            <a:ext cx="4714875" cy="13234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Poláky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kteří z něj učinili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ústřední místo připomínající jejich národní historii viktimizace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znamená něco jiného než pro přeživší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židovské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vězně</a:t>
            </a:r>
            <a:endParaRPr lang="cs-CZ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Němce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jiný význam než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příbuzné </a:t>
            </a:r>
            <a:r>
              <a:rPr lang="cs-CZ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obětí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800600" y="5422943"/>
            <a:ext cx="4365865" cy="13234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ochrana</a:t>
            </a:r>
            <a:r>
              <a:rPr lang="cs-CZ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muzealizace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traumatických míst je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výsledkem přesvědčení,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masové zločiny nacionálního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socialismu nemohou nikdy být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promlčeny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nikdy přeměnit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něco pozitivního</a:t>
            </a:r>
            <a:endParaRPr lang="cs-CZ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26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23.4.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46326" y="5032006"/>
            <a:ext cx="8407960" cy="1539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2.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Aleida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Assmann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, Prostory vzpomínání (Kap. V., místa, S. 335-381)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to „paměť‘ míst"?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to „posvátná místa‘ a jak jsou konstruována?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"traumatická" místa paměti?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trauma předpokladem pro vznik ne-míst paměti?</a:t>
            </a:r>
          </a:p>
          <a:p>
            <a:r>
              <a:rPr lang="cs-CZ" sz="1400" b="1" dirty="0">
                <a:latin typeface="+mn-lt"/>
              </a:rPr>
              <a:t>   </a:t>
            </a:r>
            <a:endParaRPr lang="cs-CZ" sz="1800" b="1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446326" y="3396368"/>
            <a:ext cx="8407960" cy="157018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dva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Sestavte k nim dokumentaci (prohloubení: literaturu, prameny, obrázky)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Zformulujte badatelské otázky (Na co nám materiál může vůbec odpovědět? </a:t>
            </a:r>
          </a:p>
          <a:p>
            <a:r>
              <a:rPr lang="cs-CZ" sz="1400" b="1" dirty="0">
                <a:latin typeface="+mn-lt"/>
              </a:rPr>
              <a:t>      Kde jsou slepá místa?)</a:t>
            </a:r>
          </a:p>
          <a:p>
            <a:endParaRPr lang="cs-CZ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8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313166" y="2049601"/>
            <a:ext cx="3903465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https://www.archaiabrno.cz/home_cs/?acc=onas</a:t>
            </a:r>
            <a:endParaRPr 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4" t="1458" r="2270" b="60625"/>
          <a:stretch/>
        </p:blipFill>
        <p:spPr>
          <a:xfrm rot="16200000">
            <a:off x="176572" y="147278"/>
            <a:ext cx="2923455" cy="28765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201057" y="123825"/>
            <a:ext cx="4037943" cy="646331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+mj-lt"/>
              </a:rPr>
              <a:t>Jaké zdroje můžeme využít pro rekonstrukci brněnské minulosti?:</a:t>
            </a:r>
            <a:endParaRPr lang="cs-CZ" sz="1800" b="1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84" y="868479"/>
            <a:ext cx="2796782" cy="46257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392935" y="868479"/>
            <a:ext cx="3446265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https://encyklopedie.brna.cz/home-mmb/</a:t>
            </a:r>
            <a:endParaRPr 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214" y="2464308"/>
            <a:ext cx="3756986" cy="97544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392934" y="1197430"/>
            <a:ext cx="2684266" cy="27699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Stránka do dnes aktivní</a:t>
            </a:r>
            <a:endParaRPr lang="cs-CZ" sz="1200" b="1" dirty="0">
              <a:latin typeface="+mj-lt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392935" y="3491542"/>
            <a:ext cx="3751066" cy="46166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Stránka, určená archeologií Brněnska a Jihomoravského kraje</a:t>
            </a:r>
            <a:endParaRPr lang="cs-CZ" sz="1200" b="1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14" y="4207657"/>
            <a:ext cx="4065513" cy="212377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4783334" y="6431993"/>
            <a:ext cx="3903465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https://www.brno1645.cz/index.htm</a:t>
            </a:r>
            <a:endParaRPr 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1857375" y="5908773"/>
            <a:ext cx="2859284" cy="830997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Rekonstrukce Brna (několik modelů) od 14. stol. </a:t>
            </a:r>
            <a:r>
              <a:rPr lang="cs-CZ" sz="1200" b="1" dirty="0">
                <a:latin typeface="+mj-lt"/>
              </a:rPr>
              <a:t>p</a:t>
            </a:r>
            <a:r>
              <a:rPr lang="cs-CZ" sz="1200" b="1" dirty="0" smtClean="0">
                <a:latin typeface="+mj-lt"/>
              </a:rPr>
              <a:t>o švédské války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j-lt"/>
              </a:rPr>
              <a:t>= stačí stáhnout a prohlídnout na Google </a:t>
            </a:r>
            <a:r>
              <a:rPr lang="cs-CZ" sz="1200" b="1" dirty="0" err="1" smtClean="0">
                <a:solidFill>
                  <a:srgbClr val="FF0000"/>
                </a:solidFill>
                <a:latin typeface="+mj-lt"/>
              </a:rPr>
              <a:t>Earth</a:t>
            </a:r>
            <a:endParaRPr lang="cs-CZ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65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38"/>
            <a:ext cx="5103266" cy="44177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4826675"/>
            <a:ext cx="5553075" cy="20313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„Bombardování Brna“ je aplikací mapující místa zasažená spojeneckými a sovětskými nálety na Brno v letech 1944-1945</a:t>
            </a:r>
            <a:r>
              <a:rPr lang="cs-CZ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Jednotlivé lokality se zaregistrovanými dopady bomb jsou rozlišeny podle hlavních spojeneckých náletů v srpnu, listopadu a prosinci 1944 či sovětských leteckých útoků v dubnu 1945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V případě, že u vybombardovaného místa je dostupná obrazová dokumentace z období po náletu, jsou k jednotlivým záznamům připojeny dobové fotografie. Přidána byla také historická mapa Brna, která ukazuje stav zástavby města zhruba v období druhé světové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války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0" y="64322"/>
            <a:ext cx="2142523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Bombardování Brna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38061"/>
            <a:ext cx="4686301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https://gis.brno.cz/-/bomby?#z=14&amp;x=-597962&amp;y=-1161073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438775" y="5718512"/>
            <a:ext cx="3705225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Calibri "/>
              </a:rPr>
              <a:t>https://gis.brno.cz/mapa/1968/?c=-597904.1%3A-1160784.75&amp;z=4&amp;lb=zm-brno-seda-all&amp;ly=srpen-1968%2Cleden-1969%2Csrpen-1969%2Culn&amp;lbo=1&amp;lyo=&amp;i=-599050.92%3A-1160264.83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5177439" y="0"/>
            <a:ext cx="372843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Okupace v Brně (1968/1969)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07" y="338553"/>
            <a:ext cx="2252988" cy="306187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248" y="3162300"/>
            <a:ext cx="3373752" cy="2432387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7598120" y="1530728"/>
            <a:ext cx="1545880" cy="156966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Účastníci demonstrace dne 21. srpna 1969 </a:t>
            </a:r>
            <a:r>
              <a:rPr lang="cs-CZ" sz="1200" b="1" dirty="0" err="1" smtClean="0">
                <a:latin typeface="+mj-lt"/>
              </a:rPr>
              <a:t>házelí</a:t>
            </a:r>
            <a:r>
              <a:rPr lang="cs-CZ" sz="1200" b="1" dirty="0" smtClean="0">
                <a:latin typeface="+mj-lt"/>
              </a:rPr>
              <a:t> dlažební kostky na obrněná vozidla Čs. Armády na Zelném trhu</a:t>
            </a:r>
            <a:endParaRPr lang="cs-CZ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28209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246</TotalTime>
  <Words>1269</Words>
  <Application>Microsoft Office PowerPoint</Application>
  <PresentationFormat>Předvádění na obrazovce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</vt:lpstr>
      <vt:lpstr>Tahoma</vt:lpstr>
      <vt:lpstr>Wingdings</vt:lpstr>
      <vt:lpstr>Prezentace_MU_CZ</vt:lpstr>
      <vt:lpstr>Metodika XIII.  Kulturní paměť lieux de mémoire  Brno jako místo kulturní  paměti    </vt:lpstr>
      <vt:lpstr>Úkoly 23.4.</vt:lpstr>
      <vt:lpstr>Úkoly 23.4.</vt:lpstr>
      <vt:lpstr>Prezentace aplikace PowerPoint</vt:lpstr>
      <vt:lpstr>Prezentace aplikace PowerPoint</vt:lpstr>
      <vt:lpstr>Prezentace aplikace PowerPoint</vt:lpstr>
      <vt:lpstr>Úkoly 23.4.</vt:lpstr>
      <vt:lpstr>Prezentace aplikace PowerPoint</vt:lpstr>
      <vt:lpstr>Prezentace aplikace PowerPoint</vt:lpstr>
      <vt:lpstr>Prezentace aplikace PowerPoint</vt:lpstr>
      <vt:lpstr>Úkoly 7.5.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218</cp:revision>
  <cp:lastPrinted>2019-09-24T07:27:02Z</cp:lastPrinted>
  <dcterms:created xsi:type="dcterms:W3CDTF">2015-11-23T07:04:47Z</dcterms:created>
  <dcterms:modified xsi:type="dcterms:W3CDTF">2024-04-22T17:24:34Z</dcterms:modified>
</cp:coreProperties>
</file>