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5" r:id="rId3"/>
    <p:sldId id="345" r:id="rId4"/>
    <p:sldId id="338" r:id="rId5"/>
    <p:sldId id="346" r:id="rId6"/>
    <p:sldId id="348" r:id="rId7"/>
    <p:sldId id="347" r:id="rId8"/>
    <p:sldId id="349" r:id="rId9"/>
    <p:sldId id="350" r:id="rId10"/>
    <p:sldId id="351" r:id="rId11"/>
    <p:sldId id="352" r:id="rId12"/>
    <p:sldId id="353" r:id="rId13"/>
    <p:sldId id="342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FFCC"/>
    <a:srgbClr val="CC6600"/>
    <a:srgbClr val="800000"/>
    <a:srgbClr val="990033"/>
    <a:srgbClr val="CC00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E6CBF1-8FBA-4478-804B-0445CFD3C9C2}" v="161" dt="2022-10-25T07:45:13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>
        <p:scale>
          <a:sx n="80" d="100"/>
          <a:sy n="80" d="100"/>
        </p:scale>
        <p:origin x="1622" y="149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26E6CBF1-8FBA-4478-804B-0445CFD3C9C2}"/>
    <pc:docChg chg="undo custSel addSld delSld modSld sldOrd">
      <pc:chgData name="Klara Hübner" userId="7a457e581f0146c3" providerId="LiveId" clId="{26E6CBF1-8FBA-4478-804B-0445CFD3C9C2}" dt="2022-10-25T07:45:26.773" v="3930" actId="207"/>
      <pc:docMkLst>
        <pc:docMk/>
      </pc:docMkLst>
      <pc:sldChg chg="addSp delSp modSp mod">
        <pc:chgData name="Klara Hübner" userId="7a457e581f0146c3" providerId="LiveId" clId="{26E6CBF1-8FBA-4478-804B-0445CFD3C9C2}" dt="2022-10-24T10:58:13.326" v="83" actId="208"/>
        <pc:sldMkLst>
          <pc:docMk/>
          <pc:sldMk cId="0" sldId="256"/>
        </pc:sldMkLst>
        <pc:spChg chg="mod">
          <ac:chgData name="Klara Hübner" userId="7a457e581f0146c3" providerId="LiveId" clId="{26E6CBF1-8FBA-4478-804B-0445CFD3C9C2}" dt="2022-10-24T10:53:52.054" v="65" actId="20577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0:52:48.757" v="14" actId="478"/>
          <ac:picMkLst>
            <pc:docMk/>
            <pc:sldMk cId="0" sldId="256"/>
            <ac:picMk id="3" creationId="{70A41493-6E7E-F51F-3149-4F3A0935BC1E}"/>
          </ac:picMkLst>
        </pc:picChg>
        <pc:picChg chg="add mod modCrop">
          <ac:chgData name="Klara Hübner" userId="7a457e581f0146c3" providerId="LiveId" clId="{26E6CBF1-8FBA-4478-804B-0445CFD3C9C2}" dt="2022-10-24T10:58:13.326" v="83" actId="208"/>
          <ac:picMkLst>
            <pc:docMk/>
            <pc:sldMk cId="0" sldId="256"/>
            <ac:picMk id="5" creationId="{6EE04CD4-537D-6079-C2CE-D60909468BF6}"/>
          </ac:picMkLst>
        </pc:picChg>
        <pc:picChg chg="add del">
          <ac:chgData name="Klara Hübner" userId="7a457e581f0146c3" providerId="LiveId" clId="{26E6CBF1-8FBA-4478-804B-0445CFD3C9C2}" dt="2022-10-24T10:52:46.917" v="13" actId="478"/>
          <ac:picMkLst>
            <pc:docMk/>
            <pc:sldMk cId="0" sldId="256"/>
            <ac:picMk id="8" creationId="{4888F443-4042-998F-83BA-4FCFEE9DF93A}"/>
          </ac:picMkLst>
        </pc:picChg>
      </pc:sldChg>
      <pc:sldChg chg="addSp delSp modSp mod ord">
        <pc:chgData name="Klara Hübner" userId="7a457e581f0146c3" providerId="LiveId" clId="{26E6CBF1-8FBA-4478-804B-0445CFD3C9C2}" dt="2022-10-24T11:34:33.294" v="636"/>
        <pc:sldMkLst>
          <pc:docMk/>
          <pc:sldMk cId="322170825" sldId="311"/>
        </pc:sldMkLst>
        <pc:spChg chg="add mod">
          <ac:chgData name="Klara Hübner" userId="7a457e581f0146c3" providerId="LiveId" clId="{26E6CBF1-8FBA-4478-804B-0445CFD3C9C2}" dt="2022-10-24T11:03:06.548" v="167" actId="1076"/>
          <ac:spMkLst>
            <pc:docMk/>
            <pc:sldMk cId="322170825" sldId="311"/>
            <ac:spMk id="2" creationId="{8CE071F9-4FF9-26E5-51F4-79C2DCE5E2A9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3" creationId="{C37A3F7D-62F2-D9DC-F57D-A3CC6D152BDA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4" creationId="{E9FA8DAA-AD7C-EC2E-CDF4-EB895C325190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5" creationId="{997E461F-928B-C6D6-9EFC-F1D7E70CB6DB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7" creationId="{1B1010EE-266C-BADD-B67E-B0337065CEA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9" creationId="{BAA8CB7A-C924-5868-BF70-FE3388AF8E96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1" creationId="{4C141449-9583-C746-68AF-F320DBFA6125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2" creationId="{0C834415-50B8-3D34-2F7E-F44BC0F37E7F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3" creationId="{CF5D924F-CF5C-17E1-8789-331B101DAAC9}"/>
          </ac:spMkLst>
        </pc:spChg>
        <pc:spChg chg="del">
          <ac:chgData name="Klara Hübner" userId="7a457e581f0146c3" providerId="LiveId" clId="{26E6CBF1-8FBA-4478-804B-0445CFD3C9C2}" dt="2022-10-24T11:03:01.547" v="165" actId="478"/>
          <ac:spMkLst>
            <pc:docMk/>
            <pc:sldMk cId="322170825" sldId="311"/>
            <ac:spMk id="14" creationId="{0F7DB6C6-5F55-7432-D5C1-77DEBAFEB30C}"/>
          </ac:spMkLst>
        </pc:spChg>
        <pc:spChg chg="mod">
          <ac:chgData name="Klara Hübner" userId="7a457e581f0146c3" providerId="LiveId" clId="{26E6CBF1-8FBA-4478-804B-0445CFD3C9C2}" dt="2022-10-24T11:26:07.477" v="632" actId="1036"/>
          <ac:spMkLst>
            <pc:docMk/>
            <pc:sldMk cId="322170825" sldId="311"/>
            <ac:spMk id="109" creationId="{72A45E5D-BF95-39F2-253B-2D5197946097}"/>
          </ac:spMkLst>
        </pc:sp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5" creationId="{C9F5FB98-D92F-1B0B-CE82-F7EEE5F9EDA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16" creationId="{FEC10F0C-9117-3B59-94C2-3D057BADFBD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1" creationId="{62703A5D-F0D3-701F-1A43-D04AF5D96565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4" creationId="{BBD95407-4D61-00F3-D17A-78E31A53B8F7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28" creationId="{91F25A7F-B5BB-A2B8-E06F-5FB6B6B4C4C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2" creationId="{DC052D5C-B9A3-5F8F-E01D-4CEE4F95F52A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4" creationId="{DB623E59-4094-EF1B-8301-47E9DC51DB0E}"/>
          </ac:cxnSpMkLst>
        </pc:cxnChg>
        <pc:cxnChg chg="mod">
          <ac:chgData name="Klara Hübner" userId="7a457e581f0146c3" providerId="LiveId" clId="{26E6CBF1-8FBA-4478-804B-0445CFD3C9C2}" dt="2022-10-24T11:26:07.477" v="632" actId="1036"/>
          <ac:cxnSpMkLst>
            <pc:docMk/>
            <pc:sldMk cId="322170825" sldId="311"/>
            <ac:cxnSpMk id="36" creationId="{7107B450-FA83-7370-F7BF-688E1B361037}"/>
          </ac:cxnSpMkLst>
        </pc:cxnChg>
      </pc:sldChg>
      <pc:sldChg chg="del">
        <pc:chgData name="Klara Hübner" userId="7a457e581f0146c3" providerId="LiveId" clId="{26E6CBF1-8FBA-4478-804B-0445CFD3C9C2}" dt="2022-10-24T10:52:23.423" v="8" actId="47"/>
        <pc:sldMkLst>
          <pc:docMk/>
          <pc:sldMk cId="1529173333" sldId="313"/>
        </pc:sldMkLst>
      </pc:sldChg>
      <pc:sldChg chg="modSp mod ord">
        <pc:chgData name="Klara Hübner" userId="7a457e581f0146c3" providerId="LiveId" clId="{26E6CBF1-8FBA-4478-804B-0445CFD3C9C2}" dt="2022-10-24T10:52:03.752" v="4" actId="207"/>
        <pc:sldMkLst>
          <pc:docMk/>
          <pc:sldMk cId="2978365596" sldId="321"/>
        </pc:sldMkLst>
        <pc:spChg chg="mod">
          <ac:chgData name="Klara Hübner" userId="7a457e581f0146c3" providerId="LiveId" clId="{26E6CBF1-8FBA-4478-804B-0445CFD3C9C2}" dt="2022-10-24T10:52:03.752" v="4" actId="207"/>
          <ac:spMkLst>
            <pc:docMk/>
            <pc:sldMk cId="2978365596" sldId="321"/>
            <ac:spMk id="23" creationId="{00000000-0000-0000-0000-000000000000}"/>
          </ac:spMkLst>
        </pc:spChg>
      </pc:sldChg>
      <pc:sldChg chg="del">
        <pc:chgData name="Klara Hübner" userId="7a457e581f0146c3" providerId="LiveId" clId="{26E6CBF1-8FBA-4478-804B-0445CFD3C9C2}" dt="2022-10-24T10:52:20.441" v="7" actId="47"/>
        <pc:sldMkLst>
          <pc:docMk/>
          <pc:sldMk cId="3567973155" sldId="322"/>
        </pc:sldMkLst>
      </pc:sldChg>
      <pc:sldChg chg="addSp delSp modSp mod ord">
        <pc:chgData name="Klara Hübner" userId="7a457e581f0146c3" providerId="LiveId" clId="{26E6CBF1-8FBA-4478-804B-0445CFD3C9C2}" dt="2022-10-25T07:45:26.773" v="3930" actId="207"/>
        <pc:sldMkLst>
          <pc:docMk/>
          <pc:sldMk cId="774532605" sldId="325"/>
        </pc:sldMkLst>
        <pc:spChg chg="add mod">
          <ac:chgData name="Klara Hübner" userId="7a457e581f0146c3" providerId="LiveId" clId="{26E6CBF1-8FBA-4478-804B-0445CFD3C9C2}" dt="2022-10-25T07:40:41.845" v="3640" actId="14100"/>
          <ac:spMkLst>
            <pc:docMk/>
            <pc:sldMk cId="774532605" sldId="325"/>
            <ac:spMk id="2" creationId="{82FD3C75-02A6-2E56-21AF-DE3AC41049AA}"/>
          </ac:spMkLst>
        </pc:spChg>
        <pc:spChg chg="add mod">
          <ac:chgData name="Klara Hübner" userId="7a457e581f0146c3" providerId="LiveId" clId="{26E6CBF1-8FBA-4478-804B-0445CFD3C9C2}" dt="2022-10-25T07:45:26.773" v="3930" actId="207"/>
          <ac:spMkLst>
            <pc:docMk/>
            <pc:sldMk cId="774532605" sldId="325"/>
            <ac:spMk id="3" creationId="{82507298-0D90-143A-304F-CFC7B9F6AF69}"/>
          </ac:spMkLst>
        </pc:spChg>
        <pc:spChg chg="mod">
          <ac:chgData name="Klara Hübner" userId="7a457e581f0146c3" providerId="LiveId" clId="{26E6CBF1-8FBA-4478-804B-0445CFD3C9C2}" dt="2022-10-24T15:56:44.642" v="3190" actId="20577"/>
          <ac:spMkLst>
            <pc:docMk/>
            <pc:sldMk cId="774532605" sldId="325"/>
            <ac:spMk id="21" creationId="{00000000-0000-0000-0000-000000000000}"/>
          </ac:spMkLst>
        </pc:spChg>
        <pc:spChg chg="del">
          <ac:chgData name="Klara Hübner" userId="7a457e581f0146c3" providerId="LiveId" clId="{26E6CBF1-8FBA-4478-804B-0445CFD3C9C2}" dt="2022-10-24T12:35:09.248" v="1749" actId="478"/>
          <ac:spMkLst>
            <pc:docMk/>
            <pc:sldMk cId="774532605" sldId="325"/>
            <ac:spMk id="22" creationId="{00000000-0000-0000-0000-000000000000}"/>
          </ac:spMkLst>
        </pc:spChg>
        <pc:spChg chg="mod">
          <ac:chgData name="Klara Hübner" userId="7a457e581f0146c3" providerId="LiveId" clId="{26E6CBF1-8FBA-4478-804B-0445CFD3C9C2}" dt="2022-10-25T07:42:02.794" v="3775" actId="14100"/>
          <ac:spMkLst>
            <pc:docMk/>
            <pc:sldMk cId="774532605" sldId="325"/>
            <ac:spMk id="23" creationId="{00000000-0000-0000-0000-000000000000}"/>
          </ac:spMkLst>
        </pc:spChg>
        <pc:picChg chg="del">
          <ac:chgData name="Klara Hübner" userId="7a457e581f0146c3" providerId="LiveId" clId="{26E6CBF1-8FBA-4478-804B-0445CFD3C9C2}" dt="2022-10-24T12:34:55.543" v="1748" actId="478"/>
          <ac:picMkLst>
            <pc:docMk/>
            <pc:sldMk cId="774532605" sldId="325"/>
            <ac:picMk id="3" creationId="{DEBA2A08-2974-2BE3-4C91-4B0F6F041B34}"/>
          </ac:picMkLst>
        </pc:picChg>
        <pc:picChg chg="add mod">
          <ac:chgData name="Klara Hübner" userId="7a457e581f0146c3" providerId="LiveId" clId="{26E6CBF1-8FBA-4478-804B-0445CFD3C9C2}" dt="2022-10-24T15:58:37.753" v="3214" actId="1076"/>
          <ac:picMkLst>
            <pc:docMk/>
            <pc:sldMk cId="774532605" sldId="325"/>
            <ac:picMk id="5" creationId="{0C9A8524-4858-876E-AACA-4EB649D0DB77}"/>
          </ac:picMkLst>
        </pc:picChg>
      </pc:sldChg>
      <pc:sldChg chg="ord">
        <pc:chgData name="Klara Hübner" userId="7a457e581f0146c3" providerId="LiveId" clId="{26E6CBF1-8FBA-4478-804B-0445CFD3C9C2}" dt="2022-10-24T10:51:49.711" v="1"/>
        <pc:sldMkLst>
          <pc:docMk/>
          <pc:sldMk cId="263691572" sldId="326"/>
        </pc:sldMkLst>
      </pc:sldChg>
      <pc:sldChg chg="modSp add mod">
        <pc:chgData name="Klara Hübner" userId="7a457e581f0146c3" providerId="LiveId" clId="{26E6CBF1-8FBA-4478-804B-0445CFD3C9C2}" dt="2022-10-24T10:52:15.756" v="6" actId="207"/>
        <pc:sldMkLst>
          <pc:docMk/>
          <pc:sldMk cId="4116049579" sldId="327"/>
        </pc:sldMkLst>
        <pc:spChg chg="mod">
          <ac:chgData name="Klara Hübner" userId="7a457e581f0146c3" providerId="LiveId" clId="{26E6CBF1-8FBA-4478-804B-0445CFD3C9C2}" dt="2022-10-24T10:52:15.756" v="6" actId="207"/>
          <ac:spMkLst>
            <pc:docMk/>
            <pc:sldMk cId="4116049579" sldId="327"/>
            <ac:spMk id="22" creationId="{00000000-0000-0000-0000-000000000000}"/>
          </ac:spMkLst>
        </pc:spChg>
      </pc:sldChg>
      <pc:sldChg chg="addSp delSp modSp add mod ord">
        <pc:chgData name="Klara Hübner" userId="7a457e581f0146c3" providerId="LiveId" clId="{26E6CBF1-8FBA-4478-804B-0445CFD3C9C2}" dt="2022-10-24T14:04:31.277" v="2379" actId="478"/>
        <pc:sldMkLst>
          <pc:docMk/>
          <pc:sldMk cId="2658409032" sldId="328"/>
        </pc:sldMkLst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3" creationId="{C37A3F7D-62F2-D9DC-F57D-A3CC6D152BDA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4" creationId="{E9FA8DAA-AD7C-EC2E-CDF4-EB895C325190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5" creationId="{997E461F-928B-C6D6-9EFC-F1D7E70CB6DB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7" creationId="{1B1010EE-266C-BADD-B67E-B0337065CEA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9" creationId="{BAA8CB7A-C924-5868-BF70-FE3388AF8E96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0" creationId="{341446A1-949F-E3C9-4825-09CADD888BF8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1" creationId="{4C141449-9583-C746-68AF-F320DBFA6125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2" creationId="{0C834415-50B8-3D34-2F7E-F44BC0F37E7F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3" creationId="{CF5D924F-CF5C-17E1-8789-331B101DAAC9}"/>
          </ac:spMkLst>
        </pc:spChg>
        <pc:spChg chg="mod">
          <ac:chgData name="Klara Hübner" userId="7a457e581f0146c3" providerId="LiveId" clId="{26E6CBF1-8FBA-4478-804B-0445CFD3C9C2}" dt="2022-10-24T11:14:58.759" v="508" actId="1076"/>
          <ac:spMkLst>
            <pc:docMk/>
            <pc:sldMk cId="2658409032" sldId="328"/>
            <ac:spMk id="14" creationId="{0F7DB6C6-5F55-7432-D5C1-77DEBAFEB30C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7" creationId="{FC448B01-7B72-2001-1C8C-54A75FD2748B}"/>
          </ac:spMkLst>
        </pc:spChg>
        <pc:spChg chg="add del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8" creationId="{420A8AE7-654E-F19D-12C9-31E896181ED9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19" creationId="{811D7E04-F3B5-BA45-D5C1-9045EE2062B3}"/>
          </ac:spMkLst>
        </pc:spChg>
        <pc:spChg chg="add mod">
          <ac:chgData name="Klara Hübner" userId="7a457e581f0146c3" providerId="LiveId" clId="{26E6CBF1-8FBA-4478-804B-0445CFD3C9C2}" dt="2022-10-24T11:18:06.604" v="581" actId="1076"/>
          <ac:spMkLst>
            <pc:docMk/>
            <pc:sldMk cId="2658409032" sldId="328"/>
            <ac:spMk id="20" creationId="{EDAC2429-F83F-D2A9-EF24-980C89D9A090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2" creationId="{864FF906-01BD-D97F-0878-5BAB79F75BEB}"/>
          </ac:spMkLst>
        </pc:spChg>
        <pc:spChg chg="add mod">
          <ac:chgData name="Klara Hübner" userId="7a457e581f0146c3" providerId="LiveId" clId="{26E6CBF1-8FBA-4478-804B-0445CFD3C9C2}" dt="2022-10-24T11:14:23.183" v="457" actId="1037"/>
          <ac:spMkLst>
            <pc:docMk/>
            <pc:sldMk cId="2658409032" sldId="328"/>
            <ac:spMk id="23" creationId="{4C8D418F-84A7-FB7B-4EA3-B0DB4F1682AD}"/>
          </ac:spMkLst>
        </pc:spChg>
        <pc:spChg chg="add mod">
          <ac:chgData name="Klara Hübner" userId="7a457e581f0146c3" providerId="LiveId" clId="{26E6CBF1-8FBA-4478-804B-0445CFD3C9C2}" dt="2022-10-24T11:16:41.865" v="546" actId="113"/>
          <ac:spMkLst>
            <pc:docMk/>
            <pc:sldMk cId="2658409032" sldId="328"/>
            <ac:spMk id="26" creationId="{3EE35209-FBCD-3FFA-6464-67A318D7FAEF}"/>
          </ac:spMkLst>
        </pc:spChg>
        <pc:spChg chg="add mod">
          <ac:chgData name="Klara Hübner" userId="7a457e581f0146c3" providerId="LiveId" clId="{26E6CBF1-8FBA-4478-804B-0445CFD3C9C2}" dt="2022-10-24T11:17:58.548" v="580" actId="20577"/>
          <ac:spMkLst>
            <pc:docMk/>
            <pc:sldMk cId="2658409032" sldId="328"/>
            <ac:spMk id="27" creationId="{50594542-DB54-9D69-484B-8EB5708BC66B}"/>
          </ac:spMkLst>
        </pc:spChg>
        <pc:spChg chg="add del mod">
          <ac:chgData name="Klara Hübner" userId="7a457e581f0146c3" providerId="LiveId" clId="{26E6CBF1-8FBA-4478-804B-0445CFD3C9C2}" dt="2022-10-24T14:04:31.277" v="2379" actId="478"/>
          <ac:spMkLst>
            <pc:docMk/>
            <pc:sldMk cId="2658409032" sldId="328"/>
            <ac:spMk id="29" creationId="{501435B7-F3AF-0B3B-4F64-CEF01917D811}"/>
          </ac:spMkLst>
        </pc:spChg>
        <pc:spChg chg="del">
          <ac:chgData name="Klara Hübner" userId="7a457e581f0146c3" providerId="LiveId" clId="{26E6CBF1-8FBA-4478-804B-0445CFD3C9C2}" dt="2022-10-24T10:55:44.720" v="67" actId="478"/>
          <ac:spMkLst>
            <pc:docMk/>
            <pc:sldMk cId="2658409032" sldId="328"/>
            <ac:spMk id="109" creationId="{72A45E5D-BF95-39F2-253B-2D5197946097}"/>
          </ac:spMkLst>
        </pc:spChg>
        <pc:picChg chg="add mod">
          <ac:chgData name="Klara Hübner" userId="7a457e581f0146c3" providerId="LiveId" clId="{26E6CBF1-8FBA-4478-804B-0445CFD3C9C2}" dt="2022-10-24T11:14:23.183" v="457" actId="1037"/>
          <ac:picMkLst>
            <pc:docMk/>
            <pc:sldMk cId="2658409032" sldId="328"/>
            <ac:picMk id="6" creationId="{7D54FFF8-0B46-1D4F-86C0-3A0C4006AFF3}"/>
          </ac:picMkLst>
        </pc:pic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5" creationId="{C9F5FB98-D92F-1B0B-CE82-F7EEE5F9EDA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16" creationId="{FEC10F0C-9117-3B59-94C2-3D057BADFBD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1" creationId="{62703A5D-F0D3-701F-1A43-D04AF5D96565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4" creationId="{BBD95407-4D61-00F3-D17A-78E31A53B8F7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28" creationId="{91F25A7F-B5BB-A2B8-E06F-5FB6B6B4C4C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2" creationId="{DC052D5C-B9A3-5F8F-E01D-4CEE4F95F52A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4" creationId="{DB623E59-4094-EF1B-8301-47E9DC51DB0E}"/>
          </ac:cxnSpMkLst>
        </pc:cxnChg>
        <pc:cxnChg chg="del mod">
          <ac:chgData name="Klara Hübner" userId="7a457e581f0146c3" providerId="LiveId" clId="{26E6CBF1-8FBA-4478-804B-0445CFD3C9C2}" dt="2022-10-24T10:55:44.720" v="67" actId="478"/>
          <ac:cxnSpMkLst>
            <pc:docMk/>
            <pc:sldMk cId="2658409032" sldId="328"/>
            <ac:cxnSpMk id="36" creationId="{7107B450-FA83-7370-F7BF-688E1B361037}"/>
          </ac:cxnSpMkLst>
        </pc:cxnChg>
      </pc:sldChg>
      <pc:sldChg chg="addSp delSp modSp add mod ord">
        <pc:chgData name="Klara Hübner" userId="7a457e581f0146c3" providerId="LiveId" clId="{26E6CBF1-8FBA-4478-804B-0445CFD3C9C2}" dt="2022-10-24T11:22:36.418" v="613" actId="1037"/>
        <pc:sldMkLst>
          <pc:docMk/>
          <pc:sldMk cId="1429253132" sldId="329"/>
        </pc:sldMkLst>
        <pc:spChg chg="del">
          <ac:chgData name="Klara Hübner" userId="7a457e581f0146c3" providerId="LiveId" clId="{26E6CBF1-8FBA-4478-804B-0445CFD3C9C2}" dt="2022-10-24T11:17:08.932" v="551" actId="478"/>
          <ac:spMkLst>
            <pc:docMk/>
            <pc:sldMk cId="1429253132" sldId="329"/>
            <ac:spMk id="8" creationId="{9A48A10A-17D2-01C9-4E6C-94D9F8CF78B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0" creationId="{341446A1-949F-E3C9-4825-09CADD888BF8}"/>
          </ac:spMkLst>
        </pc:spChg>
        <pc:spChg chg="add mod">
          <ac:chgData name="Klara Hübner" userId="7a457e581f0146c3" providerId="LiveId" clId="{26E6CBF1-8FBA-4478-804B-0445CFD3C9C2}" dt="2022-10-24T11:22:17.331" v="606" actId="14100"/>
          <ac:spMkLst>
            <pc:docMk/>
            <pc:sldMk cId="1429253132" sldId="329"/>
            <ac:spMk id="11" creationId="{60AC0E15-1DFD-A932-66ED-247F0765ECC9}"/>
          </ac:spMkLst>
        </pc:spChg>
        <pc:spChg chg="add mod">
          <ac:chgData name="Klara Hübner" userId="7a457e581f0146c3" providerId="LiveId" clId="{26E6CBF1-8FBA-4478-804B-0445CFD3C9C2}" dt="2022-10-24T11:22:36.418" v="613" actId="1037"/>
          <ac:spMkLst>
            <pc:docMk/>
            <pc:sldMk cId="1429253132" sldId="329"/>
            <ac:spMk id="12" creationId="{85988A30-0507-E6B0-A84B-3F08BB5F78B2}"/>
          </ac:spMkLst>
        </pc:spChg>
        <pc:spChg chg="add mod">
          <ac:chgData name="Klara Hübner" userId="7a457e581f0146c3" providerId="LiveId" clId="{26E6CBF1-8FBA-4478-804B-0445CFD3C9C2}" dt="2022-10-24T11:22:27.130" v="609" actId="14100"/>
          <ac:spMkLst>
            <pc:docMk/>
            <pc:sldMk cId="1429253132" sldId="329"/>
            <ac:spMk id="13" creationId="{FC956837-38FE-08DF-D3FD-AB467BA02472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7" creationId="{FC448B01-7B72-2001-1C8C-54A75FD2748B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8" creationId="{420A8AE7-654E-F19D-12C9-31E896181ED9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19" creationId="{811D7E04-F3B5-BA45-D5C1-9045EE2062B3}"/>
          </ac:spMkLst>
        </pc:spChg>
        <pc:spChg chg="del">
          <ac:chgData name="Klara Hübner" userId="7a457e581f0146c3" providerId="LiveId" clId="{26E6CBF1-8FBA-4478-804B-0445CFD3C9C2}" dt="2022-10-24T11:17:34.043" v="557" actId="478"/>
          <ac:spMkLst>
            <pc:docMk/>
            <pc:sldMk cId="1429253132" sldId="329"/>
            <ac:spMk id="20" creationId="{EDAC2429-F83F-D2A9-EF24-980C89D9A090}"/>
          </ac:spMkLst>
        </pc:spChg>
        <pc:spChg chg="del">
          <ac:chgData name="Klara Hübner" userId="7a457e581f0146c3" providerId="LiveId" clId="{26E6CBF1-8FBA-4478-804B-0445CFD3C9C2}" dt="2022-10-24T11:17:10.476" v="552" actId="478"/>
          <ac:spMkLst>
            <pc:docMk/>
            <pc:sldMk cId="1429253132" sldId="329"/>
            <ac:spMk id="22" creationId="{864FF906-01BD-D97F-0878-5BAB79F75BEB}"/>
          </ac:spMkLst>
        </pc:spChg>
        <pc:spChg chg="del">
          <ac:chgData name="Klara Hübner" userId="7a457e581f0146c3" providerId="LiveId" clId="{26E6CBF1-8FBA-4478-804B-0445CFD3C9C2}" dt="2022-10-24T11:17:31.621" v="556" actId="478"/>
          <ac:spMkLst>
            <pc:docMk/>
            <pc:sldMk cId="1429253132" sldId="329"/>
            <ac:spMk id="23" creationId="{4C8D418F-84A7-FB7B-4EA3-B0DB4F1682AD}"/>
          </ac:spMkLst>
        </pc:spChg>
        <pc:spChg chg="del">
          <ac:chgData name="Klara Hübner" userId="7a457e581f0146c3" providerId="LiveId" clId="{26E6CBF1-8FBA-4478-804B-0445CFD3C9C2}" dt="2022-10-24T11:17:29.404" v="555" actId="478"/>
          <ac:spMkLst>
            <pc:docMk/>
            <pc:sldMk cId="1429253132" sldId="329"/>
            <ac:spMk id="27" creationId="{50594542-DB54-9D69-484B-8EB5708BC66B}"/>
          </ac:spMkLst>
        </pc:spChg>
        <pc:picChg chg="add mod modCrop">
          <ac:chgData name="Klara Hübner" userId="7a457e581f0146c3" providerId="LiveId" clId="{26E6CBF1-8FBA-4478-804B-0445CFD3C9C2}" dt="2022-10-24T11:20:52.340" v="592" actId="1076"/>
          <ac:picMkLst>
            <pc:docMk/>
            <pc:sldMk cId="1429253132" sldId="329"/>
            <ac:picMk id="3" creationId="{F0892AFF-1A19-D205-3B44-304ADB95AE4F}"/>
          </ac:picMkLst>
        </pc:picChg>
        <pc:picChg chg="add mod">
          <ac:chgData name="Klara Hübner" userId="7a457e581f0146c3" providerId="LiveId" clId="{26E6CBF1-8FBA-4478-804B-0445CFD3C9C2}" dt="2022-10-24T11:21:42.715" v="598" actId="1076"/>
          <ac:picMkLst>
            <pc:docMk/>
            <pc:sldMk cId="1429253132" sldId="329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1:17:06.964" v="550" actId="478"/>
          <ac:picMkLst>
            <pc:docMk/>
            <pc:sldMk cId="1429253132" sldId="329"/>
            <ac:picMk id="6" creationId="{7D54FFF8-0B46-1D4F-86C0-3A0C4006AFF3}"/>
          </ac:picMkLst>
        </pc:picChg>
        <pc:picChg chg="add mod">
          <ac:chgData name="Klara Hübner" userId="7a457e581f0146c3" providerId="LiveId" clId="{26E6CBF1-8FBA-4478-804B-0445CFD3C9C2}" dt="2022-10-24T11:21:38.156" v="597" actId="208"/>
          <ac:picMkLst>
            <pc:docMk/>
            <pc:sldMk cId="1429253132" sldId="329"/>
            <ac:picMk id="9" creationId="{569723B0-C74B-0F7D-8EF6-0028C672CD37}"/>
          </ac:picMkLst>
        </pc:picChg>
      </pc:sldChg>
      <pc:sldChg chg="addSp delSp modSp add mod">
        <pc:chgData name="Klara Hübner" userId="7a457e581f0146c3" providerId="LiveId" clId="{26E6CBF1-8FBA-4478-804B-0445CFD3C9C2}" dt="2022-10-24T15:56:58.210" v="3192" actId="14100"/>
        <pc:sldMkLst>
          <pc:docMk/>
          <pc:sldMk cId="2646013725" sldId="330"/>
        </pc:sldMkLst>
        <pc:spChg chg="add del">
          <ac:chgData name="Klara Hübner" userId="7a457e581f0146c3" providerId="LiveId" clId="{26E6CBF1-8FBA-4478-804B-0445CFD3C9C2}" dt="2022-10-24T12:12:30.518" v="676" actId="478"/>
          <ac:spMkLst>
            <pc:docMk/>
            <pc:sldMk cId="2646013725" sldId="330"/>
            <ac:spMk id="2" creationId="{394EC644-C16F-8D88-C87C-F1686A8FFAEC}"/>
          </ac:spMkLst>
        </pc:spChg>
        <pc:spChg chg="add mod">
          <ac:chgData name="Klara Hübner" userId="7a457e581f0146c3" providerId="LiveId" clId="{26E6CBF1-8FBA-4478-804B-0445CFD3C9C2}" dt="2022-10-24T12:15:53.572" v="750" actId="207"/>
          <ac:spMkLst>
            <pc:docMk/>
            <pc:sldMk cId="2646013725" sldId="330"/>
            <ac:spMk id="4" creationId="{FDA9A5D1-10C6-744F-2669-76D9D1AA0CE7}"/>
          </ac:spMkLst>
        </pc:spChg>
        <pc:spChg chg="add mod">
          <ac:chgData name="Klara Hübner" userId="7a457e581f0146c3" providerId="LiveId" clId="{26E6CBF1-8FBA-4478-804B-0445CFD3C9C2}" dt="2022-10-24T12:15:50.363" v="749" actId="207"/>
          <ac:spMkLst>
            <pc:docMk/>
            <pc:sldMk cId="2646013725" sldId="330"/>
            <ac:spMk id="6" creationId="{3D2973CC-4ACB-8907-16B8-6EB11D4E3D18}"/>
          </ac:spMkLst>
        </pc:spChg>
        <pc:spChg chg="add mod">
          <ac:chgData name="Klara Hübner" userId="7a457e581f0146c3" providerId="LiveId" clId="{26E6CBF1-8FBA-4478-804B-0445CFD3C9C2}" dt="2022-10-24T12:15:57.212" v="751" actId="207"/>
          <ac:spMkLst>
            <pc:docMk/>
            <pc:sldMk cId="2646013725" sldId="330"/>
            <ac:spMk id="7" creationId="{F8BE1FFB-D383-6EE7-16C2-896662B14918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8" creationId="{BC504D74-E347-FFA3-7862-E0B936532CB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0" creationId="{EFFEC84F-C4C6-608E-A00C-717634E3DC54}"/>
          </ac:spMkLst>
        </pc:spChg>
        <pc:spChg chg="mod">
          <ac:chgData name="Klara Hübner" userId="7a457e581f0146c3" providerId="LiveId" clId="{26E6CBF1-8FBA-4478-804B-0445CFD3C9C2}" dt="2022-10-24T12:12:21.041" v="672" actId="1076"/>
          <ac:spMkLst>
            <pc:docMk/>
            <pc:sldMk cId="2646013725" sldId="330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12:14.257" v="671" actId="478"/>
          <ac:spMkLst>
            <pc:docMk/>
            <pc:sldMk cId="2646013725" sldId="330"/>
            <ac:spMk id="12" creationId="{85988A30-0507-E6B0-A84B-3F08BB5F78B2}"/>
          </ac:spMkLst>
        </pc:spChg>
        <pc:spChg chg="del">
          <ac:chgData name="Klara Hübner" userId="7a457e581f0146c3" providerId="LiveId" clId="{26E6CBF1-8FBA-4478-804B-0445CFD3C9C2}" dt="2022-10-24T12:12:25.097" v="674" actId="478"/>
          <ac:spMkLst>
            <pc:docMk/>
            <pc:sldMk cId="2646013725" sldId="330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5" creationId="{6E14B96C-F0F4-5096-171F-9A5168528F7A}"/>
          </ac:spMkLst>
        </pc:spChg>
        <pc:spChg chg="add mod">
          <ac:chgData name="Klara Hübner" userId="7a457e581f0146c3" providerId="LiveId" clId="{26E6CBF1-8FBA-4478-804B-0445CFD3C9C2}" dt="2022-10-24T12:16:17.008" v="841" actId="1035"/>
          <ac:spMkLst>
            <pc:docMk/>
            <pc:sldMk cId="2646013725" sldId="330"/>
            <ac:spMk id="16" creationId="{57A33F8E-0741-BA9D-4F79-DE810FBE5C26}"/>
          </ac:spMkLst>
        </pc:spChg>
        <pc:spChg chg="add mod">
          <ac:chgData name="Klara Hübner" userId="7a457e581f0146c3" providerId="LiveId" clId="{26E6CBF1-8FBA-4478-804B-0445CFD3C9C2}" dt="2022-10-24T12:23:56.012" v="1206" actId="1076"/>
          <ac:spMkLst>
            <pc:docMk/>
            <pc:sldMk cId="2646013725" sldId="330"/>
            <ac:spMk id="19" creationId="{B49A6C7C-84E6-F434-85F2-4843D13397DA}"/>
          </ac:spMkLst>
        </pc:spChg>
        <pc:spChg chg="add mod">
          <ac:chgData name="Klara Hübner" userId="7a457e581f0146c3" providerId="LiveId" clId="{26E6CBF1-8FBA-4478-804B-0445CFD3C9C2}" dt="2022-10-24T12:20:43.870" v="1104" actId="14100"/>
          <ac:spMkLst>
            <pc:docMk/>
            <pc:sldMk cId="2646013725" sldId="330"/>
            <ac:spMk id="20" creationId="{FF452130-4924-FCB6-2BA5-F0AE00FFB74A}"/>
          </ac:spMkLst>
        </pc:spChg>
        <pc:spChg chg="add mod">
          <ac:chgData name="Klara Hübner" userId="7a457e581f0146c3" providerId="LiveId" clId="{26E6CBF1-8FBA-4478-804B-0445CFD3C9C2}" dt="2022-10-24T12:20:49.332" v="1105" actId="207"/>
          <ac:spMkLst>
            <pc:docMk/>
            <pc:sldMk cId="2646013725" sldId="330"/>
            <ac:spMk id="21" creationId="{B1A8FC63-21A3-0033-BD89-A42B4D1BF044}"/>
          </ac:spMkLst>
        </pc:spChg>
        <pc:spChg chg="add mod">
          <ac:chgData name="Klara Hübner" userId="7a457e581f0146c3" providerId="LiveId" clId="{26E6CBF1-8FBA-4478-804B-0445CFD3C9C2}" dt="2022-10-24T12:24:44.916" v="1250" actId="14100"/>
          <ac:spMkLst>
            <pc:docMk/>
            <pc:sldMk cId="2646013725" sldId="330"/>
            <ac:spMk id="22" creationId="{66347807-4059-2201-39D1-F1049FC44504}"/>
          </ac:spMkLst>
        </pc:spChg>
        <pc:spChg chg="add mod">
          <ac:chgData name="Klara Hübner" userId="7a457e581f0146c3" providerId="LiveId" clId="{26E6CBF1-8FBA-4478-804B-0445CFD3C9C2}" dt="2022-10-24T12:25:31.766" v="1278" actId="20577"/>
          <ac:spMkLst>
            <pc:docMk/>
            <pc:sldMk cId="2646013725" sldId="330"/>
            <ac:spMk id="23" creationId="{07F7D9E8-F6A1-CEBD-80E0-8D4683663B50}"/>
          </ac:spMkLst>
        </pc:spChg>
        <pc:spChg chg="add mod">
          <ac:chgData name="Klara Hübner" userId="7a457e581f0146c3" providerId="LiveId" clId="{26E6CBF1-8FBA-4478-804B-0445CFD3C9C2}" dt="2022-10-24T12:31:45.747" v="1670" actId="20577"/>
          <ac:spMkLst>
            <pc:docMk/>
            <pc:sldMk cId="2646013725" sldId="330"/>
            <ac:spMk id="24" creationId="{D501E26E-4C31-66B6-1D8B-2F72A9CE0034}"/>
          </ac:spMkLst>
        </pc:spChg>
        <pc:spChg chg="add mod">
          <ac:chgData name="Klara Hübner" userId="7a457e581f0146c3" providerId="LiveId" clId="{26E6CBF1-8FBA-4478-804B-0445CFD3C9C2}" dt="2022-10-24T12:30:17.610" v="1566" actId="1076"/>
          <ac:spMkLst>
            <pc:docMk/>
            <pc:sldMk cId="2646013725" sldId="330"/>
            <ac:spMk id="25" creationId="{5BA65F3A-A303-52E6-184C-FA41617D5CC4}"/>
          </ac:spMkLst>
        </pc:spChg>
        <pc:spChg chg="add mod">
          <ac:chgData name="Klara Hübner" userId="7a457e581f0146c3" providerId="LiveId" clId="{26E6CBF1-8FBA-4478-804B-0445CFD3C9C2}" dt="2022-10-24T12:33:55.065" v="1747" actId="20577"/>
          <ac:spMkLst>
            <pc:docMk/>
            <pc:sldMk cId="2646013725" sldId="330"/>
            <ac:spMk id="27" creationId="{235D95ED-533F-4BF7-C69D-DAB22FC85DAC}"/>
          </ac:spMkLst>
        </pc:spChg>
        <pc:spChg chg="add mod">
          <ac:chgData name="Klara Hübner" userId="7a457e581f0146c3" providerId="LiveId" clId="{26E6CBF1-8FBA-4478-804B-0445CFD3C9C2}" dt="2022-10-24T12:31:27.290" v="1646" actId="14100"/>
          <ac:spMkLst>
            <pc:docMk/>
            <pc:sldMk cId="2646013725" sldId="330"/>
            <ac:spMk id="28" creationId="{35569410-07CB-07F2-3776-316569F80E50}"/>
          </ac:spMkLst>
        </pc:spChg>
        <pc:spChg chg="add mod">
          <ac:chgData name="Klara Hübner" userId="7a457e581f0146c3" providerId="LiveId" clId="{26E6CBF1-8FBA-4478-804B-0445CFD3C9C2}" dt="2022-10-24T12:33:39.337" v="1737" actId="1076"/>
          <ac:spMkLst>
            <pc:docMk/>
            <pc:sldMk cId="2646013725" sldId="330"/>
            <ac:spMk id="29" creationId="{99665D4E-A1CF-F58F-BE22-FFAE354BD052}"/>
          </ac:spMkLst>
        </pc:spChg>
        <pc:spChg chg="add mod">
          <ac:chgData name="Klara Hübner" userId="7a457e581f0146c3" providerId="LiveId" clId="{26E6CBF1-8FBA-4478-804B-0445CFD3C9C2}" dt="2022-10-24T15:56:58.210" v="3192" actId="14100"/>
          <ac:spMkLst>
            <pc:docMk/>
            <pc:sldMk cId="2646013725" sldId="330"/>
            <ac:spMk id="30" creationId="{BDDEE7F6-33EA-F8B2-24C5-BCB01B558017}"/>
          </ac:spMkLst>
        </pc:spChg>
        <pc:spChg chg="add del mod">
          <ac:chgData name="Klara Hübner" userId="7a457e581f0146c3" providerId="LiveId" clId="{26E6CBF1-8FBA-4478-804B-0445CFD3C9C2}" dt="2022-10-24T13:30:26.724" v="1865" actId="21"/>
          <ac:spMkLst>
            <pc:docMk/>
            <pc:sldMk cId="2646013725" sldId="330"/>
            <ac:spMk id="31" creationId="{7CCA22F6-B989-E184-B2F4-B8A4286F8E18}"/>
          </ac:spMkLst>
        </pc:spChg>
        <pc:picChg chg="del">
          <ac:chgData name="Klara Hübner" userId="7a457e581f0146c3" providerId="LiveId" clId="{26E6CBF1-8FBA-4478-804B-0445CFD3C9C2}" dt="2022-10-24T12:12:12.194" v="670" actId="478"/>
          <ac:picMkLst>
            <pc:docMk/>
            <pc:sldMk cId="2646013725" sldId="330"/>
            <ac:picMk id="3" creationId="{F0892AFF-1A19-D205-3B44-304ADB95AE4F}"/>
          </ac:picMkLst>
        </pc:picChg>
        <pc:picChg chg="mod">
          <ac:chgData name="Klara Hübner" userId="7a457e581f0146c3" providerId="LiveId" clId="{26E6CBF1-8FBA-4478-804B-0445CFD3C9C2}" dt="2022-10-24T12:12:21.041" v="672" actId="1076"/>
          <ac:picMkLst>
            <pc:docMk/>
            <pc:sldMk cId="2646013725" sldId="330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12:23.153" v="673" actId="478"/>
          <ac:picMkLst>
            <pc:docMk/>
            <pc:sldMk cId="2646013725" sldId="330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7" creationId="{EB2BA572-E7E9-C330-7568-B77122EACAFD}"/>
          </ac:cxnSpMkLst>
        </pc:cxnChg>
        <pc:cxnChg chg="add mod">
          <ac:chgData name="Klara Hübner" userId="7a457e581f0146c3" providerId="LiveId" clId="{26E6CBF1-8FBA-4478-804B-0445CFD3C9C2}" dt="2022-10-24T12:16:17.008" v="841" actId="1035"/>
          <ac:cxnSpMkLst>
            <pc:docMk/>
            <pc:sldMk cId="2646013725" sldId="330"/>
            <ac:cxnSpMk id="18" creationId="{7D990661-2D30-DF09-D41A-2ED1BBFAE587}"/>
          </ac:cxnSpMkLst>
        </pc:cxnChg>
      </pc:sldChg>
      <pc:sldChg chg="addSp delSp modSp add mod">
        <pc:chgData name="Klara Hübner" userId="7a457e581f0146c3" providerId="LiveId" clId="{26E6CBF1-8FBA-4478-804B-0445CFD3C9C2}" dt="2022-10-24T14:04:13.149" v="2378" actId="14100"/>
        <pc:sldMkLst>
          <pc:docMk/>
          <pc:sldMk cId="773521701" sldId="331"/>
        </pc:sldMkLst>
        <pc:spChg chg="add mod ord">
          <ac:chgData name="Klara Hübner" userId="7a457e581f0146c3" providerId="LiveId" clId="{26E6CBF1-8FBA-4478-804B-0445CFD3C9C2}" dt="2022-10-24T14:01:22.254" v="2220" actId="1076"/>
          <ac:spMkLst>
            <pc:docMk/>
            <pc:sldMk cId="773521701" sldId="331"/>
            <ac:spMk id="2" creationId="{EDBDC9B3-82D8-31AB-8FEE-C77F8A4FC9DD}"/>
          </ac:spMkLst>
        </pc:spChg>
        <pc:spChg chg="add mod">
          <ac:chgData name="Klara Hübner" userId="7a457e581f0146c3" providerId="LiveId" clId="{26E6CBF1-8FBA-4478-804B-0445CFD3C9C2}" dt="2022-10-24T14:01:19.398" v="2219" actId="1076"/>
          <ac:spMkLst>
            <pc:docMk/>
            <pc:sldMk cId="773521701" sldId="331"/>
            <ac:spMk id="4" creationId="{34562E3A-4D23-0A02-A739-7B6FAEDEEC4B}"/>
          </ac:spMkLst>
        </pc:spChg>
        <pc:spChg chg="add mod">
          <ac:chgData name="Klara Hübner" userId="7a457e581f0146c3" providerId="LiveId" clId="{26E6CBF1-8FBA-4478-804B-0445CFD3C9C2}" dt="2022-10-24T14:02:48.510" v="2304" actId="1076"/>
          <ac:spMkLst>
            <pc:docMk/>
            <pc:sldMk cId="773521701" sldId="331"/>
            <ac:spMk id="6" creationId="{21CE0E8C-AD51-31D4-A518-7856EE8BF749}"/>
          </ac:spMkLst>
        </pc:spChg>
        <pc:spChg chg="add mod">
          <ac:chgData name="Klara Hübner" userId="7a457e581f0146c3" providerId="LiveId" clId="{26E6CBF1-8FBA-4478-804B-0445CFD3C9C2}" dt="2022-10-24T14:02:43.071" v="2302" actId="1076"/>
          <ac:spMkLst>
            <pc:docMk/>
            <pc:sldMk cId="773521701" sldId="331"/>
            <ac:spMk id="7" creationId="{CEC1ED1E-A95B-5F1B-8B37-3D8A14EE0F63}"/>
          </ac:spMkLst>
        </pc:spChg>
        <pc:spChg chg="add mod">
          <ac:chgData name="Klara Hübner" userId="7a457e581f0146c3" providerId="LiveId" clId="{26E6CBF1-8FBA-4478-804B-0445CFD3C9C2}" dt="2022-10-24T14:02:45.816" v="2303" actId="1076"/>
          <ac:spMkLst>
            <pc:docMk/>
            <pc:sldMk cId="773521701" sldId="331"/>
            <ac:spMk id="8" creationId="{D0D13022-2DFF-F44E-CCC9-C243E12F7840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2:43:20.103" v="1843" actId="478"/>
          <ac:spMkLst>
            <pc:docMk/>
            <pc:sldMk cId="773521701" sldId="331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4:03:52.469" v="2372" actId="1076"/>
          <ac:spMkLst>
            <pc:docMk/>
            <pc:sldMk cId="773521701" sldId="331"/>
            <ac:spMk id="21" creationId="{3F5DE46C-BA21-B5CA-89D9-DA501963DD11}"/>
          </ac:spMkLst>
        </pc:sp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5" creationId="{112642C8-4663-0D51-F90D-0D67F2C70D6A}"/>
          </ac:picMkLst>
        </pc:picChg>
        <pc:picChg chg="del">
          <ac:chgData name="Klara Hübner" userId="7a457e581f0146c3" providerId="LiveId" clId="{26E6CBF1-8FBA-4478-804B-0445CFD3C9C2}" dt="2022-10-24T12:43:20.103" v="1843" actId="478"/>
          <ac:picMkLst>
            <pc:docMk/>
            <pc:sldMk cId="773521701" sldId="331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4:02:48.510" v="2304" actId="1076"/>
          <ac:cxnSpMkLst>
            <pc:docMk/>
            <pc:sldMk cId="773521701" sldId="331"/>
            <ac:cxnSpMk id="15" creationId="{2023E7D9-A850-E9A3-9B1D-572E7CDFDF44}"/>
          </ac:cxnSpMkLst>
        </pc:cxnChg>
        <pc:cxnChg chg="add mod">
          <ac:chgData name="Klara Hübner" userId="7a457e581f0146c3" providerId="LiveId" clId="{26E6CBF1-8FBA-4478-804B-0445CFD3C9C2}" dt="2022-10-24T14:02:43.071" v="2302" actId="1076"/>
          <ac:cxnSpMkLst>
            <pc:docMk/>
            <pc:sldMk cId="773521701" sldId="331"/>
            <ac:cxnSpMk id="16" creationId="{723C1B90-78B3-AE70-C87B-C8D1DCA9ABDD}"/>
          </ac:cxnSpMkLst>
        </pc:cxnChg>
        <pc:cxnChg chg="add mod">
          <ac:chgData name="Klara Hübner" userId="7a457e581f0146c3" providerId="LiveId" clId="{26E6CBF1-8FBA-4478-804B-0445CFD3C9C2}" dt="2022-10-24T14:04:03.629" v="2375" actId="14100"/>
          <ac:cxnSpMkLst>
            <pc:docMk/>
            <pc:sldMk cId="773521701" sldId="331"/>
            <ac:cxnSpMk id="22" creationId="{E3CDA481-9FF4-1B05-B83A-25308F1AE8C0}"/>
          </ac:cxnSpMkLst>
        </pc:cxnChg>
        <pc:cxnChg chg="add mod">
          <ac:chgData name="Klara Hübner" userId="7a457e581f0146c3" providerId="LiveId" clId="{26E6CBF1-8FBA-4478-804B-0445CFD3C9C2}" dt="2022-10-24T14:04:13.149" v="2378" actId="14100"/>
          <ac:cxnSpMkLst>
            <pc:docMk/>
            <pc:sldMk cId="773521701" sldId="331"/>
            <ac:cxnSpMk id="25" creationId="{B34CA598-7811-9EB4-F6C1-3C22379302A2}"/>
          </ac:cxnSpMkLst>
        </pc:cxnChg>
      </pc:sldChg>
      <pc:sldChg chg="addSp delSp modSp add mod ord">
        <pc:chgData name="Klara Hübner" userId="7a457e581f0146c3" providerId="LiveId" clId="{26E6CBF1-8FBA-4478-804B-0445CFD3C9C2}" dt="2022-10-24T16:08:32.828" v="3320" actId="1076"/>
        <pc:sldMkLst>
          <pc:docMk/>
          <pc:sldMk cId="1835017683" sldId="332"/>
        </pc:sldMkLst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" creationId="{773AB306-D29B-5E99-D354-3A87166C5E06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4" creationId="{764DF071-B840-27F6-246E-DF4EA1329A2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8" creationId="{857D75E5-F67B-43B0-A74F-FCA5F830A287}"/>
          </ac:spMkLst>
        </pc:spChg>
        <pc:spChg chg="add del mod">
          <ac:chgData name="Klara Hübner" userId="7a457e581f0146c3" providerId="LiveId" clId="{26E6CBF1-8FBA-4478-804B-0445CFD3C9C2}" dt="2022-10-24T14:12:13.563" v="2668"/>
          <ac:spMkLst>
            <pc:docMk/>
            <pc:sldMk cId="1835017683" sldId="332"/>
            <ac:spMk id="10" creationId="{632957FE-31D6-ACC9-1984-2D067F63F38E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1" creationId="{60AC0E15-1DFD-A932-66ED-247F0765ECC9}"/>
          </ac:spMkLst>
        </pc:spChg>
        <pc:spChg chg="del">
          <ac:chgData name="Klara Hübner" userId="7a457e581f0146c3" providerId="LiveId" clId="{26E6CBF1-8FBA-4478-804B-0445CFD3C9C2}" dt="2022-10-24T14:04:45.900" v="2382" actId="478"/>
          <ac:spMkLst>
            <pc:docMk/>
            <pc:sldMk cId="1835017683" sldId="332"/>
            <ac:spMk id="12" creationId="{85988A30-0507-E6B0-A84B-3F08BB5F78B2}"/>
          </ac:spMkLst>
        </pc:spChg>
        <pc:spChg chg="mod">
          <ac:chgData name="Klara Hübner" userId="7a457e581f0146c3" providerId="LiveId" clId="{26E6CBF1-8FBA-4478-804B-0445CFD3C9C2}" dt="2022-10-24T14:05:00.645" v="2500" actId="1038"/>
          <ac:spMkLst>
            <pc:docMk/>
            <pc:sldMk cId="1835017683" sldId="332"/>
            <ac:spMk id="13" creationId="{FC956837-38FE-08DF-D3FD-AB467BA02472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15" creationId="{A89138ED-40E4-13F1-5B8C-4306BCB8C7C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5" creationId="{22CB8B60-311C-6A7B-4FED-CD2A913312A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7" creationId="{F323C817-EB9D-2F13-858D-E9384DDBC405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8" creationId="{95D26793-2D27-14FC-E706-AD68F2701A5E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29" creationId="{6F688AAC-E453-46F5-6D96-1FBF0DC31879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0" creationId="{06E6063F-DB2B-2C92-4B7C-349DFC7B1941}"/>
          </ac:spMkLst>
        </pc:spChg>
        <pc:spChg chg="add mod">
          <ac:chgData name="Klara Hübner" userId="7a457e581f0146c3" providerId="LiveId" clId="{26E6CBF1-8FBA-4478-804B-0445CFD3C9C2}" dt="2022-10-24T15:53:32.942" v="3069" actId="1035"/>
          <ac:spMkLst>
            <pc:docMk/>
            <pc:sldMk cId="1835017683" sldId="332"/>
            <ac:spMk id="31" creationId="{6BCCE4F6-DAB6-E879-B99F-995B11BBE146}"/>
          </ac:spMkLst>
        </pc:spChg>
        <pc:spChg chg="add mod">
          <ac:chgData name="Klara Hübner" userId="7a457e581f0146c3" providerId="LiveId" clId="{26E6CBF1-8FBA-4478-804B-0445CFD3C9C2}" dt="2022-10-24T16:01:49.295" v="3251" actId="1076"/>
          <ac:spMkLst>
            <pc:docMk/>
            <pc:sldMk cId="1835017683" sldId="332"/>
            <ac:spMk id="32" creationId="{0F8A27CC-038F-9B2A-2A38-1F76A0044F09}"/>
          </ac:spMkLst>
        </pc:spChg>
        <pc:spChg chg="add mod">
          <ac:chgData name="Klara Hübner" userId="7a457e581f0146c3" providerId="LiveId" clId="{26E6CBF1-8FBA-4478-804B-0445CFD3C9C2}" dt="2022-10-24T16:01:42.067" v="3250" actId="208"/>
          <ac:spMkLst>
            <pc:docMk/>
            <pc:sldMk cId="1835017683" sldId="332"/>
            <ac:spMk id="33" creationId="{41EB9FED-822A-1983-DD7D-996853CCB221}"/>
          </ac:spMkLst>
        </pc:spChg>
        <pc:spChg chg="add mod">
          <ac:chgData name="Klara Hübner" userId="7a457e581f0146c3" providerId="LiveId" clId="{26E6CBF1-8FBA-4478-804B-0445CFD3C9C2}" dt="2022-10-24T16:07:46.119" v="3288" actId="166"/>
          <ac:spMkLst>
            <pc:docMk/>
            <pc:sldMk cId="1835017683" sldId="332"/>
            <ac:spMk id="34" creationId="{D45C79AD-2EA9-8B12-C444-3DC3CA5DE651}"/>
          </ac:spMkLst>
        </pc:spChg>
        <pc:spChg chg="add mod">
          <ac:chgData name="Klara Hübner" userId="7a457e581f0146c3" providerId="LiveId" clId="{26E6CBF1-8FBA-4478-804B-0445CFD3C9C2}" dt="2022-10-24T16:08:32.828" v="3320" actId="1076"/>
          <ac:spMkLst>
            <pc:docMk/>
            <pc:sldMk cId="1835017683" sldId="332"/>
            <ac:spMk id="35" creationId="{502E069B-E3CD-06EB-498C-D8BA6ACB79C3}"/>
          </ac:spMkLst>
        </pc:spChg>
        <pc:picChg chg="del">
          <ac:chgData name="Klara Hübner" userId="7a457e581f0146c3" providerId="LiveId" clId="{26E6CBF1-8FBA-4478-804B-0445CFD3C9C2}" dt="2022-10-24T14:04:45.900" v="2382" actId="478"/>
          <ac:picMkLst>
            <pc:docMk/>
            <pc:sldMk cId="1835017683" sldId="332"/>
            <ac:picMk id="3" creationId="{F0892AFF-1A19-D205-3B44-304ADB95AE4F}"/>
          </ac:picMkLst>
        </pc:picChg>
        <pc:picChg chg="del">
          <ac:chgData name="Klara Hübner" userId="7a457e581f0146c3" providerId="LiveId" clId="{26E6CBF1-8FBA-4478-804B-0445CFD3C9C2}" dt="2022-10-24T14:04:42.005" v="2381" actId="478"/>
          <ac:picMkLst>
            <pc:docMk/>
            <pc:sldMk cId="1835017683" sldId="332"/>
            <ac:picMk id="5" creationId="{112642C8-4663-0D51-F90D-0D67F2C70D6A}"/>
          </ac:picMkLst>
        </pc:picChg>
        <pc:picChg chg="mod">
          <ac:chgData name="Klara Hübner" userId="7a457e581f0146c3" providerId="LiveId" clId="{26E6CBF1-8FBA-4478-804B-0445CFD3C9C2}" dt="2022-10-24T14:05:00.645" v="2500" actId="1038"/>
          <ac:picMkLst>
            <pc:docMk/>
            <pc:sldMk cId="1835017683" sldId="332"/>
            <ac:picMk id="9" creationId="{569723B0-C74B-0F7D-8EF6-0028C672CD37}"/>
          </ac:picMkLst>
        </pc:pic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7" creationId="{DED50EEF-28E2-C8F1-FAD5-C0F839524466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7" creationId="{890E75E1-0F73-0E7D-B702-036248E92432}"/>
          </ac:cxnSpMkLst>
        </pc:cxnChg>
        <pc:cxnChg chg="add mod">
          <ac:chgData name="Klara Hübner" userId="7a457e581f0146c3" providerId="LiveId" clId="{26E6CBF1-8FBA-4478-804B-0445CFD3C9C2}" dt="2022-10-24T15:53:32.942" v="3069" actId="1035"/>
          <ac:cxnSpMkLst>
            <pc:docMk/>
            <pc:sldMk cId="1835017683" sldId="332"/>
            <ac:cxnSpMk id="19" creationId="{6686176B-AE2F-E040-C077-CE528B93372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2893" y="4198044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XIII.</a:t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>Kulturní paměť</a:t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err="1">
                <a:solidFill>
                  <a:srgbClr val="002060"/>
                </a:solidFill>
              </a:rPr>
              <a:t>lieux</a:t>
            </a:r>
            <a:r>
              <a:rPr lang="cs-CZ" altLang="cs-CZ" sz="1600" i="1" dirty="0">
                <a:solidFill>
                  <a:srgbClr val="002060"/>
                </a:solidFill>
              </a:rPr>
              <a:t> de </a:t>
            </a:r>
            <a:r>
              <a:rPr lang="cs-CZ" altLang="cs-CZ" sz="1600" i="1" dirty="0" err="1">
                <a:solidFill>
                  <a:srgbClr val="002060"/>
                </a:solidFill>
              </a:rPr>
              <a:t>mémoire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 smtClean="0">
                <a:solidFill>
                  <a:srgbClr val="002060"/>
                </a:solidFill>
              </a:rPr>
              <a:t>O lidech a o věcech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EE35209-FBCD-3FFA-6464-67A318D7FAEF}"/>
              </a:ext>
            </a:extLst>
          </p:cNvPr>
          <p:cNvSpPr txBox="1"/>
          <p:nvPr/>
        </p:nvSpPr>
        <p:spPr>
          <a:xfrm>
            <a:off x="95250" y="3717757"/>
            <a:ext cx="3857625" cy="276999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Vykopávkový horizont – problém </a:t>
            </a:r>
            <a:r>
              <a:rPr lang="cs-CZ" sz="1200" b="1" dirty="0" err="1" smtClean="0">
                <a:latin typeface="+mj-lt"/>
              </a:rPr>
              <a:t>materiality</a:t>
            </a:r>
            <a:endParaRPr lang="cs-CZ" sz="1200" b="1" dirty="0"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3EE35209-FBCD-3FFA-6464-67A318D7FAEF}"/>
              </a:ext>
            </a:extLst>
          </p:cNvPr>
          <p:cNvSpPr txBox="1"/>
          <p:nvPr/>
        </p:nvSpPr>
        <p:spPr>
          <a:xfrm>
            <a:off x="7610475" y="2670716"/>
            <a:ext cx="1457024" cy="830997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Stříbrný p</a:t>
            </a:r>
            <a:r>
              <a:rPr lang="cs-CZ" sz="1200" b="1" dirty="0" smtClean="0">
                <a:latin typeface="+mj-lt"/>
              </a:rPr>
              <a:t>icí roh zdobený beranem (</a:t>
            </a:r>
            <a:r>
              <a:rPr lang="cs-CZ" sz="1200" b="1" dirty="0" err="1" smtClean="0">
                <a:latin typeface="+mj-lt"/>
              </a:rPr>
              <a:t>Mesopotámie</a:t>
            </a:r>
            <a:r>
              <a:rPr lang="cs-CZ" sz="1200" b="1" dirty="0" smtClean="0">
                <a:latin typeface="+mj-lt"/>
              </a:rPr>
              <a:t>)</a:t>
            </a:r>
            <a:endParaRPr lang="cs-CZ" sz="1200" b="1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3EE35209-FBCD-3FFA-6464-67A318D7FAEF}"/>
              </a:ext>
            </a:extLst>
          </p:cNvPr>
          <p:cNvSpPr txBox="1"/>
          <p:nvPr/>
        </p:nvSpPr>
        <p:spPr>
          <a:xfrm>
            <a:off x="5829300" y="6376679"/>
            <a:ext cx="2647292" cy="276999"/>
          </a:xfrm>
          <a:prstGeom prst="rect">
            <a:avLst/>
          </a:prstGeom>
          <a:solidFill>
            <a:srgbClr val="800000">
              <a:alpha val="30000"/>
            </a:srgbClr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j-lt"/>
              </a:rPr>
              <a:t>Stoleté pivní láhve s obsahem</a:t>
            </a:r>
            <a:endParaRPr lang="cs-CZ" sz="1200" b="1" dirty="0"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24476" cy="36258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12" y="0"/>
            <a:ext cx="2047963" cy="349312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577926"/>
            <a:ext cx="3314700" cy="2708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712" y="327629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7.5.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28626" y="3951078"/>
            <a:ext cx="8589288" cy="154417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Přečtěte si dvě kapitoly z knížky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Björnara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defense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1-20, Kap. 6: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Temporality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 107-128)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se skrývá za pojmem ‚věc‘?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je to ‚paměť věcí‘? Jak podle 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zapadá mezi představy o ‚místech paměti‘ ? 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Jakými způsoby vzpomínají ‚věci‘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Mohou býti věci ne-místem paměti?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28626" y="5554471"/>
            <a:ext cx="8589287" cy="118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Vypracuje papír (tedy dokumentaci) k vašemu tématu (exkurze) s patřičnou </a:t>
            </a:r>
          </a:p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dokumentací (viz návod) = zatím česky!</a:t>
            </a:r>
          </a:p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objem: cca. 4 stránky</a:t>
            </a:r>
          </a:p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pošlete mi vše do 3.5. na mail</a:t>
            </a:r>
            <a:endParaRPr 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1685"/>
          <a:stretch/>
        </p:blipFill>
        <p:spPr>
          <a:xfrm>
            <a:off x="6353175" y="0"/>
            <a:ext cx="2790825" cy="36136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3876629" y="6220277"/>
            <a:ext cx="4953092" cy="3669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 exkurze: popsat objekt ve veřejném prostoru</a:t>
            </a:r>
            <a:endParaRPr lang="cs-CZ" sz="18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88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310239" y="1141003"/>
            <a:ext cx="8214636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Cvičení: popsat objekt ve veřejném prostoru bez toho, že o něm něco víte 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10240" y="1579580"/>
            <a:ext cx="5195208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Příprava (10 min), ústní prezentace v plénu 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379175" y="5972929"/>
            <a:ext cx="3390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Komu asi patřily tyto brýle?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175" y="2019951"/>
            <a:ext cx="6406684" cy="3933929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206849" y="2019951"/>
            <a:ext cx="2098201" cy="26776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čemu sloužil?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je na objektu podle Vás podstatné?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vrstvy vzpomínání se v něm dají odhalit?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(artefakt pro věčnost? použití? Používal se třeba několikrát?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s nim spojeny nějaké zajímavosti? (kontext)</a:t>
            </a:r>
            <a:endParaRPr lang="cs-CZ" sz="1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310241" y="1548803"/>
            <a:ext cx="5724524" cy="3385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co dbát?</a:t>
            </a:r>
            <a:endParaRPr lang="de-DE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10239" y="1956602"/>
            <a:ext cx="5724527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Najděte si pro svůj vyklad místo, kde není tak rušno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Připravte si sebou doplňující materiál (Mapy, staré fotky, půdorysy)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Připravte si taháky (hlavně když budete přednášet v cizím jazyce)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Představte se a co bude téma vašeho výkladu</a:t>
            </a:r>
          </a:p>
        </p:txBody>
      </p:sp>
      <p:sp>
        <p:nvSpPr>
          <p:cNvPr id="7" name="Obdélník 6"/>
          <p:cNvSpPr/>
          <p:nvPr/>
        </p:nvSpPr>
        <p:spPr>
          <a:xfrm>
            <a:off x="310238" y="1141003"/>
            <a:ext cx="883376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Cvičení: popsat objekt ve veřejném prostoru bez toho, že o něm něco víte 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10238" y="3595507"/>
            <a:ext cx="5724527" cy="18158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Popište objekt, </a:t>
            </a:r>
            <a:r>
              <a:rPr lang="cs-CZ" sz="16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tedy co na něm vidíme, co na něm 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nevidíme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vycházejte z aktuálního stavu objektu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Pomozte posluchačům se zorientovat v prostoru a dějinách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Vysvětlete ho vlastními slovy – co je na něm zajímavé? Výjimečné?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 je důležitý v rámci problematiky míst paměti?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 se tematicky propojit s nějakým dalším objektem?</a:t>
            </a:r>
          </a:p>
        </p:txBody>
      </p:sp>
      <p:sp>
        <p:nvSpPr>
          <p:cNvPr id="9" name="Obdélník 8"/>
          <p:cNvSpPr/>
          <p:nvPr/>
        </p:nvSpPr>
        <p:spPr>
          <a:xfrm>
            <a:off x="310237" y="5480634"/>
            <a:ext cx="5724527" cy="1077218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Několik dat neuškodí – nejde ale o to, vychrlit na posluchače celou chronologií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Nezapomeňte na hodinky (</a:t>
            </a:r>
            <a:r>
              <a:rPr lang="cs-CZ" sz="16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nekdy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pregnantní výklad ten nejlepší)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221" y="1548803"/>
            <a:ext cx="1920654" cy="498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26" y="2857345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14</a:t>
            </a:r>
            <a:r>
              <a:rPr lang="cs-CZ" altLang="cs-CZ" dirty="0" smtClean="0">
                <a:solidFill>
                  <a:srgbClr val="C00000"/>
                </a:solidFill>
              </a:rPr>
              <a:t>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46326" y="4966675"/>
            <a:ext cx="8407960" cy="15390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Příprava papíru – itineráře exkurze v Brně (22.5)</a:t>
            </a:r>
            <a:endParaRPr lang="cs-CZ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Přeložte papír do angličtiny nebo němčiny (Deepl.com!)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Určete chronologií vlastní prohlídky – tedy kde chcete strávit víc času a kde méně?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Kolik objektů hodláte představit? Kde se chcete zastavit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Každý má k dispozici celkem 30-40min času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Zakupte si jízdenku na 29.5. (Vídeň)</a:t>
            </a:r>
            <a:endParaRPr lang="cs-CZ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446326" y="3497086"/>
            <a:ext cx="8407960" cy="138923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Přečtěte si text o vzpomínání na katastrofy: Christian </a:t>
            </a:r>
            <a:r>
              <a:rPr lang="cs-CZ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Pfister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Disaster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endParaRPr lang="cs-CZ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Proč si připomínat přírodní pohromy?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Čím se liší od dalších traumatických míst paměti?</a:t>
            </a:r>
            <a:endParaRPr lang="cs-CZ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Jaké specifika (materiály, místa upevnění, zobrazení) mají místa paměti na přírodní katastrofy?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Jedná se spíše o místa či ne-místa paměti?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40" y="89985"/>
            <a:ext cx="2293819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712" y="327629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7.5.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28626" y="3951078"/>
            <a:ext cx="8589288" cy="154417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Přečtěte si dvě kapitoly z knížky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Björnara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defense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1-20, Kap. 6: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Temporality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 107-128)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se skrývá za pojmem ‚věc‘?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je to ‚paměť věcí‘? Jak podle 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zapadá mezi představy o ‚místech paměti‘ ? 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Jakými způsoby vzpomínají ‚věci‘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Mohou býti věci ne-místem paměti?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28626" y="5554471"/>
            <a:ext cx="8589287" cy="118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Vypracuje papír (tedy dokumentaci) k vašemu tématu (exkurze) s patřičnou </a:t>
            </a:r>
          </a:p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dokumentací (viz návod) = zatím česky!</a:t>
            </a:r>
          </a:p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objem: cca. 4 stránky</a:t>
            </a:r>
          </a:p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pošlete mi vše do 3.5. na mail</a:t>
            </a:r>
            <a:endParaRPr 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1685"/>
          <a:stretch/>
        </p:blipFill>
        <p:spPr>
          <a:xfrm>
            <a:off x="6353175" y="0"/>
            <a:ext cx="2790825" cy="36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9712" y="327629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7.5.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428626" y="3951078"/>
            <a:ext cx="8589288" cy="154417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Přečtěte si dvě kapitoly z knížky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Björnara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defense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1-20, Kap. 6: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Temporality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err="1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cs-CZ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S. 107-128)</a:t>
            </a:r>
            <a:endParaRPr lang="cs-CZ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se skrývá za pojmem ‚věc‘?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Co je to ‚paměť věcí‘? Jak podle 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Olsena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zapadá mezi představy o ‚místech paměti‘ ? 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Jakými způsoby vzpomínají ‚věci‘ </a:t>
            </a:r>
          </a:p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Mohou býti věci ne-místem paměti?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428626" y="5554471"/>
            <a:ext cx="8589287" cy="1189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Vypracuje papír (tedy dokumentaci) k vašemu tématu (exkurze) s patřičnou </a:t>
            </a:r>
          </a:p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dokumentací (viz návod) = zatím česky!</a:t>
            </a:r>
          </a:p>
          <a:p>
            <a:r>
              <a:rPr lang="cs-CZ" sz="1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objem: cca. 4 stránky</a:t>
            </a:r>
          </a:p>
          <a:p>
            <a:r>
              <a:rPr 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pošlete mi vše do 3.5. na mail</a:t>
            </a:r>
            <a:endParaRPr lang="cs-CZ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1685"/>
          <a:stretch/>
        </p:blipFill>
        <p:spPr>
          <a:xfrm>
            <a:off x="6353175" y="0"/>
            <a:ext cx="2790825" cy="361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756164" y="1933694"/>
            <a:ext cx="141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/>
              <a:t>Bjørnar</a:t>
            </a:r>
            <a:r>
              <a:rPr lang="cs-CZ" sz="1200" b="1" dirty="0"/>
              <a:t> </a:t>
            </a:r>
            <a:r>
              <a:rPr lang="cs-CZ" sz="1200" b="1" dirty="0" err="1"/>
              <a:t>Olsen</a:t>
            </a:r>
            <a:endParaRPr lang="cs-CZ" sz="1200" b="1" dirty="0"/>
          </a:p>
          <a:p>
            <a:r>
              <a:rPr lang="cs-CZ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(*1958)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7531" y="1120247"/>
            <a:ext cx="73609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Věci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31695" y="3500329"/>
            <a:ext cx="133412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Funkce věcí: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-2344853" y="3949450"/>
            <a:ext cx="6869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Obdélník 19"/>
          <p:cNvSpPr/>
          <p:nvPr/>
        </p:nvSpPr>
        <p:spPr>
          <a:xfrm>
            <a:off x="1073624" y="1120247"/>
            <a:ext cx="1184386" cy="3385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Ontologie</a:t>
            </a:r>
            <a:endParaRPr lang="de-DE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729951" y="3530046"/>
            <a:ext cx="7150948" cy="1323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Tradice a kultury jsou zkonstruované: to ale neznamená, že nejsou reální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dokonce  </a:t>
            </a: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falešné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Fakta jsou vytvořena a to co je reálné je uměle vyrobené</a:t>
            </a:r>
          </a:p>
          <a:p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proto je důležité zabývat se materiálními prvky, ze kterých se skládá skutečnost, protěže jsou to ty prvky, které spojujeme s řádem, odolností a mocenskými vztahy</a:t>
            </a:r>
            <a:endParaRPr lang="cs-CZ" sz="16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073624" y="1515512"/>
            <a:ext cx="4536391" cy="116955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Ontologie je filozofická nauka o bytí. Zkoumá, jaké bytostí existují, jak jsou seskupeny do kategorií (jestli se </a:t>
            </a:r>
            <a:r>
              <a:rPr lang="cs-CZ" sz="14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jedná o:  látky, vlastnosti, vztahy, stavy 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události) a jak spolu souvisejí na nejzákladnější úrovni (a zda vůbec nějak souvisí)</a:t>
            </a:r>
            <a:endParaRPr lang="cs-CZ" sz="14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2124075" y="4926852"/>
            <a:ext cx="6756824" cy="1600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Antropologie se dlouho zaměřovala na sociální funkce předávání </a:t>
            </a:r>
            <a:r>
              <a:rPr lang="cs-CZ" sz="14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dárkú</a:t>
            </a:r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ne na dárek sám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Artefakty jsou faktem sami od sebe – pomáhají nám zorganizovat prostor a lépe se v něm zorientovat (John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Travolta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„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It‘s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předmětem lidské komunikace od pravěku</a:t>
            </a:r>
            <a:endParaRPr lang="cs-CZ" sz="1400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Některé artefakty a jejích význam patří do kolektivní paměti; jiné každý z nás používá individuálně</a:t>
            </a:r>
            <a:endParaRPr lang="de-DE" sz="1400" b="1" dirty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21658" y="2429234"/>
            <a:ext cx="3314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Defense of Things: Archaeology and the Ontology of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cs-CZ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(2010)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18" y="107859"/>
            <a:ext cx="1764982" cy="17713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5600" r="18112" b="16666"/>
          <a:stretch/>
        </p:blipFill>
        <p:spPr>
          <a:xfrm>
            <a:off x="5710409" y="0"/>
            <a:ext cx="1568215" cy="2350008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=""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3855" y="118353"/>
            <a:ext cx="3566160" cy="5818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In defense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of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things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972164" y="2625682"/>
            <a:ext cx="3018936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Příliš dlouho se sociální zkušenost limitovala na myšlení, znalosti a schopnosti</a:t>
            </a:r>
            <a:endParaRPr lang="cs-CZ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73007" y="4926852"/>
            <a:ext cx="1170848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Dárky a další artefakty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756164" y="1933694"/>
            <a:ext cx="1417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err="1"/>
              <a:t>Bjørnar</a:t>
            </a:r>
            <a:r>
              <a:rPr lang="cs-CZ" sz="1200" b="1" dirty="0"/>
              <a:t> </a:t>
            </a:r>
            <a:r>
              <a:rPr lang="cs-CZ" sz="1200" b="1" dirty="0" err="1"/>
              <a:t>Olsen</a:t>
            </a:r>
            <a:endParaRPr lang="cs-CZ" sz="1200" b="1" dirty="0"/>
          </a:p>
          <a:p>
            <a:r>
              <a:rPr lang="cs-CZ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(*1958)</a:t>
            </a:r>
            <a:endParaRPr lang="cs-CZ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99735" y="1178493"/>
            <a:ext cx="736093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Věci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1641" y="2629976"/>
            <a:ext cx="240876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Jak „vzpomínají“ věci?</a:t>
            </a:r>
            <a:endParaRPr lang="de-DE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-2344853" y="3949450"/>
            <a:ext cx="68690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Obdélník 20"/>
          <p:cNvSpPr/>
          <p:nvPr/>
        </p:nvSpPr>
        <p:spPr>
          <a:xfrm>
            <a:off x="1458431" y="3053654"/>
            <a:ext cx="7150948" cy="1077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Jsme přechodnou bytostí na tomhle světě; </a:t>
            </a:r>
            <a:r>
              <a:rPr lang="cs-CZ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které nás obklopují jsou sloučeninou různých chronologických vrstev </a:t>
            </a: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(minulosti se prolínají)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nemají pouze reprezentativní funkci (nejsou pouhou reprezentací minulého dějství), ale sami (kodifikovaným) skladištěm vzpomínek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1286025" y="1155984"/>
            <a:ext cx="4374187" cy="13849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Měli v v bádání dlouho špatné jméno (marxistický historický materialismus jim připsal negativní přívlastek)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a kulturní dějiny jím dlouho nepřipisovali žádnou přidanou hodnotu</a:t>
            </a:r>
          </a:p>
          <a:p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Stali se tím ‚jiným‘ v humanitních oborech</a:t>
            </a:r>
            <a:endParaRPr lang="cs-CZ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453204" y="4199700"/>
            <a:ext cx="7156175" cy="24622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Současnost nesoučasného: </a:t>
            </a:r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vetchost je fenoménem současnosti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Dobrovolné a nedobrovolné vzpomínání vyvolené předmětem – vůně, zvuk, dotek věci, které mohou vypustit vzpomínky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Minulost buší a dveře současnosti – převážně ve zvyklostech, se kterými spojujeme věci (habit </a:t>
            </a:r>
            <a:r>
              <a:rPr lang="cs-CZ" sz="1400" b="1" dirty="0" err="1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 které nacházíme převážně v okolí, ve kterém se denně pohybujeme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Popsané zvyklosti mají větší šanci tradice nežli věci, vytržené z kontextu fyzické existence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vyvolávají přizpůsobení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Místa paměti používají vhodný materiál přizpůsobený předpokládané délce vzpomínání</a:t>
            </a:r>
            <a:r>
              <a:rPr lang="cs-CZ" sz="1400" b="1" dirty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400" b="1" dirty="0" smtClean="0">
              <a:solidFill>
                <a:srgbClr val="FFFF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400" b="1" dirty="0" smtClean="0">
                <a:solidFill>
                  <a:srgbClr val="FFFF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(Do které doby patří Řím?)</a:t>
            </a:r>
          </a:p>
          <a:p>
            <a:r>
              <a:rPr lang="cs-CZ" sz="1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Nesmí se nikdy zapomenout, že věci nejsou pouhou reprezentací minulosti ale že mají vlastní dějiny</a:t>
            </a:r>
          </a:p>
        </p:txBody>
      </p:sp>
      <p:sp>
        <p:nvSpPr>
          <p:cNvPr id="3" name="Obdélník 2"/>
          <p:cNvSpPr/>
          <p:nvPr/>
        </p:nvSpPr>
        <p:spPr>
          <a:xfrm>
            <a:off x="5721658" y="2429234"/>
            <a:ext cx="33147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Defense of Things: Archaeology and the Ontology of </a:t>
            </a:r>
            <a:r>
              <a:rPr lang="en-US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Objects</a:t>
            </a:r>
            <a:r>
              <a:rPr lang="cs-CZ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(2010)</a:t>
            </a: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018" y="107859"/>
            <a:ext cx="1764982" cy="17713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15600" r="18112" b="16666"/>
          <a:stretch/>
        </p:blipFill>
        <p:spPr>
          <a:xfrm>
            <a:off x="5710409" y="0"/>
            <a:ext cx="1568215" cy="2350008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="" xmlns:a16="http://schemas.microsoft.com/office/drawing/2014/main" id="{DA0215F3-0738-A0F9-5F39-824E54C619F4}"/>
              </a:ext>
            </a:extLst>
          </p:cNvPr>
          <p:cNvSpPr/>
          <p:nvPr/>
        </p:nvSpPr>
        <p:spPr bwMode="auto">
          <a:xfrm>
            <a:off x="2043855" y="118353"/>
            <a:ext cx="3566160" cy="5818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In defense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of</a:t>
            </a: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 </a:t>
            </a:r>
            <a:r>
              <a:rPr kumimoji="0" lang="cs-CZ" sz="1800" b="1" i="0" u="none" strike="noStrike" cap="none" normalizeH="0" baseline="0" dirty="0" err="1" smtClean="0">
                <a:ln>
                  <a:noFill/>
                </a:ln>
                <a:solidFill>
                  <a:srgbClr val="FFFF99"/>
                </a:solidFill>
                <a:effectLst/>
                <a:latin typeface="+mn-lt"/>
              </a:rPr>
              <a:t>things</a:t>
            </a:r>
            <a:endParaRPr kumimoji="0" lang="de-DE" sz="1800" b="1" i="0" u="none" strike="noStrike" cap="none" normalizeH="0" baseline="0" dirty="0">
              <a:ln>
                <a:noFill/>
              </a:ln>
              <a:solidFill>
                <a:srgbClr val="FFFF99"/>
              </a:solidFill>
              <a:effectLst/>
              <a:latin typeface="+mn-lt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133571" y="4149097"/>
            <a:ext cx="1314543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rstvy vzpomínání s pomocí věcí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205715" y="188503"/>
            <a:ext cx="33854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a vrstvy vzpomínání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205715" y="655655"/>
            <a:ext cx="227260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Psací stůl </a:t>
            </a:r>
            <a:r>
              <a:rPr lang="cs-CZ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spisivatele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15" y="1061252"/>
            <a:ext cx="6210300" cy="557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0" y="4369171"/>
            <a:ext cx="3865486" cy="1848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1" y="1271209"/>
            <a:ext cx="5257800" cy="2671489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2205715" y="188503"/>
            <a:ext cx="33854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a vrstvy vzpomínání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3" y="1466850"/>
            <a:ext cx="4340208" cy="38623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724024" y="5562977"/>
            <a:ext cx="2162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Stříbrný denár císaře </a:t>
            </a:r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Trajána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(97. až 117 n.l.)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587072" y="3942698"/>
            <a:ext cx="2632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Socialistických sto korun (1961)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755570" y="6215934"/>
            <a:ext cx="2632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Socialistických 25 korun (1961)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5916" y="3985560"/>
            <a:ext cx="1408084" cy="1450297"/>
          </a:xfrm>
          <a:prstGeom prst="rect">
            <a:avLst/>
          </a:prstGeom>
        </p:spPr>
      </p:pic>
      <p:sp>
        <p:nvSpPr>
          <p:cNvPr id="26" name="Obdélník 25"/>
          <p:cNvSpPr/>
          <p:nvPr/>
        </p:nvSpPr>
        <p:spPr>
          <a:xfrm>
            <a:off x="7735916" y="5474165"/>
            <a:ext cx="26328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Bitcoin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205715" y="655655"/>
            <a:ext cx="227260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Peníze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205715" y="188503"/>
            <a:ext cx="33854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a vrstvy vzpomínání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205715" y="655655"/>
            <a:ext cx="227260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ošacení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9" y="1093804"/>
            <a:ext cx="8312605" cy="451175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612445" y="56183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Korunovační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plášť římských císařů (Sicílie, 13. stol.), </a:t>
            </a:r>
            <a:r>
              <a:rPr lang="cs-CZ" sz="1400" b="1" dirty="0">
                <a:latin typeface="Calibri" panose="020F0502020204030204" pitchFamily="34" charset="0"/>
                <a:cs typeface="Calibri" panose="020F0502020204030204" pitchFamily="34" charset="0"/>
              </a:rPr>
              <a:t>dnes ve světské klenotnici vídeňského </a:t>
            </a:r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Hofburgu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61" y="2914650"/>
            <a:ext cx="6828638" cy="34243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5" name="Obdélník 14"/>
          <p:cNvSpPr/>
          <p:nvPr/>
        </p:nvSpPr>
        <p:spPr>
          <a:xfrm>
            <a:off x="6498770" y="6365001"/>
            <a:ext cx="23975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Soudobá textilní nadprodukce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délník 13"/>
          <p:cNvSpPr/>
          <p:nvPr/>
        </p:nvSpPr>
        <p:spPr>
          <a:xfrm>
            <a:off x="2205715" y="188503"/>
            <a:ext cx="33854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Věci a vrstvy vzpomínání</a:t>
            </a:r>
            <a:endParaRPr lang="de-DE" sz="1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205715" y="655655"/>
            <a:ext cx="2272606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boty</a:t>
            </a:r>
            <a:endParaRPr lang="de-DE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7020" y="44570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Boty obětí v koncentračním táboře (Osvětím)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505449" y="6244689"/>
            <a:ext cx="3390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Sklad nenošených bot jako výsledek textilní nadprodukce</a:t>
            </a:r>
            <a:endParaRPr lang="cs-CZ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506"/>
            <a:ext cx="5591175" cy="31430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475" y="2651566"/>
            <a:ext cx="3558848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8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507</TotalTime>
  <Words>1266</Words>
  <Application>Microsoft Office PowerPoint</Application>
  <PresentationFormat>Předvádění na obrazovce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Prezentace_MU_CZ</vt:lpstr>
      <vt:lpstr>Metodika XIII.  Kulturní paměť lieux de mémoire  O lidech a o věcech    </vt:lpstr>
      <vt:lpstr>Úkoly 7.5.</vt:lpstr>
      <vt:lpstr>Úkoly 7.5.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7.5.</vt:lpstr>
      <vt:lpstr>Prezentace aplikace PowerPoint</vt:lpstr>
      <vt:lpstr>Prezentace aplikace PowerPoint</vt:lpstr>
      <vt:lpstr>Úkoly 14.5.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241</cp:revision>
  <cp:lastPrinted>2019-09-24T07:27:02Z</cp:lastPrinted>
  <dcterms:created xsi:type="dcterms:W3CDTF">2015-11-23T07:04:47Z</dcterms:created>
  <dcterms:modified xsi:type="dcterms:W3CDTF">2024-05-06T13:04:08Z</dcterms:modified>
</cp:coreProperties>
</file>