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6" r:id="rId3"/>
    <p:sldId id="305" r:id="rId4"/>
    <p:sldId id="306" r:id="rId5"/>
    <p:sldId id="302" r:id="rId6"/>
    <p:sldId id="308" r:id="rId7"/>
    <p:sldId id="309" r:id="rId8"/>
    <p:sldId id="310" r:id="rId9"/>
    <p:sldId id="311" r:id="rId10"/>
    <p:sldId id="312" r:id="rId11"/>
    <p:sldId id="307" r:id="rId12"/>
    <p:sldId id="313" r:id="rId13"/>
    <p:sldId id="297" r:id="rId1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800000"/>
    <a:srgbClr val="CC6600"/>
    <a:srgbClr val="99C75A"/>
    <a:srgbClr val="A25021"/>
    <a:srgbClr val="703718"/>
    <a:srgbClr val="C8A98E"/>
    <a:srgbClr val="120F0C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B6F1E8-7C7A-48D3-B5AC-86665F198257}" v="10" dt="2024-02-20T08:36:41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4638" autoAdjust="0"/>
  </p:normalViewPr>
  <p:slideViewPr>
    <p:cSldViewPr snapToGrid="0">
      <p:cViewPr varScale="1">
        <p:scale>
          <a:sx n="108" d="100"/>
          <a:sy n="108" d="100"/>
        </p:scale>
        <p:origin x="1830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ára Hübnerová" userId="65b3b5e0-ec35-4e8d-84ee-6847cd4dbfe3" providerId="ADAL" clId="{9DB6F1E8-7C7A-48D3-B5AC-86665F198257}"/>
    <pc:docChg chg="modSld">
      <pc:chgData name="Klára Hübnerová" userId="65b3b5e0-ec35-4e8d-84ee-6847cd4dbfe3" providerId="ADAL" clId="{9DB6F1E8-7C7A-48D3-B5AC-86665F198257}" dt="2024-02-20T08:37:51.506" v="31" actId="1076"/>
      <pc:docMkLst>
        <pc:docMk/>
      </pc:docMkLst>
      <pc:sldChg chg="modAnim">
        <pc:chgData name="Klára Hübnerová" userId="65b3b5e0-ec35-4e8d-84ee-6847cd4dbfe3" providerId="ADAL" clId="{9DB6F1E8-7C7A-48D3-B5AC-86665F198257}" dt="2024-02-20T08:36:03.716" v="1"/>
        <pc:sldMkLst>
          <pc:docMk/>
          <pc:sldMk cId="3810455811" sldId="276"/>
        </pc:sldMkLst>
      </pc:sldChg>
      <pc:sldChg chg="modSp modAnim">
        <pc:chgData name="Klára Hübnerová" userId="65b3b5e0-ec35-4e8d-84ee-6847cd4dbfe3" providerId="ADAL" clId="{9DB6F1E8-7C7A-48D3-B5AC-86665F198257}" dt="2024-02-20T08:36:41.744" v="9" actId="20577"/>
        <pc:sldMkLst>
          <pc:docMk/>
          <pc:sldMk cId="3653400749" sldId="302"/>
        </pc:sldMkLst>
        <pc:spChg chg="mod">
          <ac:chgData name="Klára Hübnerová" userId="65b3b5e0-ec35-4e8d-84ee-6847cd4dbfe3" providerId="ADAL" clId="{9DB6F1E8-7C7A-48D3-B5AC-86665F198257}" dt="2024-02-20T08:36:41.744" v="9" actId="20577"/>
          <ac:spMkLst>
            <pc:docMk/>
            <pc:sldMk cId="3653400749" sldId="302"/>
            <ac:spMk id="30" creationId="{E9281B3B-98EF-9C4E-E1CC-0EEFD028FDE6}"/>
          </ac:spMkLst>
        </pc:spChg>
      </pc:sldChg>
      <pc:sldChg chg="modSp modAnim">
        <pc:chgData name="Klára Hübnerová" userId="65b3b5e0-ec35-4e8d-84ee-6847cd4dbfe3" providerId="ADAL" clId="{9DB6F1E8-7C7A-48D3-B5AC-86665F198257}" dt="2024-02-20T08:36:16.473" v="3" actId="20577"/>
        <pc:sldMkLst>
          <pc:docMk/>
          <pc:sldMk cId="2780661430" sldId="305"/>
        </pc:sldMkLst>
        <pc:spChg chg="mod">
          <ac:chgData name="Klára Hübnerová" userId="65b3b5e0-ec35-4e8d-84ee-6847cd4dbfe3" providerId="ADAL" clId="{9DB6F1E8-7C7A-48D3-B5AC-86665F198257}" dt="2024-02-20T08:36:16.473" v="3" actId="20577"/>
          <ac:spMkLst>
            <pc:docMk/>
            <pc:sldMk cId="2780661430" sldId="305"/>
            <ac:spMk id="21" creationId="{60A7E10F-3E2D-02FD-F9EB-A5FB592FE5A8}"/>
          </ac:spMkLst>
        </pc:spChg>
      </pc:sldChg>
      <pc:sldChg chg="modSp mod">
        <pc:chgData name="Klára Hübnerová" userId="65b3b5e0-ec35-4e8d-84ee-6847cd4dbfe3" providerId="ADAL" clId="{9DB6F1E8-7C7A-48D3-B5AC-86665F198257}" dt="2024-02-20T08:36:46.966" v="12" actId="20577"/>
        <pc:sldMkLst>
          <pc:docMk/>
          <pc:sldMk cId="3817886317" sldId="308"/>
        </pc:sldMkLst>
        <pc:spChg chg="mod">
          <ac:chgData name="Klára Hübnerová" userId="65b3b5e0-ec35-4e8d-84ee-6847cd4dbfe3" providerId="ADAL" clId="{9DB6F1E8-7C7A-48D3-B5AC-86665F198257}" dt="2024-02-20T08:36:46.966" v="12" actId="20577"/>
          <ac:spMkLst>
            <pc:docMk/>
            <pc:sldMk cId="3817886317" sldId="308"/>
            <ac:spMk id="30" creationId="{E9281B3B-98EF-9C4E-E1CC-0EEFD028FDE6}"/>
          </ac:spMkLst>
        </pc:spChg>
      </pc:sldChg>
      <pc:sldChg chg="modSp mod">
        <pc:chgData name="Klára Hübnerová" userId="65b3b5e0-ec35-4e8d-84ee-6847cd4dbfe3" providerId="ADAL" clId="{9DB6F1E8-7C7A-48D3-B5AC-86665F198257}" dt="2024-02-20T08:36:53.125" v="15" actId="20577"/>
        <pc:sldMkLst>
          <pc:docMk/>
          <pc:sldMk cId="92728221" sldId="309"/>
        </pc:sldMkLst>
        <pc:spChg chg="mod">
          <ac:chgData name="Klára Hübnerová" userId="65b3b5e0-ec35-4e8d-84ee-6847cd4dbfe3" providerId="ADAL" clId="{9DB6F1E8-7C7A-48D3-B5AC-86665F198257}" dt="2024-02-20T08:36:53.125" v="15" actId="20577"/>
          <ac:spMkLst>
            <pc:docMk/>
            <pc:sldMk cId="92728221" sldId="309"/>
            <ac:spMk id="30" creationId="{E9281B3B-98EF-9C4E-E1CC-0EEFD028FDE6}"/>
          </ac:spMkLst>
        </pc:spChg>
      </pc:sldChg>
      <pc:sldChg chg="modSp mod">
        <pc:chgData name="Klára Hübnerová" userId="65b3b5e0-ec35-4e8d-84ee-6847cd4dbfe3" providerId="ADAL" clId="{9DB6F1E8-7C7A-48D3-B5AC-86665F198257}" dt="2024-02-20T08:36:58.274" v="18" actId="20577"/>
        <pc:sldMkLst>
          <pc:docMk/>
          <pc:sldMk cId="3787882783" sldId="310"/>
        </pc:sldMkLst>
        <pc:spChg chg="mod">
          <ac:chgData name="Klára Hübnerová" userId="65b3b5e0-ec35-4e8d-84ee-6847cd4dbfe3" providerId="ADAL" clId="{9DB6F1E8-7C7A-48D3-B5AC-86665F198257}" dt="2024-02-20T08:36:58.274" v="18" actId="20577"/>
          <ac:spMkLst>
            <pc:docMk/>
            <pc:sldMk cId="3787882783" sldId="310"/>
            <ac:spMk id="30" creationId="{E9281B3B-98EF-9C4E-E1CC-0EEFD028FDE6}"/>
          </ac:spMkLst>
        </pc:spChg>
      </pc:sldChg>
      <pc:sldChg chg="modSp mod">
        <pc:chgData name="Klára Hübnerová" userId="65b3b5e0-ec35-4e8d-84ee-6847cd4dbfe3" providerId="ADAL" clId="{9DB6F1E8-7C7A-48D3-B5AC-86665F198257}" dt="2024-02-20T08:37:06.436" v="21" actId="20577"/>
        <pc:sldMkLst>
          <pc:docMk/>
          <pc:sldMk cId="322170825" sldId="311"/>
        </pc:sldMkLst>
        <pc:spChg chg="mod">
          <ac:chgData name="Klára Hübnerová" userId="65b3b5e0-ec35-4e8d-84ee-6847cd4dbfe3" providerId="ADAL" clId="{9DB6F1E8-7C7A-48D3-B5AC-86665F198257}" dt="2024-02-20T08:37:06.436" v="21" actId="20577"/>
          <ac:spMkLst>
            <pc:docMk/>
            <pc:sldMk cId="322170825" sldId="311"/>
            <ac:spMk id="30" creationId="{E9281B3B-98EF-9C4E-E1CC-0EEFD028FDE6}"/>
          </ac:spMkLst>
        </pc:spChg>
      </pc:sldChg>
      <pc:sldChg chg="modSp mod">
        <pc:chgData name="Klára Hübnerová" userId="65b3b5e0-ec35-4e8d-84ee-6847cd4dbfe3" providerId="ADAL" clId="{9DB6F1E8-7C7A-48D3-B5AC-86665F198257}" dt="2024-02-20T08:37:11.898" v="24" actId="20577"/>
        <pc:sldMkLst>
          <pc:docMk/>
          <pc:sldMk cId="413059017" sldId="312"/>
        </pc:sldMkLst>
        <pc:spChg chg="mod">
          <ac:chgData name="Klára Hübnerová" userId="65b3b5e0-ec35-4e8d-84ee-6847cd4dbfe3" providerId="ADAL" clId="{9DB6F1E8-7C7A-48D3-B5AC-86665F198257}" dt="2024-02-20T08:37:11.898" v="24" actId="20577"/>
          <ac:spMkLst>
            <pc:docMk/>
            <pc:sldMk cId="413059017" sldId="312"/>
            <ac:spMk id="30" creationId="{E9281B3B-98EF-9C4E-E1CC-0EEFD028FDE6}"/>
          </ac:spMkLst>
        </pc:spChg>
      </pc:sldChg>
      <pc:sldChg chg="modSp mod">
        <pc:chgData name="Klára Hübnerová" userId="65b3b5e0-ec35-4e8d-84ee-6847cd4dbfe3" providerId="ADAL" clId="{9DB6F1E8-7C7A-48D3-B5AC-86665F198257}" dt="2024-02-20T08:37:51.506" v="31" actId="1076"/>
        <pc:sldMkLst>
          <pc:docMk/>
          <pc:sldMk cId="3160740283" sldId="313"/>
        </pc:sldMkLst>
        <pc:spChg chg="mod">
          <ac:chgData name="Klára Hübnerová" userId="65b3b5e0-ec35-4e8d-84ee-6847cd4dbfe3" providerId="ADAL" clId="{9DB6F1E8-7C7A-48D3-B5AC-86665F198257}" dt="2024-02-20T08:37:38.490" v="30" actId="20577"/>
          <ac:spMkLst>
            <pc:docMk/>
            <pc:sldMk cId="3160740283" sldId="313"/>
            <ac:spMk id="24" creationId="{5C518CBE-AFE0-821A-1A25-23A370737E21}"/>
          </ac:spMkLst>
        </pc:spChg>
        <pc:spChg chg="mod">
          <ac:chgData name="Klára Hübnerová" userId="65b3b5e0-ec35-4e8d-84ee-6847cd4dbfe3" providerId="ADAL" clId="{9DB6F1E8-7C7A-48D3-B5AC-86665F198257}" dt="2024-02-20T08:37:51.506" v="31" actId="1076"/>
          <ac:spMkLst>
            <pc:docMk/>
            <pc:sldMk cId="3160740283" sldId="313"/>
            <ac:spMk id="40" creationId="{E855D7BF-E7C5-EEBD-8F62-D4C6FDA1C9E6}"/>
          </ac:spMkLst>
        </pc:spChg>
      </pc:sldChg>
    </pc:docChg>
  </pc:docChgLst>
  <pc:docChgLst>
    <pc:chgData name="Klara Hübner" userId="7a457e581f0146c3" providerId="LiveId" clId="{19E1C738-33A7-444C-9FDE-63E1F0E12571}"/>
    <pc:docChg chg="undo custSel addSld delSld modSld sldOrd">
      <pc:chgData name="Klara Hübner" userId="7a457e581f0146c3" providerId="LiveId" clId="{19E1C738-33A7-444C-9FDE-63E1F0E12571}" dt="2022-09-20T07:47:53.922" v="4178" actId="114"/>
      <pc:docMkLst>
        <pc:docMk/>
      </pc:docMkLst>
      <pc:sldChg chg="addSp delSp modSp mod">
        <pc:chgData name="Klara Hübner" userId="7a457e581f0146c3" providerId="LiveId" clId="{19E1C738-33A7-444C-9FDE-63E1F0E12571}" dt="2022-09-20T07:47:53.922" v="4178" actId="114"/>
        <pc:sldMkLst>
          <pc:docMk/>
          <pc:sldMk cId="0" sldId="256"/>
        </pc:sldMkLst>
        <pc:spChg chg="mod">
          <ac:chgData name="Klara Hübner" userId="7a457e581f0146c3" providerId="LiveId" clId="{19E1C738-33A7-444C-9FDE-63E1F0E12571}" dt="2022-09-20T07:47:53.922" v="4178" actId="114"/>
          <ac:spMkLst>
            <pc:docMk/>
            <pc:sldMk cId="0" sldId="256"/>
            <ac:spMk id="95234" creationId="{00000000-0000-0000-0000-000000000000}"/>
          </ac:spMkLst>
        </pc:spChg>
        <pc:picChg chg="del">
          <ac:chgData name="Klara Hübner" userId="7a457e581f0146c3" providerId="LiveId" clId="{19E1C738-33A7-444C-9FDE-63E1F0E12571}" dt="2022-09-19T11:07:04.391" v="2" actId="478"/>
          <ac:picMkLst>
            <pc:docMk/>
            <pc:sldMk cId="0" sldId="256"/>
            <ac:picMk id="3" creationId="{00000000-0000-0000-0000-000000000000}"/>
          </ac:picMkLst>
        </pc:picChg>
        <pc:picChg chg="add del mod">
          <ac:chgData name="Klara Hübner" userId="7a457e581f0146c3" providerId="LiveId" clId="{19E1C738-33A7-444C-9FDE-63E1F0E12571}" dt="2022-09-19T11:13:41.852" v="65" actId="478"/>
          <ac:picMkLst>
            <pc:docMk/>
            <pc:sldMk cId="0" sldId="256"/>
            <ac:picMk id="5" creationId="{8CAA08D3-0F4F-C10A-DD86-8C06D89F6538}"/>
          </ac:picMkLst>
        </pc:picChg>
        <pc:picChg chg="del">
          <ac:chgData name="Klara Hübner" userId="7a457e581f0146c3" providerId="LiveId" clId="{19E1C738-33A7-444C-9FDE-63E1F0E12571}" dt="2022-09-19T11:07:03.072" v="1" actId="478"/>
          <ac:picMkLst>
            <pc:docMk/>
            <pc:sldMk cId="0" sldId="256"/>
            <ac:picMk id="6" creationId="{00000000-0000-0000-0000-000000000000}"/>
          </ac:picMkLst>
        </pc:picChg>
        <pc:picChg chg="add del mod">
          <ac:chgData name="Klara Hübner" userId="7a457e581f0146c3" providerId="LiveId" clId="{19E1C738-33A7-444C-9FDE-63E1F0E12571}" dt="2022-09-19T11:13:55.891" v="71" actId="478"/>
          <ac:picMkLst>
            <pc:docMk/>
            <pc:sldMk cId="0" sldId="256"/>
            <ac:picMk id="8" creationId="{41298EA7-3D0A-FE59-20AF-F488422956E4}"/>
          </ac:picMkLst>
        </pc:picChg>
        <pc:picChg chg="add mod">
          <ac:chgData name="Klara Hübner" userId="7a457e581f0146c3" providerId="LiveId" clId="{19E1C738-33A7-444C-9FDE-63E1F0E12571}" dt="2022-09-19T11:16:52.760" v="182" actId="1076"/>
          <ac:picMkLst>
            <pc:docMk/>
            <pc:sldMk cId="0" sldId="256"/>
            <ac:picMk id="10" creationId="{C6D0A059-4E20-5002-92CD-6E67D99B3B6C}"/>
          </ac:picMkLst>
        </pc:picChg>
      </pc:sldChg>
      <pc:sldChg chg="addSp delSp modSp mod delAnim modAnim">
        <pc:chgData name="Klara Hübner" userId="7a457e581f0146c3" providerId="LiveId" clId="{19E1C738-33A7-444C-9FDE-63E1F0E12571}" dt="2022-09-20T07:24:24.934" v="4177"/>
        <pc:sldMkLst>
          <pc:docMk/>
          <pc:sldMk cId="3810455811" sldId="276"/>
        </pc:sldMkLst>
        <pc:spChg chg="add del mod">
          <ac:chgData name="Klara Hübner" userId="7a457e581f0146c3" providerId="LiveId" clId="{19E1C738-33A7-444C-9FDE-63E1F0E12571}" dt="2022-09-19T12:19:05.304" v="1554" actId="20577"/>
          <ac:spMkLst>
            <pc:docMk/>
            <pc:sldMk cId="3810455811" sldId="276"/>
            <ac:spMk id="3" creationId="{0087804F-60E0-2C74-BDDB-D211A98322DD}"/>
          </ac:spMkLst>
        </pc:spChg>
        <pc:spChg chg="add del mod">
          <ac:chgData name="Klara Hübner" userId="7a457e581f0146c3" providerId="LiveId" clId="{19E1C738-33A7-444C-9FDE-63E1F0E12571}" dt="2022-09-19T11:19:22.861" v="208" actId="478"/>
          <ac:spMkLst>
            <pc:docMk/>
            <pc:sldMk cId="3810455811" sldId="276"/>
            <ac:spMk id="5" creationId="{2EB18375-8D35-2BB8-771F-74D143838C44}"/>
          </ac:spMkLst>
        </pc:spChg>
        <pc:spChg chg="add del mod">
          <ac:chgData name="Klara Hübner" userId="7a457e581f0146c3" providerId="LiveId" clId="{19E1C738-33A7-444C-9FDE-63E1F0E12571}" dt="2022-09-19T11:22:57.947" v="257" actId="14100"/>
          <ac:spMkLst>
            <pc:docMk/>
            <pc:sldMk cId="3810455811" sldId="276"/>
            <ac:spMk id="8" creationId="{81408CF7-DEA4-2E4C-594A-A094BB6E2137}"/>
          </ac:spMkLst>
        </pc:spChg>
        <pc:spChg chg="add mod">
          <ac:chgData name="Klara Hübner" userId="7a457e581f0146c3" providerId="LiveId" clId="{19E1C738-33A7-444C-9FDE-63E1F0E12571}" dt="2022-09-19T12:19:12.005" v="1568" actId="20577"/>
          <ac:spMkLst>
            <pc:docMk/>
            <pc:sldMk cId="3810455811" sldId="276"/>
            <ac:spMk id="9" creationId="{60A7E10F-3E2D-02FD-F9EB-A5FB592FE5A8}"/>
          </ac:spMkLst>
        </pc:spChg>
        <pc:spChg chg="add del mod">
          <ac:chgData name="Klara Hübner" userId="7a457e581f0146c3" providerId="LiveId" clId="{19E1C738-33A7-444C-9FDE-63E1F0E12571}" dt="2022-09-19T12:20:07.537" v="1602" actId="21"/>
          <ac:spMkLst>
            <pc:docMk/>
            <pc:sldMk cId="3810455811" sldId="276"/>
            <ac:spMk id="10" creationId="{D931EEDB-3E8A-10C1-E874-2539F05AF950}"/>
          </ac:spMkLst>
        </pc:spChg>
        <pc:spChg chg="add del mod">
          <ac:chgData name="Klara Hübner" userId="7a457e581f0146c3" providerId="LiveId" clId="{19E1C738-33A7-444C-9FDE-63E1F0E12571}" dt="2022-09-19T12:38:10.743" v="1867"/>
          <ac:spMkLst>
            <pc:docMk/>
            <pc:sldMk cId="3810455811" sldId="276"/>
            <ac:spMk id="11" creationId="{422D8CB0-1354-5392-5364-71FCF848B944}"/>
          </ac:spMkLst>
        </pc:spChg>
        <pc:spChg chg="add del mod">
          <ac:chgData name="Klara Hübner" userId="7a457e581f0146c3" providerId="LiveId" clId="{19E1C738-33A7-444C-9FDE-63E1F0E12571}" dt="2022-09-19T12:38:32.533" v="1871" actId="21"/>
          <ac:spMkLst>
            <pc:docMk/>
            <pc:sldMk cId="3810455811" sldId="276"/>
            <ac:spMk id="12" creationId="{B106D4A5-A42A-758D-E5F5-083FD47B40AE}"/>
          </ac:spMkLst>
        </pc:spChg>
        <pc:spChg chg="del">
          <ac:chgData name="Klara Hübner" userId="7a457e581f0146c3" providerId="LiveId" clId="{19E1C738-33A7-444C-9FDE-63E1F0E12571}" dt="2022-09-19T11:19:14.774" v="205" actId="478"/>
          <ac:spMkLst>
            <pc:docMk/>
            <pc:sldMk cId="3810455811" sldId="276"/>
            <ac:spMk id="95234" creationId="{00000000-0000-0000-0000-000000000000}"/>
          </ac:spMkLst>
        </pc:spChg>
        <pc:picChg chg="del">
          <ac:chgData name="Klara Hübner" userId="7a457e581f0146c3" providerId="LiveId" clId="{19E1C738-33A7-444C-9FDE-63E1F0E12571}" dt="2022-09-19T11:18:50.199" v="187" actId="478"/>
          <ac:picMkLst>
            <pc:docMk/>
            <pc:sldMk cId="3810455811" sldId="276"/>
            <ac:picMk id="2" creationId="{00000000-0000-0000-0000-000000000000}"/>
          </ac:picMkLst>
        </pc:picChg>
        <pc:picChg chg="add mod modCrop">
          <ac:chgData name="Klara Hübner" userId="7a457e581f0146c3" providerId="LiveId" clId="{19E1C738-33A7-444C-9FDE-63E1F0E12571}" dt="2022-09-19T11:20:47.394" v="230" actId="1076"/>
          <ac:picMkLst>
            <pc:docMk/>
            <pc:sldMk cId="3810455811" sldId="276"/>
            <ac:picMk id="7" creationId="{5CBF79AE-4CB4-2FE6-5ADF-7D489D03C86A}"/>
          </ac:picMkLst>
        </pc:picChg>
      </pc:sldChg>
      <pc:sldChg chg="del ord">
        <pc:chgData name="Klara Hübner" userId="7a457e581f0146c3" providerId="LiveId" clId="{19E1C738-33A7-444C-9FDE-63E1F0E12571}" dt="2022-09-19T11:44:56.569" v="745" actId="47"/>
        <pc:sldMkLst>
          <pc:docMk/>
          <pc:sldMk cId="2917575852" sldId="290"/>
        </pc:sldMkLst>
      </pc:sldChg>
      <pc:sldChg chg="addSp delSp modSp mod">
        <pc:chgData name="Klara Hübner" userId="7a457e581f0146c3" providerId="LiveId" clId="{19E1C738-33A7-444C-9FDE-63E1F0E12571}" dt="2022-09-20T07:18:02.565" v="4174" actId="20577"/>
        <pc:sldMkLst>
          <pc:docMk/>
          <pc:sldMk cId="1371321689" sldId="297"/>
        </pc:sldMkLst>
        <pc:spChg chg="del">
          <ac:chgData name="Klara Hübner" userId="7a457e581f0146c3" providerId="LiveId" clId="{19E1C738-33A7-444C-9FDE-63E1F0E12571}" dt="2022-09-19T13:57:47.924" v="3463" actId="478"/>
          <ac:spMkLst>
            <pc:docMk/>
            <pc:sldMk cId="1371321689" sldId="297"/>
            <ac:spMk id="6" creationId="{00000000-0000-0000-0000-000000000000}"/>
          </ac:spMkLst>
        </pc:spChg>
        <pc:spChg chg="mod">
          <ac:chgData name="Klara Hübner" userId="7a457e581f0146c3" providerId="LiveId" clId="{19E1C738-33A7-444C-9FDE-63E1F0E12571}" dt="2022-09-19T14:06:33.122" v="3959" actId="1076"/>
          <ac:spMkLst>
            <pc:docMk/>
            <pc:sldMk cId="1371321689" sldId="297"/>
            <ac:spMk id="21" creationId="{00000000-0000-0000-0000-000000000000}"/>
          </ac:spMkLst>
        </pc:spChg>
        <pc:spChg chg="mod">
          <ac:chgData name="Klara Hübner" userId="7a457e581f0146c3" providerId="LiveId" clId="{19E1C738-33A7-444C-9FDE-63E1F0E12571}" dt="2022-09-19T14:07:40.574" v="3966" actId="14100"/>
          <ac:spMkLst>
            <pc:docMk/>
            <pc:sldMk cId="1371321689" sldId="297"/>
            <ac:spMk id="22" creationId="{00000000-0000-0000-0000-000000000000}"/>
          </ac:spMkLst>
        </pc:spChg>
        <pc:spChg chg="mod">
          <ac:chgData name="Klara Hübner" userId="7a457e581f0146c3" providerId="LiveId" clId="{19E1C738-33A7-444C-9FDE-63E1F0E12571}" dt="2022-09-20T07:18:02.565" v="4174" actId="20577"/>
          <ac:spMkLst>
            <pc:docMk/>
            <pc:sldMk cId="1371321689" sldId="297"/>
            <ac:spMk id="23" creationId="{00000000-0000-0000-0000-000000000000}"/>
          </ac:spMkLst>
        </pc:spChg>
        <pc:picChg chg="del">
          <ac:chgData name="Klara Hübner" userId="7a457e581f0146c3" providerId="LiveId" clId="{19E1C738-33A7-444C-9FDE-63E1F0E12571}" dt="2022-09-19T13:57:18.832" v="3454" actId="478"/>
          <ac:picMkLst>
            <pc:docMk/>
            <pc:sldMk cId="1371321689" sldId="297"/>
            <ac:picMk id="2" creationId="{00000000-0000-0000-0000-000000000000}"/>
          </ac:picMkLst>
        </pc:picChg>
        <pc:picChg chg="add mod modCrop">
          <ac:chgData name="Klara Hübner" userId="7a457e581f0146c3" providerId="LiveId" clId="{19E1C738-33A7-444C-9FDE-63E1F0E12571}" dt="2022-09-19T14:06:42.832" v="3963" actId="1038"/>
          <ac:picMkLst>
            <pc:docMk/>
            <pc:sldMk cId="1371321689" sldId="297"/>
            <ac:picMk id="4" creationId="{C5F3DD92-DB8B-8CDD-077A-1C93C45CC1E7}"/>
          </ac:picMkLst>
        </pc:picChg>
      </pc:sldChg>
      <pc:sldChg chg="del">
        <pc:chgData name="Klara Hübner" userId="7a457e581f0146c3" providerId="LiveId" clId="{19E1C738-33A7-444C-9FDE-63E1F0E12571}" dt="2022-09-19T13:30:10.071" v="3087" actId="47"/>
        <pc:sldMkLst>
          <pc:docMk/>
          <pc:sldMk cId="419529921" sldId="299"/>
        </pc:sldMkLst>
      </pc:sldChg>
      <pc:sldChg chg="del">
        <pc:chgData name="Klara Hübner" userId="7a457e581f0146c3" providerId="LiveId" clId="{19E1C738-33A7-444C-9FDE-63E1F0E12571}" dt="2022-09-19T11:19:46.284" v="224" actId="47"/>
        <pc:sldMkLst>
          <pc:docMk/>
          <pc:sldMk cId="2422519747" sldId="300"/>
        </pc:sldMkLst>
      </pc:sldChg>
      <pc:sldChg chg="del">
        <pc:chgData name="Klara Hübner" userId="7a457e581f0146c3" providerId="LiveId" clId="{19E1C738-33A7-444C-9FDE-63E1F0E12571}" dt="2022-09-19T11:24:37.574" v="264" actId="47"/>
        <pc:sldMkLst>
          <pc:docMk/>
          <pc:sldMk cId="1434829051" sldId="301"/>
        </pc:sldMkLst>
      </pc:sldChg>
      <pc:sldChg chg="addSp delSp modSp mod ord delAnim modAnim">
        <pc:chgData name="Klara Hübner" userId="7a457e581f0146c3" providerId="LiveId" clId="{19E1C738-33A7-444C-9FDE-63E1F0E12571}" dt="2022-09-20T07:16:10.864" v="4137" actId="1076"/>
        <pc:sldMkLst>
          <pc:docMk/>
          <pc:sldMk cId="3653400749" sldId="302"/>
        </pc:sldMkLst>
        <pc:spChg chg="del">
          <ac:chgData name="Klara Hübner" userId="7a457e581f0146c3" providerId="LiveId" clId="{19E1C738-33A7-444C-9FDE-63E1F0E12571}" dt="2022-09-19T12:57:16.579" v="2300" actId="478"/>
          <ac:spMkLst>
            <pc:docMk/>
            <pc:sldMk cId="3653400749" sldId="302"/>
            <ac:spMk id="4" creationId="{00000000-0000-0000-0000-000000000000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7" creationId="{C356F571-8D54-6991-42F9-AB6A688E074A}"/>
          </ac:spMkLst>
        </pc:spChg>
        <pc:spChg chg="add mod">
          <ac:chgData name="Klara Hübner" userId="7a457e581f0146c3" providerId="LiveId" clId="{19E1C738-33A7-444C-9FDE-63E1F0E12571}" dt="2022-09-20T07:16:10.864" v="4137" actId="1076"/>
          <ac:spMkLst>
            <pc:docMk/>
            <pc:sldMk cId="3653400749" sldId="302"/>
            <ac:spMk id="10" creationId="{F85395C7-122F-101A-6643-C5D1B6A68E4B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11" creationId="{6B7E09BF-8032-CBE5-1F8D-D360051CBDEE}"/>
          </ac:spMkLst>
        </pc:spChg>
        <pc:spChg chg="add del mod ord">
          <ac:chgData name="Klara Hübner" userId="7a457e581f0146c3" providerId="LiveId" clId="{19E1C738-33A7-444C-9FDE-63E1F0E12571}" dt="2022-09-19T12:57:08.320" v="2298" actId="478"/>
          <ac:spMkLst>
            <pc:docMk/>
            <pc:sldMk cId="3653400749" sldId="302"/>
            <ac:spMk id="12" creationId="{846C5B5C-547B-4BBC-1EB1-EA27C2E791E2}"/>
          </ac:spMkLst>
        </pc:spChg>
        <pc:spChg chg="del">
          <ac:chgData name="Klara Hübner" userId="7a457e581f0146c3" providerId="LiveId" clId="{19E1C738-33A7-444C-9FDE-63E1F0E12571}" dt="2022-09-19T11:35:54.928" v="693" actId="478"/>
          <ac:spMkLst>
            <pc:docMk/>
            <pc:sldMk cId="3653400749" sldId="302"/>
            <ac:spMk id="13" creationId="{00000000-0000-0000-0000-000000000000}"/>
          </ac:spMkLst>
        </pc:spChg>
        <pc:spChg chg="del mod">
          <ac:chgData name="Klara Hübner" userId="7a457e581f0146c3" providerId="LiveId" clId="{19E1C738-33A7-444C-9FDE-63E1F0E12571}" dt="2022-09-19T11:35:59.513" v="695" actId="478"/>
          <ac:spMkLst>
            <pc:docMk/>
            <pc:sldMk cId="3653400749" sldId="302"/>
            <ac:spMk id="14" creationId="{00000000-0000-0000-0000-000000000000}"/>
          </ac:spMkLst>
        </pc:spChg>
        <pc:spChg chg="del">
          <ac:chgData name="Klara Hübner" userId="7a457e581f0146c3" providerId="LiveId" clId="{19E1C738-33A7-444C-9FDE-63E1F0E12571}" dt="2022-09-19T11:35:54.928" v="693" actId="478"/>
          <ac:spMkLst>
            <pc:docMk/>
            <pc:sldMk cId="3653400749" sldId="302"/>
            <ac:spMk id="15" creationId="{00000000-0000-0000-0000-000000000000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16" creationId="{7DD5BAA6-20CA-EC7B-FB33-EA13702C310C}"/>
          </ac:spMkLst>
        </pc:spChg>
        <pc:spChg chg="add del mod">
          <ac:chgData name="Klara Hübner" userId="7a457e581f0146c3" providerId="LiveId" clId="{19E1C738-33A7-444C-9FDE-63E1F0E12571}" dt="2022-09-19T12:57:30.199" v="2306" actId="478"/>
          <ac:spMkLst>
            <pc:docMk/>
            <pc:sldMk cId="3653400749" sldId="302"/>
            <ac:spMk id="17" creationId="{1BC8C8FE-A955-A4CF-AB8E-386849CBA107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18" creationId="{2C5CC8C1-23AF-BB43-76F7-0912D91C82B8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19" creationId="{65ABFFDC-26C8-E795-1684-F561ACEF169C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20" creationId="{2DB14213-13FF-0B70-96CF-42CDCDC7CB85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21" creationId="{0898AF1C-74B2-720B-08AE-9DEEE56939F0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22" creationId="{52F0320D-D255-411D-0789-CE4C6F234E32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3" creationId="{AE8DA70F-CD27-899B-3B00-4762D5867BCF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4" creationId="{A1606C57-757E-2D03-B882-3FBDCC400AE5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5" creationId="{52A5C19D-EC95-6A5F-433D-2308BD149442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6" creationId="{1A44DA0E-3B48-50F6-241B-38546F3FFF22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27" creationId="{144D6015-EC0D-7413-EA9C-9AD731D02259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8" creationId="{E8383DFB-0F77-0F5D-521F-4C1879160285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9" creationId="{D610859A-6225-0092-8F60-5E8E9370F76C}"/>
          </ac:spMkLst>
        </pc:spChg>
        <pc:spChg chg="add mod">
          <ac:chgData name="Klara Hübner" userId="7a457e581f0146c3" providerId="LiveId" clId="{19E1C738-33A7-444C-9FDE-63E1F0E12571}" dt="2022-09-19T12:56:52.949" v="2295" actId="1076"/>
          <ac:spMkLst>
            <pc:docMk/>
            <pc:sldMk cId="3653400749" sldId="302"/>
            <ac:spMk id="30" creationId="{E9281B3B-98EF-9C4E-E1CC-0EEFD028FDE6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31" creationId="{83B829EF-EA92-60D7-F61C-CE54BDD49F19}"/>
          </ac:spMkLst>
        </pc:spChg>
        <pc:spChg chg="add del mod">
          <ac:chgData name="Klara Hübner" userId="7a457e581f0146c3" providerId="LiveId" clId="{19E1C738-33A7-444C-9FDE-63E1F0E12571}" dt="2022-09-19T12:57:16.579" v="2300" actId="478"/>
          <ac:spMkLst>
            <pc:docMk/>
            <pc:sldMk cId="3653400749" sldId="302"/>
            <ac:spMk id="32" creationId="{05EECEC0-3EE7-493B-7A88-E66FDB651969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33" creationId="{B514B9F2-CD57-63B2-BD70-216C7352070E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34" creationId="{86853203-38B4-A39A-3273-37ABB4F17D78}"/>
          </ac:spMkLst>
        </pc:spChg>
        <pc:spChg chg="add del mod">
          <ac:chgData name="Klara Hübner" userId="7a457e581f0146c3" providerId="LiveId" clId="{19E1C738-33A7-444C-9FDE-63E1F0E12571}" dt="2022-09-19T12:57:20.134" v="2301" actId="478"/>
          <ac:spMkLst>
            <pc:docMk/>
            <pc:sldMk cId="3653400749" sldId="302"/>
            <ac:spMk id="35" creationId="{35A60962-5241-D72B-7B7D-F5BF45B5A81A}"/>
          </ac:spMkLst>
        </pc:spChg>
        <pc:spChg chg="add del mod">
          <ac:chgData name="Klara Hübner" userId="7a457e581f0146c3" providerId="LiveId" clId="{19E1C738-33A7-444C-9FDE-63E1F0E12571}" dt="2022-09-19T12:57:16.579" v="2300" actId="478"/>
          <ac:spMkLst>
            <pc:docMk/>
            <pc:sldMk cId="3653400749" sldId="302"/>
            <ac:spMk id="36" creationId="{2909E12D-038A-FE66-461A-47114263A6D9}"/>
          </ac:spMkLst>
        </pc:spChg>
        <pc:spChg chg="add del mod or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37" creationId="{A0C46CCB-5C08-F158-7AEB-AB9AF2453C26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38" creationId="{69FBDEE3-5B71-F451-DF4F-C8CAC229EFEF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59" creationId="{C1BAE830-A9BC-FF31-4732-AE4F681F4D5E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69" creationId="{BE41EA74-B961-8B43-605A-8998F0078847}"/>
          </ac:spMkLst>
        </pc:spChg>
        <pc:spChg chg="add del mod ord">
          <ac:chgData name="Klara Hübner" userId="7a457e581f0146c3" providerId="LiveId" clId="{19E1C738-33A7-444C-9FDE-63E1F0E12571}" dt="2022-09-19T12:57:08.320" v="2298" actId="478"/>
          <ac:spMkLst>
            <pc:docMk/>
            <pc:sldMk cId="3653400749" sldId="302"/>
            <ac:spMk id="70" creationId="{2B51C54D-98F0-E7DE-F63E-3F15C4EA3337}"/>
          </ac:spMkLst>
        </pc:spChg>
        <pc:spChg chg="add del mod or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80" creationId="{974D5F84-565C-6E46-4631-45C5D130A167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93" creationId="{5471D669-6528-595A-5A25-7743B9E43B20}"/>
          </ac:spMkLst>
        </pc:spChg>
        <pc:spChg chg="add del mod">
          <ac:chgData name="Klara Hübner" userId="7a457e581f0146c3" providerId="LiveId" clId="{19E1C738-33A7-444C-9FDE-63E1F0E12571}" dt="2022-09-19T12:57:08.320" v="2298" actId="478"/>
          <ac:spMkLst>
            <pc:docMk/>
            <pc:sldMk cId="3653400749" sldId="302"/>
            <ac:spMk id="100" creationId="{0E7AEE80-166F-5477-2987-0882E700695F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101" creationId="{C44BDF49-631F-29BD-581E-449FCE30D91E}"/>
          </ac:spMkLst>
        </pc:spChg>
        <pc:spChg chg="add mod">
          <ac:chgData name="Klara Hübner" userId="7a457e581f0146c3" providerId="LiveId" clId="{19E1C738-33A7-444C-9FDE-63E1F0E12571}" dt="2022-09-19T12:57:41.374" v="2308"/>
          <ac:spMkLst>
            <pc:docMk/>
            <pc:sldMk cId="3653400749" sldId="302"/>
            <ac:spMk id="109" creationId="{72A45E5D-BF95-39F2-253B-2D5197946097}"/>
          </ac:spMkLst>
        </pc:spChg>
        <pc:spChg chg="add mod">
          <ac:chgData name="Klara Hübner" userId="7a457e581f0146c3" providerId="LiveId" clId="{19E1C738-33A7-444C-9FDE-63E1F0E12571}" dt="2022-09-19T12:58:53.344" v="2343" actId="207"/>
          <ac:spMkLst>
            <pc:docMk/>
            <pc:sldMk cId="3653400749" sldId="302"/>
            <ac:spMk id="110" creationId="{9E8D51C1-3D1D-D391-8F6A-53395DF2FACD}"/>
          </ac:spMkLst>
        </pc:spChg>
        <pc:picChg chg="del">
          <ac:chgData name="Klara Hübner" userId="7a457e581f0146c3" providerId="LiveId" clId="{19E1C738-33A7-444C-9FDE-63E1F0E12571}" dt="2022-09-19T11:35:51.128" v="692" actId="478"/>
          <ac:picMkLst>
            <pc:docMk/>
            <pc:sldMk cId="3653400749" sldId="302"/>
            <ac:picMk id="2" creationId="{00000000-0000-0000-0000-000000000000}"/>
          </ac:picMkLst>
        </pc:picChg>
        <pc:picChg chg="add del mod">
          <ac:chgData name="Klara Hübner" userId="7a457e581f0146c3" providerId="LiveId" clId="{19E1C738-33A7-444C-9FDE-63E1F0E12571}" dt="2022-09-19T12:17:05.123" v="1514" actId="478"/>
          <ac:picMkLst>
            <pc:docMk/>
            <pc:sldMk cId="3653400749" sldId="302"/>
            <ac:picMk id="5" creationId="{E984F11F-AD97-B6FF-F669-BAD87497F2E5}"/>
          </ac:picMkLst>
        </pc:picChg>
        <pc:picChg chg="del">
          <ac:chgData name="Klara Hübner" userId="7a457e581f0146c3" providerId="LiveId" clId="{19E1C738-33A7-444C-9FDE-63E1F0E12571}" dt="2022-09-19T11:35:45.346" v="688" actId="478"/>
          <ac:picMkLst>
            <pc:docMk/>
            <pc:sldMk cId="3653400749" sldId="302"/>
            <ac:picMk id="6" creationId="{00000000-0000-0000-0000-000000000000}"/>
          </ac:picMkLst>
        </pc:picChg>
        <pc:picChg chg="del mod">
          <ac:chgData name="Klara Hübner" userId="7a457e581f0146c3" providerId="LiveId" clId="{19E1C738-33A7-444C-9FDE-63E1F0E12571}" dt="2022-09-19T11:35:47.393" v="690" actId="478"/>
          <ac:picMkLst>
            <pc:docMk/>
            <pc:sldMk cId="3653400749" sldId="302"/>
            <ac:picMk id="8" creationId="{00000000-0000-0000-0000-000000000000}"/>
          </ac:picMkLst>
        </pc:picChg>
        <pc:picChg chg="del">
          <ac:chgData name="Klara Hübner" userId="7a457e581f0146c3" providerId="LiveId" clId="{19E1C738-33A7-444C-9FDE-63E1F0E12571}" dt="2022-09-19T11:35:49.249" v="691" actId="478"/>
          <ac:picMkLst>
            <pc:docMk/>
            <pc:sldMk cId="3653400749" sldId="302"/>
            <ac:picMk id="9" creationId="{00000000-0000-0000-0000-000000000000}"/>
          </ac:picMkLst>
        </pc:pic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0" creationId="{A5362076-F285-E371-9AFE-AEC60A529D4A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1" creationId="{019D4722-FBDE-6173-1225-2D77A834542F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3" creationId="{11ABF073-1A14-39A2-FAFF-2EDAFC4EE786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6" creationId="{A20EF9B4-778F-A0C1-60D3-5F3AB72E905D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9" creationId="{AEB61A8B-DC14-0A32-BB3E-5C125D2804B1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51" creationId="{EB055229-D8A4-00D0-B3D7-D1D9471C806F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54" creationId="{88E44971-B7EC-C65D-BA06-FEC6FB0081F6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57" creationId="{3E55DA6F-605D-F6A4-5BD1-5BB7ACB0942D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60" creationId="{0E5128EA-36C5-1EE0-F276-7F7F73F51587}"/>
          </ac:cxnSpMkLst>
        </pc:cxnChg>
        <pc:cxnChg chg="add del mod">
          <ac:chgData name="Klara Hübner" userId="7a457e581f0146c3" providerId="LiveId" clId="{19E1C738-33A7-444C-9FDE-63E1F0E12571}" dt="2022-09-19T12:57:24.615" v="2302" actId="478"/>
          <ac:cxnSpMkLst>
            <pc:docMk/>
            <pc:sldMk cId="3653400749" sldId="302"/>
            <ac:cxnSpMk id="63" creationId="{ACB12995-C777-E04B-3ABF-4A0144679245}"/>
          </ac:cxnSpMkLst>
        </pc:cxnChg>
        <pc:cxnChg chg="add del mod">
          <ac:chgData name="Klara Hübner" userId="7a457e581f0146c3" providerId="LiveId" clId="{19E1C738-33A7-444C-9FDE-63E1F0E12571}" dt="2022-09-19T12:57:25.602" v="2303" actId="478"/>
          <ac:cxnSpMkLst>
            <pc:docMk/>
            <pc:sldMk cId="3653400749" sldId="302"/>
            <ac:cxnSpMk id="66" creationId="{DF40B089-F8D9-9E61-85D1-86F2AF07B5D2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71" creationId="{D6074AEB-F768-1B80-A94D-4E4BC9CE6351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73" creationId="{04CCEE20-F612-2C70-A643-01BC513DF947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75" creationId="{BE96A9FB-CD98-A064-5B64-A15039646249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81" creationId="{0776C58D-3E93-3538-497C-407E05302071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84" creationId="{CDEE1B4D-8527-DA81-6EFD-13EC8294D0A7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87" creationId="{C7B9F690-81CA-912A-50F6-B5A9E98110E4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90" creationId="{DA1EBF3F-5436-3E6D-9E0E-21326CC37715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94" creationId="{9098AFD9-8EB7-C468-D40D-DB6409D05988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97" creationId="{9296F847-CFBF-980A-9621-BB27E6C0D7EE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102" creationId="{8CF1B436-1515-4C9B-068E-CB99626DD7DB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104" creationId="{D646B9D7-07AD-9AAA-2398-5FCA3A9D7EFB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106" creationId="{8D4DCEEE-66B0-2A70-8A70-40417BDBCC7F}"/>
          </ac:cxnSpMkLst>
        </pc:cxnChg>
      </pc:sldChg>
      <pc:sldChg chg="del">
        <pc:chgData name="Klara Hübner" userId="7a457e581f0146c3" providerId="LiveId" clId="{19E1C738-33A7-444C-9FDE-63E1F0E12571}" dt="2022-09-19T11:51:11.996" v="930" actId="47"/>
        <pc:sldMkLst>
          <pc:docMk/>
          <pc:sldMk cId="3022881417" sldId="303"/>
        </pc:sldMkLst>
      </pc:sldChg>
      <pc:sldChg chg="del">
        <pc:chgData name="Klara Hübner" userId="7a457e581f0146c3" providerId="LiveId" clId="{19E1C738-33A7-444C-9FDE-63E1F0E12571}" dt="2022-09-19T11:51:13.383" v="931" actId="47"/>
        <pc:sldMkLst>
          <pc:docMk/>
          <pc:sldMk cId="1704552117" sldId="304"/>
        </pc:sldMkLst>
      </pc:sldChg>
      <pc:sldChg chg="addSp delSp modSp add mod delAnim modAnim">
        <pc:chgData name="Klara Hübner" userId="7a457e581f0146c3" providerId="LiveId" clId="{19E1C738-33A7-444C-9FDE-63E1F0E12571}" dt="2022-09-20T07:15:04.049" v="4075" actId="14100"/>
        <pc:sldMkLst>
          <pc:docMk/>
          <pc:sldMk cId="2780661430" sldId="305"/>
        </pc:sldMkLst>
        <pc:spChg chg="add del mod">
          <ac:chgData name="Klara Hübner" userId="7a457e581f0146c3" providerId="LiveId" clId="{19E1C738-33A7-444C-9FDE-63E1F0E12571}" dt="2022-09-19T11:25:47.008" v="332" actId="21"/>
          <ac:spMkLst>
            <pc:docMk/>
            <pc:sldMk cId="2780661430" sldId="305"/>
            <ac:spMk id="2" creationId="{A893B065-BC07-3DE5-6153-49D59710A546}"/>
          </ac:spMkLst>
        </pc:spChg>
        <pc:spChg chg="del">
          <ac:chgData name="Klara Hübner" userId="7a457e581f0146c3" providerId="LiveId" clId="{19E1C738-33A7-444C-9FDE-63E1F0E12571}" dt="2022-09-19T11:24:09.295" v="261" actId="478"/>
          <ac:spMkLst>
            <pc:docMk/>
            <pc:sldMk cId="2780661430" sldId="305"/>
            <ac:spMk id="8" creationId="{00000000-0000-0000-0000-000000000000}"/>
          </ac:spMkLst>
        </pc:spChg>
        <pc:spChg chg="del">
          <ac:chgData name="Klara Hübner" userId="7a457e581f0146c3" providerId="LiveId" clId="{19E1C738-33A7-444C-9FDE-63E1F0E12571}" dt="2022-09-19T11:24:12.224" v="262" actId="478"/>
          <ac:spMkLst>
            <pc:docMk/>
            <pc:sldMk cId="2780661430" sldId="305"/>
            <ac:spMk id="10" creationId="{00000000-0000-0000-0000-000000000000}"/>
          </ac:spMkLst>
        </pc:spChg>
        <pc:spChg chg="del">
          <ac:chgData name="Klara Hübner" userId="7a457e581f0146c3" providerId="LiveId" clId="{19E1C738-33A7-444C-9FDE-63E1F0E12571}" dt="2022-09-19T11:24:05.222" v="260" actId="478"/>
          <ac:spMkLst>
            <pc:docMk/>
            <pc:sldMk cId="2780661430" sldId="305"/>
            <ac:spMk id="11" creationId="{00000000-0000-0000-0000-000000000000}"/>
          </ac:spMkLst>
        </pc:spChg>
        <pc:spChg chg="del">
          <ac:chgData name="Klara Hübner" userId="7a457e581f0146c3" providerId="LiveId" clId="{19E1C738-33A7-444C-9FDE-63E1F0E12571}" dt="2022-09-19T11:24:17.967" v="263" actId="478"/>
          <ac:spMkLst>
            <pc:docMk/>
            <pc:sldMk cId="2780661430" sldId="305"/>
            <ac:spMk id="12" creationId="{00000000-0000-0000-0000-000000000000}"/>
          </ac:spMkLst>
        </pc:spChg>
        <pc:spChg chg="mod">
          <ac:chgData name="Klara Hübner" userId="7a457e581f0146c3" providerId="LiveId" clId="{19E1C738-33A7-444C-9FDE-63E1F0E12571}" dt="2022-09-20T07:15:04.049" v="4075" actId="14100"/>
          <ac:spMkLst>
            <pc:docMk/>
            <pc:sldMk cId="2780661430" sldId="305"/>
            <ac:spMk id="95234" creationId="{00000000-0000-0000-0000-000000000000}"/>
          </ac:spMkLst>
        </pc:spChg>
        <pc:picChg chg="add mod">
          <ac:chgData name="Klara Hübner" userId="7a457e581f0146c3" providerId="LiveId" clId="{19E1C738-33A7-444C-9FDE-63E1F0E12571}" dt="2022-09-19T11:43:34.770" v="740" actId="1037"/>
          <ac:picMkLst>
            <pc:docMk/>
            <pc:sldMk cId="2780661430" sldId="305"/>
            <ac:picMk id="5" creationId="{FEB2B582-014C-AB25-24EE-BF27F8B56C51}"/>
          </ac:picMkLst>
        </pc:picChg>
        <pc:picChg chg="del">
          <ac:chgData name="Klara Hübner" userId="7a457e581f0146c3" providerId="LiveId" clId="{19E1C738-33A7-444C-9FDE-63E1F0E12571}" dt="2022-09-19T11:24:01.593" v="259" actId="478"/>
          <ac:picMkLst>
            <pc:docMk/>
            <pc:sldMk cId="2780661430" sldId="305"/>
            <ac:picMk id="6" creationId="{00000000-0000-0000-0000-000000000000}"/>
          </ac:picMkLst>
        </pc:picChg>
        <pc:picChg chg="add mod ord">
          <ac:chgData name="Klara Hübner" userId="7a457e581f0146c3" providerId="LiveId" clId="{19E1C738-33A7-444C-9FDE-63E1F0E12571}" dt="2022-09-19T11:33:57.319" v="652" actId="208"/>
          <ac:picMkLst>
            <pc:docMk/>
            <pc:sldMk cId="2780661430" sldId="305"/>
            <ac:picMk id="9" creationId="{33A005E0-8DFD-5921-69F7-CCFBEDAEF87E}"/>
          </ac:picMkLst>
        </pc:picChg>
        <pc:picChg chg="add mod">
          <ac:chgData name="Klara Hübner" userId="7a457e581f0146c3" providerId="LiveId" clId="{19E1C738-33A7-444C-9FDE-63E1F0E12571}" dt="2022-09-19T11:38:00.279" v="702" actId="1076"/>
          <ac:picMkLst>
            <pc:docMk/>
            <pc:sldMk cId="2780661430" sldId="305"/>
            <ac:picMk id="14" creationId="{F431A380-5587-A852-0983-9951EF59309A}"/>
          </ac:picMkLst>
        </pc:picChg>
        <pc:picChg chg="add mod">
          <ac:chgData name="Klara Hübner" userId="7a457e581f0146c3" providerId="LiveId" clId="{19E1C738-33A7-444C-9FDE-63E1F0E12571}" dt="2022-09-19T11:38:41.257" v="708" actId="208"/>
          <ac:picMkLst>
            <pc:docMk/>
            <pc:sldMk cId="2780661430" sldId="305"/>
            <ac:picMk id="16" creationId="{0606F042-AA5D-907D-2F00-88628020947D}"/>
          </ac:picMkLst>
        </pc:picChg>
        <pc:picChg chg="add mod">
          <ac:chgData name="Klara Hübner" userId="7a457e581f0146c3" providerId="LiveId" clId="{19E1C738-33A7-444C-9FDE-63E1F0E12571}" dt="2022-09-19T11:43:38.543" v="741" actId="1036"/>
          <ac:picMkLst>
            <pc:docMk/>
            <pc:sldMk cId="2780661430" sldId="305"/>
            <ac:picMk id="18" creationId="{0F37A8B0-E9F1-5F25-5F60-81F89E6D31F8}"/>
          </ac:picMkLst>
        </pc:picChg>
      </pc:sldChg>
      <pc:sldChg chg="addSp delSp modSp mod">
        <pc:chgData name="Klara Hübner" userId="7a457e581f0146c3" providerId="LiveId" clId="{19E1C738-33A7-444C-9FDE-63E1F0E12571}" dt="2022-09-19T12:19:27.576" v="1582" actId="20577"/>
        <pc:sldMkLst>
          <pc:docMk/>
          <pc:sldMk cId="3551733956" sldId="306"/>
        </pc:sldMkLst>
        <pc:spChg chg="mod">
          <ac:chgData name="Klara Hübner" userId="7a457e581f0146c3" providerId="LiveId" clId="{19E1C738-33A7-444C-9FDE-63E1F0E12571}" dt="2022-09-19T12:19:27.576" v="1582" actId="20577"/>
          <ac:spMkLst>
            <pc:docMk/>
            <pc:sldMk cId="3551733956" sldId="306"/>
            <ac:spMk id="8" creationId="{00000000-0000-0000-0000-000000000000}"/>
          </ac:spMkLst>
        </pc:spChg>
        <pc:spChg chg="mod">
          <ac:chgData name="Klara Hübner" userId="7a457e581f0146c3" providerId="LiveId" clId="{19E1C738-33A7-444C-9FDE-63E1F0E12571}" dt="2022-09-19T12:16:46.165" v="1512" actId="313"/>
          <ac:spMkLst>
            <pc:docMk/>
            <pc:sldMk cId="3551733956" sldId="306"/>
            <ac:spMk id="9" creationId="{00000000-0000-0000-0000-000000000000}"/>
          </ac:spMkLst>
        </pc:spChg>
        <pc:spChg chg="mod">
          <ac:chgData name="Klara Hübner" userId="7a457e581f0146c3" providerId="LiveId" clId="{19E1C738-33A7-444C-9FDE-63E1F0E12571}" dt="2022-09-19T11:50:53.505" v="929" actId="20577"/>
          <ac:spMkLst>
            <pc:docMk/>
            <pc:sldMk cId="3551733956" sldId="306"/>
            <ac:spMk id="95234" creationId="{00000000-0000-0000-0000-000000000000}"/>
          </ac:spMkLst>
        </pc:spChg>
        <pc:picChg chg="del">
          <ac:chgData name="Klara Hübner" userId="7a457e581f0146c3" providerId="LiveId" clId="{19E1C738-33A7-444C-9FDE-63E1F0E12571}" dt="2022-09-19T11:46:19.630" v="810" actId="478"/>
          <ac:picMkLst>
            <pc:docMk/>
            <pc:sldMk cId="3551733956" sldId="306"/>
            <ac:picMk id="2" creationId="{00000000-0000-0000-0000-000000000000}"/>
          </ac:picMkLst>
        </pc:picChg>
        <pc:picChg chg="add mod modCrop">
          <ac:chgData name="Klara Hübner" userId="7a457e581f0146c3" providerId="LiveId" clId="{19E1C738-33A7-444C-9FDE-63E1F0E12571}" dt="2022-09-19T11:50:38.600" v="918" actId="1076"/>
          <ac:picMkLst>
            <pc:docMk/>
            <pc:sldMk cId="3551733956" sldId="306"/>
            <ac:picMk id="5" creationId="{E0072A3C-27C1-3579-707D-321DBF816F85}"/>
          </ac:picMkLst>
        </pc:picChg>
      </pc:sldChg>
      <pc:sldChg chg="addSp delSp modSp add mod modAnim">
        <pc:chgData name="Klara Hübner" userId="7a457e581f0146c3" providerId="LiveId" clId="{19E1C738-33A7-444C-9FDE-63E1F0E12571}" dt="2022-09-19T14:09:29.262" v="4030" actId="1076"/>
        <pc:sldMkLst>
          <pc:docMk/>
          <pc:sldMk cId="2642517003" sldId="307"/>
        </pc:sldMkLst>
        <pc:spChg chg="add mod">
          <ac:chgData name="Klara Hübner" userId="7a457e581f0146c3" providerId="LiveId" clId="{19E1C738-33A7-444C-9FDE-63E1F0E12571}" dt="2022-09-19T13:28:11.375" v="3066" actId="20577"/>
          <ac:spMkLst>
            <pc:docMk/>
            <pc:sldMk cId="2642517003" sldId="307"/>
            <ac:spMk id="2" creationId="{E855D7BF-E7C5-EEBD-8F62-D4C6FDA1C9E6}"/>
          </ac:spMkLst>
        </pc:spChg>
        <pc:spChg chg="add mod ord">
          <ac:chgData name="Klara Hübner" userId="7a457e581f0146c3" providerId="LiveId" clId="{19E1C738-33A7-444C-9FDE-63E1F0E12571}" dt="2022-09-19T13:34:47.257" v="3228" actId="166"/>
          <ac:spMkLst>
            <pc:docMk/>
            <pc:sldMk cId="2642517003" sldId="307"/>
            <ac:spMk id="3" creationId="{B3D7FE28-C357-2543-5F76-C42B899ED9D3}"/>
          </ac:spMkLst>
        </pc:spChg>
        <pc:spChg chg="add mod ord">
          <ac:chgData name="Klara Hübner" userId="7a457e581f0146c3" providerId="LiveId" clId="{19E1C738-33A7-444C-9FDE-63E1F0E12571}" dt="2022-09-19T14:09:08.262" v="4028" actId="14100"/>
          <ac:spMkLst>
            <pc:docMk/>
            <pc:sldMk cId="2642517003" sldId="307"/>
            <ac:spMk id="6" creationId="{36ACEE71-BEA2-8342-D5BC-0BF3F6407107}"/>
          </ac:spMkLst>
        </pc:spChg>
        <pc:spChg chg="add mod">
          <ac:chgData name="Klara Hübner" userId="7a457e581f0146c3" providerId="LiveId" clId="{19E1C738-33A7-444C-9FDE-63E1F0E12571}" dt="2022-09-19T13:31:48.884" v="3140" actId="1076"/>
          <ac:spMkLst>
            <pc:docMk/>
            <pc:sldMk cId="2642517003" sldId="307"/>
            <ac:spMk id="7" creationId="{92486C53-E0F8-DA5C-56F5-EECA7774B52B}"/>
          </ac:spMkLst>
        </pc:spChg>
        <pc:spChg chg="add mod">
          <ac:chgData name="Klara Hübner" userId="7a457e581f0146c3" providerId="LiveId" clId="{19E1C738-33A7-444C-9FDE-63E1F0E12571}" dt="2022-09-19T13:32:11.969" v="3144" actId="167"/>
          <ac:spMkLst>
            <pc:docMk/>
            <pc:sldMk cId="2642517003" sldId="307"/>
            <ac:spMk id="8" creationId="{C1E1DF6E-BA33-1F30-73EB-A21C0E0CCD60}"/>
          </ac:spMkLst>
        </pc:spChg>
        <pc:spChg chg="add">
          <ac:chgData name="Klara Hübner" userId="7a457e581f0146c3" providerId="LiveId" clId="{19E1C738-33A7-444C-9FDE-63E1F0E12571}" dt="2022-09-19T13:32:22.228" v="3145" actId="11529"/>
          <ac:spMkLst>
            <pc:docMk/>
            <pc:sldMk cId="2642517003" sldId="307"/>
            <ac:spMk id="9" creationId="{44D60A77-9FF3-8E8D-89E3-DF9C72C2F710}"/>
          </ac:spMkLst>
        </pc:spChg>
        <pc:spChg chg="add">
          <ac:chgData name="Klara Hübner" userId="7a457e581f0146c3" providerId="LiveId" clId="{19E1C738-33A7-444C-9FDE-63E1F0E12571}" dt="2022-09-19T13:32:30.279" v="3146" actId="11529"/>
          <ac:spMkLst>
            <pc:docMk/>
            <pc:sldMk cId="2642517003" sldId="307"/>
            <ac:spMk id="10" creationId="{1319FDBC-CD7C-A8BD-7FFB-E7DC73CD75DF}"/>
          </ac:spMkLst>
        </pc:spChg>
        <pc:spChg chg="add mod">
          <ac:chgData name="Klara Hübner" userId="7a457e581f0146c3" providerId="LiveId" clId="{19E1C738-33A7-444C-9FDE-63E1F0E12571}" dt="2022-09-19T14:09:13.676" v="4029" actId="14100"/>
          <ac:spMkLst>
            <pc:docMk/>
            <pc:sldMk cId="2642517003" sldId="307"/>
            <ac:spMk id="14" creationId="{138BE8B8-7EBC-DE66-BED3-8FD3B6636BC6}"/>
          </ac:spMkLst>
        </pc:spChg>
        <pc:spChg chg="add mod ord">
          <ac:chgData name="Klara Hübner" userId="7a457e581f0146c3" providerId="LiveId" clId="{19E1C738-33A7-444C-9FDE-63E1F0E12571}" dt="2022-09-19T13:35:58.265" v="3271" actId="20577"/>
          <ac:spMkLst>
            <pc:docMk/>
            <pc:sldMk cId="2642517003" sldId="307"/>
            <ac:spMk id="15" creationId="{453E2B5D-D44A-A2CE-2F85-3D8BB3DD2019}"/>
          </ac:spMkLst>
        </pc:spChg>
        <pc:spChg chg="add del mod">
          <ac:chgData name="Klara Hübner" userId="7a457e581f0146c3" providerId="LiveId" clId="{19E1C738-33A7-444C-9FDE-63E1F0E12571}" dt="2022-09-19T13:37:13.620" v="3289" actId="478"/>
          <ac:spMkLst>
            <pc:docMk/>
            <pc:sldMk cId="2642517003" sldId="307"/>
            <ac:spMk id="16" creationId="{AAA773F2-0D1D-F15B-19B8-498CD9532EA9}"/>
          </ac:spMkLst>
        </pc:spChg>
        <pc:spChg chg="add mod">
          <ac:chgData name="Klara Hübner" userId="7a457e581f0146c3" providerId="LiveId" clId="{19E1C738-33A7-444C-9FDE-63E1F0E12571}" dt="2022-09-19T13:37:37.738" v="3295" actId="14100"/>
          <ac:spMkLst>
            <pc:docMk/>
            <pc:sldMk cId="2642517003" sldId="307"/>
            <ac:spMk id="17" creationId="{00E226F3-1A4F-8A36-38EB-6B8628613E02}"/>
          </ac:spMkLst>
        </pc:spChg>
        <pc:spChg chg="add mod ord">
          <ac:chgData name="Klara Hübner" userId="7a457e581f0146c3" providerId="LiveId" clId="{19E1C738-33A7-444C-9FDE-63E1F0E12571}" dt="2022-09-19T14:09:29.262" v="4030" actId="1076"/>
          <ac:spMkLst>
            <pc:docMk/>
            <pc:sldMk cId="2642517003" sldId="307"/>
            <ac:spMk id="18" creationId="{5C518CBE-AFE0-821A-1A25-23A370737E21}"/>
          </ac:spMkLst>
        </pc:spChg>
        <pc:spChg chg="add mod">
          <ac:chgData name="Klara Hübner" userId="7a457e581f0146c3" providerId="LiveId" clId="{19E1C738-33A7-444C-9FDE-63E1F0E12571}" dt="2022-09-19T13:38:44.701" v="3329" actId="14100"/>
          <ac:spMkLst>
            <pc:docMk/>
            <pc:sldMk cId="2642517003" sldId="307"/>
            <ac:spMk id="19" creationId="{229CA1EE-7684-78A6-06AC-4194AC940DDE}"/>
          </ac:spMkLst>
        </pc:spChg>
        <pc:spChg chg="add mod ord">
          <ac:chgData name="Klara Hübner" userId="7a457e581f0146c3" providerId="LiveId" clId="{19E1C738-33A7-444C-9FDE-63E1F0E12571}" dt="2022-09-19T13:39:40.680" v="3355" actId="171"/>
          <ac:spMkLst>
            <pc:docMk/>
            <pc:sldMk cId="2642517003" sldId="307"/>
            <ac:spMk id="20" creationId="{6F96CB2C-4222-CA34-D6DA-7FE0416459A4}"/>
          </ac:spMkLst>
        </pc:spChg>
        <pc:spChg chg="add mod">
          <ac:chgData name="Klara Hübner" userId="7a457e581f0146c3" providerId="LiveId" clId="{19E1C738-33A7-444C-9FDE-63E1F0E12571}" dt="2022-09-19T13:40:21.995" v="3361" actId="1076"/>
          <ac:spMkLst>
            <pc:docMk/>
            <pc:sldMk cId="2642517003" sldId="307"/>
            <ac:spMk id="21" creationId="{1EEDC02D-4831-39F6-4903-B06477F8934C}"/>
          </ac:spMkLst>
        </pc:spChg>
        <pc:spChg chg="add mod">
          <ac:chgData name="Klara Hübner" userId="7a457e581f0146c3" providerId="LiveId" clId="{19E1C738-33A7-444C-9FDE-63E1F0E12571}" dt="2022-09-19T14:08:52.695" v="4026" actId="1076"/>
          <ac:spMkLst>
            <pc:docMk/>
            <pc:sldMk cId="2642517003" sldId="307"/>
            <ac:spMk id="22" creationId="{A963A84D-106A-554C-C7C1-BEDF72A70A33}"/>
          </ac:spMkLst>
        </pc:spChg>
        <pc:spChg chg="add mod ord">
          <ac:chgData name="Klara Hübner" userId="7a457e581f0146c3" providerId="LiveId" clId="{19E1C738-33A7-444C-9FDE-63E1F0E12571}" dt="2022-09-19T13:43:15.671" v="3435" actId="207"/>
          <ac:spMkLst>
            <pc:docMk/>
            <pc:sldMk cId="2642517003" sldId="307"/>
            <ac:spMk id="23" creationId="{8790B61C-FBB3-0064-8DF6-897D0897C93B}"/>
          </ac:spMkLst>
        </pc:spChg>
        <pc:picChg chg="del mod">
          <ac:chgData name="Klara Hübner" userId="7a457e581f0146c3" providerId="LiveId" clId="{19E1C738-33A7-444C-9FDE-63E1F0E12571}" dt="2022-09-19T13:42:08.954" v="3427" actId="478"/>
          <ac:picMkLst>
            <pc:docMk/>
            <pc:sldMk cId="2642517003" sldId="307"/>
            <ac:picMk id="5" creationId="{E984F11F-AD97-B6FF-F669-BAD87497F2E5}"/>
          </ac:picMkLst>
        </pc:picChg>
        <pc:cxnChg chg="add mod">
          <ac:chgData name="Klara Hübner" userId="7a457e581f0146c3" providerId="LiveId" clId="{19E1C738-33A7-444C-9FDE-63E1F0E12571}" dt="2022-09-19T13:32:48.888" v="3155" actId="1037"/>
          <ac:cxnSpMkLst>
            <pc:docMk/>
            <pc:sldMk cId="2642517003" sldId="307"/>
            <ac:cxnSpMk id="12" creationId="{CA71CA6C-B34A-14B0-570D-DFC15EF0DC3E}"/>
          </ac:cxnSpMkLst>
        </pc:cxnChg>
        <pc:cxnChg chg="add mod">
          <ac:chgData name="Klara Hübner" userId="7a457e581f0146c3" providerId="LiveId" clId="{19E1C738-33A7-444C-9FDE-63E1F0E12571}" dt="2022-09-19T13:32:52.027" v="3156" actId="1076"/>
          <ac:cxnSpMkLst>
            <pc:docMk/>
            <pc:sldMk cId="2642517003" sldId="307"/>
            <ac:cxnSpMk id="13" creationId="{9C810332-606D-EF10-AD6D-D106F6EA44C9}"/>
          </ac:cxnSpMkLst>
        </pc:cxnChg>
      </pc:sldChg>
      <pc:sldChg chg="add del">
        <pc:chgData name="Klara Hübner" userId="7a457e581f0146c3" providerId="LiveId" clId="{19E1C738-33A7-444C-9FDE-63E1F0E12571}" dt="2022-09-19T12:38:22.725" v="1869"/>
        <pc:sldMkLst>
          <pc:docMk/>
          <pc:sldMk cId="168109132" sldId="308"/>
        </pc:sldMkLst>
      </pc:sldChg>
      <pc:sldChg chg="addSp modSp add mod">
        <pc:chgData name="Klara Hübner" userId="7a457e581f0146c3" providerId="LiveId" clId="{19E1C738-33A7-444C-9FDE-63E1F0E12571}" dt="2022-09-19T13:19:32.589" v="2923" actId="14100"/>
        <pc:sldMkLst>
          <pc:docMk/>
          <pc:sldMk cId="3817886317" sldId="308"/>
        </pc:sldMkLst>
        <pc:spChg chg="add mod">
          <ac:chgData name="Klara Hübner" userId="7a457e581f0146c3" providerId="LiveId" clId="{19E1C738-33A7-444C-9FDE-63E1F0E12571}" dt="2022-09-19T13:05:42.228" v="2481" actId="20577"/>
          <ac:spMkLst>
            <pc:docMk/>
            <pc:sldMk cId="3817886317" sldId="308"/>
            <ac:spMk id="2" creationId="{73C59B93-92B5-B594-B95B-FE4BD677F7BC}"/>
          </ac:spMkLst>
        </pc:spChg>
        <pc:spChg chg="add mod">
          <ac:chgData name="Klara Hübner" userId="7a457e581f0146c3" providerId="LiveId" clId="{19E1C738-33A7-444C-9FDE-63E1F0E12571}" dt="2022-09-19T13:19:32.589" v="2923" actId="14100"/>
          <ac:spMkLst>
            <pc:docMk/>
            <pc:sldMk cId="3817886317" sldId="308"/>
            <ac:spMk id="3" creationId="{AC64C489-6EEF-C0E4-1ED5-9EA5AB0EFF16}"/>
          </ac:spMkLst>
        </pc:spChg>
      </pc:sldChg>
      <pc:sldChg chg="addSp delSp modSp add mod">
        <pc:chgData name="Klara Hübner" userId="7a457e581f0146c3" providerId="LiveId" clId="{19E1C738-33A7-444C-9FDE-63E1F0E12571}" dt="2022-09-19T13:26:00.518" v="3002" actId="207"/>
        <pc:sldMkLst>
          <pc:docMk/>
          <pc:sldMk cId="92728221" sldId="309"/>
        </pc:sldMkLst>
        <pc:spChg chg="add del mod">
          <ac:chgData name="Klara Hübner" userId="7a457e581f0146c3" providerId="LiveId" clId="{19E1C738-33A7-444C-9FDE-63E1F0E12571}" dt="2022-09-19T13:06:04.825" v="2486"/>
          <ac:spMkLst>
            <pc:docMk/>
            <pc:sldMk cId="92728221" sldId="309"/>
            <ac:spMk id="2" creationId="{E862C616-6B24-9087-C373-C84D3DF6B478}"/>
          </ac:spMkLst>
        </pc:spChg>
        <pc:spChg chg="add mod">
          <ac:chgData name="Klara Hübner" userId="7a457e581f0146c3" providerId="LiveId" clId="{19E1C738-33A7-444C-9FDE-63E1F0E12571}" dt="2022-09-19T13:19:38.466" v="2924"/>
          <ac:spMkLst>
            <pc:docMk/>
            <pc:sldMk cId="92728221" sldId="309"/>
            <ac:spMk id="3" creationId="{AC24603C-4EF0-4987-39DD-C96E4F99823F}"/>
          </ac:spMkLst>
        </pc:spChg>
        <pc:spChg chg="mod">
          <ac:chgData name="Klara Hübner" userId="7a457e581f0146c3" providerId="LiveId" clId="{19E1C738-33A7-444C-9FDE-63E1F0E12571}" dt="2022-09-19T13:24:43.741" v="2990" actId="207"/>
          <ac:spMkLst>
            <pc:docMk/>
            <pc:sldMk cId="92728221" sldId="309"/>
            <ac:spMk id="17" creationId="{1BC8C8FE-A955-A4CF-AB8E-386849CBA107}"/>
          </ac:spMkLst>
        </pc:spChg>
        <pc:spChg chg="mod">
          <ac:chgData name="Klara Hübner" userId="7a457e581f0146c3" providerId="LiveId" clId="{19E1C738-33A7-444C-9FDE-63E1F0E12571}" dt="2022-09-19T13:25:15.031" v="2996" actId="207"/>
          <ac:spMkLst>
            <pc:docMk/>
            <pc:sldMk cId="92728221" sldId="309"/>
            <ac:spMk id="22" creationId="{52F0320D-D255-411D-0789-CE4C6F234E32}"/>
          </ac:spMkLst>
        </pc:spChg>
        <pc:spChg chg="mod">
          <ac:chgData name="Klara Hübner" userId="7a457e581f0146c3" providerId="LiveId" clId="{19E1C738-33A7-444C-9FDE-63E1F0E12571}" dt="2022-09-19T13:24:25.799" v="2988" actId="207"/>
          <ac:spMkLst>
            <pc:docMk/>
            <pc:sldMk cId="92728221" sldId="309"/>
            <ac:spMk id="26" creationId="{1A44DA0E-3B48-50F6-241B-38546F3FFF22}"/>
          </ac:spMkLst>
        </pc:spChg>
        <pc:spChg chg="mod ord">
          <ac:chgData name="Klara Hübner" userId="7a457e581f0146c3" providerId="LiveId" clId="{19E1C738-33A7-444C-9FDE-63E1F0E12571}" dt="2022-09-19T13:25:41.714" v="2999" actId="166"/>
          <ac:spMkLst>
            <pc:docMk/>
            <pc:sldMk cId="92728221" sldId="309"/>
            <ac:spMk id="33" creationId="{B514B9F2-CD57-63B2-BD70-216C7352070E}"/>
          </ac:spMkLst>
        </pc:spChg>
        <pc:spChg chg="mod">
          <ac:chgData name="Klara Hübner" userId="7a457e581f0146c3" providerId="LiveId" clId="{19E1C738-33A7-444C-9FDE-63E1F0E12571}" dt="2022-09-19T13:23:36.064" v="2980" actId="207"/>
          <ac:spMkLst>
            <pc:docMk/>
            <pc:sldMk cId="92728221" sldId="309"/>
            <ac:spMk id="38" creationId="{69FBDEE3-5B71-F451-DF4F-C8CAC229EFEF}"/>
          </ac:spMkLst>
        </pc:spChg>
        <pc:spChg chg="mod">
          <ac:chgData name="Klara Hübner" userId="7a457e581f0146c3" providerId="LiveId" clId="{19E1C738-33A7-444C-9FDE-63E1F0E12571}" dt="2022-09-19T13:24:56.686" v="2994" actId="207"/>
          <ac:spMkLst>
            <pc:docMk/>
            <pc:sldMk cId="92728221" sldId="309"/>
            <ac:spMk id="59" creationId="{C1BAE830-A9BC-FF31-4732-AE4F681F4D5E}"/>
          </ac:spMkLst>
        </pc:spChg>
        <pc:spChg chg="mod">
          <ac:chgData name="Klara Hübner" userId="7a457e581f0146c3" providerId="LiveId" clId="{19E1C738-33A7-444C-9FDE-63E1F0E12571}" dt="2022-09-19T13:24:08.425" v="2984" actId="207"/>
          <ac:spMkLst>
            <pc:docMk/>
            <pc:sldMk cId="92728221" sldId="309"/>
            <ac:spMk id="69" creationId="{BE41EA74-B961-8B43-605A-8998F0078847}"/>
          </ac:spMkLst>
        </pc:spChg>
        <pc:spChg chg="mod">
          <ac:chgData name="Klara Hübner" userId="7a457e581f0146c3" providerId="LiveId" clId="{19E1C738-33A7-444C-9FDE-63E1F0E12571}" dt="2022-09-19T13:23:51.162" v="2982" actId="207"/>
          <ac:spMkLst>
            <pc:docMk/>
            <pc:sldMk cId="92728221" sldId="309"/>
            <ac:spMk id="70" creationId="{2B51C54D-98F0-E7DE-F63E-3F15C4EA3337}"/>
          </ac:spMkLst>
        </pc:spChg>
        <pc:spChg chg="mod">
          <ac:chgData name="Klara Hübner" userId="7a457e581f0146c3" providerId="LiveId" clId="{19E1C738-33A7-444C-9FDE-63E1F0E12571}" dt="2022-09-19T13:26:00.518" v="3002" actId="207"/>
          <ac:spMkLst>
            <pc:docMk/>
            <pc:sldMk cId="92728221" sldId="309"/>
            <ac:spMk id="100" creationId="{0E7AEE80-166F-5477-2987-0882E700695F}"/>
          </ac:spMkLst>
        </pc:spChg>
      </pc:sldChg>
      <pc:sldChg chg="addSp delSp modSp add mod ord modAnim">
        <pc:chgData name="Klara Hübner" userId="7a457e581f0146c3" providerId="LiveId" clId="{19E1C738-33A7-444C-9FDE-63E1F0E12571}" dt="2022-09-19T13:29:15.758" v="3074"/>
        <pc:sldMkLst>
          <pc:docMk/>
          <pc:sldMk cId="3787882783" sldId="310"/>
        </pc:sldMkLst>
        <pc:spChg chg="add del mod">
          <ac:chgData name="Klara Hübner" userId="7a457e581f0146c3" providerId="LiveId" clId="{19E1C738-33A7-444C-9FDE-63E1F0E12571}" dt="2022-09-19T13:29:05.471" v="3073" actId="478"/>
          <ac:spMkLst>
            <pc:docMk/>
            <pc:sldMk cId="3787882783" sldId="310"/>
            <ac:spMk id="2" creationId="{91DC24D6-4258-9C5B-7CD6-54608A859BA4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3" creationId="{C37A3F7D-62F2-D9DC-F57D-A3CC6D152BDA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4" creationId="{E9FA8DAA-AD7C-EC2E-CDF4-EB895C325190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5" creationId="{997E461F-928B-C6D6-9EFC-F1D7E70CB6DB}"/>
          </ac:spMkLst>
        </pc:spChg>
        <pc:spChg chg="add del mod or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6" creationId="{D0EE0D3D-340C-52C9-BFF6-ACD0D3186451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7" creationId="{1B1010EE-266C-BADD-B67E-B0337065CEAC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8" creationId="{BE1D46C8-1C2C-124A-335A-7953F852FBBC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9" creationId="{BAA8CB7A-C924-5868-BF70-FE3388AF8E96}"/>
          </ac:spMkLst>
        </pc:spChg>
        <pc:spChg chg="mod">
          <ac:chgData name="Klara Hübner" userId="7a457e581f0146c3" providerId="LiveId" clId="{19E1C738-33A7-444C-9FDE-63E1F0E12571}" dt="2022-09-19T13:03:41.355" v="2381" actId="20577"/>
          <ac:spMkLst>
            <pc:docMk/>
            <pc:sldMk cId="3787882783" sldId="310"/>
            <ac:spMk id="10" creationId="{F85395C7-122F-101A-6643-C5D1B6A68E4B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11" creationId="{4C141449-9583-C746-68AF-F320DBFA6125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12" creationId="{0C834415-50B8-3D34-2F7E-F44BC0F37E7F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13" creationId="{CF5D924F-CF5C-17E1-8789-331B101DAAC9}"/>
          </ac:spMkLst>
        </pc:spChg>
        <pc:spChg chg="add mod">
          <ac:chgData name="Klara Hübner" userId="7a457e581f0146c3" providerId="LiveId" clId="{19E1C738-33A7-444C-9FDE-63E1F0E12571}" dt="2022-09-19T13:29:15.758" v="3074"/>
          <ac:spMkLst>
            <pc:docMk/>
            <pc:sldMk cId="3787882783" sldId="310"/>
            <ac:spMk id="42" creationId="{807440A9-F875-7002-C78F-DC4569632EDA}"/>
          </ac:spMkLst>
        </pc:spChg>
        <pc:spChg chg="del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109" creationId="{72A45E5D-BF95-39F2-253B-2D5197946097}"/>
          </ac:spMkLst>
        </pc:spChg>
        <pc:spChg chg="del">
          <ac:chgData name="Klara Hübner" userId="7a457e581f0146c3" providerId="LiveId" clId="{19E1C738-33A7-444C-9FDE-63E1F0E12571}" dt="2022-09-19T13:22:55.969" v="2977" actId="478"/>
          <ac:spMkLst>
            <pc:docMk/>
            <pc:sldMk cId="3787882783" sldId="310"/>
            <ac:spMk id="110" creationId="{9E8D51C1-3D1D-D391-8F6A-53395DF2FACD}"/>
          </ac:spMkLst>
        </pc:sp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15" creationId="{C9F5FB98-D92F-1B0B-CE82-F7EEE5F9EDA7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16" creationId="{FEC10F0C-9117-3B59-94C2-3D057BADFBD7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18" creationId="{8B3F4DCC-07FC-5DA5-C767-731330A69B8F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21" creationId="{62703A5D-F0D3-701F-1A43-D04AF5D96565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24" creationId="{BBD95407-4D61-00F3-D17A-78E31A53B8F7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28" creationId="{91F25A7F-B5BB-A2B8-E06F-5FB6B6B4C4CE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32" creationId="{DC052D5C-B9A3-5F8F-E01D-4CEE4F95F52A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34" creationId="{DB623E59-4094-EF1B-8301-47E9DC51DB0E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36" creationId="{7107B450-FA83-7370-F7BF-688E1B361037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39" creationId="{7D9E788A-AA2A-BBAA-F8EB-D2B3C10CC074}"/>
          </ac:cxnSpMkLst>
        </pc:cxnChg>
      </pc:sldChg>
      <pc:sldChg chg="modSp add mod">
        <pc:chgData name="Klara Hübner" userId="7a457e581f0146c3" providerId="LiveId" clId="{19E1C738-33A7-444C-9FDE-63E1F0E12571}" dt="2022-09-19T14:09:50.963" v="4054" actId="20577"/>
        <pc:sldMkLst>
          <pc:docMk/>
          <pc:sldMk cId="322170825" sldId="311"/>
        </pc:sldMkLst>
        <pc:spChg chg="mod">
          <ac:chgData name="Klara Hübner" userId="7a457e581f0146c3" providerId="LiveId" clId="{19E1C738-33A7-444C-9FDE-63E1F0E12571}" dt="2022-09-19T14:09:50.963" v="4054" actId="20577"/>
          <ac:spMkLst>
            <pc:docMk/>
            <pc:sldMk cId="322170825" sldId="311"/>
            <ac:spMk id="9" creationId="{BAA8CB7A-C924-5868-BF70-FE3388AF8E96}"/>
          </ac:spMkLst>
        </pc:spChg>
      </pc:sldChg>
      <pc:sldChg chg="modSp add mod">
        <pc:chgData name="Klara Hübner" userId="7a457e581f0146c3" providerId="LiveId" clId="{19E1C738-33A7-444C-9FDE-63E1F0E12571}" dt="2022-09-19T14:09:39.805" v="4040" actId="20577"/>
        <pc:sldMkLst>
          <pc:docMk/>
          <pc:sldMk cId="413059017" sldId="312"/>
        </pc:sldMkLst>
        <pc:spChg chg="mod">
          <ac:chgData name="Klara Hübner" userId="7a457e581f0146c3" providerId="LiveId" clId="{19E1C738-33A7-444C-9FDE-63E1F0E12571}" dt="2022-09-19T14:09:39.805" v="4040" actId="20577"/>
          <ac:spMkLst>
            <pc:docMk/>
            <pc:sldMk cId="413059017" sldId="312"/>
            <ac:spMk id="9" creationId="{BAA8CB7A-C924-5868-BF70-FE3388AF8E9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/>
              <a:t>Kliknutím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nadpisů</a:t>
            </a:r>
            <a:r>
              <a:rPr lang="en-GB" altLang="cs-CZ" noProof="0" dirty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textu</a:t>
            </a:r>
            <a:r>
              <a:rPr lang="en-GB" altLang="cs-CZ" noProof="0" dirty="0"/>
              <a:t>.</a:t>
            </a:r>
          </a:p>
          <a:p>
            <a:pPr lvl="1"/>
            <a:r>
              <a:rPr lang="en-GB" altLang="cs-CZ" noProof="0" dirty="0" err="1"/>
              <a:t>Druhá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úroveň</a:t>
            </a:r>
            <a:endParaRPr lang="en-GB" altLang="cs-CZ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4072" y="4801548"/>
            <a:ext cx="7518400" cy="3808104"/>
          </a:xfrm>
        </p:spPr>
        <p:txBody>
          <a:bodyPr/>
          <a:lstStyle/>
          <a:p>
            <a:r>
              <a:rPr lang="cs-CZ" altLang="cs-CZ" sz="3600" dirty="0">
                <a:solidFill>
                  <a:srgbClr val="C00000"/>
                </a:solidFill>
              </a:rPr>
              <a:t>Metodika XIII.</a:t>
            </a:r>
            <a:br>
              <a:rPr lang="cs-CZ" altLang="cs-CZ" sz="3600" dirty="0">
                <a:solidFill>
                  <a:srgbClr val="C00000"/>
                </a:solidFill>
              </a:rPr>
            </a:br>
            <a:br>
              <a:rPr lang="cs-CZ" altLang="cs-CZ" sz="1000" dirty="0">
                <a:solidFill>
                  <a:srgbClr val="C0000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>Pamětní místa a (ne)místa</a:t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600" i="1" dirty="0" err="1">
                <a:solidFill>
                  <a:srgbClr val="002060"/>
                </a:solidFill>
              </a:rPr>
              <a:t>lieux</a:t>
            </a:r>
            <a:r>
              <a:rPr lang="cs-CZ" altLang="cs-CZ" sz="1600" i="1" dirty="0">
                <a:solidFill>
                  <a:srgbClr val="002060"/>
                </a:solidFill>
              </a:rPr>
              <a:t> de </a:t>
            </a:r>
            <a:r>
              <a:rPr lang="cs-CZ" altLang="cs-CZ" sz="1600" i="1" dirty="0" err="1">
                <a:solidFill>
                  <a:srgbClr val="002060"/>
                </a:solidFill>
              </a:rPr>
              <a:t>mémoire</a:t>
            </a: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1000" dirty="0">
                <a:solidFill>
                  <a:srgbClr val="002060"/>
                </a:solidFill>
              </a:rPr>
            </a:br>
            <a:r>
              <a:rPr lang="cs-CZ" altLang="cs-CZ" sz="1400" dirty="0">
                <a:solidFill>
                  <a:srgbClr val="002060"/>
                </a:solidFill>
              </a:rPr>
              <a:t>aneb: jak, proč a s pomocí čeho vzpomínáme a na co raději zapomeneme?</a:t>
            </a:r>
            <a:br>
              <a:rPr lang="cs-CZ" altLang="cs-CZ" sz="1400" dirty="0">
                <a:solidFill>
                  <a:srgbClr val="002060"/>
                </a:solidFill>
              </a:rPr>
            </a:b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1600" dirty="0">
                <a:solidFill>
                  <a:srgbClr val="002060"/>
                </a:solidFill>
                <a:latin typeface="+mn-lt"/>
              </a:rPr>
            </a:br>
            <a:endParaRPr lang="en-GB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Obrázek 9" descr="Obsah obrázku budova, exteriér, osoba, vládní budova&#10;&#10;Popis byl vytvořen automaticky">
            <a:extLst>
              <a:ext uri="{FF2B5EF4-FFF2-40B4-BE49-F238E27FC236}">
                <a16:creationId xmlns:a16="http://schemas.microsoft.com/office/drawing/2014/main" id="{C6D0A059-4E20-5002-92CD-6E67D99B3B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366"/>
            <a:ext cx="5431535" cy="362102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552" y="539495"/>
            <a:ext cx="4727448" cy="33163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F85395C7-122F-101A-6643-C5D1B6A68E4B}"/>
              </a:ext>
            </a:extLst>
          </p:cNvPr>
          <p:cNvSpPr/>
          <p:nvPr/>
        </p:nvSpPr>
        <p:spPr bwMode="auto">
          <a:xfrm>
            <a:off x="2143769" y="197741"/>
            <a:ext cx="2192785" cy="6134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Jaké funkce mají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800000"/>
                </a:solidFill>
                <a:latin typeface="+mn-lt"/>
              </a:rPr>
              <a:t>pamětní místa</a:t>
            </a:r>
            <a:r>
              <a:rPr lang="cs-CZ" sz="1800" b="1" baseline="0" dirty="0">
                <a:solidFill>
                  <a:srgbClr val="800000"/>
                </a:solidFill>
                <a:latin typeface="+mn-lt"/>
              </a:rPr>
              <a:t>?</a:t>
            </a:r>
            <a:endParaRPr kumimoji="0" lang="cs-CZ" sz="1800" b="1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E9281B3B-98EF-9C4E-E1CC-0EEFD028FDE6}"/>
              </a:ext>
            </a:extLst>
          </p:cNvPr>
          <p:cNvSpPr/>
          <p:nvPr/>
        </p:nvSpPr>
        <p:spPr bwMode="auto">
          <a:xfrm>
            <a:off x="525750" y="1134816"/>
            <a:ext cx="1767395" cy="380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i="1" dirty="0">
                <a:solidFill>
                  <a:srgbClr val="800000"/>
                </a:solidFill>
                <a:latin typeface="+mn-lt"/>
              </a:rPr>
              <a:t>10</a:t>
            </a:r>
            <a:r>
              <a:rPr kumimoji="0" lang="cs-CZ" sz="1800" b="1" i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 min. reflexe</a:t>
            </a:r>
          </a:p>
        </p:txBody>
      </p:sp>
      <p:sp>
        <p:nvSpPr>
          <p:cNvPr id="109" name="Ovál 108">
            <a:extLst>
              <a:ext uri="{FF2B5EF4-FFF2-40B4-BE49-F238E27FC236}">
                <a16:creationId xmlns:a16="http://schemas.microsoft.com/office/drawing/2014/main" id="{72A45E5D-BF95-39F2-253B-2D5197946097}"/>
              </a:ext>
            </a:extLst>
          </p:cNvPr>
          <p:cNvSpPr/>
          <p:nvPr/>
        </p:nvSpPr>
        <p:spPr bwMode="auto">
          <a:xfrm>
            <a:off x="3240162" y="2909378"/>
            <a:ext cx="2486844" cy="53256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solidFill>
                  <a:srgbClr val="FFFF99"/>
                </a:solidFill>
                <a:latin typeface="+mn-lt"/>
              </a:rPr>
              <a:t>pamětní místa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91DC24D6-4258-9C5B-7CD6-54608A859BA4}"/>
              </a:ext>
            </a:extLst>
          </p:cNvPr>
          <p:cNvSpPr/>
          <p:nvPr/>
        </p:nvSpPr>
        <p:spPr bwMode="auto">
          <a:xfrm>
            <a:off x="5629986" y="1134816"/>
            <a:ext cx="2269926" cy="997400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připomenout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důležité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události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C37A3F7D-62F2-D9DC-F57D-A3CC6D152BDA}"/>
              </a:ext>
            </a:extLst>
          </p:cNvPr>
          <p:cNvSpPr/>
          <p:nvPr/>
        </p:nvSpPr>
        <p:spPr bwMode="auto">
          <a:xfrm>
            <a:off x="6103168" y="2382292"/>
            <a:ext cx="2269926" cy="462155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posvátné funkce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E9FA8DAA-AD7C-EC2E-CDF4-EB895C325190}"/>
              </a:ext>
            </a:extLst>
          </p:cNvPr>
          <p:cNvSpPr/>
          <p:nvPr/>
        </p:nvSpPr>
        <p:spPr bwMode="auto">
          <a:xfrm>
            <a:off x="1288770" y="2033190"/>
            <a:ext cx="1752062" cy="1079214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uchovat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paměť  sociální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skupiny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997E461F-928B-C6D6-9EFC-F1D7E70CB6DB}"/>
              </a:ext>
            </a:extLst>
          </p:cNvPr>
          <p:cNvSpPr/>
          <p:nvPr/>
        </p:nvSpPr>
        <p:spPr bwMode="auto">
          <a:xfrm>
            <a:off x="558688" y="3127320"/>
            <a:ext cx="1752062" cy="532564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paměť národa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1B1010EE-266C-BADD-B67E-B0337065CEAC}"/>
              </a:ext>
            </a:extLst>
          </p:cNvPr>
          <p:cNvSpPr/>
          <p:nvPr/>
        </p:nvSpPr>
        <p:spPr bwMode="auto">
          <a:xfrm>
            <a:off x="7116157" y="3948623"/>
            <a:ext cx="1567510" cy="669311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Podpořit vznik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mýtů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BE1D46C8-1C2C-124A-335A-7953F852FBBC}"/>
              </a:ext>
            </a:extLst>
          </p:cNvPr>
          <p:cNvSpPr/>
          <p:nvPr/>
        </p:nvSpPr>
        <p:spPr bwMode="auto">
          <a:xfrm>
            <a:off x="3006637" y="4903572"/>
            <a:ext cx="2085162" cy="801665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‚nutnost‘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vzpomínání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BAA8CB7A-C924-5868-BF70-FE3388AF8E96}"/>
              </a:ext>
            </a:extLst>
          </p:cNvPr>
          <p:cNvSpPr/>
          <p:nvPr/>
        </p:nvSpPr>
        <p:spPr bwMode="auto">
          <a:xfrm>
            <a:off x="5724965" y="3261748"/>
            <a:ext cx="1872851" cy="759772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chemeClr val="bg1"/>
                </a:solidFill>
                <a:latin typeface="+mn-lt"/>
              </a:rPr>
              <a:t>Podpořit vznik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chemeClr val="bg1"/>
                </a:solidFill>
                <a:latin typeface="+mn-lt"/>
              </a:rPr>
              <a:t>kolektivní identity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4C141449-9583-C746-68AF-F320DBFA6125}"/>
              </a:ext>
            </a:extLst>
          </p:cNvPr>
          <p:cNvSpPr/>
          <p:nvPr/>
        </p:nvSpPr>
        <p:spPr bwMode="auto">
          <a:xfrm>
            <a:off x="3196262" y="1811333"/>
            <a:ext cx="2530708" cy="867446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propojit identitu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s konkrétním místem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a časem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0C834415-50B8-3D34-2F7E-F44BC0F37E7F}"/>
              </a:ext>
            </a:extLst>
          </p:cNvPr>
          <p:cNvSpPr/>
          <p:nvPr/>
        </p:nvSpPr>
        <p:spPr bwMode="auto">
          <a:xfrm>
            <a:off x="1040650" y="4364456"/>
            <a:ext cx="1567510" cy="731328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Připomínat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 minulost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CF5D924F-CF5C-17E1-8789-331B101DAAC9}"/>
              </a:ext>
            </a:extLst>
          </p:cNvPr>
          <p:cNvSpPr/>
          <p:nvPr/>
        </p:nvSpPr>
        <p:spPr bwMode="auto">
          <a:xfrm>
            <a:off x="5797420" y="4597740"/>
            <a:ext cx="2160572" cy="819581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Předávat určitý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pohled na minulost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9F5FB98-D92F-1B0B-CE82-F7EEE5F9EDA7}"/>
              </a:ext>
            </a:extLst>
          </p:cNvPr>
          <p:cNvCxnSpPr>
            <a:stCxn id="109" idx="4"/>
            <a:endCxn id="13" idx="1"/>
          </p:cNvCxnSpPr>
          <p:nvPr/>
        </p:nvCxnSpPr>
        <p:spPr bwMode="auto">
          <a:xfrm>
            <a:off x="4483584" y="3441942"/>
            <a:ext cx="1630244" cy="12758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FEC10F0C-9117-3B59-94C2-3D057BADFBD7}"/>
              </a:ext>
            </a:extLst>
          </p:cNvPr>
          <p:cNvCxnSpPr>
            <a:endCxn id="9" idx="2"/>
          </p:cNvCxnSpPr>
          <p:nvPr/>
        </p:nvCxnSpPr>
        <p:spPr bwMode="auto">
          <a:xfrm>
            <a:off x="5247462" y="3369679"/>
            <a:ext cx="477503" cy="2719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8B3F4DCC-07FC-5DA5-C767-731330A69B8F}"/>
              </a:ext>
            </a:extLst>
          </p:cNvPr>
          <p:cNvCxnSpPr>
            <a:stCxn id="9" idx="5"/>
            <a:endCxn id="7" idx="1"/>
          </p:cNvCxnSpPr>
          <p:nvPr/>
        </p:nvCxnSpPr>
        <p:spPr bwMode="auto">
          <a:xfrm>
            <a:off x="7323543" y="3910254"/>
            <a:ext cx="22171" cy="1363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62703A5D-F0D3-701F-1A43-D04AF5D96565}"/>
              </a:ext>
            </a:extLst>
          </p:cNvPr>
          <p:cNvCxnSpPr>
            <a:stCxn id="109" idx="7"/>
            <a:endCxn id="3" idx="2"/>
          </p:cNvCxnSpPr>
          <p:nvPr/>
        </p:nvCxnSpPr>
        <p:spPr bwMode="auto">
          <a:xfrm flipV="1">
            <a:off x="5362816" y="2613370"/>
            <a:ext cx="740352" cy="37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BBD95407-4D61-00F3-D17A-78E31A53B8F7}"/>
              </a:ext>
            </a:extLst>
          </p:cNvPr>
          <p:cNvCxnSpPr>
            <a:stCxn id="109" idx="7"/>
            <a:endCxn id="2" idx="3"/>
          </p:cNvCxnSpPr>
          <p:nvPr/>
        </p:nvCxnSpPr>
        <p:spPr bwMode="auto">
          <a:xfrm flipV="1">
            <a:off x="5362816" y="1986150"/>
            <a:ext cx="599593" cy="10012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91F25A7F-B5BB-A2B8-E06F-5FB6B6B4C4CE}"/>
              </a:ext>
            </a:extLst>
          </p:cNvPr>
          <p:cNvCxnSpPr>
            <a:stCxn id="109" idx="0"/>
            <a:endCxn id="11" idx="4"/>
          </p:cNvCxnSpPr>
          <p:nvPr/>
        </p:nvCxnSpPr>
        <p:spPr bwMode="auto">
          <a:xfrm flipH="1" flipV="1">
            <a:off x="4461616" y="2678779"/>
            <a:ext cx="21968" cy="2305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DC052D5C-B9A3-5F8F-E01D-4CEE4F95F52A}"/>
              </a:ext>
            </a:extLst>
          </p:cNvPr>
          <p:cNvCxnSpPr>
            <a:stCxn id="109" idx="2"/>
          </p:cNvCxnSpPr>
          <p:nvPr/>
        </p:nvCxnSpPr>
        <p:spPr bwMode="auto">
          <a:xfrm flipH="1" flipV="1">
            <a:off x="2741581" y="2964500"/>
            <a:ext cx="498581" cy="2111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DB623E59-4094-EF1B-8301-47E9DC51DB0E}"/>
              </a:ext>
            </a:extLst>
          </p:cNvPr>
          <p:cNvCxnSpPr>
            <a:stCxn id="109" idx="2"/>
          </p:cNvCxnSpPr>
          <p:nvPr/>
        </p:nvCxnSpPr>
        <p:spPr bwMode="auto">
          <a:xfrm flipH="1">
            <a:off x="2277176" y="3175660"/>
            <a:ext cx="962986" cy="2244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7107B450-FA83-7370-F7BF-688E1B361037}"/>
              </a:ext>
            </a:extLst>
          </p:cNvPr>
          <p:cNvCxnSpPr>
            <a:stCxn id="109" idx="3"/>
            <a:endCxn id="12" idx="0"/>
          </p:cNvCxnSpPr>
          <p:nvPr/>
        </p:nvCxnSpPr>
        <p:spPr bwMode="auto">
          <a:xfrm flipH="1">
            <a:off x="1824405" y="3363950"/>
            <a:ext cx="1779947" cy="10005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7D9E788A-AA2A-BBAA-F8EB-D2B3C10CC074}"/>
              </a:ext>
            </a:extLst>
          </p:cNvPr>
          <p:cNvCxnSpPr>
            <a:stCxn id="109" idx="4"/>
            <a:endCxn id="8" idx="0"/>
          </p:cNvCxnSpPr>
          <p:nvPr/>
        </p:nvCxnSpPr>
        <p:spPr bwMode="auto">
          <a:xfrm flipH="1">
            <a:off x="4049218" y="3441942"/>
            <a:ext cx="434366" cy="14616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vál 5">
            <a:extLst>
              <a:ext uri="{FF2B5EF4-FFF2-40B4-BE49-F238E27FC236}">
                <a16:creationId xmlns:a16="http://schemas.microsoft.com/office/drawing/2014/main" id="{D0EE0D3D-340C-52C9-BFF6-ACD0D3186451}"/>
              </a:ext>
            </a:extLst>
          </p:cNvPr>
          <p:cNvSpPr/>
          <p:nvPr/>
        </p:nvSpPr>
        <p:spPr bwMode="auto">
          <a:xfrm>
            <a:off x="2376454" y="3658967"/>
            <a:ext cx="2085162" cy="1079214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Vytvořit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‚věčnou‘ kolektivní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 vzpomínku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BE1D46C8-1C2C-124A-335A-7953F852FBBC}"/>
              </a:ext>
            </a:extLst>
          </p:cNvPr>
          <p:cNvSpPr/>
          <p:nvPr/>
        </p:nvSpPr>
        <p:spPr bwMode="auto">
          <a:xfrm>
            <a:off x="5247462" y="5522977"/>
            <a:ext cx="2652450" cy="94429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99"/>
                </a:solidFill>
                <a:latin typeface="+mn-lt"/>
              </a:rPr>
              <a:t>Jak do toho zapadají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99"/>
                </a:solidFill>
                <a:latin typeface="+mn-lt"/>
              </a:rPr>
              <a:t>místa (ne)paměti?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05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>
            <a:extLst>
              <a:ext uri="{FF2B5EF4-FFF2-40B4-BE49-F238E27FC236}">
                <a16:creationId xmlns:a16="http://schemas.microsoft.com/office/drawing/2014/main" id="{8790B61C-FBB3-0064-8DF6-897D0897C93B}"/>
              </a:ext>
            </a:extLst>
          </p:cNvPr>
          <p:cNvSpPr/>
          <p:nvPr/>
        </p:nvSpPr>
        <p:spPr bwMode="auto">
          <a:xfrm>
            <a:off x="248639" y="1198485"/>
            <a:ext cx="8771213" cy="3981549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453E2B5D-D44A-A2CE-2F85-3D8BB3DD2019}"/>
              </a:ext>
            </a:extLst>
          </p:cNvPr>
          <p:cNvSpPr/>
          <p:nvPr/>
        </p:nvSpPr>
        <p:spPr bwMode="auto">
          <a:xfrm>
            <a:off x="2170402" y="1269508"/>
            <a:ext cx="2996402" cy="2337740"/>
          </a:xfrm>
          <a:prstGeom prst="ellipse">
            <a:avLst/>
          </a:prstGeom>
          <a:solidFill>
            <a:srgbClr val="CC66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Čas, ve kterém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se vše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odehrává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8" name="Rovnoramenný trojúhelník 7">
            <a:extLst>
              <a:ext uri="{FF2B5EF4-FFF2-40B4-BE49-F238E27FC236}">
                <a16:creationId xmlns:a16="http://schemas.microsoft.com/office/drawing/2014/main" id="{C1E1DF6E-BA33-1F30-73EB-A21C0E0CCD60}"/>
              </a:ext>
            </a:extLst>
          </p:cNvPr>
          <p:cNvSpPr/>
          <p:nvPr/>
        </p:nvSpPr>
        <p:spPr bwMode="auto">
          <a:xfrm>
            <a:off x="1114221" y="4346989"/>
            <a:ext cx="506027" cy="514905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11</a:t>
            </a:fld>
            <a:endParaRPr lang="cs-CZ" alt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855D7BF-E7C5-EEBD-8F62-D4C6FDA1C9E6}"/>
              </a:ext>
            </a:extLst>
          </p:cNvPr>
          <p:cNvSpPr/>
          <p:nvPr/>
        </p:nvSpPr>
        <p:spPr bwMode="auto">
          <a:xfrm>
            <a:off x="2170402" y="481826"/>
            <a:ext cx="2192785" cy="6134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Jak vzniká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800000"/>
                </a:solidFill>
                <a:latin typeface="+mn-lt"/>
              </a:rPr>
              <a:t>kolektivní identita</a:t>
            </a:r>
            <a:r>
              <a:rPr lang="cs-CZ" sz="1800" b="1" baseline="0" dirty="0">
                <a:solidFill>
                  <a:srgbClr val="800000"/>
                </a:solidFill>
                <a:latin typeface="+mn-lt"/>
              </a:rPr>
              <a:t>?</a:t>
            </a:r>
            <a:endParaRPr kumimoji="0" lang="cs-CZ" sz="1800" b="1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7" name="Veselý obličej 6">
            <a:extLst>
              <a:ext uri="{FF2B5EF4-FFF2-40B4-BE49-F238E27FC236}">
                <a16:creationId xmlns:a16="http://schemas.microsoft.com/office/drawing/2014/main" id="{92486C53-E0F8-DA5C-56F5-EECA7774B52B}"/>
              </a:ext>
            </a:extLst>
          </p:cNvPr>
          <p:cNvSpPr/>
          <p:nvPr/>
        </p:nvSpPr>
        <p:spPr bwMode="auto">
          <a:xfrm>
            <a:off x="1207513" y="4206403"/>
            <a:ext cx="319445" cy="281173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Volný tvar: obrazec 8">
            <a:extLst>
              <a:ext uri="{FF2B5EF4-FFF2-40B4-BE49-F238E27FC236}">
                <a16:creationId xmlns:a16="http://schemas.microsoft.com/office/drawing/2014/main" id="{44D60A77-9FF3-8E8D-89E3-DF9C72C2F710}"/>
              </a:ext>
            </a:extLst>
          </p:cNvPr>
          <p:cNvSpPr/>
          <p:nvPr/>
        </p:nvSpPr>
        <p:spPr bwMode="auto">
          <a:xfrm>
            <a:off x="1500326" y="4438835"/>
            <a:ext cx="169560" cy="177553"/>
          </a:xfrm>
          <a:custGeom>
            <a:avLst/>
            <a:gdLst>
              <a:gd name="connsiteX0" fmla="*/ 0 w 169560"/>
              <a:gd name="connsiteY0" fmla="*/ 177553 h 177553"/>
              <a:gd name="connsiteX1" fmla="*/ 97655 w 169560"/>
              <a:gd name="connsiteY1" fmla="*/ 150920 h 177553"/>
              <a:gd name="connsiteX2" fmla="*/ 133165 w 169560"/>
              <a:gd name="connsiteY2" fmla="*/ 133165 h 177553"/>
              <a:gd name="connsiteX3" fmla="*/ 159798 w 169560"/>
              <a:gd name="connsiteY3" fmla="*/ 97654 h 177553"/>
              <a:gd name="connsiteX4" fmla="*/ 168676 w 169560"/>
              <a:gd name="connsiteY4" fmla="*/ 0 h 1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60" h="177553">
                <a:moveTo>
                  <a:pt x="0" y="177553"/>
                </a:moveTo>
                <a:cubicBezTo>
                  <a:pt x="32476" y="171058"/>
                  <a:pt x="67614" y="165941"/>
                  <a:pt x="97655" y="150920"/>
                </a:cubicBezTo>
                <a:lnTo>
                  <a:pt x="133165" y="133165"/>
                </a:lnTo>
                <a:cubicBezTo>
                  <a:pt x="142043" y="121328"/>
                  <a:pt x="153181" y="110888"/>
                  <a:pt x="159798" y="97654"/>
                </a:cubicBezTo>
                <a:cubicBezTo>
                  <a:pt x="173700" y="69850"/>
                  <a:pt x="168676" y="27143"/>
                  <a:pt x="168676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1319FDBC-CD7C-A8BD-7FFB-E7DC73CD75DF}"/>
              </a:ext>
            </a:extLst>
          </p:cNvPr>
          <p:cNvSpPr/>
          <p:nvPr/>
        </p:nvSpPr>
        <p:spPr bwMode="auto">
          <a:xfrm>
            <a:off x="1038687" y="4429957"/>
            <a:ext cx="195309" cy="186431"/>
          </a:xfrm>
          <a:custGeom>
            <a:avLst/>
            <a:gdLst>
              <a:gd name="connsiteX0" fmla="*/ 195309 w 195309"/>
              <a:gd name="connsiteY0" fmla="*/ 186431 h 186431"/>
              <a:gd name="connsiteX1" fmla="*/ 168676 w 195309"/>
              <a:gd name="connsiteY1" fmla="*/ 142043 h 186431"/>
              <a:gd name="connsiteX2" fmla="*/ 97655 w 195309"/>
              <a:gd name="connsiteY2" fmla="*/ 79899 h 186431"/>
              <a:gd name="connsiteX3" fmla="*/ 79899 w 195309"/>
              <a:gd name="connsiteY3" fmla="*/ 62144 h 186431"/>
              <a:gd name="connsiteX4" fmla="*/ 35511 w 195309"/>
              <a:gd name="connsiteY4" fmla="*/ 26633 h 186431"/>
              <a:gd name="connsiteX5" fmla="*/ 0 w 195309"/>
              <a:gd name="connsiteY5" fmla="*/ 0 h 18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309" h="186431">
                <a:moveTo>
                  <a:pt x="195309" y="186431"/>
                </a:moveTo>
                <a:cubicBezTo>
                  <a:pt x="186431" y="171635"/>
                  <a:pt x="179270" y="155663"/>
                  <a:pt x="168676" y="142043"/>
                </a:cubicBezTo>
                <a:cubicBezTo>
                  <a:pt x="141548" y="107165"/>
                  <a:pt x="129900" y="106770"/>
                  <a:pt x="97655" y="79899"/>
                </a:cubicBezTo>
                <a:cubicBezTo>
                  <a:pt x="91225" y="74541"/>
                  <a:pt x="86254" y="67591"/>
                  <a:pt x="79899" y="62144"/>
                </a:cubicBezTo>
                <a:cubicBezTo>
                  <a:pt x="65512" y="49813"/>
                  <a:pt x="50670" y="38002"/>
                  <a:pt x="35511" y="26633"/>
                </a:cubicBezTo>
                <a:cubicBezTo>
                  <a:pt x="-4645" y="-3484"/>
                  <a:pt x="20361" y="20361"/>
                  <a:pt x="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A71CA6C-B34A-14B0-570D-DFC15EF0DC3E}"/>
              </a:ext>
            </a:extLst>
          </p:cNvPr>
          <p:cNvCxnSpPr/>
          <p:nvPr/>
        </p:nvCxnSpPr>
        <p:spPr bwMode="auto">
          <a:xfrm flipH="1">
            <a:off x="1313965" y="4866246"/>
            <a:ext cx="1" cy="3137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C810332-606D-EF10-AD6D-D106F6EA44C9}"/>
              </a:ext>
            </a:extLst>
          </p:cNvPr>
          <p:cNvCxnSpPr/>
          <p:nvPr/>
        </p:nvCxnSpPr>
        <p:spPr bwMode="auto">
          <a:xfrm flipH="1">
            <a:off x="1447210" y="4869150"/>
            <a:ext cx="1" cy="3137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38BE8B8-7EBC-DE66-BED3-8FD3B6636BC6}"/>
              </a:ext>
            </a:extLst>
          </p:cNvPr>
          <p:cNvSpPr/>
          <p:nvPr/>
        </p:nvSpPr>
        <p:spPr bwMode="auto">
          <a:xfrm>
            <a:off x="1114221" y="1500326"/>
            <a:ext cx="2028474" cy="1717474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Prostor, ve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kterém se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 vše odehrává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36ACEE71-BEA2-8342-D5BC-0BF3F6407107}"/>
              </a:ext>
            </a:extLst>
          </p:cNvPr>
          <p:cNvSpPr/>
          <p:nvPr/>
        </p:nvSpPr>
        <p:spPr bwMode="auto">
          <a:xfrm>
            <a:off x="357681" y="2476836"/>
            <a:ext cx="1948913" cy="1600755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společenská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zkušenost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B3D7FE28-C357-2543-5F76-C42B899ED9D3}"/>
              </a:ext>
            </a:extLst>
          </p:cNvPr>
          <p:cNvSpPr/>
          <p:nvPr/>
        </p:nvSpPr>
        <p:spPr bwMode="auto">
          <a:xfrm>
            <a:off x="1038687" y="3447737"/>
            <a:ext cx="1482571" cy="754314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Individuální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zkušenost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7" name="Šipka: čtyřstranná 16">
            <a:extLst>
              <a:ext uri="{FF2B5EF4-FFF2-40B4-BE49-F238E27FC236}">
                <a16:creationId xmlns:a16="http://schemas.microsoft.com/office/drawing/2014/main" id="{00E226F3-1A4F-8A36-38EB-6B8628613E02}"/>
              </a:ext>
            </a:extLst>
          </p:cNvPr>
          <p:cNvSpPr/>
          <p:nvPr/>
        </p:nvSpPr>
        <p:spPr bwMode="auto">
          <a:xfrm rot="2780841">
            <a:off x="2125793" y="3171360"/>
            <a:ext cx="1086609" cy="726598"/>
          </a:xfrm>
          <a:prstGeom prst="quad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6F96CB2C-4222-CA34-D6DA-7FE0416459A4}"/>
              </a:ext>
            </a:extLst>
          </p:cNvPr>
          <p:cNvSpPr/>
          <p:nvPr/>
        </p:nvSpPr>
        <p:spPr bwMode="auto">
          <a:xfrm>
            <a:off x="4888399" y="3768858"/>
            <a:ext cx="1389281" cy="754314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Vznik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vzpomínek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9" name="Šipka: doprava 18">
            <a:extLst>
              <a:ext uri="{FF2B5EF4-FFF2-40B4-BE49-F238E27FC236}">
                <a16:creationId xmlns:a16="http://schemas.microsoft.com/office/drawing/2014/main" id="{229CA1EE-7684-78A6-06AC-4194AC940DDE}"/>
              </a:ext>
            </a:extLst>
          </p:cNvPr>
          <p:cNvSpPr/>
          <p:nvPr/>
        </p:nvSpPr>
        <p:spPr bwMode="auto">
          <a:xfrm>
            <a:off x="4352824" y="3941973"/>
            <a:ext cx="627689" cy="405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5C518CBE-AFE0-821A-1A25-23A370737E21}"/>
              </a:ext>
            </a:extLst>
          </p:cNvPr>
          <p:cNvSpPr/>
          <p:nvPr/>
        </p:nvSpPr>
        <p:spPr bwMode="auto">
          <a:xfrm>
            <a:off x="2921279" y="3775481"/>
            <a:ext cx="1482571" cy="754314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Vytváření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identity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1" name="Rovná se 20">
            <a:extLst>
              <a:ext uri="{FF2B5EF4-FFF2-40B4-BE49-F238E27FC236}">
                <a16:creationId xmlns:a16="http://schemas.microsoft.com/office/drawing/2014/main" id="{1EEDC02D-4831-39F6-4903-B06477F8934C}"/>
              </a:ext>
            </a:extLst>
          </p:cNvPr>
          <p:cNvSpPr/>
          <p:nvPr/>
        </p:nvSpPr>
        <p:spPr bwMode="auto">
          <a:xfrm>
            <a:off x="6277680" y="3967224"/>
            <a:ext cx="656948" cy="343095"/>
          </a:xfrm>
          <a:prstGeom prst="mathEqual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A963A84D-106A-554C-C7C1-BEDF72A70A33}"/>
              </a:ext>
            </a:extLst>
          </p:cNvPr>
          <p:cNvSpPr/>
          <p:nvPr/>
        </p:nvSpPr>
        <p:spPr bwMode="auto">
          <a:xfrm>
            <a:off x="6987230" y="3405568"/>
            <a:ext cx="1636239" cy="142526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Zařazení do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jisté doby,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identifikace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s místem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dirty="0">
              <a:solidFill>
                <a:srgbClr val="FFFF99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251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6" grpId="0" animBg="1"/>
      <p:bldP spid="3" grpId="0" animBg="1"/>
      <p:bldP spid="17" grpId="0" animBg="1"/>
      <p:bldP spid="20" grpId="0" animBg="1"/>
      <p:bldP spid="19" grpId="0" animBg="1"/>
      <p:bldP spid="18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>
            <a:extLst>
              <a:ext uri="{FF2B5EF4-FFF2-40B4-BE49-F238E27FC236}">
                <a16:creationId xmlns:a16="http://schemas.microsoft.com/office/drawing/2014/main" id="{8790B61C-FBB3-0064-8DF6-897D0897C93B}"/>
              </a:ext>
            </a:extLst>
          </p:cNvPr>
          <p:cNvSpPr/>
          <p:nvPr/>
        </p:nvSpPr>
        <p:spPr bwMode="auto">
          <a:xfrm>
            <a:off x="248639" y="1198485"/>
            <a:ext cx="8771213" cy="3981549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453E2B5D-D44A-A2CE-2F85-3D8BB3DD2019}"/>
              </a:ext>
            </a:extLst>
          </p:cNvPr>
          <p:cNvSpPr/>
          <p:nvPr/>
        </p:nvSpPr>
        <p:spPr bwMode="auto">
          <a:xfrm>
            <a:off x="2170402" y="1269508"/>
            <a:ext cx="2996402" cy="2337740"/>
          </a:xfrm>
          <a:prstGeom prst="ellipse">
            <a:avLst/>
          </a:prstGeom>
          <a:solidFill>
            <a:srgbClr val="CC66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Čas, ve kterém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se vše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odehrává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8" name="Rovnoramenný trojúhelník 7">
            <a:extLst>
              <a:ext uri="{FF2B5EF4-FFF2-40B4-BE49-F238E27FC236}">
                <a16:creationId xmlns:a16="http://schemas.microsoft.com/office/drawing/2014/main" id="{C1E1DF6E-BA33-1F30-73EB-A21C0E0CCD60}"/>
              </a:ext>
            </a:extLst>
          </p:cNvPr>
          <p:cNvSpPr/>
          <p:nvPr/>
        </p:nvSpPr>
        <p:spPr bwMode="auto">
          <a:xfrm>
            <a:off x="1114221" y="4346989"/>
            <a:ext cx="506027" cy="514905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12</a:t>
            </a:fld>
            <a:endParaRPr lang="cs-CZ" alt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855D7BF-E7C5-EEBD-8F62-D4C6FDA1C9E6}"/>
              </a:ext>
            </a:extLst>
          </p:cNvPr>
          <p:cNvSpPr/>
          <p:nvPr/>
        </p:nvSpPr>
        <p:spPr bwMode="auto">
          <a:xfrm>
            <a:off x="2170402" y="481826"/>
            <a:ext cx="2192785" cy="6134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Jak vzniká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800000"/>
                </a:solidFill>
                <a:latin typeface="+mn-lt"/>
              </a:rPr>
              <a:t>kolektivní identita</a:t>
            </a:r>
            <a:r>
              <a:rPr lang="cs-CZ" sz="1800" b="1" baseline="0" dirty="0">
                <a:solidFill>
                  <a:srgbClr val="800000"/>
                </a:solidFill>
                <a:latin typeface="+mn-lt"/>
              </a:rPr>
              <a:t>?</a:t>
            </a:r>
            <a:endParaRPr kumimoji="0" lang="cs-CZ" sz="1800" b="1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7" name="Veselý obličej 6">
            <a:extLst>
              <a:ext uri="{FF2B5EF4-FFF2-40B4-BE49-F238E27FC236}">
                <a16:creationId xmlns:a16="http://schemas.microsoft.com/office/drawing/2014/main" id="{92486C53-E0F8-DA5C-56F5-EECA7774B52B}"/>
              </a:ext>
            </a:extLst>
          </p:cNvPr>
          <p:cNvSpPr/>
          <p:nvPr/>
        </p:nvSpPr>
        <p:spPr bwMode="auto">
          <a:xfrm>
            <a:off x="1207513" y="4206403"/>
            <a:ext cx="319445" cy="281173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Volný tvar: obrazec 8">
            <a:extLst>
              <a:ext uri="{FF2B5EF4-FFF2-40B4-BE49-F238E27FC236}">
                <a16:creationId xmlns:a16="http://schemas.microsoft.com/office/drawing/2014/main" id="{44D60A77-9FF3-8E8D-89E3-DF9C72C2F710}"/>
              </a:ext>
            </a:extLst>
          </p:cNvPr>
          <p:cNvSpPr/>
          <p:nvPr/>
        </p:nvSpPr>
        <p:spPr bwMode="auto">
          <a:xfrm>
            <a:off x="1500326" y="4438835"/>
            <a:ext cx="169560" cy="177553"/>
          </a:xfrm>
          <a:custGeom>
            <a:avLst/>
            <a:gdLst>
              <a:gd name="connsiteX0" fmla="*/ 0 w 169560"/>
              <a:gd name="connsiteY0" fmla="*/ 177553 h 177553"/>
              <a:gd name="connsiteX1" fmla="*/ 97655 w 169560"/>
              <a:gd name="connsiteY1" fmla="*/ 150920 h 177553"/>
              <a:gd name="connsiteX2" fmla="*/ 133165 w 169560"/>
              <a:gd name="connsiteY2" fmla="*/ 133165 h 177553"/>
              <a:gd name="connsiteX3" fmla="*/ 159798 w 169560"/>
              <a:gd name="connsiteY3" fmla="*/ 97654 h 177553"/>
              <a:gd name="connsiteX4" fmla="*/ 168676 w 169560"/>
              <a:gd name="connsiteY4" fmla="*/ 0 h 1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60" h="177553">
                <a:moveTo>
                  <a:pt x="0" y="177553"/>
                </a:moveTo>
                <a:cubicBezTo>
                  <a:pt x="32476" y="171058"/>
                  <a:pt x="67614" y="165941"/>
                  <a:pt x="97655" y="150920"/>
                </a:cubicBezTo>
                <a:lnTo>
                  <a:pt x="133165" y="133165"/>
                </a:lnTo>
                <a:cubicBezTo>
                  <a:pt x="142043" y="121328"/>
                  <a:pt x="153181" y="110888"/>
                  <a:pt x="159798" y="97654"/>
                </a:cubicBezTo>
                <a:cubicBezTo>
                  <a:pt x="173700" y="69850"/>
                  <a:pt x="168676" y="27143"/>
                  <a:pt x="168676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1319FDBC-CD7C-A8BD-7FFB-E7DC73CD75DF}"/>
              </a:ext>
            </a:extLst>
          </p:cNvPr>
          <p:cNvSpPr/>
          <p:nvPr/>
        </p:nvSpPr>
        <p:spPr bwMode="auto">
          <a:xfrm>
            <a:off x="1038687" y="4429957"/>
            <a:ext cx="195309" cy="186431"/>
          </a:xfrm>
          <a:custGeom>
            <a:avLst/>
            <a:gdLst>
              <a:gd name="connsiteX0" fmla="*/ 195309 w 195309"/>
              <a:gd name="connsiteY0" fmla="*/ 186431 h 186431"/>
              <a:gd name="connsiteX1" fmla="*/ 168676 w 195309"/>
              <a:gd name="connsiteY1" fmla="*/ 142043 h 186431"/>
              <a:gd name="connsiteX2" fmla="*/ 97655 w 195309"/>
              <a:gd name="connsiteY2" fmla="*/ 79899 h 186431"/>
              <a:gd name="connsiteX3" fmla="*/ 79899 w 195309"/>
              <a:gd name="connsiteY3" fmla="*/ 62144 h 186431"/>
              <a:gd name="connsiteX4" fmla="*/ 35511 w 195309"/>
              <a:gd name="connsiteY4" fmla="*/ 26633 h 186431"/>
              <a:gd name="connsiteX5" fmla="*/ 0 w 195309"/>
              <a:gd name="connsiteY5" fmla="*/ 0 h 18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309" h="186431">
                <a:moveTo>
                  <a:pt x="195309" y="186431"/>
                </a:moveTo>
                <a:cubicBezTo>
                  <a:pt x="186431" y="171635"/>
                  <a:pt x="179270" y="155663"/>
                  <a:pt x="168676" y="142043"/>
                </a:cubicBezTo>
                <a:cubicBezTo>
                  <a:pt x="141548" y="107165"/>
                  <a:pt x="129900" y="106770"/>
                  <a:pt x="97655" y="79899"/>
                </a:cubicBezTo>
                <a:cubicBezTo>
                  <a:pt x="91225" y="74541"/>
                  <a:pt x="86254" y="67591"/>
                  <a:pt x="79899" y="62144"/>
                </a:cubicBezTo>
                <a:cubicBezTo>
                  <a:pt x="65512" y="49813"/>
                  <a:pt x="50670" y="38002"/>
                  <a:pt x="35511" y="26633"/>
                </a:cubicBezTo>
                <a:cubicBezTo>
                  <a:pt x="-4645" y="-3484"/>
                  <a:pt x="20361" y="20361"/>
                  <a:pt x="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A71CA6C-B34A-14B0-570D-DFC15EF0DC3E}"/>
              </a:ext>
            </a:extLst>
          </p:cNvPr>
          <p:cNvCxnSpPr/>
          <p:nvPr/>
        </p:nvCxnSpPr>
        <p:spPr bwMode="auto">
          <a:xfrm flipH="1">
            <a:off x="1313965" y="4866246"/>
            <a:ext cx="1" cy="3137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C810332-606D-EF10-AD6D-D106F6EA44C9}"/>
              </a:ext>
            </a:extLst>
          </p:cNvPr>
          <p:cNvCxnSpPr/>
          <p:nvPr/>
        </p:nvCxnSpPr>
        <p:spPr bwMode="auto">
          <a:xfrm flipH="1">
            <a:off x="1447210" y="4869150"/>
            <a:ext cx="1" cy="3137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38BE8B8-7EBC-DE66-BED3-8FD3B6636BC6}"/>
              </a:ext>
            </a:extLst>
          </p:cNvPr>
          <p:cNvSpPr/>
          <p:nvPr/>
        </p:nvSpPr>
        <p:spPr bwMode="auto">
          <a:xfrm>
            <a:off x="1114221" y="1500326"/>
            <a:ext cx="2028474" cy="1717474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Prostor, ve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kterém se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 vše odehrává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36ACEE71-BEA2-8342-D5BC-0BF3F6407107}"/>
              </a:ext>
            </a:extLst>
          </p:cNvPr>
          <p:cNvSpPr/>
          <p:nvPr/>
        </p:nvSpPr>
        <p:spPr bwMode="auto">
          <a:xfrm>
            <a:off x="357681" y="2476836"/>
            <a:ext cx="1948913" cy="1600755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společenská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zkušenost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B3D7FE28-C357-2543-5F76-C42B899ED9D3}"/>
              </a:ext>
            </a:extLst>
          </p:cNvPr>
          <p:cNvSpPr/>
          <p:nvPr/>
        </p:nvSpPr>
        <p:spPr bwMode="auto">
          <a:xfrm>
            <a:off x="1038687" y="3447737"/>
            <a:ext cx="1482571" cy="754314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Individuální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zkušenost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7" name="Šipka: čtyřstranná 16">
            <a:extLst>
              <a:ext uri="{FF2B5EF4-FFF2-40B4-BE49-F238E27FC236}">
                <a16:creationId xmlns:a16="http://schemas.microsoft.com/office/drawing/2014/main" id="{00E226F3-1A4F-8A36-38EB-6B8628613E02}"/>
              </a:ext>
            </a:extLst>
          </p:cNvPr>
          <p:cNvSpPr/>
          <p:nvPr/>
        </p:nvSpPr>
        <p:spPr bwMode="auto">
          <a:xfrm rot="2780841">
            <a:off x="2125793" y="3171360"/>
            <a:ext cx="1086609" cy="726598"/>
          </a:xfrm>
          <a:prstGeom prst="quad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6F96CB2C-4222-CA34-D6DA-7FE0416459A4}"/>
              </a:ext>
            </a:extLst>
          </p:cNvPr>
          <p:cNvSpPr/>
          <p:nvPr/>
        </p:nvSpPr>
        <p:spPr bwMode="auto">
          <a:xfrm>
            <a:off x="4888399" y="3768858"/>
            <a:ext cx="1389281" cy="754314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Vznik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vzpomínek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9" name="Šipka: doprava 18">
            <a:extLst>
              <a:ext uri="{FF2B5EF4-FFF2-40B4-BE49-F238E27FC236}">
                <a16:creationId xmlns:a16="http://schemas.microsoft.com/office/drawing/2014/main" id="{229CA1EE-7684-78A6-06AC-4194AC940DDE}"/>
              </a:ext>
            </a:extLst>
          </p:cNvPr>
          <p:cNvSpPr/>
          <p:nvPr/>
        </p:nvSpPr>
        <p:spPr bwMode="auto">
          <a:xfrm>
            <a:off x="4352824" y="3941973"/>
            <a:ext cx="627689" cy="405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5C518CBE-AFE0-821A-1A25-23A370737E21}"/>
              </a:ext>
            </a:extLst>
          </p:cNvPr>
          <p:cNvSpPr/>
          <p:nvPr/>
        </p:nvSpPr>
        <p:spPr bwMode="auto">
          <a:xfrm>
            <a:off x="2921279" y="3775481"/>
            <a:ext cx="1482571" cy="754314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Vytváření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identity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1" name="Rovná se 20">
            <a:extLst>
              <a:ext uri="{FF2B5EF4-FFF2-40B4-BE49-F238E27FC236}">
                <a16:creationId xmlns:a16="http://schemas.microsoft.com/office/drawing/2014/main" id="{1EEDC02D-4831-39F6-4903-B06477F8934C}"/>
              </a:ext>
            </a:extLst>
          </p:cNvPr>
          <p:cNvSpPr/>
          <p:nvPr/>
        </p:nvSpPr>
        <p:spPr bwMode="auto">
          <a:xfrm>
            <a:off x="6277680" y="3967224"/>
            <a:ext cx="656948" cy="343095"/>
          </a:xfrm>
          <a:prstGeom prst="mathEqual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A963A84D-106A-554C-C7C1-BEDF72A70A33}"/>
              </a:ext>
            </a:extLst>
          </p:cNvPr>
          <p:cNvSpPr/>
          <p:nvPr/>
        </p:nvSpPr>
        <p:spPr bwMode="auto">
          <a:xfrm>
            <a:off x="6987230" y="3405568"/>
            <a:ext cx="1636239" cy="142526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Zařazení do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jisté doby,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identifikace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s místem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dirty="0">
              <a:solidFill>
                <a:srgbClr val="FFFF99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5" name="Rovnoramenný trojúhelník 4"/>
          <p:cNvSpPr/>
          <p:nvPr/>
        </p:nvSpPr>
        <p:spPr bwMode="auto">
          <a:xfrm>
            <a:off x="5773340" y="294897"/>
            <a:ext cx="2322576" cy="180136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5C518CBE-AFE0-821A-1A25-23A370737E21}"/>
              </a:ext>
            </a:extLst>
          </p:cNvPr>
          <p:cNvSpPr/>
          <p:nvPr/>
        </p:nvSpPr>
        <p:spPr bwMode="auto">
          <a:xfrm>
            <a:off x="5464676" y="620580"/>
            <a:ext cx="1482571" cy="556541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Moc - řád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1" name="Ovál 10"/>
          <p:cNvSpPr/>
          <p:nvPr/>
        </p:nvSpPr>
        <p:spPr bwMode="auto">
          <a:xfrm>
            <a:off x="6437598" y="1480084"/>
            <a:ext cx="994060" cy="391836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5C518CBE-AFE0-821A-1A25-23A370737E21}"/>
              </a:ext>
            </a:extLst>
          </p:cNvPr>
          <p:cNvSpPr/>
          <p:nvPr/>
        </p:nvSpPr>
        <p:spPr bwMode="auto">
          <a:xfrm>
            <a:off x="6711176" y="1480084"/>
            <a:ext cx="446903" cy="4153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5C518CBE-AFE0-821A-1A25-23A370737E21}"/>
              </a:ext>
            </a:extLst>
          </p:cNvPr>
          <p:cNvSpPr/>
          <p:nvPr/>
        </p:nvSpPr>
        <p:spPr bwMode="auto">
          <a:xfrm>
            <a:off x="6784848" y="1517787"/>
            <a:ext cx="308479" cy="32670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5C518CBE-AFE0-821A-1A25-23A370737E21}"/>
              </a:ext>
            </a:extLst>
          </p:cNvPr>
          <p:cNvSpPr/>
          <p:nvPr/>
        </p:nvSpPr>
        <p:spPr bwMode="auto">
          <a:xfrm>
            <a:off x="6940809" y="1542897"/>
            <a:ext cx="154239" cy="15399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28" name="Přímá spojnice 27"/>
          <p:cNvCxnSpPr/>
          <p:nvPr/>
        </p:nvCxnSpPr>
        <p:spPr bwMode="auto">
          <a:xfrm flipH="1">
            <a:off x="3881353" y="1884140"/>
            <a:ext cx="2984881" cy="33081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Přímá spojnice 29"/>
          <p:cNvCxnSpPr/>
          <p:nvPr/>
        </p:nvCxnSpPr>
        <p:spPr bwMode="auto">
          <a:xfrm>
            <a:off x="6900854" y="1885499"/>
            <a:ext cx="2112951" cy="241784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Ovál 34">
            <a:extLst>
              <a:ext uri="{FF2B5EF4-FFF2-40B4-BE49-F238E27FC236}">
                <a16:creationId xmlns:a16="http://schemas.microsoft.com/office/drawing/2014/main" id="{5C518CBE-AFE0-821A-1A25-23A370737E21}"/>
              </a:ext>
            </a:extLst>
          </p:cNvPr>
          <p:cNvSpPr/>
          <p:nvPr/>
        </p:nvSpPr>
        <p:spPr bwMode="auto">
          <a:xfrm>
            <a:off x="6101700" y="2701323"/>
            <a:ext cx="1482571" cy="69926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Kontrola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vzpomínání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E855D7BF-E7C5-EEBD-8F62-D4C6FDA1C9E6}"/>
              </a:ext>
            </a:extLst>
          </p:cNvPr>
          <p:cNvSpPr/>
          <p:nvPr/>
        </p:nvSpPr>
        <p:spPr bwMode="auto">
          <a:xfrm>
            <a:off x="3381118" y="5058627"/>
            <a:ext cx="2192785" cy="6134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Vznik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800000"/>
                </a:solidFill>
                <a:latin typeface="+mn-lt"/>
              </a:rPr>
              <a:t>(ne)míst paměti</a:t>
            </a:r>
            <a:endParaRPr kumimoji="0" lang="cs-CZ" sz="1800" b="1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E855D7BF-E7C5-EEBD-8F62-D4C6FDA1C9E6}"/>
              </a:ext>
            </a:extLst>
          </p:cNvPr>
          <p:cNvSpPr/>
          <p:nvPr/>
        </p:nvSpPr>
        <p:spPr bwMode="auto">
          <a:xfrm>
            <a:off x="5697123" y="4993057"/>
            <a:ext cx="2407461" cy="1515733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Pouze </a:t>
            </a:r>
            <a:r>
              <a:rPr kumimoji="0" lang="cs-CZ" sz="1800" b="1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místo, které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mělo již uznaný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kulturní význam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 se může stát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(ne)místem paměti</a:t>
            </a:r>
            <a:endParaRPr kumimoji="0" lang="cs-CZ" sz="1800" b="1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0740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0711" y="2777452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5.3.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340711" y="3471695"/>
            <a:ext cx="8449516" cy="11289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Předčtěte si článek od Pierra Nory (</a:t>
            </a:r>
            <a:r>
              <a:rPr lang="cs-CZ" sz="1800" b="1" i="1" dirty="0" err="1">
                <a:latin typeface="+mn-lt"/>
              </a:rPr>
              <a:t>memory</a:t>
            </a:r>
            <a:r>
              <a:rPr lang="cs-CZ" sz="1800" b="1" i="1" dirty="0">
                <a:latin typeface="+mn-lt"/>
              </a:rPr>
              <a:t> and </a:t>
            </a:r>
            <a:r>
              <a:rPr lang="cs-CZ" sz="1800" b="1" i="1" dirty="0" err="1">
                <a:latin typeface="+mn-lt"/>
              </a:rPr>
              <a:t>history</a:t>
            </a:r>
            <a:r>
              <a:rPr lang="cs-CZ" sz="1800" b="1" dirty="0">
                <a:latin typeface="+mn-lt"/>
              </a:rPr>
              <a:t>):</a:t>
            </a:r>
          </a:p>
          <a:p>
            <a:r>
              <a:rPr lang="cs-CZ" sz="1400" b="1" dirty="0">
                <a:latin typeface="+mn-lt"/>
              </a:rPr>
              <a:t>     - Kdo je Pierre Nora? </a:t>
            </a:r>
          </a:p>
          <a:p>
            <a:r>
              <a:rPr lang="cs-CZ" sz="1400" b="1" dirty="0">
                <a:latin typeface="+mn-lt"/>
              </a:rPr>
              <a:t>     - na kterém kulturním pozadí vyvinul svojí teorií kulturní paměti?</a:t>
            </a:r>
          </a:p>
          <a:p>
            <a:r>
              <a:rPr lang="cs-CZ" sz="1400" b="1" dirty="0">
                <a:latin typeface="+mn-lt"/>
              </a:rPr>
              <a:t>     - Jak pro něj vypadá poměr mezi dějinami a pamětí? 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340711" y="4630345"/>
            <a:ext cx="8449516" cy="10730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Vyberte si místo paměti, které osobně znáte:</a:t>
            </a:r>
          </a:p>
          <a:p>
            <a:r>
              <a:rPr lang="cs-CZ" sz="1600" b="1" dirty="0">
                <a:latin typeface="+mn-lt"/>
              </a:rPr>
              <a:t>    - </a:t>
            </a:r>
            <a:r>
              <a:rPr lang="cs-CZ" sz="1400" b="1" dirty="0">
                <a:latin typeface="+mn-lt"/>
              </a:rPr>
              <a:t>Jak a kdy vám došlo, že se jedná o pamětní místo? </a:t>
            </a:r>
          </a:p>
          <a:p>
            <a:r>
              <a:rPr lang="cs-CZ" sz="1400" b="1" dirty="0">
                <a:latin typeface="+mn-lt"/>
              </a:rPr>
              <a:t>    - Co z místem spojujete vy? Kdo jej zařídil? Kdo je jeho cílová skupina?</a:t>
            </a:r>
          </a:p>
          <a:p>
            <a:r>
              <a:rPr lang="cs-CZ" sz="1400" b="1" dirty="0">
                <a:latin typeface="+mn-lt"/>
              </a:rPr>
              <a:t>    - Prožilo místo nějaké proměny?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F3DD92-DB8B-8CDD-077A-1C93C45CC1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t="2145" r="2149" b="5160"/>
          <a:stretch/>
        </p:blipFill>
        <p:spPr>
          <a:xfrm>
            <a:off x="6286777" y="0"/>
            <a:ext cx="2857223" cy="336665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Obdélník 5"/>
          <p:cNvSpPr/>
          <p:nvPr/>
        </p:nvSpPr>
        <p:spPr bwMode="auto">
          <a:xfrm>
            <a:off x="340711" y="5733100"/>
            <a:ext cx="8449516" cy="101729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3. Přineste příklad pro místo (ne)paměti:</a:t>
            </a:r>
          </a:p>
          <a:p>
            <a:r>
              <a:rPr lang="cs-CZ" sz="1600" b="1" dirty="0">
                <a:latin typeface="+mn-lt"/>
              </a:rPr>
              <a:t>    - </a:t>
            </a:r>
            <a:r>
              <a:rPr lang="cs-CZ" sz="1400" b="1" dirty="0">
                <a:latin typeface="+mn-lt"/>
              </a:rPr>
              <a:t>Jak jste se dostali k vašemu příkladu?</a:t>
            </a:r>
          </a:p>
          <a:p>
            <a:r>
              <a:rPr lang="cs-CZ" sz="1400" b="1" dirty="0">
                <a:latin typeface="+mn-lt"/>
              </a:rPr>
              <a:t>     - Kdy se váš příklad proměnil v (ne)pamětní místo?</a:t>
            </a:r>
          </a:p>
          <a:p>
            <a:r>
              <a:rPr lang="cs-CZ" sz="1600" b="1" dirty="0">
                <a:latin typeface="+mn-lt"/>
              </a:rPr>
              <a:t>    </a:t>
            </a:r>
            <a:r>
              <a:rPr lang="cs-CZ" sz="1400" b="1" dirty="0">
                <a:latin typeface="+mn-lt"/>
              </a:rPr>
              <a:t>- Kdo se o to postaral (řád/moc, nedbalost </a:t>
            </a:r>
            <a:r>
              <a:rPr lang="cs-CZ" sz="1400" b="1">
                <a:latin typeface="+mn-lt"/>
              </a:rPr>
              <a:t>atd.)?</a:t>
            </a:r>
            <a:endParaRPr lang="cs-CZ" sz="1400" b="1" dirty="0">
              <a:latin typeface="+mn-lt"/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4565469" y="5415250"/>
            <a:ext cx="4462937" cy="63569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solidFill>
                  <a:srgbClr val="FFFF00"/>
                </a:solidFill>
                <a:latin typeface="+mn-lt"/>
              </a:rPr>
              <a:t>Představte své příklady v krátkém referátu</a:t>
            </a:r>
          </a:p>
          <a:p>
            <a:r>
              <a:rPr lang="cs-CZ" sz="1600" b="1" dirty="0">
                <a:solidFill>
                  <a:srgbClr val="FFFF00"/>
                </a:solidFill>
                <a:latin typeface="+mn-lt"/>
              </a:rPr>
              <a:t>(5-10 min)</a:t>
            </a:r>
            <a:endParaRPr lang="cs-CZ" sz="1400" b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1321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2</a:t>
            </a:fld>
            <a:endParaRPr lang="cs-CZ" altLang="cs-CZ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87804F-60E0-2C74-BDDB-D211A9832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156" y="635308"/>
            <a:ext cx="7518400" cy="276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20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Vítejte v metodologickém</a:t>
            </a:r>
            <a:br>
              <a:rPr lang="cs-CZ" altLang="cs-CZ" sz="20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altLang="cs-CZ" sz="20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kurzu o ‚pamětních </a:t>
            </a:r>
          </a:p>
          <a:p>
            <a:r>
              <a:rPr lang="cs-CZ" altLang="cs-CZ" sz="20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místech‘</a:t>
            </a:r>
            <a:br>
              <a:rPr lang="cs-CZ" altLang="cs-CZ" sz="1800" kern="0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cs-CZ" altLang="cs-CZ" sz="1800" kern="0" dirty="0">
                <a:solidFill>
                  <a:schemeClr val="tx2">
                    <a:lumMod val="50000"/>
                  </a:schemeClr>
                </a:solidFill>
              </a:rPr>
            </a:br>
            <a:endParaRPr lang="en-GB" altLang="cs-CZ" sz="1800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Obrázek 6" descr="Obsah obrázku oltář&#10;&#10;Popis byl vytvořen automaticky">
            <a:extLst>
              <a:ext uri="{FF2B5EF4-FFF2-40B4-BE49-F238E27FC236}">
                <a16:creationId xmlns:a16="http://schemas.microsoft.com/office/drawing/2014/main" id="{5CBF79AE-4CB4-2FE6-5ADF-7D489D03C8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6" r="21747"/>
          <a:stretch/>
        </p:blipFill>
        <p:spPr>
          <a:xfrm>
            <a:off x="3595456" y="635308"/>
            <a:ext cx="5282214" cy="5143500"/>
          </a:xfrm>
          <a:prstGeom prst="rect">
            <a:avLst/>
          </a:prstGeom>
        </p:spPr>
      </p:pic>
      <p:sp>
        <p:nvSpPr>
          <p:cNvPr id="2" name="Obdélníkový bublinový popisek 1"/>
          <p:cNvSpPr/>
          <p:nvPr/>
        </p:nvSpPr>
        <p:spPr bwMode="auto">
          <a:xfrm>
            <a:off x="993056" y="3362507"/>
            <a:ext cx="2131983" cy="907742"/>
          </a:xfrm>
          <a:prstGeom prst="wedgeRectCallout">
            <a:avLst>
              <a:gd name="adj1" fmla="val 184096"/>
              <a:gd name="adj2" fmla="val -17759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se vám vybaví,</a:t>
            </a:r>
          </a:p>
          <a:p>
            <a:pPr algn="ctr"/>
            <a:r>
              <a:rPr lang="cs-CZ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Když slyšíte:</a:t>
            </a:r>
          </a:p>
          <a:p>
            <a:pPr algn="ctr"/>
            <a:r>
              <a:rPr lang="cs-CZ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Pamětní místo</a:t>
            </a:r>
          </a:p>
        </p:txBody>
      </p:sp>
      <p:sp>
        <p:nvSpPr>
          <p:cNvPr id="10" name="Obdélníkový bublinový popisek 9"/>
          <p:cNvSpPr/>
          <p:nvPr/>
        </p:nvSpPr>
        <p:spPr bwMode="auto">
          <a:xfrm>
            <a:off x="1108880" y="4570657"/>
            <a:ext cx="2131983" cy="907742"/>
          </a:xfrm>
          <a:prstGeom prst="wedgeRectCallout">
            <a:avLst>
              <a:gd name="adj1" fmla="val 179807"/>
              <a:gd name="adj2" fmla="val -303514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co myslíte, </a:t>
            </a:r>
          </a:p>
          <a:p>
            <a:pPr algn="ctr"/>
            <a:r>
              <a:rPr lang="cs-CZ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když slyšíte</a:t>
            </a:r>
          </a:p>
          <a:p>
            <a:pPr algn="ctr"/>
            <a:r>
              <a:rPr lang="cs-CZ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(ne)místo paměti</a:t>
            </a:r>
          </a:p>
        </p:txBody>
      </p:sp>
    </p:spTree>
    <p:extLst>
      <p:ext uri="{BB962C8B-B14F-4D97-AF65-F5344CB8AC3E}">
        <p14:creationId xmlns:p14="http://schemas.microsoft.com/office/powerpoint/2010/main" val="38104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3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7876" y="1262531"/>
            <a:ext cx="7518400" cy="2903488"/>
          </a:xfrm>
        </p:spPr>
        <p:txBody>
          <a:bodyPr/>
          <a:lstStyle/>
          <a:p>
            <a:r>
              <a:rPr lang="cs-CZ" altLang="cs-CZ" sz="2000" dirty="0">
                <a:solidFill>
                  <a:srgbClr val="800000"/>
                </a:solidFill>
              </a:rPr>
              <a:t>Tematické </a:t>
            </a:r>
            <a:br>
              <a:rPr lang="cs-CZ" altLang="cs-CZ" sz="2000" dirty="0">
                <a:solidFill>
                  <a:srgbClr val="800000"/>
                </a:solidFill>
              </a:rPr>
            </a:br>
            <a:r>
              <a:rPr lang="cs-CZ" altLang="cs-CZ" sz="2000" dirty="0">
                <a:solidFill>
                  <a:srgbClr val="800000"/>
                </a:solidFill>
              </a:rPr>
              <a:t>pilíře kurzu:</a:t>
            </a:r>
            <a:br>
              <a:rPr lang="cs-CZ" altLang="cs-CZ" sz="1800" dirty="0">
                <a:solidFill>
                  <a:srgbClr val="002060"/>
                </a:solidFill>
              </a:rPr>
            </a:br>
            <a:br>
              <a:rPr lang="cs-CZ" altLang="cs-CZ" sz="1800" dirty="0">
                <a:solidFill>
                  <a:srgbClr val="002060"/>
                </a:solidFill>
              </a:rPr>
            </a:br>
            <a:b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</a:br>
            <a:endParaRPr lang="en-GB" altLang="cs-CZ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33A005E0-8DFD-5921-69F7-CCFBEDAEF8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204" y="255541"/>
            <a:ext cx="2543288" cy="356591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FEB2B582-014C-AB25-24EE-BF27F8B56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63" y="3896271"/>
            <a:ext cx="1833113" cy="26060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431A380-5587-A852-0983-9951EF593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5541"/>
            <a:ext cx="1619250" cy="2371725"/>
          </a:xfrm>
          <a:prstGeom prst="rect">
            <a:avLst/>
          </a:prstGeom>
        </p:spPr>
      </p:pic>
      <p:pic>
        <p:nvPicPr>
          <p:cNvPr id="16" name="Obrázek 15" descr="Obsah obrázku text&#10;&#10;Popis byl vytvořen automaticky">
            <a:extLst>
              <a:ext uri="{FF2B5EF4-FFF2-40B4-BE49-F238E27FC236}">
                <a16:creationId xmlns:a16="http://schemas.microsoft.com/office/drawing/2014/main" id="{0606F042-AA5D-907D-2F00-8862802094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20" y="2696214"/>
            <a:ext cx="1409830" cy="225048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Obrázek 17" descr="Obsah obrázku text&#10;&#10;Popis byl vytvořen automaticky">
            <a:extLst>
              <a:ext uri="{FF2B5EF4-FFF2-40B4-BE49-F238E27FC236}">
                <a16:creationId xmlns:a16="http://schemas.microsoft.com/office/drawing/2014/main" id="{0F37A8B0-E9F1-5F25-5F60-81F89E6D3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26" y="5024529"/>
            <a:ext cx="963028" cy="147779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60A7E10F-3E2D-02FD-F9EB-A5FB592FE5A8}"/>
              </a:ext>
            </a:extLst>
          </p:cNvPr>
          <p:cNvSpPr/>
          <p:nvPr/>
        </p:nvSpPr>
        <p:spPr bwMode="auto">
          <a:xfrm>
            <a:off x="617876" y="2591259"/>
            <a:ext cx="3405600" cy="9045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Charakteristiky</a:t>
            </a:r>
            <a:r>
              <a:rPr kumimoji="0" lang="cs-CZ" sz="1600" b="1" u="none" strike="noStrike" cap="none" normalizeH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 ‚pamětních míst</a:t>
            </a:r>
            <a:r>
              <a:rPr kumimoji="0" lang="cs-CZ" sz="1600" u="none" strike="noStrike" cap="none" normalizeH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‘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Materiál, geografická poloha,</a:t>
            </a:r>
            <a:r>
              <a:rPr kumimoji="0" lang="cs-CZ" sz="1600" u="none" strike="noStrike" cap="none" normalizeH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u="none" strike="noStrike" cap="none" normalizeH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veřejná přístupnost</a:t>
            </a:r>
            <a:endParaRPr kumimoji="0" lang="cs-CZ" sz="160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0A7E10F-3E2D-02FD-F9EB-A5FB592FE5A8}"/>
              </a:ext>
            </a:extLst>
          </p:cNvPr>
          <p:cNvSpPr/>
          <p:nvPr/>
        </p:nvSpPr>
        <p:spPr bwMode="auto">
          <a:xfrm>
            <a:off x="1554808" y="5884163"/>
            <a:ext cx="3405600" cy="650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altLang="cs-CZ" sz="1600" dirty="0">
                <a:solidFill>
                  <a:srgbClr val="002060"/>
                </a:solidFill>
              </a:rPr>
              <a:t>Jaké vědecké koncepty a představy</a:t>
            </a:r>
            <a:br>
              <a:rPr lang="cs-CZ" altLang="cs-CZ" sz="1600" dirty="0">
                <a:solidFill>
                  <a:srgbClr val="002060"/>
                </a:solidFill>
              </a:rPr>
            </a:br>
            <a:r>
              <a:rPr lang="cs-CZ" altLang="cs-CZ" sz="1600" dirty="0">
                <a:solidFill>
                  <a:srgbClr val="002060"/>
                </a:solidFill>
              </a:rPr>
              <a:t>  jsou propojeny s místy paměti?</a:t>
            </a:r>
            <a:endParaRPr kumimoji="0" lang="cs-CZ" sz="160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60A7E10F-3E2D-02FD-F9EB-A5FB592FE5A8}"/>
              </a:ext>
            </a:extLst>
          </p:cNvPr>
          <p:cNvSpPr/>
          <p:nvPr/>
        </p:nvSpPr>
        <p:spPr bwMode="auto">
          <a:xfrm>
            <a:off x="754582" y="3564726"/>
            <a:ext cx="3817418" cy="6505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altLang="cs-CZ" sz="1600" dirty="0">
                <a:solidFill>
                  <a:srgbClr val="002060"/>
                </a:solidFill>
              </a:rPr>
              <a:t>K čemu slouží místa paměti a</a:t>
            </a:r>
            <a:br>
              <a:rPr lang="cs-CZ" altLang="cs-CZ" sz="1600" dirty="0">
                <a:solidFill>
                  <a:srgbClr val="002060"/>
                </a:solidFill>
              </a:rPr>
            </a:br>
            <a:r>
              <a:rPr lang="cs-CZ" altLang="cs-CZ" sz="1600" dirty="0">
                <a:solidFill>
                  <a:srgbClr val="002060"/>
                </a:solidFill>
              </a:rPr>
              <a:t>jak ‚fungují? Kdo se o ně stará a proč?</a:t>
            </a:r>
            <a:endParaRPr kumimoji="0" lang="cs-CZ" sz="160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60A7E10F-3E2D-02FD-F9EB-A5FB592FE5A8}"/>
              </a:ext>
            </a:extLst>
          </p:cNvPr>
          <p:cNvSpPr/>
          <p:nvPr/>
        </p:nvSpPr>
        <p:spPr bwMode="auto">
          <a:xfrm>
            <a:off x="814126" y="4328741"/>
            <a:ext cx="3165510" cy="410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altLang="cs-CZ" sz="1600" dirty="0">
                <a:solidFill>
                  <a:srgbClr val="002060"/>
                </a:solidFill>
              </a:rPr>
              <a:t>Proč potřebujeme místa paměti?</a:t>
            </a:r>
            <a:endParaRPr kumimoji="0" lang="cs-CZ" sz="160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60A7E10F-3E2D-02FD-F9EB-A5FB592FE5A8}"/>
              </a:ext>
            </a:extLst>
          </p:cNvPr>
          <p:cNvSpPr/>
          <p:nvPr/>
        </p:nvSpPr>
        <p:spPr bwMode="auto">
          <a:xfrm>
            <a:off x="2317772" y="1626756"/>
            <a:ext cx="2254228" cy="8234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altLang="cs-CZ" sz="1600" dirty="0">
                <a:solidFill>
                  <a:srgbClr val="002060"/>
                </a:solidFill>
              </a:rPr>
              <a:t>Místa paměti a kulturní </a:t>
            </a:r>
            <a:br>
              <a:rPr lang="cs-CZ" altLang="cs-CZ" sz="1600" dirty="0">
                <a:solidFill>
                  <a:srgbClr val="002060"/>
                </a:solidFill>
              </a:rPr>
            </a:br>
            <a:r>
              <a:rPr lang="cs-CZ" altLang="cs-CZ" sz="1600" dirty="0">
                <a:solidFill>
                  <a:srgbClr val="002060"/>
                </a:solidFill>
              </a:rPr>
              <a:t>války/politická </a:t>
            </a:r>
          </a:p>
          <a:p>
            <a:r>
              <a:rPr lang="cs-CZ" altLang="cs-CZ" sz="1600" dirty="0">
                <a:solidFill>
                  <a:srgbClr val="002060"/>
                </a:solidFill>
              </a:rPr>
              <a:t>propaganda</a:t>
            </a:r>
            <a:br>
              <a:rPr lang="cs-CZ" altLang="cs-CZ" sz="1600" dirty="0">
                <a:solidFill>
                  <a:srgbClr val="002060"/>
                </a:solidFill>
              </a:rPr>
            </a:br>
            <a:endParaRPr kumimoji="0" lang="cs-CZ" sz="160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0A7E10F-3E2D-02FD-F9EB-A5FB592FE5A8}"/>
              </a:ext>
            </a:extLst>
          </p:cNvPr>
          <p:cNvSpPr/>
          <p:nvPr/>
        </p:nvSpPr>
        <p:spPr bwMode="auto">
          <a:xfrm>
            <a:off x="304172" y="4798546"/>
            <a:ext cx="4185417" cy="455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altLang="cs-CZ" sz="1600" dirty="0">
                <a:solidFill>
                  <a:srgbClr val="002060"/>
                </a:solidFill>
              </a:rPr>
              <a:t>Praktické příklady: místa a (ne)místa paměti</a:t>
            </a:r>
            <a:endParaRPr kumimoji="0" lang="cs-CZ" sz="160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60A7E10F-3E2D-02FD-F9EB-A5FB592FE5A8}"/>
              </a:ext>
            </a:extLst>
          </p:cNvPr>
          <p:cNvSpPr/>
          <p:nvPr/>
        </p:nvSpPr>
        <p:spPr bwMode="auto">
          <a:xfrm>
            <a:off x="2016360" y="5310889"/>
            <a:ext cx="3165510" cy="410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altLang="cs-CZ" sz="1600" dirty="0">
                <a:solidFill>
                  <a:srgbClr val="002060"/>
                </a:solidFill>
              </a:rPr>
              <a:t>Proč některé raději zapomínáme?</a:t>
            </a:r>
            <a:endParaRPr kumimoji="0" lang="cs-CZ" sz="160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60A7E10F-3E2D-02FD-F9EB-A5FB592FE5A8}"/>
              </a:ext>
            </a:extLst>
          </p:cNvPr>
          <p:cNvSpPr/>
          <p:nvPr/>
        </p:nvSpPr>
        <p:spPr bwMode="auto">
          <a:xfrm>
            <a:off x="-2806" y="1169974"/>
            <a:ext cx="3601921" cy="3878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altLang="cs-CZ" sz="1600" dirty="0">
                <a:solidFill>
                  <a:srgbClr val="002060"/>
                </a:solidFill>
              </a:rPr>
              <a:t>Místa paměti: Prameny a historiografie</a:t>
            </a:r>
            <a:endParaRPr kumimoji="0" lang="cs-CZ" sz="160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066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4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838" y="1022538"/>
            <a:ext cx="7518400" cy="2763095"/>
          </a:xfrm>
        </p:spPr>
        <p:txBody>
          <a:bodyPr/>
          <a:lstStyle/>
          <a:p>
            <a:r>
              <a:rPr lang="cs-CZ" altLang="cs-CZ" sz="2800" dirty="0">
                <a:solidFill>
                  <a:schemeClr val="tx2">
                    <a:lumMod val="75000"/>
                  </a:schemeClr>
                </a:solidFill>
              </a:rPr>
              <a:t>Cíle semestru:</a:t>
            </a:r>
            <a:b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zápočet:  </a:t>
            </a:r>
            <a:b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600" dirty="0">
                <a:solidFill>
                  <a:schemeClr val="tx2">
                    <a:lumMod val="50000"/>
                  </a:schemeClr>
                </a:solidFill>
              </a:rPr>
              <a:t> - aktivní účast v </a:t>
            </a:r>
            <a:br>
              <a:rPr lang="cs-CZ" altLang="cs-CZ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600" dirty="0">
                <a:solidFill>
                  <a:schemeClr val="tx2">
                    <a:lumMod val="50000"/>
                  </a:schemeClr>
                </a:solidFill>
              </a:rPr>
              <a:t>   semináři (případně ve svetru)</a:t>
            </a:r>
            <a:br>
              <a:rPr lang="cs-CZ" altLang="cs-CZ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600" dirty="0">
                <a:solidFill>
                  <a:schemeClr val="tx2">
                    <a:lumMod val="50000"/>
                  </a:schemeClr>
                </a:solidFill>
              </a:rPr>
              <a:t> - krátké ústní příspěvky</a:t>
            </a:r>
            <a:br>
              <a:rPr lang="cs-CZ" altLang="cs-CZ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600" dirty="0">
                <a:solidFill>
                  <a:schemeClr val="tx2">
                    <a:lumMod val="50000"/>
                  </a:schemeClr>
                </a:solidFill>
              </a:rPr>
              <a:t> - závěrečný referát (25-30 min) na </a:t>
            </a:r>
            <a:br>
              <a:rPr lang="cs-CZ" altLang="cs-CZ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600" dirty="0">
                <a:solidFill>
                  <a:schemeClr val="tx2">
                    <a:lumMod val="50000"/>
                  </a:schemeClr>
                </a:solidFill>
              </a:rPr>
              <a:t>    vybrané ‚místo paměti‘</a:t>
            </a:r>
            <a:b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cs-CZ" altLang="cs-CZ" sz="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hrubý plán semestru:</a:t>
            </a:r>
            <a:b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  <a:t>   </a:t>
            </a:r>
            <a:endParaRPr lang="en-GB" altLang="cs-CZ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449839" y="3552689"/>
            <a:ext cx="8349667" cy="1431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20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.2.		</a:t>
            </a:r>
            <a:r>
              <a:rPr lang="cs-CZ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Úvod do problematiky 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n-lt"/>
            </a:endParaRPr>
          </a:p>
          <a:p>
            <a:r>
              <a:rPr lang="cs-CZ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5.3.		</a:t>
            </a:r>
            <a:r>
              <a:rPr lang="cs-CZ" sz="16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History</a:t>
            </a:r>
            <a:r>
              <a:rPr lang="cs-CZ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and </a:t>
            </a:r>
            <a:r>
              <a:rPr lang="cs-CZ" sz="16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memory</a:t>
            </a:r>
            <a:r>
              <a:rPr lang="cs-CZ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 Jak vzpomínáme, vytváření kulturní paměti					</a:t>
            </a:r>
          </a:p>
          <a:p>
            <a:r>
              <a:rPr lang="cs-CZ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12</a:t>
            </a:r>
            <a:r>
              <a:rPr kumimoji="0" lang="cs-CZ" sz="1600" b="1" i="0" u="none" strike="noStrike" cap="none" normalizeH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.3.		</a:t>
            </a:r>
            <a:r>
              <a:rPr lang="cs-CZ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 to jsou pamětní místa? Materiály, geografie, kulturní paměť </a:t>
            </a:r>
          </a:p>
          <a:p>
            <a:r>
              <a:rPr lang="cs-CZ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26</a:t>
            </a:r>
            <a:r>
              <a:rPr kumimoji="0" lang="cs-CZ" sz="1600" b="1" i="0" u="none" strike="noStrike" cap="none" normalizeH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.3.		</a:t>
            </a:r>
            <a:r>
              <a:rPr lang="cs-CZ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Vytváření pamětných míst: role emocí a vzpomínek</a:t>
            </a:r>
            <a:endParaRPr kumimoji="0" lang="cs-CZ" sz="1600" b="1" i="0" u="none" strike="noStrike" cap="none" normalizeH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n-lt"/>
            </a:endParaRPr>
          </a:p>
          <a:p>
            <a:r>
              <a:rPr lang="cs-CZ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9.4.		Typologie pamětních míst: kdo je vytváří? </a:t>
            </a:r>
            <a:r>
              <a:rPr lang="cs-CZ" sz="16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Cilová</a:t>
            </a:r>
            <a:r>
              <a:rPr lang="cs-CZ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skupina?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449838" y="4925577"/>
            <a:ext cx="8349667" cy="13817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16.4.		Místa (ne)paměti – funkce a výskyt (proč na něco nevzpomínat)</a:t>
            </a:r>
          </a:p>
          <a:p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30.4		</a:t>
            </a:r>
            <a:r>
              <a:rPr lang="cs-CZ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pamětní místa a historiografie – proměna pohledu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		</a:t>
            </a:r>
          </a:p>
          <a:p>
            <a:r>
              <a:rPr lang="cs-CZ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14.5.		pamětní místa, kontroverze a poltická propaganda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		</a:t>
            </a:r>
            <a:endParaRPr kumimoji="0" lang="cs-CZ" sz="1600" b="1" i="0" u="none" strike="noStrike" cap="none" normalizeH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n-lt"/>
            </a:endParaRPr>
          </a:p>
          <a:p>
            <a:endParaRPr kumimoji="0" lang="cs-CZ" sz="16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n-lt"/>
            </a:endParaRPr>
          </a:p>
          <a:p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21.5./</a:t>
            </a:r>
            <a:r>
              <a:rPr lang="cs-CZ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29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.5.	Studentské prezentace – exkurze do Vídně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54" y="0"/>
            <a:ext cx="3526546" cy="2412745"/>
          </a:xfrm>
          <a:prstGeom prst="rect">
            <a:avLst/>
          </a:prstGeom>
        </p:spPr>
      </p:pic>
      <p:pic>
        <p:nvPicPr>
          <p:cNvPr id="10" name="Obrázek 9" descr="Obsah obrázku tráva, exteriér, strom, obloha&#10;&#10;Popis byl vytvořen automaticky">
            <a:extLst>
              <a:ext uri="{FF2B5EF4-FFF2-40B4-BE49-F238E27FC236}">
                <a16:creationId xmlns:a16="http://schemas.microsoft.com/office/drawing/2014/main" id="{E0072A3C-27C1-3579-707D-321DBF816F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" t="2704" r="19819" b="-2704"/>
          <a:stretch/>
        </p:blipFill>
        <p:spPr>
          <a:xfrm>
            <a:off x="4021015" y="1581912"/>
            <a:ext cx="2881830" cy="192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33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F85395C7-122F-101A-6643-C5D1B6A68E4B}"/>
              </a:ext>
            </a:extLst>
          </p:cNvPr>
          <p:cNvSpPr/>
          <p:nvPr/>
        </p:nvSpPr>
        <p:spPr bwMode="auto">
          <a:xfrm>
            <a:off x="2506209" y="256687"/>
            <a:ext cx="2838887" cy="9370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Co vás napadá, když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 slyšíte ‚</a:t>
            </a:r>
            <a:r>
              <a:rPr kumimoji="0" lang="cs-CZ" sz="1800" b="1" u="none" strike="noStrike" cap="none" normalizeH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pamětní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baseline="0" dirty="0">
                <a:solidFill>
                  <a:srgbClr val="800000"/>
                </a:solidFill>
                <a:latin typeface="+mn-lt"/>
              </a:rPr>
              <a:t>místa‘?</a:t>
            </a:r>
            <a:endParaRPr kumimoji="0" lang="cs-CZ" sz="1800" b="1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E9281B3B-98EF-9C4E-E1CC-0EEFD028FDE6}"/>
              </a:ext>
            </a:extLst>
          </p:cNvPr>
          <p:cNvSpPr/>
          <p:nvPr/>
        </p:nvSpPr>
        <p:spPr bwMode="auto">
          <a:xfrm>
            <a:off x="525750" y="1134816"/>
            <a:ext cx="1767395" cy="380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i="1" dirty="0">
                <a:solidFill>
                  <a:srgbClr val="800000"/>
                </a:solidFill>
                <a:latin typeface="+mn-lt"/>
              </a:rPr>
              <a:t>10</a:t>
            </a:r>
            <a:r>
              <a:rPr kumimoji="0" lang="cs-CZ" sz="1800" b="1" i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 min. reflexe</a:t>
            </a:r>
          </a:p>
        </p:txBody>
      </p:sp>
      <p:sp>
        <p:nvSpPr>
          <p:cNvPr id="109" name="Ovál 108">
            <a:extLst>
              <a:ext uri="{FF2B5EF4-FFF2-40B4-BE49-F238E27FC236}">
                <a16:creationId xmlns:a16="http://schemas.microsoft.com/office/drawing/2014/main" id="{72A45E5D-BF95-39F2-253B-2D5197946097}"/>
              </a:ext>
            </a:extLst>
          </p:cNvPr>
          <p:cNvSpPr/>
          <p:nvPr/>
        </p:nvSpPr>
        <p:spPr bwMode="auto">
          <a:xfrm>
            <a:off x="3240162" y="2909378"/>
            <a:ext cx="2486844" cy="532564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solidFill>
                  <a:srgbClr val="FFFF99"/>
                </a:solidFill>
                <a:latin typeface="+mn-lt"/>
              </a:rPr>
              <a:t>pamětní místa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10" name="Obdélník 109">
            <a:extLst>
              <a:ext uri="{FF2B5EF4-FFF2-40B4-BE49-F238E27FC236}">
                <a16:creationId xmlns:a16="http://schemas.microsoft.com/office/drawing/2014/main" id="{9E8D51C1-3D1D-D391-8F6A-53395DF2FACD}"/>
              </a:ext>
            </a:extLst>
          </p:cNvPr>
          <p:cNvSpPr/>
          <p:nvPr/>
        </p:nvSpPr>
        <p:spPr bwMode="auto">
          <a:xfrm>
            <a:off x="312686" y="1514981"/>
            <a:ext cx="2838887" cy="3801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Nakreslete si </a:t>
            </a:r>
            <a:r>
              <a:rPr kumimoji="0" lang="cs-CZ" sz="1600" b="1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mindmap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5340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DF40B089-F8D9-9E61-85D1-86F2AF07B5D2}"/>
              </a:ext>
            </a:extLst>
          </p:cNvPr>
          <p:cNvCxnSpPr>
            <a:stCxn id="7" idx="0"/>
            <a:endCxn id="36" idx="4"/>
          </p:cNvCxnSpPr>
          <p:nvPr/>
        </p:nvCxnSpPr>
        <p:spPr bwMode="auto">
          <a:xfrm flipV="1">
            <a:off x="4483584" y="958599"/>
            <a:ext cx="2593925" cy="19507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ACB12995-C777-E04B-3ABF-4A0144679245}"/>
              </a:ext>
            </a:extLst>
          </p:cNvPr>
          <p:cNvCxnSpPr>
            <a:stCxn id="7" idx="0"/>
            <a:endCxn id="35" idx="4"/>
          </p:cNvCxnSpPr>
          <p:nvPr/>
        </p:nvCxnSpPr>
        <p:spPr bwMode="auto">
          <a:xfrm flipV="1">
            <a:off x="4483584" y="710999"/>
            <a:ext cx="1243422" cy="21983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6</a:t>
            </a:fld>
            <a:endParaRPr lang="cs-CZ" altLang="cs-CZ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C356F571-8D54-6991-42F9-AB6A688E074A}"/>
              </a:ext>
            </a:extLst>
          </p:cNvPr>
          <p:cNvSpPr/>
          <p:nvPr/>
        </p:nvSpPr>
        <p:spPr bwMode="auto">
          <a:xfrm>
            <a:off x="3240162" y="2909378"/>
            <a:ext cx="2486844" cy="53256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solidFill>
                  <a:srgbClr val="FFFF99"/>
                </a:solidFill>
                <a:latin typeface="+mn-lt"/>
              </a:rPr>
              <a:t>pamětní místa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85395C7-122F-101A-6643-C5D1B6A68E4B}"/>
              </a:ext>
            </a:extLst>
          </p:cNvPr>
          <p:cNvSpPr/>
          <p:nvPr/>
        </p:nvSpPr>
        <p:spPr bwMode="auto">
          <a:xfrm>
            <a:off x="2143769" y="197741"/>
            <a:ext cx="2192785" cy="613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Jaké</a:t>
            </a:r>
            <a:r>
              <a:rPr kumimoji="0" lang="cs-CZ" sz="1800" b="1" u="none" strike="noStrike" cap="none" normalizeH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 pamětní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800000"/>
                </a:solidFill>
                <a:latin typeface="+mn-lt"/>
              </a:rPr>
              <a:t>m</a:t>
            </a:r>
            <a:r>
              <a:rPr lang="cs-CZ" sz="1800" b="1" baseline="0" dirty="0">
                <a:solidFill>
                  <a:srgbClr val="800000"/>
                </a:solidFill>
                <a:latin typeface="+mn-lt"/>
              </a:rPr>
              <a:t>ísta znáte?</a:t>
            </a:r>
            <a:endParaRPr kumimoji="0" lang="cs-CZ" sz="1800" b="1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6B7E09BF-8032-CBE5-1F8D-D360051CBDEE}"/>
              </a:ext>
            </a:extLst>
          </p:cNvPr>
          <p:cNvSpPr/>
          <p:nvPr/>
        </p:nvSpPr>
        <p:spPr bwMode="auto">
          <a:xfrm>
            <a:off x="4655241" y="1575143"/>
            <a:ext cx="1683415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pomníky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7DD5BAA6-20CA-EC7B-FB33-EA13702C310C}"/>
              </a:ext>
            </a:extLst>
          </p:cNvPr>
          <p:cNvSpPr/>
          <p:nvPr/>
        </p:nvSpPr>
        <p:spPr bwMode="auto">
          <a:xfrm>
            <a:off x="6454805" y="1345253"/>
            <a:ext cx="1320234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sochy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1BC8C8FE-A955-A4CF-AB8E-386849CBA107}"/>
              </a:ext>
            </a:extLst>
          </p:cNvPr>
          <p:cNvSpPr/>
          <p:nvPr/>
        </p:nvSpPr>
        <p:spPr bwMode="auto">
          <a:xfrm>
            <a:off x="4930589" y="914522"/>
            <a:ext cx="1320234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budovy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2C5CC8C1-23AF-BB43-76F7-0912D91C82B8}"/>
              </a:ext>
            </a:extLst>
          </p:cNvPr>
          <p:cNvSpPr/>
          <p:nvPr/>
        </p:nvSpPr>
        <p:spPr bwMode="auto">
          <a:xfrm>
            <a:off x="6443014" y="2967457"/>
            <a:ext cx="1320234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nápisy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65ABFFDC-26C8-E795-1684-F561ACEF169C}"/>
              </a:ext>
            </a:extLst>
          </p:cNvPr>
          <p:cNvSpPr/>
          <p:nvPr/>
        </p:nvSpPr>
        <p:spPr bwMode="auto">
          <a:xfrm>
            <a:off x="714513" y="3938483"/>
            <a:ext cx="1196815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obrazy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2DB14213-13FF-0B70-96CF-42CDCDC7CB85}"/>
              </a:ext>
            </a:extLst>
          </p:cNvPr>
          <p:cNvSpPr/>
          <p:nvPr/>
        </p:nvSpPr>
        <p:spPr bwMode="auto">
          <a:xfrm>
            <a:off x="6858000" y="3768903"/>
            <a:ext cx="1196815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erby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0898AF1C-74B2-720B-08AE-9DEEE56939F0}"/>
              </a:ext>
            </a:extLst>
          </p:cNvPr>
          <p:cNvSpPr/>
          <p:nvPr/>
        </p:nvSpPr>
        <p:spPr bwMode="auto">
          <a:xfrm>
            <a:off x="5844606" y="4331379"/>
            <a:ext cx="1196815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vlajky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52F0320D-D255-411D-0789-CE4C6F234E32}"/>
              </a:ext>
            </a:extLst>
          </p:cNvPr>
          <p:cNvSpPr/>
          <p:nvPr/>
        </p:nvSpPr>
        <p:spPr bwMode="auto">
          <a:xfrm>
            <a:off x="4300133" y="3815736"/>
            <a:ext cx="1196815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archivy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AE8DA70F-CD27-899B-3B00-4762D5867BCF}"/>
              </a:ext>
            </a:extLst>
          </p:cNvPr>
          <p:cNvSpPr/>
          <p:nvPr/>
        </p:nvSpPr>
        <p:spPr bwMode="auto">
          <a:xfrm>
            <a:off x="2776064" y="3802777"/>
            <a:ext cx="947118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písně</a:t>
            </a:r>
            <a:r>
              <a:rPr lang="cs-CZ" sz="1800" b="1" dirty="0">
                <a:solidFill>
                  <a:srgbClr val="FFFF99"/>
                </a:solidFill>
                <a:latin typeface="+mn-lt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A1606C57-757E-2D03-B882-3FBDCC400AE5}"/>
              </a:ext>
            </a:extLst>
          </p:cNvPr>
          <p:cNvSpPr/>
          <p:nvPr/>
        </p:nvSpPr>
        <p:spPr bwMode="auto">
          <a:xfrm>
            <a:off x="1712139" y="4301467"/>
            <a:ext cx="1587256" cy="69471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divadelní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kousky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52A5C19D-EC95-6A5F-433D-2308BD149442}"/>
              </a:ext>
            </a:extLst>
          </p:cNvPr>
          <p:cNvSpPr/>
          <p:nvPr/>
        </p:nvSpPr>
        <p:spPr bwMode="auto">
          <a:xfrm>
            <a:off x="2878718" y="4962307"/>
            <a:ext cx="947118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básně</a:t>
            </a:r>
            <a:r>
              <a:rPr lang="cs-CZ" sz="1800" b="1" dirty="0">
                <a:solidFill>
                  <a:srgbClr val="FFFF99"/>
                </a:solidFill>
                <a:latin typeface="+mn-lt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1A44DA0E-3B48-50F6-241B-38546F3FFF22}"/>
              </a:ext>
            </a:extLst>
          </p:cNvPr>
          <p:cNvSpPr/>
          <p:nvPr/>
        </p:nvSpPr>
        <p:spPr bwMode="auto">
          <a:xfrm>
            <a:off x="525750" y="2940417"/>
            <a:ext cx="1235055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99"/>
                </a:solidFill>
                <a:latin typeface="+mn-lt"/>
              </a:rPr>
              <a:t>události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144D6015-EC0D-7413-EA9C-9AD731D02259}"/>
              </a:ext>
            </a:extLst>
          </p:cNvPr>
          <p:cNvSpPr/>
          <p:nvPr/>
        </p:nvSpPr>
        <p:spPr bwMode="auto">
          <a:xfrm>
            <a:off x="7602200" y="2559134"/>
            <a:ext cx="1235055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100" b="1" dirty="0">
                <a:solidFill>
                  <a:srgbClr val="FFFF99"/>
                </a:solidFill>
                <a:latin typeface="+mn-lt"/>
              </a:rPr>
              <a:t>Pamětné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100" b="1" dirty="0">
                <a:solidFill>
                  <a:srgbClr val="FFFF99"/>
                </a:solidFill>
                <a:latin typeface="+mn-lt"/>
              </a:rPr>
              <a:t>desky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E8383DFB-0F77-0F5D-521F-4C1879160285}"/>
              </a:ext>
            </a:extLst>
          </p:cNvPr>
          <p:cNvSpPr/>
          <p:nvPr/>
        </p:nvSpPr>
        <p:spPr bwMode="auto">
          <a:xfrm>
            <a:off x="1687593" y="5228589"/>
            <a:ext cx="1088471" cy="3801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literatura</a:t>
            </a:r>
            <a:endParaRPr lang="cs-CZ" sz="1800" b="1" dirty="0">
              <a:solidFill>
                <a:srgbClr val="FFFF99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D610859A-6225-0092-8F60-5E8E9370F76C}"/>
              </a:ext>
            </a:extLst>
          </p:cNvPr>
          <p:cNvSpPr/>
          <p:nvPr/>
        </p:nvSpPr>
        <p:spPr bwMode="auto">
          <a:xfrm>
            <a:off x="2079690" y="5775546"/>
            <a:ext cx="1088471" cy="47285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nábytek</a:t>
            </a:r>
            <a:endParaRPr lang="cs-CZ" sz="1800" b="1" dirty="0">
              <a:solidFill>
                <a:srgbClr val="FFFF99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E9281B3B-98EF-9C4E-E1CC-0EEFD028FDE6}"/>
              </a:ext>
            </a:extLst>
          </p:cNvPr>
          <p:cNvSpPr/>
          <p:nvPr/>
        </p:nvSpPr>
        <p:spPr bwMode="auto">
          <a:xfrm>
            <a:off x="525750" y="1134816"/>
            <a:ext cx="1767395" cy="380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i="1" dirty="0">
                <a:solidFill>
                  <a:srgbClr val="800000"/>
                </a:solidFill>
                <a:latin typeface="+mn-lt"/>
              </a:rPr>
              <a:t>10</a:t>
            </a:r>
            <a:r>
              <a:rPr kumimoji="0" lang="cs-CZ" sz="1800" b="1" i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 min. reflexe</a:t>
            </a:r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83B829EF-EA92-60D7-F61C-CE54BDD49F19}"/>
              </a:ext>
            </a:extLst>
          </p:cNvPr>
          <p:cNvSpPr/>
          <p:nvPr/>
        </p:nvSpPr>
        <p:spPr bwMode="auto">
          <a:xfrm>
            <a:off x="236245" y="3728758"/>
            <a:ext cx="947118" cy="38767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99"/>
                </a:solidFill>
                <a:latin typeface="+mn-lt"/>
              </a:rPr>
              <a:t>fotky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id="{05EECEC0-3EE7-493B-7A88-E66FDB651969}"/>
              </a:ext>
            </a:extLst>
          </p:cNvPr>
          <p:cNvSpPr/>
          <p:nvPr/>
        </p:nvSpPr>
        <p:spPr bwMode="auto">
          <a:xfrm>
            <a:off x="5144346" y="6207822"/>
            <a:ext cx="1188342" cy="435377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anekdoty</a:t>
            </a:r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B514B9F2-CD57-63B2-BD70-216C7352070E}"/>
              </a:ext>
            </a:extLst>
          </p:cNvPr>
          <p:cNvSpPr/>
          <p:nvPr/>
        </p:nvSpPr>
        <p:spPr bwMode="auto">
          <a:xfrm>
            <a:off x="3642160" y="5494871"/>
            <a:ext cx="1088471" cy="3801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jazyk</a:t>
            </a:r>
            <a:endParaRPr lang="cs-CZ" sz="1800" b="1" dirty="0">
              <a:solidFill>
                <a:srgbClr val="FFFF99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86853203-38B4-A39A-3273-37ABB4F17D78}"/>
              </a:ext>
            </a:extLst>
          </p:cNvPr>
          <p:cNvSpPr/>
          <p:nvPr/>
        </p:nvSpPr>
        <p:spPr bwMode="auto">
          <a:xfrm>
            <a:off x="3912355" y="5928377"/>
            <a:ext cx="1088471" cy="47285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citoslovcí</a:t>
            </a:r>
            <a:endParaRPr lang="cs-CZ" sz="1800" b="1" dirty="0">
              <a:solidFill>
                <a:srgbClr val="FFFF99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35A60962-5241-D72B-7B7D-F5BF45B5A81A}"/>
              </a:ext>
            </a:extLst>
          </p:cNvPr>
          <p:cNvSpPr/>
          <p:nvPr/>
        </p:nvSpPr>
        <p:spPr bwMode="auto">
          <a:xfrm>
            <a:off x="5132835" y="275622"/>
            <a:ext cx="1188342" cy="435377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katedrály</a:t>
            </a:r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2909E12D-038A-FE66-461A-47114263A6D9}"/>
              </a:ext>
            </a:extLst>
          </p:cNvPr>
          <p:cNvSpPr/>
          <p:nvPr/>
        </p:nvSpPr>
        <p:spPr bwMode="auto">
          <a:xfrm>
            <a:off x="6263829" y="523222"/>
            <a:ext cx="1627360" cy="435377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h</a:t>
            </a: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rady, paláce</a:t>
            </a:r>
          </a:p>
        </p:txBody>
      </p:sp>
      <p:sp>
        <p:nvSpPr>
          <p:cNvPr id="38" name="Ovál 37">
            <a:extLst>
              <a:ext uri="{FF2B5EF4-FFF2-40B4-BE49-F238E27FC236}">
                <a16:creationId xmlns:a16="http://schemas.microsoft.com/office/drawing/2014/main" id="{69FBDEE3-5B71-F451-DF4F-C8CAC229EFEF}"/>
              </a:ext>
            </a:extLst>
          </p:cNvPr>
          <p:cNvSpPr/>
          <p:nvPr/>
        </p:nvSpPr>
        <p:spPr bwMode="auto">
          <a:xfrm>
            <a:off x="3677052" y="4378681"/>
            <a:ext cx="947118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99"/>
                </a:solidFill>
                <a:latin typeface="+mn-lt"/>
              </a:rPr>
              <a:t>národ</a:t>
            </a:r>
            <a:r>
              <a:rPr lang="cs-CZ" sz="1800" b="1" dirty="0">
                <a:solidFill>
                  <a:srgbClr val="FFFF99"/>
                </a:solidFill>
                <a:latin typeface="+mn-lt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A5362076-F285-E371-9AFE-AEC60A529D4A}"/>
              </a:ext>
            </a:extLst>
          </p:cNvPr>
          <p:cNvCxnSpPr>
            <a:stCxn id="7" idx="0"/>
            <a:endCxn id="11" idx="3"/>
          </p:cNvCxnSpPr>
          <p:nvPr/>
        </p:nvCxnSpPr>
        <p:spPr bwMode="auto">
          <a:xfrm flipV="1">
            <a:off x="4483584" y="2029715"/>
            <a:ext cx="418187" cy="8796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019D4722-FBDE-6173-1225-2D77A834542F}"/>
              </a:ext>
            </a:extLst>
          </p:cNvPr>
          <p:cNvCxnSpPr>
            <a:stCxn id="7" idx="6"/>
          </p:cNvCxnSpPr>
          <p:nvPr/>
        </p:nvCxnSpPr>
        <p:spPr bwMode="auto">
          <a:xfrm flipV="1">
            <a:off x="5727006" y="2416788"/>
            <a:ext cx="627280" cy="758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11ABF073-1A14-39A2-FAFF-2EDAFC4EE786}"/>
              </a:ext>
            </a:extLst>
          </p:cNvPr>
          <p:cNvCxnSpPr>
            <a:stCxn id="7" idx="4"/>
            <a:endCxn id="22" idx="0"/>
          </p:cNvCxnSpPr>
          <p:nvPr/>
        </p:nvCxnSpPr>
        <p:spPr bwMode="auto">
          <a:xfrm>
            <a:off x="4483584" y="3441942"/>
            <a:ext cx="414957" cy="373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A20EF9B4-778F-A0C1-60D3-5F3AB72E905D}"/>
              </a:ext>
            </a:extLst>
          </p:cNvPr>
          <p:cNvCxnSpPr>
            <a:stCxn id="7" idx="3"/>
            <a:endCxn id="38" idx="0"/>
          </p:cNvCxnSpPr>
          <p:nvPr/>
        </p:nvCxnSpPr>
        <p:spPr bwMode="auto">
          <a:xfrm>
            <a:off x="3604352" y="3363950"/>
            <a:ext cx="546259" cy="10147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AEB61A8B-DC14-0A32-BB3E-5C125D2804B1}"/>
              </a:ext>
            </a:extLst>
          </p:cNvPr>
          <p:cNvCxnSpPr>
            <a:endCxn id="21" idx="2"/>
          </p:cNvCxnSpPr>
          <p:nvPr/>
        </p:nvCxnSpPr>
        <p:spPr bwMode="auto">
          <a:xfrm flipV="1">
            <a:off x="4615722" y="4597661"/>
            <a:ext cx="1228884" cy="23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Přímá spojnice 50">
            <a:extLst>
              <a:ext uri="{FF2B5EF4-FFF2-40B4-BE49-F238E27FC236}">
                <a16:creationId xmlns:a16="http://schemas.microsoft.com/office/drawing/2014/main" id="{EB055229-D8A4-00D0-B3D7-D1D9471C806F}"/>
              </a:ext>
            </a:extLst>
          </p:cNvPr>
          <p:cNvCxnSpPr>
            <a:stCxn id="22" idx="6"/>
            <a:endCxn id="20" idx="2"/>
          </p:cNvCxnSpPr>
          <p:nvPr/>
        </p:nvCxnSpPr>
        <p:spPr bwMode="auto">
          <a:xfrm flipV="1">
            <a:off x="5496948" y="4035185"/>
            <a:ext cx="1361052" cy="468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Přímá spojnice 53">
            <a:extLst>
              <a:ext uri="{FF2B5EF4-FFF2-40B4-BE49-F238E27FC236}">
                <a16:creationId xmlns:a16="http://schemas.microsoft.com/office/drawing/2014/main" id="{88E44971-B7EC-C65D-BA06-FEC6FB0081F6}"/>
              </a:ext>
            </a:extLst>
          </p:cNvPr>
          <p:cNvCxnSpPr>
            <a:stCxn id="7" idx="5"/>
            <a:endCxn id="18" idx="2"/>
          </p:cNvCxnSpPr>
          <p:nvPr/>
        </p:nvCxnSpPr>
        <p:spPr bwMode="auto">
          <a:xfrm flipV="1">
            <a:off x="5362816" y="3233739"/>
            <a:ext cx="1080198" cy="1302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3E55DA6F-605D-F6A4-5BD1-5BB7ACB0942D}"/>
              </a:ext>
            </a:extLst>
          </p:cNvPr>
          <p:cNvCxnSpPr>
            <a:endCxn id="7" idx="2"/>
          </p:cNvCxnSpPr>
          <p:nvPr/>
        </p:nvCxnSpPr>
        <p:spPr bwMode="auto">
          <a:xfrm flipV="1">
            <a:off x="1723707" y="3175660"/>
            <a:ext cx="1516455" cy="758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Ovál 58">
            <a:extLst>
              <a:ext uri="{FF2B5EF4-FFF2-40B4-BE49-F238E27FC236}">
                <a16:creationId xmlns:a16="http://schemas.microsoft.com/office/drawing/2014/main" id="{C1BAE830-A9BC-FF31-4732-AE4F681F4D5E}"/>
              </a:ext>
            </a:extLst>
          </p:cNvPr>
          <p:cNvSpPr/>
          <p:nvPr/>
        </p:nvSpPr>
        <p:spPr bwMode="auto">
          <a:xfrm>
            <a:off x="7602200" y="1687917"/>
            <a:ext cx="1299357" cy="56602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99"/>
                </a:solidFill>
                <a:latin typeface="+mn-lt"/>
              </a:rPr>
              <a:t>osobnosti</a:t>
            </a:r>
            <a:r>
              <a:rPr lang="cs-CZ" sz="1800" b="1" dirty="0">
                <a:solidFill>
                  <a:srgbClr val="FFFF99"/>
                </a:solidFill>
                <a:latin typeface="+mn-lt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60" name="Přímá spojnice 59">
            <a:extLst>
              <a:ext uri="{FF2B5EF4-FFF2-40B4-BE49-F238E27FC236}">
                <a16:creationId xmlns:a16="http://schemas.microsoft.com/office/drawing/2014/main" id="{0E5128EA-36C5-1EE0-F276-7F7F73F51587}"/>
              </a:ext>
            </a:extLst>
          </p:cNvPr>
          <p:cNvCxnSpPr>
            <a:stCxn id="7" idx="6"/>
            <a:endCxn id="59" idx="2"/>
          </p:cNvCxnSpPr>
          <p:nvPr/>
        </p:nvCxnSpPr>
        <p:spPr bwMode="auto">
          <a:xfrm flipV="1">
            <a:off x="5727006" y="1970928"/>
            <a:ext cx="1875194" cy="12047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Ovál 11">
            <a:extLst>
              <a:ext uri="{FF2B5EF4-FFF2-40B4-BE49-F238E27FC236}">
                <a16:creationId xmlns:a16="http://schemas.microsoft.com/office/drawing/2014/main" id="{846C5B5C-547B-4BBC-1EB1-EA27C2E791E2}"/>
              </a:ext>
            </a:extLst>
          </p:cNvPr>
          <p:cNvSpPr/>
          <p:nvPr/>
        </p:nvSpPr>
        <p:spPr bwMode="auto">
          <a:xfrm>
            <a:off x="6338656" y="2143455"/>
            <a:ext cx="1552533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mohyly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69" name="Ovál 68">
            <a:extLst>
              <a:ext uri="{FF2B5EF4-FFF2-40B4-BE49-F238E27FC236}">
                <a16:creationId xmlns:a16="http://schemas.microsoft.com/office/drawing/2014/main" id="{BE41EA74-B961-8B43-605A-8998F0078847}"/>
              </a:ext>
            </a:extLst>
          </p:cNvPr>
          <p:cNvSpPr/>
          <p:nvPr/>
        </p:nvSpPr>
        <p:spPr bwMode="auto">
          <a:xfrm>
            <a:off x="2944553" y="1301416"/>
            <a:ext cx="1438942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čas-doba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71" name="Přímá spojnice 70">
            <a:extLst>
              <a:ext uri="{FF2B5EF4-FFF2-40B4-BE49-F238E27FC236}">
                <a16:creationId xmlns:a16="http://schemas.microsoft.com/office/drawing/2014/main" id="{D6074AEB-F768-1B80-A94D-4E4BC9CE6351}"/>
              </a:ext>
            </a:extLst>
          </p:cNvPr>
          <p:cNvCxnSpPr>
            <a:endCxn id="7" idx="1"/>
          </p:cNvCxnSpPr>
          <p:nvPr/>
        </p:nvCxnSpPr>
        <p:spPr bwMode="auto">
          <a:xfrm flipH="1">
            <a:off x="3604352" y="1849599"/>
            <a:ext cx="27148" cy="11377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Ovál 69">
            <a:extLst>
              <a:ext uri="{FF2B5EF4-FFF2-40B4-BE49-F238E27FC236}">
                <a16:creationId xmlns:a16="http://schemas.microsoft.com/office/drawing/2014/main" id="{2B51C54D-98F0-E7DE-F63E-3F15C4EA3337}"/>
              </a:ext>
            </a:extLst>
          </p:cNvPr>
          <p:cNvSpPr/>
          <p:nvPr/>
        </p:nvSpPr>
        <p:spPr bwMode="auto">
          <a:xfrm>
            <a:off x="2781468" y="1985628"/>
            <a:ext cx="1541068" cy="638779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kulturní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okruh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73" name="Přímá spojnice 72">
            <a:extLst>
              <a:ext uri="{FF2B5EF4-FFF2-40B4-BE49-F238E27FC236}">
                <a16:creationId xmlns:a16="http://schemas.microsoft.com/office/drawing/2014/main" id="{04CCEE20-F612-2C70-A643-01BC513DF947}"/>
              </a:ext>
            </a:extLst>
          </p:cNvPr>
          <p:cNvCxnSpPr>
            <a:stCxn id="37" idx="7"/>
          </p:cNvCxnSpPr>
          <p:nvPr/>
        </p:nvCxnSpPr>
        <p:spPr bwMode="auto">
          <a:xfrm flipV="1">
            <a:off x="2569221" y="3298844"/>
            <a:ext cx="877711" cy="2521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Přímá spojnice 74">
            <a:extLst>
              <a:ext uri="{FF2B5EF4-FFF2-40B4-BE49-F238E27FC236}">
                <a16:creationId xmlns:a16="http://schemas.microsoft.com/office/drawing/2014/main" id="{BE96A9FB-CD98-A064-5B64-A15039646249}"/>
              </a:ext>
            </a:extLst>
          </p:cNvPr>
          <p:cNvCxnSpPr>
            <a:stCxn id="23" idx="0"/>
          </p:cNvCxnSpPr>
          <p:nvPr/>
        </p:nvCxnSpPr>
        <p:spPr bwMode="auto">
          <a:xfrm flipV="1">
            <a:off x="3249623" y="3298844"/>
            <a:ext cx="146963" cy="5039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Přímá spojnice 80">
            <a:extLst>
              <a:ext uri="{FF2B5EF4-FFF2-40B4-BE49-F238E27FC236}">
                <a16:creationId xmlns:a16="http://schemas.microsoft.com/office/drawing/2014/main" id="{0776C58D-3E93-3538-497C-407E05302071}"/>
              </a:ext>
            </a:extLst>
          </p:cNvPr>
          <p:cNvCxnSpPr>
            <a:stCxn id="38" idx="4"/>
            <a:endCxn id="33" idx="0"/>
          </p:cNvCxnSpPr>
          <p:nvPr/>
        </p:nvCxnSpPr>
        <p:spPr bwMode="auto">
          <a:xfrm>
            <a:off x="4150611" y="4911245"/>
            <a:ext cx="35785" cy="5836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Přímá spojnice 83">
            <a:extLst>
              <a:ext uri="{FF2B5EF4-FFF2-40B4-BE49-F238E27FC236}">
                <a16:creationId xmlns:a16="http://schemas.microsoft.com/office/drawing/2014/main" id="{CDEE1B4D-8527-DA81-6EFD-13EC8294D0A7}"/>
              </a:ext>
            </a:extLst>
          </p:cNvPr>
          <p:cNvCxnSpPr>
            <a:stCxn id="38" idx="4"/>
            <a:endCxn id="80" idx="0"/>
          </p:cNvCxnSpPr>
          <p:nvPr/>
        </p:nvCxnSpPr>
        <p:spPr bwMode="auto">
          <a:xfrm>
            <a:off x="4150611" y="4911245"/>
            <a:ext cx="1324214" cy="6490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Přímá spojnice 86">
            <a:extLst>
              <a:ext uri="{FF2B5EF4-FFF2-40B4-BE49-F238E27FC236}">
                <a16:creationId xmlns:a16="http://schemas.microsoft.com/office/drawing/2014/main" id="{C7B9F690-81CA-912A-50F6-B5A9E98110E4}"/>
              </a:ext>
            </a:extLst>
          </p:cNvPr>
          <p:cNvCxnSpPr>
            <a:stCxn id="38" idx="4"/>
            <a:endCxn id="34" idx="0"/>
          </p:cNvCxnSpPr>
          <p:nvPr/>
        </p:nvCxnSpPr>
        <p:spPr bwMode="auto">
          <a:xfrm>
            <a:off x="4150611" y="4911245"/>
            <a:ext cx="305980" cy="10171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Přímá spojnice 89">
            <a:extLst>
              <a:ext uri="{FF2B5EF4-FFF2-40B4-BE49-F238E27FC236}">
                <a16:creationId xmlns:a16="http://schemas.microsoft.com/office/drawing/2014/main" id="{DA1EBF3F-5436-3E6D-9E0E-21326CC37715}"/>
              </a:ext>
            </a:extLst>
          </p:cNvPr>
          <p:cNvCxnSpPr>
            <a:stCxn id="38" idx="4"/>
            <a:endCxn id="25" idx="7"/>
          </p:cNvCxnSpPr>
          <p:nvPr/>
        </p:nvCxnSpPr>
        <p:spPr bwMode="auto">
          <a:xfrm flipH="1">
            <a:off x="3687134" y="4911245"/>
            <a:ext cx="463477" cy="1290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Ovál 92">
            <a:extLst>
              <a:ext uri="{FF2B5EF4-FFF2-40B4-BE49-F238E27FC236}">
                <a16:creationId xmlns:a16="http://schemas.microsoft.com/office/drawing/2014/main" id="{5471D669-6528-595A-5A25-7743B9E43B20}"/>
              </a:ext>
            </a:extLst>
          </p:cNvPr>
          <p:cNvSpPr/>
          <p:nvPr/>
        </p:nvSpPr>
        <p:spPr bwMode="auto">
          <a:xfrm>
            <a:off x="387925" y="4680772"/>
            <a:ext cx="947118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99"/>
                </a:solidFill>
                <a:latin typeface="+mn-lt"/>
              </a:rPr>
              <a:t>filmy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94" name="Přímá spojnice 93">
            <a:extLst>
              <a:ext uri="{FF2B5EF4-FFF2-40B4-BE49-F238E27FC236}">
                <a16:creationId xmlns:a16="http://schemas.microsoft.com/office/drawing/2014/main" id="{9098AFD9-8EB7-C468-D40D-DB6409D05988}"/>
              </a:ext>
            </a:extLst>
          </p:cNvPr>
          <p:cNvCxnSpPr>
            <a:stCxn id="38" idx="4"/>
            <a:endCxn id="32" idx="1"/>
          </p:cNvCxnSpPr>
          <p:nvPr/>
        </p:nvCxnSpPr>
        <p:spPr bwMode="auto">
          <a:xfrm>
            <a:off x="4150611" y="4911245"/>
            <a:ext cx="1167764" cy="13603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Ovál 79">
            <a:extLst>
              <a:ext uri="{FF2B5EF4-FFF2-40B4-BE49-F238E27FC236}">
                <a16:creationId xmlns:a16="http://schemas.microsoft.com/office/drawing/2014/main" id="{974D5F84-565C-6E46-4631-45C5D130A167}"/>
              </a:ext>
            </a:extLst>
          </p:cNvPr>
          <p:cNvSpPr/>
          <p:nvPr/>
        </p:nvSpPr>
        <p:spPr bwMode="auto">
          <a:xfrm>
            <a:off x="4930589" y="5560335"/>
            <a:ext cx="1088471" cy="47285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err="1">
                <a:solidFill>
                  <a:srgbClr val="FFFF99"/>
                </a:solidFill>
                <a:latin typeface="+mn-lt"/>
              </a:rPr>
              <a:t>narrativy</a:t>
            </a:r>
            <a:endParaRPr lang="cs-CZ" sz="1800" b="1" dirty="0">
              <a:solidFill>
                <a:srgbClr val="FFFF99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97" name="Přímá spojnice 96">
            <a:extLst>
              <a:ext uri="{FF2B5EF4-FFF2-40B4-BE49-F238E27FC236}">
                <a16:creationId xmlns:a16="http://schemas.microsoft.com/office/drawing/2014/main" id="{9296F847-CFBF-980A-9621-BB27E6C0D7EE}"/>
              </a:ext>
            </a:extLst>
          </p:cNvPr>
          <p:cNvCxnSpPr>
            <a:stCxn id="93" idx="7"/>
          </p:cNvCxnSpPr>
          <p:nvPr/>
        </p:nvCxnSpPr>
        <p:spPr bwMode="auto">
          <a:xfrm flipV="1">
            <a:off x="1196341" y="3298844"/>
            <a:ext cx="2200245" cy="14599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Ovál 36">
            <a:extLst>
              <a:ext uri="{FF2B5EF4-FFF2-40B4-BE49-F238E27FC236}">
                <a16:creationId xmlns:a16="http://schemas.microsoft.com/office/drawing/2014/main" id="{A0C46CCB-5C08-F158-7AEB-AB9AF2453C26}"/>
              </a:ext>
            </a:extLst>
          </p:cNvPr>
          <p:cNvSpPr/>
          <p:nvPr/>
        </p:nvSpPr>
        <p:spPr bwMode="auto">
          <a:xfrm>
            <a:off x="1760805" y="3472981"/>
            <a:ext cx="947118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recepty</a:t>
            </a:r>
            <a:r>
              <a:rPr lang="cs-CZ" sz="1800" b="1" dirty="0">
                <a:solidFill>
                  <a:srgbClr val="FFFF99"/>
                </a:solidFill>
                <a:latin typeface="+mn-lt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00" name="Ovál 99">
            <a:extLst>
              <a:ext uri="{FF2B5EF4-FFF2-40B4-BE49-F238E27FC236}">
                <a16:creationId xmlns:a16="http://schemas.microsoft.com/office/drawing/2014/main" id="{0E7AEE80-166F-5477-2987-0882E700695F}"/>
              </a:ext>
            </a:extLst>
          </p:cNvPr>
          <p:cNvSpPr/>
          <p:nvPr/>
        </p:nvSpPr>
        <p:spPr bwMode="auto">
          <a:xfrm>
            <a:off x="983494" y="1941532"/>
            <a:ext cx="1636926" cy="638779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99"/>
                </a:solidFill>
                <a:latin typeface="+mn-lt"/>
              </a:rPr>
              <a:t>geografická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99"/>
                </a:solidFill>
                <a:latin typeface="+mn-lt"/>
              </a:rPr>
              <a:t>místa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01" name="Ovál 100">
            <a:extLst>
              <a:ext uri="{FF2B5EF4-FFF2-40B4-BE49-F238E27FC236}">
                <a16:creationId xmlns:a16="http://schemas.microsoft.com/office/drawing/2014/main" id="{C44BDF49-631F-29BD-581E-449FCE30D91E}"/>
              </a:ext>
            </a:extLst>
          </p:cNvPr>
          <p:cNvSpPr/>
          <p:nvPr/>
        </p:nvSpPr>
        <p:spPr bwMode="auto">
          <a:xfrm>
            <a:off x="305693" y="2524548"/>
            <a:ext cx="947118" cy="38767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99"/>
                </a:solidFill>
                <a:latin typeface="+mn-lt"/>
              </a:rPr>
              <a:t>bitvy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102" name="Přímá spojnice 101">
            <a:extLst>
              <a:ext uri="{FF2B5EF4-FFF2-40B4-BE49-F238E27FC236}">
                <a16:creationId xmlns:a16="http://schemas.microsoft.com/office/drawing/2014/main" id="{8CF1B436-1515-4C9B-068E-CB99626DD7DB}"/>
              </a:ext>
            </a:extLst>
          </p:cNvPr>
          <p:cNvCxnSpPr>
            <a:endCxn id="7" idx="2"/>
          </p:cNvCxnSpPr>
          <p:nvPr/>
        </p:nvCxnSpPr>
        <p:spPr bwMode="auto">
          <a:xfrm>
            <a:off x="1235813" y="2702723"/>
            <a:ext cx="2004349" cy="4729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Přímá spojnice 103">
            <a:extLst>
              <a:ext uri="{FF2B5EF4-FFF2-40B4-BE49-F238E27FC236}">
                <a16:creationId xmlns:a16="http://schemas.microsoft.com/office/drawing/2014/main" id="{D646B9D7-07AD-9AAA-2398-5FCA3A9D7EFB}"/>
              </a:ext>
            </a:extLst>
          </p:cNvPr>
          <p:cNvCxnSpPr>
            <a:endCxn id="7" idx="1"/>
          </p:cNvCxnSpPr>
          <p:nvPr/>
        </p:nvCxnSpPr>
        <p:spPr bwMode="auto">
          <a:xfrm>
            <a:off x="1992248" y="2571129"/>
            <a:ext cx="1612104" cy="4162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Přímá spojnice 105">
            <a:extLst>
              <a:ext uri="{FF2B5EF4-FFF2-40B4-BE49-F238E27FC236}">
                <a16:creationId xmlns:a16="http://schemas.microsoft.com/office/drawing/2014/main" id="{8D4DCEEE-66B0-2A70-8A70-40417BDBCC7F}"/>
              </a:ext>
            </a:extLst>
          </p:cNvPr>
          <p:cNvCxnSpPr>
            <a:stCxn id="7" idx="7"/>
            <a:endCxn id="16" idx="3"/>
          </p:cNvCxnSpPr>
          <p:nvPr/>
        </p:nvCxnSpPr>
        <p:spPr bwMode="auto">
          <a:xfrm flipV="1">
            <a:off x="5362816" y="1799825"/>
            <a:ext cx="1285333" cy="11875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Ovál 1">
            <a:extLst>
              <a:ext uri="{FF2B5EF4-FFF2-40B4-BE49-F238E27FC236}">
                <a16:creationId xmlns:a16="http://schemas.microsoft.com/office/drawing/2014/main" id="{73C59B93-92B5-B594-B95B-FE4BD677F7BC}"/>
              </a:ext>
            </a:extLst>
          </p:cNvPr>
          <p:cNvSpPr/>
          <p:nvPr/>
        </p:nvSpPr>
        <p:spPr bwMode="auto">
          <a:xfrm>
            <a:off x="7381817" y="935064"/>
            <a:ext cx="1627360" cy="435377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</a:t>
            </a: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outní místa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AC64C489-6EEF-C0E4-1ED5-9EA5AB0EFF16}"/>
              </a:ext>
            </a:extLst>
          </p:cNvPr>
          <p:cNvSpPr/>
          <p:nvPr/>
        </p:nvSpPr>
        <p:spPr bwMode="auto">
          <a:xfrm>
            <a:off x="7763249" y="3251524"/>
            <a:ext cx="999012" cy="37379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100" b="1" dirty="0">
                <a:solidFill>
                  <a:srgbClr val="FFFF99"/>
                </a:solidFill>
                <a:latin typeface="+mn-lt"/>
              </a:rPr>
              <a:t>klenoty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788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DF40B089-F8D9-9E61-85D1-86F2AF07B5D2}"/>
              </a:ext>
            </a:extLst>
          </p:cNvPr>
          <p:cNvCxnSpPr>
            <a:stCxn id="7" idx="0"/>
            <a:endCxn id="36" idx="4"/>
          </p:cNvCxnSpPr>
          <p:nvPr/>
        </p:nvCxnSpPr>
        <p:spPr bwMode="auto">
          <a:xfrm flipV="1">
            <a:off x="4483584" y="958599"/>
            <a:ext cx="2593925" cy="19507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ACB12995-C777-E04B-3ABF-4A0144679245}"/>
              </a:ext>
            </a:extLst>
          </p:cNvPr>
          <p:cNvCxnSpPr>
            <a:stCxn id="7" idx="0"/>
            <a:endCxn id="35" idx="4"/>
          </p:cNvCxnSpPr>
          <p:nvPr/>
        </p:nvCxnSpPr>
        <p:spPr bwMode="auto">
          <a:xfrm flipV="1">
            <a:off x="4483584" y="710999"/>
            <a:ext cx="1243422" cy="21983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7</a:t>
            </a:fld>
            <a:endParaRPr lang="cs-CZ" altLang="cs-CZ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C356F571-8D54-6991-42F9-AB6A688E074A}"/>
              </a:ext>
            </a:extLst>
          </p:cNvPr>
          <p:cNvSpPr/>
          <p:nvPr/>
        </p:nvSpPr>
        <p:spPr bwMode="auto">
          <a:xfrm>
            <a:off x="3240162" y="2909378"/>
            <a:ext cx="2486844" cy="53256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solidFill>
                  <a:srgbClr val="FFFF99"/>
                </a:solidFill>
                <a:latin typeface="+mn-lt"/>
              </a:rPr>
              <a:t>pamětní místa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85395C7-122F-101A-6643-C5D1B6A68E4B}"/>
              </a:ext>
            </a:extLst>
          </p:cNvPr>
          <p:cNvSpPr/>
          <p:nvPr/>
        </p:nvSpPr>
        <p:spPr bwMode="auto">
          <a:xfrm>
            <a:off x="2143769" y="197741"/>
            <a:ext cx="2192785" cy="6134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Jaké</a:t>
            </a:r>
            <a:r>
              <a:rPr kumimoji="0" lang="cs-CZ" sz="1800" b="1" u="none" strike="noStrike" cap="none" normalizeH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 pamětní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800000"/>
                </a:solidFill>
                <a:latin typeface="+mn-lt"/>
              </a:rPr>
              <a:t>m</a:t>
            </a:r>
            <a:r>
              <a:rPr lang="cs-CZ" sz="1800" b="1" baseline="0" dirty="0">
                <a:solidFill>
                  <a:srgbClr val="800000"/>
                </a:solidFill>
                <a:latin typeface="+mn-lt"/>
              </a:rPr>
              <a:t>ísta znáte?</a:t>
            </a:r>
            <a:endParaRPr kumimoji="0" lang="cs-CZ" sz="1800" b="1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6B7E09BF-8032-CBE5-1F8D-D360051CBDEE}"/>
              </a:ext>
            </a:extLst>
          </p:cNvPr>
          <p:cNvSpPr/>
          <p:nvPr/>
        </p:nvSpPr>
        <p:spPr bwMode="auto">
          <a:xfrm>
            <a:off x="4655241" y="1575143"/>
            <a:ext cx="1683415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pomníky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7DD5BAA6-20CA-EC7B-FB33-EA13702C310C}"/>
              </a:ext>
            </a:extLst>
          </p:cNvPr>
          <p:cNvSpPr/>
          <p:nvPr/>
        </p:nvSpPr>
        <p:spPr bwMode="auto">
          <a:xfrm>
            <a:off x="6454805" y="1345253"/>
            <a:ext cx="1320234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sochy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1BC8C8FE-A955-A4CF-AB8E-386849CBA107}"/>
              </a:ext>
            </a:extLst>
          </p:cNvPr>
          <p:cNvSpPr/>
          <p:nvPr/>
        </p:nvSpPr>
        <p:spPr bwMode="auto">
          <a:xfrm>
            <a:off x="4930589" y="914522"/>
            <a:ext cx="1320234" cy="5325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C00000"/>
                </a:solidFill>
                <a:latin typeface="+mn-lt"/>
              </a:rPr>
              <a:t>budovy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2C5CC8C1-23AF-BB43-76F7-0912D91C82B8}"/>
              </a:ext>
            </a:extLst>
          </p:cNvPr>
          <p:cNvSpPr/>
          <p:nvPr/>
        </p:nvSpPr>
        <p:spPr bwMode="auto">
          <a:xfrm>
            <a:off x="6443014" y="2967457"/>
            <a:ext cx="1320234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nápisy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65ABFFDC-26C8-E795-1684-F561ACEF169C}"/>
              </a:ext>
            </a:extLst>
          </p:cNvPr>
          <p:cNvSpPr/>
          <p:nvPr/>
        </p:nvSpPr>
        <p:spPr bwMode="auto">
          <a:xfrm>
            <a:off x="714513" y="3938483"/>
            <a:ext cx="1196815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obrazy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2DB14213-13FF-0B70-96CF-42CDCDC7CB85}"/>
              </a:ext>
            </a:extLst>
          </p:cNvPr>
          <p:cNvSpPr/>
          <p:nvPr/>
        </p:nvSpPr>
        <p:spPr bwMode="auto">
          <a:xfrm>
            <a:off x="6858000" y="3768903"/>
            <a:ext cx="1196815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erby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0898AF1C-74B2-720B-08AE-9DEEE56939F0}"/>
              </a:ext>
            </a:extLst>
          </p:cNvPr>
          <p:cNvSpPr/>
          <p:nvPr/>
        </p:nvSpPr>
        <p:spPr bwMode="auto">
          <a:xfrm>
            <a:off x="5844606" y="4331379"/>
            <a:ext cx="1196815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vlajky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52F0320D-D255-411D-0789-CE4C6F234E32}"/>
              </a:ext>
            </a:extLst>
          </p:cNvPr>
          <p:cNvSpPr/>
          <p:nvPr/>
        </p:nvSpPr>
        <p:spPr bwMode="auto">
          <a:xfrm>
            <a:off x="4300133" y="3815736"/>
            <a:ext cx="1196815" cy="5325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C00000"/>
                </a:solidFill>
                <a:latin typeface="+mn-lt"/>
              </a:rPr>
              <a:t>archivy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AE8DA70F-CD27-899B-3B00-4762D5867BCF}"/>
              </a:ext>
            </a:extLst>
          </p:cNvPr>
          <p:cNvSpPr/>
          <p:nvPr/>
        </p:nvSpPr>
        <p:spPr bwMode="auto">
          <a:xfrm>
            <a:off x="2776064" y="3802777"/>
            <a:ext cx="947118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písně</a:t>
            </a:r>
            <a:r>
              <a:rPr lang="cs-CZ" sz="1800" b="1" dirty="0">
                <a:solidFill>
                  <a:srgbClr val="FFFF99"/>
                </a:solidFill>
                <a:latin typeface="+mn-lt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A1606C57-757E-2D03-B882-3FBDCC400AE5}"/>
              </a:ext>
            </a:extLst>
          </p:cNvPr>
          <p:cNvSpPr/>
          <p:nvPr/>
        </p:nvSpPr>
        <p:spPr bwMode="auto">
          <a:xfrm>
            <a:off x="1712139" y="4301467"/>
            <a:ext cx="1587256" cy="69471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divadelní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kousky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52A5C19D-EC95-6A5F-433D-2308BD149442}"/>
              </a:ext>
            </a:extLst>
          </p:cNvPr>
          <p:cNvSpPr/>
          <p:nvPr/>
        </p:nvSpPr>
        <p:spPr bwMode="auto">
          <a:xfrm>
            <a:off x="2878718" y="4962307"/>
            <a:ext cx="947118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básně</a:t>
            </a:r>
            <a:r>
              <a:rPr lang="cs-CZ" sz="1800" b="1" dirty="0">
                <a:solidFill>
                  <a:srgbClr val="FFFF99"/>
                </a:solidFill>
                <a:latin typeface="+mn-lt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1A44DA0E-3B48-50F6-241B-38546F3FFF22}"/>
              </a:ext>
            </a:extLst>
          </p:cNvPr>
          <p:cNvSpPr/>
          <p:nvPr/>
        </p:nvSpPr>
        <p:spPr bwMode="auto">
          <a:xfrm>
            <a:off x="525750" y="2940417"/>
            <a:ext cx="1235055" cy="5325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C00000"/>
                </a:solidFill>
                <a:latin typeface="+mn-lt"/>
              </a:rPr>
              <a:t>události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144D6015-EC0D-7413-EA9C-9AD731D02259}"/>
              </a:ext>
            </a:extLst>
          </p:cNvPr>
          <p:cNvSpPr/>
          <p:nvPr/>
        </p:nvSpPr>
        <p:spPr bwMode="auto">
          <a:xfrm>
            <a:off x="7602200" y="2559134"/>
            <a:ext cx="1235055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100" b="1" dirty="0">
                <a:solidFill>
                  <a:srgbClr val="FFFF99"/>
                </a:solidFill>
                <a:latin typeface="+mn-lt"/>
              </a:rPr>
              <a:t>Pamětné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100" b="1" dirty="0">
                <a:solidFill>
                  <a:srgbClr val="FFFF99"/>
                </a:solidFill>
                <a:latin typeface="+mn-lt"/>
              </a:rPr>
              <a:t>desky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E8383DFB-0F77-0F5D-521F-4C1879160285}"/>
              </a:ext>
            </a:extLst>
          </p:cNvPr>
          <p:cNvSpPr/>
          <p:nvPr/>
        </p:nvSpPr>
        <p:spPr bwMode="auto">
          <a:xfrm>
            <a:off x="1687593" y="5228589"/>
            <a:ext cx="1088471" cy="3801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literatura</a:t>
            </a:r>
            <a:endParaRPr lang="cs-CZ" sz="1800" b="1" dirty="0">
              <a:solidFill>
                <a:srgbClr val="FFFF99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D610859A-6225-0092-8F60-5E8E9370F76C}"/>
              </a:ext>
            </a:extLst>
          </p:cNvPr>
          <p:cNvSpPr/>
          <p:nvPr/>
        </p:nvSpPr>
        <p:spPr bwMode="auto">
          <a:xfrm>
            <a:off x="2079690" y="5775546"/>
            <a:ext cx="1088471" cy="47285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nábytek</a:t>
            </a:r>
            <a:endParaRPr lang="cs-CZ" sz="1800" b="1" dirty="0">
              <a:solidFill>
                <a:srgbClr val="FFFF99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E9281B3B-98EF-9C4E-E1CC-0EEFD028FDE6}"/>
              </a:ext>
            </a:extLst>
          </p:cNvPr>
          <p:cNvSpPr/>
          <p:nvPr/>
        </p:nvSpPr>
        <p:spPr bwMode="auto">
          <a:xfrm>
            <a:off x="525750" y="1134816"/>
            <a:ext cx="1767395" cy="380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i="1" dirty="0">
                <a:solidFill>
                  <a:srgbClr val="800000"/>
                </a:solidFill>
                <a:latin typeface="+mn-lt"/>
              </a:rPr>
              <a:t>10</a:t>
            </a:r>
            <a:r>
              <a:rPr kumimoji="0" lang="cs-CZ" sz="1800" b="1" i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 min. reflexe</a:t>
            </a:r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83B829EF-EA92-60D7-F61C-CE54BDD49F19}"/>
              </a:ext>
            </a:extLst>
          </p:cNvPr>
          <p:cNvSpPr/>
          <p:nvPr/>
        </p:nvSpPr>
        <p:spPr bwMode="auto">
          <a:xfrm>
            <a:off x="236245" y="3728758"/>
            <a:ext cx="947118" cy="38767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99"/>
                </a:solidFill>
                <a:latin typeface="+mn-lt"/>
              </a:rPr>
              <a:t>fotky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id="{05EECEC0-3EE7-493B-7A88-E66FDB651969}"/>
              </a:ext>
            </a:extLst>
          </p:cNvPr>
          <p:cNvSpPr/>
          <p:nvPr/>
        </p:nvSpPr>
        <p:spPr bwMode="auto">
          <a:xfrm>
            <a:off x="5144346" y="6207822"/>
            <a:ext cx="1188342" cy="435377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anekdoty</a:t>
            </a:r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86853203-38B4-A39A-3273-37ABB4F17D78}"/>
              </a:ext>
            </a:extLst>
          </p:cNvPr>
          <p:cNvSpPr/>
          <p:nvPr/>
        </p:nvSpPr>
        <p:spPr bwMode="auto">
          <a:xfrm>
            <a:off x="3912355" y="5928377"/>
            <a:ext cx="1088471" cy="47285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citoslovci</a:t>
            </a:r>
            <a:endParaRPr lang="cs-CZ" sz="1800" b="1" dirty="0">
              <a:solidFill>
                <a:srgbClr val="FFFF99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35A60962-5241-D72B-7B7D-F5BF45B5A81A}"/>
              </a:ext>
            </a:extLst>
          </p:cNvPr>
          <p:cNvSpPr/>
          <p:nvPr/>
        </p:nvSpPr>
        <p:spPr bwMode="auto">
          <a:xfrm>
            <a:off x="5132835" y="275622"/>
            <a:ext cx="1188342" cy="435377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katedrály</a:t>
            </a:r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2909E12D-038A-FE66-461A-47114263A6D9}"/>
              </a:ext>
            </a:extLst>
          </p:cNvPr>
          <p:cNvSpPr/>
          <p:nvPr/>
        </p:nvSpPr>
        <p:spPr bwMode="auto">
          <a:xfrm>
            <a:off x="6263829" y="523222"/>
            <a:ext cx="1627360" cy="435377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h</a:t>
            </a: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rady, paláce</a:t>
            </a:r>
          </a:p>
        </p:txBody>
      </p:sp>
      <p:sp>
        <p:nvSpPr>
          <p:cNvPr id="38" name="Ovál 37">
            <a:extLst>
              <a:ext uri="{FF2B5EF4-FFF2-40B4-BE49-F238E27FC236}">
                <a16:creationId xmlns:a16="http://schemas.microsoft.com/office/drawing/2014/main" id="{69FBDEE3-5B71-F451-DF4F-C8CAC229EFEF}"/>
              </a:ext>
            </a:extLst>
          </p:cNvPr>
          <p:cNvSpPr/>
          <p:nvPr/>
        </p:nvSpPr>
        <p:spPr bwMode="auto">
          <a:xfrm>
            <a:off x="3677052" y="4378681"/>
            <a:ext cx="947118" cy="5325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C00000"/>
                </a:solidFill>
                <a:latin typeface="+mn-lt"/>
              </a:rPr>
              <a:t>národ</a:t>
            </a:r>
            <a:r>
              <a:rPr lang="cs-CZ" sz="1800" b="1" dirty="0">
                <a:solidFill>
                  <a:srgbClr val="FFFF99"/>
                </a:solidFill>
                <a:latin typeface="+mn-lt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A5362076-F285-E371-9AFE-AEC60A529D4A}"/>
              </a:ext>
            </a:extLst>
          </p:cNvPr>
          <p:cNvCxnSpPr>
            <a:stCxn id="7" idx="0"/>
            <a:endCxn id="11" idx="3"/>
          </p:cNvCxnSpPr>
          <p:nvPr/>
        </p:nvCxnSpPr>
        <p:spPr bwMode="auto">
          <a:xfrm flipV="1">
            <a:off x="4483584" y="2029715"/>
            <a:ext cx="418187" cy="8796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019D4722-FBDE-6173-1225-2D77A834542F}"/>
              </a:ext>
            </a:extLst>
          </p:cNvPr>
          <p:cNvCxnSpPr>
            <a:stCxn id="7" idx="6"/>
          </p:cNvCxnSpPr>
          <p:nvPr/>
        </p:nvCxnSpPr>
        <p:spPr bwMode="auto">
          <a:xfrm flipV="1">
            <a:off x="5727006" y="2416788"/>
            <a:ext cx="627280" cy="758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11ABF073-1A14-39A2-FAFF-2EDAFC4EE786}"/>
              </a:ext>
            </a:extLst>
          </p:cNvPr>
          <p:cNvCxnSpPr>
            <a:stCxn id="7" idx="4"/>
            <a:endCxn id="22" idx="0"/>
          </p:cNvCxnSpPr>
          <p:nvPr/>
        </p:nvCxnSpPr>
        <p:spPr bwMode="auto">
          <a:xfrm>
            <a:off x="4483584" y="3441942"/>
            <a:ext cx="414957" cy="373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A20EF9B4-778F-A0C1-60D3-5F3AB72E905D}"/>
              </a:ext>
            </a:extLst>
          </p:cNvPr>
          <p:cNvCxnSpPr>
            <a:stCxn id="7" idx="3"/>
            <a:endCxn id="38" idx="0"/>
          </p:cNvCxnSpPr>
          <p:nvPr/>
        </p:nvCxnSpPr>
        <p:spPr bwMode="auto">
          <a:xfrm>
            <a:off x="3604352" y="3363950"/>
            <a:ext cx="546259" cy="10147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AEB61A8B-DC14-0A32-BB3E-5C125D2804B1}"/>
              </a:ext>
            </a:extLst>
          </p:cNvPr>
          <p:cNvCxnSpPr>
            <a:endCxn id="21" idx="2"/>
          </p:cNvCxnSpPr>
          <p:nvPr/>
        </p:nvCxnSpPr>
        <p:spPr bwMode="auto">
          <a:xfrm flipV="1">
            <a:off x="4615722" y="4597661"/>
            <a:ext cx="1228884" cy="23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Přímá spojnice 50">
            <a:extLst>
              <a:ext uri="{FF2B5EF4-FFF2-40B4-BE49-F238E27FC236}">
                <a16:creationId xmlns:a16="http://schemas.microsoft.com/office/drawing/2014/main" id="{EB055229-D8A4-00D0-B3D7-D1D9471C806F}"/>
              </a:ext>
            </a:extLst>
          </p:cNvPr>
          <p:cNvCxnSpPr>
            <a:stCxn id="22" idx="6"/>
            <a:endCxn id="20" idx="2"/>
          </p:cNvCxnSpPr>
          <p:nvPr/>
        </p:nvCxnSpPr>
        <p:spPr bwMode="auto">
          <a:xfrm flipV="1">
            <a:off x="5496948" y="4035185"/>
            <a:ext cx="1361052" cy="468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Přímá spojnice 53">
            <a:extLst>
              <a:ext uri="{FF2B5EF4-FFF2-40B4-BE49-F238E27FC236}">
                <a16:creationId xmlns:a16="http://schemas.microsoft.com/office/drawing/2014/main" id="{88E44971-B7EC-C65D-BA06-FEC6FB0081F6}"/>
              </a:ext>
            </a:extLst>
          </p:cNvPr>
          <p:cNvCxnSpPr>
            <a:stCxn id="7" idx="5"/>
            <a:endCxn id="18" idx="2"/>
          </p:cNvCxnSpPr>
          <p:nvPr/>
        </p:nvCxnSpPr>
        <p:spPr bwMode="auto">
          <a:xfrm flipV="1">
            <a:off x="5362816" y="3233739"/>
            <a:ext cx="1080198" cy="1302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3E55DA6F-605D-F6A4-5BD1-5BB7ACB0942D}"/>
              </a:ext>
            </a:extLst>
          </p:cNvPr>
          <p:cNvCxnSpPr>
            <a:endCxn id="7" idx="2"/>
          </p:cNvCxnSpPr>
          <p:nvPr/>
        </p:nvCxnSpPr>
        <p:spPr bwMode="auto">
          <a:xfrm flipV="1">
            <a:off x="1723707" y="3175660"/>
            <a:ext cx="1516455" cy="758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Ovál 58">
            <a:extLst>
              <a:ext uri="{FF2B5EF4-FFF2-40B4-BE49-F238E27FC236}">
                <a16:creationId xmlns:a16="http://schemas.microsoft.com/office/drawing/2014/main" id="{C1BAE830-A9BC-FF31-4732-AE4F681F4D5E}"/>
              </a:ext>
            </a:extLst>
          </p:cNvPr>
          <p:cNvSpPr/>
          <p:nvPr/>
        </p:nvSpPr>
        <p:spPr bwMode="auto">
          <a:xfrm>
            <a:off x="7602200" y="1687917"/>
            <a:ext cx="1299357" cy="5660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C00000"/>
                </a:solidFill>
                <a:latin typeface="+mn-lt"/>
              </a:rPr>
              <a:t>osobnosti</a:t>
            </a:r>
            <a:r>
              <a:rPr lang="cs-CZ" sz="1800" b="1" dirty="0">
                <a:solidFill>
                  <a:srgbClr val="C00000"/>
                </a:solidFill>
                <a:latin typeface="+mn-lt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  <p:cxnSp>
        <p:nvCxnSpPr>
          <p:cNvPr id="60" name="Přímá spojnice 59">
            <a:extLst>
              <a:ext uri="{FF2B5EF4-FFF2-40B4-BE49-F238E27FC236}">
                <a16:creationId xmlns:a16="http://schemas.microsoft.com/office/drawing/2014/main" id="{0E5128EA-36C5-1EE0-F276-7F7F73F51587}"/>
              </a:ext>
            </a:extLst>
          </p:cNvPr>
          <p:cNvCxnSpPr>
            <a:stCxn id="7" idx="6"/>
            <a:endCxn id="59" idx="2"/>
          </p:cNvCxnSpPr>
          <p:nvPr/>
        </p:nvCxnSpPr>
        <p:spPr bwMode="auto">
          <a:xfrm flipV="1">
            <a:off x="5727006" y="1970928"/>
            <a:ext cx="1875194" cy="12047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Ovál 11">
            <a:extLst>
              <a:ext uri="{FF2B5EF4-FFF2-40B4-BE49-F238E27FC236}">
                <a16:creationId xmlns:a16="http://schemas.microsoft.com/office/drawing/2014/main" id="{846C5B5C-547B-4BBC-1EB1-EA27C2E791E2}"/>
              </a:ext>
            </a:extLst>
          </p:cNvPr>
          <p:cNvSpPr/>
          <p:nvPr/>
        </p:nvSpPr>
        <p:spPr bwMode="auto">
          <a:xfrm>
            <a:off x="6338656" y="2143455"/>
            <a:ext cx="1552533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mohyly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69" name="Ovál 68">
            <a:extLst>
              <a:ext uri="{FF2B5EF4-FFF2-40B4-BE49-F238E27FC236}">
                <a16:creationId xmlns:a16="http://schemas.microsoft.com/office/drawing/2014/main" id="{BE41EA74-B961-8B43-605A-8998F0078847}"/>
              </a:ext>
            </a:extLst>
          </p:cNvPr>
          <p:cNvSpPr/>
          <p:nvPr/>
        </p:nvSpPr>
        <p:spPr bwMode="auto">
          <a:xfrm>
            <a:off x="2944553" y="1301416"/>
            <a:ext cx="1438942" cy="5325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C00000"/>
                </a:solidFill>
                <a:latin typeface="+mn-lt"/>
              </a:rPr>
              <a:t>čas-doba</a:t>
            </a:r>
            <a:r>
              <a:rPr lang="cs-CZ" sz="1800" b="1" dirty="0">
                <a:solidFill>
                  <a:srgbClr val="FFFF99"/>
                </a:solidFill>
                <a:latin typeface="+mn-lt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71" name="Přímá spojnice 70">
            <a:extLst>
              <a:ext uri="{FF2B5EF4-FFF2-40B4-BE49-F238E27FC236}">
                <a16:creationId xmlns:a16="http://schemas.microsoft.com/office/drawing/2014/main" id="{D6074AEB-F768-1B80-A94D-4E4BC9CE6351}"/>
              </a:ext>
            </a:extLst>
          </p:cNvPr>
          <p:cNvCxnSpPr>
            <a:endCxn id="7" idx="1"/>
          </p:cNvCxnSpPr>
          <p:nvPr/>
        </p:nvCxnSpPr>
        <p:spPr bwMode="auto">
          <a:xfrm flipH="1">
            <a:off x="3604352" y="1849599"/>
            <a:ext cx="27148" cy="11377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Ovál 69">
            <a:extLst>
              <a:ext uri="{FF2B5EF4-FFF2-40B4-BE49-F238E27FC236}">
                <a16:creationId xmlns:a16="http://schemas.microsoft.com/office/drawing/2014/main" id="{2B51C54D-98F0-E7DE-F63E-3F15C4EA3337}"/>
              </a:ext>
            </a:extLst>
          </p:cNvPr>
          <p:cNvSpPr/>
          <p:nvPr/>
        </p:nvSpPr>
        <p:spPr bwMode="auto">
          <a:xfrm>
            <a:off x="2781468" y="1985628"/>
            <a:ext cx="1541068" cy="63877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C00000"/>
                </a:solidFill>
                <a:latin typeface="+mn-lt"/>
              </a:rPr>
              <a:t>kulturní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C00000"/>
                </a:solidFill>
                <a:latin typeface="+mn-lt"/>
              </a:rPr>
              <a:t>okruh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73" name="Přímá spojnice 72">
            <a:extLst>
              <a:ext uri="{FF2B5EF4-FFF2-40B4-BE49-F238E27FC236}">
                <a16:creationId xmlns:a16="http://schemas.microsoft.com/office/drawing/2014/main" id="{04CCEE20-F612-2C70-A643-01BC513DF947}"/>
              </a:ext>
            </a:extLst>
          </p:cNvPr>
          <p:cNvCxnSpPr>
            <a:stCxn id="37" idx="7"/>
          </p:cNvCxnSpPr>
          <p:nvPr/>
        </p:nvCxnSpPr>
        <p:spPr bwMode="auto">
          <a:xfrm flipV="1">
            <a:off x="2569221" y="3298844"/>
            <a:ext cx="877711" cy="2521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Přímá spojnice 74">
            <a:extLst>
              <a:ext uri="{FF2B5EF4-FFF2-40B4-BE49-F238E27FC236}">
                <a16:creationId xmlns:a16="http://schemas.microsoft.com/office/drawing/2014/main" id="{BE96A9FB-CD98-A064-5B64-A15039646249}"/>
              </a:ext>
            </a:extLst>
          </p:cNvPr>
          <p:cNvCxnSpPr>
            <a:stCxn id="23" idx="0"/>
          </p:cNvCxnSpPr>
          <p:nvPr/>
        </p:nvCxnSpPr>
        <p:spPr bwMode="auto">
          <a:xfrm flipV="1">
            <a:off x="3249623" y="3298844"/>
            <a:ext cx="146963" cy="5039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Přímá spojnice 80">
            <a:extLst>
              <a:ext uri="{FF2B5EF4-FFF2-40B4-BE49-F238E27FC236}">
                <a16:creationId xmlns:a16="http://schemas.microsoft.com/office/drawing/2014/main" id="{0776C58D-3E93-3538-497C-407E05302071}"/>
              </a:ext>
            </a:extLst>
          </p:cNvPr>
          <p:cNvCxnSpPr>
            <a:stCxn id="38" idx="4"/>
            <a:endCxn id="33" idx="0"/>
          </p:cNvCxnSpPr>
          <p:nvPr/>
        </p:nvCxnSpPr>
        <p:spPr bwMode="auto">
          <a:xfrm>
            <a:off x="4150611" y="4911245"/>
            <a:ext cx="35785" cy="5836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Přímá spojnice 83">
            <a:extLst>
              <a:ext uri="{FF2B5EF4-FFF2-40B4-BE49-F238E27FC236}">
                <a16:creationId xmlns:a16="http://schemas.microsoft.com/office/drawing/2014/main" id="{CDEE1B4D-8527-DA81-6EFD-13EC8294D0A7}"/>
              </a:ext>
            </a:extLst>
          </p:cNvPr>
          <p:cNvCxnSpPr>
            <a:stCxn id="38" idx="4"/>
            <a:endCxn id="80" idx="0"/>
          </p:cNvCxnSpPr>
          <p:nvPr/>
        </p:nvCxnSpPr>
        <p:spPr bwMode="auto">
          <a:xfrm>
            <a:off x="4150611" y="4911245"/>
            <a:ext cx="1324214" cy="6490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Přímá spojnice 86">
            <a:extLst>
              <a:ext uri="{FF2B5EF4-FFF2-40B4-BE49-F238E27FC236}">
                <a16:creationId xmlns:a16="http://schemas.microsoft.com/office/drawing/2014/main" id="{C7B9F690-81CA-912A-50F6-B5A9E98110E4}"/>
              </a:ext>
            </a:extLst>
          </p:cNvPr>
          <p:cNvCxnSpPr>
            <a:stCxn id="38" idx="4"/>
            <a:endCxn id="34" idx="0"/>
          </p:cNvCxnSpPr>
          <p:nvPr/>
        </p:nvCxnSpPr>
        <p:spPr bwMode="auto">
          <a:xfrm>
            <a:off x="4150611" y="4911245"/>
            <a:ext cx="305980" cy="10171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Přímá spojnice 89">
            <a:extLst>
              <a:ext uri="{FF2B5EF4-FFF2-40B4-BE49-F238E27FC236}">
                <a16:creationId xmlns:a16="http://schemas.microsoft.com/office/drawing/2014/main" id="{DA1EBF3F-5436-3E6D-9E0E-21326CC37715}"/>
              </a:ext>
            </a:extLst>
          </p:cNvPr>
          <p:cNvCxnSpPr>
            <a:stCxn id="38" idx="4"/>
            <a:endCxn id="25" idx="7"/>
          </p:cNvCxnSpPr>
          <p:nvPr/>
        </p:nvCxnSpPr>
        <p:spPr bwMode="auto">
          <a:xfrm flipH="1">
            <a:off x="3687134" y="4911245"/>
            <a:ext cx="463477" cy="1290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Ovál 92">
            <a:extLst>
              <a:ext uri="{FF2B5EF4-FFF2-40B4-BE49-F238E27FC236}">
                <a16:creationId xmlns:a16="http://schemas.microsoft.com/office/drawing/2014/main" id="{5471D669-6528-595A-5A25-7743B9E43B20}"/>
              </a:ext>
            </a:extLst>
          </p:cNvPr>
          <p:cNvSpPr/>
          <p:nvPr/>
        </p:nvSpPr>
        <p:spPr bwMode="auto">
          <a:xfrm>
            <a:off x="387925" y="4680772"/>
            <a:ext cx="947118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99"/>
                </a:solidFill>
                <a:latin typeface="+mn-lt"/>
              </a:rPr>
              <a:t>filmy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94" name="Přímá spojnice 93">
            <a:extLst>
              <a:ext uri="{FF2B5EF4-FFF2-40B4-BE49-F238E27FC236}">
                <a16:creationId xmlns:a16="http://schemas.microsoft.com/office/drawing/2014/main" id="{9098AFD9-8EB7-C468-D40D-DB6409D05988}"/>
              </a:ext>
            </a:extLst>
          </p:cNvPr>
          <p:cNvCxnSpPr>
            <a:stCxn id="38" idx="4"/>
            <a:endCxn id="32" idx="1"/>
          </p:cNvCxnSpPr>
          <p:nvPr/>
        </p:nvCxnSpPr>
        <p:spPr bwMode="auto">
          <a:xfrm>
            <a:off x="4150611" y="4911245"/>
            <a:ext cx="1167764" cy="13603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Ovál 79">
            <a:extLst>
              <a:ext uri="{FF2B5EF4-FFF2-40B4-BE49-F238E27FC236}">
                <a16:creationId xmlns:a16="http://schemas.microsoft.com/office/drawing/2014/main" id="{974D5F84-565C-6E46-4631-45C5D130A167}"/>
              </a:ext>
            </a:extLst>
          </p:cNvPr>
          <p:cNvSpPr/>
          <p:nvPr/>
        </p:nvSpPr>
        <p:spPr bwMode="auto">
          <a:xfrm>
            <a:off x="4930589" y="5560335"/>
            <a:ext cx="1088471" cy="47285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err="1">
                <a:solidFill>
                  <a:srgbClr val="FFFF99"/>
                </a:solidFill>
                <a:latin typeface="+mn-lt"/>
              </a:rPr>
              <a:t>narrativy</a:t>
            </a:r>
            <a:endParaRPr lang="cs-CZ" sz="1800" b="1" dirty="0">
              <a:solidFill>
                <a:srgbClr val="FFFF99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97" name="Přímá spojnice 96">
            <a:extLst>
              <a:ext uri="{FF2B5EF4-FFF2-40B4-BE49-F238E27FC236}">
                <a16:creationId xmlns:a16="http://schemas.microsoft.com/office/drawing/2014/main" id="{9296F847-CFBF-980A-9621-BB27E6C0D7EE}"/>
              </a:ext>
            </a:extLst>
          </p:cNvPr>
          <p:cNvCxnSpPr>
            <a:stCxn id="93" idx="7"/>
          </p:cNvCxnSpPr>
          <p:nvPr/>
        </p:nvCxnSpPr>
        <p:spPr bwMode="auto">
          <a:xfrm flipV="1">
            <a:off x="1196341" y="3298844"/>
            <a:ext cx="2200245" cy="14599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Ovál 36">
            <a:extLst>
              <a:ext uri="{FF2B5EF4-FFF2-40B4-BE49-F238E27FC236}">
                <a16:creationId xmlns:a16="http://schemas.microsoft.com/office/drawing/2014/main" id="{A0C46CCB-5C08-F158-7AEB-AB9AF2453C26}"/>
              </a:ext>
            </a:extLst>
          </p:cNvPr>
          <p:cNvSpPr/>
          <p:nvPr/>
        </p:nvSpPr>
        <p:spPr bwMode="auto">
          <a:xfrm>
            <a:off x="1760805" y="3472981"/>
            <a:ext cx="947118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recepty</a:t>
            </a:r>
            <a:r>
              <a:rPr lang="cs-CZ" sz="1800" b="1" dirty="0">
                <a:solidFill>
                  <a:srgbClr val="FFFF99"/>
                </a:solidFill>
                <a:latin typeface="+mn-lt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00" name="Ovál 99">
            <a:extLst>
              <a:ext uri="{FF2B5EF4-FFF2-40B4-BE49-F238E27FC236}">
                <a16:creationId xmlns:a16="http://schemas.microsoft.com/office/drawing/2014/main" id="{0E7AEE80-166F-5477-2987-0882E700695F}"/>
              </a:ext>
            </a:extLst>
          </p:cNvPr>
          <p:cNvSpPr/>
          <p:nvPr/>
        </p:nvSpPr>
        <p:spPr bwMode="auto">
          <a:xfrm>
            <a:off x="983494" y="1941532"/>
            <a:ext cx="1636926" cy="63877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C00000"/>
                </a:solidFill>
                <a:latin typeface="+mn-lt"/>
              </a:rPr>
              <a:t>geografická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C00000"/>
                </a:solidFill>
                <a:latin typeface="+mn-lt"/>
              </a:rPr>
              <a:t>místa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01" name="Ovál 100">
            <a:extLst>
              <a:ext uri="{FF2B5EF4-FFF2-40B4-BE49-F238E27FC236}">
                <a16:creationId xmlns:a16="http://schemas.microsoft.com/office/drawing/2014/main" id="{C44BDF49-631F-29BD-581E-449FCE30D91E}"/>
              </a:ext>
            </a:extLst>
          </p:cNvPr>
          <p:cNvSpPr/>
          <p:nvPr/>
        </p:nvSpPr>
        <p:spPr bwMode="auto">
          <a:xfrm>
            <a:off x="305693" y="2524548"/>
            <a:ext cx="947118" cy="38767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99"/>
                </a:solidFill>
                <a:latin typeface="+mn-lt"/>
              </a:rPr>
              <a:t>bitvy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102" name="Přímá spojnice 101">
            <a:extLst>
              <a:ext uri="{FF2B5EF4-FFF2-40B4-BE49-F238E27FC236}">
                <a16:creationId xmlns:a16="http://schemas.microsoft.com/office/drawing/2014/main" id="{8CF1B436-1515-4C9B-068E-CB99626DD7DB}"/>
              </a:ext>
            </a:extLst>
          </p:cNvPr>
          <p:cNvCxnSpPr>
            <a:endCxn id="7" idx="2"/>
          </p:cNvCxnSpPr>
          <p:nvPr/>
        </p:nvCxnSpPr>
        <p:spPr bwMode="auto">
          <a:xfrm>
            <a:off x="1235813" y="2702723"/>
            <a:ext cx="2004349" cy="4729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Přímá spojnice 103">
            <a:extLst>
              <a:ext uri="{FF2B5EF4-FFF2-40B4-BE49-F238E27FC236}">
                <a16:creationId xmlns:a16="http://schemas.microsoft.com/office/drawing/2014/main" id="{D646B9D7-07AD-9AAA-2398-5FCA3A9D7EFB}"/>
              </a:ext>
            </a:extLst>
          </p:cNvPr>
          <p:cNvCxnSpPr>
            <a:endCxn id="7" idx="1"/>
          </p:cNvCxnSpPr>
          <p:nvPr/>
        </p:nvCxnSpPr>
        <p:spPr bwMode="auto">
          <a:xfrm>
            <a:off x="1992248" y="2571129"/>
            <a:ext cx="1612104" cy="4162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Přímá spojnice 105">
            <a:extLst>
              <a:ext uri="{FF2B5EF4-FFF2-40B4-BE49-F238E27FC236}">
                <a16:creationId xmlns:a16="http://schemas.microsoft.com/office/drawing/2014/main" id="{8D4DCEEE-66B0-2A70-8A70-40417BDBCC7F}"/>
              </a:ext>
            </a:extLst>
          </p:cNvPr>
          <p:cNvCxnSpPr>
            <a:stCxn id="7" idx="7"/>
            <a:endCxn id="16" idx="3"/>
          </p:cNvCxnSpPr>
          <p:nvPr/>
        </p:nvCxnSpPr>
        <p:spPr bwMode="auto">
          <a:xfrm flipV="1">
            <a:off x="5362816" y="1799825"/>
            <a:ext cx="1285333" cy="11875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Ovál 1">
            <a:extLst>
              <a:ext uri="{FF2B5EF4-FFF2-40B4-BE49-F238E27FC236}">
                <a16:creationId xmlns:a16="http://schemas.microsoft.com/office/drawing/2014/main" id="{E862C616-6B24-9087-C373-C84D3DF6B478}"/>
              </a:ext>
            </a:extLst>
          </p:cNvPr>
          <p:cNvSpPr/>
          <p:nvPr/>
        </p:nvSpPr>
        <p:spPr bwMode="auto">
          <a:xfrm>
            <a:off x="7381817" y="935064"/>
            <a:ext cx="1627360" cy="435377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</a:t>
            </a: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outní místa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AC24603C-4EF0-4987-39DD-C96E4F99823F}"/>
              </a:ext>
            </a:extLst>
          </p:cNvPr>
          <p:cNvSpPr/>
          <p:nvPr/>
        </p:nvSpPr>
        <p:spPr bwMode="auto">
          <a:xfrm>
            <a:off x="7763249" y="3251524"/>
            <a:ext cx="999012" cy="37379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100" b="1" dirty="0">
                <a:solidFill>
                  <a:srgbClr val="FFFF99"/>
                </a:solidFill>
                <a:latin typeface="+mn-lt"/>
              </a:rPr>
              <a:t>klenoty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B514B9F2-CD57-63B2-BD70-216C7352070E}"/>
              </a:ext>
            </a:extLst>
          </p:cNvPr>
          <p:cNvSpPr/>
          <p:nvPr/>
        </p:nvSpPr>
        <p:spPr bwMode="auto">
          <a:xfrm>
            <a:off x="3642160" y="5494871"/>
            <a:ext cx="1088471" cy="3801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C00000"/>
                </a:solidFill>
                <a:latin typeface="+mn-lt"/>
              </a:rPr>
              <a:t>jazyk</a:t>
            </a:r>
            <a:endParaRPr lang="cs-CZ" sz="1800" b="1" dirty="0">
              <a:solidFill>
                <a:srgbClr val="C00000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728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F85395C7-122F-101A-6643-C5D1B6A68E4B}"/>
              </a:ext>
            </a:extLst>
          </p:cNvPr>
          <p:cNvSpPr/>
          <p:nvPr/>
        </p:nvSpPr>
        <p:spPr bwMode="auto">
          <a:xfrm>
            <a:off x="2143769" y="197741"/>
            <a:ext cx="2192785" cy="6134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Jaké funkce mají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800000"/>
                </a:solidFill>
                <a:latin typeface="+mn-lt"/>
              </a:rPr>
              <a:t>pamětní místa</a:t>
            </a:r>
            <a:r>
              <a:rPr lang="cs-CZ" sz="1800" b="1" baseline="0" dirty="0">
                <a:solidFill>
                  <a:srgbClr val="800000"/>
                </a:solidFill>
                <a:latin typeface="+mn-lt"/>
              </a:rPr>
              <a:t>?</a:t>
            </a:r>
            <a:endParaRPr kumimoji="0" lang="cs-CZ" sz="1800" b="1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E9281B3B-98EF-9C4E-E1CC-0EEFD028FDE6}"/>
              </a:ext>
            </a:extLst>
          </p:cNvPr>
          <p:cNvSpPr/>
          <p:nvPr/>
        </p:nvSpPr>
        <p:spPr bwMode="auto">
          <a:xfrm>
            <a:off x="525750" y="1134816"/>
            <a:ext cx="1767395" cy="380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i="1" dirty="0">
                <a:solidFill>
                  <a:srgbClr val="800000"/>
                </a:solidFill>
                <a:latin typeface="+mn-lt"/>
              </a:rPr>
              <a:t>10</a:t>
            </a:r>
            <a:r>
              <a:rPr kumimoji="0" lang="cs-CZ" sz="1800" b="1" i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 min. reflexe</a:t>
            </a:r>
          </a:p>
        </p:txBody>
      </p:sp>
      <p:sp>
        <p:nvSpPr>
          <p:cNvPr id="42" name="Ovál 41">
            <a:extLst>
              <a:ext uri="{FF2B5EF4-FFF2-40B4-BE49-F238E27FC236}">
                <a16:creationId xmlns:a16="http://schemas.microsoft.com/office/drawing/2014/main" id="{807440A9-F875-7002-C78F-DC4569632EDA}"/>
              </a:ext>
            </a:extLst>
          </p:cNvPr>
          <p:cNvSpPr/>
          <p:nvPr/>
        </p:nvSpPr>
        <p:spPr bwMode="auto">
          <a:xfrm>
            <a:off x="3240162" y="2909378"/>
            <a:ext cx="2486844" cy="53256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solidFill>
                  <a:srgbClr val="FFFF99"/>
                </a:solidFill>
                <a:latin typeface="+mn-lt"/>
              </a:rPr>
              <a:t>pamětní místa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7882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F85395C7-122F-101A-6643-C5D1B6A68E4B}"/>
              </a:ext>
            </a:extLst>
          </p:cNvPr>
          <p:cNvSpPr/>
          <p:nvPr/>
        </p:nvSpPr>
        <p:spPr bwMode="auto">
          <a:xfrm>
            <a:off x="2143769" y="197741"/>
            <a:ext cx="2192785" cy="6134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Jaké funkce mají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800000"/>
                </a:solidFill>
                <a:latin typeface="+mn-lt"/>
              </a:rPr>
              <a:t>pamětní místa</a:t>
            </a:r>
            <a:r>
              <a:rPr lang="cs-CZ" sz="1800" b="1" baseline="0" dirty="0">
                <a:solidFill>
                  <a:srgbClr val="800000"/>
                </a:solidFill>
                <a:latin typeface="+mn-lt"/>
              </a:rPr>
              <a:t>?</a:t>
            </a:r>
            <a:endParaRPr kumimoji="0" lang="cs-CZ" sz="1800" b="1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E9281B3B-98EF-9C4E-E1CC-0EEFD028FDE6}"/>
              </a:ext>
            </a:extLst>
          </p:cNvPr>
          <p:cNvSpPr/>
          <p:nvPr/>
        </p:nvSpPr>
        <p:spPr bwMode="auto">
          <a:xfrm>
            <a:off x="525750" y="1134816"/>
            <a:ext cx="1767395" cy="380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i="1" dirty="0">
                <a:solidFill>
                  <a:srgbClr val="800000"/>
                </a:solidFill>
                <a:latin typeface="+mn-lt"/>
              </a:rPr>
              <a:t>10</a:t>
            </a:r>
            <a:r>
              <a:rPr kumimoji="0" lang="cs-CZ" sz="1800" b="1" i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 min. reflexe</a:t>
            </a:r>
          </a:p>
        </p:txBody>
      </p:sp>
      <p:sp>
        <p:nvSpPr>
          <p:cNvPr id="109" name="Ovál 108">
            <a:extLst>
              <a:ext uri="{FF2B5EF4-FFF2-40B4-BE49-F238E27FC236}">
                <a16:creationId xmlns:a16="http://schemas.microsoft.com/office/drawing/2014/main" id="{72A45E5D-BF95-39F2-253B-2D5197946097}"/>
              </a:ext>
            </a:extLst>
          </p:cNvPr>
          <p:cNvSpPr/>
          <p:nvPr/>
        </p:nvSpPr>
        <p:spPr bwMode="auto">
          <a:xfrm>
            <a:off x="3240162" y="2909378"/>
            <a:ext cx="2486844" cy="53256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solidFill>
                  <a:srgbClr val="FFFF99"/>
                </a:solidFill>
                <a:latin typeface="+mn-lt"/>
              </a:rPr>
              <a:t>pamětní místa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91DC24D6-4258-9C5B-7CD6-54608A859BA4}"/>
              </a:ext>
            </a:extLst>
          </p:cNvPr>
          <p:cNvSpPr/>
          <p:nvPr/>
        </p:nvSpPr>
        <p:spPr bwMode="auto">
          <a:xfrm>
            <a:off x="5629986" y="1134816"/>
            <a:ext cx="2269926" cy="997400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připomenout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důležité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události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C37A3F7D-62F2-D9DC-F57D-A3CC6D152BDA}"/>
              </a:ext>
            </a:extLst>
          </p:cNvPr>
          <p:cNvSpPr/>
          <p:nvPr/>
        </p:nvSpPr>
        <p:spPr bwMode="auto">
          <a:xfrm>
            <a:off x="6103168" y="2382292"/>
            <a:ext cx="2269926" cy="462155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posvátné funkce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E9FA8DAA-AD7C-EC2E-CDF4-EB895C325190}"/>
              </a:ext>
            </a:extLst>
          </p:cNvPr>
          <p:cNvSpPr/>
          <p:nvPr/>
        </p:nvSpPr>
        <p:spPr bwMode="auto">
          <a:xfrm>
            <a:off x="1288770" y="2033190"/>
            <a:ext cx="1752062" cy="1079214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uchovat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paměť  sociální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skupiny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997E461F-928B-C6D6-9EFC-F1D7E70CB6DB}"/>
              </a:ext>
            </a:extLst>
          </p:cNvPr>
          <p:cNvSpPr/>
          <p:nvPr/>
        </p:nvSpPr>
        <p:spPr bwMode="auto">
          <a:xfrm>
            <a:off x="558688" y="3127320"/>
            <a:ext cx="1752062" cy="532564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paměť národa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1B1010EE-266C-BADD-B67E-B0337065CEAC}"/>
              </a:ext>
            </a:extLst>
          </p:cNvPr>
          <p:cNvSpPr/>
          <p:nvPr/>
        </p:nvSpPr>
        <p:spPr bwMode="auto">
          <a:xfrm>
            <a:off x="7116157" y="3948623"/>
            <a:ext cx="1567510" cy="669311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Podpořit vznik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mýtů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BE1D46C8-1C2C-124A-335A-7953F852FBBC}"/>
              </a:ext>
            </a:extLst>
          </p:cNvPr>
          <p:cNvSpPr/>
          <p:nvPr/>
        </p:nvSpPr>
        <p:spPr bwMode="auto">
          <a:xfrm>
            <a:off x="3006637" y="4903572"/>
            <a:ext cx="2085162" cy="801665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‚nutnost‘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vzpomínání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BAA8CB7A-C924-5868-BF70-FE3388AF8E96}"/>
              </a:ext>
            </a:extLst>
          </p:cNvPr>
          <p:cNvSpPr/>
          <p:nvPr/>
        </p:nvSpPr>
        <p:spPr bwMode="auto">
          <a:xfrm>
            <a:off x="5724965" y="3261748"/>
            <a:ext cx="1872851" cy="759772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Podpořit vznik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kolektivní identity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4C141449-9583-C746-68AF-F320DBFA6125}"/>
              </a:ext>
            </a:extLst>
          </p:cNvPr>
          <p:cNvSpPr/>
          <p:nvPr/>
        </p:nvSpPr>
        <p:spPr bwMode="auto">
          <a:xfrm>
            <a:off x="3196262" y="1811333"/>
            <a:ext cx="2530708" cy="867446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propojit identitu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s konkrétním místem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a časem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0C834415-50B8-3D34-2F7E-F44BC0F37E7F}"/>
              </a:ext>
            </a:extLst>
          </p:cNvPr>
          <p:cNvSpPr/>
          <p:nvPr/>
        </p:nvSpPr>
        <p:spPr bwMode="auto">
          <a:xfrm>
            <a:off x="1040650" y="4364456"/>
            <a:ext cx="1567510" cy="731328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Připomínat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 minulost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CF5D924F-CF5C-17E1-8789-331B101DAAC9}"/>
              </a:ext>
            </a:extLst>
          </p:cNvPr>
          <p:cNvSpPr/>
          <p:nvPr/>
        </p:nvSpPr>
        <p:spPr bwMode="auto">
          <a:xfrm>
            <a:off x="5797420" y="4597740"/>
            <a:ext cx="2160572" cy="819581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Předávat určitý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pohled na minulost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9F5FB98-D92F-1B0B-CE82-F7EEE5F9EDA7}"/>
              </a:ext>
            </a:extLst>
          </p:cNvPr>
          <p:cNvCxnSpPr>
            <a:stCxn id="109" idx="4"/>
            <a:endCxn id="13" idx="1"/>
          </p:cNvCxnSpPr>
          <p:nvPr/>
        </p:nvCxnSpPr>
        <p:spPr bwMode="auto">
          <a:xfrm>
            <a:off x="4483584" y="3441942"/>
            <a:ext cx="1630244" cy="12758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FEC10F0C-9117-3B59-94C2-3D057BADFBD7}"/>
              </a:ext>
            </a:extLst>
          </p:cNvPr>
          <p:cNvCxnSpPr>
            <a:endCxn id="9" idx="2"/>
          </p:cNvCxnSpPr>
          <p:nvPr/>
        </p:nvCxnSpPr>
        <p:spPr bwMode="auto">
          <a:xfrm>
            <a:off x="5247462" y="3369679"/>
            <a:ext cx="477503" cy="2719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8B3F4DCC-07FC-5DA5-C767-731330A69B8F}"/>
              </a:ext>
            </a:extLst>
          </p:cNvPr>
          <p:cNvCxnSpPr>
            <a:stCxn id="9" idx="5"/>
            <a:endCxn id="7" idx="1"/>
          </p:cNvCxnSpPr>
          <p:nvPr/>
        </p:nvCxnSpPr>
        <p:spPr bwMode="auto">
          <a:xfrm>
            <a:off x="7323543" y="3910254"/>
            <a:ext cx="22171" cy="1363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62703A5D-F0D3-701F-1A43-D04AF5D96565}"/>
              </a:ext>
            </a:extLst>
          </p:cNvPr>
          <p:cNvCxnSpPr>
            <a:stCxn id="109" idx="7"/>
            <a:endCxn id="3" idx="2"/>
          </p:cNvCxnSpPr>
          <p:nvPr/>
        </p:nvCxnSpPr>
        <p:spPr bwMode="auto">
          <a:xfrm flipV="1">
            <a:off x="5362816" y="2613370"/>
            <a:ext cx="740352" cy="37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BBD95407-4D61-00F3-D17A-78E31A53B8F7}"/>
              </a:ext>
            </a:extLst>
          </p:cNvPr>
          <p:cNvCxnSpPr>
            <a:stCxn id="109" idx="7"/>
            <a:endCxn id="2" idx="3"/>
          </p:cNvCxnSpPr>
          <p:nvPr/>
        </p:nvCxnSpPr>
        <p:spPr bwMode="auto">
          <a:xfrm flipV="1">
            <a:off x="5362816" y="1986150"/>
            <a:ext cx="599593" cy="10012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91F25A7F-B5BB-A2B8-E06F-5FB6B6B4C4CE}"/>
              </a:ext>
            </a:extLst>
          </p:cNvPr>
          <p:cNvCxnSpPr>
            <a:stCxn id="109" idx="0"/>
            <a:endCxn id="11" idx="4"/>
          </p:cNvCxnSpPr>
          <p:nvPr/>
        </p:nvCxnSpPr>
        <p:spPr bwMode="auto">
          <a:xfrm flipH="1" flipV="1">
            <a:off x="4461616" y="2678779"/>
            <a:ext cx="21968" cy="2305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DC052D5C-B9A3-5F8F-E01D-4CEE4F95F52A}"/>
              </a:ext>
            </a:extLst>
          </p:cNvPr>
          <p:cNvCxnSpPr>
            <a:stCxn id="109" idx="2"/>
          </p:cNvCxnSpPr>
          <p:nvPr/>
        </p:nvCxnSpPr>
        <p:spPr bwMode="auto">
          <a:xfrm flipH="1" flipV="1">
            <a:off x="2741581" y="2964500"/>
            <a:ext cx="498581" cy="2111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DB623E59-4094-EF1B-8301-47E9DC51DB0E}"/>
              </a:ext>
            </a:extLst>
          </p:cNvPr>
          <p:cNvCxnSpPr>
            <a:stCxn id="109" idx="2"/>
          </p:cNvCxnSpPr>
          <p:nvPr/>
        </p:nvCxnSpPr>
        <p:spPr bwMode="auto">
          <a:xfrm flipH="1">
            <a:off x="2277176" y="3175660"/>
            <a:ext cx="962986" cy="2244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7107B450-FA83-7370-F7BF-688E1B361037}"/>
              </a:ext>
            </a:extLst>
          </p:cNvPr>
          <p:cNvCxnSpPr>
            <a:stCxn id="109" idx="3"/>
            <a:endCxn id="12" idx="0"/>
          </p:cNvCxnSpPr>
          <p:nvPr/>
        </p:nvCxnSpPr>
        <p:spPr bwMode="auto">
          <a:xfrm flipH="1">
            <a:off x="1824405" y="3363950"/>
            <a:ext cx="1779947" cy="10005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7D9E788A-AA2A-BBAA-F8EB-D2B3C10CC074}"/>
              </a:ext>
            </a:extLst>
          </p:cNvPr>
          <p:cNvCxnSpPr>
            <a:stCxn id="109" idx="4"/>
            <a:endCxn id="8" idx="0"/>
          </p:cNvCxnSpPr>
          <p:nvPr/>
        </p:nvCxnSpPr>
        <p:spPr bwMode="auto">
          <a:xfrm flipH="1">
            <a:off x="4049218" y="3441942"/>
            <a:ext cx="434366" cy="14616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vál 5">
            <a:extLst>
              <a:ext uri="{FF2B5EF4-FFF2-40B4-BE49-F238E27FC236}">
                <a16:creationId xmlns:a16="http://schemas.microsoft.com/office/drawing/2014/main" id="{D0EE0D3D-340C-52C9-BFF6-ACD0D3186451}"/>
              </a:ext>
            </a:extLst>
          </p:cNvPr>
          <p:cNvSpPr/>
          <p:nvPr/>
        </p:nvSpPr>
        <p:spPr bwMode="auto">
          <a:xfrm>
            <a:off x="2376454" y="3658967"/>
            <a:ext cx="2085162" cy="1079214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Vytvořit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‚věčnou‘ kolektivní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 vzpomínku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17082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0</TotalTime>
  <Words>858</Words>
  <Application>Microsoft Office PowerPoint</Application>
  <PresentationFormat>Předvádění na obrazovce (4:3)</PresentationFormat>
  <Paragraphs>255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Tahoma</vt:lpstr>
      <vt:lpstr>Wingdings</vt:lpstr>
      <vt:lpstr>Prezentace_MU_CZ</vt:lpstr>
      <vt:lpstr>Metodika XIII.  Pamětní místa a (ne)místa lieux de mémoire  aneb: jak, proč a s pomocí čeho vzpomínáme a na co raději zapomeneme?     </vt:lpstr>
      <vt:lpstr>Prezentace aplikace PowerPoint</vt:lpstr>
      <vt:lpstr>Tematické  pilíře kurzu:    </vt:lpstr>
      <vt:lpstr>Cíle semestru: zápočet:    - aktivní účast v     semináři (případně ve svetru)  - krátké ústní příspěvky  - závěrečný referát (25-30 min) na      vybrané ‚místo paměti‘  hrubý plán semestru: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Úkoly 5.3.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Klara Hübner</cp:lastModifiedBy>
  <cp:revision>174</cp:revision>
  <cp:lastPrinted>2019-09-24T07:27:02Z</cp:lastPrinted>
  <dcterms:created xsi:type="dcterms:W3CDTF">2015-11-23T07:04:47Z</dcterms:created>
  <dcterms:modified xsi:type="dcterms:W3CDTF">2024-02-20T08:37:56Z</dcterms:modified>
</cp:coreProperties>
</file>