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73" r:id="rId2"/>
    <p:sldId id="274" r:id="rId3"/>
    <p:sldId id="257" r:id="rId4"/>
    <p:sldId id="258" r:id="rId5"/>
    <p:sldId id="301" r:id="rId6"/>
    <p:sldId id="303" r:id="rId7"/>
    <p:sldId id="309" r:id="rId8"/>
    <p:sldId id="311" r:id="rId9"/>
    <p:sldId id="315" r:id="rId10"/>
    <p:sldId id="278" r:id="rId11"/>
    <p:sldId id="280" r:id="rId12"/>
    <p:sldId id="281" r:id="rId13"/>
    <p:sldId id="282" r:id="rId14"/>
    <p:sldId id="283" r:id="rId15"/>
    <p:sldId id="285" r:id="rId16"/>
    <p:sldId id="286" r:id="rId17"/>
    <p:sldId id="288" r:id="rId18"/>
    <p:sldId id="292" r:id="rId19"/>
    <p:sldId id="336" r:id="rId20"/>
    <p:sldId id="337" r:id="rId21"/>
    <p:sldId id="333" r:id="rId22"/>
    <p:sldId id="297" r:id="rId23"/>
    <p:sldId id="299" r:id="rId24"/>
    <p:sldId id="271" r:id="rId25"/>
    <p:sldId id="261" r:id="rId26"/>
    <p:sldId id="334" r:id="rId27"/>
    <p:sldId id="263" r:id="rId28"/>
    <p:sldId id="318" r:id="rId29"/>
    <p:sldId id="264" r:id="rId30"/>
    <p:sldId id="265" r:id="rId31"/>
    <p:sldId id="319" r:id="rId32"/>
    <p:sldId id="323" r:id="rId33"/>
    <p:sldId id="321" r:id="rId34"/>
    <p:sldId id="329" r:id="rId35"/>
    <p:sldId id="324" r:id="rId36"/>
    <p:sldId id="272" r:id="rId37"/>
    <p:sldId id="332" r:id="rId38"/>
    <p:sldId id="325" r:id="rId39"/>
    <p:sldId id="327" r:id="rId40"/>
    <p:sldId id="335" r:id="rId41"/>
    <p:sldId id="328" r:id="rId4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A0FD1-75BE-4878-9E7D-0B1A21B089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094087-D2F1-4DC4-A55C-915AE2EDF18A}">
      <dgm:prSet/>
      <dgm:spPr/>
      <dgm:t>
        <a:bodyPr/>
        <a:lstStyle/>
        <a:p>
          <a:r>
            <a:rPr lang="cs-CZ" b="1"/>
            <a:t>Název prezentace               Datum                       Student </a:t>
          </a:r>
          <a:endParaRPr lang="en-US"/>
        </a:p>
      </dgm:t>
    </dgm:pt>
    <dgm:pt modelId="{E44D08C1-D101-45CF-90A3-75A3C7862C0F}" type="parTrans" cxnId="{549367DF-CD52-47F7-8E8B-343E3EABB19F}">
      <dgm:prSet/>
      <dgm:spPr/>
      <dgm:t>
        <a:bodyPr/>
        <a:lstStyle/>
        <a:p>
          <a:endParaRPr lang="en-US"/>
        </a:p>
      </dgm:t>
    </dgm:pt>
    <dgm:pt modelId="{5E416BEE-F6C2-44A4-83E0-F8FAAB56F5EA}" type="sibTrans" cxnId="{549367DF-CD52-47F7-8E8B-343E3EABB19F}">
      <dgm:prSet/>
      <dgm:spPr/>
      <dgm:t>
        <a:bodyPr/>
        <a:lstStyle/>
        <a:p>
          <a:endParaRPr lang="en-US"/>
        </a:p>
      </dgm:t>
    </dgm:pt>
    <dgm:pt modelId="{B700827A-0679-4E66-B698-23221FBD1CED}">
      <dgm:prSet/>
      <dgm:spPr/>
      <dgm:t>
        <a:bodyPr/>
        <a:lstStyle/>
        <a:p>
          <a:r>
            <a:rPr lang="cs-CZ" b="1" i="1" dirty="0"/>
            <a:t>1.</a:t>
          </a:r>
          <a:r>
            <a:rPr lang="cs-CZ" i="1" dirty="0"/>
            <a:t> Řecká osvobozenecká revoluce v dobových českých periodikách </a:t>
          </a:r>
          <a:endParaRPr lang="en-US" dirty="0"/>
        </a:p>
      </dgm:t>
    </dgm:pt>
    <dgm:pt modelId="{AE45F53E-C3F9-4822-99C9-19D572B098C7}" type="parTrans" cxnId="{472E35AB-7F99-4E98-8B6F-6DB6C67A0665}">
      <dgm:prSet/>
      <dgm:spPr/>
      <dgm:t>
        <a:bodyPr/>
        <a:lstStyle/>
        <a:p>
          <a:endParaRPr lang="en-US"/>
        </a:p>
      </dgm:t>
    </dgm:pt>
    <dgm:pt modelId="{F3C55B47-2E47-4279-9FC1-3A029C5F23F0}" type="sibTrans" cxnId="{472E35AB-7F99-4E98-8B6F-6DB6C67A0665}">
      <dgm:prSet/>
      <dgm:spPr/>
      <dgm:t>
        <a:bodyPr/>
        <a:lstStyle/>
        <a:p>
          <a:endParaRPr lang="en-US"/>
        </a:p>
      </dgm:t>
    </dgm:pt>
    <dgm:pt modelId="{1A99C60F-5E82-450B-A0AE-F930D302F798}">
      <dgm:prSet/>
      <dgm:spPr/>
      <dgm:t>
        <a:bodyPr/>
        <a:lstStyle/>
        <a:p>
          <a:r>
            <a:rPr lang="cs-CZ" i="1"/>
            <a:t>3. Makedonská otázka od konce 19. stol. dodnes</a:t>
          </a:r>
          <a:endParaRPr lang="en-US"/>
        </a:p>
      </dgm:t>
    </dgm:pt>
    <dgm:pt modelId="{C529F4CC-4208-4F26-8D2B-5E3E2DCA0A60}" type="parTrans" cxnId="{E87E8D45-306C-4435-A69E-001B73B32C56}">
      <dgm:prSet/>
      <dgm:spPr/>
      <dgm:t>
        <a:bodyPr/>
        <a:lstStyle/>
        <a:p>
          <a:endParaRPr lang="en-US"/>
        </a:p>
      </dgm:t>
    </dgm:pt>
    <dgm:pt modelId="{D64B3EF7-715B-4C56-954C-C65DD745BEC9}" type="sibTrans" cxnId="{E87E8D45-306C-4435-A69E-001B73B32C56}">
      <dgm:prSet/>
      <dgm:spPr/>
      <dgm:t>
        <a:bodyPr/>
        <a:lstStyle/>
        <a:p>
          <a:endParaRPr lang="en-US"/>
        </a:p>
      </dgm:t>
    </dgm:pt>
    <dgm:pt modelId="{9A93C8ED-6C58-44C0-A171-55CE59002F33}">
      <dgm:prSet/>
      <dgm:spPr/>
      <dgm:t>
        <a:bodyPr/>
        <a:lstStyle/>
        <a:p>
          <a:r>
            <a:rPr lang="cs-CZ" i="1"/>
            <a:t>2. Maloasijská katastrofa- její ohlas v českém tisku                                                   </a:t>
          </a:r>
          <a:endParaRPr lang="en-US"/>
        </a:p>
      </dgm:t>
    </dgm:pt>
    <dgm:pt modelId="{7D9E83BD-4D64-4A8C-9C6B-AB237C46B984}" type="parTrans" cxnId="{A7C89933-9B5B-4D57-BA7B-979460BC490B}">
      <dgm:prSet/>
      <dgm:spPr/>
      <dgm:t>
        <a:bodyPr/>
        <a:lstStyle/>
        <a:p>
          <a:endParaRPr lang="en-US"/>
        </a:p>
      </dgm:t>
    </dgm:pt>
    <dgm:pt modelId="{CBA93166-CEB3-4A76-BFD0-CE2DFA2E0EA7}" type="sibTrans" cxnId="{A7C89933-9B5B-4D57-BA7B-979460BC490B}">
      <dgm:prSet/>
      <dgm:spPr/>
      <dgm:t>
        <a:bodyPr/>
        <a:lstStyle/>
        <a:p>
          <a:endParaRPr lang="en-US"/>
        </a:p>
      </dgm:t>
    </dgm:pt>
    <dgm:pt modelId="{1757E0C4-9F15-4D82-85B1-D99740447D95}">
      <dgm:prSet/>
      <dgm:spPr/>
      <dgm:t>
        <a:bodyPr/>
        <a:lstStyle/>
        <a:p>
          <a:r>
            <a:rPr lang="cs-CZ" i="1"/>
            <a:t>3.  Protifašistický odboj v Řecku </a:t>
          </a:r>
          <a:endParaRPr lang="en-US"/>
        </a:p>
      </dgm:t>
    </dgm:pt>
    <dgm:pt modelId="{C73B46DA-51DB-4140-A00C-E07F1B0A96CB}" type="parTrans" cxnId="{E9199E6D-7118-4A2B-A523-BB13DD5B3156}">
      <dgm:prSet/>
      <dgm:spPr/>
      <dgm:t>
        <a:bodyPr/>
        <a:lstStyle/>
        <a:p>
          <a:endParaRPr lang="en-US"/>
        </a:p>
      </dgm:t>
    </dgm:pt>
    <dgm:pt modelId="{72BAC5BB-1BD9-4501-8963-29C79C020B0F}" type="sibTrans" cxnId="{E9199E6D-7118-4A2B-A523-BB13DD5B3156}">
      <dgm:prSet/>
      <dgm:spPr/>
      <dgm:t>
        <a:bodyPr/>
        <a:lstStyle/>
        <a:p>
          <a:endParaRPr lang="en-US"/>
        </a:p>
      </dgm:t>
    </dgm:pt>
    <dgm:pt modelId="{ADB3638C-424F-4AAD-AC86-87B118F691D6}">
      <dgm:prSet/>
      <dgm:spPr/>
      <dgm:t>
        <a:bodyPr/>
        <a:lstStyle/>
        <a:p>
          <a:r>
            <a:rPr lang="cs-CZ" i="1"/>
            <a:t>4.   Občanská válka – periodizace, aktéři, mezinárodní vměšování – Československo a jeho vměšování do občanské války </a:t>
          </a:r>
          <a:endParaRPr lang="en-US"/>
        </a:p>
      </dgm:t>
    </dgm:pt>
    <dgm:pt modelId="{33E85166-BC09-49BC-8148-636A58AEF148}" type="parTrans" cxnId="{CC3B70F1-D739-4B52-B1F5-C47D55019511}">
      <dgm:prSet/>
      <dgm:spPr/>
      <dgm:t>
        <a:bodyPr/>
        <a:lstStyle/>
        <a:p>
          <a:endParaRPr lang="en-US"/>
        </a:p>
      </dgm:t>
    </dgm:pt>
    <dgm:pt modelId="{32C2E3CC-2D7A-4FF2-A9BF-B43B25C48D50}" type="sibTrans" cxnId="{CC3B70F1-D739-4B52-B1F5-C47D55019511}">
      <dgm:prSet/>
      <dgm:spPr/>
      <dgm:t>
        <a:bodyPr/>
        <a:lstStyle/>
        <a:p>
          <a:endParaRPr lang="en-US"/>
        </a:p>
      </dgm:t>
    </dgm:pt>
    <dgm:pt modelId="{CD078001-8960-4230-B0ED-30C875DAE527}">
      <dgm:prSet/>
      <dgm:spPr/>
      <dgm:t>
        <a:bodyPr/>
        <a:lstStyle/>
        <a:p>
          <a:r>
            <a:rPr lang="cs-CZ" i="1"/>
            <a:t>5.  Trumanova  doktrína – USA a povalečné Řecko </a:t>
          </a:r>
          <a:endParaRPr lang="en-US"/>
        </a:p>
      </dgm:t>
    </dgm:pt>
    <dgm:pt modelId="{09B5771A-4A70-44CC-82EC-8A7197B0A65F}" type="parTrans" cxnId="{7B544980-8468-489C-BE32-EC4923BA1A83}">
      <dgm:prSet/>
      <dgm:spPr/>
      <dgm:t>
        <a:bodyPr/>
        <a:lstStyle/>
        <a:p>
          <a:endParaRPr lang="en-US"/>
        </a:p>
      </dgm:t>
    </dgm:pt>
    <dgm:pt modelId="{90C4BEA2-B4E1-4FB2-A2C1-6E5731AE141C}" type="sibTrans" cxnId="{7B544980-8468-489C-BE32-EC4923BA1A83}">
      <dgm:prSet/>
      <dgm:spPr/>
      <dgm:t>
        <a:bodyPr/>
        <a:lstStyle/>
        <a:p>
          <a:endParaRPr lang="en-US"/>
        </a:p>
      </dgm:t>
    </dgm:pt>
    <dgm:pt modelId="{832AE81D-2F4F-4467-A731-5031EC41683D}">
      <dgm:prSet/>
      <dgm:spPr/>
      <dgm:t>
        <a:bodyPr/>
        <a:lstStyle/>
        <a:p>
          <a:r>
            <a:rPr lang="cs-CZ" i="1" dirty="0"/>
            <a:t>6.   Řečtí emigranti v ČSR                                                       </a:t>
          </a:r>
          <a:endParaRPr lang="en-US" dirty="0"/>
        </a:p>
      </dgm:t>
    </dgm:pt>
    <dgm:pt modelId="{BDE7DA2D-0FEC-486D-8EBE-4839E3E2E2F9}" type="parTrans" cxnId="{ABD6A602-A2B2-4858-B146-04946DDED068}">
      <dgm:prSet/>
      <dgm:spPr/>
      <dgm:t>
        <a:bodyPr/>
        <a:lstStyle/>
        <a:p>
          <a:endParaRPr lang="en-US"/>
        </a:p>
      </dgm:t>
    </dgm:pt>
    <dgm:pt modelId="{88790063-039F-43D2-B60B-BD7B5EE4AF3B}" type="sibTrans" cxnId="{ABD6A602-A2B2-4858-B146-04946DDED068}">
      <dgm:prSet/>
      <dgm:spPr/>
      <dgm:t>
        <a:bodyPr/>
        <a:lstStyle/>
        <a:p>
          <a:endParaRPr lang="en-US"/>
        </a:p>
      </dgm:t>
    </dgm:pt>
    <dgm:pt modelId="{7D83B7C3-63FD-4A90-B2BB-B28BB2493A2C}">
      <dgm:prSet/>
      <dgm:spPr/>
      <dgm:t>
        <a:bodyPr/>
        <a:lstStyle/>
        <a:p>
          <a:r>
            <a:rPr lang="cs-CZ" i="1" dirty="0"/>
            <a:t>7.  Kyperská otázka  (od r. 1878 do 1945 – Od r. 1945 – do r. 1960, Od nezávislosti do turecké </a:t>
          </a:r>
          <a:r>
            <a:rPr lang="cs-CZ" i="1" dirty="0" err="1"/>
            <a:t>inveze</a:t>
          </a:r>
          <a:r>
            <a:rPr lang="cs-CZ" i="1" dirty="0"/>
            <a:t>                                                              </a:t>
          </a:r>
          <a:endParaRPr lang="en-US" dirty="0"/>
        </a:p>
      </dgm:t>
    </dgm:pt>
    <dgm:pt modelId="{E509A81E-B10B-4C9D-9248-960D6957D160}" type="parTrans" cxnId="{838100DB-B82B-4D9C-8F7F-E3E7A95685A0}">
      <dgm:prSet/>
      <dgm:spPr/>
      <dgm:t>
        <a:bodyPr/>
        <a:lstStyle/>
        <a:p>
          <a:endParaRPr lang="en-US"/>
        </a:p>
      </dgm:t>
    </dgm:pt>
    <dgm:pt modelId="{78568D4D-0B72-4CE6-BE38-EC7E0DC11B3B}" type="sibTrans" cxnId="{838100DB-B82B-4D9C-8F7F-E3E7A95685A0}">
      <dgm:prSet/>
      <dgm:spPr/>
      <dgm:t>
        <a:bodyPr/>
        <a:lstStyle/>
        <a:p>
          <a:endParaRPr lang="en-US"/>
        </a:p>
      </dgm:t>
    </dgm:pt>
    <dgm:pt modelId="{B7728085-B75E-4367-9A54-9A7D2ACD0588}">
      <dgm:prSet/>
      <dgm:spPr/>
      <dgm:t>
        <a:bodyPr/>
        <a:lstStyle/>
        <a:p>
          <a:r>
            <a:rPr lang="cs-CZ" i="1"/>
            <a:t>8.  Vstup Řecka do EHS – Konstantinos Karamanlis</a:t>
          </a:r>
          <a:endParaRPr lang="en-US"/>
        </a:p>
      </dgm:t>
    </dgm:pt>
    <dgm:pt modelId="{2127D4A4-8C10-4248-A65C-C29A3279C1F7}" type="parTrans" cxnId="{459AD8B2-9E49-459D-8C43-BE590001E4F6}">
      <dgm:prSet/>
      <dgm:spPr/>
      <dgm:t>
        <a:bodyPr/>
        <a:lstStyle/>
        <a:p>
          <a:endParaRPr lang="en-US"/>
        </a:p>
      </dgm:t>
    </dgm:pt>
    <dgm:pt modelId="{BC76AE25-4C75-41E7-8809-F1B61503A2FE}" type="sibTrans" cxnId="{459AD8B2-9E49-459D-8C43-BE590001E4F6}">
      <dgm:prSet/>
      <dgm:spPr/>
      <dgm:t>
        <a:bodyPr/>
        <a:lstStyle/>
        <a:p>
          <a:endParaRPr lang="en-US"/>
        </a:p>
      </dgm:t>
    </dgm:pt>
    <dgm:pt modelId="{27DEF436-314C-4AFA-BBC1-A0655029C43A}">
      <dgm:prSet/>
      <dgm:spPr/>
      <dgm:t>
        <a:bodyPr/>
        <a:lstStyle/>
        <a:p>
          <a:r>
            <a:rPr lang="cs-CZ" i="1"/>
            <a:t>9.  PASOK a Andreas Papandreu – otázka populismu </a:t>
          </a:r>
          <a:endParaRPr lang="en-US"/>
        </a:p>
      </dgm:t>
    </dgm:pt>
    <dgm:pt modelId="{64F72686-C733-45BD-AA29-F14D38257973}" type="parTrans" cxnId="{505719DB-C3E5-4AF6-A050-A74C3D589D6A}">
      <dgm:prSet/>
      <dgm:spPr/>
      <dgm:t>
        <a:bodyPr/>
        <a:lstStyle/>
        <a:p>
          <a:endParaRPr lang="en-US"/>
        </a:p>
      </dgm:t>
    </dgm:pt>
    <dgm:pt modelId="{F8AC9DAB-5672-4BF6-9F20-05B16C0D7C0A}" type="sibTrans" cxnId="{505719DB-C3E5-4AF6-A050-A74C3D589D6A}">
      <dgm:prSet/>
      <dgm:spPr/>
      <dgm:t>
        <a:bodyPr/>
        <a:lstStyle/>
        <a:p>
          <a:endParaRPr lang="en-US"/>
        </a:p>
      </dgm:t>
    </dgm:pt>
    <dgm:pt modelId="{BA3F55DD-5068-4B67-995F-E7295B465275}">
      <dgm:prSet/>
      <dgm:spPr/>
      <dgm:t>
        <a:bodyPr/>
        <a:lstStyle/>
        <a:p>
          <a:r>
            <a:rPr lang="cs-CZ" dirty="0"/>
            <a:t>10. Řecko a jeho sousedé (řecko-turecké vztahy po 2. sv. válce)</a:t>
          </a:r>
          <a:r>
            <a:rPr lang="cs-CZ" i="1" dirty="0"/>
            <a:t> </a:t>
          </a:r>
          <a:endParaRPr lang="en-US" dirty="0"/>
        </a:p>
      </dgm:t>
    </dgm:pt>
    <dgm:pt modelId="{987B7626-C249-4E1D-857B-BF47D823F9C0}" type="parTrans" cxnId="{5E67EBE1-66C0-4370-A7EF-7C48DE992FE3}">
      <dgm:prSet/>
      <dgm:spPr/>
      <dgm:t>
        <a:bodyPr/>
        <a:lstStyle/>
        <a:p>
          <a:endParaRPr lang="en-US"/>
        </a:p>
      </dgm:t>
    </dgm:pt>
    <dgm:pt modelId="{CF087851-B811-4057-8269-9A2F2A89EEAE}" type="sibTrans" cxnId="{5E67EBE1-66C0-4370-A7EF-7C48DE992FE3}">
      <dgm:prSet/>
      <dgm:spPr/>
      <dgm:t>
        <a:bodyPr/>
        <a:lstStyle/>
        <a:p>
          <a:endParaRPr lang="en-US"/>
        </a:p>
      </dgm:t>
    </dgm:pt>
    <dgm:pt modelId="{AC27426E-28E8-4E2E-9FD7-C237D2ED2255}">
      <dgm:prSet/>
      <dgm:spPr/>
      <dgm:t>
        <a:bodyPr/>
        <a:lstStyle/>
        <a:p>
          <a:r>
            <a:rPr lang="cs-CZ" i="1" dirty="0"/>
            <a:t>  11. </a:t>
          </a:r>
          <a:r>
            <a:rPr lang="cs-CZ" dirty="0"/>
            <a:t>Odraz řecké krize v českém (slovenském) tisku </a:t>
          </a:r>
          <a:r>
            <a:rPr lang="cs-CZ" i="1" dirty="0"/>
            <a:t> </a:t>
          </a:r>
          <a:endParaRPr lang="en-US" dirty="0"/>
        </a:p>
      </dgm:t>
    </dgm:pt>
    <dgm:pt modelId="{7C5C8746-F81A-4B9B-A48E-B2B853EC4486}" type="parTrans" cxnId="{378AE9E9-BF48-45FC-8580-CFFFA3C193B0}">
      <dgm:prSet/>
      <dgm:spPr/>
      <dgm:t>
        <a:bodyPr/>
        <a:lstStyle/>
        <a:p>
          <a:endParaRPr lang="en-US"/>
        </a:p>
      </dgm:t>
    </dgm:pt>
    <dgm:pt modelId="{C530729A-9C1A-441A-B0DD-A50E044FEDD6}" type="sibTrans" cxnId="{378AE9E9-BF48-45FC-8580-CFFFA3C193B0}">
      <dgm:prSet/>
      <dgm:spPr/>
      <dgm:t>
        <a:bodyPr/>
        <a:lstStyle/>
        <a:p>
          <a:endParaRPr lang="en-US"/>
        </a:p>
      </dgm:t>
    </dgm:pt>
    <dgm:pt modelId="{FB55CC89-C135-41C4-8FF0-F3F6B5A766B1}">
      <dgm:prSet/>
      <dgm:spPr/>
      <dgm:t>
        <a:bodyPr/>
        <a:lstStyle/>
        <a:p>
          <a:r>
            <a:rPr lang="cs-CZ" dirty="0"/>
            <a:t>12. Řecko a migrační krize (2015-dodnes)</a:t>
          </a:r>
          <a:endParaRPr lang="en-US" dirty="0"/>
        </a:p>
      </dgm:t>
    </dgm:pt>
    <dgm:pt modelId="{24AB023A-5FB6-4F39-9C9B-A0E52B1642AC}" type="parTrans" cxnId="{A463D712-A83E-4567-9EA4-5E98457C7052}">
      <dgm:prSet/>
      <dgm:spPr/>
      <dgm:t>
        <a:bodyPr/>
        <a:lstStyle/>
        <a:p>
          <a:endParaRPr lang="cs-CZ"/>
        </a:p>
      </dgm:t>
    </dgm:pt>
    <dgm:pt modelId="{8AED1D9A-BDE0-41E0-971D-D07BACC810F7}" type="sibTrans" cxnId="{A463D712-A83E-4567-9EA4-5E98457C7052}">
      <dgm:prSet/>
      <dgm:spPr/>
      <dgm:t>
        <a:bodyPr/>
        <a:lstStyle/>
        <a:p>
          <a:endParaRPr lang="cs-CZ"/>
        </a:p>
      </dgm:t>
    </dgm:pt>
    <dgm:pt modelId="{7B0AD09C-B23D-4ACD-925D-2821CEDB3B58}" type="pres">
      <dgm:prSet presAssocID="{073A0FD1-75BE-4878-9E7D-0B1A21B089A5}" presName="vert0" presStyleCnt="0">
        <dgm:presLayoutVars>
          <dgm:dir/>
          <dgm:animOne val="branch"/>
          <dgm:animLvl val="lvl"/>
        </dgm:presLayoutVars>
      </dgm:prSet>
      <dgm:spPr/>
    </dgm:pt>
    <dgm:pt modelId="{538E8DFF-F632-429E-A465-15DDF0F6E452}" type="pres">
      <dgm:prSet presAssocID="{47094087-D2F1-4DC4-A55C-915AE2EDF18A}" presName="thickLine" presStyleLbl="alignNode1" presStyleIdx="0" presStyleCnt="14"/>
      <dgm:spPr/>
    </dgm:pt>
    <dgm:pt modelId="{0896638E-85E5-471E-B664-402E04D828E0}" type="pres">
      <dgm:prSet presAssocID="{47094087-D2F1-4DC4-A55C-915AE2EDF18A}" presName="horz1" presStyleCnt="0"/>
      <dgm:spPr/>
    </dgm:pt>
    <dgm:pt modelId="{834C2C76-A483-4D07-BE69-AFAB747010A6}" type="pres">
      <dgm:prSet presAssocID="{47094087-D2F1-4DC4-A55C-915AE2EDF18A}" presName="tx1" presStyleLbl="revTx" presStyleIdx="0" presStyleCnt="14"/>
      <dgm:spPr/>
    </dgm:pt>
    <dgm:pt modelId="{32C4D2A8-852E-4210-A746-E2635760A15F}" type="pres">
      <dgm:prSet presAssocID="{47094087-D2F1-4DC4-A55C-915AE2EDF18A}" presName="vert1" presStyleCnt="0"/>
      <dgm:spPr/>
    </dgm:pt>
    <dgm:pt modelId="{1B4B874C-E51B-4BC7-95FB-68C7C47CE2EF}" type="pres">
      <dgm:prSet presAssocID="{B700827A-0679-4E66-B698-23221FBD1CED}" presName="thickLine" presStyleLbl="alignNode1" presStyleIdx="1" presStyleCnt="14"/>
      <dgm:spPr/>
    </dgm:pt>
    <dgm:pt modelId="{A2C79F41-CEA5-4CF9-A500-56933042F1C0}" type="pres">
      <dgm:prSet presAssocID="{B700827A-0679-4E66-B698-23221FBD1CED}" presName="horz1" presStyleCnt="0"/>
      <dgm:spPr/>
    </dgm:pt>
    <dgm:pt modelId="{8B73D226-C488-4FEB-81BD-572EE1ADCDB7}" type="pres">
      <dgm:prSet presAssocID="{B700827A-0679-4E66-B698-23221FBD1CED}" presName="tx1" presStyleLbl="revTx" presStyleIdx="1" presStyleCnt="14"/>
      <dgm:spPr/>
    </dgm:pt>
    <dgm:pt modelId="{A2E12857-EC47-4297-968A-106D840202CD}" type="pres">
      <dgm:prSet presAssocID="{B700827A-0679-4E66-B698-23221FBD1CED}" presName="vert1" presStyleCnt="0"/>
      <dgm:spPr/>
    </dgm:pt>
    <dgm:pt modelId="{2456D604-C9E9-4EEC-94CF-60E24DC84BB8}" type="pres">
      <dgm:prSet presAssocID="{1A99C60F-5E82-450B-A0AE-F930D302F798}" presName="thickLine" presStyleLbl="alignNode1" presStyleIdx="2" presStyleCnt="14"/>
      <dgm:spPr/>
    </dgm:pt>
    <dgm:pt modelId="{E4537370-C09C-4706-AF6D-BC6B7E770914}" type="pres">
      <dgm:prSet presAssocID="{1A99C60F-5E82-450B-A0AE-F930D302F798}" presName="horz1" presStyleCnt="0"/>
      <dgm:spPr/>
    </dgm:pt>
    <dgm:pt modelId="{F4037DE4-8685-4F06-92A7-CDDF942F0AA2}" type="pres">
      <dgm:prSet presAssocID="{1A99C60F-5E82-450B-A0AE-F930D302F798}" presName="tx1" presStyleLbl="revTx" presStyleIdx="2" presStyleCnt="14"/>
      <dgm:spPr/>
    </dgm:pt>
    <dgm:pt modelId="{3C74EDA2-F210-4F1B-BA9A-B0735EA2BE67}" type="pres">
      <dgm:prSet presAssocID="{1A99C60F-5E82-450B-A0AE-F930D302F798}" presName="vert1" presStyleCnt="0"/>
      <dgm:spPr/>
    </dgm:pt>
    <dgm:pt modelId="{1B25BD00-C9B4-4B8F-96CD-BD9BD80CEA08}" type="pres">
      <dgm:prSet presAssocID="{9A93C8ED-6C58-44C0-A171-55CE59002F33}" presName="thickLine" presStyleLbl="alignNode1" presStyleIdx="3" presStyleCnt="14"/>
      <dgm:spPr/>
    </dgm:pt>
    <dgm:pt modelId="{DBAA9BBD-210B-4A5D-B3BF-F6ACE301000F}" type="pres">
      <dgm:prSet presAssocID="{9A93C8ED-6C58-44C0-A171-55CE59002F33}" presName="horz1" presStyleCnt="0"/>
      <dgm:spPr/>
    </dgm:pt>
    <dgm:pt modelId="{8CBB1CAC-3CD3-437A-839D-4DDE44D00540}" type="pres">
      <dgm:prSet presAssocID="{9A93C8ED-6C58-44C0-A171-55CE59002F33}" presName="tx1" presStyleLbl="revTx" presStyleIdx="3" presStyleCnt="14"/>
      <dgm:spPr/>
    </dgm:pt>
    <dgm:pt modelId="{740923BE-9F84-4BAA-9298-E335DA1B9841}" type="pres">
      <dgm:prSet presAssocID="{9A93C8ED-6C58-44C0-A171-55CE59002F33}" presName="vert1" presStyleCnt="0"/>
      <dgm:spPr/>
    </dgm:pt>
    <dgm:pt modelId="{E814814B-2754-430A-B803-57E2502B0EC1}" type="pres">
      <dgm:prSet presAssocID="{1757E0C4-9F15-4D82-85B1-D99740447D95}" presName="thickLine" presStyleLbl="alignNode1" presStyleIdx="4" presStyleCnt="14"/>
      <dgm:spPr/>
    </dgm:pt>
    <dgm:pt modelId="{5138E72D-26BB-4631-878C-5B66AE4B85B5}" type="pres">
      <dgm:prSet presAssocID="{1757E0C4-9F15-4D82-85B1-D99740447D95}" presName="horz1" presStyleCnt="0"/>
      <dgm:spPr/>
    </dgm:pt>
    <dgm:pt modelId="{601D0192-50D2-4E70-A2EE-DE78907C9ABF}" type="pres">
      <dgm:prSet presAssocID="{1757E0C4-9F15-4D82-85B1-D99740447D95}" presName="tx1" presStyleLbl="revTx" presStyleIdx="4" presStyleCnt="14"/>
      <dgm:spPr/>
    </dgm:pt>
    <dgm:pt modelId="{C0C203D8-77DD-4A36-A89F-B75E3479D49B}" type="pres">
      <dgm:prSet presAssocID="{1757E0C4-9F15-4D82-85B1-D99740447D95}" presName="vert1" presStyleCnt="0"/>
      <dgm:spPr/>
    </dgm:pt>
    <dgm:pt modelId="{3608BB73-48D9-47AB-8E44-04573AB20B3C}" type="pres">
      <dgm:prSet presAssocID="{ADB3638C-424F-4AAD-AC86-87B118F691D6}" presName="thickLine" presStyleLbl="alignNode1" presStyleIdx="5" presStyleCnt="14"/>
      <dgm:spPr/>
    </dgm:pt>
    <dgm:pt modelId="{9594E09B-5D09-41F1-98F0-E03305AF5C54}" type="pres">
      <dgm:prSet presAssocID="{ADB3638C-424F-4AAD-AC86-87B118F691D6}" presName="horz1" presStyleCnt="0"/>
      <dgm:spPr/>
    </dgm:pt>
    <dgm:pt modelId="{C090F91B-6C9D-46A9-92BE-A88CD8C40785}" type="pres">
      <dgm:prSet presAssocID="{ADB3638C-424F-4AAD-AC86-87B118F691D6}" presName="tx1" presStyleLbl="revTx" presStyleIdx="5" presStyleCnt="14"/>
      <dgm:spPr/>
    </dgm:pt>
    <dgm:pt modelId="{F8D01724-CAAE-44CA-8E17-B1D39D314EAF}" type="pres">
      <dgm:prSet presAssocID="{ADB3638C-424F-4AAD-AC86-87B118F691D6}" presName="vert1" presStyleCnt="0"/>
      <dgm:spPr/>
    </dgm:pt>
    <dgm:pt modelId="{67B807DC-E852-4EC2-BA02-D45E70079C34}" type="pres">
      <dgm:prSet presAssocID="{CD078001-8960-4230-B0ED-30C875DAE527}" presName="thickLine" presStyleLbl="alignNode1" presStyleIdx="6" presStyleCnt="14"/>
      <dgm:spPr/>
    </dgm:pt>
    <dgm:pt modelId="{EDBC6BC6-972F-4B06-B2B4-38A20C591CC1}" type="pres">
      <dgm:prSet presAssocID="{CD078001-8960-4230-B0ED-30C875DAE527}" presName="horz1" presStyleCnt="0"/>
      <dgm:spPr/>
    </dgm:pt>
    <dgm:pt modelId="{A96705C3-28E8-4EC0-AB62-05738C601E12}" type="pres">
      <dgm:prSet presAssocID="{CD078001-8960-4230-B0ED-30C875DAE527}" presName="tx1" presStyleLbl="revTx" presStyleIdx="6" presStyleCnt="14"/>
      <dgm:spPr/>
    </dgm:pt>
    <dgm:pt modelId="{D78E2299-69FF-4341-8B3D-88551093D8AB}" type="pres">
      <dgm:prSet presAssocID="{CD078001-8960-4230-B0ED-30C875DAE527}" presName="vert1" presStyleCnt="0"/>
      <dgm:spPr/>
    </dgm:pt>
    <dgm:pt modelId="{DD90132F-A75C-4ADE-9414-7C986A51576A}" type="pres">
      <dgm:prSet presAssocID="{832AE81D-2F4F-4467-A731-5031EC41683D}" presName="thickLine" presStyleLbl="alignNode1" presStyleIdx="7" presStyleCnt="14"/>
      <dgm:spPr/>
    </dgm:pt>
    <dgm:pt modelId="{8C55F6AF-B0ED-4FB7-BAA1-FE59827A0E81}" type="pres">
      <dgm:prSet presAssocID="{832AE81D-2F4F-4467-A731-5031EC41683D}" presName="horz1" presStyleCnt="0"/>
      <dgm:spPr/>
    </dgm:pt>
    <dgm:pt modelId="{DCAFAAF6-304A-4946-9496-3814C11952D8}" type="pres">
      <dgm:prSet presAssocID="{832AE81D-2F4F-4467-A731-5031EC41683D}" presName="tx1" presStyleLbl="revTx" presStyleIdx="7" presStyleCnt="14"/>
      <dgm:spPr/>
    </dgm:pt>
    <dgm:pt modelId="{F3B1815B-E1AA-44D1-AF47-33E9AD54C4CB}" type="pres">
      <dgm:prSet presAssocID="{832AE81D-2F4F-4467-A731-5031EC41683D}" presName="vert1" presStyleCnt="0"/>
      <dgm:spPr/>
    </dgm:pt>
    <dgm:pt modelId="{F0F02C7B-37AD-46E1-92EB-1174F1B49501}" type="pres">
      <dgm:prSet presAssocID="{7D83B7C3-63FD-4A90-B2BB-B28BB2493A2C}" presName="thickLine" presStyleLbl="alignNode1" presStyleIdx="8" presStyleCnt="14"/>
      <dgm:spPr/>
    </dgm:pt>
    <dgm:pt modelId="{D40EE023-6C72-40A2-AEDC-38E28A3CE97F}" type="pres">
      <dgm:prSet presAssocID="{7D83B7C3-63FD-4A90-B2BB-B28BB2493A2C}" presName="horz1" presStyleCnt="0"/>
      <dgm:spPr/>
    </dgm:pt>
    <dgm:pt modelId="{2E154848-85C8-4E56-9378-C959BF99CF2E}" type="pres">
      <dgm:prSet presAssocID="{7D83B7C3-63FD-4A90-B2BB-B28BB2493A2C}" presName="tx1" presStyleLbl="revTx" presStyleIdx="8" presStyleCnt="14"/>
      <dgm:spPr/>
    </dgm:pt>
    <dgm:pt modelId="{939B9FC7-46CD-4A54-BAAF-7C16BFEB7903}" type="pres">
      <dgm:prSet presAssocID="{7D83B7C3-63FD-4A90-B2BB-B28BB2493A2C}" presName="vert1" presStyleCnt="0"/>
      <dgm:spPr/>
    </dgm:pt>
    <dgm:pt modelId="{3DBC34E4-A87A-4BD4-8EF8-1447E46EBDFF}" type="pres">
      <dgm:prSet presAssocID="{B7728085-B75E-4367-9A54-9A7D2ACD0588}" presName="thickLine" presStyleLbl="alignNode1" presStyleIdx="9" presStyleCnt="14"/>
      <dgm:spPr/>
    </dgm:pt>
    <dgm:pt modelId="{65DF2449-23A2-4F0F-8313-4904F500E702}" type="pres">
      <dgm:prSet presAssocID="{B7728085-B75E-4367-9A54-9A7D2ACD0588}" presName="horz1" presStyleCnt="0"/>
      <dgm:spPr/>
    </dgm:pt>
    <dgm:pt modelId="{5A4749EE-9896-4CD4-81DC-B5857F596441}" type="pres">
      <dgm:prSet presAssocID="{B7728085-B75E-4367-9A54-9A7D2ACD0588}" presName="tx1" presStyleLbl="revTx" presStyleIdx="9" presStyleCnt="14"/>
      <dgm:spPr/>
    </dgm:pt>
    <dgm:pt modelId="{42E82E5C-D167-4E9F-9434-8581ADB35A81}" type="pres">
      <dgm:prSet presAssocID="{B7728085-B75E-4367-9A54-9A7D2ACD0588}" presName="vert1" presStyleCnt="0"/>
      <dgm:spPr/>
    </dgm:pt>
    <dgm:pt modelId="{1BBC1077-DBEB-40F5-93E8-F8753E31A788}" type="pres">
      <dgm:prSet presAssocID="{27DEF436-314C-4AFA-BBC1-A0655029C43A}" presName="thickLine" presStyleLbl="alignNode1" presStyleIdx="10" presStyleCnt="14"/>
      <dgm:spPr/>
    </dgm:pt>
    <dgm:pt modelId="{5F461569-C878-4433-A9FA-22826645BB4E}" type="pres">
      <dgm:prSet presAssocID="{27DEF436-314C-4AFA-BBC1-A0655029C43A}" presName="horz1" presStyleCnt="0"/>
      <dgm:spPr/>
    </dgm:pt>
    <dgm:pt modelId="{78FE9AB9-EA28-4095-9FFB-C75132CBCBB3}" type="pres">
      <dgm:prSet presAssocID="{27DEF436-314C-4AFA-BBC1-A0655029C43A}" presName="tx1" presStyleLbl="revTx" presStyleIdx="10" presStyleCnt="14"/>
      <dgm:spPr/>
    </dgm:pt>
    <dgm:pt modelId="{43DFCDB5-8DE2-4344-AB68-AC5EA6AA6F3B}" type="pres">
      <dgm:prSet presAssocID="{27DEF436-314C-4AFA-BBC1-A0655029C43A}" presName="vert1" presStyleCnt="0"/>
      <dgm:spPr/>
    </dgm:pt>
    <dgm:pt modelId="{839A9568-3B28-4466-9A69-FD3BE4F0B3A7}" type="pres">
      <dgm:prSet presAssocID="{BA3F55DD-5068-4B67-995F-E7295B465275}" presName="thickLine" presStyleLbl="alignNode1" presStyleIdx="11" presStyleCnt="14"/>
      <dgm:spPr/>
    </dgm:pt>
    <dgm:pt modelId="{149B4D3E-0BA7-4C7C-BADA-3B97465EB628}" type="pres">
      <dgm:prSet presAssocID="{BA3F55DD-5068-4B67-995F-E7295B465275}" presName="horz1" presStyleCnt="0"/>
      <dgm:spPr/>
    </dgm:pt>
    <dgm:pt modelId="{22847456-1183-4216-B783-C616198C3700}" type="pres">
      <dgm:prSet presAssocID="{BA3F55DD-5068-4B67-995F-E7295B465275}" presName="tx1" presStyleLbl="revTx" presStyleIdx="11" presStyleCnt="14"/>
      <dgm:spPr/>
    </dgm:pt>
    <dgm:pt modelId="{B2F835E2-4C0F-4B31-A884-2FF08542883B}" type="pres">
      <dgm:prSet presAssocID="{BA3F55DD-5068-4B67-995F-E7295B465275}" presName="vert1" presStyleCnt="0"/>
      <dgm:spPr/>
    </dgm:pt>
    <dgm:pt modelId="{4FFD16C4-0769-4DB3-BF68-877A8BC83A14}" type="pres">
      <dgm:prSet presAssocID="{AC27426E-28E8-4E2E-9FD7-C237D2ED2255}" presName="thickLine" presStyleLbl="alignNode1" presStyleIdx="12" presStyleCnt="14"/>
      <dgm:spPr/>
    </dgm:pt>
    <dgm:pt modelId="{1C6C7290-F8F5-4108-9ED0-21F96A214CC9}" type="pres">
      <dgm:prSet presAssocID="{AC27426E-28E8-4E2E-9FD7-C237D2ED2255}" presName="horz1" presStyleCnt="0"/>
      <dgm:spPr/>
    </dgm:pt>
    <dgm:pt modelId="{BF1402DB-1506-465B-ADD8-A2DE1E08E109}" type="pres">
      <dgm:prSet presAssocID="{AC27426E-28E8-4E2E-9FD7-C237D2ED2255}" presName="tx1" presStyleLbl="revTx" presStyleIdx="12" presStyleCnt="14"/>
      <dgm:spPr/>
    </dgm:pt>
    <dgm:pt modelId="{D80FCEFB-3521-4152-8C36-10F3F0925F14}" type="pres">
      <dgm:prSet presAssocID="{AC27426E-28E8-4E2E-9FD7-C237D2ED2255}" presName="vert1" presStyleCnt="0"/>
      <dgm:spPr/>
    </dgm:pt>
    <dgm:pt modelId="{AFAD8CA5-6B9D-4C41-9E94-074B56B1A697}" type="pres">
      <dgm:prSet presAssocID="{FB55CC89-C135-41C4-8FF0-F3F6B5A766B1}" presName="thickLine" presStyleLbl="alignNode1" presStyleIdx="13" presStyleCnt="14"/>
      <dgm:spPr/>
    </dgm:pt>
    <dgm:pt modelId="{154CEA50-63E2-4217-8BD3-4A5D570E853F}" type="pres">
      <dgm:prSet presAssocID="{FB55CC89-C135-41C4-8FF0-F3F6B5A766B1}" presName="horz1" presStyleCnt="0"/>
      <dgm:spPr/>
    </dgm:pt>
    <dgm:pt modelId="{EA1452D7-7D70-410C-8519-68065447D114}" type="pres">
      <dgm:prSet presAssocID="{FB55CC89-C135-41C4-8FF0-F3F6B5A766B1}" presName="tx1" presStyleLbl="revTx" presStyleIdx="13" presStyleCnt="14"/>
      <dgm:spPr/>
    </dgm:pt>
    <dgm:pt modelId="{14CC33DA-6FE4-4D36-8C84-E5CDD757734B}" type="pres">
      <dgm:prSet presAssocID="{FB55CC89-C135-41C4-8FF0-F3F6B5A766B1}" presName="vert1" presStyleCnt="0"/>
      <dgm:spPr/>
    </dgm:pt>
  </dgm:ptLst>
  <dgm:cxnLst>
    <dgm:cxn modelId="{ABD6A602-A2B2-4858-B146-04946DDED068}" srcId="{073A0FD1-75BE-4878-9E7D-0B1A21B089A5}" destId="{832AE81D-2F4F-4467-A731-5031EC41683D}" srcOrd="7" destOrd="0" parTransId="{BDE7DA2D-0FEC-486D-8EBE-4839E3E2E2F9}" sibTransId="{88790063-039F-43D2-B60B-BD7B5EE4AF3B}"/>
    <dgm:cxn modelId="{A463D712-A83E-4567-9EA4-5E98457C7052}" srcId="{073A0FD1-75BE-4878-9E7D-0B1A21B089A5}" destId="{FB55CC89-C135-41C4-8FF0-F3F6B5A766B1}" srcOrd="13" destOrd="0" parTransId="{24AB023A-5FB6-4F39-9C9B-A0E52B1642AC}" sibTransId="{8AED1D9A-BDE0-41E0-971D-D07BACC810F7}"/>
    <dgm:cxn modelId="{EE7CFF24-1EB2-4F7A-88ED-6AB82BDC7777}" type="presOf" srcId="{AC27426E-28E8-4E2E-9FD7-C237D2ED2255}" destId="{BF1402DB-1506-465B-ADD8-A2DE1E08E109}" srcOrd="0" destOrd="0" presId="urn:microsoft.com/office/officeart/2008/layout/LinedList"/>
    <dgm:cxn modelId="{CAC73926-169B-4667-AD7E-B751A8CD2F80}" type="presOf" srcId="{1757E0C4-9F15-4D82-85B1-D99740447D95}" destId="{601D0192-50D2-4E70-A2EE-DE78907C9ABF}" srcOrd="0" destOrd="0" presId="urn:microsoft.com/office/officeart/2008/layout/LinedList"/>
    <dgm:cxn modelId="{0418142A-B5AA-4D6C-83E1-C89130ABA815}" type="presOf" srcId="{CD078001-8960-4230-B0ED-30C875DAE527}" destId="{A96705C3-28E8-4EC0-AB62-05738C601E12}" srcOrd="0" destOrd="0" presId="urn:microsoft.com/office/officeart/2008/layout/LinedList"/>
    <dgm:cxn modelId="{A7C89933-9B5B-4D57-BA7B-979460BC490B}" srcId="{073A0FD1-75BE-4878-9E7D-0B1A21B089A5}" destId="{9A93C8ED-6C58-44C0-A171-55CE59002F33}" srcOrd="3" destOrd="0" parTransId="{7D9E83BD-4D64-4A8C-9C6B-AB237C46B984}" sibTransId="{CBA93166-CEB3-4A76-BFD0-CE2DFA2E0EA7}"/>
    <dgm:cxn modelId="{6EA2E435-0738-4509-A180-C816554FEAA1}" type="presOf" srcId="{1A99C60F-5E82-450B-A0AE-F930D302F798}" destId="{F4037DE4-8685-4F06-92A7-CDDF942F0AA2}" srcOrd="0" destOrd="0" presId="urn:microsoft.com/office/officeart/2008/layout/LinedList"/>
    <dgm:cxn modelId="{E87E8D45-306C-4435-A69E-001B73B32C56}" srcId="{073A0FD1-75BE-4878-9E7D-0B1A21B089A5}" destId="{1A99C60F-5E82-450B-A0AE-F930D302F798}" srcOrd="2" destOrd="0" parTransId="{C529F4CC-4208-4F26-8D2B-5E3E2DCA0A60}" sibTransId="{D64B3EF7-715B-4C56-954C-C65DD745BEC9}"/>
    <dgm:cxn modelId="{0BA88E68-F935-481F-B071-9D486DD879B2}" type="presOf" srcId="{7D83B7C3-63FD-4A90-B2BB-B28BB2493A2C}" destId="{2E154848-85C8-4E56-9378-C959BF99CF2E}" srcOrd="0" destOrd="0" presId="urn:microsoft.com/office/officeart/2008/layout/LinedList"/>
    <dgm:cxn modelId="{E9199E6D-7118-4A2B-A523-BB13DD5B3156}" srcId="{073A0FD1-75BE-4878-9E7D-0B1A21B089A5}" destId="{1757E0C4-9F15-4D82-85B1-D99740447D95}" srcOrd="4" destOrd="0" parTransId="{C73B46DA-51DB-4140-A00C-E07F1B0A96CB}" sibTransId="{72BAC5BB-1BD9-4501-8963-29C79C020B0F}"/>
    <dgm:cxn modelId="{4482586F-43AB-4FDF-91EE-A2CBE9FD36E2}" type="presOf" srcId="{FB55CC89-C135-41C4-8FF0-F3F6B5A766B1}" destId="{EA1452D7-7D70-410C-8519-68065447D114}" srcOrd="0" destOrd="0" presId="urn:microsoft.com/office/officeart/2008/layout/LinedList"/>
    <dgm:cxn modelId="{0063BC74-3DA4-42C0-9A90-4987E0DE1043}" type="presOf" srcId="{ADB3638C-424F-4AAD-AC86-87B118F691D6}" destId="{C090F91B-6C9D-46A9-92BE-A88CD8C40785}" srcOrd="0" destOrd="0" presId="urn:microsoft.com/office/officeart/2008/layout/LinedList"/>
    <dgm:cxn modelId="{E49A7C7D-27B2-4A23-95BF-981D0D4F9205}" type="presOf" srcId="{27DEF436-314C-4AFA-BBC1-A0655029C43A}" destId="{78FE9AB9-EA28-4095-9FFB-C75132CBCBB3}" srcOrd="0" destOrd="0" presId="urn:microsoft.com/office/officeart/2008/layout/LinedList"/>
    <dgm:cxn modelId="{7B544980-8468-489C-BE32-EC4923BA1A83}" srcId="{073A0FD1-75BE-4878-9E7D-0B1A21B089A5}" destId="{CD078001-8960-4230-B0ED-30C875DAE527}" srcOrd="6" destOrd="0" parTransId="{09B5771A-4A70-44CC-82EC-8A7197B0A65F}" sibTransId="{90C4BEA2-B4E1-4FB2-A2C1-6E5731AE141C}"/>
    <dgm:cxn modelId="{94CD6282-614C-4758-BF6C-552560B21D3B}" type="presOf" srcId="{47094087-D2F1-4DC4-A55C-915AE2EDF18A}" destId="{834C2C76-A483-4D07-BE69-AFAB747010A6}" srcOrd="0" destOrd="0" presId="urn:microsoft.com/office/officeart/2008/layout/LinedList"/>
    <dgm:cxn modelId="{11205583-2C3C-4BDD-9646-08C2B404EB1F}" type="presOf" srcId="{832AE81D-2F4F-4467-A731-5031EC41683D}" destId="{DCAFAAF6-304A-4946-9496-3814C11952D8}" srcOrd="0" destOrd="0" presId="urn:microsoft.com/office/officeart/2008/layout/LinedList"/>
    <dgm:cxn modelId="{DBE06D94-FC73-4848-8B47-E1FD96EC53CE}" type="presOf" srcId="{BA3F55DD-5068-4B67-995F-E7295B465275}" destId="{22847456-1183-4216-B783-C616198C3700}" srcOrd="0" destOrd="0" presId="urn:microsoft.com/office/officeart/2008/layout/LinedList"/>
    <dgm:cxn modelId="{5A4DFA98-C12C-47F9-983B-B356A8E42E97}" type="presOf" srcId="{9A93C8ED-6C58-44C0-A171-55CE59002F33}" destId="{8CBB1CAC-3CD3-437A-839D-4DDE44D00540}" srcOrd="0" destOrd="0" presId="urn:microsoft.com/office/officeart/2008/layout/LinedList"/>
    <dgm:cxn modelId="{3E72B199-989E-4CEE-8ED3-37562FCA772F}" type="presOf" srcId="{B700827A-0679-4E66-B698-23221FBD1CED}" destId="{8B73D226-C488-4FEB-81BD-572EE1ADCDB7}" srcOrd="0" destOrd="0" presId="urn:microsoft.com/office/officeart/2008/layout/LinedList"/>
    <dgm:cxn modelId="{ACA25AAA-AA99-42D8-8E61-DDF30A4A8F81}" type="presOf" srcId="{B7728085-B75E-4367-9A54-9A7D2ACD0588}" destId="{5A4749EE-9896-4CD4-81DC-B5857F596441}" srcOrd="0" destOrd="0" presId="urn:microsoft.com/office/officeart/2008/layout/LinedList"/>
    <dgm:cxn modelId="{CBA1CDAA-8F44-4512-9E9C-82028589E677}" type="presOf" srcId="{073A0FD1-75BE-4878-9E7D-0B1A21B089A5}" destId="{7B0AD09C-B23D-4ACD-925D-2821CEDB3B58}" srcOrd="0" destOrd="0" presId="urn:microsoft.com/office/officeart/2008/layout/LinedList"/>
    <dgm:cxn modelId="{472E35AB-7F99-4E98-8B6F-6DB6C67A0665}" srcId="{073A0FD1-75BE-4878-9E7D-0B1A21B089A5}" destId="{B700827A-0679-4E66-B698-23221FBD1CED}" srcOrd="1" destOrd="0" parTransId="{AE45F53E-C3F9-4822-99C9-19D572B098C7}" sibTransId="{F3C55B47-2E47-4279-9FC1-3A029C5F23F0}"/>
    <dgm:cxn modelId="{459AD8B2-9E49-459D-8C43-BE590001E4F6}" srcId="{073A0FD1-75BE-4878-9E7D-0B1A21B089A5}" destId="{B7728085-B75E-4367-9A54-9A7D2ACD0588}" srcOrd="9" destOrd="0" parTransId="{2127D4A4-8C10-4248-A65C-C29A3279C1F7}" sibTransId="{BC76AE25-4C75-41E7-8809-F1B61503A2FE}"/>
    <dgm:cxn modelId="{838100DB-B82B-4D9C-8F7F-E3E7A95685A0}" srcId="{073A0FD1-75BE-4878-9E7D-0B1A21B089A5}" destId="{7D83B7C3-63FD-4A90-B2BB-B28BB2493A2C}" srcOrd="8" destOrd="0" parTransId="{E509A81E-B10B-4C9D-9248-960D6957D160}" sibTransId="{78568D4D-0B72-4CE6-BE38-EC7E0DC11B3B}"/>
    <dgm:cxn modelId="{505719DB-C3E5-4AF6-A050-A74C3D589D6A}" srcId="{073A0FD1-75BE-4878-9E7D-0B1A21B089A5}" destId="{27DEF436-314C-4AFA-BBC1-A0655029C43A}" srcOrd="10" destOrd="0" parTransId="{64F72686-C733-45BD-AA29-F14D38257973}" sibTransId="{F8AC9DAB-5672-4BF6-9F20-05B16C0D7C0A}"/>
    <dgm:cxn modelId="{549367DF-CD52-47F7-8E8B-343E3EABB19F}" srcId="{073A0FD1-75BE-4878-9E7D-0B1A21B089A5}" destId="{47094087-D2F1-4DC4-A55C-915AE2EDF18A}" srcOrd="0" destOrd="0" parTransId="{E44D08C1-D101-45CF-90A3-75A3C7862C0F}" sibTransId="{5E416BEE-F6C2-44A4-83E0-F8FAAB56F5EA}"/>
    <dgm:cxn modelId="{5E67EBE1-66C0-4370-A7EF-7C48DE992FE3}" srcId="{073A0FD1-75BE-4878-9E7D-0B1A21B089A5}" destId="{BA3F55DD-5068-4B67-995F-E7295B465275}" srcOrd="11" destOrd="0" parTransId="{987B7626-C249-4E1D-857B-BF47D823F9C0}" sibTransId="{CF087851-B811-4057-8269-9A2F2A89EEAE}"/>
    <dgm:cxn modelId="{378AE9E9-BF48-45FC-8580-CFFFA3C193B0}" srcId="{073A0FD1-75BE-4878-9E7D-0B1A21B089A5}" destId="{AC27426E-28E8-4E2E-9FD7-C237D2ED2255}" srcOrd="12" destOrd="0" parTransId="{7C5C8746-F81A-4B9B-A48E-B2B853EC4486}" sibTransId="{C530729A-9C1A-441A-B0DD-A50E044FEDD6}"/>
    <dgm:cxn modelId="{CC3B70F1-D739-4B52-B1F5-C47D55019511}" srcId="{073A0FD1-75BE-4878-9E7D-0B1A21B089A5}" destId="{ADB3638C-424F-4AAD-AC86-87B118F691D6}" srcOrd="5" destOrd="0" parTransId="{33E85166-BC09-49BC-8148-636A58AEF148}" sibTransId="{32C2E3CC-2D7A-4FF2-A9BF-B43B25C48D50}"/>
    <dgm:cxn modelId="{DB61C039-4522-422E-8F56-9DBE033EE71D}" type="presParOf" srcId="{7B0AD09C-B23D-4ACD-925D-2821CEDB3B58}" destId="{538E8DFF-F632-429E-A465-15DDF0F6E452}" srcOrd="0" destOrd="0" presId="urn:microsoft.com/office/officeart/2008/layout/LinedList"/>
    <dgm:cxn modelId="{DB10482E-1807-4F43-8132-089A027C6E7E}" type="presParOf" srcId="{7B0AD09C-B23D-4ACD-925D-2821CEDB3B58}" destId="{0896638E-85E5-471E-B664-402E04D828E0}" srcOrd="1" destOrd="0" presId="urn:microsoft.com/office/officeart/2008/layout/LinedList"/>
    <dgm:cxn modelId="{28245985-C985-446F-84BE-5BD9A405C9DD}" type="presParOf" srcId="{0896638E-85E5-471E-B664-402E04D828E0}" destId="{834C2C76-A483-4D07-BE69-AFAB747010A6}" srcOrd="0" destOrd="0" presId="urn:microsoft.com/office/officeart/2008/layout/LinedList"/>
    <dgm:cxn modelId="{75A87B8E-2742-4F15-9A77-B9B5134C3FF3}" type="presParOf" srcId="{0896638E-85E5-471E-B664-402E04D828E0}" destId="{32C4D2A8-852E-4210-A746-E2635760A15F}" srcOrd="1" destOrd="0" presId="urn:microsoft.com/office/officeart/2008/layout/LinedList"/>
    <dgm:cxn modelId="{944E4911-BF08-44C5-9241-099CD339E8C1}" type="presParOf" srcId="{7B0AD09C-B23D-4ACD-925D-2821CEDB3B58}" destId="{1B4B874C-E51B-4BC7-95FB-68C7C47CE2EF}" srcOrd="2" destOrd="0" presId="urn:microsoft.com/office/officeart/2008/layout/LinedList"/>
    <dgm:cxn modelId="{1DF7D811-3839-4705-BEFC-1F2FA8AA7ED4}" type="presParOf" srcId="{7B0AD09C-B23D-4ACD-925D-2821CEDB3B58}" destId="{A2C79F41-CEA5-4CF9-A500-56933042F1C0}" srcOrd="3" destOrd="0" presId="urn:microsoft.com/office/officeart/2008/layout/LinedList"/>
    <dgm:cxn modelId="{A4E548D6-C73B-491D-A817-99CE95FDA711}" type="presParOf" srcId="{A2C79F41-CEA5-4CF9-A500-56933042F1C0}" destId="{8B73D226-C488-4FEB-81BD-572EE1ADCDB7}" srcOrd="0" destOrd="0" presId="urn:microsoft.com/office/officeart/2008/layout/LinedList"/>
    <dgm:cxn modelId="{90FDB3FC-E36F-4CB5-A6AF-2E19986EAD8C}" type="presParOf" srcId="{A2C79F41-CEA5-4CF9-A500-56933042F1C0}" destId="{A2E12857-EC47-4297-968A-106D840202CD}" srcOrd="1" destOrd="0" presId="urn:microsoft.com/office/officeart/2008/layout/LinedList"/>
    <dgm:cxn modelId="{02659DB1-5741-442B-BA57-B0B7713FFA53}" type="presParOf" srcId="{7B0AD09C-B23D-4ACD-925D-2821CEDB3B58}" destId="{2456D604-C9E9-4EEC-94CF-60E24DC84BB8}" srcOrd="4" destOrd="0" presId="urn:microsoft.com/office/officeart/2008/layout/LinedList"/>
    <dgm:cxn modelId="{C6D4F88A-5FDB-4AAF-98EC-447DA3DB5D5E}" type="presParOf" srcId="{7B0AD09C-B23D-4ACD-925D-2821CEDB3B58}" destId="{E4537370-C09C-4706-AF6D-BC6B7E770914}" srcOrd="5" destOrd="0" presId="urn:microsoft.com/office/officeart/2008/layout/LinedList"/>
    <dgm:cxn modelId="{210B147C-20E1-42FA-A9C9-65C3716D1F05}" type="presParOf" srcId="{E4537370-C09C-4706-AF6D-BC6B7E770914}" destId="{F4037DE4-8685-4F06-92A7-CDDF942F0AA2}" srcOrd="0" destOrd="0" presId="urn:microsoft.com/office/officeart/2008/layout/LinedList"/>
    <dgm:cxn modelId="{3A48C070-7E76-4E75-A399-9DACFDD31992}" type="presParOf" srcId="{E4537370-C09C-4706-AF6D-BC6B7E770914}" destId="{3C74EDA2-F210-4F1B-BA9A-B0735EA2BE67}" srcOrd="1" destOrd="0" presId="urn:microsoft.com/office/officeart/2008/layout/LinedList"/>
    <dgm:cxn modelId="{01BD8F36-6EDE-4CEA-89B6-92A6867D52B0}" type="presParOf" srcId="{7B0AD09C-B23D-4ACD-925D-2821CEDB3B58}" destId="{1B25BD00-C9B4-4B8F-96CD-BD9BD80CEA08}" srcOrd="6" destOrd="0" presId="urn:microsoft.com/office/officeart/2008/layout/LinedList"/>
    <dgm:cxn modelId="{75E9E447-CAA0-4473-89D7-3BD7AAB01003}" type="presParOf" srcId="{7B0AD09C-B23D-4ACD-925D-2821CEDB3B58}" destId="{DBAA9BBD-210B-4A5D-B3BF-F6ACE301000F}" srcOrd="7" destOrd="0" presId="urn:microsoft.com/office/officeart/2008/layout/LinedList"/>
    <dgm:cxn modelId="{A091A244-5E56-45A5-9EBC-257DBA05C0CA}" type="presParOf" srcId="{DBAA9BBD-210B-4A5D-B3BF-F6ACE301000F}" destId="{8CBB1CAC-3CD3-437A-839D-4DDE44D00540}" srcOrd="0" destOrd="0" presId="urn:microsoft.com/office/officeart/2008/layout/LinedList"/>
    <dgm:cxn modelId="{BDC52404-FB02-46A8-98A3-A58A171F860D}" type="presParOf" srcId="{DBAA9BBD-210B-4A5D-B3BF-F6ACE301000F}" destId="{740923BE-9F84-4BAA-9298-E335DA1B9841}" srcOrd="1" destOrd="0" presId="urn:microsoft.com/office/officeart/2008/layout/LinedList"/>
    <dgm:cxn modelId="{99916F49-2840-413F-8BDD-05338D6C5F9E}" type="presParOf" srcId="{7B0AD09C-B23D-4ACD-925D-2821CEDB3B58}" destId="{E814814B-2754-430A-B803-57E2502B0EC1}" srcOrd="8" destOrd="0" presId="urn:microsoft.com/office/officeart/2008/layout/LinedList"/>
    <dgm:cxn modelId="{FFF022B4-9B57-4237-9115-20D122C3797E}" type="presParOf" srcId="{7B0AD09C-B23D-4ACD-925D-2821CEDB3B58}" destId="{5138E72D-26BB-4631-878C-5B66AE4B85B5}" srcOrd="9" destOrd="0" presId="urn:microsoft.com/office/officeart/2008/layout/LinedList"/>
    <dgm:cxn modelId="{7D69C819-B1ED-4334-A491-FA0B83E4E374}" type="presParOf" srcId="{5138E72D-26BB-4631-878C-5B66AE4B85B5}" destId="{601D0192-50D2-4E70-A2EE-DE78907C9ABF}" srcOrd="0" destOrd="0" presId="urn:microsoft.com/office/officeart/2008/layout/LinedList"/>
    <dgm:cxn modelId="{DC02D594-1F67-4737-81D7-E7E0F715B071}" type="presParOf" srcId="{5138E72D-26BB-4631-878C-5B66AE4B85B5}" destId="{C0C203D8-77DD-4A36-A89F-B75E3479D49B}" srcOrd="1" destOrd="0" presId="urn:microsoft.com/office/officeart/2008/layout/LinedList"/>
    <dgm:cxn modelId="{E5FBDEF4-0162-4BDB-941C-7591F0147879}" type="presParOf" srcId="{7B0AD09C-B23D-4ACD-925D-2821CEDB3B58}" destId="{3608BB73-48D9-47AB-8E44-04573AB20B3C}" srcOrd="10" destOrd="0" presId="urn:microsoft.com/office/officeart/2008/layout/LinedList"/>
    <dgm:cxn modelId="{11DED53D-0871-40FA-9769-C2F1CDAD20D0}" type="presParOf" srcId="{7B0AD09C-B23D-4ACD-925D-2821CEDB3B58}" destId="{9594E09B-5D09-41F1-98F0-E03305AF5C54}" srcOrd="11" destOrd="0" presId="urn:microsoft.com/office/officeart/2008/layout/LinedList"/>
    <dgm:cxn modelId="{4F3C38C6-C21E-4FC6-AE55-0EC289069852}" type="presParOf" srcId="{9594E09B-5D09-41F1-98F0-E03305AF5C54}" destId="{C090F91B-6C9D-46A9-92BE-A88CD8C40785}" srcOrd="0" destOrd="0" presId="urn:microsoft.com/office/officeart/2008/layout/LinedList"/>
    <dgm:cxn modelId="{410C1AF4-D68B-4039-8F34-5F29AB253096}" type="presParOf" srcId="{9594E09B-5D09-41F1-98F0-E03305AF5C54}" destId="{F8D01724-CAAE-44CA-8E17-B1D39D314EAF}" srcOrd="1" destOrd="0" presId="urn:microsoft.com/office/officeart/2008/layout/LinedList"/>
    <dgm:cxn modelId="{5774EF46-6A46-4275-8415-874041B40F00}" type="presParOf" srcId="{7B0AD09C-B23D-4ACD-925D-2821CEDB3B58}" destId="{67B807DC-E852-4EC2-BA02-D45E70079C34}" srcOrd="12" destOrd="0" presId="urn:microsoft.com/office/officeart/2008/layout/LinedList"/>
    <dgm:cxn modelId="{2240C96F-82E4-4056-9EF6-71D52E4172B4}" type="presParOf" srcId="{7B0AD09C-B23D-4ACD-925D-2821CEDB3B58}" destId="{EDBC6BC6-972F-4B06-B2B4-38A20C591CC1}" srcOrd="13" destOrd="0" presId="urn:microsoft.com/office/officeart/2008/layout/LinedList"/>
    <dgm:cxn modelId="{0698E085-97ED-45DF-BA80-30372E90D14E}" type="presParOf" srcId="{EDBC6BC6-972F-4B06-B2B4-38A20C591CC1}" destId="{A96705C3-28E8-4EC0-AB62-05738C601E12}" srcOrd="0" destOrd="0" presId="urn:microsoft.com/office/officeart/2008/layout/LinedList"/>
    <dgm:cxn modelId="{C24AA696-59DB-4858-8735-F2031A5DFD43}" type="presParOf" srcId="{EDBC6BC6-972F-4B06-B2B4-38A20C591CC1}" destId="{D78E2299-69FF-4341-8B3D-88551093D8AB}" srcOrd="1" destOrd="0" presId="urn:microsoft.com/office/officeart/2008/layout/LinedList"/>
    <dgm:cxn modelId="{7D6BBABC-7DCF-4064-BA70-5EA7EFE6CF69}" type="presParOf" srcId="{7B0AD09C-B23D-4ACD-925D-2821CEDB3B58}" destId="{DD90132F-A75C-4ADE-9414-7C986A51576A}" srcOrd="14" destOrd="0" presId="urn:microsoft.com/office/officeart/2008/layout/LinedList"/>
    <dgm:cxn modelId="{65169F52-CBE1-4B03-956E-9D274E6B4805}" type="presParOf" srcId="{7B0AD09C-B23D-4ACD-925D-2821CEDB3B58}" destId="{8C55F6AF-B0ED-4FB7-BAA1-FE59827A0E81}" srcOrd="15" destOrd="0" presId="urn:microsoft.com/office/officeart/2008/layout/LinedList"/>
    <dgm:cxn modelId="{69282149-4E75-4810-BF47-78B5ADF19CA8}" type="presParOf" srcId="{8C55F6AF-B0ED-4FB7-BAA1-FE59827A0E81}" destId="{DCAFAAF6-304A-4946-9496-3814C11952D8}" srcOrd="0" destOrd="0" presId="urn:microsoft.com/office/officeart/2008/layout/LinedList"/>
    <dgm:cxn modelId="{A84AFF9E-53D4-477E-AE2C-3C82DBB1DDF0}" type="presParOf" srcId="{8C55F6AF-B0ED-4FB7-BAA1-FE59827A0E81}" destId="{F3B1815B-E1AA-44D1-AF47-33E9AD54C4CB}" srcOrd="1" destOrd="0" presId="urn:microsoft.com/office/officeart/2008/layout/LinedList"/>
    <dgm:cxn modelId="{F242D0AB-FB69-4BB0-9738-DDD2447318C7}" type="presParOf" srcId="{7B0AD09C-B23D-4ACD-925D-2821CEDB3B58}" destId="{F0F02C7B-37AD-46E1-92EB-1174F1B49501}" srcOrd="16" destOrd="0" presId="urn:microsoft.com/office/officeart/2008/layout/LinedList"/>
    <dgm:cxn modelId="{226A2987-F01D-43F3-968C-07A79680403C}" type="presParOf" srcId="{7B0AD09C-B23D-4ACD-925D-2821CEDB3B58}" destId="{D40EE023-6C72-40A2-AEDC-38E28A3CE97F}" srcOrd="17" destOrd="0" presId="urn:microsoft.com/office/officeart/2008/layout/LinedList"/>
    <dgm:cxn modelId="{4459C7AE-3BB8-4FD5-A6AF-CD8A65DAB498}" type="presParOf" srcId="{D40EE023-6C72-40A2-AEDC-38E28A3CE97F}" destId="{2E154848-85C8-4E56-9378-C959BF99CF2E}" srcOrd="0" destOrd="0" presId="urn:microsoft.com/office/officeart/2008/layout/LinedList"/>
    <dgm:cxn modelId="{F649C8A5-212F-41D7-8879-FFA43A288370}" type="presParOf" srcId="{D40EE023-6C72-40A2-AEDC-38E28A3CE97F}" destId="{939B9FC7-46CD-4A54-BAAF-7C16BFEB7903}" srcOrd="1" destOrd="0" presId="urn:microsoft.com/office/officeart/2008/layout/LinedList"/>
    <dgm:cxn modelId="{34A371A3-96B5-4B32-9823-66248758DA3F}" type="presParOf" srcId="{7B0AD09C-B23D-4ACD-925D-2821CEDB3B58}" destId="{3DBC34E4-A87A-4BD4-8EF8-1447E46EBDFF}" srcOrd="18" destOrd="0" presId="urn:microsoft.com/office/officeart/2008/layout/LinedList"/>
    <dgm:cxn modelId="{9C0FDA9A-8B22-45D9-B6BA-59582F2242C8}" type="presParOf" srcId="{7B0AD09C-B23D-4ACD-925D-2821CEDB3B58}" destId="{65DF2449-23A2-4F0F-8313-4904F500E702}" srcOrd="19" destOrd="0" presId="urn:microsoft.com/office/officeart/2008/layout/LinedList"/>
    <dgm:cxn modelId="{ED21D116-A2A9-4D6A-82A7-33536BD90FDC}" type="presParOf" srcId="{65DF2449-23A2-4F0F-8313-4904F500E702}" destId="{5A4749EE-9896-4CD4-81DC-B5857F596441}" srcOrd="0" destOrd="0" presId="urn:microsoft.com/office/officeart/2008/layout/LinedList"/>
    <dgm:cxn modelId="{FD1D85B6-FF89-41B3-B714-BA6DAD035C41}" type="presParOf" srcId="{65DF2449-23A2-4F0F-8313-4904F500E702}" destId="{42E82E5C-D167-4E9F-9434-8581ADB35A81}" srcOrd="1" destOrd="0" presId="urn:microsoft.com/office/officeart/2008/layout/LinedList"/>
    <dgm:cxn modelId="{01812B3E-5C6C-4661-A49B-163EFEE62C14}" type="presParOf" srcId="{7B0AD09C-B23D-4ACD-925D-2821CEDB3B58}" destId="{1BBC1077-DBEB-40F5-93E8-F8753E31A788}" srcOrd="20" destOrd="0" presId="urn:microsoft.com/office/officeart/2008/layout/LinedList"/>
    <dgm:cxn modelId="{F06B84D5-43A2-4523-AD3E-8F493D7C8201}" type="presParOf" srcId="{7B0AD09C-B23D-4ACD-925D-2821CEDB3B58}" destId="{5F461569-C878-4433-A9FA-22826645BB4E}" srcOrd="21" destOrd="0" presId="urn:microsoft.com/office/officeart/2008/layout/LinedList"/>
    <dgm:cxn modelId="{34B8A9C9-8BA9-4D6D-AEFD-316152B10405}" type="presParOf" srcId="{5F461569-C878-4433-A9FA-22826645BB4E}" destId="{78FE9AB9-EA28-4095-9FFB-C75132CBCBB3}" srcOrd="0" destOrd="0" presId="urn:microsoft.com/office/officeart/2008/layout/LinedList"/>
    <dgm:cxn modelId="{ECAFF956-E3F3-43F4-AE7B-9E9A34207BEE}" type="presParOf" srcId="{5F461569-C878-4433-A9FA-22826645BB4E}" destId="{43DFCDB5-8DE2-4344-AB68-AC5EA6AA6F3B}" srcOrd="1" destOrd="0" presId="urn:microsoft.com/office/officeart/2008/layout/LinedList"/>
    <dgm:cxn modelId="{FDCEA084-3D0E-4009-97BE-C00176034119}" type="presParOf" srcId="{7B0AD09C-B23D-4ACD-925D-2821CEDB3B58}" destId="{839A9568-3B28-4466-9A69-FD3BE4F0B3A7}" srcOrd="22" destOrd="0" presId="urn:microsoft.com/office/officeart/2008/layout/LinedList"/>
    <dgm:cxn modelId="{44849489-DF08-45C7-8AF0-DEEE6D7E0DCD}" type="presParOf" srcId="{7B0AD09C-B23D-4ACD-925D-2821CEDB3B58}" destId="{149B4D3E-0BA7-4C7C-BADA-3B97465EB628}" srcOrd="23" destOrd="0" presId="urn:microsoft.com/office/officeart/2008/layout/LinedList"/>
    <dgm:cxn modelId="{429E6C89-42F9-4261-8409-E3D1738E849D}" type="presParOf" srcId="{149B4D3E-0BA7-4C7C-BADA-3B97465EB628}" destId="{22847456-1183-4216-B783-C616198C3700}" srcOrd="0" destOrd="0" presId="urn:microsoft.com/office/officeart/2008/layout/LinedList"/>
    <dgm:cxn modelId="{BF479E3D-781E-4868-A644-62C8D67BC0A3}" type="presParOf" srcId="{149B4D3E-0BA7-4C7C-BADA-3B97465EB628}" destId="{B2F835E2-4C0F-4B31-A884-2FF08542883B}" srcOrd="1" destOrd="0" presId="urn:microsoft.com/office/officeart/2008/layout/LinedList"/>
    <dgm:cxn modelId="{9C55D0BF-F40B-46E5-B0CD-62B0E1D814E2}" type="presParOf" srcId="{7B0AD09C-B23D-4ACD-925D-2821CEDB3B58}" destId="{4FFD16C4-0769-4DB3-BF68-877A8BC83A14}" srcOrd="24" destOrd="0" presId="urn:microsoft.com/office/officeart/2008/layout/LinedList"/>
    <dgm:cxn modelId="{B21CF5C2-65E5-4D49-8566-CC8237D7EE1A}" type="presParOf" srcId="{7B0AD09C-B23D-4ACD-925D-2821CEDB3B58}" destId="{1C6C7290-F8F5-4108-9ED0-21F96A214CC9}" srcOrd="25" destOrd="0" presId="urn:microsoft.com/office/officeart/2008/layout/LinedList"/>
    <dgm:cxn modelId="{4EA647F5-CA5F-4E62-9F06-ADF4810E0E30}" type="presParOf" srcId="{1C6C7290-F8F5-4108-9ED0-21F96A214CC9}" destId="{BF1402DB-1506-465B-ADD8-A2DE1E08E109}" srcOrd="0" destOrd="0" presId="urn:microsoft.com/office/officeart/2008/layout/LinedList"/>
    <dgm:cxn modelId="{B8A39754-6717-4982-AB42-62650156F718}" type="presParOf" srcId="{1C6C7290-F8F5-4108-9ED0-21F96A214CC9}" destId="{D80FCEFB-3521-4152-8C36-10F3F0925F14}" srcOrd="1" destOrd="0" presId="urn:microsoft.com/office/officeart/2008/layout/LinedList"/>
    <dgm:cxn modelId="{75E4029D-6879-4968-8070-321053F10934}" type="presParOf" srcId="{7B0AD09C-B23D-4ACD-925D-2821CEDB3B58}" destId="{AFAD8CA5-6B9D-4C41-9E94-074B56B1A697}" srcOrd="26" destOrd="0" presId="urn:microsoft.com/office/officeart/2008/layout/LinedList"/>
    <dgm:cxn modelId="{F9AC18FF-D3F6-44EC-A6C6-A63A8FB0DBEA}" type="presParOf" srcId="{7B0AD09C-B23D-4ACD-925D-2821CEDB3B58}" destId="{154CEA50-63E2-4217-8BD3-4A5D570E853F}" srcOrd="27" destOrd="0" presId="urn:microsoft.com/office/officeart/2008/layout/LinedList"/>
    <dgm:cxn modelId="{8E79FED1-5C28-4870-A078-A1CD85BDCF96}" type="presParOf" srcId="{154CEA50-63E2-4217-8BD3-4A5D570E853F}" destId="{EA1452D7-7D70-410C-8519-68065447D114}" srcOrd="0" destOrd="0" presId="urn:microsoft.com/office/officeart/2008/layout/LinedList"/>
    <dgm:cxn modelId="{3004CD95-A0DE-4036-A07F-28DE51871F60}" type="presParOf" srcId="{154CEA50-63E2-4217-8BD3-4A5D570E853F}" destId="{14CC33DA-6FE4-4D36-8C84-E5CDD75773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1A812-2535-43CF-8003-B35DE44F5761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1DA62FA-B2F8-4EAA-B732-88F29E4CD876}">
      <dgm:prSet/>
      <dgm:spPr/>
      <dgm:t>
        <a:bodyPr/>
        <a:lstStyle/>
        <a:p>
          <a:r>
            <a:rPr lang="cs-CZ"/>
            <a:t>Řekové mají nejdelší souvislé písemné zaznamenání historického vývoje – počátky mykénského lineárního písma od 2. tisíciletí</a:t>
          </a:r>
          <a:endParaRPr lang="en-US"/>
        </a:p>
      </dgm:t>
    </dgm:pt>
    <dgm:pt modelId="{EE774F51-AE31-4B5D-B60F-B0D168BAFF7C}" type="parTrans" cxnId="{B7C4B4A2-3499-42A5-BA97-5B6F84DCC4BB}">
      <dgm:prSet/>
      <dgm:spPr/>
      <dgm:t>
        <a:bodyPr/>
        <a:lstStyle/>
        <a:p>
          <a:endParaRPr lang="en-US"/>
        </a:p>
      </dgm:t>
    </dgm:pt>
    <dgm:pt modelId="{5AF62055-E241-4C71-8999-FD3AF7274263}" type="sibTrans" cxnId="{B7C4B4A2-3499-42A5-BA97-5B6F84DCC4BB}">
      <dgm:prSet/>
      <dgm:spPr/>
      <dgm:t>
        <a:bodyPr/>
        <a:lstStyle/>
        <a:p>
          <a:endParaRPr lang="en-US"/>
        </a:p>
      </dgm:t>
    </dgm:pt>
    <dgm:pt modelId="{FE3BFFA3-68D9-40D9-8119-995996A3CF81}">
      <dgm:prSet/>
      <dgm:spPr/>
      <dgm:t>
        <a:bodyPr/>
        <a:lstStyle/>
        <a:p>
          <a:r>
            <a:rPr lang="cs-CZ"/>
            <a:t>Hérodotos označoval řecké kmeny společným názvem </a:t>
          </a:r>
          <a:r>
            <a:rPr lang="cs-CZ" i="1"/>
            <a:t>To Hellénikon </a:t>
          </a:r>
          <a:endParaRPr lang="en-US"/>
        </a:p>
      </dgm:t>
    </dgm:pt>
    <dgm:pt modelId="{A58A6D4B-57C5-4466-A8FE-0F28AB91EE3F}" type="parTrans" cxnId="{8E713165-0400-4DF6-8B09-E8E8F1A5C67E}">
      <dgm:prSet/>
      <dgm:spPr/>
      <dgm:t>
        <a:bodyPr/>
        <a:lstStyle/>
        <a:p>
          <a:endParaRPr lang="en-US"/>
        </a:p>
      </dgm:t>
    </dgm:pt>
    <dgm:pt modelId="{95E4F68D-876D-4F85-809D-0606FB3AC24A}" type="sibTrans" cxnId="{8E713165-0400-4DF6-8B09-E8E8F1A5C67E}">
      <dgm:prSet/>
      <dgm:spPr/>
      <dgm:t>
        <a:bodyPr/>
        <a:lstStyle/>
        <a:p>
          <a:endParaRPr lang="en-US"/>
        </a:p>
      </dgm:t>
    </dgm:pt>
    <dgm:pt modelId="{532EB1C5-0006-4E9B-A6C9-ACEEEDF1833C}">
      <dgm:prSet/>
      <dgm:spPr/>
      <dgm:t>
        <a:bodyPr/>
        <a:lstStyle/>
        <a:p>
          <a:r>
            <a:rPr lang="cs-CZ"/>
            <a:t>Sounáležitost Hellénů zdůvodněna společnou krví, jazykem, náboženstvím a společnými zvyky (ethos = </a:t>
          </a:r>
          <a:r>
            <a:rPr lang="el-GR"/>
            <a:t>ήθος)</a:t>
          </a:r>
          <a:endParaRPr lang="en-US"/>
        </a:p>
      </dgm:t>
    </dgm:pt>
    <dgm:pt modelId="{F2A9D0AD-BAC1-4CF3-B103-C3AB8FC29F52}" type="parTrans" cxnId="{C2C82C77-69FE-4887-96CB-4CD0CB1A5F40}">
      <dgm:prSet/>
      <dgm:spPr/>
      <dgm:t>
        <a:bodyPr/>
        <a:lstStyle/>
        <a:p>
          <a:endParaRPr lang="en-US"/>
        </a:p>
      </dgm:t>
    </dgm:pt>
    <dgm:pt modelId="{54EBEC14-6C86-4562-938D-E3B40801D943}" type="sibTrans" cxnId="{C2C82C77-69FE-4887-96CB-4CD0CB1A5F40}">
      <dgm:prSet/>
      <dgm:spPr/>
      <dgm:t>
        <a:bodyPr/>
        <a:lstStyle/>
        <a:p>
          <a:endParaRPr lang="en-US"/>
        </a:p>
      </dgm:t>
    </dgm:pt>
    <dgm:pt modelId="{4F6F73D0-406F-47D7-A43B-66267FD69B45}">
      <dgm:prSet/>
      <dgm:spPr/>
      <dgm:t>
        <a:bodyPr/>
        <a:lstStyle/>
        <a:p>
          <a:r>
            <a:rPr lang="cs-CZ"/>
            <a:t>Isokratés: „</a:t>
          </a:r>
          <a:r>
            <a:rPr lang="el-GR" b="1" i="1" u="sng"/>
            <a:t>Ἕλληνας καλεῖσθαι τοὺς τῆς παιδεύσεως τῆς ἡμετέρας</a:t>
          </a:r>
          <a:r>
            <a:rPr lang="el-GR" i="1" u="sng"/>
            <a:t> ἢ τοὺς τῆς κοινῆς φύσεως μετέχοντας</a:t>
          </a:r>
          <a:r>
            <a:rPr lang="el-GR" i="1"/>
            <a:t>»</a:t>
          </a:r>
          <a:r>
            <a:rPr lang="cs-CZ" i="1"/>
            <a:t> - Hellénem je každý kdo se podílí na řecké kultuře </a:t>
          </a:r>
          <a:br>
            <a:rPr lang="el-GR"/>
          </a:br>
          <a:br>
            <a:rPr lang="el-GR"/>
          </a:br>
          <a:endParaRPr lang="en-US"/>
        </a:p>
      </dgm:t>
    </dgm:pt>
    <dgm:pt modelId="{61D3DE12-81CC-4F01-8E79-3A26DCB9F6D4}" type="parTrans" cxnId="{DEBDAAA3-EF7F-4F24-9A62-A728DF3F672B}">
      <dgm:prSet/>
      <dgm:spPr/>
      <dgm:t>
        <a:bodyPr/>
        <a:lstStyle/>
        <a:p>
          <a:endParaRPr lang="en-US"/>
        </a:p>
      </dgm:t>
    </dgm:pt>
    <dgm:pt modelId="{BBE20AE6-A427-461E-B212-7C1668AEB109}" type="sibTrans" cxnId="{DEBDAAA3-EF7F-4F24-9A62-A728DF3F672B}">
      <dgm:prSet/>
      <dgm:spPr/>
      <dgm:t>
        <a:bodyPr/>
        <a:lstStyle/>
        <a:p>
          <a:endParaRPr lang="en-US"/>
        </a:p>
      </dgm:t>
    </dgm:pt>
    <dgm:pt modelId="{2C5BB1CB-5D78-446F-A866-57CAEC987FB1}" type="pres">
      <dgm:prSet presAssocID="{78F1A812-2535-43CF-8003-B35DE44F5761}" presName="outerComposite" presStyleCnt="0">
        <dgm:presLayoutVars>
          <dgm:chMax val="5"/>
          <dgm:dir/>
          <dgm:resizeHandles val="exact"/>
        </dgm:presLayoutVars>
      </dgm:prSet>
      <dgm:spPr/>
    </dgm:pt>
    <dgm:pt modelId="{DF7630AE-4745-40F1-B0F6-3303EFE0953A}" type="pres">
      <dgm:prSet presAssocID="{78F1A812-2535-43CF-8003-B35DE44F5761}" presName="dummyMaxCanvas" presStyleCnt="0">
        <dgm:presLayoutVars/>
      </dgm:prSet>
      <dgm:spPr/>
    </dgm:pt>
    <dgm:pt modelId="{8862E820-5108-44D1-8A8D-D927A3D77DF1}" type="pres">
      <dgm:prSet presAssocID="{78F1A812-2535-43CF-8003-B35DE44F5761}" presName="FourNodes_1" presStyleLbl="node1" presStyleIdx="0" presStyleCnt="4">
        <dgm:presLayoutVars>
          <dgm:bulletEnabled val="1"/>
        </dgm:presLayoutVars>
      </dgm:prSet>
      <dgm:spPr/>
    </dgm:pt>
    <dgm:pt modelId="{89965481-182D-4AE8-BE04-E875789C28AC}" type="pres">
      <dgm:prSet presAssocID="{78F1A812-2535-43CF-8003-B35DE44F5761}" presName="FourNodes_2" presStyleLbl="node1" presStyleIdx="1" presStyleCnt="4">
        <dgm:presLayoutVars>
          <dgm:bulletEnabled val="1"/>
        </dgm:presLayoutVars>
      </dgm:prSet>
      <dgm:spPr/>
    </dgm:pt>
    <dgm:pt modelId="{9C24F171-4AD4-4C97-BCC8-0AAEC4823F8E}" type="pres">
      <dgm:prSet presAssocID="{78F1A812-2535-43CF-8003-B35DE44F5761}" presName="FourNodes_3" presStyleLbl="node1" presStyleIdx="2" presStyleCnt="4">
        <dgm:presLayoutVars>
          <dgm:bulletEnabled val="1"/>
        </dgm:presLayoutVars>
      </dgm:prSet>
      <dgm:spPr/>
    </dgm:pt>
    <dgm:pt modelId="{4E24DDA7-B248-4C91-9EB1-4A10A0BD12AB}" type="pres">
      <dgm:prSet presAssocID="{78F1A812-2535-43CF-8003-B35DE44F5761}" presName="FourNodes_4" presStyleLbl="node1" presStyleIdx="3" presStyleCnt="4">
        <dgm:presLayoutVars>
          <dgm:bulletEnabled val="1"/>
        </dgm:presLayoutVars>
      </dgm:prSet>
      <dgm:spPr/>
    </dgm:pt>
    <dgm:pt modelId="{508A9D27-2278-4000-94E3-206E3DAE4B20}" type="pres">
      <dgm:prSet presAssocID="{78F1A812-2535-43CF-8003-B35DE44F5761}" presName="FourConn_1-2" presStyleLbl="fgAccFollowNode1" presStyleIdx="0" presStyleCnt="3">
        <dgm:presLayoutVars>
          <dgm:bulletEnabled val="1"/>
        </dgm:presLayoutVars>
      </dgm:prSet>
      <dgm:spPr/>
    </dgm:pt>
    <dgm:pt modelId="{B8AB2A02-2756-40D9-AAA6-D35C178E23F1}" type="pres">
      <dgm:prSet presAssocID="{78F1A812-2535-43CF-8003-B35DE44F5761}" presName="FourConn_2-3" presStyleLbl="fgAccFollowNode1" presStyleIdx="1" presStyleCnt="3">
        <dgm:presLayoutVars>
          <dgm:bulletEnabled val="1"/>
        </dgm:presLayoutVars>
      </dgm:prSet>
      <dgm:spPr/>
    </dgm:pt>
    <dgm:pt modelId="{DE3AF1D4-EE20-40AF-9391-B9EA562C2564}" type="pres">
      <dgm:prSet presAssocID="{78F1A812-2535-43CF-8003-B35DE44F5761}" presName="FourConn_3-4" presStyleLbl="fgAccFollowNode1" presStyleIdx="2" presStyleCnt="3">
        <dgm:presLayoutVars>
          <dgm:bulletEnabled val="1"/>
        </dgm:presLayoutVars>
      </dgm:prSet>
      <dgm:spPr/>
    </dgm:pt>
    <dgm:pt modelId="{2CF293FF-ADF6-4F6D-96DB-A4D074D3E6E6}" type="pres">
      <dgm:prSet presAssocID="{78F1A812-2535-43CF-8003-B35DE44F5761}" presName="FourNodes_1_text" presStyleLbl="node1" presStyleIdx="3" presStyleCnt="4">
        <dgm:presLayoutVars>
          <dgm:bulletEnabled val="1"/>
        </dgm:presLayoutVars>
      </dgm:prSet>
      <dgm:spPr/>
    </dgm:pt>
    <dgm:pt modelId="{FDE266A4-3B07-4DB9-B492-9C0EFD426801}" type="pres">
      <dgm:prSet presAssocID="{78F1A812-2535-43CF-8003-B35DE44F5761}" presName="FourNodes_2_text" presStyleLbl="node1" presStyleIdx="3" presStyleCnt="4">
        <dgm:presLayoutVars>
          <dgm:bulletEnabled val="1"/>
        </dgm:presLayoutVars>
      </dgm:prSet>
      <dgm:spPr/>
    </dgm:pt>
    <dgm:pt modelId="{E59CC388-B555-40BE-9172-C9ABE8BF70D8}" type="pres">
      <dgm:prSet presAssocID="{78F1A812-2535-43CF-8003-B35DE44F5761}" presName="FourNodes_3_text" presStyleLbl="node1" presStyleIdx="3" presStyleCnt="4">
        <dgm:presLayoutVars>
          <dgm:bulletEnabled val="1"/>
        </dgm:presLayoutVars>
      </dgm:prSet>
      <dgm:spPr/>
    </dgm:pt>
    <dgm:pt modelId="{DCE68FF4-1BB7-4622-AA4C-4623F1F8A49B}" type="pres">
      <dgm:prSet presAssocID="{78F1A812-2535-43CF-8003-B35DE44F576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8A4F306-DC4D-4800-B3A8-F59F6F675E46}" type="presOf" srcId="{FE3BFFA3-68D9-40D9-8119-995996A3CF81}" destId="{89965481-182D-4AE8-BE04-E875789C28AC}" srcOrd="0" destOrd="0" presId="urn:microsoft.com/office/officeart/2005/8/layout/vProcess5"/>
    <dgm:cxn modelId="{38CFC71F-6262-4964-81C3-998574C8FB3D}" type="presOf" srcId="{A1DA62FA-B2F8-4EAA-B732-88F29E4CD876}" destId="{2CF293FF-ADF6-4F6D-96DB-A4D074D3E6E6}" srcOrd="1" destOrd="0" presId="urn:microsoft.com/office/officeart/2005/8/layout/vProcess5"/>
    <dgm:cxn modelId="{E01B012D-277A-44B1-BC6E-03C69CCA3486}" type="presOf" srcId="{FE3BFFA3-68D9-40D9-8119-995996A3CF81}" destId="{FDE266A4-3B07-4DB9-B492-9C0EFD426801}" srcOrd="1" destOrd="0" presId="urn:microsoft.com/office/officeart/2005/8/layout/vProcess5"/>
    <dgm:cxn modelId="{D8134530-419C-4CE0-B6F4-72D18648C112}" type="presOf" srcId="{4F6F73D0-406F-47D7-A43B-66267FD69B45}" destId="{DCE68FF4-1BB7-4622-AA4C-4623F1F8A49B}" srcOrd="1" destOrd="0" presId="urn:microsoft.com/office/officeart/2005/8/layout/vProcess5"/>
    <dgm:cxn modelId="{8E713165-0400-4DF6-8B09-E8E8F1A5C67E}" srcId="{78F1A812-2535-43CF-8003-B35DE44F5761}" destId="{FE3BFFA3-68D9-40D9-8119-995996A3CF81}" srcOrd="1" destOrd="0" parTransId="{A58A6D4B-57C5-4466-A8FE-0F28AB91EE3F}" sibTransId="{95E4F68D-876D-4F85-809D-0606FB3AC24A}"/>
    <dgm:cxn modelId="{1FD22870-991C-4338-881E-99ED4487FA1A}" type="presOf" srcId="{54EBEC14-6C86-4562-938D-E3B40801D943}" destId="{DE3AF1D4-EE20-40AF-9391-B9EA562C2564}" srcOrd="0" destOrd="0" presId="urn:microsoft.com/office/officeart/2005/8/layout/vProcess5"/>
    <dgm:cxn modelId="{C2C82C77-69FE-4887-96CB-4CD0CB1A5F40}" srcId="{78F1A812-2535-43CF-8003-B35DE44F5761}" destId="{532EB1C5-0006-4E9B-A6C9-ACEEEDF1833C}" srcOrd="2" destOrd="0" parTransId="{F2A9D0AD-BAC1-4CF3-B103-C3AB8FC29F52}" sibTransId="{54EBEC14-6C86-4562-938D-E3B40801D943}"/>
    <dgm:cxn modelId="{4CBBD494-1259-474F-AC8D-50F2FF68D8E3}" type="presOf" srcId="{532EB1C5-0006-4E9B-A6C9-ACEEEDF1833C}" destId="{E59CC388-B555-40BE-9172-C9ABE8BF70D8}" srcOrd="1" destOrd="0" presId="urn:microsoft.com/office/officeart/2005/8/layout/vProcess5"/>
    <dgm:cxn modelId="{84D3D1A0-AD34-4C47-9E67-2506875537EF}" type="presOf" srcId="{78F1A812-2535-43CF-8003-B35DE44F5761}" destId="{2C5BB1CB-5D78-446F-A866-57CAEC987FB1}" srcOrd="0" destOrd="0" presId="urn:microsoft.com/office/officeart/2005/8/layout/vProcess5"/>
    <dgm:cxn modelId="{B7C4B4A2-3499-42A5-BA97-5B6F84DCC4BB}" srcId="{78F1A812-2535-43CF-8003-B35DE44F5761}" destId="{A1DA62FA-B2F8-4EAA-B732-88F29E4CD876}" srcOrd="0" destOrd="0" parTransId="{EE774F51-AE31-4B5D-B60F-B0D168BAFF7C}" sibTransId="{5AF62055-E241-4C71-8999-FD3AF7274263}"/>
    <dgm:cxn modelId="{DEBDAAA3-EF7F-4F24-9A62-A728DF3F672B}" srcId="{78F1A812-2535-43CF-8003-B35DE44F5761}" destId="{4F6F73D0-406F-47D7-A43B-66267FD69B45}" srcOrd="3" destOrd="0" parTransId="{61D3DE12-81CC-4F01-8E79-3A26DCB9F6D4}" sibTransId="{BBE20AE6-A427-461E-B212-7C1668AEB109}"/>
    <dgm:cxn modelId="{7F1953A4-7AEC-4984-9224-CD5599C7E433}" type="presOf" srcId="{4F6F73D0-406F-47D7-A43B-66267FD69B45}" destId="{4E24DDA7-B248-4C91-9EB1-4A10A0BD12AB}" srcOrd="0" destOrd="0" presId="urn:microsoft.com/office/officeart/2005/8/layout/vProcess5"/>
    <dgm:cxn modelId="{59C5FDBC-104D-46C1-998A-AC8354F73D79}" type="presOf" srcId="{532EB1C5-0006-4E9B-A6C9-ACEEEDF1833C}" destId="{9C24F171-4AD4-4C97-BCC8-0AAEC4823F8E}" srcOrd="0" destOrd="0" presId="urn:microsoft.com/office/officeart/2005/8/layout/vProcess5"/>
    <dgm:cxn modelId="{19300ACD-0C34-4681-8FF5-6592FA168DDE}" type="presOf" srcId="{95E4F68D-876D-4F85-809D-0606FB3AC24A}" destId="{B8AB2A02-2756-40D9-AAA6-D35C178E23F1}" srcOrd="0" destOrd="0" presId="urn:microsoft.com/office/officeart/2005/8/layout/vProcess5"/>
    <dgm:cxn modelId="{CFE67AD4-98F7-4EA5-B532-97786DCD4589}" type="presOf" srcId="{A1DA62FA-B2F8-4EAA-B732-88F29E4CD876}" destId="{8862E820-5108-44D1-8A8D-D927A3D77DF1}" srcOrd="0" destOrd="0" presId="urn:microsoft.com/office/officeart/2005/8/layout/vProcess5"/>
    <dgm:cxn modelId="{15C8F8F1-47F9-4386-B084-D6A02FC56882}" type="presOf" srcId="{5AF62055-E241-4C71-8999-FD3AF7274263}" destId="{508A9D27-2278-4000-94E3-206E3DAE4B20}" srcOrd="0" destOrd="0" presId="urn:microsoft.com/office/officeart/2005/8/layout/vProcess5"/>
    <dgm:cxn modelId="{3CD5B747-3873-4124-92B9-44DCF542C9FE}" type="presParOf" srcId="{2C5BB1CB-5D78-446F-A866-57CAEC987FB1}" destId="{DF7630AE-4745-40F1-B0F6-3303EFE0953A}" srcOrd="0" destOrd="0" presId="urn:microsoft.com/office/officeart/2005/8/layout/vProcess5"/>
    <dgm:cxn modelId="{260FC7A1-5B9C-4D21-8A09-8B3F63AA7AD2}" type="presParOf" srcId="{2C5BB1CB-5D78-446F-A866-57CAEC987FB1}" destId="{8862E820-5108-44D1-8A8D-D927A3D77DF1}" srcOrd="1" destOrd="0" presId="urn:microsoft.com/office/officeart/2005/8/layout/vProcess5"/>
    <dgm:cxn modelId="{217E1CCB-65A6-4DA7-844D-ED1748A6DB40}" type="presParOf" srcId="{2C5BB1CB-5D78-446F-A866-57CAEC987FB1}" destId="{89965481-182D-4AE8-BE04-E875789C28AC}" srcOrd="2" destOrd="0" presId="urn:microsoft.com/office/officeart/2005/8/layout/vProcess5"/>
    <dgm:cxn modelId="{67B1DFB3-704E-4AAD-947C-3D88302FD0E6}" type="presParOf" srcId="{2C5BB1CB-5D78-446F-A866-57CAEC987FB1}" destId="{9C24F171-4AD4-4C97-BCC8-0AAEC4823F8E}" srcOrd="3" destOrd="0" presId="urn:microsoft.com/office/officeart/2005/8/layout/vProcess5"/>
    <dgm:cxn modelId="{97412321-6569-42F6-BE28-57BC81FE667C}" type="presParOf" srcId="{2C5BB1CB-5D78-446F-A866-57CAEC987FB1}" destId="{4E24DDA7-B248-4C91-9EB1-4A10A0BD12AB}" srcOrd="4" destOrd="0" presId="urn:microsoft.com/office/officeart/2005/8/layout/vProcess5"/>
    <dgm:cxn modelId="{AEED2C0A-AC4A-49CF-9AC2-11F755C4AA13}" type="presParOf" srcId="{2C5BB1CB-5D78-446F-A866-57CAEC987FB1}" destId="{508A9D27-2278-4000-94E3-206E3DAE4B20}" srcOrd="5" destOrd="0" presId="urn:microsoft.com/office/officeart/2005/8/layout/vProcess5"/>
    <dgm:cxn modelId="{AA28C5A3-08D9-4A7E-8444-4031B7A9F93C}" type="presParOf" srcId="{2C5BB1CB-5D78-446F-A866-57CAEC987FB1}" destId="{B8AB2A02-2756-40D9-AAA6-D35C178E23F1}" srcOrd="6" destOrd="0" presId="urn:microsoft.com/office/officeart/2005/8/layout/vProcess5"/>
    <dgm:cxn modelId="{42CFFFA5-AF63-41B0-9175-21B19523334C}" type="presParOf" srcId="{2C5BB1CB-5D78-446F-A866-57CAEC987FB1}" destId="{DE3AF1D4-EE20-40AF-9391-B9EA562C2564}" srcOrd="7" destOrd="0" presId="urn:microsoft.com/office/officeart/2005/8/layout/vProcess5"/>
    <dgm:cxn modelId="{784078CC-6565-4910-8A0D-0ABE0F192636}" type="presParOf" srcId="{2C5BB1CB-5D78-446F-A866-57CAEC987FB1}" destId="{2CF293FF-ADF6-4F6D-96DB-A4D074D3E6E6}" srcOrd="8" destOrd="0" presId="urn:microsoft.com/office/officeart/2005/8/layout/vProcess5"/>
    <dgm:cxn modelId="{430F0C50-3FC8-412F-A875-855EDC2FB07E}" type="presParOf" srcId="{2C5BB1CB-5D78-446F-A866-57CAEC987FB1}" destId="{FDE266A4-3B07-4DB9-B492-9C0EFD426801}" srcOrd="9" destOrd="0" presId="urn:microsoft.com/office/officeart/2005/8/layout/vProcess5"/>
    <dgm:cxn modelId="{B1157257-A9AB-4CE6-B0A4-79E661E1163C}" type="presParOf" srcId="{2C5BB1CB-5D78-446F-A866-57CAEC987FB1}" destId="{E59CC388-B555-40BE-9172-C9ABE8BF70D8}" srcOrd="10" destOrd="0" presId="urn:microsoft.com/office/officeart/2005/8/layout/vProcess5"/>
    <dgm:cxn modelId="{3C8C32E7-4831-49E2-9F9E-2A7554AB6D85}" type="presParOf" srcId="{2C5BB1CB-5D78-446F-A866-57CAEC987FB1}" destId="{DCE68FF4-1BB7-4622-AA4C-4623F1F8A49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DEA454-000A-49C1-B4C8-42BB7AEDC7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97A28D3-2FDA-4559-923E-26C4ECC9FB17}">
      <dgm:prSet/>
      <dgm:spPr/>
      <dgm:t>
        <a:bodyPr/>
        <a:lstStyle/>
        <a:p>
          <a:r>
            <a:rPr lang="cs-CZ"/>
            <a:t>1774: smlouva Kucuk Kaynarca mezi Ruskem a Tureckem</a:t>
          </a:r>
          <a:endParaRPr lang="en-US"/>
        </a:p>
      </dgm:t>
    </dgm:pt>
    <dgm:pt modelId="{DA6F23F3-90AB-4A10-BA65-7F4721D60080}" type="parTrans" cxnId="{19B786CF-0B65-48D3-8DE6-609975DE703F}">
      <dgm:prSet/>
      <dgm:spPr/>
      <dgm:t>
        <a:bodyPr/>
        <a:lstStyle/>
        <a:p>
          <a:endParaRPr lang="en-US"/>
        </a:p>
      </dgm:t>
    </dgm:pt>
    <dgm:pt modelId="{BCFB9928-0736-43FE-A976-7D78F9F9A720}" type="sibTrans" cxnId="{19B786CF-0B65-48D3-8DE6-609975DE703F}">
      <dgm:prSet/>
      <dgm:spPr/>
      <dgm:t>
        <a:bodyPr/>
        <a:lstStyle/>
        <a:p>
          <a:endParaRPr lang="en-US"/>
        </a:p>
      </dgm:t>
    </dgm:pt>
    <dgm:pt modelId="{27CBD65D-3EE4-4244-8CE2-94326B30F235}">
      <dgm:prSet/>
      <dgm:spPr/>
      <dgm:t>
        <a:bodyPr/>
        <a:lstStyle/>
        <a:p>
          <a:r>
            <a:rPr lang="en-US"/>
            <a:t>Během prvních let </a:t>
          </a:r>
          <a:r>
            <a:rPr lang="cs-CZ"/>
            <a:t>19.</a:t>
          </a:r>
          <a:r>
            <a:rPr lang="en-US"/>
            <a:t> století se řecká společnost diferenciovala a procházela rychlými změnami. </a:t>
          </a:r>
        </a:p>
      </dgm:t>
    </dgm:pt>
    <dgm:pt modelId="{E7CEEB2F-D7AD-4E62-A7E8-6D1095F6818B}" type="parTrans" cxnId="{ABFAE71A-37A0-481A-8906-54D58B3B369D}">
      <dgm:prSet/>
      <dgm:spPr/>
      <dgm:t>
        <a:bodyPr/>
        <a:lstStyle/>
        <a:p>
          <a:endParaRPr lang="en-US"/>
        </a:p>
      </dgm:t>
    </dgm:pt>
    <dgm:pt modelId="{3D07AEA1-AE2B-42B0-B887-75EDEF55271D}" type="sibTrans" cxnId="{ABFAE71A-37A0-481A-8906-54D58B3B369D}">
      <dgm:prSet/>
      <dgm:spPr/>
      <dgm:t>
        <a:bodyPr/>
        <a:lstStyle/>
        <a:p>
          <a:endParaRPr lang="en-US"/>
        </a:p>
      </dgm:t>
    </dgm:pt>
    <dgm:pt modelId="{E43AA825-7F1A-44BB-8159-909B41DAA05A}">
      <dgm:prSet/>
      <dgm:spPr/>
      <dgm:t>
        <a:bodyPr/>
        <a:lstStyle/>
        <a:p>
          <a:r>
            <a:rPr lang="en-US"/>
            <a:t>Malé, ale rostoucí množství Řeků si začalo uvědomovat národní cítění a začali pomýšlet na svržení turecké nadvlády. </a:t>
          </a:r>
        </a:p>
      </dgm:t>
    </dgm:pt>
    <dgm:pt modelId="{06C95FD7-4762-458F-BC43-6855DA69B349}" type="parTrans" cxnId="{D4E1B9E1-811A-490E-888E-42A430FD4B56}">
      <dgm:prSet/>
      <dgm:spPr/>
      <dgm:t>
        <a:bodyPr/>
        <a:lstStyle/>
        <a:p>
          <a:endParaRPr lang="en-US"/>
        </a:p>
      </dgm:t>
    </dgm:pt>
    <dgm:pt modelId="{DBB5B283-941D-4ABA-BE9E-82D33B723B93}" type="sibTrans" cxnId="{D4E1B9E1-811A-490E-888E-42A430FD4B56}">
      <dgm:prSet/>
      <dgm:spPr/>
      <dgm:t>
        <a:bodyPr/>
        <a:lstStyle/>
        <a:p>
          <a:endParaRPr lang="en-US"/>
        </a:p>
      </dgm:t>
    </dgm:pt>
    <dgm:pt modelId="{AFEDC37D-E211-4B3A-AB8D-26815D47C3C9}">
      <dgm:prSet/>
      <dgm:spPr/>
      <dgm:t>
        <a:bodyPr/>
        <a:lstStyle/>
        <a:p>
          <a:r>
            <a:rPr lang="cs-CZ"/>
            <a:t>V průběhu 90. let 18. stol. se začaly promítat svobodomyslné myšlenky fr. revoluce. </a:t>
          </a:r>
          <a:endParaRPr lang="en-US"/>
        </a:p>
      </dgm:t>
    </dgm:pt>
    <dgm:pt modelId="{4D5C05D9-D198-4B99-9E05-87FB3D369728}" type="parTrans" cxnId="{F836D55F-2B13-4295-9C0A-8742D651BCA1}">
      <dgm:prSet/>
      <dgm:spPr/>
      <dgm:t>
        <a:bodyPr/>
        <a:lstStyle/>
        <a:p>
          <a:endParaRPr lang="en-US"/>
        </a:p>
      </dgm:t>
    </dgm:pt>
    <dgm:pt modelId="{9879E6F7-C09A-421A-8417-89A73D5431EE}" type="sibTrans" cxnId="{F836D55F-2B13-4295-9C0A-8742D651BCA1}">
      <dgm:prSet/>
      <dgm:spPr/>
      <dgm:t>
        <a:bodyPr/>
        <a:lstStyle/>
        <a:p>
          <a:endParaRPr lang="en-US"/>
        </a:p>
      </dgm:t>
    </dgm:pt>
    <dgm:pt modelId="{72FED28B-E738-4D5E-AF54-864126C25548}">
      <dgm:prSet/>
      <dgm:spPr/>
      <dgm:t>
        <a:bodyPr/>
        <a:lstStyle/>
        <a:p>
          <a:r>
            <a:rPr lang="cs-CZ"/>
            <a:t>Proces „obrozování“ řeckého národa – postupné upevňování vědomí vzájemné sounáležitosti všech Řeků.</a:t>
          </a:r>
          <a:endParaRPr lang="en-US"/>
        </a:p>
      </dgm:t>
    </dgm:pt>
    <dgm:pt modelId="{380BB05B-865D-4C0A-AE04-29E77EF7854B}" type="parTrans" cxnId="{EF7DA466-BE81-4A09-A25E-8D507473C70C}">
      <dgm:prSet/>
      <dgm:spPr/>
      <dgm:t>
        <a:bodyPr/>
        <a:lstStyle/>
        <a:p>
          <a:endParaRPr lang="en-US"/>
        </a:p>
      </dgm:t>
    </dgm:pt>
    <dgm:pt modelId="{33C9EB1B-FBC8-4EDA-94F5-E07D050E9F17}" type="sibTrans" cxnId="{EF7DA466-BE81-4A09-A25E-8D507473C70C}">
      <dgm:prSet/>
      <dgm:spPr/>
      <dgm:t>
        <a:bodyPr/>
        <a:lstStyle/>
        <a:p>
          <a:endParaRPr lang="en-US"/>
        </a:p>
      </dgm:t>
    </dgm:pt>
    <dgm:pt modelId="{EB878DDD-5A44-4827-B57D-8032A7B4FA6C}" type="pres">
      <dgm:prSet presAssocID="{C4DEA454-000A-49C1-B4C8-42BB7AEDC716}" presName="vert0" presStyleCnt="0">
        <dgm:presLayoutVars>
          <dgm:dir/>
          <dgm:animOne val="branch"/>
          <dgm:animLvl val="lvl"/>
        </dgm:presLayoutVars>
      </dgm:prSet>
      <dgm:spPr/>
    </dgm:pt>
    <dgm:pt modelId="{BF0F1C92-5E35-4C92-AD30-B139CF0A7007}" type="pres">
      <dgm:prSet presAssocID="{697A28D3-2FDA-4559-923E-26C4ECC9FB17}" presName="thickLine" presStyleLbl="alignNode1" presStyleIdx="0" presStyleCnt="5"/>
      <dgm:spPr/>
    </dgm:pt>
    <dgm:pt modelId="{7322FFBE-CAE0-4969-A53C-4585CB121F34}" type="pres">
      <dgm:prSet presAssocID="{697A28D3-2FDA-4559-923E-26C4ECC9FB17}" presName="horz1" presStyleCnt="0"/>
      <dgm:spPr/>
    </dgm:pt>
    <dgm:pt modelId="{5D26D46E-5A72-4D26-84E4-C1E02C72635A}" type="pres">
      <dgm:prSet presAssocID="{697A28D3-2FDA-4559-923E-26C4ECC9FB17}" presName="tx1" presStyleLbl="revTx" presStyleIdx="0" presStyleCnt="5"/>
      <dgm:spPr/>
    </dgm:pt>
    <dgm:pt modelId="{C707DEEB-CCF3-4077-B294-7BA8FBC78380}" type="pres">
      <dgm:prSet presAssocID="{697A28D3-2FDA-4559-923E-26C4ECC9FB17}" presName="vert1" presStyleCnt="0"/>
      <dgm:spPr/>
    </dgm:pt>
    <dgm:pt modelId="{9945EE0D-DE73-49FE-93D1-05722D13BC60}" type="pres">
      <dgm:prSet presAssocID="{27CBD65D-3EE4-4244-8CE2-94326B30F235}" presName="thickLine" presStyleLbl="alignNode1" presStyleIdx="1" presStyleCnt="5"/>
      <dgm:spPr/>
    </dgm:pt>
    <dgm:pt modelId="{4926FEA3-12CD-4C46-9A38-61E061994FC9}" type="pres">
      <dgm:prSet presAssocID="{27CBD65D-3EE4-4244-8CE2-94326B30F235}" presName="horz1" presStyleCnt="0"/>
      <dgm:spPr/>
    </dgm:pt>
    <dgm:pt modelId="{4197A263-AF37-4061-9EE7-6A1C195692AC}" type="pres">
      <dgm:prSet presAssocID="{27CBD65D-3EE4-4244-8CE2-94326B30F235}" presName="tx1" presStyleLbl="revTx" presStyleIdx="1" presStyleCnt="5"/>
      <dgm:spPr/>
    </dgm:pt>
    <dgm:pt modelId="{15A8773C-5ED3-4BCA-BEE9-0AACF29408F9}" type="pres">
      <dgm:prSet presAssocID="{27CBD65D-3EE4-4244-8CE2-94326B30F235}" presName="vert1" presStyleCnt="0"/>
      <dgm:spPr/>
    </dgm:pt>
    <dgm:pt modelId="{539FDD52-3F8C-461A-90FA-C7183281099A}" type="pres">
      <dgm:prSet presAssocID="{E43AA825-7F1A-44BB-8159-909B41DAA05A}" presName="thickLine" presStyleLbl="alignNode1" presStyleIdx="2" presStyleCnt="5"/>
      <dgm:spPr/>
    </dgm:pt>
    <dgm:pt modelId="{07C096BD-9B1E-41A6-87B5-8FA446AF2C6A}" type="pres">
      <dgm:prSet presAssocID="{E43AA825-7F1A-44BB-8159-909B41DAA05A}" presName="horz1" presStyleCnt="0"/>
      <dgm:spPr/>
    </dgm:pt>
    <dgm:pt modelId="{8E8B7DCC-4892-41A7-8EB2-46C8D6DE261E}" type="pres">
      <dgm:prSet presAssocID="{E43AA825-7F1A-44BB-8159-909B41DAA05A}" presName="tx1" presStyleLbl="revTx" presStyleIdx="2" presStyleCnt="5"/>
      <dgm:spPr/>
    </dgm:pt>
    <dgm:pt modelId="{09883325-359B-4D1E-AA7B-690F430A4D0F}" type="pres">
      <dgm:prSet presAssocID="{E43AA825-7F1A-44BB-8159-909B41DAA05A}" presName="vert1" presStyleCnt="0"/>
      <dgm:spPr/>
    </dgm:pt>
    <dgm:pt modelId="{E66E572F-BD5D-4BC8-AD3F-073251F6FC51}" type="pres">
      <dgm:prSet presAssocID="{AFEDC37D-E211-4B3A-AB8D-26815D47C3C9}" presName="thickLine" presStyleLbl="alignNode1" presStyleIdx="3" presStyleCnt="5"/>
      <dgm:spPr/>
    </dgm:pt>
    <dgm:pt modelId="{BB58B625-D7A4-411C-AAA1-7B8CC4B40A91}" type="pres">
      <dgm:prSet presAssocID="{AFEDC37D-E211-4B3A-AB8D-26815D47C3C9}" presName="horz1" presStyleCnt="0"/>
      <dgm:spPr/>
    </dgm:pt>
    <dgm:pt modelId="{3AE1F280-DA82-4675-8904-8531ADDED369}" type="pres">
      <dgm:prSet presAssocID="{AFEDC37D-E211-4B3A-AB8D-26815D47C3C9}" presName="tx1" presStyleLbl="revTx" presStyleIdx="3" presStyleCnt="5"/>
      <dgm:spPr/>
    </dgm:pt>
    <dgm:pt modelId="{4DF22832-F4BF-458F-9789-E8839D87A2C3}" type="pres">
      <dgm:prSet presAssocID="{AFEDC37D-E211-4B3A-AB8D-26815D47C3C9}" presName="vert1" presStyleCnt="0"/>
      <dgm:spPr/>
    </dgm:pt>
    <dgm:pt modelId="{E6D717C5-8926-4865-ADA3-D676BBE1A061}" type="pres">
      <dgm:prSet presAssocID="{72FED28B-E738-4D5E-AF54-864126C25548}" presName="thickLine" presStyleLbl="alignNode1" presStyleIdx="4" presStyleCnt="5"/>
      <dgm:spPr/>
    </dgm:pt>
    <dgm:pt modelId="{24EAEF0D-C2DE-4819-9B96-34F64A74D28A}" type="pres">
      <dgm:prSet presAssocID="{72FED28B-E738-4D5E-AF54-864126C25548}" presName="horz1" presStyleCnt="0"/>
      <dgm:spPr/>
    </dgm:pt>
    <dgm:pt modelId="{88F24C16-A81E-44A0-AC04-B5515CBA3E01}" type="pres">
      <dgm:prSet presAssocID="{72FED28B-E738-4D5E-AF54-864126C25548}" presName="tx1" presStyleLbl="revTx" presStyleIdx="4" presStyleCnt="5"/>
      <dgm:spPr/>
    </dgm:pt>
    <dgm:pt modelId="{122B2A69-392C-4747-8BBE-CB734B9DEEB2}" type="pres">
      <dgm:prSet presAssocID="{72FED28B-E738-4D5E-AF54-864126C25548}" presName="vert1" presStyleCnt="0"/>
      <dgm:spPr/>
    </dgm:pt>
  </dgm:ptLst>
  <dgm:cxnLst>
    <dgm:cxn modelId="{23484406-3906-481F-97DC-3B79B31F3E06}" type="presOf" srcId="{E43AA825-7F1A-44BB-8159-909B41DAA05A}" destId="{8E8B7DCC-4892-41A7-8EB2-46C8D6DE261E}" srcOrd="0" destOrd="0" presId="urn:microsoft.com/office/officeart/2008/layout/LinedList"/>
    <dgm:cxn modelId="{ACC4800B-04CD-4449-841C-A5C7D38EA30E}" type="presOf" srcId="{697A28D3-2FDA-4559-923E-26C4ECC9FB17}" destId="{5D26D46E-5A72-4D26-84E4-C1E02C72635A}" srcOrd="0" destOrd="0" presId="urn:microsoft.com/office/officeart/2008/layout/LinedList"/>
    <dgm:cxn modelId="{ABFAE71A-37A0-481A-8906-54D58B3B369D}" srcId="{C4DEA454-000A-49C1-B4C8-42BB7AEDC716}" destId="{27CBD65D-3EE4-4244-8CE2-94326B30F235}" srcOrd="1" destOrd="0" parTransId="{E7CEEB2F-D7AD-4E62-A7E8-6D1095F6818B}" sibTransId="{3D07AEA1-AE2B-42B0-B887-75EDEF55271D}"/>
    <dgm:cxn modelId="{C9486C3C-5215-44A7-97CB-A95EACC13130}" type="presOf" srcId="{72FED28B-E738-4D5E-AF54-864126C25548}" destId="{88F24C16-A81E-44A0-AC04-B5515CBA3E01}" srcOrd="0" destOrd="0" presId="urn:microsoft.com/office/officeart/2008/layout/LinedList"/>
    <dgm:cxn modelId="{F836D55F-2B13-4295-9C0A-8742D651BCA1}" srcId="{C4DEA454-000A-49C1-B4C8-42BB7AEDC716}" destId="{AFEDC37D-E211-4B3A-AB8D-26815D47C3C9}" srcOrd="3" destOrd="0" parTransId="{4D5C05D9-D198-4B99-9E05-87FB3D369728}" sibTransId="{9879E6F7-C09A-421A-8417-89A73D5431EE}"/>
    <dgm:cxn modelId="{EF7DA466-BE81-4A09-A25E-8D507473C70C}" srcId="{C4DEA454-000A-49C1-B4C8-42BB7AEDC716}" destId="{72FED28B-E738-4D5E-AF54-864126C25548}" srcOrd="4" destOrd="0" parTransId="{380BB05B-865D-4C0A-AE04-29E77EF7854B}" sibTransId="{33C9EB1B-FBC8-4EDA-94F5-E07D050E9F17}"/>
    <dgm:cxn modelId="{BD0C548E-F9CF-4714-B857-326A994A37BE}" type="presOf" srcId="{AFEDC37D-E211-4B3A-AB8D-26815D47C3C9}" destId="{3AE1F280-DA82-4675-8904-8531ADDED369}" srcOrd="0" destOrd="0" presId="urn:microsoft.com/office/officeart/2008/layout/LinedList"/>
    <dgm:cxn modelId="{AFCC16B7-077C-4258-B6CD-7B63D11B3FC7}" type="presOf" srcId="{27CBD65D-3EE4-4244-8CE2-94326B30F235}" destId="{4197A263-AF37-4061-9EE7-6A1C195692AC}" srcOrd="0" destOrd="0" presId="urn:microsoft.com/office/officeart/2008/layout/LinedList"/>
    <dgm:cxn modelId="{19B786CF-0B65-48D3-8DE6-609975DE703F}" srcId="{C4DEA454-000A-49C1-B4C8-42BB7AEDC716}" destId="{697A28D3-2FDA-4559-923E-26C4ECC9FB17}" srcOrd="0" destOrd="0" parTransId="{DA6F23F3-90AB-4A10-BA65-7F4721D60080}" sibTransId="{BCFB9928-0736-43FE-A976-7D78F9F9A720}"/>
    <dgm:cxn modelId="{CAC74DD9-EDBC-4703-B486-7739E9577F32}" type="presOf" srcId="{C4DEA454-000A-49C1-B4C8-42BB7AEDC716}" destId="{EB878DDD-5A44-4827-B57D-8032A7B4FA6C}" srcOrd="0" destOrd="0" presId="urn:microsoft.com/office/officeart/2008/layout/LinedList"/>
    <dgm:cxn modelId="{D4E1B9E1-811A-490E-888E-42A430FD4B56}" srcId="{C4DEA454-000A-49C1-B4C8-42BB7AEDC716}" destId="{E43AA825-7F1A-44BB-8159-909B41DAA05A}" srcOrd="2" destOrd="0" parTransId="{06C95FD7-4762-458F-BC43-6855DA69B349}" sibTransId="{DBB5B283-941D-4ABA-BE9E-82D33B723B93}"/>
    <dgm:cxn modelId="{3661001F-0D2B-4AF5-A95E-D55FD4252B9C}" type="presParOf" srcId="{EB878DDD-5A44-4827-B57D-8032A7B4FA6C}" destId="{BF0F1C92-5E35-4C92-AD30-B139CF0A7007}" srcOrd="0" destOrd="0" presId="urn:microsoft.com/office/officeart/2008/layout/LinedList"/>
    <dgm:cxn modelId="{66BC8610-5D31-4FC7-A4F5-B581A2763F79}" type="presParOf" srcId="{EB878DDD-5A44-4827-B57D-8032A7B4FA6C}" destId="{7322FFBE-CAE0-4969-A53C-4585CB121F34}" srcOrd="1" destOrd="0" presId="urn:microsoft.com/office/officeart/2008/layout/LinedList"/>
    <dgm:cxn modelId="{F390661E-DA4D-4D5F-AC0D-567DA6D63B43}" type="presParOf" srcId="{7322FFBE-CAE0-4969-A53C-4585CB121F34}" destId="{5D26D46E-5A72-4D26-84E4-C1E02C72635A}" srcOrd="0" destOrd="0" presId="urn:microsoft.com/office/officeart/2008/layout/LinedList"/>
    <dgm:cxn modelId="{F2C79C5C-3E3D-4FA7-8F1E-FDDCFA42CDB8}" type="presParOf" srcId="{7322FFBE-CAE0-4969-A53C-4585CB121F34}" destId="{C707DEEB-CCF3-4077-B294-7BA8FBC78380}" srcOrd="1" destOrd="0" presId="urn:microsoft.com/office/officeart/2008/layout/LinedList"/>
    <dgm:cxn modelId="{5D3E5830-4B0E-470D-9445-A55F02972806}" type="presParOf" srcId="{EB878DDD-5A44-4827-B57D-8032A7B4FA6C}" destId="{9945EE0D-DE73-49FE-93D1-05722D13BC60}" srcOrd="2" destOrd="0" presId="urn:microsoft.com/office/officeart/2008/layout/LinedList"/>
    <dgm:cxn modelId="{1E2B1DEB-D867-4455-9422-8BFB9088486D}" type="presParOf" srcId="{EB878DDD-5A44-4827-B57D-8032A7B4FA6C}" destId="{4926FEA3-12CD-4C46-9A38-61E061994FC9}" srcOrd="3" destOrd="0" presId="urn:microsoft.com/office/officeart/2008/layout/LinedList"/>
    <dgm:cxn modelId="{CC4E094A-048A-4005-81F6-DA21B8E9B500}" type="presParOf" srcId="{4926FEA3-12CD-4C46-9A38-61E061994FC9}" destId="{4197A263-AF37-4061-9EE7-6A1C195692AC}" srcOrd="0" destOrd="0" presId="urn:microsoft.com/office/officeart/2008/layout/LinedList"/>
    <dgm:cxn modelId="{1BB14ECE-5587-4A5C-9B43-B46264A39CEB}" type="presParOf" srcId="{4926FEA3-12CD-4C46-9A38-61E061994FC9}" destId="{15A8773C-5ED3-4BCA-BEE9-0AACF29408F9}" srcOrd="1" destOrd="0" presId="urn:microsoft.com/office/officeart/2008/layout/LinedList"/>
    <dgm:cxn modelId="{CDC4E73B-662E-43EF-BC23-743FB8FA103F}" type="presParOf" srcId="{EB878DDD-5A44-4827-B57D-8032A7B4FA6C}" destId="{539FDD52-3F8C-461A-90FA-C7183281099A}" srcOrd="4" destOrd="0" presId="urn:microsoft.com/office/officeart/2008/layout/LinedList"/>
    <dgm:cxn modelId="{56BE850A-60F3-4293-92F4-E2E685E8762B}" type="presParOf" srcId="{EB878DDD-5A44-4827-B57D-8032A7B4FA6C}" destId="{07C096BD-9B1E-41A6-87B5-8FA446AF2C6A}" srcOrd="5" destOrd="0" presId="urn:microsoft.com/office/officeart/2008/layout/LinedList"/>
    <dgm:cxn modelId="{738458B9-FE75-4E95-B6CC-407CC892FC08}" type="presParOf" srcId="{07C096BD-9B1E-41A6-87B5-8FA446AF2C6A}" destId="{8E8B7DCC-4892-41A7-8EB2-46C8D6DE261E}" srcOrd="0" destOrd="0" presId="urn:microsoft.com/office/officeart/2008/layout/LinedList"/>
    <dgm:cxn modelId="{B8A480E4-C239-49D1-AECC-86315E254FF3}" type="presParOf" srcId="{07C096BD-9B1E-41A6-87B5-8FA446AF2C6A}" destId="{09883325-359B-4D1E-AA7B-690F430A4D0F}" srcOrd="1" destOrd="0" presId="urn:microsoft.com/office/officeart/2008/layout/LinedList"/>
    <dgm:cxn modelId="{9F32DD3D-53D6-4DA6-8F98-4BAB4EE2F6C9}" type="presParOf" srcId="{EB878DDD-5A44-4827-B57D-8032A7B4FA6C}" destId="{E66E572F-BD5D-4BC8-AD3F-073251F6FC51}" srcOrd="6" destOrd="0" presId="urn:microsoft.com/office/officeart/2008/layout/LinedList"/>
    <dgm:cxn modelId="{DD162AEE-83BE-43E1-BDF5-450D61CF797A}" type="presParOf" srcId="{EB878DDD-5A44-4827-B57D-8032A7B4FA6C}" destId="{BB58B625-D7A4-411C-AAA1-7B8CC4B40A91}" srcOrd="7" destOrd="0" presId="urn:microsoft.com/office/officeart/2008/layout/LinedList"/>
    <dgm:cxn modelId="{94518ACB-9B14-469E-9F58-34F9C15AAF88}" type="presParOf" srcId="{BB58B625-D7A4-411C-AAA1-7B8CC4B40A91}" destId="{3AE1F280-DA82-4675-8904-8531ADDED369}" srcOrd="0" destOrd="0" presId="urn:microsoft.com/office/officeart/2008/layout/LinedList"/>
    <dgm:cxn modelId="{16B350D3-F38F-4985-84DF-5287CCD9251D}" type="presParOf" srcId="{BB58B625-D7A4-411C-AAA1-7B8CC4B40A91}" destId="{4DF22832-F4BF-458F-9789-E8839D87A2C3}" srcOrd="1" destOrd="0" presId="urn:microsoft.com/office/officeart/2008/layout/LinedList"/>
    <dgm:cxn modelId="{F76F7050-991A-42A5-8F0D-2DC253C40891}" type="presParOf" srcId="{EB878DDD-5A44-4827-B57D-8032A7B4FA6C}" destId="{E6D717C5-8926-4865-ADA3-D676BBE1A061}" srcOrd="8" destOrd="0" presId="urn:microsoft.com/office/officeart/2008/layout/LinedList"/>
    <dgm:cxn modelId="{A690CB2C-43B1-4929-B9A3-B15504D1352B}" type="presParOf" srcId="{EB878DDD-5A44-4827-B57D-8032A7B4FA6C}" destId="{24EAEF0D-C2DE-4819-9B96-34F64A74D28A}" srcOrd="9" destOrd="0" presId="urn:microsoft.com/office/officeart/2008/layout/LinedList"/>
    <dgm:cxn modelId="{A1B298BD-EBAE-4771-8134-CA3A483128C5}" type="presParOf" srcId="{24EAEF0D-C2DE-4819-9B96-34F64A74D28A}" destId="{88F24C16-A81E-44A0-AC04-B5515CBA3E01}" srcOrd="0" destOrd="0" presId="urn:microsoft.com/office/officeart/2008/layout/LinedList"/>
    <dgm:cxn modelId="{99B9D049-9239-4165-9E8B-D220886555EF}" type="presParOf" srcId="{24EAEF0D-C2DE-4819-9B96-34F64A74D28A}" destId="{122B2A69-392C-4747-8BBE-CB734B9DEE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A34D8A-03D9-424A-AD0A-D78CE299AAB5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006C996-67B0-4D7F-848C-F2C952AE3638}">
      <dgm:prSet/>
      <dgm:spPr/>
      <dgm:t>
        <a:bodyPr/>
        <a:lstStyle/>
        <a:p>
          <a:r>
            <a:rPr lang="cs-CZ"/>
            <a:t>1. Prudký rozvoj obchodu a podnikání – Řekové po ústupu Benátek kontrolují obchod vých. Středomoří </a:t>
          </a:r>
          <a:endParaRPr lang="en-US"/>
        </a:p>
      </dgm:t>
    </dgm:pt>
    <dgm:pt modelId="{39C524E7-1835-46B0-9B25-87DCF018433F}" type="parTrans" cxnId="{824AEA7A-B764-43D9-9974-2D5F42224E3E}">
      <dgm:prSet/>
      <dgm:spPr/>
      <dgm:t>
        <a:bodyPr/>
        <a:lstStyle/>
        <a:p>
          <a:endParaRPr lang="en-US"/>
        </a:p>
      </dgm:t>
    </dgm:pt>
    <dgm:pt modelId="{8B3378DF-BED2-4D95-AA03-C718B098A067}" type="sibTrans" cxnId="{824AEA7A-B764-43D9-9974-2D5F42224E3E}">
      <dgm:prSet/>
      <dgm:spPr/>
      <dgm:t>
        <a:bodyPr/>
        <a:lstStyle/>
        <a:p>
          <a:endParaRPr lang="en-US"/>
        </a:p>
      </dgm:t>
    </dgm:pt>
    <dgm:pt modelId="{3B8933CE-442A-45D5-9003-18A4168FD1D5}">
      <dgm:prSet/>
      <dgm:spPr/>
      <dgm:t>
        <a:bodyPr/>
        <a:lstStyle/>
        <a:p>
          <a:r>
            <a:rPr lang="cs-CZ"/>
            <a:t>2. Budování silného loďstva – Ydra, Spetses, Psara (616 lodí, 18.000 námořníků,  6.000 děl)</a:t>
          </a:r>
          <a:endParaRPr lang="en-US"/>
        </a:p>
      </dgm:t>
    </dgm:pt>
    <dgm:pt modelId="{40E47580-BCE1-45C9-B826-8A40A14C294B}" type="parTrans" cxnId="{3AFD35FD-F321-4169-B87E-FCF632BDA19C}">
      <dgm:prSet/>
      <dgm:spPr/>
      <dgm:t>
        <a:bodyPr/>
        <a:lstStyle/>
        <a:p>
          <a:endParaRPr lang="en-US"/>
        </a:p>
      </dgm:t>
    </dgm:pt>
    <dgm:pt modelId="{D24BCC0F-4B0C-4892-A2FA-111BF41FE83E}" type="sibTrans" cxnId="{3AFD35FD-F321-4169-B87E-FCF632BDA19C}">
      <dgm:prSet/>
      <dgm:spPr/>
      <dgm:t>
        <a:bodyPr/>
        <a:lstStyle/>
        <a:p>
          <a:endParaRPr lang="en-US"/>
        </a:p>
      </dgm:t>
    </dgm:pt>
    <dgm:pt modelId="{058D5856-0022-4255-AC85-2FC01EB07394}">
      <dgm:prSet/>
      <dgm:spPr/>
      <dgm:t>
        <a:bodyPr/>
        <a:lstStyle/>
        <a:p>
          <a:r>
            <a:rPr lang="cs-CZ"/>
            <a:t>3. Malý rozvoj středního stavu</a:t>
          </a:r>
          <a:endParaRPr lang="en-US"/>
        </a:p>
      </dgm:t>
    </dgm:pt>
    <dgm:pt modelId="{ACC8E2F3-9D4B-4855-BCD1-17C1EE39F2B2}" type="parTrans" cxnId="{85578583-FB3C-42B0-AF9C-20434A5B8BBB}">
      <dgm:prSet/>
      <dgm:spPr/>
      <dgm:t>
        <a:bodyPr/>
        <a:lstStyle/>
        <a:p>
          <a:endParaRPr lang="en-US"/>
        </a:p>
      </dgm:t>
    </dgm:pt>
    <dgm:pt modelId="{5A77B1CA-F527-43EA-BB2D-CC43C1FC020B}" type="sibTrans" cxnId="{85578583-FB3C-42B0-AF9C-20434A5B8BBB}">
      <dgm:prSet/>
      <dgm:spPr/>
      <dgm:t>
        <a:bodyPr/>
        <a:lstStyle/>
        <a:p>
          <a:endParaRPr lang="en-US"/>
        </a:p>
      </dgm:t>
    </dgm:pt>
    <dgm:pt modelId="{A9CFED6B-D10D-43D8-A23C-0F8222603515}">
      <dgm:prSet/>
      <dgm:spPr/>
      <dgm:t>
        <a:bodyPr/>
        <a:lstStyle/>
        <a:p>
          <a:r>
            <a:rPr lang="cs-CZ"/>
            <a:t>4. Řecká aristokracie: Fanarioté – kodžabašiové</a:t>
          </a:r>
          <a:endParaRPr lang="en-US"/>
        </a:p>
      </dgm:t>
    </dgm:pt>
    <dgm:pt modelId="{03FF4C1F-831C-4A71-824A-75BA87DE4A51}" type="parTrans" cxnId="{DE0D3280-C970-48A6-9578-45865A5AE99A}">
      <dgm:prSet/>
      <dgm:spPr/>
      <dgm:t>
        <a:bodyPr/>
        <a:lstStyle/>
        <a:p>
          <a:endParaRPr lang="en-US"/>
        </a:p>
      </dgm:t>
    </dgm:pt>
    <dgm:pt modelId="{FAEC8833-B8F8-42B2-B82D-A33A72411B3C}" type="sibTrans" cxnId="{DE0D3280-C970-48A6-9578-45865A5AE99A}">
      <dgm:prSet/>
      <dgm:spPr/>
      <dgm:t>
        <a:bodyPr/>
        <a:lstStyle/>
        <a:p>
          <a:endParaRPr lang="en-US"/>
        </a:p>
      </dgm:t>
    </dgm:pt>
    <dgm:pt modelId="{7C7B2C6F-B259-4853-BCFF-7B61B43E1673}">
      <dgm:prSet/>
      <dgm:spPr/>
      <dgm:t>
        <a:bodyPr/>
        <a:lstStyle/>
        <a:p>
          <a:r>
            <a:rPr lang="cs-CZ"/>
            <a:t>5. Konstantinopolský patriarchát a systém milietů </a:t>
          </a:r>
          <a:endParaRPr lang="en-US"/>
        </a:p>
      </dgm:t>
    </dgm:pt>
    <dgm:pt modelId="{7F0FFCE8-04E2-40BB-8CA7-EFF763620AFE}" type="parTrans" cxnId="{A40DE374-692D-4E55-81FA-2BCFF4E48678}">
      <dgm:prSet/>
      <dgm:spPr/>
      <dgm:t>
        <a:bodyPr/>
        <a:lstStyle/>
        <a:p>
          <a:endParaRPr lang="en-US"/>
        </a:p>
      </dgm:t>
    </dgm:pt>
    <dgm:pt modelId="{51F743EE-CE4F-41A6-97FE-904D01A44113}" type="sibTrans" cxnId="{A40DE374-692D-4E55-81FA-2BCFF4E48678}">
      <dgm:prSet/>
      <dgm:spPr/>
      <dgm:t>
        <a:bodyPr/>
        <a:lstStyle/>
        <a:p>
          <a:endParaRPr lang="en-US"/>
        </a:p>
      </dgm:t>
    </dgm:pt>
    <dgm:pt modelId="{5C327032-D71E-4D85-8122-6C9A99BA5FE5}">
      <dgm:prSet/>
      <dgm:spPr/>
      <dgm:t>
        <a:bodyPr/>
        <a:lstStyle/>
        <a:p>
          <a:r>
            <a:rPr lang="cs-CZ"/>
            <a:t>6. Kleftové – armatoliové </a:t>
          </a:r>
          <a:endParaRPr lang="en-US"/>
        </a:p>
      </dgm:t>
    </dgm:pt>
    <dgm:pt modelId="{62A25CC4-38C9-49FE-A123-ECA164543949}" type="parTrans" cxnId="{6C15DC89-7F03-4EAB-B854-FDD9E6E5BC72}">
      <dgm:prSet/>
      <dgm:spPr/>
      <dgm:t>
        <a:bodyPr/>
        <a:lstStyle/>
        <a:p>
          <a:endParaRPr lang="en-US"/>
        </a:p>
      </dgm:t>
    </dgm:pt>
    <dgm:pt modelId="{E96656A0-DA92-4E93-944E-BC6119DA6E33}" type="sibTrans" cxnId="{6C15DC89-7F03-4EAB-B854-FDD9E6E5BC72}">
      <dgm:prSet/>
      <dgm:spPr/>
      <dgm:t>
        <a:bodyPr/>
        <a:lstStyle/>
        <a:p>
          <a:endParaRPr lang="en-US"/>
        </a:p>
      </dgm:t>
    </dgm:pt>
    <dgm:pt modelId="{9E484AC5-E29C-41FE-94D2-301F0F77C5BB}">
      <dgm:prSet/>
      <dgm:spPr/>
      <dgm:t>
        <a:bodyPr/>
        <a:lstStyle/>
        <a:p>
          <a:r>
            <a:rPr lang="cs-CZ"/>
            <a:t>7. Autonomní hor. oblasti – samosprávní komunity</a:t>
          </a:r>
          <a:endParaRPr lang="en-US"/>
        </a:p>
      </dgm:t>
    </dgm:pt>
    <dgm:pt modelId="{200D834C-B98F-49D9-943C-3A728C519B87}" type="parTrans" cxnId="{EC90E793-515A-4B54-B7C8-9E381FD4F9BE}">
      <dgm:prSet/>
      <dgm:spPr/>
      <dgm:t>
        <a:bodyPr/>
        <a:lstStyle/>
        <a:p>
          <a:endParaRPr lang="en-US"/>
        </a:p>
      </dgm:t>
    </dgm:pt>
    <dgm:pt modelId="{7D8D2720-06A1-43CB-B6FD-2948DE257D7E}" type="sibTrans" cxnId="{EC90E793-515A-4B54-B7C8-9E381FD4F9BE}">
      <dgm:prSet/>
      <dgm:spPr/>
      <dgm:t>
        <a:bodyPr/>
        <a:lstStyle/>
        <a:p>
          <a:endParaRPr lang="en-US"/>
        </a:p>
      </dgm:t>
    </dgm:pt>
    <dgm:pt modelId="{A56C6986-51E9-4551-B218-475FFA5B8D4D}">
      <dgm:prSet/>
      <dgm:spPr/>
      <dgm:t>
        <a:bodyPr/>
        <a:lstStyle/>
        <a:p>
          <a:r>
            <a:rPr lang="cs-CZ"/>
            <a:t>8. Řecké obce v zahraničí </a:t>
          </a:r>
          <a:endParaRPr lang="en-US"/>
        </a:p>
      </dgm:t>
    </dgm:pt>
    <dgm:pt modelId="{E6A0DA67-FF06-4727-BEB3-4B0F7DA1A502}" type="parTrans" cxnId="{C1323314-37D8-4492-98F3-1E19646DEC26}">
      <dgm:prSet/>
      <dgm:spPr/>
      <dgm:t>
        <a:bodyPr/>
        <a:lstStyle/>
        <a:p>
          <a:endParaRPr lang="en-US"/>
        </a:p>
      </dgm:t>
    </dgm:pt>
    <dgm:pt modelId="{F7162A9F-EC4A-4EB8-98F1-1EC7DD557E0D}" type="sibTrans" cxnId="{C1323314-37D8-4492-98F3-1E19646DEC26}">
      <dgm:prSet/>
      <dgm:spPr/>
      <dgm:t>
        <a:bodyPr/>
        <a:lstStyle/>
        <a:p>
          <a:endParaRPr lang="en-US"/>
        </a:p>
      </dgm:t>
    </dgm:pt>
    <dgm:pt modelId="{89081678-1A56-4668-93FC-315E408F90FB}" type="pres">
      <dgm:prSet presAssocID="{25A34D8A-03D9-424A-AD0A-D78CE299AAB5}" presName="diagram" presStyleCnt="0">
        <dgm:presLayoutVars>
          <dgm:dir/>
          <dgm:resizeHandles val="exact"/>
        </dgm:presLayoutVars>
      </dgm:prSet>
      <dgm:spPr/>
    </dgm:pt>
    <dgm:pt modelId="{92E0F3F8-75A4-47B6-B242-4405068583B7}" type="pres">
      <dgm:prSet presAssocID="{4006C996-67B0-4D7F-848C-F2C952AE3638}" presName="node" presStyleLbl="node1" presStyleIdx="0" presStyleCnt="8">
        <dgm:presLayoutVars>
          <dgm:bulletEnabled val="1"/>
        </dgm:presLayoutVars>
      </dgm:prSet>
      <dgm:spPr/>
    </dgm:pt>
    <dgm:pt modelId="{4330E50F-9F27-416C-AA34-573BE130CBC4}" type="pres">
      <dgm:prSet presAssocID="{8B3378DF-BED2-4D95-AA03-C718B098A067}" presName="sibTrans" presStyleCnt="0"/>
      <dgm:spPr/>
    </dgm:pt>
    <dgm:pt modelId="{AB8FD3DF-DAA3-4702-B366-FE8718DFFC26}" type="pres">
      <dgm:prSet presAssocID="{3B8933CE-442A-45D5-9003-18A4168FD1D5}" presName="node" presStyleLbl="node1" presStyleIdx="1" presStyleCnt="8">
        <dgm:presLayoutVars>
          <dgm:bulletEnabled val="1"/>
        </dgm:presLayoutVars>
      </dgm:prSet>
      <dgm:spPr/>
    </dgm:pt>
    <dgm:pt modelId="{460BE9BE-A990-448F-92BF-D69F45A0BB84}" type="pres">
      <dgm:prSet presAssocID="{D24BCC0F-4B0C-4892-A2FA-111BF41FE83E}" presName="sibTrans" presStyleCnt="0"/>
      <dgm:spPr/>
    </dgm:pt>
    <dgm:pt modelId="{B4927358-1DD4-49E1-B07F-46C2E226F067}" type="pres">
      <dgm:prSet presAssocID="{058D5856-0022-4255-AC85-2FC01EB07394}" presName="node" presStyleLbl="node1" presStyleIdx="2" presStyleCnt="8">
        <dgm:presLayoutVars>
          <dgm:bulletEnabled val="1"/>
        </dgm:presLayoutVars>
      </dgm:prSet>
      <dgm:spPr/>
    </dgm:pt>
    <dgm:pt modelId="{0572EF76-C798-463C-A47D-6341629510E4}" type="pres">
      <dgm:prSet presAssocID="{5A77B1CA-F527-43EA-BB2D-CC43C1FC020B}" presName="sibTrans" presStyleCnt="0"/>
      <dgm:spPr/>
    </dgm:pt>
    <dgm:pt modelId="{8118DFE8-C0B7-410C-9C10-4F577216A3B2}" type="pres">
      <dgm:prSet presAssocID="{A9CFED6B-D10D-43D8-A23C-0F8222603515}" presName="node" presStyleLbl="node1" presStyleIdx="3" presStyleCnt="8">
        <dgm:presLayoutVars>
          <dgm:bulletEnabled val="1"/>
        </dgm:presLayoutVars>
      </dgm:prSet>
      <dgm:spPr/>
    </dgm:pt>
    <dgm:pt modelId="{0396815E-24DB-4E9F-A0EE-8A10218B3FD2}" type="pres">
      <dgm:prSet presAssocID="{FAEC8833-B8F8-42B2-B82D-A33A72411B3C}" presName="sibTrans" presStyleCnt="0"/>
      <dgm:spPr/>
    </dgm:pt>
    <dgm:pt modelId="{DE1831F9-E4AD-4E11-9752-F2CDDEA8B018}" type="pres">
      <dgm:prSet presAssocID="{7C7B2C6F-B259-4853-BCFF-7B61B43E1673}" presName="node" presStyleLbl="node1" presStyleIdx="4" presStyleCnt="8">
        <dgm:presLayoutVars>
          <dgm:bulletEnabled val="1"/>
        </dgm:presLayoutVars>
      </dgm:prSet>
      <dgm:spPr/>
    </dgm:pt>
    <dgm:pt modelId="{FE57881C-A332-426A-A274-0C1B3F2B6DB8}" type="pres">
      <dgm:prSet presAssocID="{51F743EE-CE4F-41A6-97FE-904D01A44113}" presName="sibTrans" presStyleCnt="0"/>
      <dgm:spPr/>
    </dgm:pt>
    <dgm:pt modelId="{AECCCA71-0C2C-4873-BDC8-AAC7B331AE33}" type="pres">
      <dgm:prSet presAssocID="{5C327032-D71E-4D85-8122-6C9A99BA5FE5}" presName="node" presStyleLbl="node1" presStyleIdx="5" presStyleCnt="8">
        <dgm:presLayoutVars>
          <dgm:bulletEnabled val="1"/>
        </dgm:presLayoutVars>
      </dgm:prSet>
      <dgm:spPr/>
    </dgm:pt>
    <dgm:pt modelId="{1B646298-0A52-4FB9-BFEA-B05E9EF5A176}" type="pres">
      <dgm:prSet presAssocID="{E96656A0-DA92-4E93-944E-BC6119DA6E33}" presName="sibTrans" presStyleCnt="0"/>
      <dgm:spPr/>
    </dgm:pt>
    <dgm:pt modelId="{8E221A7C-50CF-41E6-AB86-F6B2B419918C}" type="pres">
      <dgm:prSet presAssocID="{9E484AC5-E29C-41FE-94D2-301F0F77C5BB}" presName="node" presStyleLbl="node1" presStyleIdx="6" presStyleCnt="8">
        <dgm:presLayoutVars>
          <dgm:bulletEnabled val="1"/>
        </dgm:presLayoutVars>
      </dgm:prSet>
      <dgm:spPr/>
    </dgm:pt>
    <dgm:pt modelId="{832CC22C-2948-49AB-8A44-CF1A5C02F58D}" type="pres">
      <dgm:prSet presAssocID="{7D8D2720-06A1-43CB-B6FD-2948DE257D7E}" presName="sibTrans" presStyleCnt="0"/>
      <dgm:spPr/>
    </dgm:pt>
    <dgm:pt modelId="{EE207D42-BBF5-48EE-BEE6-FDA6CDE3714B}" type="pres">
      <dgm:prSet presAssocID="{A56C6986-51E9-4551-B218-475FFA5B8D4D}" presName="node" presStyleLbl="node1" presStyleIdx="7" presStyleCnt="8">
        <dgm:presLayoutVars>
          <dgm:bulletEnabled val="1"/>
        </dgm:presLayoutVars>
      </dgm:prSet>
      <dgm:spPr/>
    </dgm:pt>
  </dgm:ptLst>
  <dgm:cxnLst>
    <dgm:cxn modelId="{C1323314-37D8-4492-98F3-1E19646DEC26}" srcId="{25A34D8A-03D9-424A-AD0A-D78CE299AAB5}" destId="{A56C6986-51E9-4551-B218-475FFA5B8D4D}" srcOrd="7" destOrd="0" parTransId="{E6A0DA67-FF06-4727-BEB3-4B0F7DA1A502}" sibTransId="{F7162A9F-EC4A-4EB8-98F1-1EC7DD557E0D}"/>
    <dgm:cxn modelId="{424C802F-501E-4346-8D82-B8583EBB3B59}" type="presOf" srcId="{4006C996-67B0-4D7F-848C-F2C952AE3638}" destId="{92E0F3F8-75A4-47B6-B242-4405068583B7}" srcOrd="0" destOrd="0" presId="urn:microsoft.com/office/officeart/2005/8/layout/default"/>
    <dgm:cxn modelId="{FC64E033-5648-454A-B647-286EC20FB206}" type="presOf" srcId="{9E484AC5-E29C-41FE-94D2-301F0F77C5BB}" destId="{8E221A7C-50CF-41E6-AB86-F6B2B419918C}" srcOrd="0" destOrd="0" presId="urn:microsoft.com/office/officeart/2005/8/layout/default"/>
    <dgm:cxn modelId="{19B2FF6E-9359-44BD-B82A-1402FE28C747}" type="presOf" srcId="{7C7B2C6F-B259-4853-BCFF-7B61B43E1673}" destId="{DE1831F9-E4AD-4E11-9752-F2CDDEA8B018}" srcOrd="0" destOrd="0" presId="urn:microsoft.com/office/officeart/2005/8/layout/default"/>
    <dgm:cxn modelId="{A40DE374-692D-4E55-81FA-2BCFF4E48678}" srcId="{25A34D8A-03D9-424A-AD0A-D78CE299AAB5}" destId="{7C7B2C6F-B259-4853-BCFF-7B61B43E1673}" srcOrd="4" destOrd="0" parTransId="{7F0FFCE8-04E2-40BB-8CA7-EFF763620AFE}" sibTransId="{51F743EE-CE4F-41A6-97FE-904D01A44113}"/>
    <dgm:cxn modelId="{824AEA7A-B764-43D9-9974-2D5F42224E3E}" srcId="{25A34D8A-03D9-424A-AD0A-D78CE299AAB5}" destId="{4006C996-67B0-4D7F-848C-F2C952AE3638}" srcOrd="0" destOrd="0" parTransId="{39C524E7-1835-46B0-9B25-87DCF018433F}" sibTransId="{8B3378DF-BED2-4D95-AA03-C718B098A067}"/>
    <dgm:cxn modelId="{DE0D3280-C970-48A6-9578-45865A5AE99A}" srcId="{25A34D8A-03D9-424A-AD0A-D78CE299AAB5}" destId="{A9CFED6B-D10D-43D8-A23C-0F8222603515}" srcOrd="3" destOrd="0" parTransId="{03FF4C1F-831C-4A71-824A-75BA87DE4A51}" sibTransId="{FAEC8833-B8F8-42B2-B82D-A33A72411B3C}"/>
    <dgm:cxn modelId="{4BE14380-B051-4E31-8CF4-9751CC214A7A}" type="presOf" srcId="{058D5856-0022-4255-AC85-2FC01EB07394}" destId="{B4927358-1DD4-49E1-B07F-46C2E226F067}" srcOrd="0" destOrd="0" presId="urn:microsoft.com/office/officeart/2005/8/layout/default"/>
    <dgm:cxn modelId="{85578583-FB3C-42B0-AF9C-20434A5B8BBB}" srcId="{25A34D8A-03D9-424A-AD0A-D78CE299AAB5}" destId="{058D5856-0022-4255-AC85-2FC01EB07394}" srcOrd="2" destOrd="0" parTransId="{ACC8E2F3-9D4B-4855-BCD1-17C1EE39F2B2}" sibTransId="{5A77B1CA-F527-43EA-BB2D-CC43C1FC020B}"/>
    <dgm:cxn modelId="{6C15DC89-7F03-4EAB-B854-FDD9E6E5BC72}" srcId="{25A34D8A-03D9-424A-AD0A-D78CE299AAB5}" destId="{5C327032-D71E-4D85-8122-6C9A99BA5FE5}" srcOrd="5" destOrd="0" parTransId="{62A25CC4-38C9-49FE-A123-ECA164543949}" sibTransId="{E96656A0-DA92-4E93-944E-BC6119DA6E33}"/>
    <dgm:cxn modelId="{EC90E793-515A-4B54-B7C8-9E381FD4F9BE}" srcId="{25A34D8A-03D9-424A-AD0A-D78CE299AAB5}" destId="{9E484AC5-E29C-41FE-94D2-301F0F77C5BB}" srcOrd="6" destOrd="0" parTransId="{200D834C-B98F-49D9-943C-3A728C519B87}" sibTransId="{7D8D2720-06A1-43CB-B6FD-2948DE257D7E}"/>
    <dgm:cxn modelId="{49EFCBA5-F720-4330-9004-A7A255EE528C}" type="presOf" srcId="{A56C6986-51E9-4551-B218-475FFA5B8D4D}" destId="{EE207D42-BBF5-48EE-BEE6-FDA6CDE3714B}" srcOrd="0" destOrd="0" presId="urn:microsoft.com/office/officeart/2005/8/layout/default"/>
    <dgm:cxn modelId="{148617B3-85F7-4172-8822-4B7E63F060DA}" type="presOf" srcId="{25A34D8A-03D9-424A-AD0A-D78CE299AAB5}" destId="{89081678-1A56-4668-93FC-315E408F90FB}" srcOrd="0" destOrd="0" presId="urn:microsoft.com/office/officeart/2005/8/layout/default"/>
    <dgm:cxn modelId="{F3DE30BB-CBA8-4668-AA21-059CF23E25CF}" type="presOf" srcId="{3B8933CE-442A-45D5-9003-18A4168FD1D5}" destId="{AB8FD3DF-DAA3-4702-B366-FE8718DFFC26}" srcOrd="0" destOrd="0" presId="urn:microsoft.com/office/officeart/2005/8/layout/default"/>
    <dgm:cxn modelId="{A98D8DD5-104D-4CD2-BCD2-5DF1F2046A44}" type="presOf" srcId="{A9CFED6B-D10D-43D8-A23C-0F8222603515}" destId="{8118DFE8-C0B7-410C-9C10-4F577216A3B2}" srcOrd="0" destOrd="0" presId="urn:microsoft.com/office/officeart/2005/8/layout/default"/>
    <dgm:cxn modelId="{49B394DA-1F09-4DAA-8CB0-E0C25BCBE712}" type="presOf" srcId="{5C327032-D71E-4D85-8122-6C9A99BA5FE5}" destId="{AECCCA71-0C2C-4873-BDC8-AAC7B331AE33}" srcOrd="0" destOrd="0" presId="urn:microsoft.com/office/officeart/2005/8/layout/default"/>
    <dgm:cxn modelId="{3AFD35FD-F321-4169-B87E-FCF632BDA19C}" srcId="{25A34D8A-03D9-424A-AD0A-D78CE299AAB5}" destId="{3B8933CE-442A-45D5-9003-18A4168FD1D5}" srcOrd="1" destOrd="0" parTransId="{40E47580-BCE1-45C9-B826-8A40A14C294B}" sibTransId="{D24BCC0F-4B0C-4892-A2FA-111BF41FE83E}"/>
    <dgm:cxn modelId="{545D2A84-E78A-4810-B146-73A50A332FB3}" type="presParOf" srcId="{89081678-1A56-4668-93FC-315E408F90FB}" destId="{92E0F3F8-75A4-47B6-B242-4405068583B7}" srcOrd="0" destOrd="0" presId="urn:microsoft.com/office/officeart/2005/8/layout/default"/>
    <dgm:cxn modelId="{BD495A6B-16D2-4A54-9679-E24E84F872C4}" type="presParOf" srcId="{89081678-1A56-4668-93FC-315E408F90FB}" destId="{4330E50F-9F27-416C-AA34-573BE130CBC4}" srcOrd="1" destOrd="0" presId="urn:microsoft.com/office/officeart/2005/8/layout/default"/>
    <dgm:cxn modelId="{6CBA0BDB-CA3B-4202-B337-07219852BDB5}" type="presParOf" srcId="{89081678-1A56-4668-93FC-315E408F90FB}" destId="{AB8FD3DF-DAA3-4702-B366-FE8718DFFC26}" srcOrd="2" destOrd="0" presId="urn:microsoft.com/office/officeart/2005/8/layout/default"/>
    <dgm:cxn modelId="{23F9A837-7B63-47E3-B511-AD3B3B2D0361}" type="presParOf" srcId="{89081678-1A56-4668-93FC-315E408F90FB}" destId="{460BE9BE-A990-448F-92BF-D69F45A0BB84}" srcOrd="3" destOrd="0" presId="urn:microsoft.com/office/officeart/2005/8/layout/default"/>
    <dgm:cxn modelId="{64A4BB12-2903-49EF-A777-C91B2A69AACD}" type="presParOf" srcId="{89081678-1A56-4668-93FC-315E408F90FB}" destId="{B4927358-1DD4-49E1-B07F-46C2E226F067}" srcOrd="4" destOrd="0" presId="urn:microsoft.com/office/officeart/2005/8/layout/default"/>
    <dgm:cxn modelId="{243A3CB2-02D7-4CB5-9431-9ADCD016395F}" type="presParOf" srcId="{89081678-1A56-4668-93FC-315E408F90FB}" destId="{0572EF76-C798-463C-A47D-6341629510E4}" srcOrd="5" destOrd="0" presId="urn:microsoft.com/office/officeart/2005/8/layout/default"/>
    <dgm:cxn modelId="{2CCFBAEF-B908-4782-B877-DBAD20CB0338}" type="presParOf" srcId="{89081678-1A56-4668-93FC-315E408F90FB}" destId="{8118DFE8-C0B7-410C-9C10-4F577216A3B2}" srcOrd="6" destOrd="0" presId="urn:microsoft.com/office/officeart/2005/8/layout/default"/>
    <dgm:cxn modelId="{4F52F16A-81C2-4E25-A21C-D446A76F1B46}" type="presParOf" srcId="{89081678-1A56-4668-93FC-315E408F90FB}" destId="{0396815E-24DB-4E9F-A0EE-8A10218B3FD2}" srcOrd="7" destOrd="0" presId="urn:microsoft.com/office/officeart/2005/8/layout/default"/>
    <dgm:cxn modelId="{B1AEE18B-E1AA-438C-ABE9-167777CBCA22}" type="presParOf" srcId="{89081678-1A56-4668-93FC-315E408F90FB}" destId="{DE1831F9-E4AD-4E11-9752-F2CDDEA8B018}" srcOrd="8" destOrd="0" presId="urn:microsoft.com/office/officeart/2005/8/layout/default"/>
    <dgm:cxn modelId="{DECCEFF6-9B6B-4BFD-91DD-9A38FDAD48A2}" type="presParOf" srcId="{89081678-1A56-4668-93FC-315E408F90FB}" destId="{FE57881C-A332-426A-A274-0C1B3F2B6DB8}" srcOrd="9" destOrd="0" presId="urn:microsoft.com/office/officeart/2005/8/layout/default"/>
    <dgm:cxn modelId="{B7EA3847-3F1C-46F3-B30D-40AC3FD9C8BB}" type="presParOf" srcId="{89081678-1A56-4668-93FC-315E408F90FB}" destId="{AECCCA71-0C2C-4873-BDC8-AAC7B331AE33}" srcOrd="10" destOrd="0" presId="urn:microsoft.com/office/officeart/2005/8/layout/default"/>
    <dgm:cxn modelId="{82FBC9E4-E36A-4066-B0E4-076B0895945E}" type="presParOf" srcId="{89081678-1A56-4668-93FC-315E408F90FB}" destId="{1B646298-0A52-4FB9-BFEA-B05E9EF5A176}" srcOrd="11" destOrd="0" presId="urn:microsoft.com/office/officeart/2005/8/layout/default"/>
    <dgm:cxn modelId="{65EA95DF-26AB-4E96-96DA-B270ECF4020D}" type="presParOf" srcId="{89081678-1A56-4668-93FC-315E408F90FB}" destId="{8E221A7C-50CF-41E6-AB86-F6B2B419918C}" srcOrd="12" destOrd="0" presId="urn:microsoft.com/office/officeart/2005/8/layout/default"/>
    <dgm:cxn modelId="{89D6A4E5-DB98-49ED-8497-DB48D6337045}" type="presParOf" srcId="{89081678-1A56-4668-93FC-315E408F90FB}" destId="{832CC22C-2948-49AB-8A44-CF1A5C02F58D}" srcOrd="13" destOrd="0" presId="urn:microsoft.com/office/officeart/2005/8/layout/default"/>
    <dgm:cxn modelId="{B1C1DC8E-C9CE-4EB0-978C-F991E02091D9}" type="presParOf" srcId="{89081678-1A56-4668-93FC-315E408F90FB}" destId="{EE207D42-BBF5-48EE-BEE6-FDA6CDE3714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C3AD4C-527A-42D0-878F-95F02A0711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146D1B-A5F1-4508-8AF7-E7012C31D0B5}">
      <dgm:prSet/>
      <dgm:spPr/>
      <dgm:t>
        <a:bodyPr/>
        <a:lstStyle/>
        <a:p>
          <a:r>
            <a:rPr lang="cs-CZ"/>
            <a:t>Dvě půjčky v r. 1824 a 1825, známé jako </a:t>
          </a:r>
          <a:r>
            <a:rPr lang="cs-CZ" i="1"/>
            <a:t>Independence loans</a:t>
          </a:r>
          <a:r>
            <a:rPr lang="cs-CZ"/>
            <a:t>, v celkové výši 2 800 000 liber, za velmi nevýhodných podmínek, přičemž nejde </a:t>
          </a:r>
          <a:r>
            <a:rPr lang="fi-FI"/>
            <a:t>opomenout ani skutečnost, že věřitelé hodně riskovali. Ostatně</a:t>
          </a:r>
          <a:endParaRPr lang="en-US"/>
        </a:p>
      </dgm:t>
    </dgm:pt>
    <dgm:pt modelId="{7C92FC1D-9EB1-4902-8746-BD818D34463B}" type="parTrans" cxnId="{8A07A4ED-901A-492A-99D1-32FEB39DDBDB}">
      <dgm:prSet/>
      <dgm:spPr/>
      <dgm:t>
        <a:bodyPr/>
        <a:lstStyle/>
        <a:p>
          <a:endParaRPr lang="en-US"/>
        </a:p>
      </dgm:t>
    </dgm:pt>
    <dgm:pt modelId="{3653D8C2-C020-46A8-8869-03C54B5AB054}" type="sibTrans" cxnId="{8A07A4ED-901A-492A-99D1-32FEB39DDBDB}">
      <dgm:prSet/>
      <dgm:spPr/>
      <dgm:t>
        <a:bodyPr/>
        <a:lstStyle/>
        <a:p>
          <a:endParaRPr lang="en-US"/>
        </a:p>
      </dgm:t>
    </dgm:pt>
    <dgm:pt modelId="{3009A89E-6882-4D72-8C03-F5D3BB7BDDD5}">
      <dgm:prSet/>
      <dgm:spPr/>
      <dgm:t>
        <a:bodyPr/>
        <a:lstStyle/>
        <a:p>
          <a:r>
            <a:rPr lang="cs-CZ"/>
            <a:t>Tyto prostředky byly v době občanských střetů mezi revoltujícími Řeky do velké míry užity na odstranění konkurenčních uskupení nebo na nákup drahých obleků</a:t>
          </a:r>
          <a:endParaRPr lang="en-US"/>
        </a:p>
      </dgm:t>
    </dgm:pt>
    <dgm:pt modelId="{2FB3A3FF-34E8-4870-8EB9-6179886A1E32}" type="parTrans" cxnId="{4E52B264-F926-4CD5-9444-6C12997E16CC}">
      <dgm:prSet/>
      <dgm:spPr/>
      <dgm:t>
        <a:bodyPr/>
        <a:lstStyle/>
        <a:p>
          <a:endParaRPr lang="en-US"/>
        </a:p>
      </dgm:t>
    </dgm:pt>
    <dgm:pt modelId="{13629141-F967-422D-81DB-5454394AF407}" type="sibTrans" cxnId="{4E52B264-F926-4CD5-9444-6C12997E16CC}">
      <dgm:prSet/>
      <dgm:spPr/>
      <dgm:t>
        <a:bodyPr/>
        <a:lstStyle/>
        <a:p>
          <a:endParaRPr lang="en-US"/>
        </a:p>
      </dgm:t>
    </dgm:pt>
    <dgm:pt modelId="{E43FF13B-B460-4C81-9AD8-BF64A9BE9455}">
      <dgm:prSet/>
      <dgm:spPr/>
      <dgm:t>
        <a:bodyPr/>
        <a:lstStyle/>
        <a:p>
          <a:r>
            <a:rPr lang="cs-CZ"/>
            <a:t>Převážná většina těchto peněz měla být využita k vybudování moderního válečného loďstva složeného ze 7 fregat a korvet poháněných parními stroji. Nakonec Řekové dostali pouze jednu fregatu - Karteria </a:t>
          </a:r>
          <a:endParaRPr lang="en-US"/>
        </a:p>
      </dgm:t>
    </dgm:pt>
    <dgm:pt modelId="{A4636DD7-CF25-4000-BCB0-3CD12CCCC860}" type="parTrans" cxnId="{5F815B6F-AEAB-4A07-BA43-43DE89A452C7}">
      <dgm:prSet/>
      <dgm:spPr/>
      <dgm:t>
        <a:bodyPr/>
        <a:lstStyle/>
        <a:p>
          <a:endParaRPr lang="en-US"/>
        </a:p>
      </dgm:t>
    </dgm:pt>
    <dgm:pt modelId="{9F74C901-41C5-40DA-9098-EE8BECCDB4F0}" type="sibTrans" cxnId="{5F815B6F-AEAB-4A07-BA43-43DE89A452C7}">
      <dgm:prSet/>
      <dgm:spPr/>
      <dgm:t>
        <a:bodyPr/>
        <a:lstStyle/>
        <a:p>
          <a:endParaRPr lang="en-US"/>
        </a:p>
      </dgm:t>
    </dgm:pt>
    <dgm:pt modelId="{E1B91286-B579-4402-952D-B53E38C1E4B0}" type="pres">
      <dgm:prSet presAssocID="{3CC3AD4C-527A-42D0-878F-95F02A071176}" presName="root" presStyleCnt="0">
        <dgm:presLayoutVars>
          <dgm:dir/>
          <dgm:resizeHandles val="exact"/>
        </dgm:presLayoutVars>
      </dgm:prSet>
      <dgm:spPr/>
    </dgm:pt>
    <dgm:pt modelId="{0C0F4390-2AD5-499C-B7A4-C75CFD515B29}" type="pres">
      <dgm:prSet presAssocID="{AF146D1B-A5F1-4508-8AF7-E7012C31D0B5}" presName="compNode" presStyleCnt="0"/>
      <dgm:spPr/>
    </dgm:pt>
    <dgm:pt modelId="{2E6EB93C-0251-47C8-986C-98F703FF3CB5}" type="pres">
      <dgm:prSet presAssocID="{AF146D1B-A5F1-4508-8AF7-E7012C31D0B5}" presName="bgRect" presStyleLbl="bgShp" presStyleIdx="0" presStyleCnt="3"/>
      <dgm:spPr/>
    </dgm:pt>
    <dgm:pt modelId="{C975E8D8-CA62-4540-A993-CB674F77438D}" type="pres">
      <dgm:prSet presAssocID="{AF146D1B-A5F1-4508-8AF7-E7012C31D0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terodaktyl"/>
        </a:ext>
      </dgm:extLst>
    </dgm:pt>
    <dgm:pt modelId="{9D47DFD2-0C8F-4445-AA24-60EDC2324A71}" type="pres">
      <dgm:prSet presAssocID="{AF146D1B-A5F1-4508-8AF7-E7012C31D0B5}" presName="spaceRect" presStyleCnt="0"/>
      <dgm:spPr/>
    </dgm:pt>
    <dgm:pt modelId="{6923E84B-A6E6-4D7F-84B7-ED7580424F40}" type="pres">
      <dgm:prSet presAssocID="{AF146D1B-A5F1-4508-8AF7-E7012C31D0B5}" presName="parTx" presStyleLbl="revTx" presStyleIdx="0" presStyleCnt="3">
        <dgm:presLayoutVars>
          <dgm:chMax val="0"/>
          <dgm:chPref val="0"/>
        </dgm:presLayoutVars>
      </dgm:prSet>
      <dgm:spPr/>
    </dgm:pt>
    <dgm:pt modelId="{1011BEB3-526E-4138-B0B6-2822D90A8845}" type="pres">
      <dgm:prSet presAssocID="{3653D8C2-C020-46A8-8869-03C54B5AB054}" presName="sibTrans" presStyleCnt="0"/>
      <dgm:spPr/>
    </dgm:pt>
    <dgm:pt modelId="{E1793C03-B7ED-4F44-9E09-66014F85B161}" type="pres">
      <dgm:prSet presAssocID="{3009A89E-6882-4D72-8C03-F5D3BB7BDDD5}" presName="compNode" presStyleCnt="0"/>
      <dgm:spPr/>
    </dgm:pt>
    <dgm:pt modelId="{0DDB5AAA-3887-41C6-85A6-5A50C2D4728E}" type="pres">
      <dgm:prSet presAssocID="{3009A89E-6882-4D72-8C03-F5D3BB7BDDD5}" presName="bgRect" presStyleLbl="bgShp" presStyleIdx="1" presStyleCnt="3"/>
      <dgm:spPr/>
    </dgm:pt>
    <dgm:pt modelId="{ABB06BC2-8921-43B8-9523-3D20218A44F1}" type="pres">
      <dgm:prSet presAssocID="{3009A89E-6882-4D72-8C03-F5D3BB7BDDD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D7B88562-F395-448B-A4E4-AACE9FC2A98D}" type="pres">
      <dgm:prSet presAssocID="{3009A89E-6882-4D72-8C03-F5D3BB7BDDD5}" presName="spaceRect" presStyleCnt="0"/>
      <dgm:spPr/>
    </dgm:pt>
    <dgm:pt modelId="{75AD18D8-45A2-4796-8C8B-DB35ED7EB12C}" type="pres">
      <dgm:prSet presAssocID="{3009A89E-6882-4D72-8C03-F5D3BB7BDDD5}" presName="parTx" presStyleLbl="revTx" presStyleIdx="1" presStyleCnt="3">
        <dgm:presLayoutVars>
          <dgm:chMax val="0"/>
          <dgm:chPref val="0"/>
        </dgm:presLayoutVars>
      </dgm:prSet>
      <dgm:spPr/>
    </dgm:pt>
    <dgm:pt modelId="{C01B85D5-FE83-43C7-AD19-B21C9367F5A8}" type="pres">
      <dgm:prSet presAssocID="{13629141-F967-422D-81DB-5454394AF407}" presName="sibTrans" presStyleCnt="0"/>
      <dgm:spPr/>
    </dgm:pt>
    <dgm:pt modelId="{2FD4E8F1-CD13-46B8-8045-9B13AD7D3B20}" type="pres">
      <dgm:prSet presAssocID="{E43FF13B-B460-4C81-9AD8-BF64A9BE9455}" presName="compNode" presStyleCnt="0"/>
      <dgm:spPr/>
    </dgm:pt>
    <dgm:pt modelId="{8F759103-9C85-46D4-A1A0-3EA7690B775F}" type="pres">
      <dgm:prSet presAssocID="{E43FF13B-B460-4C81-9AD8-BF64A9BE9455}" presName="bgRect" presStyleLbl="bgShp" presStyleIdx="2" presStyleCnt="3"/>
      <dgm:spPr/>
    </dgm:pt>
    <dgm:pt modelId="{EE68FA11-9E8E-4833-8824-F2714DB48530}" type="pres">
      <dgm:prSet presAssocID="{E43FF13B-B460-4C81-9AD8-BF64A9BE945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372B261B-F3D3-4E7E-BE01-CC7E97BA58FA}" type="pres">
      <dgm:prSet presAssocID="{E43FF13B-B460-4C81-9AD8-BF64A9BE9455}" presName="spaceRect" presStyleCnt="0"/>
      <dgm:spPr/>
    </dgm:pt>
    <dgm:pt modelId="{E4E68922-6ABA-4507-A9E2-B9EA2CE44925}" type="pres">
      <dgm:prSet presAssocID="{E43FF13B-B460-4C81-9AD8-BF64A9BE945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C7B760D-93FB-4B12-8B14-A8ECA00E97C6}" type="presOf" srcId="{E43FF13B-B460-4C81-9AD8-BF64A9BE9455}" destId="{E4E68922-6ABA-4507-A9E2-B9EA2CE44925}" srcOrd="0" destOrd="0" presId="urn:microsoft.com/office/officeart/2018/2/layout/IconVerticalSolidList"/>
    <dgm:cxn modelId="{62D3F214-55A1-4A2C-8583-4EBCDFE3E9CB}" type="presOf" srcId="{3009A89E-6882-4D72-8C03-F5D3BB7BDDD5}" destId="{75AD18D8-45A2-4796-8C8B-DB35ED7EB12C}" srcOrd="0" destOrd="0" presId="urn:microsoft.com/office/officeart/2018/2/layout/IconVerticalSolidList"/>
    <dgm:cxn modelId="{47EC6517-A411-4AC1-9C86-F5076DF135B0}" type="presOf" srcId="{AF146D1B-A5F1-4508-8AF7-E7012C31D0B5}" destId="{6923E84B-A6E6-4D7F-84B7-ED7580424F40}" srcOrd="0" destOrd="0" presId="urn:microsoft.com/office/officeart/2018/2/layout/IconVerticalSolidList"/>
    <dgm:cxn modelId="{4E52B264-F926-4CD5-9444-6C12997E16CC}" srcId="{3CC3AD4C-527A-42D0-878F-95F02A071176}" destId="{3009A89E-6882-4D72-8C03-F5D3BB7BDDD5}" srcOrd="1" destOrd="0" parTransId="{2FB3A3FF-34E8-4870-8EB9-6179886A1E32}" sibTransId="{13629141-F967-422D-81DB-5454394AF407}"/>
    <dgm:cxn modelId="{5F815B6F-AEAB-4A07-BA43-43DE89A452C7}" srcId="{3CC3AD4C-527A-42D0-878F-95F02A071176}" destId="{E43FF13B-B460-4C81-9AD8-BF64A9BE9455}" srcOrd="2" destOrd="0" parTransId="{A4636DD7-CF25-4000-BCB0-3CD12CCCC860}" sibTransId="{9F74C901-41C5-40DA-9098-EE8BECCDB4F0}"/>
    <dgm:cxn modelId="{8A07A4ED-901A-492A-99D1-32FEB39DDBDB}" srcId="{3CC3AD4C-527A-42D0-878F-95F02A071176}" destId="{AF146D1B-A5F1-4508-8AF7-E7012C31D0B5}" srcOrd="0" destOrd="0" parTransId="{7C92FC1D-9EB1-4902-8746-BD818D34463B}" sibTransId="{3653D8C2-C020-46A8-8869-03C54B5AB054}"/>
    <dgm:cxn modelId="{38F476F2-0437-4B7B-BDE4-8D89CC822044}" type="presOf" srcId="{3CC3AD4C-527A-42D0-878F-95F02A071176}" destId="{E1B91286-B579-4402-952D-B53E38C1E4B0}" srcOrd="0" destOrd="0" presId="urn:microsoft.com/office/officeart/2018/2/layout/IconVerticalSolidList"/>
    <dgm:cxn modelId="{BAE818B9-A600-4BE2-89A3-220711023326}" type="presParOf" srcId="{E1B91286-B579-4402-952D-B53E38C1E4B0}" destId="{0C0F4390-2AD5-499C-B7A4-C75CFD515B29}" srcOrd="0" destOrd="0" presId="urn:microsoft.com/office/officeart/2018/2/layout/IconVerticalSolidList"/>
    <dgm:cxn modelId="{1BA7FDAE-7D41-46C3-9B5D-D39D9709D8F1}" type="presParOf" srcId="{0C0F4390-2AD5-499C-B7A4-C75CFD515B29}" destId="{2E6EB93C-0251-47C8-986C-98F703FF3CB5}" srcOrd="0" destOrd="0" presId="urn:microsoft.com/office/officeart/2018/2/layout/IconVerticalSolidList"/>
    <dgm:cxn modelId="{E43B5CED-0F24-41D8-8D8A-C4E9E9DB9DF7}" type="presParOf" srcId="{0C0F4390-2AD5-499C-B7A4-C75CFD515B29}" destId="{C975E8D8-CA62-4540-A993-CB674F77438D}" srcOrd="1" destOrd="0" presId="urn:microsoft.com/office/officeart/2018/2/layout/IconVerticalSolidList"/>
    <dgm:cxn modelId="{C28E340E-5A4F-46B3-86A7-C33B4978CEC1}" type="presParOf" srcId="{0C0F4390-2AD5-499C-B7A4-C75CFD515B29}" destId="{9D47DFD2-0C8F-4445-AA24-60EDC2324A71}" srcOrd="2" destOrd="0" presId="urn:microsoft.com/office/officeart/2018/2/layout/IconVerticalSolidList"/>
    <dgm:cxn modelId="{1B612B87-7C3C-443D-846B-2F2DD693B627}" type="presParOf" srcId="{0C0F4390-2AD5-499C-B7A4-C75CFD515B29}" destId="{6923E84B-A6E6-4D7F-84B7-ED7580424F40}" srcOrd="3" destOrd="0" presId="urn:microsoft.com/office/officeart/2018/2/layout/IconVerticalSolidList"/>
    <dgm:cxn modelId="{6BCA11FB-399B-480B-8932-0F7BC1E2263B}" type="presParOf" srcId="{E1B91286-B579-4402-952D-B53E38C1E4B0}" destId="{1011BEB3-526E-4138-B0B6-2822D90A8845}" srcOrd="1" destOrd="0" presId="urn:microsoft.com/office/officeart/2018/2/layout/IconVerticalSolidList"/>
    <dgm:cxn modelId="{A5D8DB62-12A8-46A3-86CC-84035BB67A77}" type="presParOf" srcId="{E1B91286-B579-4402-952D-B53E38C1E4B0}" destId="{E1793C03-B7ED-4F44-9E09-66014F85B161}" srcOrd="2" destOrd="0" presId="urn:microsoft.com/office/officeart/2018/2/layout/IconVerticalSolidList"/>
    <dgm:cxn modelId="{0E98A715-0402-4E59-87F6-7A068E78BFA7}" type="presParOf" srcId="{E1793C03-B7ED-4F44-9E09-66014F85B161}" destId="{0DDB5AAA-3887-41C6-85A6-5A50C2D4728E}" srcOrd="0" destOrd="0" presId="urn:microsoft.com/office/officeart/2018/2/layout/IconVerticalSolidList"/>
    <dgm:cxn modelId="{C0057BC7-1D58-462E-86CA-BD8D27E1F082}" type="presParOf" srcId="{E1793C03-B7ED-4F44-9E09-66014F85B161}" destId="{ABB06BC2-8921-43B8-9523-3D20218A44F1}" srcOrd="1" destOrd="0" presId="urn:microsoft.com/office/officeart/2018/2/layout/IconVerticalSolidList"/>
    <dgm:cxn modelId="{30E8E2EF-33AE-4FE4-B556-81F9B5AF5CBA}" type="presParOf" srcId="{E1793C03-B7ED-4F44-9E09-66014F85B161}" destId="{D7B88562-F395-448B-A4E4-AACE9FC2A98D}" srcOrd="2" destOrd="0" presId="urn:microsoft.com/office/officeart/2018/2/layout/IconVerticalSolidList"/>
    <dgm:cxn modelId="{48794EA2-6F41-4CAC-BB52-D4CF2AFE1B95}" type="presParOf" srcId="{E1793C03-B7ED-4F44-9E09-66014F85B161}" destId="{75AD18D8-45A2-4796-8C8B-DB35ED7EB12C}" srcOrd="3" destOrd="0" presId="urn:microsoft.com/office/officeart/2018/2/layout/IconVerticalSolidList"/>
    <dgm:cxn modelId="{1FF1B8F2-8E3B-42A5-871D-A06C8A0A0E06}" type="presParOf" srcId="{E1B91286-B579-4402-952D-B53E38C1E4B0}" destId="{C01B85D5-FE83-43C7-AD19-B21C9367F5A8}" srcOrd="3" destOrd="0" presId="urn:microsoft.com/office/officeart/2018/2/layout/IconVerticalSolidList"/>
    <dgm:cxn modelId="{162DC914-5A00-4591-BEE4-670E23552FA9}" type="presParOf" srcId="{E1B91286-B579-4402-952D-B53E38C1E4B0}" destId="{2FD4E8F1-CD13-46B8-8045-9B13AD7D3B20}" srcOrd="4" destOrd="0" presId="urn:microsoft.com/office/officeart/2018/2/layout/IconVerticalSolidList"/>
    <dgm:cxn modelId="{2D870BBB-18C8-4CDF-9DD4-A18B2DBF0FAB}" type="presParOf" srcId="{2FD4E8F1-CD13-46B8-8045-9B13AD7D3B20}" destId="{8F759103-9C85-46D4-A1A0-3EA7690B775F}" srcOrd="0" destOrd="0" presId="urn:microsoft.com/office/officeart/2018/2/layout/IconVerticalSolidList"/>
    <dgm:cxn modelId="{B2C267D6-DDBB-4C2F-BAE8-59A85273AAC9}" type="presParOf" srcId="{2FD4E8F1-CD13-46B8-8045-9B13AD7D3B20}" destId="{EE68FA11-9E8E-4833-8824-F2714DB48530}" srcOrd="1" destOrd="0" presId="urn:microsoft.com/office/officeart/2018/2/layout/IconVerticalSolidList"/>
    <dgm:cxn modelId="{D05DEA82-6ED9-44C8-8EA1-AFB2949B481A}" type="presParOf" srcId="{2FD4E8F1-CD13-46B8-8045-9B13AD7D3B20}" destId="{372B261B-F3D3-4E7E-BE01-CC7E97BA58FA}" srcOrd="2" destOrd="0" presId="urn:microsoft.com/office/officeart/2018/2/layout/IconVerticalSolidList"/>
    <dgm:cxn modelId="{B689EFA5-1412-4474-BCDA-0A8E905C8C5E}" type="presParOf" srcId="{2FD4E8F1-CD13-46B8-8045-9B13AD7D3B20}" destId="{E4E68922-6ABA-4507-A9E2-B9EA2CE4492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8236EE-9539-4FE0-B64A-22DCF9093183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735E8E0-7814-4FE4-B0CE-E623663399B7}">
      <dgm:prSet/>
      <dgm:spPr/>
      <dgm:t>
        <a:bodyPr/>
        <a:lstStyle/>
        <a:p>
          <a:r>
            <a:rPr lang="cs-CZ"/>
            <a:t>r. 1828 nová rusko-turecká válka</a:t>
          </a:r>
          <a:endParaRPr lang="en-US"/>
        </a:p>
      </dgm:t>
    </dgm:pt>
    <dgm:pt modelId="{974DAC3E-6F38-435F-BF9A-42A8AD8961C5}" type="parTrans" cxnId="{4AEF35C5-A58F-465D-BC1D-2D84A5250D83}">
      <dgm:prSet/>
      <dgm:spPr/>
      <dgm:t>
        <a:bodyPr/>
        <a:lstStyle/>
        <a:p>
          <a:endParaRPr lang="en-US"/>
        </a:p>
      </dgm:t>
    </dgm:pt>
    <dgm:pt modelId="{9BF438EC-63D3-4381-8AB4-287EA27B5C41}" type="sibTrans" cxnId="{4AEF35C5-A58F-465D-BC1D-2D84A5250D83}">
      <dgm:prSet/>
      <dgm:spPr/>
      <dgm:t>
        <a:bodyPr/>
        <a:lstStyle/>
        <a:p>
          <a:endParaRPr lang="en-US"/>
        </a:p>
      </dgm:t>
    </dgm:pt>
    <dgm:pt modelId="{F2408F62-6664-488E-BF43-14FF7C79EFE3}">
      <dgm:prSet/>
      <dgm:spPr/>
      <dgm:t>
        <a:bodyPr/>
        <a:lstStyle/>
        <a:p>
          <a:r>
            <a:rPr lang="cs-CZ"/>
            <a:t>Vylodění 8.000 francouzských vojáků na Peloponésu</a:t>
          </a:r>
          <a:endParaRPr lang="en-US"/>
        </a:p>
      </dgm:t>
    </dgm:pt>
    <dgm:pt modelId="{4FF8D95E-D154-48FF-A417-EACFFC37AF7C}" type="parTrans" cxnId="{BFA047C9-61CF-445D-8C05-FD4D07D476D4}">
      <dgm:prSet/>
      <dgm:spPr/>
      <dgm:t>
        <a:bodyPr/>
        <a:lstStyle/>
        <a:p>
          <a:endParaRPr lang="en-US"/>
        </a:p>
      </dgm:t>
    </dgm:pt>
    <dgm:pt modelId="{AC29D5EB-E3FC-46B3-B232-580D3BA482C4}" type="sibTrans" cxnId="{BFA047C9-61CF-445D-8C05-FD4D07D476D4}">
      <dgm:prSet/>
      <dgm:spPr/>
      <dgm:t>
        <a:bodyPr/>
        <a:lstStyle/>
        <a:p>
          <a:endParaRPr lang="en-US"/>
        </a:p>
      </dgm:t>
    </dgm:pt>
    <dgm:pt modelId="{B0019D15-CB85-4A1E-A314-3B0F61232646}">
      <dgm:prSet/>
      <dgm:spPr/>
      <dgm:t>
        <a:bodyPr/>
        <a:lstStyle/>
        <a:p>
          <a:r>
            <a:rPr lang="cs-CZ"/>
            <a:t>30.1.1828 připlouvá do Navplionu první řecký guvernér Ioannis Kapodistrias</a:t>
          </a:r>
          <a:endParaRPr lang="en-US"/>
        </a:p>
      </dgm:t>
    </dgm:pt>
    <dgm:pt modelId="{3FC2A717-F81B-4CEB-9DB7-9F186A64F918}" type="parTrans" cxnId="{B8338F1F-4608-46CF-AC92-E5B0D840EDE7}">
      <dgm:prSet/>
      <dgm:spPr/>
      <dgm:t>
        <a:bodyPr/>
        <a:lstStyle/>
        <a:p>
          <a:endParaRPr lang="en-US"/>
        </a:p>
      </dgm:t>
    </dgm:pt>
    <dgm:pt modelId="{5AE0E3B0-F9C3-4B05-AE87-61C1B30482D7}" type="sibTrans" cxnId="{B8338F1F-4608-46CF-AC92-E5B0D840EDE7}">
      <dgm:prSet/>
      <dgm:spPr/>
      <dgm:t>
        <a:bodyPr/>
        <a:lstStyle/>
        <a:p>
          <a:endParaRPr lang="en-US"/>
        </a:p>
      </dgm:t>
    </dgm:pt>
    <dgm:pt modelId="{3248798B-03BB-4D84-9F41-5783F41F3689}">
      <dgm:prSet/>
      <dgm:spPr/>
      <dgm:t>
        <a:bodyPr/>
        <a:lstStyle/>
        <a:p>
          <a:r>
            <a:rPr lang="cs-CZ"/>
            <a:t>Řekové přecházejí do protiofenzivy proti Turkům</a:t>
          </a:r>
          <a:endParaRPr lang="en-US"/>
        </a:p>
      </dgm:t>
    </dgm:pt>
    <dgm:pt modelId="{06E9926E-CE23-4D78-81F3-F06207ADE801}" type="parTrans" cxnId="{B6FB97CE-9244-410E-8BA7-128417D9A290}">
      <dgm:prSet/>
      <dgm:spPr/>
      <dgm:t>
        <a:bodyPr/>
        <a:lstStyle/>
        <a:p>
          <a:endParaRPr lang="en-US"/>
        </a:p>
      </dgm:t>
    </dgm:pt>
    <dgm:pt modelId="{8CB8C712-C3EC-4909-BFB0-983925837B34}" type="sibTrans" cxnId="{B6FB97CE-9244-410E-8BA7-128417D9A290}">
      <dgm:prSet/>
      <dgm:spPr/>
      <dgm:t>
        <a:bodyPr/>
        <a:lstStyle/>
        <a:p>
          <a:endParaRPr lang="en-US"/>
        </a:p>
      </dgm:t>
    </dgm:pt>
    <dgm:pt modelId="{AECE3072-1D8E-4AC7-985E-F3773256DDCC}">
      <dgm:prSet/>
      <dgm:spPr/>
      <dgm:t>
        <a:bodyPr/>
        <a:lstStyle/>
        <a:p>
          <a:r>
            <a:rPr lang="cs-CZ"/>
            <a:t>1830 podepsán nový Londýnský protokol, který uznává nezávislost řeckého státu </a:t>
          </a:r>
          <a:endParaRPr lang="en-US"/>
        </a:p>
      </dgm:t>
    </dgm:pt>
    <dgm:pt modelId="{488EBFB7-648A-45F2-B504-2961CDC7B7E1}" type="parTrans" cxnId="{E714A5DE-FFCB-4D05-B7D7-60B7ADDD94A4}">
      <dgm:prSet/>
      <dgm:spPr/>
      <dgm:t>
        <a:bodyPr/>
        <a:lstStyle/>
        <a:p>
          <a:endParaRPr lang="en-US"/>
        </a:p>
      </dgm:t>
    </dgm:pt>
    <dgm:pt modelId="{F7D135D1-1976-42A2-B324-DA8785C52029}" type="sibTrans" cxnId="{E714A5DE-FFCB-4D05-B7D7-60B7ADDD94A4}">
      <dgm:prSet/>
      <dgm:spPr/>
      <dgm:t>
        <a:bodyPr/>
        <a:lstStyle/>
        <a:p>
          <a:endParaRPr lang="en-US"/>
        </a:p>
      </dgm:t>
    </dgm:pt>
    <dgm:pt modelId="{6F155D80-5408-4089-8B57-40B108F0A8DE}" type="pres">
      <dgm:prSet presAssocID="{7A8236EE-9539-4FE0-B64A-22DCF9093183}" presName="outerComposite" presStyleCnt="0">
        <dgm:presLayoutVars>
          <dgm:chMax val="5"/>
          <dgm:dir/>
          <dgm:resizeHandles val="exact"/>
        </dgm:presLayoutVars>
      </dgm:prSet>
      <dgm:spPr/>
    </dgm:pt>
    <dgm:pt modelId="{63F6487F-AD3F-499E-AC45-BF1E857BF456}" type="pres">
      <dgm:prSet presAssocID="{7A8236EE-9539-4FE0-B64A-22DCF9093183}" presName="dummyMaxCanvas" presStyleCnt="0">
        <dgm:presLayoutVars/>
      </dgm:prSet>
      <dgm:spPr/>
    </dgm:pt>
    <dgm:pt modelId="{03502EDC-D119-4750-829A-B798EE53A0BF}" type="pres">
      <dgm:prSet presAssocID="{7A8236EE-9539-4FE0-B64A-22DCF9093183}" presName="FiveNodes_1" presStyleLbl="node1" presStyleIdx="0" presStyleCnt="5">
        <dgm:presLayoutVars>
          <dgm:bulletEnabled val="1"/>
        </dgm:presLayoutVars>
      </dgm:prSet>
      <dgm:spPr/>
    </dgm:pt>
    <dgm:pt modelId="{3909F91C-789B-418C-A843-45454F18F0B0}" type="pres">
      <dgm:prSet presAssocID="{7A8236EE-9539-4FE0-B64A-22DCF9093183}" presName="FiveNodes_2" presStyleLbl="node1" presStyleIdx="1" presStyleCnt="5">
        <dgm:presLayoutVars>
          <dgm:bulletEnabled val="1"/>
        </dgm:presLayoutVars>
      </dgm:prSet>
      <dgm:spPr/>
    </dgm:pt>
    <dgm:pt modelId="{6E7DCD2C-AC3D-41C6-AFA2-616386B7E7E4}" type="pres">
      <dgm:prSet presAssocID="{7A8236EE-9539-4FE0-B64A-22DCF9093183}" presName="FiveNodes_3" presStyleLbl="node1" presStyleIdx="2" presStyleCnt="5">
        <dgm:presLayoutVars>
          <dgm:bulletEnabled val="1"/>
        </dgm:presLayoutVars>
      </dgm:prSet>
      <dgm:spPr/>
    </dgm:pt>
    <dgm:pt modelId="{7CD43C31-661D-47F0-AD1F-4B2BBD7E3A49}" type="pres">
      <dgm:prSet presAssocID="{7A8236EE-9539-4FE0-B64A-22DCF9093183}" presName="FiveNodes_4" presStyleLbl="node1" presStyleIdx="3" presStyleCnt="5">
        <dgm:presLayoutVars>
          <dgm:bulletEnabled val="1"/>
        </dgm:presLayoutVars>
      </dgm:prSet>
      <dgm:spPr/>
    </dgm:pt>
    <dgm:pt modelId="{9580070D-E404-4CDF-AD59-B088E6F7A6DB}" type="pres">
      <dgm:prSet presAssocID="{7A8236EE-9539-4FE0-B64A-22DCF9093183}" presName="FiveNodes_5" presStyleLbl="node1" presStyleIdx="4" presStyleCnt="5">
        <dgm:presLayoutVars>
          <dgm:bulletEnabled val="1"/>
        </dgm:presLayoutVars>
      </dgm:prSet>
      <dgm:spPr/>
    </dgm:pt>
    <dgm:pt modelId="{813CAC2F-2A23-4FE0-BE1D-F810AFAE0622}" type="pres">
      <dgm:prSet presAssocID="{7A8236EE-9539-4FE0-B64A-22DCF9093183}" presName="FiveConn_1-2" presStyleLbl="fgAccFollowNode1" presStyleIdx="0" presStyleCnt="4">
        <dgm:presLayoutVars>
          <dgm:bulletEnabled val="1"/>
        </dgm:presLayoutVars>
      </dgm:prSet>
      <dgm:spPr/>
    </dgm:pt>
    <dgm:pt modelId="{250A6182-795F-42AF-9C5B-D2E312E42F06}" type="pres">
      <dgm:prSet presAssocID="{7A8236EE-9539-4FE0-B64A-22DCF9093183}" presName="FiveConn_2-3" presStyleLbl="fgAccFollowNode1" presStyleIdx="1" presStyleCnt="4">
        <dgm:presLayoutVars>
          <dgm:bulletEnabled val="1"/>
        </dgm:presLayoutVars>
      </dgm:prSet>
      <dgm:spPr/>
    </dgm:pt>
    <dgm:pt modelId="{A915CEBE-DC8F-49C5-B2BC-4721454F0619}" type="pres">
      <dgm:prSet presAssocID="{7A8236EE-9539-4FE0-B64A-22DCF9093183}" presName="FiveConn_3-4" presStyleLbl="fgAccFollowNode1" presStyleIdx="2" presStyleCnt="4">
        <dgm:presLayoutVars>
          <dgm:bulletEnabled val="1"/>
        </dgm:presLayoutVars>
      </dgm:prSet>
      <dgm:spPr/>
    </dgm:pt>
    <dgm:pt modelId="{D465FE30-4AAD-4C19-A7F3-FCE83B3C8A7B}" type="pres">
      <dgm:prSet presAssocID="{7A8236EE-9539-4FE0-B64A-22DCF9093183}" presName="FiveConn_4-5" presStyleLbl="fgAccFollowNode1" presStyleIdx="3" presStyleCnt="4">
        <dgm:presLayoutVars>
          <dgm:bulletEnabled val="1"/>
        </dgm:presLayoutVars>
      </dgm:prSet>
      <dgm:spPr/>
    </dgm:pt>
    <dgm:pt modelId="{3ACD4215-0A5E-41A0-81F0-846D2D5B9B65}" type="pres">
      <dgm:prSet presAssocID="{7A8236EE-9539-4FE0-B64A-22DCF9093183}" presName="FiveNodes_1_text" presStyleLbl="node1" presStyleIdx="4" presStyleCnt="5">
        <dgm:presLayoutVars>
          <dgm:bulletEnabled val="1"/>
        </dgm:presLayoutVars>
      </dgm:prSet>
      <dgm:spPr/>
    </dgm:pt>
    <dgm:pt modelId="{C45E623D-0108-4C9F-A831-3FEAF61274A1}" type="pres">
      <dgm:prSet presAssocID="{7A8236EE-9539-4FE0-B64A-22DCF9093183}" presName="FiveNodes_2_text" presStyleLbl="node1" presStyleIdx="4" presStyleCnt="5">
        <dgm:presLayoutVars>
          <dgm:bulletEnabled val="1"/>
        </dgm:presLayoutVars>
      </dgm:prSet>
      <dgm:spPr/>
    </dgm:pt>
    <dgm:pt modelId="{DBCD6292-B1B4-4C71-BE47-88F6013A52E2}" type="pres">
      <dgm:prSet presAssocID="{7A8236EE-9539-4FE0-B64A-22DCF9093183}" presName="FiveNodes_3_text" presStyleLbl="node1" presStyleIdx="4" presStyleCnt="5">
        <dgm:presLayoutVars>
          <dgm:bulletEnabled val="1"/>
        </dgm:presLayoutVars>
      </dgm:prSet>
      <dgm:spPr/>
    </dgm:pt>
    <dgm:pt modelId="{05BD5730-EBAF-498D-9F84-C2DCC89F9E93}" type="pres">
      <dgm:prSet presAssocID="{7A8236EE-9539-4FE0-B64A-22DCF9093183}" presName="FiveNodes_4_text" presStyleLbl="node1" presStyleIdx="4" presStyleCnt="5">
        <dgm:presLayoutVars>
          <dgm:bulletEnabled val="1"/>
        </dgm:presLayoutVars>
      </dgm:prSet>
      <dgm:spPr/>
    </dgm:pt>
    <dgm:pt modelId="{2D66885D-A3C9-4A6A-B454-B89FB372DA7C}" type="pres">
      <dgm:prSet presAssocID="{7A8236EE-9539-4FE0-B64A-22DCF909318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A8AAE08-2224-4430-99BA-0FF7CF6B4CC3}" type="presOf" srcId="{3248798B-03BB-4D84-9F41-5783F41F3689}" destId="{7CD43C31-661D-47F0-AD1F-4B2BBD7E3A49}" srcOrd="0" destOrd="0" presId="urn:microsoft.com/office/officeart/2005/8/layout/vProcess5"/>
    <dgm:cxn modelId="{8EE5730B-CDB4-4EA9-9D4E-7D24B27A216E}" type="presOf" srcId="{7A8236EE-9539-4FE0-B64A-22DCF9093183}" destId="{6F155D80-5408-4089-8B57-40B108F0A8DE}" srcOrd="0" destOrd="0" presId="urn:microsoft.com/office/officeart/2005/8/layout/vProcess5"/>
    <dgm:cxn modelId="{B8338F1F-4608-46CF-AC92-E5B0D840EDE7}" srcId="{7A8236EE-9539-4FE0-B64A-22DCF9093183}" destId="{B0019D15-CB85-4A1E-A314-3B0F61232646}" srcOrd="2" destOrd="0" parTransId="{3FC2A717-F81B-4CEB-9DB7-9F186A64F918}" sibTransId="{5AE0E3B0-F9C3-4B05-AE87-61C1B30482D7}"/>
    <dgm:cxn modelId="{BD4ED236-5575-4452-A339-F5C96436A9F0}" type="presOf" srcId="{F2408F62-6664-488E-BF43-14FF7C79EFE3}" destId="{C45E623D-0108-4C9F-A831-3FEAF61274A1}" srcOrd="1" destOrd="0" presId="urn:microsoft.com/office/officeart/2005/8/layout/vProcess5"/>
    <dgm:cxn modelId="{7A2A054A-E859-4304-B1F0-27A0FDFB24A3}" type="presOf" srcId="{AC29D5EB-E3FC-46B3-B232-580D3BA482C4}" destId="{250A6182-795F-42AF-9C5B-D2E312E42F06}" srcOrd="0" destOrd="0" presId="urn:microsoft.com/office/officeart/2005/8/layout/vProcess5"/>
    <dgm:cxn modelId="{6140707C-6267-43A7-BC34-4C44895BCDC9}" type="presOf" srcId="{AECE3072-1D8E-4AC7-985E-F3773256DDCC}" destId="{9580070D-E404-4CDF-AD59-B088E6F7A6DB}" srcOrd="0" destOrd="0" presId="urn:microsoft.com/office/officeart/2005/8/layout/vProcess5"/>
    <dgm:cxn modelId="{DC624D7D-FB0F-4727-8FDF-811E3A144E87}" type="presOf" srcId="{D735E8E0-7814-4FE4-B0CE-E623663399B7}" destId="{03502EDC-D119-4750-829A-B798EE53A0BF}" srcOrd="0" destOrd="0" presId="urn:microsoft.com/office/officeart/2005/8/layout/vProcess5"/>
    <dgm:cxn modelId="{B4ECDC7E-4438-4BC1-BE45-D9FB9C25868F}" type="presOf" srcId="{B0019D15-CB85-4A1E-A314-3B0F61232646}" destId="{6E7DCD2C-AC3D-41C6-AFA2-616386B7E7E4}" srcOrd="0" destOrd="0" presId="urn:microsoft.com/office/officeart/2005/8/layout/vProcess5"/>
    <dgm:cxn modelId="{E6F17890-D907-4613-B691-53ECA550CF13}" type="presOf" srcId="{D735E8E0-7814-4FE4-B0CE-E623663399B7}" destId="{3ACD4215-0A5E-41A0-81F0-846D2D5B9B65}" srcOrd="1" destOrd="0" presId="urn:microsoft.com/office/officeart/2005/8/layout/vProcess5"/>
    <dgm:cxn modelId="{4AEF35C5-A58F-465D-BC1D-2D84A5250D83}" srcId="{7A8236EE-9539-4FE0-B64A-22DCF9093183}" destId="{D735E8E0-7814-4FE4-B0CE-E623663399B7}" srcOrd="0" destOrd="0" parTransId="{974DAC3E-6F38-435F-BF9A-42A8AD8961C5}" sibTransId="{9BF438EC-63D3-4381-8AB4-287EA27B5C41}"/>
    <dgm:cxn modelId="{BFA047C9-61CF-445D-8C05-FD4D07D476D4}" srcId="{7A8236EE-9539-4FE0-B64A-22DCF9093183}" destId="{F2408F62-6664-488E-BF43-14FF7C79EFE3}" srcOrd="1" destOrd="0" parTransId="{4FF8D95E-D154-48FF-A417-EACFFC37AF7C}" sibTransId="{AC29D5EB-E3FC-46B3-B232-580D3BA482C4}"/>
    <dgm:cxn modelId="{B6FB97CE-9244-410E-8BA7-128417D9A290}" srcId="{7A8236EE-9539-4FE0-B64A-22DCF9093183}" destId="{3248798B-03BB-4D84-9F41-5783F41F3689}" srcOrd="3" destOrd="0" parTransId="{06E9926E-CE23-4D78-81F3-F06207ADE801}" sibTransId="{8CB8C712-C3EC-4909-BFB0-983925837B34}"/>
    <dgm:cxn modelId="{0EF7DFD2-F5E3-42C3-83BF-4F6DAE5B815D}" type="presOf" srcId="{B0019D15-CB85-4A1E-A314-3B0F61232646}" destId="{DBCD6292-B1B4-4C71-BE47-88F6013A52E2}" srcOrd="1" destOrd="0" presId="urn:microsoft.com/office/officeart/2005/8/layout/vProcess5"/>
    <dgm:cxn modelId="{963CECD9-40FF-4D1F-8455-80EA568D8686}" type="presOf" srcId="{F2408F62-6664-488E-BF43-14FF7C79EFE3}" destId="{3909F91C-789B-418C-A843-45454F18F0B0}" srcOrd="0" destOrd="0" presId="urn:microsoft.com/office/officeart/2005/8/layout/vProcess5"/>
    <dgm:cxn modelId="{E714A5DE-FFCB-4D05-B7D7-60B7ADDD94A4}" srcId="{7A8236EE-9539-4FE0-B64A-22DCF9093183}" destId="{AECE3072-1D8E-4AC7-985E-F3773256DDCC}" srcOrd="4" destOrd="0" parTransId="{488EBFB7-648A-45F2-B504-2961CDC7B7E1}" sibTransId="{F7D135D1-1976-42A2-B324-DA8785C52029}"/>
    <dgm:cxn modelId="{CD29FDF1-E8A2-4BA7-919D-A683956C2075}" type="presOf" srcId="{3248798B-03BB-4D84-9F41-5783F41F3689}" destId="{05BD5730-EBAF-498D-9F84-C2DCC89F9E93}" srcOrd="1" destOrd="0" presId="urn:microsoft.com/office/officeart/2005/8/layout/vProcess5"/>
    <dgm:cxn modelId="{683071F6-1A96-4E46-B9A0-8BECDBC79CDF}" type="presOf" srcId="{5AE0E3B0-F9C3-4B05-AE87-61C1B30482D7}" destId="{A915CEBE-DC8F-49C5-B2BC-4721454F0619}" srcOrd="0" destOrd="0" presId="urn:microsoft.com/office/officeart/2005/8/layout/vProcess5"/>
    <dgm:cxn modelId="{55D615F7-DE7A-40C2-9B66-51F2DF1A750C}" type="presOf" srcId="{9BF438EC-63D3-4381-8AB4-287EA27B5C41}" destId="{813CAC2F-2A23-4FE0-BE1D-F810AFAE0622}" srcOrd="0" destOrd="0" presId="urn:microsoft.com/office/officeart/2005/8/layout/vProcess5"/>
    <dgm:cxn modelId="{1D96E9FB-33B9-432A-BA5C-8C76C6FE4F18}" type="presOf" srcId="{8CB8C712-C3EC-4909-BFB0-983925837B34}" destId="{D465FE30-4AAD-4C19-A7F3-FCE83B3C8A7B}" srcOrd="0" destOrd="0" presId="urn:microsoft.com/office/officeart/2005/8/layout/vProcess5"/>
    <dgm:cxn modelId="{85A5B1FE-6430-44F3-9E30-BF2680F35115}" type="presOf" srcId="{AECE3072-1D8E-4AC7-985E-F3773256DDCC}" destId="{2D66885D-A3C9-4A6A-B454-B89FB372DA7C}" srcOrd="1" destOrd="0" presId="urn:microsoft.com/office/officeart/2005/8/layout/vProcess5"/>
    <dgm:cxn modelId="{EF380F1E-BF3F-4DC2-B2E5-E47689EE0B7A}" type="presParOf" srcId="{6F155D80-5408-4089-8B57-40B108F0A8DE}" destId="{63F6487F-AD3F-499E-AC45-BF1E857BF456}" srcOrd="0" destOrd="0" presId="urn:microsoft.com/office/officeart/2005/8/layout/vProcess5"/>
    <dgm:cxn modelId="{7E9F97F3-F0DA-4FB5-ABB5-CD3F31F86A72}" type="presParOf" srcId="{6F155D80-5408-4089-8B57-40B108F0A8DE}" destId="{03502EDC-D119-4750-829A-B798EE53A0BF}" srcOrd="1" destOrd="0" presId="urn:microsoft.com/office/officeart/2005/8/layout/vProcess5"/>
    <dgm:cxn modelId="{9BC063EF-3339-41B6-95E6-631523C74EA4}" type="presParOf" srcId="{6F155D80-5408-4089-8B57-40B108F0A8DE}" destId="{3909F91C-789B-418C-A843-45454F18F0B0}" srcOrd="2" destOrd="0" presId="urn:microsoft.com/office/officeart/2005/8/layout/vProcess5"/>
    <dgm:cxn modelId="{CD55EDAB-E06E-4977-95FF-5A42B4E51D52}" type="presParOf" srcId="{6F155D80-5408-4089-8B57-40B108F0A8DE}" destId="{6E7DCD2C-AC3D-41C6-AFA2-616386B7E7E4}" srcOrd="3" destOrd="0" presId="urn:microsoft.com/office/officeart/2005/8/layout/vProcess5"/>
    <dgm:cxn modelId="{050C26E7-E3D7-460E-85F7-4A46BDA99AF5}" type="presParOf" srcId="{6F155D80-5408-4089-8B57-40B108F0A8DE}" destId="{7CD43C31-661D-47F0-AD1F-4B2BBD7E3A49}" srcOrd="4" destOrd="0" presId="urn:microsoft.com/office/officeart/2005/8/layout/vProcess5"/>
    <dgm:cxn modelId="{EC4D7B4D-E4B0-4B95-8468-16C4F6BB4D94}" type="presParOf" srcId="{6F155D80-5408-4089-8B57-40B108F0A8DE}" destId="{9580070D-E404-4CDF-AD59-B088E6F7A6DB}" srcOrd="5" destOrd="0" presId="urn:microsoft.com/office/officeart/2005/8/layout/vProcess5"/>
    <dgm:cxn modelId="{025668D2-FA0A-4345-958C-A471F78D6A01}" type="presParOf" srcId="{6F155D80-5408-4089-8B57-40B108F0A8DE}" destId="{813CAC2F-2A23-4FE0-BE1D-F810AFAE0622}" srcOrd="6" destOrd="0" presId="urn:microsoft.com/office/officeart/2005/8/layout/vProcess5"/>
    <dgm:cxn modelId="{27CD53D3-9902-416B-A8E9-DE8EFE95E9C7}" type="presParOf" srcId="{6F155D80-5408-4089-8B57-40B108F0A8DE}" destId="{250A6182-795F-42AF-9C5B-D2E312E42F06}" srcOrd="7" destOrd="0" presId="urn:microsoft.com/office/officeart/2005/8/layout/vProcess5"/>
    <dgm:cxn modelId="{1F7A62D7-B2BF-473C-A9B2-5272146769A8}" type="presParOf" srcId="{6F155D80-5408-4089-8B57-40B108F0A8DE}" destId="{A915CEBE-DC8F-49C5-B2BC-4721454F0619}" srcOrd="8" destOrd="0" presId="urn:microsoft.com/office/officeart/2005/8/layout/vProcess5"/>
    <dgm:cxn modelId="{8E5582AC-A5AB-4916-B15F-852230AF4E4C}" type="presParOf" srcId="{6F155D80-5408-4089-8B57-40B108F0A8DE}" destId="{D465FE30-4AAD-4C19-A7F3-FCE83B3C8A7B}" srcOrd="9" destOrd="0" presId="urn:microsoft.com/office/officeart/2005/8/layout/vProcess5"/>
    <dgm:cxn modelId="{261DF479-49C4-476C-A6F6-768AFB0C678F}" type="presParOf" srcId="{6F155D80-5408-4089-8B57-40B108F0A8DE}" destId="{3ACD4215-0A5E-41A0-81F0-846D2D5B9B65}" srcOrd="10" destOrd="0" presId="urn:microsoft.com/office/officeart/2005/8/layout/vProcess5"/>
    <dgm:cxn modelId="{654323CD-EC41-477C-A1AA-2A1AEB2DEF3A}" type="presParOf" srcId="{6F155D80-5408-4089-8B57-40B108F0A8DE}" destId="{C45E623D-0108-4C9F-A831-3FEAF61274A1}" srcOrd="11" destOrd="0" presId="urn:microsoft.com/office/officeart/2005/8/layout/vProcess5"/>
    <dgm:cxn modelId="{E2E16CFE-C7D6-4E54-BABB-C0BDEF997F5B}" type="presParOf" srcId="{6F155D80-5408-4089-8B57-40B108F0A8DE}" destId="{DBCD6292-B1B4-4C71-BE47-88F6013A52E2}" srcOrd="12" destOrd="0" presId="urn:microsoft.com/office/officeart/2005/8/layout/vProcess5"/>
    <dgm:cxn modelId="{9B19B1FA-D9CF-430F-B8B6-AD4E6D9530F2}" type="presParOf" srcId="{6F155D80-5408-4089-8B57-40B108F0A8DE}" destId="{05BD5730-EBAF-498D-9F84-C2DCC89F9E93}" srcOrd="13" destOrd="0" presId="urn:microsoft.com/office/officeart/2005/8/layout/vProcess5"/>
    <dgm:cxn modelId="{45731644-84F0-4C5C-9ED0-6D2BD1D318CD}" type="presParOf" srcId="{6F155D80-5408-4089-8B57-40B108F0A8DE}" destId="{2D66885D-A3C9-4A6A-B454-B89FB372DA7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498D59-2DD0-41CA-8A47-760D0D1848A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2125B0-F69D-4799-AE14-A4EE9A14433C}">
      <dgm:prSet/>
      <dgm:spPr/>
      <dgm:t>
        <a:bodyPr/>
        <a:lstStyle/>
        <a:p>
          <a:r>
            <a:rPr lang="cs-CZ"/>
            <a:t>Otázka vybudování zcela nového státu evropského typu v jedné z nejzaostalejších oblastí Osmanské říše.</a:t>
          </a:r>
          <a:endParaRPr lang="en-US"/>
        </a:p>
      </dgm:t>
    </dgm:pt>
    <dgm:pt modelId="{FA6181FD-6AE9-41B6-9F12-6BF23DFC2DBC}" type="parTrans" cxnId="{9154E3C7-9B17-4C15-8AD4-F51EC841ACB5}">
      <dgm:prSet/>
      <dgm:spPr/>
      <dgm:t>
        <a:bodyPr/>
        <a:lstStyle/>
        <a:p>
          <a:endParaRPr lang="en-US"/>
        </a:p>
      </dgm:t>
    </dgm:pt>
    <dgm:pt modelId="{1A0D9D5E-B2ED-4DED-9EC0-3D03988CDE23}" type="sibTrans" cxnId="{9154E3C7-9B17-4C15-8AD4-F51EC841ACB5}">
      <dgm:prSet/>
      <dgm:spPr/>
      <dgm:t>
        <a:bodyPr/>
        <a:lstStyle/>
        <a:p>
          <a:endParaRPr lang="en-US"/>
        </a:p>
      </dgm:t>
    </dgm:pt>
    <dgm:pt modelId="{52EBBDBF-5968-4837-813F-4CFF0E980C26}">
      <dgm:prSet/>
      <dgm:spPr/>
      <dgm:t>
        <a:bodyPr/>
        <a:lstStyle/>
        <a:p>
          <a:r>
            <a:rPr lang="cs-CZ"/>
            <a:t>Rozloha dosahovala sotva třetiny dnešního Řecka, tj. Peloponésu, Rumeli a Kykladských ostrovů. </a:t>
          </a:r>
          <a:endParaRPr lang="en-US"/>
        </a:p>
      </dgm:t>
    </dgm:pt>
    <dgm:pt modelId="{C36E2235-E613-46D6-82C5-A8D9007217CD}" type="parTrans" cxnId="{343E6B3E-7BA7-4949-8DDE-885702C8E42F}">
      <dgm:prSet/>
      <dgm:spPr/>
      <dgm:t>
        <a:bodyPr/>
        <a:lstStyle/>
        <a:p>
          <a:endParaRPr lang="en-US"/>
        </a:p>
      </dgm:t>
    </dgm:pt>
    <dgm:pt modelId="{763D4935-C89D-451B-8C14-4AEF109EC7F2}" type="sibTrans" cxnId="{343E6B3E-7BA7-4949-8DDE-885702C8E42F}">
      <dgm:prSet/>
      <dgm:spPr/>
      <dgm:t>
        <a:bodyPr/>
        <a:lstStyle/>
        <a:p>
          <a:endParaRPr lang="en-US"/>
        </a:p>
      </dgm:t>
    </dgm:pt>
    <dgm:pt modelId="{BCB647D3-A3CF-49E6-B57A-BD1BC62F30CF}">
      <dgm:prSet/>
      <dgm:spPr/>
      <dgm:t>
        <a:bodyPr/>
        <a:lstStyle/>
        <a:p>
          <a:r>
            <a:rPr lang="cs-CZ"/>
            <a:t>V těchto sedmiletou válkou zcela zdevastovaných oblastech žil necelý milion obyvatel, který představoval jen čtvrtinu všech Řeků. </a:t>
          </a:r>
          <a:endParaRPr lang="en-US"/>
        </a:p>
      </dgm:t>
    </dgm:pt>
    <dgm:pt modelId="{38CA8230-3CAC-441F-B660-E54130F9FFB3}" type="parTrans" cxnId="{08D37BC8-DF4D-4447-961E-ACA23EA6D77B}">
      <dgm:prSet/>
      <dgm:spPr/>
      <dgm:t>
        <a:bodyPr/>
        <a:lstStyle/>
        <a:p>
          <a:endParaRPr lang="en-US"/>
        </a:p>
      </dgm:t>
    </dgm:pt>
    <dgm:pt modelId="{2B58273A-F165-490E-8B1F-0170E7EBF56D}" type="sibTrans" cxnId="{08D37BC8-DF4D-4447-961E-ACA23EA6D77B}">
      <dgm:prSet/>
      <dgm:spPr/>
      <dgm:t>
        <a:bodyPr/>
        <a:lstStyle/>
        <a:p>
          <a:endParaRPr lang="en-US"/>
        </a:p>
      </dgm:t>
    </dgm:pt>
    <dgm:pt modelId="{91911A10-9000-41CF-92C9-14FB09CF9960}">
      <dgm:prSet/>
      <dgm:spPr/>
      <dgm:t>
        <a:bodyPr/>
        <a:lstStyle/>
        <a:p>
          <a:r>
            <a:rPr lang="cs-CZ"/>
            <a:t>Válka snížila obyvatelstvo asi o pětinu ve srovnání s obdobím před jejím vypuknutím.</a:t>
          </a:r>
          <a:endParaRPr lang="en-US"/>
        </a:p>
      </dgm:t>
    </dgm:pt>
    <dgm:pt modelId="{54E190E5-0CD6-4EA6-B0EC-CA362571A554}" type="parTrans" cxnId="{98533164-7515-47FC-B929-0BA1687934CD}">
      <dgm:prSet/>
      <dgm:spPr/>
      <dgm:t>
        <a:bodyPr/>
        <a:lstStyle/>
        <a:p>
          <a:endParaRPr lang="en-US"/>
        </a:p>
      </dgm:t>
    </dgm:pt>
    <dgm:pt modelId="{1D5145AF-3F75-42E5-B74D-351174D03BCB}" type="sibTrans" cxnId="{98533164-7515-47FC-B929-0BA1687934CD}">
      <dgm:prSet/>
      <dgm:spPr/>
      <dgm:t>
        <a:bodyPr/>
        <a:lstStyle/>
        <a:p>
          <a:endParaRPr lang="en-US"/>
        </a:p>
      </dgm:t>
    </dgm:pt>
    <dgm:pt modelId="{0EA7EAFD-9F26-485F-A9B4-F10E7B6B9A03}">
      <dgm:prSet/>
      <dgm:spPr/>
      <dgm:t>
        <a:bodyPr/>
        <a:lstStyle/>
        <a:p>
          <a:r>
            <a:rPr lang="cs-CZ"/>
            <a:t>Převážná většina těchto lidí byla negramotná a naprosto chudá na rozdíl od nejdynamičtějších řeckých komunit, které nepatřily nového státu (Konstantinopole, Smyrna, Soluň, Jannina, Kréta, Chios).</a:t>
          </a:r>
          <a:endParaRPr lang="en-US"/>
        </a:p>
      </dgm:t>
    </dgm:pt>
    <dgm:pt modelId="{CBC26EFC-141B-45AC-B3CB-2A8869EC7214}" type="parTrans" cxnId="{B677FF73-9E4C-46DE-89F1-4825E1147BB2}">
      <dgm:prSet/>
      <dgm:spPr/>
      <dgm:t>
        <a:bodyPr/>
        <a:lstStyle/>
        <a:p>
          <a:endParaRPr lang="en-US"/>
        </a:p>
      </dgm:t>
    </dgm:pt>
    <dgm:pt modelId="{370A9C73-DE6D-4623-B9FB-A4DA42A1A165}" type="sibTrans" cxnId="{B677FF73-9E4C-46DE-89F1-4825E1147BB2}">
      <dgm:prSet/>
      <dgm:spPr/>
      <dgm:t>
        <a:bodyPr/>
        <a:lstStyle/>
        <a:p>
          <a:endParaRPr lang="en-US"/>
        </a:p>
      </dgm:t>
    </dgm:pt>
    <dgm:pt modelId="{AB59E8D1-E5D4-445F-9719-E48DCE5D45B9}">
      <dgm:prSet/>
      <dgm:spPr/>
      <dgm:t>
        <a:bodyPr/>
        <a:lstStyle/>
        <a:p>
          <a:r>
            <a:rPr lang="cs-CZ"/>
            <a:t>Paradoxně v prvních letech nezávislosti dochází k masovému odlivu Řeků z osvobozených oblastí do řeckých komunit, které zůstávaly pod kontrolou Osmanů. </a:t>
          </a:r>
          <a:endParaRPr lang="en-US"/>
        </a:p>
      </dgm:t>
    </dgm:pt>
    <dgm:pt modelId="{5F2EC94D-B623-408A-A8B4-D187482F8150}" type="parTrans" cxnId="{DCE1AECF-9706-4D3F-9D6A-196C7E837F0C}">
      <dgm:prSet/>
      <dgm:spPr/>
      <dgm:t>
        <a:bodyPr/>
        <a:lstStyle/>
        <a:p>
          <a:endParaRPr lang="en-US"/>
        </a:p>
      </dgm:t>
    </dgm:pt>
    <dgm:pt modelId="{72BCAEFD-9D69-465C-82D3-FA6FE51D1DDA}" type="sibTrans" cxnId="{DCE1AECF-9706-4D3F-9D6A-196C7E837F0C}">
      <dgm:prSet/>
      <dgm:spPr/>
      <dgm:t>
        <a:bodyPr/>
        <a:lstStyle/>
        <a:p>
          <a:endParaRPr lang="en-US"/>
        </a:p>
      </dgm:t>
    </dgm:pt>
    <dgm:pt modelId="{5ADD905B-77C4-40B0-B381-C63BF714ADF4}">
      <dgm:prSet/>
      <dgm:spPr/>
      <dgm:t>
        <a:bodyPr/>
        <a:lstStyle/>
        <a:p>
          <a:r>
            <a:rPr lang="cs-CZ"/>
            <a:t>Rekonstrukci nového státu ztěžovala otázka splacení dluhů z dob revoluce.</a:t>
          </a:r>
          <a:endParaRPr lang="en-US"/>
        </a:p>
      </dgm:t>
    </dgm:pt>
    <dgm:pt modelId="{70C59A70-6A0A-4526-AF74-67400F28BA6B}" type="parTrans" cxnId="{0830B516-2FEE-4824-A523-51A694B24050}">
      <dgm:prSet/>
      <dgm:spPr/>
      <dgm:t>
        <a:bodyPr/>
        <a:lstStyle/>
        <a:p>
          <a:endParaRPr lang="en-US"/>
        </a:p>
      </dgm:t>
    </dgm:pt>
    <dgm:pt modelId="{1D7BC2CD-1F91-416A-94CC-27658D63F660}" type="sibTrans" cxnId="{0830B516-2FEE-4824-A523-51A694B24050}">
      <dgm:prSet/>
      <dgm:spPr/>
      <dgm:t>
        <a:bodyPr/>
        <a:lstStyle/>
        <a:p>
          <a:endParaRPr lang="en-US"/>
        </a:p>
      </dgm:t>
    </dgm:pt>
    <dgm:pt modelId="{998EE227-72DD-4A97-98A7-E64C61E01EA2}" type="pres">
      <dgm:prSet presAssocID="{C8498D59-2DD0-41CA-8A47-760D0D1848A4}" presName="linear" presStyleCnt="0">
        <dgm:presLayoutVars>
          <dgm:animLvl val="lvl"/>
          <dgm:resizeHandles val="exact"/>
        </dgm:presLayoutVars>
      </dgm:prSet>
      <dgm:spPr/>
    </dgm:pt>
    <dgm:pt modelId="{3128EB85-39F5-4F72-A7EA-F00FEE49C1CF}" type="pres">
      <dgm:prSet presAssocID="{B02125B0-F69D-4799-AE14-A4EE9A14433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B24DD20-FA79-4D9C-AC11-D78A1CF07C03}" type="pres">
      <dgm:prSet presAssocID="{1A0D9D5E-B2ED-4DED-9EC0-3D03988CDE23}" presName="spacer" presStyleCnt="0"/>
      <dgm:spPr/>
    </dgm:pt>
    <dgm:pt modelId="{80B5C849-67BE-4272-83A4-4937F19B9C08}" type="pres">
      <dgm:prSet presAssocID="{52EBBDBF-5968-4837-813F-4CFF0E980C2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18ADF700-B086-4EBA-AFF2-69C646E9344F}" type="pres">
      <dgm:prSet presAssocID="{763D4935-C89D-451B-8C14-4AEF109EC7F2}" presName="spacer" presStyleCnt="0"/>
      <dgm:spPr/>
    </dgm:pt>
    <dgm:pt modelId="{45822266-AE6D-489E-958D-546ACC87EB37}" type="pres">
      <dgm:prSet presAssocID="{BCB647D3-A3CF-49E6-B57A-BD1BC62F30C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FE32E29-2A33-48B5-B49F-A21809DD67E9}" type="pres">
      <dgm:prSet presAssocID="{2B58273A-F165-490E-8B1F-0170E7EBF56D}" presName="spacer" presStyleCnt="0"/>
      <dgm:spPr/>
    </dgm:pt>
    <dgm:pt modelId="{FFE2A882-28C5-4EAE-B2E0-653AB0315D22}" type="pres">
      <dgm:prSet presAssocID="{91911A10-9000-41CF-92C9-14FB09CF996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2152DF5-2EBB-41FB-9574-A3E61953FF8B}" type="pres">
      <dgm:prSet presAssocID="{1D5145AF-3F75-42E5-B74D-351174D03BCB}" presName="spacer" presStyleCnt="0"/>
      <dgm:spPr/>
    </dgm:pt>
    <dgm:pt modelId="{6C33E019-9930-42E7-AB8C-00C7283396C9}" type="pres">
      <dgm:prSet presAssocID="{0EA7EAFD-9F26-485F-A9B4-F10E7B6B9A0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D497E62-10DB-4993-82C8-3478EEE08C04}" type="pres">
      <dgm:prSet presAssocID="{370A9C73-DE6D-4623-B9FB-A4DA42A1A165}" presName="spacer" presStyleCnt="0"/>
      <dgm:spPr/>
    </dgm:pt>
    <dgm:pt modelId="{906FDCFB-EFEF-4B0C-A556-8A8F89E488E1}" type="pres">
      <dgm:prSet presAssocID="{AB59E8D1-E5D4-445F-9719-E48DCE5D45B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17173CD-533B-46F0-8DB5-F88283E4CE12}" type="pres">
      <dgm:prSet presAssocID="{72BCAEFD-9D69-465C-82D3-FA6FE51D1DDA}" presName="spacer" presStyleCnt="0"/>
      <dgm:spPr/>
    </dgm:pt>
    <dgm:pt modelId="{6C82C635-929C-45E7-92F7-B58755FC4A15}" type="pres">
      <dgm:prSet presAssocID="{5ADD905B-77C4-40B0-B381-C63BF714ADF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830B516-2FEE-4824-A523-51A694B24050}" srcId="{C8498D59-2DD0-41CA-8A47-760D0D1848A4}" destId="{5ADD905B-77C4-40B0-B381-C63BF714ADF4}" srcOrd="6" destOrd="0" parTransId="{70C59A70-6A0A-4526-AF74-67400F28BA6B}" sibTransId="{1D7BC2CD-1F91-416A-94CC-27658D63F660}"/>
    <dgm:cxn modelId="{94226F2A-FB9A-493B-90B3-2F0B3AE0163C}" type="presOf" srcId="{C8498D59-2DD0-41CA-8A47-760D0D1848A4}" destId="{998EE227-72DD-4A97-98A7-E64C61E01EA2}" srcOrd="0" destOrd="0" presId="urn:microsoft.com/office/officeart/2005/8/layout/vList2"/>
    <dgm:cxn modelId="{291BCC2A-0199-4E57-B568-5FFF9CA39D51}" type="presOf" srcId="{BCB647D3-A3CF-49E6-B57A-BD1BC62F30CF}" destId="{45822266-AE6D-489E-958D-546ACC87EB37}" srcOrd="0" destOrd="0" presId="urn:microsoft.com/office/officeart/2005/8/layout/vList2"/>
    <dgm:cxn modelId="{844ACC34-DCD5-4B25-8137-C99211702DEC}" type="presOf" srcId="{AB59E8D1-E5D4-445F-9719-E48DCE5D45B9}" destId="{906FDCFB-EFEF-4B0C-A556-8A8F89E488E1}" srcOrd="0" destOrd="0" presId="urn:microsoft.com/office/officeart/2005/8/layout/vList2"/>
    <dgm:cxn modelId="{343E6B3E-7BA7-4949-8DDE-885702C8E42F}" srcId="{C8498D59-2DD0-41CA-8A47-760D0D1848A4}" destId="{52EBBDBF-5968-4837-813F-4CFF0E980C26}" srcOrd="1" destOrd="0" parTransId="{C36E2235-E613-46D6-82C5-A8D9007217CD}" sibTransId="{763D4935-C89D-451B-8C14-4AEF109EC7F2}"/>
    <dgm:cxn modelId="{98533164-7515-47FC-B929-0BA1687934CD}" srcId="{C8498D59-2DD0-41CA-8A47-760D0D1848A4}" destId="{91911A10-9000-41CF-92C9-14FB09CF9960}" srcOrd="3" destOrd="0" parTransId="{54E190E5-0CD6-4EA6-B0EC-CA362571A554}" sibTransId="{1D5145AF-3F75-42E5-B74D-351174D03BCB}"/>
    <dgm:cxn modelId="{2DD00B6D-F520-4331-BD95-456330430054}" type="presOf" srcId="{5ADD905B-77C4-40B0-B381-C63BF714ADF4}" destId="{6C82C635-929C-45E7-92F7-B58755FC4A15}" srcOrd="0" destOrd="0" presId="urn:microsoft.com/office/officeart/2005/8/layout/vList2"/>
    <dgm:cxn modelId="{B677FF73-9E4C-46DE-89F1-4825E1147BB2}" srcId="{C8498D59-2DD0-41CA-8A47-760D0D1848A4}" destId="{0EA7EAFD-9F26-485F-A9B4-F10E7B6B9A03}" srcOrd="4" destOrd="0" parTransId="{CBC26EFC-141B-45AC-B3CB-2A8869EC7214}" sibTransId="{370A9C73-DE6D-4623-B9FB-A4DA42A1A165}"/>
    <dgm:cxn modelId="{C3ED3EC2-9A89-4D57-8208-DFC12D729436}" type="presOf" srcId="{0EA7EAFD-9F26-485F-A9B4-F10E7B6B9A03}" destId="{6C33E019-9930-42E7-AB8C-00C7283396C9}" srcOrd="0" destOrd="0" presId="urn:microsoft.com/office/officeart/2005/8/layout/vList2"/>
    <dgm:cxn modelId="{348863C5-1BBB-468B-B643-D49BA7AE619A}" type="presOf" srcId="{52EBBDBF-5968-4837-813F-4CFF0E980C26}" destId="{80B5C849-67BE-4272-83A4-4937F19B9C08}" srcOrd="0" destOrd="0" presId="urn:microsoft.com/office/officeart/2005/8/layout/vList2"/>
    <dgm:cxn modelId="{9154E3C7-9B17-4C15-8AD4-F51EC841ACB5}" srcId="{C8498D59-2DD0-41CA-8A47-760D0D1848A4}" destId="{B02125B0-F69D-4799-AE14-A4EE9A14433C}" srcOrd="0" destOrd="0" parTransId="{FA6181FD-6AE9-41B6-9F12-6BF23DFC2DBC}" sibTransId="{1A0D9D5E-B2ED-4DED-9EC0-3D03988CDE23}"/>
    <dgm:cxn modelId="{08D37BC8-DF4D-4447-961E-ACA23EA6D77B}" srcId="{C8498D59-2DD0-41CA-8A47-760D0D1848A4}" destId="{BCB647D3-A3CF-49E6-B57A-BD1BC62F30CF}" srcOrd="2" destOrd="0" parTransId="{38CA8230-3CAC-441F-B660-E54130F9FFB3}" sibTransId="{2B58273A-F165-490E-8B1F-0170E7EBF56D}"/>
    <dgm:cxn modelId="{DCE1AECF-9706-4D3F-9D6A-196C7E837F0C}" srcId="{C8498D59-2DD0-41CA-8A47-760D0D1848A4}" destId="{AB59E8D1-E5D4-445F-9719-E48DCE5D45B9}" srcOrd="5" destOrd="0" parTransId="{5F2EC94D-B623-408A-A8B4-D187482F8150}" sibTransId="{72BCAEFD-9D69-465C-82D3-FA6FE51D1DDA}"/>
    <dgm:cxn modelId="{464EBEE9-7160-4051-BBCD-5132A43BBE13}" type="presOf" srcId="{91911A10-9000-41CF-92C9-14FB09CF9960}" destId="{FFE2A882-28C5-4EAE-B2E0-653AB0315D22}" srcOrd="0" destOrd="0" presId="urn:microsoft.com/office/officeart/2005/8/layout/vList2"/>
    <dgm:cxn modelId="{09CDD6FF-9CB7-4243-8BC3-520645A8F363}" type="presOf" srcId="{B02125B0-F69D-4799-AE14-A4EE9A14433C}" destId="{3128EB85-39F5-4F72-A7EA-F00FEE49C1CF}" srcOrd="0" destOrd="0" presId="urn:microsoft.com/office/officeart/2005/8/layout/vList2"/>
    <dgm:cxn modelId="{4E73ED39-117B-4BAB-A9FF-F59FD7563EEA}" type="presParOf" srcId="{998EE227-72DD-4A97-98A7-E64C61E01EA2}" destId="{3128EB85-39F5-4F72-A7EA-F00FEE49C1CF}" srcOrd="0" destOrd="0" presId="urn:microsoft.com/office/officeart/2005/8/layout/vList2"/>
    <dgm:cxn modelId="{B77213F2-B3A6-47DB-B8E2-2B989375D6D5}" type="presParOf" srcId="{998EE227-72DD-4A97-98A7-E64C61E01EA2}" destId="{BB24DD20-FA79-4D9C-AC11-D78A1CF07C03}" srcOrd="1" destOrd="0" presId="urn:microsoft.com/office/officeart/2005/8/layout/vList2"/>
    <dgm:cxn modelId="{72263088-989A-43CD-A4C5-5339F88878D0}" type="presParOf" srcId="{998EE227-72DD-4A97-98A7-E64C61E01EA2}" destId="{80B5C849-67BE-4272-83A4-4937F19B9C08}" srcOrd="2" destOrd="0" presId="urn:microsoft.com/office/officeart/2005/8/layout/vList2"/>
    <dgm:cxn modelId="{184BB082-AAC0-4F0F-8623-FFFF018F6AD0}" type="presParOf" srcId="{998EE227-72DD-4A97-98A7-E64C61E01EA2}" destId="{18ADF700-B086-4EBA-AFF2-69C646E9344F}" srcOrd="3" destOrd="0" presId="urn:microsoft.com/office/officeart/2005/8/layout/vList2"/>
    <dgm:cxn modelId="{ADB06BB9-F24E-4A2F-9C9A-568CD08D14BA}" type="presParOf" srcId="{998EE227-72DD-4A97-98A7-E64C61E01EA2}" destId="{45822266-AE6D-489E-958D-546ACC87EB37}" srcOrd="4" destOrd="0" presId="urn:microsoft.com/office/officeart/2005/8/layout/vList2"/>
    <dgm:cxn modelId="{751156F1-FD6A-48F3-BD37-2E53F4BBB8C1}" type="presParOf" srcId="{998EE227-72DD-4A97-98A7-E64C61E01EA2}" destId="{BFE32E29-2A33-48B5-B49F-A21809DD67E9}" srcOrd="5" destOrd="0" presId="urn:microsoft.com/office/officeart/2005/8/layout/vList2"/>
    <dgm:cxn modelId="{B0940B88-1690-4122-A438-938AF8F82509}" type="presParOf" srcId="{998EE227-72DD-4A97-98A7-E64C61E01EA2}" destId="{FFE2A882-28C5-4EAE-B2E0-653AB0315D22}" srcOrd="6" destOrd="0" presId="urn:microsoft.com/office/officeart/2005/8/layout/vList2"/>
    <dgm:cxn modelId="{C62B9A56-6FC7-41A1-A0CB-32A95AD03674}" type="presParOf" srcId="{998EE227-72DD-4A97-98A7-E64C61E01EA2}" destId="{32152DF5-2EBB-41FB-9574-A3E61953FF8B}" srcOrd="7" destOrd="0" presId="urn:microsoft.com/office/officeart/2005/8/layout/vList2"/>
    <dgm:cxn modelId="{CA07F153-8042-4252-B81C-F02CFCA38A6E}" type="presParOf" srcId="{998EE227-72DD-4A97-98A7-E64C61E01EA2}" destId="{6C33E019-9930-42E7-AB8C-00C7283396C9}" srcOrd="8" destOrd="0" presId="urn:microsoft.com/office/officeart/2005/8/layout/vList2"/>
    <dgm:cxn modelId="{DF86DC99-FE38-428E-8E18-C5D67BDCB6BD}" type="presParOf" srcId="{998EE227-72DD-4A97-98A7-E64C61E01EA2}" destId="{2D497E62-10DB-4993-82C8-3478EEE08C04}" srcOrd="9" destOrd="0" presId="urn:microsoft.com/office/officeart/2005/8/layout/vList2"/>
    <dgm:cxn modelId="{F2D66051-9921-4237-8C69-0BFB96528096}" type="presParOf" srcId="{998EE227-72DD-4A97-98A7-E64C61E01EA2}" destId="{906FDCFB-EFEF-4B0C-A556-8A8F89E488E1}" srcOrd="10" destOrd="0" presId="urn:microsoft.com/office/officeart/2005/8/layout/vList2"/>
    <dgm:cxn modelId="{45A8DCDD-323C-4B2E-A975-1AB9F7F038FE}" type="presParOf" srcId="{998EE227-72DD-4A97-98A7-E64C61E01EA2}" destId="{E17173CD-533B-46F0-8DB5-F88283E4CE12}" srcOrd="11" destOrd="0" presId="urn:microsoft.com/office/officeart/2005/8/layout/vList2"/>
    <dgm:cxn modelId="{CB09DBE4-5624-4B4E-909D-C367141EB3FF}" type="presParOf" srcId="{998EE227-72DD-4A97-98A7-E64C61E01EA2}" destId="{6C82C635-929C-45E7-92F7-B58755FC4A1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E8DFF-F632-429E-A465-15DDF0F6E452}">
      <dsp:nvSpPr>
        <dsp:cNvPr id="0" name=""/>
        <dsp:cNvSpPr/>
      </dsp:nvSpPr>
      <dsp:spPr>
        <a:xfrm>
          <a:off x="0" y="571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C2C76-A483-4D07-BE69-AFAB747010A6}">
      <dsp:nvSpPr>
        <dsp:cNvPr id="0" name=""/>
        <dsp:cNvSpPr/>
      </dsp:nvSpPr>
      <dsp:spPr>
        <a:xfrm>
          <a:off x="0" y="571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kern="1200"/>
            <a:t>Název prezentace               Datum                       Student </a:t>
          </a:r>
          <a:endParaRPr lang="en-US" sz="900" kern="1200"/>
        </a:p>
      </dsp:txBody>
      <dsp:txXfrm>
        <a:off x="0" y="571"/>
        <a:ext cx="4038600" cy="334327"/>
      </dsp:txXfrm>
    </dsp:sp>
    <dsp:sp modelId="{1B4B874C-E51B-4BC7-95FB-68C7C47CE2EF}">
      <dsp:nvSpPr>
        <dsp:cNvPr id="0" name=""/>
        <dsp:cNvSpPr/>
      </dsp:nvSpPr>
      <dsp:spPr>
        <a:xfrm>
          <a:off x="0" y="334899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73D226-C488-4FEB-81BD-572EE1ADCDB7}">
      <dsp:nvSpPr>
        <dsp:cNvPr id="0" name=""/>
        <dsp:cNvSpPr/>
      </dsp:nvSpPr>
      <dsp:spPr>
        <a:xfrm>
          <a:off x="0" y="334899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b="1" i="1" kern="1200" dirty="0"/>
            <a:t>1.</a:t>
          </a:r>
          <a:r>
            <a:rPr lang="cs-CZ" sz="900" i="1" kern="1200" dirty="0"/>
            <a:t> Řecká osvobozenecká revoluce v dobových českých periodikách </a:t>
          </a:r>
          <a:endParaRPr lang="en-US" sz="900" kern="1200" dirty="0"/>
        </a:p>
      </dsp:txBody>
      <dsp:txXfrm>
        <a:off x="0" y="334899"/>
        <a:ext cx="4038600" cy="334327"/>
      </dsp:txXfrm>
    </dsp:sp>
    <dsp:sp modelId="{2456D604-C9E9-4EEC-94CF-60E24DC84BB8}">
      <dsp:nvSpPr>
        <dsp:cNvPr id="0" name=""/>
        <dsp:cNvSpPr/>
      </dsp:nvSpPr>
      <dsp:spPr>
        <a:xfrm>
          <a:off x="0" y="669226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037DE4-8685-4F06-92A7-CDDF942F0AA2}">
      <dsp:nvSpPr>
        <dsp:cNvPr id="0" name=""/>
        <dsp:cNvSpPr/>
      </dsp:nvSpPr>
      <dsp:spPr>
        <a:xfrm>
          <a:off x="0" y="669226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i="1" kern="1200"/>
            <a:t>3. Makedonská otázka od konce 19. stol. dodnes</a:t>
          </a:r>
          <a:endParaRPr lang="en-US" sz="900" kern="1200"/>
        </a:p>
      </dsp:txBody>
      <dsp:txXfrm>
        <a:off x="0" y="669226"/>
        <a:ext cx="4038600" cy="334327"/>
      </dsp:txXfrm>
    </dsp:sp>
    <dsp:sp modelId="{1B25BD00-C9B4-4B8F-96CD-BD9BD80CEA08}">
      <dsp:nvSpPr>
        <dsp:cNvPr id="0" name=""/>
        <dsp:cNvSpPr/>
      </dsp:nvSpPr>
      <dsp:spPr>
        <a:xfrm>
          <a:off x="0" y="1003554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B1CAC-3CD3-437A-839D-4DDE44D00540}">
      <dsp:nvSpPr>
        <dsp:cNvPr id="0" name=""/>
        <dsp:cNvSpPr/>
      </dsp:nvSpPr>
      <dsp:spPr>
        <a:xfrm>
          <a:off x="0" y="1003554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i="1" kern="1200"/>
            <a:t>2. Maloasijská katastrofa- její ohlas v českém tisku                                                   </a:t>
          </a:r>
          <a:endParaRPr lang="en-US" sz="900" kern="1200"/>
        </a:p>
      </dsp:txBody>
      <dsp:txXfrm>
        <a:off x="0" y="1003554"/>
        <a:ext cx="4038600" cy="334327"/>
      </dsp:txXfrm>
    </dsp:sp>
    <dsp:sp modelId="{E814814B-2754-430A-B803-57E2502B0EC1}">
      <dsp:nvSpPr>
        <dsp:cNvPr id="0" name=""/>
        <dsp:cNvSpPr/>
      </dsp:nvSpPr>
      <dsp:spPr>
        <a:xfrm>
          <a:off x="0" y="1337881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D0192-50D2-4E70-A2EE-DE78907C9ABF}">
      <dsp:nvSpPr>
        <dsp:cNvPr id="0" name=""/>
        <dsp:cNvSpPr/>
      </dsp:nvSpPr>
      <dsp:spPr>
        <a:xfrm>
          <a:off x="0" y="1337881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i="1" kern="1200"/>
            <a:t>3.  Protifašistický odboj v Řecku </a:t>
          </a:r>
          <a:endParaRPr lang="en-US" sz="900" kern="1200"/>
        </a:p>
      </dsp:txBody>
      <dsp:txXfrm>
        <a:off x="0" y="1337881"/>
        <a:ext cx="4038600" cy="334327"/>
      </dsp:txXfrm>
    </dsp:sp>
    <dsp:sp modelId="{3608BB73-48D9-47AB-8E44-04573AB20B3C}">
      <dsp:nvSpPr>
        <dsp:cNvPr id="0" name=""/>
        <dsp:cNvSpPr/>
      </dsp:nvSpPr>
      <dsp:spPr>
        <a:xfrm>
          <a:off x="0" y="1672209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F91B-6C9D-46A9-92BE-A88CD8C40785}">
      <dsp:nvSpPr>
        <dsp:cNvPr id="0" name=""/>
        <dsp:cNvSpPr/>
      </dsp:nvSpPr>
      <dsp:spPr>
        <a:xfrm>
          <a:off x="0" y="1672209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i="1" kern="1200"/>
            <a:t>4.   Občanská válka – periodizace, aktéři, mezinárodní vměšování – Československo a jeho vměšování do občanské války </a:t>
          </a:r>
          <a:endParaRPr lang="en-US" sz="900" kern="1200"/>
        </a:p>
      </dsp:txBody>
      <dsp:txXfrm>
        <a:off x="0" y="1672209"/>
        <a:ext cx="4038600" cy="334327"/>
      </dsp:txXfrm>
    </dsp:sp>
    <dsp:sp modelId="{67B807DC-E852-4EC2-BA02-D45E70079C34}">
      <dsp:nvSpPr>
        <dsp:cNvPr id="0" name=""/>
        <dsp:cNvSpPr/>
      </dsp:nvSpPr>
      <dsp:spPr>
        <a:xfrm>
          <a:off x="0" y="2006536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705C3-28E8-4EC0-AB62-05738C601E12}">
      <dsp:nvSpPr>
        <dsp:cNvPr id="0" name=""/>
        <dsp:cNvSpPr/>
      </dsp:nvSpPr>
      <dsp:spPr>
        <a:xfrm>
          <a:off x="0" y="2006536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i="1" kern="1200"/>
            <a:t>5.  Trumanova  doktrína – USA a povalečné Řecko </a:t>
          </a:r>
          <a:endParaRPr lang="en-US" sz="900" kern="1200"/>
        </a:p>
      </dsp:txBody>
      <dsp:txXfrm>
        <a:off x="0" y="2006536"/>
        <a:ext cx="4038600" cy="334327"/>
      </dsp:txXfrm>
    </dsp:sp>
    <dsp:sp modelId="{DD90132F-A75C-4ADE-9414-7C986A51576A}">
      <dsp:nvSpPr>
        <dsp:cNvPr id="0" name=""/>
        <dsp:cNvSpPr/>
      </dsp:nvSpPr>
      <dsp:spPr>
        <a:xfrm>
          <a:off x="0" y="2340863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FAAF6-304A-4946-9496-3814C11952D8}">
      <dsp:nvSpPr>
        <dsp:cNvPr id="0" name=""/>
        <dsp:cNvSpPr/>
      </dsp:nvSpPr>
      <dsp:spPr>
        <a:xfrm>
          <a:off x="0" y="2340864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i="1" kern="1200" dirty="0"/>
            <a:t>6.   Řečtí emigranti v ČSR                                                       </a:t>
          </a:r>
          <a:endParaRPr lang="en-US" sz="900" kern="1200" dirty="0"/>
        </a:p>
      </dsp:txBody>
      <dsp:txXfrm>
        <a:off x="0" y="2340864"/>
        <a:ext cx="4038600" cy="334327"/>
      </dsp:txXfrm>
    </dsp:sp>
    <dsp:sp modelId="{F0F02C7B-37AD-46E1-92EB-1174F1B49501}">
      <dsp:nvSpPr>
        <dsp:cNvPr id="0" name=""/>
        <dsp:cNvSpPr/>
      </dsp:nvSpPr>
      <dsp:spPr>
        <a:xfrm>
          <a:off x="0" y="2675191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154848-85C8-4E56-9378-C959BF99CF2E}">
      <dsp:nvSpPr>
        <dsp:cNvPr id="0" name=""/>
        <dsp:cNvSpPr/>
      </dsp:nvSpPr>
      <dsp:spPr>
        <a:xfrm>
          <a:off x="0" y="2675191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i="1" kern="1200" dirty="0"/>
            <a:t>7.  Kyperská otázka  (od r. 1878 do 1945 – Od r. 1945 – do r. 1960, Od nezávislosti do turecké </a:t>
          </a:r>
          <a:r>
            <a:rPr lang="cs-CZ" sz="900" i="1" kern="1200" dirty="0" err="1"/>
            <a:t>inveze</a:t>
          </a:r>
          <a:r>
            <a:rPr lang="cs-CZ" sz="900" i="1" kern="1200" dirty="0"/>
            <a:t>                                                              </a:t>
          </a:r>
          <a:endParaRPr lang="en-US" sz="900" kern="1200" dirty="0"/>
        </a:p>
      </dsp:txBody>
      <dsp:txXfrm>
        <a:off x="0" y="2675191"/>
        <a:ext cx="4038600" cy="334327"/>
      </dsp:txXfrm>
    </dsp:sp>
    <dsp:sp modelId="{3DBC34E4-A87A-4BD4-8EF8-1447E46EBDFF}">
      <dsp:nvSpPr>
        <dsp:cNvPr id="0" name=""/>
        <dsp:cNvSpPr/>
      </dsp:nvSpPr>
      <dsp:spPr>
        <a:xfrm>
          <a:off x="0" y="3009519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749EE-9896-4CD4-81DC-B5857F596441}">
      <dsp:nvSpPr>
        <dsp:cNvPr id="0" name=""/>
        <dsp:cNvSpPr/>
      </dsp:nvSpPr>
      <dsp:spPr>
        <a:xfrm>
          <a:off x="0" y="3009519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i="1" kern="1200"/>
            <a:t>8.  Vstup Řecka do EHS – Konstantinos Karamanlis</a:t>
          </a:r>
          <a:endParaRPr lang="en-US" sz="900" kern="1200"/>
        </a:p>
      </dsp:txBody>
      <dsp:txXfrm>
        <a:off x="0" y="3009519"/>
        <a:ext cx="4038600" cy="334327"/>
      </dsp:txXfrm>
    </dsp:sp>
    <dsp:sp modelId="{1BBC1077-DBEB-40F5-93E8-F8753E31A788}">
      <dsp:nvSpPr>
        <dsp:cNvPr id="0" name=""/>
        <dsp:cNvSpPr/>
      </dsp:nvSpPr>
      <dsp:spPr>
        <a:xfrm>
          <a:off x="0" y="3343846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E9AB9-EA28-4095-9FFB-C75132CBCBB3}">
      <dsp:nvSpPr>
        <dsp:cNvPr id="0" name=""/>
        <dsp:cNvSpPr/>
      </dsp:nvSpPr>
      <dsp:spPr>
        <a:xfrm>
          <a:off x="0" y="3343846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i="1" kern="1200"/>
            <a:t>9.  PASOK a Andreas Papandreu – otázka populismu </a:t>
          </a:r>
          <a:endParaRPr lang="en-US" sz="900" kern="1200"/>
        </a:p>
      </dsp:txBody>
      <dsp:txXfrm>
        <a:off x="0" y="3343846"/>
        <a:ext cx="4038600" cy="334327"/>
      </dsp:txXfrm>
    </dsp:sp>
    <dsp:sp modelId="{839A9568-3B28-4466-9A69-FD3BE4F0B3A7}">
      <dsp:nvSpPr>
        <dsp:cNvPr id="0" name=""/>
        <dsp:cNvSpPr/>
      </dsp:nvSpPr>
      <dsp:spPr>
        <a:xfrm>
          <a:off x="0" y="3678173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47456-1183-4216-B783-C616198C3700}">
      <dsp:nvSpPr>
        <dsp:cNvPr id="0" name=""/>
        <dsp:cNvSpPr/>
      </dsp:nvSpPr>
      <dsp:spPr>
        <a:xfrm>
          <a:off x="0" y="3678174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10. Řecko a jeho sousedé (řecko-turecké vztahy po 2. sv. válce)</a:t>
          </a:r>
          <a:r>
            <a:rPr lang="cs-CZ" sz="900" i="1" kern="1200" dirty="0"/>
            <a:t> </a:t>
          </a:r>
          <a:endParaRPr lang="en-US" sz="900" kern="1200" dirty="0"/>
        </a:p>
      </dsp:txBody>
      <dsp:txXfrm>
        <a:off x="0" y="3678174"/>
        <a:ext cx="4038600" cy="334327"/>
      </dsp:txXfrm>
    </dsp:sp>
    <dsp:sp modelId="{4FFD16C4-0769-4DB3-BF68-877A8BC83A14}">
      <dsp:nvSpPr>
        <dsp:cNvPr id="0" name=""/>
        <dsp:cNvSpPr/>
      </dsp:nvSpPr>
      <dsp:spPr>
        <a:xfrm>
          <a:off x="0" y="4012501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402DB-1506-465B-ADD8-A2DE1E08E109}">
      <dsp:nvSpPr>
        <dsp:cNvPr id="0" name=""/>
        <dsp:cNvSpPr/>
      </dsp:nvSpPr>
      <dsp:spPr>
        <a:xfrm>
          <a:off x="0" y="4012501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i="1" kern="1200" dirty="0"/>
            <a:t>  11. </a:t>
          </a:r>
          <a:r>
            <a:rPr lang="cs-CZ" sz="900" kern="1200" dirty="0"/>
            <a:t>Odraz řecké krize v českém (slovenském) tisku </a:t>
          </a:r>
          <a:r>
            <a:rPr lang="cs-CZ" sz="900" i="1" kern="1200" dirty="0"/>
            <a:t> </a:t>
          </a:r>
          <a:endParaRPr lang="en-US" sz="900" kern="1200" dirty="0"/>
        </a:p>
      </dsp:txBody>
      <dsp:txXfrm>
        <a:off x="0" y="4012501"/>
        <a:ext cx="4038600" cy="334327"/>
      </dsp:txXfrm>
    </dsp:sp>
    <dsp:sp modelId="{AFAD8CA5-6B9D-4C41-9E94-074B56B1A697}">
      <dsp:nvSpPr>
        <dsp:cNvPr id="0" name=""/>
        <dsp:cNvSpPr/>
      </dsp:nvSpPr>
      <dsp:spPr>
        <a:xfrm>
          <a:off x="0" y="4346828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452D7-7D70-410C-8519-68065447D114}">
      <dsp:nvSpPr>
        <dsp:cNvPr id="0" name=""/>
        <dsp:cNvSpPr/>
      </dsp:nvSpPr>
      <dsp:spPr>
        <a:xfrm>
          <a:off x="0" y="4346828"/>
          <a:ext cx="4038600" cy="334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12. Řecko a migrační krize (2015-dodnes)</a:t>
          </a:r>
          <a:endParaRPr lang="en-US" sz="900" kern="1200" dirty="0"/>
        </a:p>
      </dsp:txBody>
      <dsp:txXfrm>
        <a:off x="0" y="4346828"/>
        <a:ext cx="4038600" cy="3343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2E820-5108-44D1-8A8D-D927A3D77DF1}">
      <dsp:nvSpPr>
        <dsp:cNvPr id="0" name=""/>
        <dsp:cNvSpPr/>
      </dsp:nvSpPr>
      <dsp:spPr>
        <a:xfrm>
          <a:off x="0" y="0"/>
          <a:ext cx="6803136" cy="1005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Řekové mají nejdelší souvislé písemné zaznamenání historického vývoje – počátky mykénského lineárního písma od 2. tisíciletí</a:t>
          </a:r>
          <a:endParaRPr lang="en-US" sz="1200" kern="1200"/>
        </a:p>
      </dsp:txBody>
      <dsp:txXfrm>
        <a:off x="29460" y="29460"/>
        <a:ext cx="5632762" cy="946920"/>
      </dsp:txXfrm>
    </dsp:sp>
    <dsp:sp modelId="{89965481-182D-4AE8-BE04-E875789C28AC}">
      <dsp:nvSpPr>
        <dsp:cNvPr id="0" name=""/>
        <dsp:cNvSpPr/>
      </dsp:nvSpPr>
      <dsp:spPr>
        <a:xfrm>
          <a:off x="569762" y="1188720"/>
          <a:ext cx="6803136" cy="1005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Hérodotos označoval řecké kmeny společným názvem </a:t>
          </a:r>
          <a:r>
            <a:rPr lang="cs-CZ" sz="1200" i="1" kern="1200"/>
            <a:t>To Hellénikon </a:t>
          </a:r>
          <a:endParaRPr lang="en-US" sz="1200" kern="1200"/>
        </a:p>
      </dsp:txBody>
      <dsp:txXfrm>
        <a:off x="599222" y="1218180"/>
        <a:ext cx="5520657" cy="946920"/>
      </dsp:txXfrm>
    </dsp:sp>
    <dsp:sp modelId="{9C24F171-4AD4-4C97-BCC8-0AAEC4823F8E}">
      <dsp:nvSpPr>
        <dsp:cNvPr id="0" name=""/>
        <dsp:cNvSpPr/>
      </dsp:nvSpPr>
      <dsp:spPr>
        <a:xfrm>
          <a:off x="1131021" y="2377440"/>
          <a:ext cx="6803136" cy="1005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Sounáležitost Hellénů zdůvodněna společnou krví, jazykem, náboženstvím a společnými zvyky (ethos = </a:t>
          </a:r>
          <a:r>
            <a:rPr lang="el-GR" sz="1200" kern="1200"/>
            <a:t>ήθος)</a:t>
          </a:r>
          <a:endParaRPr lang="en-US" sz="1200" kern="1200"/>
        </a:p>
      </dsp:txBody>
      <dsp:txXfrm>
        <a:off x="1160481" y="2406900"/>
        <a:ext cx="5529161" cy="946920"/>
      </dsp:txXfrm>
    </dsp:sp>
    <dsp:sp modelId="{4E24DDA7-B248-4C91-9EB1-4A10A0BD12AB}">
      <dsp:nvSpPr>
        <dsp:cNvPr id="0" name=""/>
        <dsp:cNvSpPr/>
      </dsp:nvSpPr>
      <dsp:spPr>
        <a:xfrm>
          <a:off x="1700784" y="3566160"/>
          <a:ext cx="6803136" cy="10058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Isokratés: „</a:t>
          </a:r>
          <a:r>
            <a:rPr lang="el-GR" sz="1200" b="1" i="1" u="sng" kern="1200"/>
            <a:t>Ἕλληνας καλεῖσθαι τοὺς τῆς παιδεύσεως τῆς ἡμετέρας</a:t>
          </a:r>
          <a:r>
            <a:rPr lang="el-GR" sz="1200" i="1" u="sng" kern="1200"/>
            <a:t> ἢ τοὺς τῆς κοινῆς φύσεως μετέχοντας</a:t>
          </a:r>
          <a:r>
            <a:rPr lang="el-GR" sz="1200" i="1" kern="1200"/>
            <a:t>»</a:t>
          </a:r>
          <a:r>
            <a:rPr lang="cs-CZ" sz="1200" i="1" kern="1200"/>
            <a:t> - Hellénem je každý kdo se podílí na řecké kultuře </a:t>
          </a:r>
          <a:br>
            <a:rPr lang="el-GR" sz="1200" kern="1200"/>
          </a:br>
          <a:br>
            <a:rPr lang="el-GR" sz="1200" kern="1200"/>
          </a:br>
          <a:endParaRPr lang="en-US" sz="1200" kern="1200"/>
        </a:p>
      </dsp:txBody>
      <dsp:txXfrm>
        <a:off x="1730244" y="3595620"/>
        <a:ext cx="5520657" cy="946920"/>
      </dsp:txXfrm>
    </dsp:sp>
    <dsp:sp modelId="{508A9D27-2278-4000-94E3-206E3DAE4B20}">
      <dsp:nvSpPr>
        <dsp:cNvPr id="0" name=""/>
        <dsp:cNvSpPr/>
      </dsp:nvSpPr>
      <dsp:spPr>
        <a:xfrm>
          <a:off x="6149340" y="77038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296444" y="770382"/>
        <a:ext cx="359588" cy="491981"/>
      </dsp:txXfrm>
    </dsp:sp>
    <dsp:sp modelId="{B8AB2A02-2756-40D9-AAA6-D35C178E23F1}">
      <dsp:nvSpPr>
        <dsp:cNvPr id="0" name=""/>
        <dsp:cNvSpPr/>
      </dsp:nvSpPr>
      <dsp:spPr>
        <a:xfrm>
          <a:off x="6719102" y="195910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866206" y="1959102"/>
        <a:ext cx="359588" cy="491981"/>
      </dsp:txXfrm>
    </dsp:sp>
    <dsp:sp modelId="{DE3AF1D4-EE20-40AF-9391-B9EA562C2564}">
      <dsp:nvSpPr>
        <dsp:cNvPr id="0" name=""/>
        <dsp:cNvSpPr/>
      </dsp:nvSpPr>
      <dsp:spPr>
        <a:xfrm>
          <a:off x="7280361" y="3147822"/>
          <a:ext cx="653796" cy="6537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427465" y="3147822"/>
        <a:ext cx="359588" cy="4919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F1C92-5E35-4C92-AD30-B139CF0A7007}">
      <dsp:nvSpPr>
        <dsp:cNvPr id="0" name=""/>
        <dsp:cNvSpPr/>
      </dsp:nvSpPr>
      <dsp:spPr>
        <a:xfrm>
          <a:off x="0" y="558"/>
          <a:ext cx="850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6D46E-5A72-4D26-84E4-C1E02C72635A}">
      <dsp:nvSpPr>
        <dsp:cNvPr id="0" name=""/>
        <dsp:cNvSpPr/>
      </dsp:nvSpPr>
      <dsp:spPr>
        <a:xfrm>
          <a:off x="0" y="558"/>
          <a:ext cx="850392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1774: smlouva Kucuk Kaynarca mezi Ruskem a Tureckem</a:t>
          </a:r>
          <a:endParaRPr lang="en-US" sz="2400" kern="1200"/>
        </a:p>
      </dsp:txBody>
      <dsp:txXfrm>
        <a:off x="0" y="558"/>
        <a:ext cx="8503920" cy="914176"/>
      </dsp:txXfrm>
    </dsp:sp>
    <dsp:sp modelId="{9945EE0D-DE73-49FE-93D1-05722D13BC60}">
      <dsp:nvSpPr>
        <dsp:cNvPr id="0" name=""/>
        <dsp:cNvSpPr/>
      </dsp:nvSpPr>
      <dsp:spPr>
        <a:xfrm>
          <a:off x="0" y="914734"/>
          <a:ext cx="850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7A263-AF37-4061-9EE7-6A1C195692AC}">
      <dsp:nvSpPr>
        <dsp:cNvPr id="0" name=""/>
        <dsp:cNvSpPr/>
      </dsp:nvSpPr>
      <dsp:spPr>
        <a:xfrm>
          <a:off x="0" y="914734"/>
          <a:ext cx="850392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Během prvních let </a:t>
          </a:r>
          <a:r>
            <a:rPr lang="cs-CZ" sz="2400" kern="1200"/>
            <a:t>19.</a:t>
          </a:r>
          <a:r>
            <a:rPr lang="en-US" sz="2400" kern="1200"/>
            <a:t> století se řecká společnost diferenciovala a procházela rychlými změnami. </a:t>
          </a:r>
        </a:p>
      </dsp:txBody>
      <dsp:txXfrm>
        <a:off x="0" y="914734"/>
        <a:ext cx="8503920" cy="914176"/>
      </dsp:txXfrm>
    </dsp:sp>
    <dsp:sp modelId="{539FDD52-3F8C-461A-90FA-C7183281099A}">
      <dsp:nvSpPr>
        <dsp:cNvPr id="0" name=""/>
        <dsp:cNvSpPr/>
      </dsp:nvSpPr>
      <dsp:spPr>
        <a:xfrm>
          <a:off x="0" y="1828911"/>
          <a:ext cx="850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B7DCC-4892-41A7-8EB2-46C8D6DE261E}">
      <dsp:nvSpPr>
        <dsp:cNvPr id="0" name=""/>
        <dsp:cNvSpPr/>
      </dsp:nvSpPr>
      <dsp:spPr>
        <a:xfrm>
          <a:off x="0" y="1828911"/>
          <a:ext cx="850392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Malé, ale rostoucí množství Řeků si začalo uvědomovat národní cítění a začali pomýšlet na svržení turecké nadvlády. </a:t>
          </a:r>
        </a:p>
      </dsp:txBody>
      <dsp:txXfrm>
        <a:off x="0" y="1828911"/>
        <a:ext cx="8503920" cy="914176"/>
      </dsp:txXfrm>
    </dsp:sp>
    <dsp:sp modelId="{E66E572F-BD5D-4BC8-AD3F-073251F6FC51}">
      <dsp:nvSpPr>
        <dsp:cNvPr id="0" name=""/>
        <dsp:cNvSpPr/>
      </dsp:nvSpPr>
      <dsp:spPr>
        <a:xfrm>
          <a:off x="0" y="2743088"/>
          <a:ext cx="850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1F280-DA82-4675-8904-8531ADDED369}">
      <dsp:nvSpPr>
        <dsp:cNvPr id="0" name=""/>
        <dsp:cNvSpPr/>
      </dsp:nvSpPr>
      <dsp:spPr>
        <a:xfrm>
          <a:off x="0" y="2743088"/>
          <a:ext cx="850392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 průběhu 90. let 18. stol. se začaly promítat svobodomyslné myšlenky fr. revoluce. </a:t>
          </a:r>
          <a:endParaRPr lang="en-US" sz="2400" kern="1200"/>
        </a:p>
      </dsp:txBody>
      <dsp:txXfrm>
        <a:off x="0" y="2743088"/>
        <a:ext cx="8503920" cy="914176"/>
      </dsp:txXfrm>
    </dsp:sp>
    <dsp:sp modelId="{E6D717C5-8926-4865-ADA3-D676BBE1A061}">
      <dsp:nvSpPr>
        <dsp:cNvPr id="0" name=""/>
        <dsp:cNvSpPr/>
      </dsp:nvSpPr>
      <dsp:spPr>
        <a:xfrm>
          <a:off x="0" y="3657265"/>
          <a:ext cx="8503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24C16-A81E-44A0-AC04-B5515CBA3E01}">
      <dsp:nvSpPr>
        <dsp:cNvPr id="0" name=""/>
        <dsp:cNvSpPr/>
      </dsp:nvSpPr>
      <dsp:spPr>
        <a:xfrm>
          <a:off x="0" y="3657265"/>
          <a:ext cx="8503920" cy="914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Proces „obrozování“ řeckého národa – postupné upevňování vědomí vzájemné sounáležitosti všech Řeků.</a:t>
          </a:r>
          <a:endParaRPr lang="en-US" sz="2400" kern="1200"/>
        </a:p>
      </dsp:txBody>
      <dsp:txXfrm>
        <a:off x="0" y="3657265"/>
        <a:ext cx="8503920" cy="9141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E0F3F8-75A4-47B6-B242-4405068583B7}">
      <dsp:nvSpPr>
        <dsp:cNvPr id="0" name=""/>
        <dsp:cNvSpPr/>
      </dsp:nvSpPr>
      <dsp:spPr>
        <a:xfrm>
          <a:off x="597931" y="2232"/>
          <a:ext cx="2283767" cy="1370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1. Prudký rozvoj obchodu a podnikání – Řekové po ústupu Benátek kontrolují obchod vých. Středomoří </a:t>
          </a:r>
          <a:endParaRPr lang="en-US" sz="1600" kern="1200"/>
        </a:p>
      </dsp:txBody>
      <dsp:txXfrm>
        <a:off x="597931" y="2232"/>
        <a:ext cx="2283767" cy="1370260"/>
      </dsp:txXfrm>
    </dsp:sp>
    <dsp:sp modelId="{AB8FD3DF-DAA3-4702-B366-FE8718DFFC26}">
      <dsp:nvSpPr>
        <dsp:cNvPr id="0" name=""/>
        <dsp:cNvSpPr/>
      </dsp:nvSpPr>
      <dsp:spPr>
        <a:xfrm>
          <a:off x="3110076" y="2232"/>
          <a:ext cx="2283767" cy="1370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2. Budování silného loďstva – Ydra, Spetses, Psara (616 lodí, 18.000 námořníků,  6.000 děl)</a:t>
          </a:r>
          <a:endParaRPr lang="en-US" sz="1600" kern="1200"/>
        </a:p>
      </dsp:txBody>
      <dsp:txXfrm>
        <a:off x="3110076" y="2232"/>
        <a:ext cx="2283767" cy="1370260"/>
      </dsp:txXfrm>
    </dsp:sp>
    <dsp:sp modelId="{B4927358-1DD4-49E1-B07F-46C2E226F067}">
      <dsp:nvSpPr>
        <dsp:cNvPr id="0" name=""/>
        <dsp:cNvSpPr/>
      </dsp:nvSpPr>
      <dsp:spPr>
        <a:xfrm>
          <a:off x="5622220" y="2232"/>
          <a:ext cx="2283767" cy="1370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3. Malý rozvoj středního stavu</a:t>
          </a:r>
          <a:endParaRPr lang="en-US" sz="1600" kern="1200"/>
        </a:p>
      </dsp:txBody>
      <dsp:txXfrm>
        <a:off x="5622220" y="2232"/>
        <a:ext cx="2283767" cy="1370260"/>
      </dsp:txXfrm>
    </dsp:sp>
    <dsp:sp modelId="{8118DFE8-C0B7-410C-9C10-4F577216A3B2}">
      <dsp:nvSpPr>
        <dsp:cNvPr id="0" name=""/>
        <dsp:cNvSpPr/>
      </dsp:nvSpPr>
      <dsp:spPr>
        <a:xfrm>
          <a:off x="597931" y="1600869"/>
          <a:ext cx="2283767" cy="1370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4. Řecká aristokracie: Fanarioté – kodžabašiové</a:t>
          </a:r>
          <a:endParaRPr lang="en-US" sz="1600" kern="1200"/>
        </a:p>
      </dsp:txBody>
      <dsp:txXfrm>
        <a:off x="597931" y="1600869"/>
        <a:ext cx="2283767" cy="1370260"/>
      </dsp:txXfrm>
    </dsp:sp>
    <dsp:sp modelId="{DE1831F9-E4AD-4E11-9752-F2CDDEA8B018}">
      <dsp:nvSpPr>
        <dsp:cNvPr id="0" name=""/>
        <dsp:cNvSpPr/>
      </dsp:nvSpPr>
      <dsp:spPr>
        <a:xfrm>
          <a:off x="3110076" y="1600869"/>
          <a:ext cx="2283767" cy="1370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5. Konstantinopolský patriarchát a systém milietů </a:t>
          </a:r>
          <a:endParaRPr lang="en-US" sz="1600" kern="1200"/>
        </a:p>
      </dsp:txBody>
      <dsp:txXfrm>
        <a:off x="3110076" y="1600869"/>
        <a:ext cx="2283767" cy="1370260"/>
      </dsp:txXfrm>
    </dsp:sp>
    <dsp:sp modelId="{AECCCA71-0C2C-4873-BDC8-AAC7B331AE33}">
      <dsp:nvSpPr>
        <dsp:cNvPr id="0" name=""/>
        <dsp:cNvSpPr/>
      </dsp:nvSpPr>
      <dsp:spPr>
        <a:xfrm>
          <a:off x="5622220" y="1600869"/>
          <a:ext cx="2283767" cy="1370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6. Kleftové – armatoliové </a:t>
          </a:r>
          <a:endParaRPr lang="en-US" sz="1600" kern="1200"/>
        </a:p>
      </dsp:txBody>
      <dsp:txXfrm>
        <a:off x="5622220" y="1600869"/>
        <a:ext cx="2283767" cy="1370260"/>
      </dsp:txXfrm>
    </dsp:sp>
    <dsp:sp modelId="{8E221A7C-50CF-41E6-AB86-F6B2B419918C}">
      <dsp:nvSpPr>
        <dsp:cNvPr id="0" name=""/>
        <dsp:cNvSpPr/>
      </dsp:nvSpPr>
      <dsp:spPr>
        <a:xfrm>
          <a:off x="1854004" y="3199507"/>
          <a:ext cx="2283767" cy="1370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7. Autonomní hor. oblasti – samosprávní komunity</a:t>
          </a:r>
          <a:endParaRPr lang="en-US" sz="1600" kern="1200"/>
        </a:p>
      </dsp:txBody>
      <dsp:txXfrm>
        <a:off x="1854004" y="3199507"/>
        <a:ext cx="2283767" cy="1370260"/>
      </dsp:txXfrm>
    </dsp:sp>
    <dsp:sp modelId="{EE207D42-BBF5-48EE-BEE6-FDA6CDE3714B}">
      <dsp:nvSpPr>
        <dsp:cNvPr id="0" name=""/>
        <dsp:cNvSpPr/>
      </dsp:nvSpPr>
      <dsp:spPr>
        <a:xfrm>
          <a:off x="4366148" y="3199507"/>
          <a:ext cx="2283767" cy="13702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8. Řecké obce v zahraničí </a:t>
          </a:r>
          <a:endParaRPr lang="en-US" sz="1600" kern="1200"/>
        </a:p>
      </dsp:txBody>
      <dsp:txXfrm>
        <a:off x="4366148" y="3199507"/>
        <a:ext cx="2283767" cy="1370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EB93C-0251-47C8-986C-98F703FF3CB5}">
      <dsp:nvSpPr>
        <dsp:cNvPr id="0" name=""/>
        <dsp:cNvSpPr/>
      </dsp:nvSpPr>
      <dsp:spPr>
        <a:xfrm>
          <a:off x="0" y="558"/>
          <a:ext cx="8503920" cy="1305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5E8D8-CA62-4540-A993-CB674F77438D}">
      <dsp:nvSpPr>
        <dsp:cNvPr id="0" name=""/>
        <dsp:cNvSpPr/>
      </dsp:nvSpPr>
      <dsp:spPr>
        <a:xfrm>
          <a:off x="395054" y="294400"/>
          <a:ext cx="718281" cy="7182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3E84B-A6E6-4D7F-84B7-ED7580424F40}">
      <dsp:nvSpPr>
        <dsp:cNvPr id="0" name=""/>
        <dsp:cNvSpPr/>
      </dsp:nvSpPr>
      <dsp:spPr>
        <a:xfrm>
          <a:off x="1508391" y="558"/>
          <a:ext cx="699552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Dvě půjčky v r. 1824 a 1825, známé jako </a:t>
          </a:r>
          <a:r>
            <a:rPr lang="cs-CZ" sz="1900" i="1" kern="1200"/>
            <a:t>Independence loans</a:t>
          </a:r>
          <a:r>
            <a:rPr lang="cs-CZ" sz="1900" kern="1200"/>
            <a:t>, v celkové výši 2 800 000 liber, za velmi nevýhodných podmínek, přičemž nejde </a:t>
          </a:r>
          <a:r>
            <a:rPr lang="fi-FI" sz="1900" kern="1200"/>
            <a:t>opomenout ani skutečnost, že věřitelé hodně riskovali. Ostatně</a:t>
          </a:r>
          <a:endParaRPr lang="en-US" sz="1900" kern="1200"/>
        </a:p>
      </dsp:txBody>
      <dsp:txXfrm>
        <a:off x="1508391" y="558"/>
        <a:ext cx="6995528" cy="1305966"/>
      </dsp:txXfrm>
    </dsp:sp>
    <dsp:sp modelId="{0DDB5AAA-3887-41C6-85A6-5A50C2D4728E}">
      <dsp:nvSpPr>
        <dsp:cNvPr id="0" name=""/>
        <dsp:cNvSpPr/>
      </dsp:nvSpPr>
      <dsp:spPr>
        <a:xfrm>
          <a:off x="0" y="1633016"/>
          <a:ext cx="8503920" cy="1305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06BC2-8921-43B8-9523-3D20218A44F1}">
      <dsp:nvSpPr>
        <dsp:cNvPr id="0" name=""/>
        <dsp:cNvSpPr/>
      </dsp:nvSpPr>
      <dsp:spPr>
        <a:xfrm>
          <a:off x="395054" y="1926859"/>
          <a:ext cx="718281" cy="7182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AD18D8-45A2-4796-8C8B-DB35ED7EB12C}">
      <dsp:nvSpPr>
        <dsp:cNvPr id="0" name=""/>
        <dsp:cNvSpPr/>
      </dsp:nvSpPr>
      <dsp:spPr>
        <a:xfrm>
          <a:off x="1508391" y="1633016"/>
          <a:ext cx="699552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Tyto prostředky byly v době občanských střetů mezi revoltujícími Řeky do velké míry užity na odstranění konkurenčních uskupení nebo na nákup drahých obleků</a:t>
          </a:r>
          <a:endParaRPr lang="en-US" sz="1900" kern="1200"/>
        </a:p>
      </dsp:txBody>
      <dsp:txXfrm>
        <a:off x="1508391" y="1633016"/>
        <a:ext cx="6995528" cy="1305966"/>
      </dsp:txXfrm>
    </dsp:sp>
    <dsp:sp modelId="{8F759103-9C85-46D4-A1A0-3EA7690B775F}">
      <dsp:nvSpPr>
        <dsp:cNvPr id="0" name=""/>
        <dsp:cNvSpPr/>
      </dsp:nvSpPr>
      <dsp:spPr>
        <a:xfrm>
          <a:off x="0" y="3265475"/>
          <a:ext cx="8503920" cy="130596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8FA11-9E8E-4833-8824-F2714DB48530}">
      <dsp:nvSpPr>
        <dsp:cNvPr id="0" name=""/>
        <dsp:cNvSpPr/>
      </dsp:nvSpPr>
      <dsp:spPr>
        <a:xfrm>
          <a:off x="395054" y="3559317"/>
          <a:ext cx="718281" cy="71828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1429" cap="flat" cmpd="sng" algn="ctr">
          <a:noFill/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68922-6ABA-4507-A9E2-B9EA2CE44925}">
      <dsp:nvSpPr>
        <dsp:cNvPr id="0" name=""/>
        <dsp:cNvSpPr/>
      </dsp:nvSpPr>
      <dsp:spPr>
        <a:xfrm>
          <a:off x="1508391" y="3265475"/>
          <a:ext cx="6995528" cy="1305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15" tIns="138215" rIns="138215" bIns="13821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Převážná většina těchto peněz měla být využita k vybudování moderního válečného loďstva složeného ze 7 fregat a korvet poháněných parními stroji. Nakonec Řekové dostali pouze jednu fregatu - Karteria </a:t>
          </a:r>
          <a:endParaRPr lang="en-US" sz="1900" kern="1200"/>
        </a:p>
      </dsp:txBody>
      <dsp:txXfrm>
        <a:off x="1508391" y="3265475"/>
        <a:ext cx="6995528" cy="13059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02EDC-D119-4750-829A-B798EE53A0BF}">
      <dsp:nvSpPr>
        <dsp:cNvPr id="0" name=""/>
        <dsp:cNvSpPr/>
      </dsp:nvSpPr>
      <dsp:spPr>
        <a:xfrm>
          <a:off x="0" y="0"/>
          <a:ext cx="3109722" cy="842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r. 1828 nová rusko-turecká válka</a:t>
          </a:r>
          <a:endParaRPr lang="en-US" sz="1300" kern="1200"/>
        </a:p>
      </dsp:txBody>
      <dsp:txXfrm>
        <a:off x="24682" y="24682"/>
        <a:ext cx="2101774" cy="793347"/>
      </dsp:txXfrm>
    </dsp:sp>
    <dsp:sp modelId="{3909F91C-789B-418C-A843-45454F18F0B0}">
      <dsp:nvSpPr>
        <dsp:cNvPr id="0" name=""/>
        <dsp:cNvSpPr/>
      </dsp:nvSpPr>
      <dsp:spPr>
        <a:xfrm>
          <a:off x="232219" y="959754"/>
          <a:ext cx="3109722" cy="842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Vylodění 8.000 francouzských vojáků na Peloponésu</a:t>
          </a:r>
          <a:endParaRPr lang="en-US" sz="1300" kern="1200"/>
        </a:p>
      </dsp:txBody>
      <dsp:txXfrm>
        <a:off x="256901" y="984436"/>
        <a:ext cx="2280376" cy="793347"/>
      </dsp:txXfrm>
    </dsp:sp>
    <dsp:sp modelId="{6E7DCD2C-AC3D-41C6-AFA2-616386B7E7E4}">
      <dsp:nvSpPr>
        <dsp:cNvPr id="0" name=""/>
        <dsp:cNvSpPr/>
      </dsp:nvSpPr>
      <dsp:spPr>
        <a:xfrm>
          <a:off x="464439" y="1919508"/>
          <a:ext cx="3109722" cy="842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30.1.1828 připlouvá do Navplionu první řecký guvernér Ioannis Kapodistrias</a:t>
          </a:r>
          <a:endParaRPr lang="en-US" sz="1300" kern="1200"/>
        </a:p>
      </dsp:txBody>
      <dsp:txXfrm>
        <a:off x="489121" y="1944190"/>
        <a:ext cx="2280376" cy="793347"/>
      </dsp:txXfrm>
    </dsp:sp>
    <dsp:sp modelId="{7CD43C31-661D-47F0-AD1F-4B2BBD7E3A49}">
      <dsp:nvSpPr>
        <dsp:cNvPr id="0" name=""/>
        <dsp:cNvSpPr/>
      </dsp:nvSpPr>
      <dsp:spPr>
        <a:xfrm>
          <a:off x="696658" y="2879262"/>
          <a:ext cx="3109722" cy="842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Řekové přecházejí do protiofenzivy proti Turkům</a:t>
          </a:r>
          <a:endParaRPr lang="en-US" sz="1300" kern="1200"/>
        </a:p>
      </dsp:txBody>
      <dsp:txXfrm>
        <a:off x="721340" y="2903944"/>
        <a:ext cx="2280376" cy="793347"/>
      </dsp:txXfrm>
    </dsp:sp>
    <dsp:sp modelId="{9580070D-E404-4CDF-AD59-B088E6F7A6DB}">
      <dsp:nvSpPr>
        <dsp:cNvPr id="0" name=""/>
        <dsp:cNvSpPr/>
      </dsp:nvSpPr>
      <dsp:spPr>
        <a:xfrm>
          <a:off x="928878" y="3839016"/>
          <a:ext cx="3109722" cy="842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3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1830 podepsán nový Londýnský protokol, který uznává nezávislost řeckého státu </a:t>
          </a:r>
          <a:endParaRPr lang="en-US" sz="1300" kern="1200"/>
        </a:p>
      </dsp:txBody>
      <dsp:txXfrm>
        <a:off x="953560" y="3863698"/>
        <a:ext cx="2280376" cy="793347"/>
      </dsp:txXfrm>
    </dsp:sp>
    <dsp:sp modelId="{813CAC2F-2A23-4FE0-BE1D-F810AFAE0622}">
      <dsp:nvSpPr>
        <dsp:cNvPr id="0" name=""/>
        <dsp:cNvSpPr/>
      </dsp:nvSpPr>
      <dsp:spPr>
        <a:xfrm>
          <a:off x="2561959" y="615647"/>
          <a:ext cx="547762" cy="547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685205" y="615647"/>
        <a:ext cx="301270" cy="412191"/>
      </dsp:txXfrm>
    </dsp:sp>
    <dsp:sp modelId="{250A6182-795F-42AF-9C5B-D2E312E42F06}">
      <dsp:nvSpPr>
        <dsp:cNvPr id="0" name=""/>
        <dsp:cNvSpPr/>
      </dsp:nvSpPr>
      <dsp:spPr>
        <a:xfrm>
          <a:off x="2794179" y="1575401"/>
          <a:ext cx="547762" cy="547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917425" y="1575401"/>
        <a:ext cx="301270" cy="412191"/>
      </dsp:txXfrm>
    </dsp:sp>
    <dsp:sp modelId="{A915CEBE-DC8F-49C5-B2BC-4721454F0619}">
      <dsp:nvSpPr>
        <dsp:cNvPr id="0" name=""/>
        <dsp:cNvSpPr/>
      </dsp:nvSpPr>
      <dsp:spPr>
        <a:xfrm>
          <a:off x="3026398" y="2521110"/>
          <a:ext cx="547762" cy="547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149644" y="2521110"/>
        <a:ext cx="301270" cy="412191"/>
      </dsp:txXfrm>
    </dsp:sp>
    <dsp:sp modelId="{D465FE30-4AAD-4C19-A7F3-FCE83B3C8A7B}">
      <dsp:nvSpPr>
        <dsp:cNvPr id="0" name=""/>
        <dsp:cNvSpPr/>
      </dsp:nvSpPr>
      <dsp:spPr>
        <a:xfrm>
          <a:off x="3258618" y="3490228"/>
          <a:ext cx="547762" cy="547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381864" y="3490228"/>
        <a:ext cx="301270" cy="4121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8EB85-39F5-4F72-A7EA-F00FEE49C1CF}">
      <dsp:nvSpPr>
        <dsp:cNvPr id="0" name=""/>
        <dsp:cNvSpPr/>
      </dsp:nvSpPr>
      <dsp:spPr>
        <a:xfrm>
          <a:off x="0" y="337646"/>
          <a:ext cx="8503920" cy="522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Otázka vybudování zcela nového státu evropského typu v jedné z nejzaostalejších oblastí Osmanské říše.</a:t>
          </a:r>
          <a:endParaRPr lang="en-US" sz="1400" kern="1200"/>
        </a:p>
      </dsp:txBody>
      <dsp:txXfrm>
        <a:off x="25487" y="363133"/>
        <a:ext cx="8452946" cy="471138"/>
      </dsp:txXfrm>
    </dsp:sp>
    <dsp:sp modelId="{80B5C849-67BE-4272-83A4-4937F19B9C08}">
      <dsp:nvSpPr>
        <dsp:cNvPr id="0" name=""/>
        <dsp:cNvSpPr/>
      </dsp:nvSpPr>
      <dsp:spPr>
        <a:xfrm>
          <a:off x="0" y="900078"/>
          <a:ext cx="8503920" cy="522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Rozloha dosahovala sotva třetiny dnešního Řecka, tj. Peloponésu, Rumeli a Kykladských ostrovů. </a:t>
          </a:r>
          <a:endParaRPr lang="en-US" sz="1400" kern="1200"/>
        </a:p>
      </dsp:txBody>
      <dsp:txXfrm>
        <a:off x="25487" y="925565"/>
        <a:ext cx="8452946" cy="471138"/>
      </dsp:txXfrm>
    </dsp:sp>
    <dsp:sp modelId="{45822266-AE6D-489E-958D-546ACC87EB37}">
      <dsp:nvSpPr>
        <dsp:cNvPr id="0" name=""/>
        <dsp:cNvSpPr/>
      </dsp:nvSpPr>
      <dsp:spPr>
        <a:xfrm>
          <a:off x="0" y="1462511"/>
          <a:ext cx="8503920" cy="522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 těchto sedmiletou válkou zcela zdevastovaných oblastech žil necelý milion obyvatel, který představoval jen čtvrtinu všech Řeků. </a:t>
          </a:r>
          <a:endParaRPr lang="en-US" sz="1400" kern="1200"/>
        </a:p>
      </dsp:txBody>
      <dsp:txXfrm>
        <a:off x="25487" y="1487998"/>
        <a:ext cx="8452946" cy="471138"/>
      </dsp:txXfrm>
    </dsp:sp>
    <dsp:sp modelId="{FFE2A882-28C5-4EAE-B2E0-653AB0315D22}">
      <dsp:nvSpPr>
        <dsp:cNvPr id="0" name=""/>
        <dsp:cNvSpPr/>
      </dsp:nvSpPr>
      <dsp:spPr>
        <a:xfrm>
          <a:off x="0" y="2024943"/>
          <a:ext cx="8503920" cy="522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Válka snížila obyvatelstvo asi o pětinu ve srovnání s obdobím před jejím vypuknutím.</a:t>
          </a:r>
          <a:endParaRPr lang="en-US" sz="1400" kern="1200"/>
        </a:p>
      </dsp:txBody>
      <dsp:txXfrm>
        <a:off x="25487" y="2050430"/>
        <a:ext cx="8452946" cy="471138"/>
      </dsp:txXfrm>
    </dsp:sp>
    <dsp:sp modelId="{6C33E019-9930-42E7-AB8C-00C7283396C9}">
      <dsp:nvSpPr>
        <dsp:cNvPr id="0" name=""/>
        <dsp:cNvSpPr/>
      </dsp:nvSpPr>
      <dsp:spPr>
        <a:xfrm>
          <a:off x="0" y="2587376"/>
          <a:ext cx="8503920" cy="522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Převážná většina těchto lidí byla negramotná a naprosto chudá na rozdíl od nejdynamičtějších řeckých komunit, které nepatřily nového státu (Konstantinopole, Smyrna, Soluň, Jannina, Kréta, Chios).</a:t>
          </a:r>
          <a:endParaRPr lang="en-US" sz="1400" kern="1200"/>
        </a:p>
      </dsp:txBody>
      <dsp:txXfrm>
        <a:off x="25487" y="2612863"/>
        <a:ext cx="8452946" cy="471138"/>
      </dsp:txXfrm>
    </dsp:sp>
    <dsp:sp modelId="{906FDCFB-EFEF-4B0C-A556-8A8F89E488E1}">
      <dsp:nvSpPr>
        <dsp:cNvPr id="0" name=""/>
        <dsp:cNvSpPr/>
      </dsp:nvSpPr>
      <dsp:spPr>
        <a:xfrm>
          <a:off x="0" y="3149808"/>
          <a:ext cx="8503920" cy="522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Paradoxně v prvních letech nezávislosti dochází k masovému odlivu Řeků z osvobozených oblastí do řeckých komunit, které zůstávaly pod kontrolou Osmanů. </a:t>
          </a:r>
          <a:endParaRPr lang="en-US" sz="1400" kern="1200"/>
        </a:p>
      </dsp:txBody>
      <dsp:txXfrm>
        <a:off x="25487" y="3175295"/>
        <a:ext cx="8452946" cy="471138"/>
      </dsp:txXfrm>
    </dsp:sp>
    <dsp:sp modelId="{6C82C635-929C-45E7-92F7-B58755FC4A15}">
      <dsp:nvSpPr>
        <dsp:cNvPr id="0" name=""/>
        <dsp:cNvSpPr/>
      </dsp:nvSpPr>
      <dsp:spPr>
        <a:xfrm>
          <a:off x="0" y="3712241"/>
          <a:ext cx="8503920" cy="522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Rekonstrukci nového státu ztěžovala otázka splacení dluhů z dob revoluce.</a:t>
          </a:r>
          <a:endParaRPr lang="en-US" sz="1400" kern="1200"/>
        </a:p>
      </dsp:txBody>
      <dsp:txXfrm>
        <a:off x="25487" y="3737728"/>
        <a:ext cx="8452946" cy="471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C546E-2BCF-4069-9B45-8F1BFCB0D59A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612E8-2079-4328-9064-5E6CFD728B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760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A612E8-2079-4328-9064-5E6CFD728BE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23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A40BE089-0271-4802-8E50-CDFD0E6B4A2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A1FF97D8-BF2F-4634-8938-17AB0584C9F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3F2963FE-ECE9-4C13-B4D6-112DE08AA9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4D42111A-2D1B-4AA0-9543-EBDA06DCC9C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C4E24E45-585B-4E87-B848-7F50742F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Přímá spojovací čára 20">
            <a:extLst>
              <a:ext uri="{FF2B5EF4-FFF2-40B4-BE49-F238E27FC236}">
                <a16:creationId xmlns:a16="http://schemas.microsoft.com/office/drawing/2014/main" id="{1D9E5749-F23B-40C9-9562-3E0590576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3D2FA65-B2CD-45BA-A309-37572B42E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23">
            <a:extLst>
              <a:ext uri="{FF2B5EF4-FFF2-40B4-BE49-F238E27FC236}">
                <a16:creationId xmlns:a16="http://schemas.microsoft.com/office/drawing/2014/main" id="{BF112E1C-3D3D-4C72-8FDC-C241C1D44BF8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4">
            <a:extLst>
              <a:ext uri="{FF2B5EF4-FFF2-40B4-BE49-F238E27FC236}">
                <a16:creationId xmlns:a16="http://schemas.microsoft.com/office/drawing/2014/main" id="{D180D829-A105-4E6A-9C72-5B7C366596BB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datum 27">
            <a:extLst>
              <a:ext uri="{FF2B5EF4-FFF2-40B4-BE49-F238E27FC236}">
                <a16:creationId xmlns:a16="http://schemas.microsoft.com/office/drawing/2014/main" id="{BD5FF584-6B79-473F-8252-2CFD17AE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4BE99-0851-47C3-A6E9-05401743179C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16" name="Zástupný symbol pro zápatí 16">
            <a:extLst>
              <a:ext uri="{FF2B5EF4-FFF2-40B4-BE49-F238E27FC236}">
                <a16:creationId xmlns:a16="http://schemas.microsoft.com/office/drawing/2014/main" id="{2FDEFC08-1F02-490B-85B1-C2CE687E4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" name="Zástupný symbol pro číslo snímku 28">
            <a:extLst>
              <a:ext uri="{FF2B5EF4-FFF2-40B4-BE49-F238E27FC236}">
                <a16:creationId xmlns:a16="http://schemas.microsoft.com/office/drawing/2014/main" id="{FED0AAA4-8BE3-4404-8B8A-630EB00E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77567FD-5303-45AA-A5ED-5B323F57DA5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146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F3ABBE-3C7A-40D3-AF02-3BDCA530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D5015-F111-429C-AC5E-3969709593F6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2C2700-C87D-419F-BBF4-573EE8C5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F82647-AA7A-4A93-8D3D-D0D8735C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37648-0EAC-486E-97A7-1E5AC57A677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19239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7B35B62E-318D-406C-A831-A78AFEE8B74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1A3FF7C8-2920-4039-847E-8F16F714B54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2179FD23-C4D2-4E68-89E4-D8BF4CA7E13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0BCFF246-DC07-45C8-BC59-826A4744E56E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C47146A-EEF0-4374-950F-F9543F3D8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CC6743A-F20F-4948-8D06-4A9C03501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21">
            <a:extLst>
              <a:ext uri="{FF2B5EF4-FFF2-40B4-BE49-F238E27FC236}">
                <a16:creationId xmlns:a16="http://schemas.microsoft.com/office/drawing/2014/main" id="{CCF1319F-20E4-4F1E-9EE7-D44677535AA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Elipsa 23">
            <a:extLst>
              <a:ext uri="{FF2B5EF4-FFF2-40B4-BE49-F238E27FC236}">
                <a16:creationId xmlns:a16="http://schemas.microsoft.com/office/drawing/2014/main" id="{05A2F795-9FF4-48F3-B372-75D033842F09}"/>
              </a:ext>
            </a:extLst>
          </p:cNvPr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Elipsa 24">
            <a:extLst>
              <a:ext uri="{FF2B5EF4-FFF2-40B4-BE49-F238E27FC236}">
                <a16:creationId xmlns:a16="http://schemas.microsoft.com/office/drawing/2014/main" id="{1FB2225E-93E5-4AE2-BC52-22253A39B2C2}"/>
              </a:ext>
            </a:extLst>
          </p:cNvPr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61477810-7EC9-4182-9E5B-41870AC1F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B869919A-CB99-4A9C-83FC-EFA73A696217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4" name="Zástupný symbol pro datum 3">
            <a:extLst>
              <a:ext uri="{FF2B5EF4-FFF2-40B4-BE49-F238E27FC236}">
                <a16:creationId xmlns:a16="http://schemas.microsoft.com/office/drawing/2014/main" id="{E00E0983-69C4-4C4A-9F5E-7EFFDDDBDA6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C3FEB-EDFC-4B64-BA89-0A8835F5F9E6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7335AE20-DC41-439A-AE97-6FDEB67E3D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429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3853E8-6604-4C8F-944F-BAB42F5E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321C4-B9B2-458F-BA83-FF33C2A3B115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9EB2F8E-E755-45B6-998E-D5060A48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387D7D-1CC9-4D56-84D2-F6486CCA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290D92CF-5D0E-4268-AE01-93814167E7E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24459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19">
            <a:extLst>
              <a:ext uri="{FF2B5EF4-FFF2-40B4-BE49-F238E27FC236}">
                <a16:creationId xmlns:a16="http://schemas.microsoft.com/office/drawing/2014/main" id="{6B7228A1-801D-4019-88E5-640D7AE228B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5" name="Obdélník 20">
            <a:extLst>
              <a:ext uri="{FF2B5EF4-FFF2-40B4-BE49-F238E27FC236}">
                <a16:creationId xmlns:a16="http://schemas.microsoft.com/office/drawing/2014/main" id="{E475FD0C-16AB-45BC-A527-7EA12DF3E667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6" name="Obdélník 21">
            <a:extLst>
              <a:ext uri="{FF2B5EF4-FFF2-40B4-BE49-F238E27FC236}">
                <a16:creationId xmlns:a16="http://schemas.microsoft.com/office/drawing/2014/main" id="{4C9B8CDA-4C06-4952-A9BE-B2F02B5FAC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7" name="Obdélník 23">
            <a:extLst>
              <a:ext uri="{FF2B5EF4-FFF2-40B4-BE49-F238E27FC236}">
                <a16:creationId xmlns:a16="http://schemas.microsoft.com/office/drawing/2014/main" id="{BCA73642-D584-492C-9CF6-64B3DB439CC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8" name="Obdélník 24">
            <a:extLst>
              <a:ext uri="{FF2B5EF4-FFF2-40B4-BE49-F238E27FC236}">
                <a16:creationId xmlns:a16="http://schemas.microsoft.com/office/drawing/2014/main" id="{DBAAB838-FF2D-4540-8E51-FC9B725D639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9" name="Obdélník 25">
            <a:extLst>
              <a:ext uri="{FF2B5EF4-FFF2-40B4-BE49-F238E27FC236}">
                <a16:creationId xmlns:a16="http://schemas.microsoft.com/office/drawing/2014/main" id="{99CDECB1-95ED-402C-B327-5F6E1C4FF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BCFD0EF-CB1C-45B1-AC16-723FCBF20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B0BC87F4-730D-4611-9E42-7153F8BCE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24">
            <a:extLst>
              <a:ext uri="{FF2B5EF4-FFF2-40B4-BE49-F238E27FC236}">
                <a16:creationId xmlns:a16="http://schemas.microsoft.com/office/drawing/2014/main" id="{38618FDB-4249-4F62-8250-72FDECE2A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25">
            <a:extLst>
              <a:ext uri="{FF2B5EF4-FFF2-40B4-BE49-F238E27FC236}">
                <a16:creationId xmlns:a16="http://schemas.microsoft.com/office/drawing/2014/main" id="{7B3B113F-1E80-4252-96B6-CBD12DE769EF}"/>
              </a:ext>
            </a:extLst>
          </p:cNvPr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6">
            <a:extLst>
              <a:ext uri="{FF2B5EF4-FFF2-40B4-BE49-F238E27FC236}">
                <a16:creationId xmlns:a16="http://schemas.microsoft.com/office/drawing/2014/main" id="{69F2ADE2-175B-4791-B255-6EE1CC237EEB}"/>
              </a:ext>
            </a:extLst>
          </p:cNvPr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" name="Zástupný symbol pro zápatí 4">
            <a:extLst>
              <a:ext uri="{FF2B5EF4-FFF2-40B4-BE49-F238E27FC236}">
                <a16:creationId xmlns:a16="http://schemas.microsoft.com/office/drawing/2014/main" id="{2525D430-4C25-4949-9886-6EC73D9F18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datum 3">
            <a:extLst>
              <a:ext uri="{FF2B5EF4-FFF2-40B4-BE49-F238E27FC236}">
                <a16:creationId xmlns:a16="http://schemas.microsoft.com/office/drawing/2014/main" id="{BE41CA8C-4084-4788-AE52-AE69AAA9C05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85F3-1898-4753-838F-59FC2F1CE558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1C98CC84-EE6D-42EF-B3AE-813E92F4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87245A2B-C5CB-4535-A131-71F646F4AC5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50282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9">
            <a:extLst>
              <a:ext uri="{FF2B5EF4-FFF2-40B4-BE49-F238E27FC236}">
                <a16:creationId xmlns:a16="http://schemas.microsoft.com/office/drawing/2014/main" id="{D34B98C6-D281-4C9A-8A23-B16893244D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DF0FE953-9DA8-43B5-A1A0-7335627E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E32F0-B55B-4587-9249-C6075E314782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7" name="Zástupný symbol pro zápatí 5">
            <a:extLst>
              <a:ext uri="{FF2B5EF4-FFF2-40B4-BE49-F238E27FC236}">
                <a16:creationId xmlns:a16="http://schemas.microsoft.com/office/drawing/2014/main" id="{333DF497-6938-4F09-A975-DE24D647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E3BC9FDA-97C7-4BDF-ACA3-6AADE5C0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C4863-0355-4519-A4A9-1EBA6FFACC66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2494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19">
            <a:extLst>
              <a:ext uri="{FF2B5EF4-FFF2-40B4-BE49-F238E27FC236}">
                <a16:creationId xmlns:a16="http://schemas.microsoft.com/office/drawing/2014/main" id="{5E6E0A27-1131-4EB0-8058-C3E9420C89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Obdélník 20">
            <a:extLst>
              <a:ext uri="{FF2B5EF4-FFF2-40B4-BE49-F238E27FC236}">
                <a16:creationId xmlns:a16="http://schemas.microsoft.com/office/drawing/2014/main" id="{1A5A740F-C71A-41BC-8262-E6723B7A123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9" name="Obdélník 21">
            <a:extLst>
              <a:ext uri="{FF2B5EF4-FFF2-40B4-BE49-F238E27FC236}">
                <a16:creationId xmlns:a16="http://schemas.microsoft.com/office/drawing/2014/main" id="{2E6A7D24-EEAE-441F-99BB-A81FE483EE2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10" name="Obdélník 23">
            <a:extLst>
              <a:ext uri="{FF2B5EF4-FFF2-40B4-BE49-F238E27FC236}">
                <a16:creationId xmlns:a16="http://schemas.microsoft.com/office/drawing/2014/main" id="{2BBFB221-6D68-485F-8DD0-D66AB133FFC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11" name="Obdélník 24">
            <a:extLst>
              <a:ext uri="{FF2B5EF4-FFF2-40B4-BE49-F238E27FC236}">
                <a16:creationId xmlns:a16="http://schemas.microsoft.com/office/drawing/2014/main" id="{E9512890-5447-40E7-BDDE-0394A398123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1F42A6-8D46-435B-9380-906307D4F227}"/>
              </a:ext>
            </a:extLst>
          </p:cNvPr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D4717EA-E58B-4807-BFDD-54CE1A2C6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Přímá spojovací čára 23">
            <a:extLst>
              <a:ext uri="{FF2B5EF4-FFF2-40B4-BE49-F238E27FC236}">
                <a16:creationId xmlns:a16="http://schemas.microsoft.com/office/drawing/2014/main" id="{7C5BFA64-E9AD-4BAC-BFC7-ED30A66D6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5ACCA94-5C91-42E6-AC6A-2093595B9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Elipsa 25">
            <a:extLst>
              <a:ext uri="{FF2B5EF4-FFF2-40B4-BE49-F238E27FC236}">
                <a16:creationId xmlns:a16="http://schemas.microsoft.com/office/drawing/2014/main" id="{BBB85DD9-6BA3-407E-BBDF-11BB70C95C70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Elipsa 26">
            <a:extLst>
              <a:ext uri="{FF2B5EF4-FFF2-40B4-BE49-F238E27FC236}">
                <a16:creationId xmlns:a16="http://schemas.microsoft.com/office/drawing/2014/main" id="{CD7CCC82-0679-4AB0-AAE7-259CEB9AFC1D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8" name="Zástupný symbol pro datum 6">
            <a:extLst>
              <a:ext uri="{FF2B5EF4-FFF2-40B4-BE49-F238E27FC236}">
                <a16:creationId xmlns:a16="http://schemas.microsoft.com/office/drawing/2014/main" id="{8010E31E-5201-4ED9-A6B7-2D0AFC54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AC8A-2E50-4302-9453-6942A726AFFE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19" name="Zástupný symbol pro zápatí 7">
            <a:extLst>
              <a:ext uri="{FF2B5EF4-FFF2-40B4-BE49-F238E27FC236}">
                <a16:creationId xmlns:a16="http://schemas.microsoft.com/office/drawing/2014/main" id="{8E451433-9047-4A32-BD1B-922CD4D0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" name="Zástupný symbol pro číslo snímku 8">
            <a:extLst>
              <a:ext uri="{FF2B5EF4-FFF2-40B4-BE49-F238E27FC236}">
                <a16:creationId xmlns:a16="http://schemas.microsoft.com/office/drawing/2014/main" id="{5B93207C-2037-402B-A37F-E4CBCD90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A8F17185-AD1C-4A92-A742-50C7837B33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3824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4C33D9-E418-4568-B12A-90492AFE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7460-1603-4B29-8418-869CE4BC2ED1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0F1B51F-7FDB-4964-B59D-89249DEF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F4F9CF7-A18F-4E09-B748-1F096B9C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793C6D03-4EAB-41B6-B85E-22CE0CF2E3E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2633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9">
            <a:extLst>
              <a:ext uri="{FF2B5EF4-FFF2-40B4-BE49-F238E27FC236}">
                <a16:creationId xmlns:a16="http://schemas.microsoft.com/office/drawing/2014/main" id="{FB38E187-95D4-4389-BB96-000BAE7968D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3" name="Obdélník 20">
            <a:extLst>
              <a:ext uri="{FF2B5EF4-FFF2-40B4-BE49-F238E27FC236}">
                <a16:creationId xmlns:a16="http://schemas.microsoft.com/office/drawing/2014/main" id="{71F264F3-DBA1-4E71-99D8-73383B7FA35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4" name="Obdélník 21">
            <a:extLst>
              <a:ext uri="{FF2B5EF4-FFF2-40B4-BE49-F238E27FC236}">
                <a16:creationId xmlns:a16="http://schemas.microsoft.com/office/drawing/2014/main" id="{F2FD29F4-FCD6-4C20-B4F8-780117217E1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5" name="Obdélník 23">
            <a:extLst>
              <a:ext uri="{FF2B5EF4-FFF2-40B4-BE49-F238E27FC236}">
                <a16:creationId xmlns:a16="http://schemas.microsoft.com/office/drawing/2014/main" id="{B00C8CBC-BEEA-4A98-892F-4F52A487620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336FF4F-13D9-43C0-AD0C-01EB8153C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16661FA-1EFB-409D-AB69-C5B10D4A0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Zástupný symbol pro datum 1">
            <a:extLst>
              <a:ext uri="{FF2B5EF4-FFF2-40B4-BE49-F238E27FC236}">
                <a16:creationId xmlns:a16="http://schemas.microsoft.com/office/drawing/2014/main" id="{EB4EC043-765F-4944-A55B-83B5F547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4D3D-7DAD-4A2E-AC06-0B2B959BAEA3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9" name="Zástupný symbol pro zápatí 2">
            <a:extLst>
              <a:ext uri="{FF2B5EF4-FFF2-40B4-BE49-F238E27FC236}">
                <a16:creationId xmlns:a16="http://schemas.microsoft.com/office/drawing/2014/main" id="{E43EF686-6A8D-408D-BAD5-D40D01D1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3">
            <a:extLst>
              <a:ext uri="{FF2B5EF4-FFF2-40B4-BE49-F238E27FC236}">
                <a16:creationId xmlns:a16="http://schemas.microsoft.com/office/drawing/2014/main" id="{2E8000B3-16FD-4C1E-851F-91DD1A54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120D9F-BC24-43D1-B004-A9C5335E857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542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42CDD59C-288E-4F15-AB9E-DE92281AD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0ABEBCC0-4C09-4E41-9E67-FB4F5692D03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7" name="Obdélník 21">
            <a:extLst>
              <a:ext uri="{FF2B5EF4-FFF2-40B4-BE49-F238E27FC236}">
                <a16:creationId xmlns:a16="http://schemas.microsoft.com/office/drawing/2014/main" id="{25AFE46C-2F6B-4BAD-BCFE-2E5B15E561F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8" name="Obdélník 23">
            <a:extLst>
              <a:ext uri="{FF2B5EF4-FFF2-40B4-BE49-F238E27FC236}">
                <a16:creationId xmlns:a16="http://schemas.microsoft.com/office/drawing/2014/main" id="{F4A7CF11-C92D-4660-A321-D27CDF3DAB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9" name="Obdélník 24">
            <a:extLst>
              <a:ext uri="{FF2B5EF4-FFF2-40B4-BE49-F238E27FC236}">
                <a16:creationId xmlns:a16="http://schemas.microsoft.com/office/drawing/2014/main" id="{5DBDAE3C-A8AD-4D98-BF81-34CD2C5E8F9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AAFA2FAF-7207-4A30-A222-2A595940E2E7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584E29D-61B4-4CF4-BAA0-C71067DE5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Přímá spojovací čára 23">
            <a:extLst>
              <a:ext uri="{FF2B5EF4-FFF2-40B4-BE49-F238E27FC236}">
                <a16:creationId xmlns:a16="http://schemas.microsoft.com/office/drawing/2014/main" id="{C751979A-DCFE-446D-821E-C983C0778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Elipsa 24">
            <a:extLst>
              <a:ext uri="{FF2B5EF4-FFF2-40B4-BE49-F238E27FC236}">
                <a16:creationId xmlns:a16="http://schemas.microsoft.com/office/drawing/2014/main" id="{718A9BBD-A52A-4704-AB75-CB114BEC8EEE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5">
            <a:extLst>
              <a:ext uri="{FF2B5EF4-FFF2-40B4-BE49-F238E27FC236}">
                <a16:creationId xmlns:a16="http://schemas.microsoft.com/office/drawing/2014/main" id="{A0139BAE-A2F8-41B3-B3D5-F5A515A70C8F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DD41B6C6-80C3-4400-B58A-8670B86BA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718427D6-B6D8-4912-8A1B-F158219AAC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BC7A05F-0071-4B47-8054-9069593489BD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600689F6-EB7C-4D2F-83AC-B6EC78543C9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189D1-8DA6-4E1D-AE22-DAE0E8F1B073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61CCA4BB-1059-4A4B-8467-9F0DDA1411D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501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15">
            <a:extLst>
              <a:ext uri="{FF2B5EF4-FFF2-40B4-BE49-F238E27FC236}">
                <a16:creationId xmlns:a16="http://schemas.microsoft.com/office/drawing/2014/main" id="{F634CE63-AAC5-4ADB-AA08-FB37B5BF6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bdélník 20">
            <a:extLst>
              <a:ext uri="{FF2B5EF4-FFF2-40B4-BE49-F238E27FC236}">
                <a16:creationId xmlns:a16="http://schemas.microsoft.com/office/drawing/2014/main" id="{54E55B41-1BD9-4DE6-A292-BA0B544430FF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7" name="Obdélník 21">
            <a:extLst>
              <a:ext uri="{FF2B5EF4-FFF2-40B4-BE49-F238E27FC236}">
                <a16:creationId xmlns:a16="http://schemas.microsoft.com/office/drawing/2014/main" id="{0B83F975-8BE8-422B-87DD-7B2ABC61370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8" name="Obdélník 23">
            <a:extLst>
              <a:ext uri="{FF2B5EF4-FFF2-40B4-BE49-F238E27FC236}">
                <a16:creationId xmlns:a16="http://schemas.microsoft.com/office/drawing/2014/main" id="{875C9D12-9392-49E3-9B1B-F4F37E3CC60C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9" name="Obdélník 24">
            <a:extLst>
              <a:ext uri="{FF2B5EF4-FFF2-40B4-BE49-F238E27FC236}">
                <a16:creationId xmlns:a16="http://schemas.microsoft.com/office/drawing/2014/main" id="{52DB45E6-A023-46BA-BB63-B543EE6FBCD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B59A786-349C-42FD-B62C-7DDB79B89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6F36F37-898F-4F8B-BEAB-ACBF791FC74F}"/>
              </a:ext>
            </a:extLst>
          </p:cNvPr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4C4DD96-A946-41F6-878D-78CF8FADE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Elipsa 24">
            <a:extLst>
              <a:ext uri="{FF2B5EF4-FFF2-40B4-BE49-F238E27FC236}">
                <a16:creationId xmlns:a16="http://schemas.microsoft.com/office/drawing/2014/main" id="{16826B3A-A038-466A-888F-FC45330A8771}"/>
              </a:ext>
            </a:extLst>
          </p:cNvPr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Elipsa 25">
            <a:extLst>
              <a:ext uri="{FF2B5EF4-FFF2-40B4-BE49-F238E27FC236}">
                <a16:creationId xmlns:a16="http://schemas.microsoft.com/office/drawing/2014/main" id="{99405139-584A-4666-9CEA-6E6FD9264D90}"/>
              </a:ext>
            </a:extLst>
          </p:cNvPr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4D326D45-1931-40E1-BBCC-967C959AE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6" name="Zástupný symbol pro číslo snímku 6">
            <a:extLst>
              <a:ext uri="{FF2B5EF4-FFF2-40B4-BE49-F238E27FC236}">
                <a16:creationId xmlns:a16="http://schemas.microsoft.com/office/drawing/2014/main" id="{5684A4DA-4D57-41E4-B7E3-E3D75B99F0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fld id="{C20B99DB-7FF9-4439-9EF4-9DB110151EE7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F4414F5B-EC70-43EE-A49D-036A7B6DD8D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0CCF8-1AD0-46A8-9801-10354068FCDA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18" name="Zástupný symbol pro zápatí 5">
            <a:extLst>
              <a:ext uri="{FF2B5EF4-FFF2-40B4-BE49-F238E27FC236}">
                <a16:creationId xmlns:a16="http://schemas.microsoft.com/office/drawing/2014/main" id="{AAF6B896-6C40-445A-B633-AB53F295E01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11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bdélník 16">
            <a:extLst>
              <a:ext uri="{FF2B5EF4-FFF2-40B4-BE49-F238E27FC236}">
                <a16:creationId xmlns:a16="http://schemas.microsoft.com/office/drawing/2014/main" id="{63734D61-BFC4-4670-9BC7-96A5FE4D181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1027" name="Obdélník 15">
            <a:extLst>
              <a:ext uri="{FF2B5EF4-FFF2-40B4-BE49-F238E27FC236}">
                <a16:creationId xmlns:a16="http://schemas.microsoft.com/office/drawing/2014/main" id="{1A3CF05B-6020-4C2C-8BEC-6A50A49E078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1028" name="Obdélník 17">
            <a:extLst>
              <a:ext uri="{FF2B5EF4-FFF2-40B4-BE49-F238E27FC236}">
                <a16:creationId xmlns:a16="http://schemas.microsoft.com/office/drawing/2014/main" id="{25086A22-2C31-472A-9199-FFE9CD1DA74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1029" name="Obdélník 18">
            <a:extLst>
              <a:ext uri="{FF2B5EF4-FFF2-40B4-BE49-F238E27FC236}">
                <a16:creationId xmlns:a16="http://schemas.microsoft.com/office/drawing/2014/main" id="{A8E9D73E-5CA4-483F-93BF-63B29AFCF58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cs-CZ">
              <a:latin typeface="Georgia" pitchFamily="18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D6CD095-F972-46FB-BF6A-97EF0DE0C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Zástupný symbol pro datum 13">
            <a:extLst>
              <a:ext uri="{FF2B5EF4-FFF2-40B4-BE49-F238E27FC236}">
                <a16:creationId xmlns:a16="http://schemas.microsoft.com/office/drawing/2014/main" id="{7CE83FDC-1BA0-4C7F-B6B8-C1393414D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17AEAE4-F1DC-452F-875A-7458C2EDDBC4}" type="datetimeFigureOut">
              <a:rPr lang="cs-CZ"/>
              <a:pPr>
                <a:defRPr/>
              </a:pPr>
              <a:t>20.02.2024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E8E933F-B7EE-43F8-832F-0A08514CE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5349F92-64B4-4392-926C-C1DA8BAB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Přímá spojovací čára 9">
            <a:extLst>
              <a:ext uri="{FF2B5EF4-FFF2-40B4-BE49-F238E27FC236}">
                <a16:creationId xmlns:a16="http://schemas.microsoft.com/office/drawing/2014/main" id="{FAC20745-D88D-4680-B580-1EB966080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BD906CCC-9C7A-47BD-BFA0-24367482141E}"/>
              </a:ext>
            </a:extLst>
          </p:cNvPr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id="{E82895A0-2D7C-4305-ADA2-700C54BD8C5C}"/>
              </a:ext>
            </a:extLst>
          </p:cNvPr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>
            <a:extLst>
              <a:ext uri="{FF2B5EF4-FFF2-40B4-BE49-F238E27FC236}">
                <a16:creationId xmlns:a16="http://schemas.microsoft.com/office/drawing/2014/main" id="{29420223-307D-4A21-9415-73AC96B6C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DB507966-02BD-4928-9E0D-3DD770BD9839}" type="slidenum">
              <a:rPr lang="cs-CZ" altLang="en-US"/>
              <a:pPr/>
              <a:t>‹#›</a:t>
            </a:fld>
            <a:endParaRPr lang="cs-CZ" altLang="en-US"/>
          </a:p>
        </p:txBody>
      </p:sp>
      <p:sp>
        <p:nvSpPr>
          <p:cNvPr id="1038" name="Zástupný symbol pro nadpis 21">
            <a:extLst>
              <a:ext uri="{FF2B5EF4-FFF2-40B4-BE49-F238E27FC236}">
                <a16:creationId xmlns:a16="http://schemas.microsoft.com/office/drawing/2014/main" id="{1F020540-FBD3-4597-9873-370CAAD15D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  <a:endParaRPr lang="en-US" altLang="en-US"/>
          </a:p>
        </p:txBody>
      </p:sp>
      <p:sp>
        <p:nvSpPr>
          <p:cNvPr id="1039" name="Zástupný symbol pro text 12">
            <a:extLst>
              <a:ext uri="{FF2B5EF4-FFF2-40B4-BE49-F238E27FC236}">
                <a16:creationId xmlns:a16="http://schemas.microsoft.com/office/drawing/2014/main" id="{4FBFE132-643F-473B-A4DF-71124CA22C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7E946-5A1C-47FD-99E5-3A97EFE4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 dirty="0"/>
              <a:t>Okruhy otázek z řeckých dějin </a:t>
            </a:r>
            <a:br>
              <a:rPr lang="cs-CZ" b="1" dirty="0"/>
            </a:br>
            <a:r>
              <a:rPr lang="cs-CZ" b="1" dirty="0"/>
              <a:t>19. a 20. století</a:t>
            </a:r>
            <a:endParaRPr lang="cs-CZ" dirty="0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CB05180D-BBCF-4A1E-BA29-8B247CF01DE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en-US" sz="1600" dirty="0"/>
              <a:t>- Proměny řecké společnosti v 18. století - Zformování novořeckého národa                     </a:t>
            </a:r>
          </a:p>
          <a:p>
            <a:pPr eaLnBrk="1" hangingPunct="1"/>
            <a:r>
              <a:rPr lang="cs-CZ" altLang="en-US" sz="1600" dirty="0"/>
              <a:t>Řecká národně osvobozenecká revoluce                                               </a:t>
            </a:r>
          </a:p>
          <a:p>
            <a:pPr eaLnBrk="1" hangingPunct="1"/>
            <a:r>
              <a:rPr lang="cs-CZ" altLang="en-US" sz="1600" dirty="0" err="1"/>
              <a:t>Kapodiastriasův</a:t>
            </a:r>
            <a:r>
              <a:rPr lang="cs-CZ" altLang="en-US" sz="1600" dirty="0"/>
              <a:t> stát – otonské období - zformování „velké myšlenky“</a:t>
            </a:r>
          </a:p>
          <a:p>
            <a:pPr eaLnBrk="1" hangingPunct="1"/>
            <a:r>
              <a:rPr lang="cs-CZ" altLang="en-US" sz="1600" dirty="0" err="1"/>
              <a:t>Charilaos</a:t>
            </a:r>
            <a:r>
              <a:rPr lang="cs-CZ" altLang="en-US" sz="1600" dirty="0"/>
              <a:t> </a:t>
            </a:r>
            <a:r>
              <a:rPr lang="cs-CZ" altLang="en-US" sz="1600" dirty="0" err="1"/>
              <a:t>Trikupis</a:t>
            </a:r>
            <a:r>
              <a:rPr lang="cs-CZ" altLang="en-US" sz="1600" dirty="0"/>
              <a:t> a jeho reformy – zrod makedonské otázky a boj o Krétu - řecko-turecká válka v r. 1897    </a:t>
            </a:r>
          </a:p>
          <a:p>
            <a:pPr eaLnBrk="1" hangingPunct="1"/>
            <a:r>
              <a:rPr lang="cs-CZ" altLang="en-US" sz="1600" dirty="0"/>
              <a:t>Řecko v době balkánských válek, reformy E. </a:t>
            </a:r>
            <a:r>
              <a:rPr lang="cs-CZ" altLang="en-US" sz="1600" dirty="0" err="1"/>
              <a:t>Venizelose</a:t>
            </a:r>
            <a:r>
              <a:rPr lang="cs-CZ" altLang="en-US" sz="1600" dirty="0"/>
              <a:t>, národní rozkol  </a:t>
            </a:r>
          </a:p>
          <a:p>
            <a:pPr eaLnBrk="1" hangingPunct="1"/>
            <a:r>
              <a:rPr lang="cs-CZ" altLang="en-US" sz="1600" dirty="0"/>
              <a:t>Maloasijská katastrofa, utečenecký problém a proměny řecké společnosti v meziválečném období                                                                          </a:t>
            </a:r>
          </a:p>
          <a:p>
            <a:pPr eaLnBrk="1" hangingPunct="1"/>
            <a:r>
              <a:rPr lang="cs-CZ" altLang="en-US" sz="1600" dirty="0"/>
              <a:t>Ioannis </a:t>
            </a:r>
            <a:r>
              <a:rPr lang="cs-CZ" altLang="en-US" sz="1600" dirty="0" err="1"/>
              <a:t>Metaxas</a:t>
            </a:r>
            <a:r>
              <a:rPr lang="cs-CZ" altLang="en-US" sz="1600" dirty="0"/>
              <a:t> a diktatura 4. srpna  </a:t>
            </a:r>
          </a:p>
          <a:p>
            <a:pPr eaLnBrk="1" hangingPunct="1"/>
            <a:r>
              <a:rPr lang="cs-CZ" altLang="en-US" sz="1600" dirty="0"/>
              <a:t>Řecko-italská válka, německý útok a trojí okupace Řecka    </a:t>
            </a:r>
          </a:p>
          <a:p>
            <a:pPr eaLnBrk="1" hangingPunct="1"/>
            <a:r>
              <a:rPr lang="cs-CZ" altLang="en-US" sz="1600" dirty="0"/>
              <a:t>Občanská válka v Řecku   </a:t>
            </a:r>
          </a:p>
          <a:p>
            <a:pPr eaLnBrk="1" hangingPunct="1"/>
            <a:r>
              <a:rPr lang="cs-CZ" altLang="en-US" sz="1600" dirty="0"/>
              <a:t>Řecko po občanské válce, vliv USA, kyperská otázka , vnitropolitická krize 60. let.                                                                                 </a:t>
            </a:r>
          </a:p>
          <a:p>
            <a:pPr eaLnBrk="1" hangingPunct="1"/>
            <a:r>
              <a:rPr lang="cs-CZ" altLang="en-US" sz="1600" dirty="0"/>
              <a:t>Vyhlášení diktatury plukovníků – turecká invaze na Kypr </a:t>
            </a:r>
          </a:p>
          <a:p>
            <a:pPr eaLnBrk="1" hangingPunct="1"/>
            <a:r>
              <a:rPr lang="cs-CZ" altLang="en-US" sz="1600" dirty="0"/>
              <a:t>Řecko po pádu diktatury až do r. 1981     - </a:t>
            </a:r>
            <a:r>
              <a:rPr lang="cs-CZ" altLang="en-US" sz="1600" i="1" dirty="0"/>
              <a:t>Konstantinos </a:t>
            </a:r>
            <a:r>
              <a:rPr lang="cs-CZ" altLang="en-US" sz="1600" i="1" dirty="0" err="1"/>
              <a:t>Karamanlis</a:t>
            </a:r>
            <a:r>
              <a:rPr lang="cs-CZ" altLang="en-US" sz="1600" dirty="0"/>
              <a:t> - </a:t>
            </a:r>
            <a:r>
              <a:rPr lang="cs-CZ" altLang="en-US" sz="1600" i="1" dirty="0"/>
              <a:t>Vstup Řecka do EHS </a:t>
            </a:r>
          </a:p>
          <a:p>
            <a:pPr eaLnBrk="1" hangingPunct="1"/>
            <a:r>
              <a:rPr lang="cs-CZ" altLang="en-US" sz="1600" dirty="0"/>
              <a:t>Řecko se socialistickou vládou (1981 - 2004)     - </a:t>
            </a:r>
            <a:r>
              <a:rPr lang="cs-CZ" altLang="en-US" sz="1600" i="1" dirty="0"/>
              <a:t>Andreas </a:t>
            </a:r>
            <a:r>
              <a:rPr lang="cs-CZ" altLang="en-US" sz="1600" i="1" dirty="0" err="1"/>
              <a:t>Papandreou</a:t>
            </a:r>
            <a:r>
              <a:rPr lang="cs-CZ" altLang="en-US" sz="1600" dirty="0"/>
              <a:t> </a:t>
            </a:r>
          </a:p>
          <a:p>
            <a:pPr eaLnBrk="1" hangingPunct="1"/>
            <a:r>
              <a:rPr lang="cs-CZ" altLang="en-US" sz="1600" dirty="0"/>
              <a:t>Řecko v době krize</a:t>
            </a:r>
          </a:p>
          <a:p>
            <a:endParaRPr lang="cs-CZ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F320B-249E-456D-88C1-C7854500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cs-CZ" dirty="0"/>
              <a:t>Řecká etnogeneze – Kdo je </a:t>
            </a:r>
            <a:r>
              <a:rPr lang="cs-CZ" dirty="0" err="1"/>
              <a:t>Hellénem</a:t>
            </a:r>
            <a:r>
              <a:rPr lang="cs-CZ" dirty="0"/>
              <a:t>  </a:t>
            </a:r>
          </a:p>
        </p:txBody>
      </p:sp>
      <p:graphicFrame>
        <p:nvGraphicFramePr>
          <p:cNvPr id="27653" name="Zástupný symbol pro obsah 2">
            <a:extLst>
              <a:ext uri="{FF2B5EF4-FFF2-40B4-BE49-F238E27FC236}">
                <a16:creationId xmlns:a16="http://schemas.microsoft.com/office/drawing/2014/main" id="{E0001E7D-B4EA-A12B-4CF0-8B4A513D4FE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2658384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D8108-599C-46CC-9635-BB2BAFC1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Dědictví Byzance a zformování novořeckého národa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02CEC95C-EEAA-4793-8BC6-428BECD897A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en-US" sz="2400" b="1" dirty="0"/>
              <a:t>Patriarchát</a:t>
            </a:r>
            <a:r>
              <a:rPr lang="cs-CZ" altLang="en-US" sz="2400" dirty="0"/>
              <a:t> a aristokracie </a:t>
            </a:r>
            <a:r>
              <a:rPr lang="cs-CZ" altLang="en-US" sz="2400" b="1" dirty="0"/>
              <a:t>Fanariotů </a:t>
            </a:r>
            <a:r>
              <a:rPr lang="cs-CZ" altLang="en-US" sz="2400" dirty="0"/>
              <a:t>během 400letou </a:t>
            </a:r>
            <a:r>
              <a:rPr lang="cs-CZ" altLang="en-US" sz="2400" dirty="0" err="1"/>
              <a:t>turkokracii</a:t>
            </a:r>
            <a:r>
              <a:rPr lang="cs-CZ" altLang="en-US" sz="2400" dirty="0"/>
              <a:t> se staví proti vzniku národního řeckého státu jelikož usiluji o záchranu řecko-byzantského státního útvaru a sní o přeměnu osmanské říše v turecko-řecké impérium</a:t>
            </a:r>
          </a:p>
          <a:p>
            <a:r>
              <a:rPr lang="cs-CZ" altLang="en-US" sz="2400" dirty="0"/>
              <a:t>Zrod jazykové otázky, tzv. </a:t>
            </a:r>
            <a:r>
              <a:rPr lang="cs-CZ" altLang="en-US" sz="2400" b="1" dirty="0"/>
              <a:t>dualismus</a:t>
            </a:r>
            <a:r>
              <a:rPr lang="cs-CZ" altLang="en-US" sz="2400" dirty="0"/>
              <a:t>. Klérus a fanariotská aristokracie  používají archaickou podobu jazyka jako jeden z výrazu udržení kontinuity se slavnou minulostí (</a:t>
            </a:r>
            <a:r>
              <a:rPr lang="cs-CZ" altLang="en-US" sz="2400" i="1" dirty="0" err="1"/>
              <a:t>progonolatria</a:t>
            </a:r>
            <a:r>
              <a:rPr lang="cs-CZ" altLang="en-US" sz="2400" dirty="0"/>
              <a:t>)</a:t>
            </a:r>
          </a:p>
          <a:p>
            <a:r>
              <a:rPr lang="cs-CZ" altLang="en-US" sz="2400" dirty="0" err="1"/>
              <a:t>Adamantios</a:t>
            </a:r>
            <a:r>
              <a:rPr lang="cs-CZ" altLang="en-US" sz="2400" dirty="0"/>
              <a:t> </a:t>
            </a:r>
            <a:r>
              <a:rPr lang="cs-CZ" altLang="en-US" sz="2400" dirty="0" err="1"/>
              <a:t>Korais</a:t>
            </a:r>
            <a:r>
              <a:rPr lang="cs-CZ" altLang="en-US" sz="2400" dirty="0"/>
              <a:t> a jeho snaha o střední cestu</a:t>
            </a:r>
          </a:p>
          <a:p>
            <a:r>
              <a:rPr lang="cs-CZ" altLang="en-US" sz="2400" dirty="0"/>
              <a:t>Specifičnost řeckého národního hnuti: antické národní dědictví se díky humanismu stalo evropským kulturním dědictvím.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2E76B-C82E-4C1D-9E8A-B46F2EC68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300"/>
              <a:t>1770-1820: přelomové období v zformování novořeckého národa</a:t>
            </a:r>
          </a:p>
        </p:txBody>
      </p:sp>
      <p:graphicFrame>
        <p:nvGraphicFramePr>
          <p:cNvPr id="29701" name="Zástupný symbol pro obsah 2">
            <a:extLst>
              <a:ext uri="{FF2B5EF4-FFF2-40B4-BE49-F238E27FC236}">
                <a16:creationId xmlns:a16="http://schemas.microsoft.com/office/drawing/2014/main" id="{2D48147A-9540-473E-A321-78F5DD95CAF1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78096880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A23FE-A121-468C-BF9E-A168EE93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cs-CZ" dirty="0"/>
              <a:t>Proměny řecké společnosti ke konci 18. stol.</a:t>
            </a:r>
          </a:p>
        </p:txBody>
      </p:sp>
      <p:graphicFrame>
        <p:nvGraphicFramePr>
          <p:cNvPr id="30725" name="Zástupný symbol pro obsah 2">
            <a:extLst>
              <a:ext uri="{FF2B5EF4-FFF2-40B4-BE49-F238E27FC236}">
                <a16:creationId xmlns:a16="http://schemas.microsoft.com/office/drawing/2014/main" id="{B7C97809-9457-7C2E-89E6-AF21279B5F2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31829293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3">
            <a:extLst>
              <a:ext uri="{FF2B5EF4-FFF2-40B4-BE49-F238E27FC236}">
                <a16:creationId xmlns:a16="http://schemas.microsoft.com/office/drawing/2014/main" id="{54A777FF-FBFA-4925-8EBC-CA5FE2085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r>
              <a:rPr lang="cs-CZ" altLang="en-US"/>
              <a:t>Řecké osvícenectví </a:t>
            </a:r>
          </a:p>
        </p:txBody>
      </p:sp>
      <p:pic>
        <p:nvPicPr>
          <p:cNvPr id="31748" name="Zástupný symbol pro obsah 3" descr="img157.jpg">
            <a:extLst>
              <a:ext uri="{FF2B5EF4-FFF2-40B4-BE49-F238E27FC236}">
                <a16:creationId xmlns:a16="http://schemas.microsoft.com/office/drawing/2014/main" id="{47C3B3EE-E18B-490C-B944-B5D807F90D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5" r="1" b="1"/>
          <a:stretch/>
        </p:blipFill>
        <p:spPr>
          <a:xfrm>
            <a:off x="301752" y="1371600"/>
            <a:ext cx="4038600" cy="4681728"/>
          </a:xfrm>
          <a:noFill/>
        </p:spPr>
      </p:pic>
      <p:sp>
        <p:nvSpPr>
          <p:cNvPr id="31747" name="Zástupný symbol pro obsah 5">
            <a:extLst>
              <a:ext uri="{FF2B5EF4-FFF2-40B4-BE49-F238E27FC236}">
                <a16:creationId xmlns:a16="http://schemas.microsoft.com/office/drawing/2014/main" id="{D0BC80FE-1451-4F21-BE81-359BF22EA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n-US" sz="1600" b="1" dirty="0"/>
              <a:t>Ελληνική Νομαρχία</a:t>
            </a:r>
            <a:endParaRPr lang="el-GR" altLang="en-US" sz="1600" b="1"/>
          </a:p>
          <a:p>
            <a:pPr>
              <a:lnSpc>
                <a:spcPct val="90000"/>
              </a:lnSpc>
            </a:pPr>
            <a:r>
              <a:rPr lang="cs-CZ" altLang="en-US" sz="1600" dirty="0"/>
              <a:t>B</a:t>
            </a:r>
            <a:r>
              <a:rPr lang="en-US" altLang="en-US" sz="1600" dirty="0" err="1"/>
              <a:t>yla</a:t>
            </a:r>
            <a:r>
              <a:rPr lang="en-US" altLang="en-US" sz="1600" dirty="0"/>
              <a:t> v r</a:t>
            </a:r>
            <a:r>
              <a:rPr lang="cs-CZ" altLang="en-US" sz="1600" dirty="0"/>
              <a:t>.</a:t>
            </a:r>
            <a:r>
              <a:rPr lang="en-US" altLang="en-US" sz="1600" dirty="0"/>
              <a:t> 1806, “</a:t>
            </a:r>
            <a:r>
              <a:rPr lang="en-US" altLang="en-US" sz="1600" dirty="0" err="1"/>
              <a:t>napsána</a:t>
            </a:r>
            <a:r>
              <a:rPr lang="en-US" altLang="en-US" sz="1600" dirty="0"/>
              <a:t> a </a:t>
            </a:r>
            <a:r>
              <a:rPr lang="en-US" altLang="en-US" sz="1600" dirty="0" err="1"/>
              <a:t>vytištěna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vlastní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náklady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neznámým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Řekem</a:t>
            </a:r>
            <a:r>
              <a:rPr lang="en-US" altLang="en-US" sz="1600" dirty="0"/>
              <a:t> pro dobro </a:t>
            </a:r>
            <a:r>
              <a:rPr lang="en-US" altLang="en-US" sz="1600" dirty="0" err="1"/>
              <a:t>Řeků</a:t>
            </a:r>
            <a:r>
              <a:rPr lang="en-US" altLang="en-US" sz="1600" dirty="0"/>
              <a:t>”. </a:t>
            </a:r>
            <a:endParaRPr lang="cs-CZ" altLang="en-US" sz="1600"/>
          </a:p>
          <a:p>
            <a:pPr>
              <a:lnSpc>
                <a:spcPct val="90000"/>
              </a:lnSpc>
            </a:pPr>
            <a:r>
              <a:rPr lang="pt-PT" altLang="en-US" sz="1600" dirty="0"/>
              <a:t>Je ovlivněna myšlenkami osvícenství a Velké francouzské revoluce a je prostoupena duchem racionalismu. </a:t>
            </a:r>
            <a:endParaRPr lang="cs-CZ" altLang="en-US" sz="1600"/>
          </a:p>
          <a:p>
            <a:pPr>
              <a:lnSpc>
                <a:spcPct val="90000"/>
              </a:lnSpc>
            </a:pPr>
            <a:r>
              <a:rPr lang="pt-PT" altLang="en-US" sz="1600" dirty="0"/>
              <a:t>Zároveň obsahuje ostrou kritiku mnoha aspektů řecké společnosti a plamenné volání po revoluci. </a:t>
            </a:r>
            <a:endParaRPr lang="cs-CZ" altLang="en-US" sz="1600"/>
          </a:p>
          <a:p>
            <a:pPr>
              <a:lnSpc>
                <a:spcPct val="90000"/>
              </a:lnSpc>
            </a:pPr>
            <a:r>
              <a:rPr lang="pt-PT" altLang="en-US" sz="1600" dirty="0"/>
              <a:t>V teoretických pasážích diskutuje o svobodě, válce a lidstvu a o životě v otroctví. </a:t>
            </a:r>
            <a:endParaRPr lang="cs-CZ" altLang="en-US" sz="1600"/>
          </a:p>
          <a:p>
            <a:pPr>
              <a:lnSpc>
                <a:spcPct val="90000"/>
              </a:lnSpc>
            </a:pPr>
            <a:r>
              <a:rPr lang="cs-CZ" altLang="en-US" sz="1600" dirty="0"/>
              <a:t>R</a:t>
            </a:r>
            <a:r>
              <a:rPr lang="pt-PT" altLang="en-US" sz="1600" dirty="0"/>
              <a:t>ozbor života Řeků pod tureckou nadvládou, důvody jejich podrobení (nevzdělaný klér a vyhnanství nejlepších občanů) a také otázka, jestli je osvobození možné. </a:t>
            </a:r>
            <a:endParaRPr lang="cs-CZ" altLang="en-US" sz="1600"/>
          </a:p>
          <a:p>
            <a:pPr>
              <a:lnSpc>
                <a:spcPct val="90000"/>
              </a:lnSpc>
            </a:pPr>
            <a:endParaRPr lang="cs-CZ" altLang="en-US" sz="1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3EAE6-9571-4109-BF37-5E0FBF763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300" err="1"/>
              <a:t>Rigas</a:t>
            </a:r>
            <a:r>
              <a:rPr lang="cs-CZ" sz="2300"/>
              <a:t> </a:t>
            </a:r>
            <a:r>
              <a:rPr lang="cs-CZ" sz="2300" err="1"/>
              <a:t>Ferreos</a:t>
            </a:r>
            <a:r>
              <a:rPr lang="cs-CZ" sz="2300"/>
              <a:t> </a:t>
            </a:r>
            <a:r>
              <a:rPr lang="cs-CZ" sz="2300" err="1"/>
              <a:t>Velestinlis</a:t>
            </a:r>
            <a:r>
              <a:rPr lang="cs-CZ" sz="2300"/>
              <a:t> </a:t>
            </a:r>
            <a:br>
              <a:rPr lang="cs-CZ" sz="2300"/>
            </a:br>
            <a:r>
              <a:rPr lang="cs-CZ" sz="2300"/>
              <a:t>1757 – †24.6.1798</a:t>
            </a:r>
          </a:p>
        </p:txBody>
      </p:sp>
      <p:pic>
        <p:nvPicPr>
          <p:cNvPr id="32771" name="Zástupný symbol pro obsah 5" descr="rigas_feraios.jpg">
            <a:extLst>
              <a:ext uri="{FF2B5EF4-FFF2-40B4-BE49-F238E27FC236}">
                <a16:creationId xmlns:a16="http://schemas.microsoft.com/office/drawing/2014/main" id="{BE461653-9B9D-496A-86E9-025BB0C068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571"/>
          <a:stretch/>
        </p:blipFill>
        <p:spPr>
          <a:xfrm>
            <a:off x="301752" y="1371600"/>
            <a:ext cx="4038600" cy="4681728"/>
          </a:xfrm>
          <a:noFill/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9BD266CA-E744-4B44-A11A-7595831BF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2300" dirty="0"/>
              <a:t>Básník, literát a zapálený revolucionář, šířící myšlenky francouzské revoluce.</a:t>
            </a:r>
          </a:p>
          <a:p>
            <a:pPr>
              <a:lnSpc>
                <a:spcPct val="90000"/>
              </a:lnSpc>
              <a:defRPr/>
            </a:pPr>
            <a:r>
              <a:rPr lang="cs-CZ" sz="2300" dirty="0"/>
              <a:t>Tajemník valašského správce N. </a:t>
            </a:r>
            <a:r>
              <a:rPr lang="cs-CZ" sz="2300" dirty="0" err="1"/>
              <a:t>Mavrojannise</a:t>
            </a:r>
            <a:r>
              <a:rPr lang="cs-CZ" sz="2300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cs-CZ" sz="2300" dirty="0"/>
              <a:t>Později působil v exilu ve Vídni. </a:t>
            </a:r>
          </a:p>
          <a:p>
            <a:pPr>
              <a:lnSpc>
                <a:spcPct val="90000"/>
              </a:lnSpc>
              <a:defRPr/>
            </a:pPr>
            <a:r>
              <a:rPr lang="cs-CZ" sz="2300" dirty="0"/>
              <a:t>Překládal z francouzské literatury. Je autorem revolučních básní (</a:t>
            </a:r>
            <a:r>
              <a:rPr lang="cs-CZ" sz="2300" i="1" dirty="0" err="1"/>
              <a:t>Thurios</a:t>
            </a:r>
            <a:r>
              <a:rPr lang="cs-CZ" sz="2300" dirty="0"/>
              <a:t> – </a:t>
            </a:r>
            <a:r>
              <a:rPr lang="cs-CZ" sz="2300" i="1" dirty="0"/>
              <a:t>Bojový pochod</a:t>
            </a:r>
            <a:r>
              <a:rPr lang="cs-CZ" sz="2300" dirty="0"/>
              <a:t>).</a:t>
            </a:r>
          </a:p>
          <a:p>
            <a:pPr>
              <a:lnSpc>
                <a:spcPct val="90000"/>
              </a:lnSpc>
              <a:defRPr/>
            </a:pPr>
            <a:endParaRPr lang="cs-CZ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483BD87-CEA9-46E0-BCF3-D2B31E9E0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Rigas</a:t>
            </a:r>
            <a:r>
              <a:rPr lang="cs-CZ" dirty="0"/>
              <a:t> a jeho plán </a:t>
            </a:r>
            <a:r>
              <a:rPr lang="cs-CZ" dirty="0" err="1"/>
              <a:t>všebalkánské</a:t>
            </a:r>
            <a:r>
              <a:rPr lang="cs-CZ" dirty="0"/>
              <a:t> republiky</a:t>
            </a:r>
          </a:p>
        </p:txBody>
      </p:sp>
      <p:sp>
        <p:nvSpPr>
          <p:cNvPr id="33795" name="Zástupný symbol pro obsah 5">
            <a:extLst>
              <a:ext uri="{FF2B5EF4-FFF2-40B4-BE49-F238E27FC236}">
                <a16:creationId xmlns:a16="http://schemas.microsoft.com/office/drawing/2014/main" id="{A5B7D18C-298F-42D5-851E-620B6D4372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en-US" sz="2000" dirty="0"/>
              <a:t>Vliv francouzských revolučních myšlenek se projevil v </a:t>
            </a:r>
            <a:r>
              <a:rPr lang="cs-CZ" altLang="en-US" sz="2000" dirty="0" err="1"/>
              <a:t>Rigasově</a:t>
            </a:r>
            <a:r>
              <a:rPr lang="cs-CZ" altLang="en-US" sz="2000" dirty="0"/>
              <a:t> návrhu </a:t>
            </a:r>
            <a:r>
              <a:rPr lang="cs-CZ" altLang="en-US" sz="2000" i="1" dirty="0"/>
              <a:t>ústavy</a:t>
            </a:r>
            <a:r>
              <a:rPr lang="cs-CZ" altLang="en-US" sz="2000" dirty="0"/>
              <a:t> pro národy Balkánu, M. Asie a valašských knížectví s </a:t>
            </a:r>
            <a:r>
              <a:rPr lang="cs-CZ" altLang="en-US" sz="2000" i="1" dirty="0"/>
              <a:t>návrhem lidských práv</a:t>
            </a:r>
            <a:r>
              <a:rPr lang="cs-CZ" altLang="en-US" sz="2000" dirty="0"/>
              <a:t> o 35 článcích a </a:t>
            </a:r>
            <a:r>
              <a:rPr lang="cs-CZ" altLang="en-US" sz="2000" i="1" dirty="0"/>
              <a:t>právních zásad </a:t>
            </a:r>
            <a:r>
              <a:rPr lang="cs-CZ" altLang="en-US" sz="2000" dirty="0"/>
              <a:t>o 124 článcích. Vzorem byla francouzská Deklarace lidských a občanských práv. </a:t>
            </a:r>
          </a:p>
          <a:p>
            <a:r>
              <a:rPr lang="cs-CZ" altLang="en-US" sz="2000" dirty="0" err="1"/>
              <a:t>Rigas</a:t>
            </a:r>
            <a:r>
              <a:rPr lang="cs-CZ" altLang="en-US" sz="2000" dirty="0"/>
              <a:t> měl na mysli obnovu mnohonárodní byzantské říše v demokratické podobě  - tzv. </a:t>
            </a:r>
            <a:r>
              <a:rPr lang="cs-CZ" altLang="en-US" sz="2000" dirty="0" err="1"/>
              <a:t>novobyzantský</a:t>
            </a:r>
            <a:r>
              <a:rPr lang="cs-CZ" altLang="en-US" sz="2000" dirty="0"/>
              <a:t> univerzalismus. To vyvolalo podezření v Rakousku i v Osmanské říši. </a:t>
            </a:r>
          </a:p>
          <a:p>
            <a:r>
              <a:rPr lang="cs-CZ" altLang="en-US" sz="2000" dirty="0" err="1"/>
              <a:t>Rigas</a:t>
            </a:r>
            <a:r>
              <a:rPr lang="cs-CZ" altLang="en-US" sz="2000" dirty="0"/>
              <a:t> byl r. 1797 v Terstu zatčen, byl vydán OŘ a r. 1798 popraven v bělehradské pevnosti. </a:t>
            </a:r>
          </a:p>
          <a:p>
            <a:r>
              <a:rPr lang="cs-CZ" altLang="en-US" sz="2000" dirty="0" err="1"/>
              <a:t>Rigasův</a:t>
            </a:r>
            <a:r>
              <a:rPr lang="cs-CZ" altLang="en-US" sz="2000" dirty="0"/>
              <a:t> odkaz se stal součást novořecké nacionální ideologie, nikoliv však ve své původní podobě – zbaven své sociálně-revoluční a „</a:t>
            </a:r>
            <a:r>
              <a:rPr lang="cs-CZ" altLang="en-US" sz="2000" dirty="0" err="1"/>
              <a:t>všebalkánské</a:t>
            </a:r>
            <a:r>
              <a:rPr lang="cs-CZ" altLang="en-US" sz="2000" dirty="0"/>
              <a:t>“ složky.</a:t>
            </a:r>
          </a:p>
          <a:p>
            <a:endParaRPr lang="cs-CZ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3">
            <a:extLst>
              <a:ext uri="{FF2B5EF4-FFF2-40B4-BE49-F238E27FC236}">
                <a16:creationId xmlns:a16="http://schemas.microsoft.com/office/drawing/2014/main" id="{D57789CD-1D97-4AAE-8A7A-32A09F401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r>
              <a:rPr lang="cs-CZ" altLang="en-US"/>
              <a:t>Adamantios Korais (1748-1831)</a:t>
            </a:r>
          </a:p>
        </p:txBody>
      </p:sp>
      <p:pic>
        <p:nvPicPr>
          <p:cNvPr id="34819" name="Zástupný symbol pro obsah 6" descr="adamantios.jpg">
            <a:extLst>
              <a:ext uri="{FF2B5EF4-FFF2-40B4-BE49-F238E27FC236}">
                <a16:creationId xmlns:a16="http://schemas.microsoft.com/office/drawing/2014/main" id="{BD9B06D3-7098-45A9-89B8-4DACB88DFF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" r="1" b="9643"/>
          <a:stretch/>
        </p:blipFill>
        <p:spPr>
          <a:xfrm>
            <a:off x="301752" y="1371600"/>
            <a:ext cx="4038600" cy="4681728"/>
          </a:xfrm>
          <a:noFill/>
        </p:spPr>
      </p:pic>
      <p:sp>
        <p:nvSpPr>
          <p:cNvPr id="34820" name="Zástupný symbol pro obsah 5">
            <a:extLst>
              <a:ext uri="{FF2B5EF4-FFF2-40B4-BE49-F238E27FC236}">
                <a16:creationId xmlns:a16="http://schemas.microsoft.com/office/drawing/2014/main" id="{54F30B1E-C44F-4840-94C8-DC5D32ECA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en-US" sz="1200"/>
              <a:t>N</a:t>
            </a:r>
            <a:r>
              <a:rPr lang="en-US" altLang="en-US" sz="1200"/>
              <a:t>arodil </a:t>
            </a:r>
            <a:r>
              <a:rPr lang="cs-CZ" altLang="en-US" sz="1200"/>
              <a:t>se </a:t>
            </a:r>
            <a:r>
              <a:rPr lang="en-US" altLang="en-US" sz="1200"/>
              <a:t>ve Smyrně 27. dubna 1748 v rodině obchodníka z Chiu</a:t>
            </a:r>
            <a:r>
              <a:rPr lang="cs-CZ" altLang="en-US" sz="1200"/>
              <a:t>.</a:t>
            </a:r>
            <a:r>
              <a:rPr lang="en-US" altLang="en-US" sz="1200"/>
              <a:t> </a:t>
            </a:r>
            <a:r>
              <a:rPr lang="pt-PT" altLang="en-US" sz="1200"/>
              <a:t>V letech 1771 až 1778 pracoval (na přání rodiny) jako obchodník v Amsterdamu a liberální prostředí a pocit svobody ještě více utužily jeho nenávist k Turkům. </a:t>
            </a:r>
            <a:endParaRPr lang="cs-CZ" altLang="en-US" sz="1200"/>
          </a:p>
          <a:p>
            <a:pPr>
              <a:lnSpc>
                <a:spcPct val="90000"/>
              </a:lnSpc>
            </a:pPr>
            <a:r>
              <a:rPr lang="pt-PT" altLang="en-US" sz="1200"/>
              <a:t>Do roku 1786 studoval medicínu v Montpellier, ale v centru jeho zájmu se nacházela klasická filologie a brzy se stal jedním z nejvýznamnějších jazykovědců té doby. </a:t>
            </a:r>
            <a:r>
              <a:rPr lang="cs-CZ" altLang="en-US" sz="1200"/>
              <a:t>M</a:t>
            </a:r>
            <a:r>
              <a:rPr lang="pt-PT" altLang="en-US" sz="1200"/>
              <a:t>usel vydělávat na živobytí překlady lékařských knih z němčiny a angličtiny do francouzštiny. V roce 1788 přestěhoval definitivně do Paříže, aby se naplno mohl věnovat filologii, a žil zde až do své smrti.</a:t>
            </a:r>
            <a:endParaRPr lang="cs-CZ" altLang="en-US" sz="1200"/>
          </a:p>
          <a:p>
            <a:pPr>
              <a:lnSpc>
                <a:spcPct val="90000"/>
              </a:lnSpc>
            </a:pPr>
            <a:r>
              <a:rPr lang="pt-PT" altLang="en-US" sz="1200"/>
              <a:t>Zažil Velkou francouzskou revoluci a byl konfrontován s následky napoleonských válek; jako zastánce střední cesty byl Napoleonovými postoji zaskočen a začal ho nazývat “despota despotů”. Revoluce ale podnítila Koraise k úvahám o možnosti nezávislosti řeckého národa a vymanění se z turecké nadvlády. Začal si stále více uvědomovat důležitost vzdělání. </a:t>
            </a:r>
            <a:endParaRPr lang="cs-CZ" altLang="en-US"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1120E93D-03B6-4385-9977-F5ECD50E3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r>
              <a:rPr lang="cs-CZ" altLang="en-US"/>
              <a:t>Sedmiostrovní stát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AB42404-B519-481E-B2B4-4AD9A99DB2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1400"/>
              <a:t>Roku 1789 byly Benátky obsazeny Napoleonem, byla uzavřena mírová smlouva v </a:t>
            </a:r>
            <a:r>
              <a:rPr lang="cs-CZ" sz="1400" b="1" err="1"/>
              <a:t>Campo</a:t>
            </a:r>
            <a:r>
              <a:rPr lang="cs-CZ" sz="1400" b="1"/>
              <a:t> </a:t>
            </a:r>
            <a:r>
              <a:rPr lang="cs-CZ" sz="1400" b="1" err="1"/>
              <a:t>Formio</a:t>
            </a:r>
            <a:r>
              <a:rPr lang="cs-CZ" sz="1400" b="1"/>
              <a:t> </a:t>
            </a:r>
            <a:r>
              <a:rPr lang="cs-CZ" sz="1400"/>
              <a:t>a </a:t>
            </a:r>
            <a:r>
              <a:rPr lang="cs-CZ" sz="1400" err="1"/>
              <a:t>Jonské</a:t>
            </a:r>
            <a:r>
              <a:rPr lang="cs-CZ" sz="1400"/>
              <a:t> ostrovy připadly Francii. I když Francie vládla ostrovům jen dva roky, byly zde otevřeny první školy, tiskárna a knihovna. Zavedly se ale také vysoké daně a náklonnost k Francii postupně opadla.</a:t>
            </a:r>
          </a:p>
          <a:p>
            <a:pPr>
              <a:lnSpc>
                <a:spcPct val="90000"/>
              </a:lnSpc>
              <a:defRPr/>
            </a:pPr>
            <a:r>
              <a:rPr lang="cs-CZ" sz="1400"/>
              <a:t>V r. 1798 se sem dostávají turecká a ruská vojska a vzniká první novodobý řecký stát - </a:t>
            </a:r>
            <a:r>
              <a:rPr lang="cs-CZ" sz="1400" b="1"/>
              <a:t>společný turecko-ruský protektorát.</a:t>
            </a:r>
            <a:r>
              <a:rPr lang="cs-CZ" sz="1400"/>
              <a:t> Tento </a:t>
            </a:r>
            <a:r>
              <a:rPr lang="cs-CZ" sz="1400" err="1"/>
              <a:t>Sedmiostrovní</a:t>
            </a:r>
            <a:r>
              <a:rPr lang="cs-CZ" sz="1400"/>
              <a:t> stát patřil pod svrchovanost sultána, fakticky však pod protektorát cara Pavla I.</a:t>
            </a:r>
          </a:p>
          <a:p>
            <a:pPr>
              <a:lnSpc>
                <a:spcPct val="90000"/>
              </a:lnSpc>
              <a:defRPr/>
            </a:pPr>
            <a:r>
              <a:rPr lang="cs-CZ" sz="1400"/>
              <a:t> V roce 1807 byla podepsána </a:t>
            </a:r>
            <a:r>
              <a:rPr lang="cs-CZ" sz="1400" err="1"/>
              <a:t>Tilsitská</a:t>
            </a:r>
            <a:r>
              <a:rPr lang="cs-CZ" sz="1400"/>
              <a:t> smlouva a ostrovy byly postoupeny opět Francii a to celkem na 7 let. </a:t>
            </a:r>
          </a:p>
          <a:p>
            <a:pPr>
              <a:lnSpc>
                <a:spcPct val="90000"/>
              </a:lnSpc>
              <a:defRPr/>
            </a:pPr>
            <a:r>
              <a:rPr lang="cs-CZ" sz="1400"/>
              <a:t>V roce 1814 Vídeňský kongres přidělil ostrov na 50 let Anglii jako protektorát. Od 21. 5. 1864 ostrovy se staly součástí Řecka. </a:t>
            </a:r>
          </a:p>
          <a:p>
            <a:pPr>
              <a:lnSpc>
                <a:spcPct val="90000"/>
              </a:lnSpc>
              <a:defRPr/>
            </a:pPr>
            <a:endParaRPr lang="cs-CZ" sz="1400"/>
          </a:p>
        </p:txBody>
      </p:sp>
      <p:pic>
        <p:nvPicPr>
          <p:cNvPr id="35843" name="Zástupný symbol pro obsah 5" descr="SeptinsularRepublic1801.jpg">
            <a:extLst>
              <a:ext uri="{FF2B5EF4-FFF2-40B4-BE49-F238E27FC236}">
                <a16:creationId xmlns:a16="http://schemas.microsoft.com/office/drawing/2014/main" id="{BA4080CC-FB7C-4A9C-A4EC-191F257036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52778"/>
            <a:ext cx="4038600" cy="4119372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09BB52A3-A6F2-4DD2-A819-AE98E042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600"/>
              <a:t>Krize osmanské říše a Ali Paša </a:t>
            </a:r>
            <a:r>
              <a:rPr lang="cs-CZ" altLang="cs-CZ" sz="2600" err="1"/>
              <a:t>Janinský</a:t>
            </a:r>
            <a:r>
              <a:rPr lang="cs-CZ" altLang="cs-CZ" sz="2600"/>
              <a:t>  (*1741 – †1822) </a:t>
            </a:r>
          </a:p>
        </p:txBody>
      </p:sp>
      <p:sp>
        <p:nvSpPr>
          <p:cNvPr id="38916" name="Zástupný symbol pro obsah 3">
            <a:extLst>
              <a:ext uri="{FF2B5EF4-FFF2-40B4-BE49-F238E27FC236}">
                <a16:creationId xmlns:a16="http://schemas.microsoft.com/office/drawing/2014/main" id="{EA877EAA-5A75-4B43-B7DC-F911FA7D4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en-US" sz="1400" dirty="0"/>
              <a:t>Z kmene </a:t>
            </a:r>
            <a:r>
              <a:rPr lang="cs-CZ" altLang="en-US" sz="1400" dirty="0" err="1"/>
              <a:t>toskických</a:t>
            </a:r>
            <a:r>
              <a:rPr lang="cs-CZ" altLang="en-US" sz="1400" dirty="0"/>
              <a:t> </a:t>
            </a:r>
            <a:r>
              <a:rPr lang="cs-CZ" altLang="en-US" sz="1400" dirty="0" err="1"/>
              <a:t>Liapů</a:t>
            </a:r>
            <a:r>
              <a:rPr lang="cs-CZ" altLang="en-US" sz="1400" dirty="0"/>
              <a:t>, dobrodruh, svým neobyčejným nadáním, lstí a bezohledností dospěl k vrcholu moci.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en-US" sz="1400" dirty="0"/>
              <a:t>Portě pomohl pokořit několik odbojných vazalů během války proti Rusku a Rakousku v r. 1787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en-US" sz="1400" dirty="0"/>
              <a:t> r. 1788 zmocnil se pašaliku </a:t>
            </a:r>
            <a:r>
              <a:rPr lang="cs-CZ" altLang="en-US" sz="1400" dirty="0" err="1"/>
              <a:t>janinského</a:t>
            </a:r>
            <a:r>
              <a:rPr lang="cs-CZ" altLang="en-US" sz="1400" dirty="0"/>
              <a:t>.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en-US" sz="1400" dirty="0"/>
              <a:t>r. 1803 podrobil </a:t>
            </a:r>
            <a:r>
              <a:rPr lang="cs-CZ" altLang="en-US" sz="1400" dirty="0" err="1"/>
              <a:t>Sulioty</a:t>
            </a:r>
            <a:r>
              <a:rPr lang="cs-CZ" altLang="en-US" sz="1400" dirty="0"/>
              <a:t> a vládl pak </a:t>
            </a:r>
            <a:r>
              <a:rPr lang="cs-CZ" altLang="en-US" sz="1400" dirty="0" err="1"/>
              <a:t>Albanií</a:t>
            </a:r>
            <a:r>
              <a:rPr lang="cs-CZ" altLang="en-US" sz="1400" dirty="0"/>
              <a:t>, </a:t>
            </a:r>
            <a:r>
              <a:rPr lang="cs-CZ" altLang="en-US" sz="1400" dirty="0" err="1"/>
              <a:t>Epirem</a:t>
            </a:r>
            <a:r>
              <a:rPr lang="cs-CZ" altLang="en-US" sz="1400" dirty="0"/>
              <a:t>, Thessalií a jižní Makedonií, od r. 1807 v skutku neomezeně-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en-US" sz="1400" dirty="0"/>
              <a:t>Anglie, Francie a Rusko měly své generální konsuly při jeho dvoře. V době jeho nejvyšší moci, v létech 1815 – 20, jeho vojsko mělo na 100.000 mužů.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en-US" sz="1400" dirty="0"/>
              <a:t>Alí se osvědčil jako dobrý panovník, učinil konec  sporům mezi Albánci, bděl nad pořádkem a bezpečností; s křesťany nakládal mírně.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en-US" sz="1400" dirty="0"/>
              <a:t>r. 1820 Sultán </a:t>
            </a:r>
            <a:r>
              <a:rPr lang="cs-CZ" altLang="en-US" sz="1400" dirty="0" err="1"/>
              <a:t>Mahmúd</a:t>
            </a:r>
            <a:r>
              <a:rPr lang="cs-CZ" altLang="en-US" sz="1400" dirty="0"/>
              <a:t> II. prohlásil Alího za odbojníka a vypravil proti němu vojsko.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en-US" sz="1400" dirty="0"/>
              <a:t>Po dlouhou dobu obležen v Janině. Alí po odporu 10. ledna 1822 kapituloval; přestože mu byl zaručen život Alí byl 5. února zavražděn.</a:t>
            </a:r>
          </a:p>
        </p:txBody>
      </p:sp>
      <p:pic>
        <p:nvPicPr>
          <p:cNvPr id="38915" name="Zástupný symbol pro obsah 4" descr="alistelelenlis.jpg">
            <a:extLst>
              <a:ext uri="{FF2B5EF4-FFF2-40B4-BE49-F238E27FC236}">
                <a16:creationId xmlns:a16="http://schemas.microsoft.com/office/drawing/2014/main" id="{7BCB2233-0BFB-4A11-9A4E-FE6CF3F48C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" r="18797" b="4"/>
          <a:stretch/>
        </p:blipFill>
        <p:spPr>
          <a:xfrm>
            <a:off x="4800600" y="1371600"/>
            <a:ext cx="4038600" cy="4681728"/>
          </a:xfrm>
          <a:noFill/>
        </p:spPr>
      </p:pic>
    </p:spTree>
    <p:extLst>
      <p:ext uri="{BB962C8B-B14F-4D97-AF65-F5344CB8AC3E}">
        <p14:creationId xmlns:p14="http://schemas.microsoft.com/office/powerpoint/2010/main" val="367629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DA394-6C6B-4A34-ADE9-F3AE6DC4D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cs-CZ"/>
              <a:t>Návrhy seminárních prací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53964C6-BDA2-932C-6F30-754C1719F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 wrap="square" anchor="t">
            <a:normAutofit/>
          </a:bodyPr>
          <a:lstStyle/>
          <a:p>
            <a:r>
              <a:rPr lang="cs-CZ" sz="2300" b="1" i="1"/>
              <a:t>5 stránková recenze knihy:</a:t>
            </a:r>
            <a:endParaRPr lang="en-US" sz="2300" b="1"/>
          </a:p>
          <a:p>
            <a:r>
              <a:rPr lang="cs-CZ" sz="2300" i="1" err="1"/>
              <a:t>Hradečný</a:t>
            </a:r>
            <a:r>
              <a:rPr lang="cs-CZ" sz="2300" i="1"/>
              <a:t>, Řekové a Turci. Nepřátelé nebo spojenci. </a:t>
            </a:r>
          </a:p>
          <a:p>
            <a:r>
              <a:rPr lang="cs-CZ" sz="2300" i="1"/>
              <a:t>Jan </a:t>
            </a:r>
            <a:r>
              <a:rPr lang="cs-CZ" sz="2300" i="1" err="1"/>
              <a:t>Koura</a:t>
            </a:r>
            <a:r>
              <a:rPr lang="cs-CZ" sz="2300" i="1"/>
              <a:t>, Rozdělený ostrov, </a:t>
            </a:r>
          </a:p>
          <a:p>
            <a:r>
              <a:rPr lang="cs-CZ" sz="2300" i="1"/>
              <a:t>M. </a:t>
            </a:r>
            <a:r>
              <a:rPr lang="cs-CZ" sz="2300" i="1" err="1"/>
              <a:t>Mazower</a:t>
            </a:r>
            <a:r>
              <a:rPr lang="cs-CZ" sz="2300" i="1"/>
              <a:t>, </a:t>
            </a:r>
            <a:r>
              <a:rPr lang="cs-CZ" sz="2300" i="1" err="1"/>
              <a:t>Inside</a:t>
            </a:r>
            <a:r>
              <a:rPr lang="cs-CZ" sz="2300" i="1"/>
              <a:t> </a:t>
            </a:r>
            <a:r>
              <a:rPr lang="cs-CZ" sz="2300" i="1" err="1"/>
              <a:t>Hitler´s</a:t>
            </a:r>
            <a:r>
              <a:rPr lang="cs-CZ" sz="2300" i="1"/>
              <a:t> </a:t>
            </a:r>
            <a:r>
              <a:rPr lang="cs-CZ" sz="2300" i="1" err="1"/>
              <a:t>Greece</a:t>
            </a:r>
            <a:r>
              <a:rPr lang="cs-CZ" sz="2300" i="1"/>
              <a:t>, </a:t>
            </a:r>
          </a:p>
          <a:p>
            <a:r>
              <a:rPr lang="cs-CZ" sz="2300" i="1"/>
              <a:t>Králová-Tsivos: Vyschly nám slzy… </a:t>
            </a:r>
          </a:p>
          <a:p>
            <a:r>
              <a:rPr lang="cs-CZ" sz="2300" i="1" err="1"/>
              <a:t>Švihliková</a:t>
            </a:r>
            <a:r>
              <a:rPr lang="cs-CZ" sz="2300" i="1"/>
              <a:t> – Tsivos: Řecká tragédie                                </a:t>
            </a:r>
            <a:endParaRPr lang="en-US" sz="2300"/>
          </a:p>
          <a:p>
            <a:endParaRPr lang="en-US" sz="2300"/>
          </a:p>
          <a:p>
            <a:endParaRPr lang="en-US" sz="230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6325AED-19E8-C929-E8E0-585C15C7845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37416591"/>
              </p:ext>
            </p:extLst>
          </p:nvPr>
        </p:nvGraphicFramePr>
        <p:xfrm>
          <a:off x="4800600" y="1371600"/>
          <a:ext cx="4038600" cy="468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4228D8E0-1A30-4D0A-AB6F-8A834200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r>
              <a:rPr lang="cs-CZ" altLang="en-US"/>
              <a:t>Filiki Eteria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996294D-4331-47D1-8343-77A63D28B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1800" b="1" dirty="0"/>
              <a:t>Přátelské sdružení</a:t>
            </a:r>
            <a:r>
              <a:rPr lang="cs-CZ" sz="1800" dirty="0"/>
              <a:t> byla tajnou organizací pracující počátkem 19. století na svržení osmanské správy a vytvoření samostatného řeckého státu. </a:t>
            </a:r>
          </a:p>
          <a:p>
            <a:pPr>
              <a:lnSpc>
                <a:spcPct val="90000"/>
              </a:lnSpc>
              <a:defRPr/>
            </a:pPr>
            <a:r>
              <a:rPr lang="cs-CZ" sz="1800" dirty="0"/>
              <a:t>Členy tohoto sdružení byli hlavně mladí obchodníci z řecké diaspory , především z Ruska – Oděsa 1814.</a:t>
            </a:r>
          </a:p>
          <a:p>
            <a:pPr>
              <a:lnSpc>
                <a:spcPct val="90000"/>
              </a:lnSpc>
              <a:defRPr/>
            </a:pPr>
            <a:r>
              <a:rPr lang="cs-CZ" sz="1800" dirty="0"/>
              <a:t> Nejvyšším vůdcem organizace byl  Alexandros </a:t>
            </a:r>
            <a:r>
              <a:rPr lang="cs-CZ" sz="1800" dirty="0" err="1"/>
              <a:t>Ypsilantis</a:t>
            </a:r>
            <a:r>
              <a:rPr lang="cs-CZ" sz="1800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cs-CZ" sz="1800" dirty="0"/>
              <a:t>Snaha </a:t>
            </a:r>
            <a:r>
              <a:rPr lang="cs-CZ" sz="1800" i="1" dirty="0" err="1"/>
              <a:t>Filiki</a:t>
            </a:r>
            <a:r>
              <a:rPr lang="cs-CZ" sz="1800" i="1" dirty="0"/>
              <a:t> </a:t>
            </a:r>
            <a:r>
              <a:rPr lang="cs-CZ" sz="1800" i="1" dirty="0" err="1"/>
              <a:t>Eterie</a:t>
            </a:r>
            <a:r>
              <a:rPr lang="cs-CZ" sz="1800" dirty="0"/>
              <a:t> byla korunována úspěchem — roku 1821 povstalo řecké obyvatelstvo proti osmanské nadvládě a o deset let později byl velmocemi uznán samostatný řecký stát jakožto nové Řecké království.</a:t>
            </a:r>
          </a:p>
          <a:p>
            <a:pPr>
              <a:lnSpc>
                <a:spcPct val="90000"/>
              </a:lnSpc>
              <a:defRPr/>
            </a:pPr>
            <a:endParaRPr lang="cs-CZ" sz="1800" dirty="0"/>
          </a:p>
        </p:txBody>
      </p:sp>
      <p:pic>
        <p:nvPicPr>
          <p:cNvPr id="36867" name="Zástupný symbol pro obsah 4" descr="filikietairia.jpg">
            <a:extLst>
              <a:ext uri="{FF2B5EF4-FFF2-40B4-BE49-F238E27FC236}">
                <a16:creationId xmlns:a16="http://schemas.microsoft.com/office/drawing/2014/main" id="{FFE76D7B-31AB-4E92-8BEC-D46B7BF651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2" r="17304" b="-2"/>
          <a:stretch/>
        </p:blipFill>
        <p:spPr>
          <a:xfrm>
            <a:off x="4800600" y="1371600"/>
            <a:ext cx="4038600" cy="4681728"/>
          </a:xfrm>
          <a:noFill/>
        </p:spPr>
      </p:pic>
    </p:spTree>
    <p:extLst>
      <p:ext uri="{BB962C8B-B14F-4D97-AF65-F5344CB8AC3E}">
        <p14:creationId xmlns:p14="http://schemas.microsoft.com/office/powerpoint/2010/main" val="1784234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3">
            <a:extLst>
              <a:ext uri="{FF2B5EF4-FFF2-40B4-BE49-F238E27FC236}">
                <a16:creationId xmlns:a16="http://schemas.microsoft.com/office/drawing/2014/main" id="{24DCC7E3-C901-4DA2-B69E-7D9A5C00A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cs-CZ" altLang="cs-CZ"/>
              <a:t>Ypsilantis vůdcem revoluce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8DC3666-B652-432E-A079-5E677F845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 wrap="square" anchor="t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/>
              <a:t>Alexandros</a:t>
            </a:r>
            <a:r>
              <a:rPr lang="cs-CZ" dirty="0"/>
              <a:t> </a:t>
            </a:r>
            <a:r>
              <a:rPr lang="cs-CZ" dirty="0" err="1"/>
              <a:t>Ypsilantis</a:t>
            </a:r>
            <a:r>
              <a:rPr lang="cs-CZ" dirty="0"/>
              <a:t> vůdcem </a:t>
            </a:r>
            <a:r>
              <a:rPr lang="cs-CZ" dirty="0" err="1"/>
              <a:t>Filiki</a:t>
            </a:r>
            <a:r>
              <a:rPr lang="cs-CZ" dirty="0"/>
              <a:t> </a:t>
            </a:r>
            <a:r>
              <a:rPr lang="cs-CZ" dirty="0" err="1"/>
              <a:t>Etairia</a:t>
            </a:r>
            <a:r>
              <a:rPr lang="cs-CZ" dirty="0"/>
              <a:t> od dubna 1820</a:t>
            </a:r>
            <a:endParaRPr lang="cs-CZ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Společnost přátel v podvečer revoluce měla asi 1.100 členů, z poloviny maloobchodníci, kteří žili mimo Řecko.</a:t>
            </a:r>
            <a:endParaRPr lang="cs-CZ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/>
              <a:t>Původní plán počítal s podporou ostatních balkánských národů</a:t>
            </a:r>
            <a:endParaRPr lang="cs-CZ"/>
          </a:p>
        </p:txBody>
      </p:sp>
      <p:pic>
        <p:nvPicPr>
          <p:cNvPr id="15364" name="Zástupný symbol pro obsah 8" descr="1821.jpg">
            <a:extLst>
              <a:ext uri="{FF2B5EF4-FFF2-40B4-BE49-F238E27FC236}">
                <a16:creationId xmlns:a16="http://schemas.microsoft.com/office/drawing/2014/main" id="{51F1F4CC-B347-456E-BFDF-5F3DB429F4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 r="13541" b="1"/>
          <a:stretch/>
        </p:blipFill>
        <p:spPr>
          <a:xfrm>
            <a:off x="4800600" y="1371600"/>
            <a:ext cx="4038600" cy="4681728"/>
          </a:xfrm>
          <a:noFill/>
        </p:spPr>
      </p:pic>
    </p:spTree>
    <p:extLst>
      <p:ext uri="{BB962C8B-B14F-4D97-AF65-F5344CB8AC3E}">
        <p14:creationId xmlns:p14="http://schemas.microsoft.com/office/powerpoint/2010/main" val="3262185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B27F00E8-DE18-4BD7-8031-63974C716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cs-CZ" altLang="en-US"/>
              <a:t>Vyhlášení revoluce v Moldavsku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CD15C88-DF80-4E0B-92DB-8EA983CAC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 wrap="square" anchor="t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100"/>
              <a:t>V únoru 1821 Alexandros </a:t>
            </a:r>
            <a:r>
              <a:rPr lang="cs-CZ" sz="2100" err="1"/>
              <a:t>Ypsilantis</a:t>
            </a:r>
            <a:r>
              <a:rPr lang="cs-CZ" sz="2100"/>
              <a:t> překročil řeku Prut a zažehl protiturecké povstání Řeků za svou „víru a vlast“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100"/>
              <a:t>Nevyšel plán zapojit do povstání valašské pandury a Rusko odsoudilo revoluci – poprava Tudora </a:t>
            </a:r>
            <a:r>
              <a:rPr lang="cs-CZ" sz="2100" err="1"/>
              <a:t>Vladimeresca</a:t>
            </a:r>
            <a:r>
              <a:rPr lang="cs-CZ" sz="2100"/>
              <a:t> (1780-1821).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100"/>
              <a:t>Konec nadvlády Fanariotů v podunajských knížectvích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cs-CZ" sz="2100"/>
              <a:t>Odsouzení povstání i  ze strany Patriarchátu  - exkomunikace protagonistů povstání</a:t>
            </a:r>
          </a:p>
        </p:txBody>
      </p:sp>
      <p:pic>
        <p:nvPicPr>
          <p:cNvPr id="1026" name="Picture 2" descr="Μάχη στο Κόλτσι - Βικιπαίδεια">
            <a:extLst>
              <a:ext uri="{FF2B5EF4-FFF2-40B4-BE49-F238E27FC236}">
                <a16:creationId xmlns:a16="http://schemas.microsoft.com/office/drawing/2014/main" id="{3CF0AF44-2780-878E-6FC2-C68E73C06F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4" r="-1" b="3990"/>
          <a:stretch/>
        </p:blipFill>
        <p:spPr bwMode="auto">
          <a:xfrm>
            <a:off x="4800600" y="1371600"/>
            <a:ext cx="4038600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55B6ACDB-BF60-4FA3-AC75-FF79DE97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cs-CZ" altLang="en-US"/>
              <a:t>Potlačeni povstání ve Valašsku </a:t>
            </a:r>
          </a:p>
        </p:txBody>
      </p:sp>
      <p:pic>
        <p:nvPicPr>
          <p:cNvPr id="40964" name="Zástupný symbol pro obsah 6" descr="ieroslohos.jpg">
            <a:extLst>
              <a:ext uri="{FF2B5EF4-FFF2-40B4-BE49-F238E27FC236}">
                <a16:creationId xmlns:a16="http://schemas.microsoft.com/office/drawing/2014/main" id="{33E6C1B1-4325-4421-8D86-B3194B13B6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4" r="2" b="8139"/>
          <a:stretch/>
        </p:blipFill>
        <p:spPr>
          <a:xfrm>
            <a:off x="301752" y="1371600"/>
            <a:ext cx="4038600" cy="4681728"/>
          </a:xfrm>
          <a:noFill/>
        </p:spPr>
      </p:pic>
      <p:sp>
        <p:nvSpPr>
          <p:cNvPr id="40963" name="Zástupný symbol pro obsah 3">
            <a:extLst>
              <a:ext uri="{FF2B5EF4-FFF2-40B4-BE49-F238E27FC236}">
                <a16:creationId xmlns:a16="http://schemas.microsoft.com/office/drawing/2014/main" id="{6B16C7FD-570B-4FF7-9187-11FAC4BA2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cs-CZ" altLang="en-US" sz="2300"/>
              <a:t>Vstup tureckých jednotek do Valašska v květnu 1821</a:t>
            </a:r>
          </a:p>
          <a:p>
            <a:pPr eaLnBrk="1" hangingPunct="1"/>
            <a:r>
              <a:rPr lang="cs-CZ" altLang="en-US" sz="2300"/>
              <a:t>Rozhodující bitva v </a:t>
            </a:r>
            <a:r>
              <a:rPr lang="cs-CZ" altLang="en-US" sz="2300" err="1"/>
              <a:t>Dragasani</a:t>
            </a:r>
            <a:r>
              <a:rPr lang="cs-CZ" altLang="en-US" sz="2300"/>
              <a:t> (červen) kde vykrvácelo jádro </a:t>
            </a:r>
            <a:r>
              <a:rPr lang="cs-CZ" altLang="en-US" sz="2300" err="1"/>
              <a:t>eteristů</a:t>
            </a:r>
            <a:r>
              <a:rPr lang="cs-CZ" altLang="en-US" sz="2300"/>
              <a:t>: tzv. Svatá legie, složená z elity řeckých studentů</a:t>
            </a:r>
          </a:p>
          <a:p>
            <a:pPr eaLnBrk="1" hangingPunct="1"/>
            <a:r>
              <a:rPr lang="cs-CZ" altLang="en-US" sz="2300" err="1"/>
              <a:t>Ypsilantis</a:t>
            </a:r>
            <a:r>
              <a:rPr lang="cs-CZ" altLang="en-US" sz="2300"/>
              <a:t> prchá do habsburské monarchie. Vězněn v </a:t>
            </a:r>
            <a:r>
              <a:rPr lang="cs-CZ" altLang="en-US" sz="2300" err="1"/>
              <a:t>Mukačevu</a:t>
            </a:r>
            <a:r>
              <a:rPr lang="cs-CZ" altLang="en-US" sz="2300"/>
              <a:t> a následně v Terezíně (do r. 1827).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3">
            <a:extLst>
              <a:ext uri="{FF2B5EF4-FFF2-40B4-BE49-F238E27FC236}">
                <a16:creationId xmlns:a16="http://schemas.microsoft.com/office/drawing/2014/main" id="{6BD378B3-AB99-4006-AAB7-EA2742B1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cs-CZ" dirty="0"/>
              <a:t>Vyhlášení národně osvobozenecké revoluce </a:t>
            </a:r>
          </a:p>
        </p:txBody>
      </p:sp>
      <p:pic>
        <p:nvPicPr>
          <p:cNvPr id="41987" name="Zástupný symbol pro obsah 3" descr="img160.jpg">
            <a:extLst>
              <a:ext uri="{FF2B5EF4-FFF2-40B4-BE49-F238E27FC236}">
                <a16:creationId xmlns:a16="http://schemas.microsoft.com/office/drawing/2014/main" id="{6DFBAEBD-9FC1-4D0D-8D76-FE3D37AEFC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013" y="1427163"/>
            <a:ext cx="3425825" cy="4572000"/>
          </a:xfrm>
        </p:spPr>
      </p:pic>
      <p:sp>
        <p:nvSpPr>
          <p:cNvPr id="41988" name="Zástupný symbol pro obsah 4">
            <a:extLst>
              <a:ext uri="{FF2B5EF4-FFF2-40B4-BE49-F238E27FC236}">
                <a16:creationId xmlns:a16="http://schemas.microsoft.com/office/drawing/2014/main" id="{6C9DB512-433E-4229-A31F-30E9FDEBD1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cs-CZ" dirty="0"/>
              <a:t>Většinové řecké obyvatelstvo, především na Peloponésu – </a:t>
            </a:r>
            <a:r>
              <a:rPr lang="cs-CZ" altLang="cs-CZ" dirty="0" err="1"/>
              <a:t>Moreas</a:t>
            </a:r>
            <a:r>
              <a:rPr lang="cs-CZ" altLang="cs-CZ" dirty="0"/>
              <a:t> (90%)</a:t>
            </a:r>
          </a:p>
          <a:p>
            <a:r>
              <a:rPr lang="cs-CZ" altLang="cs-CZ" dirty="0"/>
              <a:t>Povstání od března r. 1821 mělo široký charakter a dlouhé trvání.</a:t>
            </a:r>
          </a:p>
          <a:p>
            <a:r>
              <a:rPr lang="cs-CZ" altLang="cs-CZ" dirty="0"/>
              <a:t>Setkání revolucionářů v klášteře </a:t>
            </a:r>
            <a:r>
              <a:rPr lang="cs-CZ" altLang="cs-CZ" dirty="0" err="1"/>
              <a:t>Agia</a:t>
            </a:r>
            <a:r>
              <a:rPr lang="cs-CZ" altLang="cs-CZ" dirty="0"/>
              <a:t> Lavra</a:t>
            </a:r>
          </a:p>
          <a:p>
            <a:r>
              <a:rPr lang="cs-CZ" altLang="cs-CZ" dirty="0"/>
              <a:t>Nejednotnost povstaleckého vojska </a:t>
            </a:r>
          </a:p>
          <a:p>
            <a:pPr marL="0" indent="0"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6107A54C-8C87-439B-B200-94974C71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cs-CZ" altLang="cs-CZ" dirty="0"/>
              <a:t>25. březen 1821</a:t>
            </a:r>
          </a:p>
        </p:txBody>
      </p:sp>
      <p:pic>
        <p:nvPicPr>
          <p:cNvPr id="18436" name="Zástupný symbol pro obsah 8" descr="lavra.jpg">
            <a:extLst>
              <a:ext uri="{FF2B5EF4-FFF2-40B4-BE49-F238E27FC236}">
                <a16:creationId xmlns:a16="http://schemas.microsoft.com/office/drawing/2014/main" id="{CD098C42-A31C-47E1-9075-6D7D6C49BB8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/>
          <a:stretch/>
        </p:blipFill>
        <p:spPr>
          <a:xfrm>
            <a:off x="3000375" y="609600"/>
            <a:ext cx="5867400" cy="4267200"/>
          </a:xfrm>
          <a:noFill/>
        </p:spPr>
      </p:pic>
      <p:sp>
        <p:nvSpPr>
          <p:cNvPr id="18435" name="Zástupný symbol pro obsah 3">
            <a:extLst>
              <a:ext uri="{FF2B5EF4-FFF2-40B4-BE49-F238E27FC236}">
                <a16:creationId xmlns:a16="http://schemas.microsoft.com/office/drawing/2014/main" id="{B883FFD0-5692-4E0F-B190-A7634A513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cs-CZ" altLang="cs-CZ" dirty="0"/>
              <a:t>Počátek národně-osvobozenecké revoluce spojován s datem 25. března 1821 – vztyčení řecké vlajky v klášteře </a:t>
            </a:r>
            <a:r>
              <a:rPr lang="cs-CZ" altLang="cs-CZ" dirty="0" err="1"/>
              <a:t>Agia</a:t>
            </a:r>
            <a:r>
              <a:rPr lang="cs-CZ" altLang="cs-CZ" dirty="0"/>
              <a:t> Lavra</a:t>
            </a:r>
          </a:p>
          <a:p>
            <a:pPr eaLnBrk="1" hangingPunct="1"/>
            <a:r>
              <a:rPr lang="cs-CZ" altLang="cs-CZ" dirty="0"/>
              <a:t>Místní povstání na různých místech Řecka pod vedením kapitánů </a:t>
            </a:r>
          </a:p>
          <a:p>
            <a:pPr eaLnBrk="1" hangingPunct="1"/>
            <a:r>
              <a:rPr lang="cs-CZ" altLang="cs-CZ" dirty="0"/>
              <a:t>Nejaktivnější vzbouřenci Peloponésu pod vedením pod vedením </a:t>
            </a:r>
            <a:r>
              <a:rPr lang="cs-CZ" altLang="cs-CZ" dirty="0" err="1"/>
              <a:t>Theodorose</a:t>
            </a:r>
            <a:r>
              <a:rPr lang="cs-CZ" altLang="cs-CZ" dirty="0"/>
              <a:t> </a:t>
            </a:r>
            <a:r>
              <a:rPr lang="cs-CZ" altLang="cs-CZ" dirty="0" err="1"/>
              <a:t>Kolokotronise</a:t>
            </a:r>
            <a:r>
              <a:rPr lang="cs-CZ" altLang="cs-CZ" dirty="0"/>
              <a:t> a </a:t>
            </a:r>
            <a:r>
              <a:rPr lang="cs-CZ" altLang="cs-CZ" dirty="0" err="1"/>
              <a:t>Petrobeje</a:t>
            </a:r>
            <a:r>
              <a:rPr lang="cs-CZ" altLang="cs-CZ" dirty="0"/>
              <a:t> </a:t>
            </a:r>
            <a:r>
              <a:rPr lang="cs-CZ" altLang="cs-CZ" dirty="0" err="1"/>
              <a:t>Mavromichalise</a:t>
            </a:r>
            <a:r>
              <a:rPr lang="cs-CZ" altLang="cs-CZ" dirty="0"/>
              <a:t>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ED3278F9-F440-43E4-B7AE-0613A8D38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cs-CZ" altLang="cs-CZ"/>
              <a:t>Revoluce na ostrovech </a:t>
            </a:r>
          </a:p>
        </p:txBody>
      </p:sp>
      <p:pic>
        <p:nvPicPr>
          <p:cNvPr id="19459" name="Zástupný symbol pro obsah 8" descr="bubulina.jpg">
            <a:extLst>
              <a:ext uri="{FF2B5EF4-FFF2-40B4-BE49-F238E27FC236}">
                <a16:creationId xmlns:a16="http://schemas.microsoft.com/office/drawing/2014/main" id="{D83686BB-B4B1-4866-98E5-9E9A3229C3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602"/>
          <a:stretch/>
        </p:blipFill>
        <p:spPr>
          <a:xfrm>
            <a:off x="301752" y="1371600"/>
            <a:ext cx="4038600" cy="4681728"/>
          </a:xfrm>
          <a:noFill/>
        </p:spPr>
      </p:pic>
      <p:sp>
        <p:nvSpPr>
          <p:cNvPr id="19460" name="Zástupný symbol pro obsah 7">
            <a:extLst>
              <a:ext uri="{FF2B5EF4-FFF2-40B4-BE49-F238E27FC236}">
                <a16:creationId xmlns:a16="http://schemas.microsoft.com/office/drawing/2014/main" id="{0736A7D6-C187-423F-8799-83D799C1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 wrap="square" anchor="t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Na </a:t>
            </a:r>
            <a:r>
              <a:rPr lang="cs-CZ" altLang="cs-CZ" dirty="0" err="1"/>
              <a:t>Ydře</a:t>
            </a:r>
            <a:r>
              <a:rPr lang="cs-CZ" altLang="cs-CZ" dirty="0"/>
              <a:t> nejdřív sociální vzpoura proti rejdařům, kteří preferovali neutralitu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Ostrované z </a:t>
            </a:r>
            <a:r>
              <a:rPr lang="cs-CZ" altLang="cs-CZ" dirty="0" err="1"/>
              <a:t>Ydry</a:t>
            </a:r>
            <a:r>
              <a:rPr lang="cs-CZ" altLang="cs-CZ" dirty="0"/>
              <a:t>, </a:t>
            </a:r>
            <a:r>
              <a:rPr lang="cs-CZ" altLang="cs-CZ" dirty="0" err="1"/>
              <a:t>Spetses</a:t>
            </a:r>
            <a:r>
              <a:rPr lang="cs-CZ" altLang="cs-CZ" dirty="0"/>
              <a:t> a </a:t>
            </a:r>
            <a:r>
              <a:rPr lang="cs-CZ" altLang="cs-CZ" dirty="0" err="1"/>
              <a:t>Psara</a:t>
            </a:r>
            <a:r>
              <a:rPr lang="cs-CZ" altLang="cs-CZ" dirty="0"/>
              <a:t> přebudovali své malé obchodní lodě na válečné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narušili zásobování tureckých vojsk po moři, pod vedením odvážných  kapitánů (</a:t>
            </a:r>
            <a:r>
              <a:rPr lang="cs-CZ" altLang="cs-CZ" dirty="0" err="1"/>
              <a:t>Kanaris</a:t>
            </a:r>
            <a:r>
              <a:rPr lang="cs-CZ" altLang="cs-CZ" dirty="0"/>
              <a:t>, </a:t>
            </a:r>
            <a:r>
              <a:rPr lang="cs-CZ" altLang="cs-CZ" dirty="0" err="1"/>
              <a:t>Miaulis</a:t>
            </a:r>
            <a:r>
              <a:rPr lang="cs-CZ" altLang="cs-CZ" dirty="0"/>
              <a:t>, </a:t>
            </a:r>
            <a:r>
              <a:rPr lang="cs-CZ" altLang="cs-CZ" dirty="0" err="1"/>
              <a:t>Bubulina</a:t>
            </a:r>
            <a:r>
              <a:rPr lang="cs-CZ" altLang="cs-CZ" dirty="0"/>
              <a:t>)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E4577001-E340-4F28-9D48-24F240D0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cs-CZ"/>
              <a:t>Klíčové úspěchy: dobytí Tripolitsy - Dervenakia</a:t>
            </a:r>
          </a:p>
        </p:txBody>
      </p:sp>
      <p:sp>
        <p:nvSpPr>
          <p:cNvPr id="20483" name="Zástupný symbol pro obsah 3">
            <a:extLst>
              <a:ext uri="{FF2B5EF4-FFF2-40B4-BE49-F238E27FC236}">
                <a16:creationId xmlns:a16="http://schemas.microsoft.com/office/drawing/2014/main" id="{A5929211-78F2-48D7-B14D-93F57FC2A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cs-CZ" altLang="cs-CZ" sz="2000" dirty="0"/>
              <a:t>Květen – září 1821 oblehání a krvavé dobytí </a:t>
            </a:r>
            <a:r>
              <a:rPr lang="cs-CZ" altLang="cs-CZ" sz="2000" dirty="0" err="1"/>
              <a:t>Tripolitsy</a:t>
            </a:r>
            <a:endParaRPr lang="cs-CZ" altLang="cs-CZ" sz="2000" dirty="0"/>
          </a:p>
          <a:p>
            <a:pPr eaLnBrk="1" hangingPunct="1"/>
            <a:r>
              <a:rPr lang="cs-CZ" altLang="cs-CZ" sz="2000" dirty="0"/>
              <a:t>V r. 1822 Turci potlačili vzpoury Řeků v Makedonii, v Thessalii a na některých ostrovech</a:t>
            </a:r>
          </a:p>
          <a:p>
            <a:pPr eaLnBrk="1" hangingPunct="1"/>
            <a:r>
              <a:rPr lang="cs-CZ" altLang="cs-CZ" sz="2000" dirty="0"/>
              <a:t>V srpnu 1822 </a:t>
            </a:r>
            <a:r>
              <a:rPr lang="cs-CZ" altLang="cs-CZ" sz="2000" dirty="0" err="1"/>
              <a:t>Mahmut</a:t>
            </a:r>
            <a:r>
              <a:rPr lang="cs-CZ" altLang="cs-CZ" sz="2000" dirty="0"/>
              <a:t> paša </a:t>
            </a:r>
            <a:r>
              <a:rPr lang="cs-CZ" altLang="cs-CZ" sz="2000" dirty="0" err="1"/>
              <a:t>Dramali</a:t>
            </a:r>
            <a:r>
              <a:rPr lang="cs-CZ" altLang="cs-CZ" sz="2000" dirty="0"/>
              <a:t> pokusil neúspěšně o potlačení revoluce na Peloponésu</a:t>
            </a:r>
          </a:p>
          <a:p>
            <a:pPr eaLnBrk="1" hangingPunct="1"/>
            <a:r>
              <a:rPr lang="cs-CZ" altLang="cs-CZ" sz="2000" dirty="0"/>
              <a:t>V soutěsce </a:t>
            </a:r>
            <a:r>
              <a:rPr lang="cs-CZ" altLang="cs-CZ" sz="2000" dirty="0" err="1"/>
              <a:t>Dervenakia</a:t>
            </a:r>
            <a:r>
              <a:rPr lang="cs-CZ" altLang="cs-CZ" sz="2000" dirty="0"/>
              <a:t> byla rozprášena turecká armáda v síle 30.000 mužů </a:t>
            </a:r>
          </a:p>
          <a:p>
            <a:pPr eaLnBrk="1" hangingPunct="1"/>
            <a:r>
              <a:rPr lang="cs-CZ" altLang="cs-CZ" sz="2000" dirty="0"/>
              <a:t>Získání kontroly nad většinou Peloponésu  </a:t>
            </a:r>
          </a:p>
        </p:txBody>
      </p:sp>
      <p:pic>
        <p:nvPicPr>
          <p:cNvPr id="20484" name="Zástupný symbol pro obsah 6" descr="kolokotr.jpg">
            <a:extLst>
              <a:ext uri="{FF2B5EF4-FFF2-40B4-BE49-F238E27FC236}">
                <a16:creationId xmlns:a16="http://schemas.microsoft.com/office/drawing/2014/main" id="{3EB7FDF1-4DC2-48B7-9FF5-57A69F4792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457575" cy="38163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93F0EB4F-7824-4B55-B97A-5D0F812A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Revoluční roky 1821-22</a:t>
            </a:r>
          </a:p>
        </p:txBody>
      </p:sp>
      <p:sp>
        <p:nvSpPr>
          <p:cNvPr id="43011" name="Zástupný symbol pro obsah 5">
            <a:extLst>
              <a:ext uri="{FF2B5EF4-FFF2-40B4-BE49-F238E27FC236}">
                <a16:creationId xmlns:a16="http://schemas.microsoft.com/office/drawing/2014/main" id="{AE9AF2F3-9162-4183-BADB-B951F4DFC80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dirty="0"/>
              <a:t>Postupné rozšíření povstání v dalších oblastech pevninského i ostrovního Řecka (výjimka kykladských ostrovů s katolickým obyvatelstvem)</a:t>
            </a:r>
          </a:p>
          <a:p>
            <a:r>
              <a:rPr lang="cs-CZ" altLang="cs-CZ" dirty="0"/>
              <a:t>Vytvoření silného povstaleckého loďstva –zatlačení osmanského loďstva od Egejského moře</a:t>
            </a:r>
          </a:p>
          <a:p>
            <a:r>
              <a:rPr lang="cs-CZ" altLang="cs-CZ" dirty="0"/>
              <a:t>Důležité vítězství povstalců v soutěsce </a:t>
            </a:r>
            <a:r>
              <a:rPr lang="cs-CZ" altLang="cs-CZ" dirty="0" err="1"/>
              <a:t>Dervenakia</a:t>
            </a:r>
            <a:r>
              <a:rPr lang="cs-CZ" altLang="cs-CZ" dirty="0"/>
              <a:t> na Peloponésu (srpen 1822) </a:t>
            </a:r>
          </a:p>
          <a:p>
            <a:r>
              <a:rPr lang="cs-CZ" altLang="cs-CZ" dirty="0"/>
              <a:t>Držení dvou strategických bodů v pevninském Řecku: Athény a </a:t>
            </a:r>
            <a:r>
              <a:rPr lang="cs-CZ" altLang="cs-CZ" dirty="0" err="1"/>
              <a:t>Mesolongi</a:t>
            </a:r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BC931AFC-1FBB-4395-B739-4F33FD23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cs-CZ" altLang="cs-CZ"/>
              <a:t>Turecké represálie proti Řeckům</a:t>
            </a:r>
          </a:p>
        </p:txBody>
      </p:sp>
      <p:pic>
        <p:nvPicPr>
          <p:cNvPr id="21507" name="Zástupný symbol pro obsah 4" descr="grigorios.jpg">
            <a:extLst>
              <a:ext uri="{FF2B5EF4-FFF2-40B4-BE49-F238E27FC236}">
                <a16:creationId xmlns:a16="http://schemas.microsoft.com/office/drawing/2014/main" id="{64000516-C94F-4497-8F06-081274C5AB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989138"/>
            <a:ext cx="4321175" cy="3095625"/>
          </a:xfrm>
        </p:spPr>
      </p:pic>
      <p:sp>
        <p:nvSpPr>
          <p:cNvPr id="21508" name="Zástupný symbol pro obsah 3">
            <a:extLst>
              <a:ext uri="{FF2B5EF4-FFF2-40B4-BE49-F238E27FC236}">
                <a16:creationId xmlns:a16="http://schemas.microsoft.com/office/drawing/2014/main" id="{5EBEBD8D-BE01-488C-A879-1B01821CB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r>
              <a:rPr lang="cs-CZ" altLang="cs-CZ"/>
              <a:t>Duben 1821 zhanobení a oběšení patriarchy Gregoria V (1745-1821) na bráně patriarchátu.</a:t>
            </a:r>
          </a:p>
          <a:p>
            <a:pPr eaLnBrk="1" hangingPunct="1"/>
            <a:r>
              <a:rPr lang="cs-CZ" altLang="cs-CZ"/>
              <a:t>Pro výstrahu popraveno mnoho duchovních a obyčejných lidí. </a:t>
            </a:r>
          </a:p>
          <a:p>
            <a:pPr eaLnBrk="1" hangingPunct="1"/>
            <a:r>
              <a:rPr lang="cs-CZ" altLang="cs-CZ"/>
              <a:t>Krvavé pogromy proti řeckému obyvatelstvu v Konstantinupoli, Soluni, Smyrně, Kydonies a na Kypru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2F3BC2-6B2C-4C02-92D9-4414D9BD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wrap="square"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2000"/>
              <a:t>»</a:t>
            </a:r>
            <a:br>
              <a:rPr lang="cs-CZ" sz="2000"/>
            </a:br>
            <a:r>
              <a:rPr lang="cs-CZ" sz="2000" b="1"/>
              <a:t>Doporučená literatura</a:t>
            </a:r>
            <a:endParaRPr lang="cs-CZ" sz="2000"/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C76B7FC4-B72C-4C09-BB26-924B660AE95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 wrap="square" anchor="t">
            <a:normAutofit/>
          </a:bodyPr>
          <a:lstStyle/>
          <a:p>
            <a:pPr eaLnBrk="1" hangingPunct="1"/>
            <a:r>
              <a:rPr lang="cs-CZ" altLang="en-US"/>
              <a:t>Pavel Hradečný a kolektiv: </a:t>
            </a:r>
            <a:r>
              <a:rPr lang="cs-CZ" altLang="en-US" i="1"/>
              <a:t>Dějiny Řecka</a:t>
            </a:r>
            <a:r>
              <a:rPr lang="cs-CZ" altLang="en-US"/>
              <a:t>, NLN, Praha 2016</a:t>
            </a:r>
          </a:p>
          <a:p>
            <a:pPr eaLnBrk="1" hangingPunct="1"/>
            <a:endParaRPr lang="cs-CZ" altLang="en-US"/>
          </a:p>
        </p:txBody>
      </p:sp>
      <p:pic>
        <p:nvPicPr>
          <p:cNvPr id="16389" name="Obrázek 4" descr="img151.jpg">
            <a:extLst>
              <a:ext uri="{FF2B5EF4-FFF2-40B4-BE49-F238E27FC236}">
                <a16:creationId xmlns:a16="http://schemas.microsoft.com/office/drawing/2014/main" id="{55FA4829-E64A-4810-8B78-E2DAA1D44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"/>
          <a:stretch/>
        </p:blipFill>
        <p:spPr bwMode="auto">
          <a:xfrm>
            <a:off x="3124200" y="685800"/>
            <a:ext cx="5638800" cy="541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Obrázek 3" descr="img151.jpg">
            <a:extLst>
              <a:ext uri="{FF2B5EF4-FFF2-40B4-BE49-F238E27FC236}">
                <a16:creationId xmlns:a16="http://schemas.microsoft.com/office/drawing/2014/main" id="{4668B045-A6A7-4B37-AF6C-90B8E41E6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073900"/>
            <a:ext cx="71438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B6B3838E-AE72-4DB4-A8BA-D12665C2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cs-CZ" altLang="cs-CZ"/>
              <a:t>Vyvraždění Řeků na Chiu</a:t>
            </a:r>
          </a:p>
        </p:txBody>
      </p:sp>
      <p:sp>
        <p:nvSpPr>
          <p:cNvPr id="22532" name="Zástupný symbol pro obsah 8">
            <a:extLst>
              <a:ext uri="{FF2B5EF4-FFF2-40B4-BE49-F238E27FC236}">
                <a16:creationId xmlns:a16="http://schemas.microsoft.com/office/drawing/2014/main" id="{F25A5B8B-C20A-4DEF-A3EC-08D7EDBDA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300" dirty="0"/>
              <a:t>Vzpoura místních Řeků pod vedením kapitána </a:t>
            </a:r>
            <a:r>
              <a:rPr lang="cs-CZ" altLang="cs-CZ" sz="2300" dirty="0" err="1"/>
              <a:t>Logothetise</a:t>
            </a:r>
            <a:endParaRPr lang="cs-CZ" altLang="cs-CZ" sz="23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300" dirty="0"/>
              <a:t>V dubnu vyslána sultánova flotila pod vedením admirála </a:t>
            </a:r>
            <a:r>
              <a:rPr lang="cs-CZ" altLang="cs-CZ" sz="2300" dirty="0" err="1"/>
              <a:t>Kara</a:t>
            </a:r>
            <a:r>
              <a:rPr lang="cs-CZ" altLang="cs-CZ" sz="2300" dirty="0"/>
              <a:t> Ali – Následuje masakr všech Řeků: 25.000 zavražděných, 45.000 uvrženo do otroctví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300" dirty="0"/>
              <a:t>18. 6.1822 </a:t>
            </a:r>
            <a:r>
              <a:rPr lang="cs-CZ" altLang="cs-CZ" sz="2300" dirty="0" err="1"/>
              <a:t>Kanaris</a:t>
            </a:r>
            <a:r>
              <a:rPr lang="cs-CZ" altLang="cs-CZ" sz="2300" dirty="0"/>
              <a:t> podpálil vlajkovou loď turecké flotily</a:t>
            </a:r>
          </a:p>
        </p:txBody>
      </p:sp>
      <p:pic>
        <p:nvPicPr>
          <p:cNvPr id="22531" name="Zástupný symbol pro obsah 7" descr="hiosntela.bmp">
            <a:extLst>
              <a:ext uri="{FF2B5EF4-FFF2-40B4-BE49-F238E27FC236}">
                <a16:creationId xmlns:a16="http://schemas.microsoft.com/office/drawing/2014/main" id="{328AB1E8-18FB-4235-A56B-1503285F36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" b="-1"/>
          <a:stretch/>
        </p:blipFill>
        <p:spPr>
          <a:xfrm>
            <a:off x="4800600" y="1371600"/>
            <a:ext cx="4038600" cy="4681728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6E64E-F5A1-44E7-8E26-430EDDE1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Řecká revoluce a svět</a:t>
            </a:r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C7665CDE-CF44-4424-A296-943A24A486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cs-CZ" altLang="cs-CZ" sz="2400" dirty="0"/>
              <a:t>Velmi negativní postoj Svaté Aliance k řecké revoluci</a:t>
            </a:r>
          </a:p>
          <a:p>
            <a:r>
              <a:rPr lang="cs-CZ" altLang="cs-CZ" sz="2400" dirty="0"/>
              <a:t>Rakouský kancléř Metternich a ruský car Alexandr v lublaňské  konferenci (leden – květen 1821) odsoudili povstání Řeků </a:t>
            </a:r>
          </a:p>
          <a:p>
            <a:r>
              <a:rPr lang="cs-CZ" altLang="cs-CZ" sz="2400" dirty="0"/>
              <a:t>Veřejné mínění Evropy podporuje Řeky. Za tím mnohdy byly vlastní politické ambice. Např. na území Německého spolku Řekové získali okamžitě podporu liberálních sil, které byly nespokojeny s omezením některých svobod v r. 1819 v důsledku restriktivních opatření, které prosadil </a:t>
            </a:r>
            <a:r>
              <a:rPr lang="cs-CZ" altLang="cs-CZ" sz="2400" b="1" dirty="0"/>
              <a:t>Metternich</a:t>
            </a:r>
            <a:r>
              <a:rPr lang="cs-CZ" altLang="cs-CZ" sz="2400" dirty="0"/>
              <a:t> (1773-1859) na karlovarské konferenci.</a:t>
            </a:r>
          </a:p>
          <a:p>
            <a:r>
              <a:rPr lang="cs-CZ" altLang="cs-CZ" sz="2400" dirty="0"/>
              <a:t>Liberálové a nacionalisté tak o dva roky později  místo za svobodné a jednotné Německo se proto rozhodli bojovat za svobodu Řeků. 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3">
            <a:extLst>
              <a:ext uri="{FF2B5EF4-FFF2-40B4-BE49-F238E27FC236}">
                <a16:creationId xmlns:a16="http://schemas.microsoft.com/office/drawing/2014/main" id="{693834F4-4625-4050-83E2-911835C9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wrap="square" anchor="t">
            <a:normAutofit/>
          </a:bodyPr>
          <a:lstStyle/>
          <a:p>
            <a:r>
              <a:rPr lang="cs-CZ" altLang="cs-CZ"/>
              <a:t>Vnímaní řecké revoluce evropskou veřejností</a:t>
            </a:r>
          </a:p>
        </p:txBody>
      </p:sp>
      <p:pic>
        <p:nvPicPr>
          <p:cNvPr id="1026" name="Picture 2" descr="Screen Shot 2022 02 03 at 9.27.01 AM ελληνικη επανασταση, Ιστορία">
            <a:extLst>
              <a:ext uri="{FF2B5EF4-FFF2-40B4-BE49-F238E27FC236}">
                <a16:creationId xmlns:a16="http://schemas.microsoft.com/office/drawing/2014/main" id="{D469B392-7B75-3FF5-6B2D-0A9CD43855BB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r="17747" b="-2"/>
          <a:stretch/>
        </p:blipFill>
        <p:spPr bwMode="auto">
          <a:xfrm>
            <a:off x="3000375" y="609600"/>
            <a:ext cx="5867400" cy="4267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5060" name="Zástupný symbol pro obsah 5">
            <a:extLst>
              <a:ext uri="{FF2B5EF4-FFF2-40B4-BE49-F238E27FC236}">
                <a16:creationId xmlns:a16="http://schemas.microsoft.com/office/drawing/2014/main" id="{477E2601-7EDA-43C7-B34F-998E04174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 wrap="square" anchor="t">
            <a:normAutofit/>
          </a:bodyPr>
          <a:lstStyle/>
          <a:p>
            <a:r>
              <a:rPr lang="cs-CZ" altLang="cs-CZ" err="1"/>
              <a:t>Filheléni</a:t>
            </a:r>
            <a:r>
              <a:rPr lang="cs-CZ" altLang="cs-CZ"/>
              <a:t>  vnímali válku nejen jako střet kultur, ale i jako náboženský konflikt, a tedy další motivaci k pomoci souvěrcům  (masakr na </a:t>
            </a:r>
            <a:r>
              <a:rPr lang="cs-CZ" altLang="cs-CZ" err="1"/>
              <a:t>Chiosu</a:t>
            </a:r>
            <a:r>
              <a:rPr lang="cs-CZ" altLang="cs-CZ"/>
              <a:t>)</a:t>
            </a:r>
          </a:p>
          <a:p>
            <a:r>
              <a:rPr lang="cs-CZ" altLang="cs-CZ"/>
              <a:t>Řekové  získali značné sympatie i mezi italskými revolucionáři či francouzskými liberály, nebo Skoty a Iry.</a:t>
            </a:r>
          </a:p>
          <a:p>
            <a:r>
              <a:rPr lang="cs-CZ" altLang="cs-CZ" err="1"/>
              <a:t>Filhelénismus</a:t>
            </a:r>
            <a:r>
              <a:rPr lang="cs-CZ" altLang="cs-CZ"/>
              <a:t> poskytl jistou náhražku pro nacionální vzrušení, které nemohlo být vyjádřeno doma.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3">
            <a:extLst>
              <a:ext uri="{FF2B5EF4-FFF2-40B4-BE49-F238E27FC236}">
                <a16:creationId xmlns:a16="http://schemas.microsoft.com/office/drawing/2014/main" id="{0733EC01-59F5-40DD-ACEF-EFAF55BB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wrap="square" anchor="t">
            <a:normAutofit/>
          </a:bodyPr>
          <a:lstStyle/>
          <a:p>
            <a:r>
              <a:rPr lang="cs-CZ" altLang="cs-CZ"/>
              <a:t>Británie a řecká revoluce</a:t>
            </a:r>
          </a:p>
        </p:txBody>
      </p:sp>
      <p:pic>
        <p:nvPicPr>
          <p:cNvPr id="46083" name="Zástupný symbol pro obsah 6" descr="filelines1.jpg">
            <a:extLst>
              <a:ext uri="{FF2B5EF4-FFF2-40B4-BE49-F238E27FC236}">
                <a16:creationId xmlns:a16="http://schemas.microsoft.com/office/drawing/2014/main" id="{E599EDAE-C899-48CA-B0F2-66BBB7B17B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r="2408" b="-1"/>
          <a:stretch/>
        </p:blipFill>
        <p:spPr>
          <a:xfrm>
            <a:off x="3000375" y="609600"/>
            <a:ext cx="5867400" cy="4267200"/>
          </a:xfrm>
          <a:noFill/>
        </p:spPr>
      </p:pic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AD9363-9ED4-42B9-BAC3-F21D349D1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cs-CZ" sz="1400"/>
              <a:t>První mocnost, která změnila svůj postoj k řeckému povstání byla Velká Británie. </a:t>
            </a:r>
          </a:p>
          <a:p>
            <a:pPr>
              <a:lnSpc>
                <a:spcPct val="90000"/>
              </a:lnSpc>
              <a:defRPr/>
            </a:pPr>
            <a:r>
              <a:rPr lang="cs-CZ" sz="1400"/>
              <a:t>Ke změně britské politiky přispělo působení britských filhelénů i statečnost Řeků v bojích.</a:t>
            </a:r>
          </a:p>
          <a:p>
            <a:pPr>
              <a:lnSpc>
                <a:spcPct val="90000"/>
              </a:lnSpc>
              <a:defRPr/>
            </a:pPr>
            <a:r>
              <a:rPr lang="cs-CZ" sz="1400"/>
              <a:t>Hlavní motiv obratu: VB nechtěla přepustit Rusku iniciativu v řeckých záležitostech a vedly ji k tomu vlastní mocenské zájmy na Balkáně. </a:t>
            </a:r>
          </a:p>
          <a:p>
            <a:pPr>
              <a:lnSpc>
                <a:spcPct val="90000"/>
              </a:lnSpc>
              <a:defRPr/>
            </a:pPr>
            <a:r>
              <a:rPr lang="cs-CZ" sz="1400"/>
              <a:t>r. 1823 přiznal britský ministr zahraničí – </a:t>
            </a:r>
            <a:r>
              <a:rPr lang="cs-CZ" sz="1400" err="1"/>
              <a:t>George</a:t>
            </a:r>
            <a:r>
              <a:rPr lang="cs-CZ" sz="1400"/>
              <a:t> </a:t>
            </a:r>
            <a:r>
              <a:rPr lang="cs-CZ" sz="1400" err="1"/>
              <a:t>Canning</a:t>
            </a:r>
            <a:r>
              <a:rPr lang="cs-CZ" sz="1400"/>
              <a:t> Řecku práva “bojující strany“. V listopadu téhož roku poskytli britští bankéři Řecku první půjčku – pro Řecko dosti nevýhodnou.</a:t>
            </a:r>
          </a:p>
          <a:p>
            <a:pPr>
              <a:lnSpc>
                <a:spcPct val="90000"/>
              </a:lnSpc>
              <a:defRPr/>
            </a:pPr>
            <a:endParaRPr lang="cs-CZ" sz="1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31BC01B-6454-45CE-B825-4E1918C43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cs-CZ" dirty="0"/>
              <a:t>Půjčky nezávislosti </a:t>
            </a:r>
          </a:p>
        </p:txBody>
      </p:sp>
      <p:graphicFrame>
        <p:nvGraphicFramePr>
          <p:cNvPr id="8" name="Zástupný symbol pro obsah 5">
            <a:extLst>
              <a:ext uri="{FF2B5EF4-FFF2-40B4-BE49-F238E27FC236}">
                <a16:creationId xmlns:a16="http://schemas.microsoft.com/office/drawing/2014/main" id="{C46E6CBF-D180-F8A2-057A-E264611C517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6611062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106B70D-5E04-4EBB-B653-E73817036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cs-CZ" dirty="0"/>
              <a:t>r. 1823 – 25 ve znamení občanských střetů</a:t>
            </a:r>
          </a:p>
        </p:txBody>
      </p:sp>
      <p:pic>
        <p:nvPicPr>
          <p:cNvPr id="2050" name="Picture 2" descr="Ελληνικός Εμφύλιος 1823-1825: Έλληνες εναντίον Ελλήνων - Ενωμένη Ρωμηοσύνη">
            <a:extLst>
              <a:ext uri="{FF2B5EF4-FFF2-40B4-BE49-F238E27FC236}">
                <a16:creationId xmlns:a16="http://schemas.microsoft.com/office/drawing/2014/main" id="{15372392-7B57-348F-7276-CA85BB17097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6" r="5956" b="2"/>
          <a:stretch/>
        </p:blipFill>
        <p:spPr bwMode="auto">
          <a:xfrm>
            <a:off x="301752" y="1371600"/>
            <a:ext cx="4038600" cy="46817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8131" name="Zástupný symbol pro obsah 5">
            <a:extLst>
              <a:ext uri="{FF2B5EF4-FFF2-40B4-BE49-F238E27FC236}">
                <a16:creationId xmlns:a16="http://schemas.microsoft.com/office/drawing/2014/main" id="{CE12372B-AE67-4738-92B3-C1027D163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1600"/>
              <a:t>Nelítostný boj mezi vojenskými vůdci (kapetaniové),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1600"/>
              <a:t>vlivnými notábly  (kodžabašiové), a majetnými ostrovany  (rejdaři) o politickou moc v novém státě.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1600"/>
              <a:t>Boj mezi autochtony a eterochtóny – mezi Peloponésem - pevninským Řeckem a ostrovy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1600"/>
              <a:t>Rozdilné zájmy se projevily v první konferenci o sestavení </a:t>
            </a:r>
            <a:r>
              <a:rPr lang="cs-CZ" altLang="cs-CZ" sz="1600" b="1"/>
              <a:t>Epidaurské ústavy </a:t>
            </a:r>
            <a:r>
              <a:rPr lang="cs-CZ" altLang="cs-CZ" sz="1600"/>
              <a:t>(1.1.1822) – ústava v duchu francouzské ústavy – princip dělby moci – role Fanariotů (Mavrokordatos – Ypsilantis) </a:t>
            </a:r>
          </a:p>
          <a:p>
            <a:pPr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cs-CZ" altLang="cs-CZ" sz="1600"/>
              <a:t>Otevřená otázka definitivního výběru st. řízení a vyhlášení povstání jakožto nacionálně-naboženskou revoluci, která nemá nic společného s revoltami v Itálii a Španělsku.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3">
            <a:extLst>
              <a:ext uri="{FF2B5EF4-FFF2-40B4-BE49-F238E27FC236}">
                <a16:creationId xmlns:a16="http://schemas.microsoft.com/office/drawing/2014/main" id="{34D1DDB8-EEBD-4669-A5DB-331D7AAA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r>
              <a:rPr lang="cs-CZ" altLang="cs-CZ"/>
              <a:t>Revoluce v ohrožení</a:t>
            </a:r>
          </a:p>
        </p:txBody>
      </p:sp>
      <p:pic>
        <p:nvPicPr>
          <p:cNvPr id="49155" name="Zástupný symbol pro obsah 3" descr="img161.jpg">
            <a:extLst>
              <a:ext uri="{FF2B5EF4-FFF2-40B4-BE49-F238E27FC236}">
                <a16:creationId xmlns:a16="http://schemas.microsoft.com/office/drawing/2014/main" id="{141C4672-98DC-4F7A-BA53-C00B1548E0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8"/>
          <a:stretch/>
        </p:blipFill>
        <p:spPr>
          <a:xfrm>
            <a:off x="301752" y="1371600"/>
            <a:ext cx="4038600" cy="4681728"/>
          </a:xfrm>
          <a:noFill/>
        </p:spPr>
      </p:pic>
      <p:sp>
        <p:nvSpPr>
          <p:cNvPr id="49156" name="Zástupný symbol pro obsah 4">
            <a:extLst>
              <a:ext uri="{FF2B5EF4-FFF2-40B4-BE49-F238E27FC236}">
                <a16:creationId xmlns:a16="http://schemas.microsoft.com/office/drawing/2014/main" id="{956E1B73-6AF0-437D-A600-2DD766FC6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 wrap="square" anchor="t">
            <a:normAutofit/>
          </a:bodyPr>
          <a:lstStyle/>
          <a:p>
            <a:r>
              <a:rPr lang="cs-CZ" altLang="cs-CZ" sz="2300" dirty="0"/>
              <a:t>Osmansko-egyptský zásah proti revolucionářům – vylodění Ibrahima paši na Peloponésu (únor 1825) po zpustošení Kréty a ostrovů </a:t>
            </a:r>
            <a:r>
              <a:rPr lang="cs-CZ" altLang="cs-CZ" sz="2300" dirty="0" err="1"/>
              <a:t>Kasos</a:t>
            </a:r>
            <a:r>
              <a:rPr lang="cs-CZ" altLang="cs-CZ" sz="2300" dirty="0"/>
              <a:t> a </a:t>
            </a:r>
            <a:r>
              <a:rPr lang="cs-CZ" altLang="cs-CZ" sz="2300" dirty="0" err="1"/>
              <a:t>Psara</a:t>
            </a:r>
            <a:r>
              <a:rPr lang="cs-CZ" altLang="cs-CZ" sz="2300" dirty="0"/>
              <a:t>.</a:t>
            </a:r>
          </a:p>
          <a:p>
            <a:r>
              <a:rPr lang="cs-CZ" altLang="cs-CZ" sz="2300" dirty="0"/>
              <a:t>Nové oblehání města </a:t>
            </a:r>
            <a:r>
              <a:rPr lang="cs-CZ" altLang="cs-CZ" sz="2300" dirty="0" err="1"/>
              <a:t>Mesolongi</a:t>
            </a:r>
            <a:r>
              <a:rPr lang="cs-CZ" altLang="cs-CZ" sz="2300" dirty="0"/>
              <a:t> (duben 25 – duben 1826) exodus a pád toho to města</a:t>
            </a:r>
          </a:p>
          <a:p>
            <a:r>
              <a:rPr lang="cs-CZ" altLang="cs-CZ" sz="2300" dirty="0"/>
              <a:t>1827 dobytí Athén s výjimkou Akropolis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79D94A8-26EB-46D2-99EF-04DDE746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wrap="square" anchor="t">
            <a:normAutofit/>
          </a:bodyPr>
          <a:lstStyle/>
          <a:p>
            <a:pPr>
              <a:defRPr/>
            </a:pPr>
            <a:r>
              <a:rPr lang="cs-CZ" dirty="0"/>
              <a:t>r. 1826 – 1827 Útlum revoluce</a:t>
            </a:r>
          </a:p>
        </p:txBody>
      </p:sp>
      <p:pic>
        <p:nvPicPr>
          <p:cNvPr id="3074" name="Picture 2" descr="Η ελληνική επανάσταση και οι Μεγάλες Δυνάμεις - Εκπαιδευτική Λέσχη">
            <a:extLst>
              <a:ext uri="{FF2B5EF4-FFF2-40B4-BE49-F238E27FC236}">
                <a16:creationId xmlns:a16="http://schemas.microsoft.com/office/drawing/2014/main" id="{4C35E56C-60BF-6A49-DB7A-6EC0E6FAC71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5684" b="1"/>
          <a:stretch/>
        </p:blipFill>
        <p:spPr bwMode="auto">
          <a:xfrm>
            <a:off x="3000375" y="609600"/>
            <a:ext cx="5867400" cy="4267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0179" name="Zástupný symbol pro obsah 5">
            <a:extLst>
              <a:ext uri="{FF2B5EF4-FFF2-40B4-BE49-F238E27FC236}">
                <a16:creationId xmlns:a16="http://schemas.microsoft.com/office/drawing/2014/main" id="{4D17F112-6BFB-43F9-A5D0-D1EFB2776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1400"/>
              <a:t>Po sérii občanských válek a po společné turecko-egyptské intervenci na Peloponésu a v jižním Řecku zůstávala pod kontrolou řeckých revolucionářů jen malá část pevniny na severovýchodním Peloponésu, Athény a několik nevýznamných ostrovů. </a:t>
            </a:r>
          </a:p>
          <a:p>
            <a:pPr>
              <a:lnSpc>
                <a:spcPct val="90000"/>
              </a:lnSpc>
            </a:pPr>
            <a:r>
              <a:rPr lang="cs-CZ" altLang="cs-CZ" sz="1400"/>
              <a:t>Mocenské zájmy Anglie, Ruska a Francie v této oblasti vedly k vytvoření neformální aliance, která požadovala vytvoření polo- nebo zcela autonomního řeckého státu. </a:t>
            </a:r>
          </a:p>
          <a:p>
            <a:pPr>
              <a:lnSpc>
                <a:spcPct val="90000"/>
              </a:lnSpc>
            </a:pPr>
            <a:r>
              <a:rPr lang="cs-CZ" altLang="cs-CZ" sz="1400"/>
              <a:t>souvislosti s rozměry filhelénského hnutí v Evropě a nově i se zájmy držitelů řeckých dluhopisů.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D49313A-A5CE-4A3F-8B22-93597F16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cs-CZ" dirty="0"/>
              <a:t>Anglie – Rusko – Francie k řecké otázce</a:t>
            </a:r>
          </a:p>
        </p:txBody>
      </p:sp>
      <p:pic>
        <p:nvPicPr>
          <p:cNvPr id="4098" name="Picture 2" descr="188 χρόνια από τη Ναυμαχία του Ναυαρίνου: Η σύγκρουση που λύτρωσε την  Ελληνική Επανάσταση | HuffPost Greece Ειδησεις">
            <a:extLst>
              <a:ext uri="{FF2B5EF4-FFF2-40B4-BE49-F238E27FC236}">
                <a16:creationId xmlns:a16="http://schemas.microsoft.com/office/drawing/2014/main" id="{5CBCBC4F-5B3A-8932-AC68-CBA8D2FB826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r="30352" b="2"/>
          <a:stretch/>
        </p:blipFill>
        <p:spPr bwMode="auto">
          <a:xfrm>
            <a:off x="301752" y="1371600"/>
            <a:ext cx="4038600" cy="468172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1203" name="Zástupný symbol pro obsah 5">
            <a:extLst>
              <a:ext uri="{FF2B5EF4-FFF2-40B4-BE49-F238E27FC236}">
                <a16:creationId xmlns:a16="http://schemas.microsoft.com/office/drawing/2014/main" id="{F74497D7-B464-4FEA-8AC0-E728B8386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1400"/>
              <a:t>Rusko od r. 1825 pod vedením cara Mikuláše</a:t>
            </a:r>
          </a:p>
          <a:p>
            <a:pPr>
              <a:lnSpc>
                <a:spcPct val="90000"/>
              </a:lnSpc>
            </a:pPr>
            <a:r>
              <a:rPr lang="cs-CZ" altLang="cs-CZ" sz="1400" err="1"/>
              <a:t>Canning</a:t>
            </a:r>
            <a:r>
              <a:rPr lang="cs-CZ" altLang="cs-CZ" sz="1400"/>
              <a:t> chce přesvědčit cara o nutnosti společného postupu v řecké otázce </a:t>
            </a:r>
          </a:p>
          <a:p>
            <a:pPr>
              <a:lnSpc>
                <a:spcPct val="90000"/>
              </a:lnSpc>
            </a:pPr>
            <a:r>
              <a:rPr lang="cs-CZ" altLang="cs-CZ" sz="1400"/>
              <a:t>v r. 1826 podepsán tajný Petrohradský protokol – nabízejí OŘ příměří – v případě nesouhlasu odvolají jejich velvyslance z Istanbulu, vyšlou konzuly do Řecka v krajním případě přimějí Vysokou Portu k povolnosti všemi dostupnými prostředky – tento návrh nebyl přijat</a:t>
            </a:r>
          </a:p>
          <a:p>
            <a:pPr>
              <a:lnSpc>
                <a:spcPct val="90000"/>
              </a:lnSpc>
            </a:pPr>
            <a:r>
              <a:rPr lang="cs-CZ" altLang="cs-CZ" sz="1400"/>
              <a:t>Společná Anglo-rusko-francouzská flotila pod vedením admirála Edwarda </a:t>
            </a:r>
            <a:r>
              <a:rPr lang="cs-CZ" altLang="cs-CZ" sz="1400" err="1"/>
              <a:t>Codrigtona</a:t>
            </a:r>
            <a:r>
              <a:rPr lang="cs-CZ" altLang="cs-CZ" sz="1400"/>
              <a:t> odplouvá k Řecku – 20. října 1827 bitva u </a:t>
            </a:r>
            <a:r>
              <a:rPr lang="cs-CZ" altLang="cs-CZ" sz="1400" err="1"/>
              <a:t>Navarina</a:t>
            </a:r>
            <a:r>
              <a:rPr lang="cs-CZ" altLang="cs-CZ" sz="1400"/>
              <a:t> – klíčová událost pro záchranu revoluce a řeckou nezávislost.</a:t>
            </a:r>
          </a:p>
          <a:p>
            <a:pPr>
              <a:lnSpc>
                <a:spcPct val="90000"/>
              </a:lnSpc>
            </a:pPr>
            <a:r>
              <a:rPr lang="cs-CZ" altLang="cs-CZ" sz="1400"/>
              <a:t>První „humanitární intervenci“ v novodobých dějinách, ukončila egyptskou vojenskou výpravu do Řecka a fakticky zachránila řecké aspirace na vytvoření národního státu.</a:t>
            </a:r>
          </a:p>
          <a:p>
            <a:pPr>
              <a:lnSpc>
                <a:spcPct val="90000"/>
              </a:lnSpc>
            </a:pPr>
            <a:endParaRPr lang="cs-CZ" altLang="cs-CZ"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39B902-3156-4CE3-B624-63ADB4CC1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cs-CZ" dirty="0"/>
              <a:t>Vyhlášení nezávislosti</a:t>
            </a:r>
          </a:p>
        </p:txBody>
      </p:sp>
      <p:graphicFrame>
        <p:nvGraphicFramePr>
          <p:cNvPr id="52229" name="Zástupný symbol pro obsah 2">
            <a:extLst>
              <a:ext uri="{FF2B5EF4-FFF2-40B4-BE49-F238E27FC236}">
                <a16:creationId xmlns:a16="http://schemas.microsoft.com/office/drawing/2014/main" id="{B15507FA-95A0-AFE6-E5DF-7F3EC16813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2910537"/>
              </p:ext>
            </p:extLst>
          </p:nvPr>
        </p:nvGraphicFramePr>
        <p:xfrm>
          <a:off x="4800600" y="1371600"/>
          <a:ext cx="4038600" cy="468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Ο Ρωσοτουρκικός Πόλεμος 1828-1829 και η σημαντική για την Ελλάδα Συνθήκη  της Αδριανούπολης (Σεπτέμβριος 1829)">
            <a:extLst>
              <a:ext uri="{FF2B5EF4-FFF2-40B4-BE49-F238E27FC236}">
                <a16:creationId xmlns:a16="http://schemas.microsoft.com/office/drawing/2014/main" id="{D355F5FB-A57F-B231-902C-6BEA1F34D5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202483"/>
            <a:ext cx="4038600" cy="301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6960B9-8DBD-47A2-B3FB-2B17E3FB5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1400" dirty="0"/>
              <a:t>Jan Rychlík a kolektiv: </a:t>
            </a:r>
            <a:r>
              <a:rPr lang="cs-CZ" altLang="en-US" sz="1400" i="1" dirty="0"/>
              <a:t>Mezi Vídní a Cařihradem – Utváření balkánských národů</a:t>
            </a:r>
            <a:r>
              <a:rPr lang="cs-CZ" altLang="en-US" sz="1400" dirty="0"/>
              <a:t>, Vyšehrad, Praha 2009</a:t>
            </a:r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BF4C4D-D49C-4981-8DBA-3C39C7E9580B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altLang="en-US" sz="1600" dirty="0"/>
              <a:t>Pavel </a:t>
            </a:r>
            <a:r>
              <a:rPr lang="cs-CZ" altLang="en-US" sz="1600" dirty="0" err="1"/>
              <a:t>Hradečný</a:t>
            </a:r>
            <a:r>
              <a:rPr lang="cs-CZ" altLang="en-US" sz="1600" dirty="0"/>
              <a:t>: </a:t>
            </a:r>
            <a:r>
              <a:rPr lang="cs-CZ" altLang="en-US" sz="1600" i="1" dirty="0"/>
              <a:t>Řekové a Turci – Nepřátelé nebo spojenci?</a:t>
            </a:r>
            <a:r>
              <a:rPr lang="cs-CZ" altLang="en-US" sz="1600" dirty="0"/>
              <a:t>, </a:t>
            </a:r>
            <a:r>
              <a:rPr lang="cs-CZ" altLang="en-US" sz="1600" dirty="0" err="1"/>
              <a:t>NLN</a:t>
            </a:r>
            <a:r>
              <a:rPr lang="cs-CZ" altLang="en-US" sz="1600" dirty="0"/>
              <a:t>, Praha 1999</a:t>
            </a:r>
          </a:p>
          <a:p>
            <a:endParaRPr lang="cs-CZ" dirty="0"/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87935427-B9F7-4CAA-A501-E64B60393D0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cs-CZ" altLang="en-US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285112D-A592-49EA-AA71-91577242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pic>
        <p:nvPicPr>
          <p:cNvPr id="17412" name="Obrázek 3" descr="img162.jpg">
            <a:extLst>
              <a:ext uri="{FF2B5EF4-FFF2-40B4-BE49-F238E27FC236}">
                <a16:creationId xmlns:a16="http://schemas.microsoft.com/office/drawing/2014/main" id="{4D753A41-90B4-45D5-949C-B4A36E54C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39" y="2471383"/>
            <a:ext cx="3656013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3" descr="img155.jpg">
            <a:extLst>
              <a:ext uri="{FF2B5EF4-FFF2-40B4-BE49-F238E27FC236}">
                <a16:creationId xmlns:a16="http://schemas.microsoft.com/office/drawing/2014/main" id="{7F90F338-ABC3-4D60-8161-4D00F448762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801" y="2792094"/>
            <a:ext cx="4038600" cy="502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9D491F5-15C4-4D73-BD3F-12581B2FE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Hranice nezávislého řeckého státu v r. 1830</a:t>
            </a:r>
          </a:p>
        </p:txBody>
      </p:sp>
      <p:pic>
        <p:nvPicPr>
          <p:cNvPr id="1026" name="Picture 2" descr="Α΄ Ελληνική Δημοκρατία - Βικιπαίδεια">
            <a:extLst>
              <a:ext uri="{FF2B5EF4-FFF2-40B4-BE49-F238E27FC236}">
                <a16:creationId xmlns:a16="http://schemas.microsoft.com/office/drawing/2014/main" id="{AFB387F0-AACF-413F-A92B-4312F6521ED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432048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ο νέο ελληνικό κράτος με τα περιορισμένα σύνορά του, όπως αυτά  καθορίστηκαν με το πρωτόκολλο του Λονδίνου (3.2.1830). Βρεταν… | Greece  map, Map, Vintage world maps">
            <a:extLst>
              <a:ext uri="{FF2B5EF4-FFF2-40B4-BE49-F238E27FC236}">
                <a16:creationId xmlns:a16="http://schemas.microsoft.com/office/drawing/2014/main" id="{5DD18DD1-DFA6-4725-A8BE-13786BC0F1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644008" cy="396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884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CA4D5D-94DA-4C1C-8AF5-9E04619B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r>
              <a:rPr lang="cs-CZ"/>
              <a:t>Problémy s budováním nového státu</a:t>
            </a:r>
          </a:p>
        </p:txBody>
      </p:sp>
      <p:graphicFrame>
        <p:nvGraphicFramePr>
          <p:cNvPr id="53253" name="Zástupný symbol pro obsah 2">
            <a:extLst>
              <a:ext uri="{FF2B5EF4-FFF2-40B4-BE49-F238E27FC236}">
                <a16:creationId xmlns:a16="http://schemas.microsoft.com/office/drawing/2014/main" id="{9C188FEE-C819-4355-B93F-3432DCE515A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36365908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BA7B6C7-14C6-4E12-867C-731A9362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br>
              <a:rPr lang="cs-CZ" sz="2300"/>
            </a:br>
            <a:r>
              <a:rPr lang="cs-CZ" sz="2300"/>
              <a:t>Spory o (dis)kontinuitě řeckého národa v řecké historiografii</a:t>
            </a:r>
          </a:p>
        </p:txBody>
      </p:sp>
      <p:pic>
        <p:nvPicPr>
          <p:cNvPr id="20484" name="il_fi" descr="22453_1344812698337_1171847072_1048335_2145201_n">
            <a:extLst>
              <a:ext uri="{FF2B5EF4-FFF2-40B4-BE49-F238E27FC236}">
                <a16:creationId xmlns:a16="http://schemas.microsoft.com/office/drawing/2014/main" id="{23F17E89-0BC5-41E5-92ED-D1A344388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3" r="1" b="1"/>
          <a:stretch/>
        </p:blipFill>
        <p:spPr bwMode="auto">
          <a:xfrm>
            <a:off x="301752" y="1527048"/>
            <a:ext cx="8503920" cy="457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3">
            <a:extLst>
              <a:ext uri="{FF2B5EF4-FFF2-40B4-BE49-F238E27FC236}">
                <a16:creationId xmlns:a16="http://schemas.microsoft.com/office/drawing/2014/main" id="{C00BC393-7029-4A41-B697-02C0DEA1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600"/>
              <a:t>Filhelénismus a jejich vliv na vytvaření národní identity </a:t>
            </a:r>
          </a:p>
        </p:txBody>
      </p:sp>
      <p:sp>
        <p:nvSpPr>
          <p:cNvPr id="21508" name="Zástupný symbol pro obsah 5">
            <a:extLst>
              <a:ext uri="{FF2B5EF4-FFF2-40B4-BE49-F238E27FC236}">
                <a16:creationId xmlns:a16="http://schemas.microsoft.com/office/drawing/2014/main" id="{B5396958-172A-42CF-BBDD-12807F5AE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900" err="1"/>
              <a:t>Filheléni</a:t>
            </a:r>
            <a:r>
              <a:rPr lang="cs-CZ" altLang="cs-CZ" sz="1900"/>
              <a:t> – evropští liberálové, intelektuálové, umělci a politici, kteří obdivovali a podporovali boj řeckého lidu za osvobození od osmanské nadvlády.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900"/>
              <a:t>Po osvobození Řecka od osmanské nadvlády nevymizeli,  naopak výrazně působili např. v době </a:t>
            </a:r>
            <a:r>
              <a:rPr lang="cs-CZ" altLang="cs-CZ" sz="1900" err="1"/>
              <a:t>Ottonské</a:t>
            </a:r>
            <a:r>
              <a:rPr lang="cs-CZ" altLang="cs-CZ" sz="1900"/>
              <a:t> .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900"/>
              <a:t>Filhelénství dominovaly křesťansko-romantické, liberální i klasicistní myšlenky.  Velké množství uměleckých děl (obrazů, písní, básní) vyjadřovalo nadšení pro věc řeckého národa. </a:t>
            </a:r>
          </a:p>
        </p:txBody>
      </p:sp>
      <p:pic>
        <p:nvPicPr>
          <p:cNvPr id="21507" name="Zástupný symbol pro obsah 6" descr="filelines2.bmp">
            <a:extLst>
              <a:ext uri="{FF2B5EF4-FFF2-40B4-BE49-F238E27FC236}">
                <a16:creationId xmlns:a16="http://schemas.microsoft.com/office/drawing/2014/main" id="{A0087D3A-7091-4AEC-8794-DA2842E734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r="18092" b="1"/>
          <a:stretch/>
        </p:blipFill>
        <p:spPr>
          <a:xfrm>
            <a:off x="4800600" y="1371600"/>
            <a:ext cx="4038600" cy="4681728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546C095-36D6-4CCC-9585-B658F0A4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Jakob </a:t>
            </a:r>
            <a:r>
              <a:rPr lang="cs-CZ" sz="2800" b="1" dirty="0" err="1">
                <a:solidFill>
                  <a:schemeClr val="accent3">
                    <a:shade val="75000"/>
                  </a:schemeClr>
                </a:solidFill>
              </a:rPr>
              <a:t>Philipp</a:t>
            </a: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cs-CZ" sz="2800" b="1" dirty="0" err="1">
                <a:solidFill>
                  <a:schemeClr val="accent3">
                    <a:shade val="75000"/>
                  </a:schemeClr>
                </a:solidFill>
              </a:rPr>
              <a:t>Fallmerayer</a:t>
            </a:r>
            <a:r>
              <a:rPr lang="cs-CZ" sz="2800" b="1" dirty="0">
                <a:solidFill>
                  <a:schemeClr val="accent3">
                    <a:shade val="75000"/>
                  </a:schemeClr>
                </a:solidFill>
              </a:rPr>
              <a:t> (10.12.1790 – 26.4.1861)</a:t>
            </a:r>
          </a:p>
        </p:txBody>
      </p:sp>
      <p:pic>
        <p:nvPicPr>
          <p:cNvPr id="22531" name="Zástupný symbol pro obsah 6" descr="fallmer.jpg">
            <a:extLst>
              <a:ext uri="{FF2B5EF4-FFF2-40B4-BE49-F238E27FC236}">
                <a16:creationId xmlns:a16="http://schemas.microsoft.com/office/drawing/2014/main" id="{C5A92C61-43B0-47AF-A97A-C2BD63AB60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57338"/>
            <a:ext cx="3744913" cy="4392612"/>
          </a:xfrm>
        </p:spPr>
      </p:pic>
      <p:sp>
        <p:nvSpPr>
          <p:cNvPr id="22532" name="Zástupný symbol pro obsah 5">
            <a:extLst>
              <a:ext uri="{FF2B5EF4-FFF2-40B4-BE49-F238E27FC236}">
                <a16:creationId xmlns:a16="http://schemas.microsoft.com/office/drawing/2014/main" id="{0276167D-4849-4791-B6A5-015E5C1E1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cs-CZ" altLang="en-US" sz="1800"/>
              <a:t>Fallmerayer  byl tyrolský cestovatel, novinář, politik a historik, známý svými kontroverzními (někteří dokonce říkají rasistickými) teoriemi týkající se původu Řeků.</a:t>
            </a:r>
          </a:p>
          <a:p>
            <a:pPr eaLnBrk="1" hangingPunct="1">
              <a:lnSpc>
                <a:spcPct val="70000"/>
              </a:lnSpc>
            </a:pPr>
            <a:r>
              <a:rPr lang="cs-CZ" altLang="en-US" sz="1800"/>
              <a:t>Jeho studie „</a:t>
            </a:r>
            <a:r>
              <a:rPr lang="de-DE" altLang="en-US" sz="1800" b="1" i="1"/>
              <a:t>Geschichte der Halbinsel Morea </a:t>
            </a:r>
            <a:r>
              <a:rPr lang="de-DE" altLang="en-US" sz="1800" i="1"/>
              <a:t>während des Mittelalters</a:t>
            </a:r>
            <a:r>
              <a:rPr lang="cs-CZ" altLang="en-US" sz="1800" i="1"/>
              <a:t>“</a:t>
            </a:r>
            <a:r>
              <a:rPr lang="de-DE" altLang="en-US" sz="1800"/>
              <a:t> </a:t>
            </a:r>
            <a:r>
              <a:rPr lang="cs-CZ" altLang="en-US" sz="1800"/>
              <a:t>byla vydána v roce 1830. V předmluvě mj. píše:</a:t>
            </a:r>
          </a:p>
          <a:p>
            <a:pPr eaLnBrk="1" hangingPunct="1">
              <a:lnSpc>
                <a:spcPct val="70000"/>
              </a:lnSpc>
            </a:pPr>
            <a:r>
              <a:rPr lang="cs-CZ" altLang="en-US" sz="1800"/>
              <a:t>"</a:t>
            </a:r>
            <a:r>
              <a:rPr lang="cs-CZ" altLang="en-US" sz="1800" i="1"/>
              <a:t>Rasa Hellénů v Evropě zcela zanikla. Fyzická krása, intelektuální nedostižitelnost, vnitřní harmonie a cit pro uměřenost, umění, soutěživost, instituce města a vesnice, nádhera sloupů a chrámů – ba dokonce i samotné jejich jméno zmizely z řeckého světa. V žilách křesťanských obyvatel současného Řecka nekoluje jediná kapka čisté hellénské krve." </a:t>
            </a:r>
          </a:p>
          <a:p>
            <a:pPr eaLnBrk="1" hangingPunct="1">
              <a:lnSpc>
                <a:spcPct val="70000"/>
              </a:lnSpc>
            </a:pPr>
            <a:endParaRPr lang="cs-CZ" altLang="en-US" sz="600"/>
          </a:p>
          <a:p>
            <a:pPr eaLnBrk="1" hangingPunct="1">
              <a:lnSpc>
                <a:spcPct val="70000"/>
              </a:lnSpc>
            </a:pPr>
            <a:endParaRPr lang="cs-CZ" altLang="en-US" sz="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6">
            <a:extLst>
              <a:ext uri="{FF2B5EF4-FFF2-40B4-BE49-F238E27FC236}">
                <a16:creationId xmlns:a16="http://schemas.microsoft.com/office/drawing/2014/main" id="{A78146FB-BDE6-4B48-BEC0-3CD8231A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 wrap="square" anchor="b">
            <a:normAutofit/>
          </a:bodyPr>
          <a:lstStyle/>
          <a:p>
            <a:pPr eaLnBrk="1" hangingPunct="1"/>
            <a:r>
              <a:rPr lang="cs-CZ" altLang="cs-CZ"/>
              <a:t>Konstantinos Paparrigopoulos  (1815-1891)</a:t>
            </a:r>
          </a:p>
        </p:txBody>
      </p:sp>
      <p:pic>
        <p:nvPicPr>
          <p:cNvPr id="23555" name="Zástupný symbol pro obsah 9">
            <a:extLst>
              <a:ext uri="{FF2B5EF4-FFF2-40B4-BE49-F238E27FC236}">
                <a16:creationId xmlns:a16="http://schemas.microsoft.com/office/drawing/2014/main" id="{745557BC-7E1E-45BB-91FF-1A1CC6A7AD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060"/>
          <a:stretch/>
        </p:blipFill>
        <p:spPr>
          <a:xfrm>
            <a:off x="301752" y="1371600"/>
            <a:ext cx="4038600" cy="4681728"/>
          </a:xfrm>
          <a:noFill/>
        </p:spPr>
      </p:pic>
      <p:sp>
        <p:nvSpPr>
          <p:cNvPr id="23556" name="Zástupný symbol pro obsah 8">
            <a:extLst>
              <a:ext uri="{FF2B5EF4-FFF2-40B4-BE49-F238E27FC236}">
                <a16:creationId xmlns:a16="http://schemas.microsoft.com/office/drawing/2014/main" id="{E3E384AA-344B-4198-999A-12F2A118B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 wrap="square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800"/>
              <a:t>1815 se narodil v Konstantinopoli.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1821 otec a bratr byli Turky zavražděni po vypuknutí řecké národně osvobozenecké revoluce.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1830 se jeho rodina vrací do již nezávislého Řecka – studuje střední školu (Κεντρικό Σχολείο).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1840 pracuje na Ministerstvu spravedlnosti, v roce 1845 je propuštěn jako „eterochthon“.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 1851 profesorem historie a od roku 1872 rektorem Národní  univerzity v Aténách.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800"/>
              <a:t>1860 – 1876 </a:t>
            </a:r>
            <a:r>
              <a:rPr lang="cs-CZ" altLang="cs-CZ" sz="1800" i="1"/>
              <a:t>Dějiny řeckého národa</a:t>
            </a:r>
            <a:r>
              <a:rPr lang="cs-CZ" altLang="cs-CZ" sz="1800"/>
              <a:t>, kde položí základy tzv. nepřerušené kontinuity řeckého národa.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400A6CEB-0855-433A-8806-92B0E341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cs-CZ" altLang="en-US"/>
              <a:t>Janis Kordatos (1891–1961)</a:t>
            </a:r>
          </a:p>
        </p:txBody>
      </p:sp>
      <p:pic>
        <p:nvPicPr>
          <p:cNvPr id="25603" name="Zástupný symbol pro obsah 4">
            <a:extLst>
              <a:ext uri="{FF2B5EF4-FFF2-40B4-BE49-F238E27FC236}">
                <a16:creationId xmlns:a16="http://schemas.microsoft.com/office/drawing/2014/main" id="{B1569BCF-3A78-4C6A-9EA6-E2FFAEDC61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73238"/>
            <a:ext cx="3024187" cy="3887787"/>
          </a:xfrm>
        </p:spPr>
      </p:pic>
      <p:sp>
        <p:nvSpPr>
          <p:cNvPr id="25604" name="Zástupný symbol pro obsah 3">
            <a:extLst>
              <a:ext uri="{FF2B5EF4-FFF2-40B4-BE49-F238E27FC236}">
                <a16:creationId xmlns:a16="http://schemas.microsoft.com/office/drawing/2014/main" id="{DA7649F5-3695-4734-A2A9-BEAFAD64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r>
              <a:rPr lang="cs-CZ" altLang="en-US" sz="1600"/>
              <a:t>Studoval práva v Aténách, věnoval se však studiu novodobých dějin Řecka.</a:t>
            </a:r>
          </a:p>
          <a:p>
            <a:r>
              <a:rPr lang="cs-CZ" altLang="en-US" sz="1600"/>
              <a:t>Patřil k zakládajícím členům Socialistické dělnické strany Řecka (1918). V době 1920–1924 byl tajemníkem Komunistické strany Řecka – KKE.</a:t>
            </a:r>
          </a:p>
          <a:p>
            <a:r>
              <a:rPr lang="cs-CZ" altLang="en-US" sz="1600"/>
              <a:t>V roce 1927 odešel z KKE,  protože nesouhlasil se stanoviskem Kominterny ohledně autonomie Makedonie. </a:t>
            </a:r>
          </a:p>
          <a:p>
            <a:r>
              <a:rPr lang="cs-CZ" altLang="en-US" sz="1600"/>
              <a:t>V letech diktatury Metaxase byl vězněn. Během okupace se zúčastnil odboje v řádach Národní osvobozenecké fronty – EAM. Po válce se stal představitelem Sjednocené demokratické levice.</a:t>
            </a:r>
          </a:p>
          <a:p>
            <a:r>
              <a:rPr lang="cs-CZ" altLang="en-US" sz="1600"/>
              <a:t>Samouk historik, nicméně velmi plodný spisovatel, zastáncem diskontinuity řeckého národa. Jeho kniha „</a:t>
            </a:r>
            <a:r>
              <a:rPr lang="cs-CZ" altLang="en-US" sz="1600" i="1"/>
              <a:t>Sociální rozměr řecké revoluce“ (1924)</a:t>
            </a:r>
            <a:r>
              <a:rPr lang="cs-CZ" altLang="en-US" sz="1600"/>
              <a:t>, vyvolala bouřlivé reakce a diskuse.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3368</Words>
  <Application>Microsoft Office PowerPoint</Application>
  <PresentationFormat>Προβολή στην οθόνη (4:3)</PresentationFormat>
  <Paragraphs>227</Paragraphs>
  <Slides>41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41</vt:i4>
      </vt:variant>
    </vt:vector>
  </HeadingPairs>
  <TitlesOfParts>
    <vt:vector size="47" baseType="lpstr">
      <vt:lpstr>Arial</vt:lpstr>
      <vt:lpstr>Calibri</vt:lpstr>
      <vt:lpstr>Georgia</vt:lpstr>
      <vt:lpstr>Wingdings</vt:lpstr>
      <vt:lpstr>Wingdings 2</vt:lpstr>
      <vt:lpstr>Administrativní</vt:lpstr>
      <vt:lpstr>Okruhy otázek z řeckých dějin  19. a 20. století</vt:lpstr>
      <vt:lpstr>Návrhy seminárních prací </vt:lpstr>
      <vt:lpstr>» Doporučená literatura</vt:lpstr>
      <vt:lpstr>Literatura</vt:lpstr>
      <vt:lpstr> Spory o (dis)kontinuitě řeckého národa v řecké historiografii</vt:lpstr>
      <vt:lpstr>Filhelénismus a jejich vliv na vytvaření národní identity </vt:lpstr>
      <vt:lpstr>Jakob Philipp Fallmerayer (10.12.1790 – 26.4.1861)</vt:lpstr>
      <vt:lpstr>Konstantinos Paparrigopoulos  (1815-1891)</vt:lpstr>
      <vt:lpstr>Janis Kordatos (1891–1961)</vt:lpstr>
      <vt:lpstr>Řecká etnogeneze – Kdo je Hellénem  </vt:lpstr>
      <vt:lpstr>Dědictví Byzance a zformování novořeckého národa</vt:lpstr>
      <vt:lpstr>1770-1820: přelomové období v zformování novořeckého národa</vt:lpstr>
      <vt:lpstr>Proměny řecké společnosti ke konci 18. stol.</vt:lpstr>
      <vt:lpstr>Řecké osvícenectví </vt:lpstr>
      <vt:lpstr>Rigas Ferreos Velestinlis  1757 – †24.6.1798</vt:lpstr>
      <vt:lpstr>Rigas a jeho plán všebalkánské republiky</vt:lpstr>
      <vt:lpstr>Adamantios Korais (1748-1831)</vt:lpstr>
      <vt:lpstr>Sedmiostrovní stát</vt:lpstr>
      <vt:lpstr>Krize osmanské říše a Ali Paša Janinský  (*1741 – †1822) </vt:lpstr>
      <vt:lpstr>Filiki Eteria</vt:lpstr>
      <vt:lpstr>Ypsilantis vůdcem revoluce</vt:lpstr>
      <vt:lpstr>Vyhlášení revoluce v Moldavsku</vt:lpstr>
      <vt:lpstr>Potlačeni povstání ve Valašsku </vt:lpstr>
      <vt:lpstr>Vyhlášení národně osvobozenecké revoluce </vt:lpstr>
      <vt:lpstr>25. březen 1821</vt:lpstr>
      <vt:lpstr>Revoluce na ostrovech </vt:lpstr>
      <vt:lpstr>Klíčové úspěchy: dobytí Tripolitsy - Dervenakia</vt:lpstr>
      <vt:lpstr>Revoluční roky 1821-22</vt:lpstr>
      <vt:lpstr>Turecké represálie proti Řeckům</vt:lpstr>
      <vt:lpstr>Vyvraždění Řeků na Chiu</vt:lpstr>
      <vt:lpstr>Řecká revoluce a svět</vt:lpstr>
      <vt:lpstr>Vnímaní řecké revoluce evropskou veřejností</vt:lpstr>
      <vt:lpstr>Británie a řecká revoluce</vt:lpstr>
      <vt:lpstr>Půjčky nezávislosti </vt:lpstr>
      <vt:lpstr>r. 1823 – 25 ve znamení občanských střetů</vt:lpstr>
      <vt:lpstr>Revoluce v ohrožení</vt:lpstr>
      <vt:lpstr>r. 1826 – 1827 Útlum revoluce</vt:lpstr>
      <vt:lpstr>Anglie – Rusko – Francie k řecké otázce</vt:lpstr>
      <vt:lpstr>Vyhlášení nezávislosti</vt:lpstr>
      <vt:lpstr>Hranice nezávislého řeckého státu v r. 1830</vt:lpstr>
      <vt:lpstr>Problémy s budováním nového státu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«Όλβιος όστις ιστορίης έσχεν μάθησιν»</dc:title>
  <dc:creator>Konstantinos Tsivos</dc:creator>
  <cp:lastModifiedBy>Konstantinos Tsivos</cp:lastModifiedBy>
  <cp:revision>12</cp:revision>
  <dcterms:created xsi:type="dcterms:W3CDTF">2020-10-12T12:15:14Z</dcterms:created>
  <dcterms:modified xsi:type="dcterms:W3CDTF">2024-02-20T10:01:13Z</dcterms:modified>
</cp:coreProperties>
</file>