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796" r:id="rId3"/>
    <p:sldId id="786" r:id="rId4"/>
    <p:sldId id="787" r:id="rId5"/>
    <p:sldId id="788" r:id="rId6"/>
    <p:sldId id="797" r:id="rId7"/>
    <p:sldId id="795" r:id="rId8"/>
    <p:sldId id="789" r:id="rId9"/>
    <p:sldId id="768" r:id="rId10"/>
    <p:sldId id="763" r:id="rId11"/>
    <p:sldId id="798" r:id="rId12"/>
    <p:sldId id="799" r:id="rId13"/>
    <p:sldId id="800" r:id="rId14"/>
    <p:sldId id="801" r:id="rId15"/>
    <p:sldId id="802" r:id="rId16"/>
    <p:sldId id="80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21T16:13:09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10451 3943 0,'0'-27'15,"27"27"1,78 27 0,1-27-1,-53 0 17,0 0-17,-27 0 32,27 26-47</inkml:trace>
  <inkml:trace contextRef="#ctx0" brushRef="#br0" timeOffset="769.3">11271 3996 0,'27'26'47,"-1"-26"-47,27 0 16,79 26-1,-52-26 1,-27 0 0,-27 0-16,1 0 15</inkml:trace>
  <inkml:trace contextRef="#ctx0" brushRef="#br0" timeOffset="2151.67">8599 4022 0,'53'26'63,"53"-26"-47,-80 0-1,159 27-15,-79-27 31,-79 0-15,-1 0 0,1 0-1,52 0 1,-26 0 0,-27 0 93</inkml:trace>
  <inkml:trace contextRef="#ctx0" brushRef="#br0" timeOffset="4857.22">9578 4101 0,'26'0'313,"1"0"-313,-1 0 15,27 0 1,-26 27 0,-1-1-1,1 1 17,-1-27-32,0 0 62,1 0 172,-27-27-234,0 1 16,26-1 0,1 1-1,-27-1 17,0 1-17,26 0-15,1-27 31,-27 26-15,26 1 0,-26-1 156,0 1-141,0-1-16,0 1 1,0-1 0,0 1 140,0-1-140</inkml:trace>
  <inkml:trace contextRef="#ctx0" brushRef="#br0" timeOffset="6294.62">9790 3810 0,'26'0'63,"0"0"-48,27 0 1,-26 0 15,-1 0-15,1 0-1,-1-26 1,1-1 15,-1 27-15,1 0 203,26 0-219,-27 0 31,-26 27-31,0-1 15,53-26 1,-53 27 0,26-27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21T16:15:47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4630 1429 0,'0'27'109,"0"25"-93,0 28-16,0 105 15,0-53 1,0-26-1,0 53 1,0-27 15,0-52-15,0-1 0,0-53-1</inkml:trace>
  <inkml:trace contextRef="#ctx0" brushRef="#br0" timeOffset="832.45">4630 2038 0,'0'-27'78,"27"27"-63,26 0 32,-1 0-31,1 0 0,0 0-1,-26 0-15,-1 27 31,1-27 32,-1 0-47,1 0-16,26 26 15,-1 1 1,1-27-1,-26 0 1</inkml:trace>
  <inkml:trace contextRef="#ctx0" brushRef="#br0" timeOffset="1397.84">5345 1376 0,'0'27'47,"0"-1"-47,0 1 16,0 78 0,0-925-1,0 1958 1,0-953-1,0-26 1,0-53 0,0-27-1,0-53 1,0 27 0,0-26-1,0-1 63,26-52-62,27-27-16</inkml:trace>
  <inkml:trace contextRef="#ctx0" brushRef="#br0" timeOffset="2528.19">6218 1217 0,'26'27'32,"-26"-1"-17,0 54 1,0 26-16,27-1 16,-1 54-1,-26 106 1,0-80-1,0-79 1,0 0 0,27-80 62,52-79 0,-79-26-78,53-1 16,0 27-1,-53 1 1,26 25 78,1 54-79,-1-27-15,27 105 16,0-25 15,26 105-15,-52-132-1,26 26 1,-27-52 0,1-27 15,-1 0-31,27 0 15,26-212 1,1 133-16,-80 26 16,53-80-16,132-237 15,-106 26 1,27 132 0,-79 107-1,-1-1 1</inkml:trace>
  <inkml:trace contextRef="#ctx0" brushRef="#br0" timeOffset="5778.53">8652 1085 0,'-27'-53'47,"-26"0"-47,27 0 16,0 27-1,-80-133 1,0 53-1,53 27 1,-106 26 0,27-26-1,0 26 1,-27 0 0,27 26-1,-54 27 1,81-26-16,-54 26 15,-26-53 1,-27 27 0,27-1-1,-106-26 17,-53 53-17,79-26 1,133 26-1,-27 0 1,0 0 0,27 53-1,-80 52 1,-105 1 0,158-26-1,80-1 1,52-53-1,-26 107 1,-26-1 0,53-26-1,26-27 1,0 80 0,-27 0 15,27-106-31,0 53 15,0-1 1,0-78-16,0 158 16,0-53-1,27-26 1,26 53 0,-27-80-1,27 54 1,106-1-1,-80-53 1,0 54 0,80-54-1,-27 0 1,27 1 15,132 52-31,-106-106 31,106 80-15,106-53 0,-106 0-1,-26 0 1,-27-53 0,-26-26-1,-80-27 1,0-27-1,1-26 1,-1 1 0,0-1-1,-105 53 1,26-53 0,0 0-1,26 0 1,0 27 15,-26 0-15,0-27-1,-53 0 1,53-26 0,-53 26-1,0 79-15,0-52 16,26-106-1,-26 105 1,0-25 0,-26-1-1,26 53 1,0 0 15,-26 26-31,26-26 31,0 1 1</inkml:trace>
  <inkml:trace contextRef="#ctx0" brushRef="#br0" timeOffset="8386.71">10689 900 0,'0'-27'32,"0"1"-1,0 0-16,27 26 1,-1-27 0,1 27-1,25 0 1,1 0 0,0 0-1,-26 27 1,-1-1-1,1 27 1,-1 0 15,-26 0-31,27-27 16,-27 54 0,-53 25-1,0-52 1,0 27-1,-27-27-15,-78 105 16,-54 1 0,-26 0-1,132-106 1,53 0 0,0-53-1,-26 26 1,26 1-1,79-27 79,133 0-94,-27 0 0,212 53 16,-53-27 15,-105-26-15,-107 0-1,-53 0 17,1 0-17,26 0 1,53 0-1,-27 0-15,-26 0 16,26 0 15,-52 0-31</inkml:trace>
  <inkml:trace contextRef="#ctx0" brushRef="#br0" timeOffset="9187.44">11853 1879 0,'0'-27'31,"0"1"-15,0-27-1,106-132 1,-26 105 0,25-25-16,81-54 15,-134 106 1,1-26-1,-53-1 1,0 133 78,-26 53-94,26-27 15,0 27-15,-27 26 16,27 54 0,-52-107-1,52-53 17,0 1-17,0 26 16,0 0-31,0-27 16,0 1 0,0-1-1,0 1 32</inkml:trace>
  <inkml:trace contextRef="#ctx0" brushRef="#br0" timeOffset="9501.73">13150 2117 0</inkml:trace>
  <inkml:trace contextRef="#ctx0" brushRef="#br0" timeOffset="10491.9">13864 1535 0,'-26'0'47,"-1"26"-47,27 54 15,0-27 17,0 52-17,0-25 1,27-1 0,52-26-1,0-53 1,27 53-1,-53-26-15,27-27 16,-1 0 0,159 0-1,-79 0 1,-27 0 0,-105-53-1,78-80 1,-105 80-1,0 0 1,0 1 0,0 25 15,0-52-15,-26 26-1,-53 0 1,52 53-1,-52 0 1,26 0 0,-79 0-1,52 0 1,-26 0 0,-26 0-1,79 26 1,0-26-1,0 27 1,-26 26 0,-53 53 15,52-80-31</inkml:trace>
  <inkml:trace contextRef="#ctx0" brushRef="#br0" timeOffset="11733.66">15531 1270 0,'0'-26'16,"27"26"-16,-1-27 15,0 27 1,27-53-1,0 27 17,-26 26-17,26 0 1,26 0 0,27 26-1,-27 27 1,-26 0-1,-26 0 1,-27-26 0,0-1-1,0 1 1,-53 78 0,26-78-16,-79 52 15,53-26 1,-26 0-1,53-26 1,26-54 78,26 27-94,1-26 15,78-1 1,-52 1 0,27 26-16,-27 0 15,26 0 1,-26 53 0,26 26-1,-26-26 1,-53 0-1,27 0 1,-1 0 0,-26-27 15,0 1-15,-53 78-1,-79-52 1,0-26-1,-159-27 1,158 0 0,80 0-1,27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21T16:16:32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8652 15717 0,'-27'-27'47,"27"1"-47,-26 26 15,-1-27-15,-52 27 32,0-53-17,26 0 1,26 53-1,-52-26 1,79-1 0,-79 1 15,52 0-15,-26-1-16,27 27 15,-54 0 1,28-26-1,-28-1 1,27 27 0,0-26-1,-26 26 1,26 0 0,-53-80 15,53 80-16,-26 0 1,-27 0 0,0 0-1,0-26 1,80 26-16,-27 0 16,-26 0-16,-54 0 15,28 0 1,78 0-1,-52 0 1,-1 0 0,1 0-1,0 0 1,-27 0 0,26 0-1,54 0 16,-1 26-15,-26-26 0,27 27-1,0-27 1,-27 0 0,-27 26-1,-26 27 1,27-26-1,0-27 1,26 26 0,0 1-1,26-27 1,1 0 0,-27 0-1,27 26 1,-27 0 15,26 1-15,-52 52-1,26-52 1,26-1 0,-25 1-1,52-1 1,-27 53-1,-52 27 1,79-26 0,0-1-16,-27-26 15,27-27-15,0 54 16,0-1 0,0 1-1,27-1 1,52 27-1,53-53 17,54 0-17,52 26 1,26-53 0,107 27-1,105-26 1,-344-27-1,53 0-15,54 0 16,-107 0 0,-26 0-1,52 0 1,1-27 0,0-26-1,0 27 1,-53-27-1,-54 27 1,-25-1 15,-1 27-31,-26-26 16,0-54 0,0 1-1,0-27 1,0-26-1,0 26 1,0 27 0,0-27-1,0 79 1,0 1 0,0-27 15,0 26 141</inkml:trace>
  <inkml:trace contextRef="#ctx0" brushRef="#br0" timeOffset="3317.55">25321 13679 0,'0'27'94,"26"-27"-94,27 0 15,79 0 1,-52-27 0,-27 27-1,52 0 1,54 0-1,26 0 1,-52 0-16,-28 0 16,81 0-16,105-53 15,0 27 1,-27-1 0,27 27-1,80-26 16,-80 0-15,26 26 0,-105 0-1,-53 0-15,-53 0 16,105 0 0,-52-53-1,-27 53 1,-52-27-16</inkml:trace>
  <inkml:trace contextRef="#ctx0" brushRef="#br0" timeOffset="34260.67">794 12700 0,'0'0'0,"26"0"125,54 0-125,-1 0 0,133 0 32,-54 0-17,-78 0 1,158 53 0,-79-53-1,-54-1005 1,-25 2010-1,-54-1005 1,1 0-16,-1 0 156,-26-53-124,-26 27-32,-1 26 15,27-27 1,-26 27-16,-1 0 15,1-53 1,-27 27 0,0 0-1,53-1 1,-26 27 0</inkml:trace>
  <inkml:trace contextRef="#ctx0" brushRef="#br0" timeOffset="36524.01">1058 11774 0,'27'0'47,"26"-26"-31,132 26-1,-79 0-15,26 0 16,186 0 0,-107 0-1,27 106 1,27-27 0,-80-53-1,-26 27 1,0-26-1,-27-1 1,-53-26 15,-26 0-15,-106-53 125,27 53-141,-27-53 15,-79 1 1,-27-28-1,27 80 1,52-79 0,54 79-1,-1 0 17,80 26 108,27-26-124,-1 53-16,53 0 15,-26-26 17,0 52-17,0-53 1,-53 1 0,0-1-1,-27-26 63,-26 53-46,0-26-32,-26-1 15,-27 27 1,-80 26-1,28-26 1,-54-53 0,27 53-1,79-53 1,0 27 0,26-27 15,1 0-16,-1 26 1,1-26 0,26 27-1,-53-1 1,26-26 0,1 0 93</inkml:trace>
  <inkml:trace contextRef="#ctx0" brushRef="#br0" timeOffset="38237.81">2090 12065 0,'0'0'16,"27"-26"-1,-27 52 95,-53 1-95,-27-27-15,-25 26 16,-28 27-16,-105 27 16,53 25-1,-27 54 1,159-106 0,27 0 15,-27-27 0,26 27-15,-25-53-1,104 0 32,28-53-31,79-52-16,26 25 15,53-52 1,-106 105 0,-105 1-1,-54 52 79,-26 27-78,-79 53-1,0 0-15,79-53 16,-106 53 0,106-80-1,53 1 1,106-27 31,53 0-32,238-186 1,-106 81 0,-106 52-1,-238 79 48,26 1-63,-25 26 15,-28 79 1,1-79 0,-133 53-1,53-27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21T16:18:56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4762 13812 0,'53'0'141,"-26"0"-141,26 0 16,0 0-1,26 26 1,-26-26-16,0 26 16,53-26-1,-53 0 1,53 53-1,26-26 1,27-1 0,-27-26-1,0 0 1,53 53 0,-26-53-1,26 0 1,-26 0 15,-53 0-15,0 0-1,26 53 1,0-53 0,-52 0-1,-27 0 1,26 0-1,0 0 1,27 0 0,-26 0-1,78-26 1,28-1 15,-134 1-31,107-1 16,-79 27 15,52 0-15,0 0-1,-26-79 1,0 79 0,-53 0 15,-53-27 94</inkml:trace>
  <inkml:trace contextRef="#ctx0" brushRef="#br0" timeOffset="46138.37">9075 15187 0,'27'0'31,"-1"0"32,1 0-48,52 0-15,-26-26 16,-27 26 0,1 0 30,-27-27 1,0 1-31,0 0 0,0-1-1,0 1 1,0-1-1,0 1-15,0-1 16,0-26 15,-27 0 1,1 53 14,-1 0-14,1 0-1,0 0-15,-1 0-1,1 0 63,26 27-78,-27-27 16,1 26-16,26 27 16,0-26-1,0-1 1,0 1-1,0-1-15,0 1 0,-27-1 16,27 27 0,0-27 15,0 27-15,0-26-1,0 26 1,0-27 15,27 1-15,52-1-1,0-26 1,-52 0 0,26 0-16,-27 53 15,27-53 79,0-26-63,-53-1-15</inkml:trace>
  <inkml:trace contextRef="#ctx0" brushRef="#br0" timeOffset="46641.54">9631 14976 0,'26'26'16,"-26"27"-1,53 0 1,-53 0 0,27 26-1,26 1 1,-53-54 0,0 27-1,26-53 1,0 27-1,1 52 1,-1-79 62,-26-27-62</inkml:trace>
  <inkml:trace contextRef="#ctx0" brushRef="#br0" timeOffset="47505.83">9419 14976 0,'27'0'78,"-1"0"-62,1 0-16,-1 0 16,0 0-1,1 0 1,-1 0 0,27 0-1,-26 0 1,26 0-1,-27 0 17,27 0-17,-27 0 1,27 0 31,-26 26-32</inkml:trace>
  <inkml:trace contextRef="#ctx0" brushRef="#br0" timeOffset="49030.44">8493 14605 0,'27'0'78,"-1"0"-63,0 0-15,107 0 16,-54 0 15,1 0-15,-54 0 0,27 0-16,0 0 31,-27 0-16,54 0 1,-1 0 0,0 0-1,-26 0 1,-26 0 0,-1-1005-1,1 2010 1,-1-1005-1,1 0 1,105 0 0,-106 0-1,1 0 17,-1 0-17,1 0 1,-27-26-1,26 26 79,1 0-78,-1-27-1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A649-1F9F-43B8-B9E7-B4A15D42A9A9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67EFC-E2D0-4AE4-A6B4-C32D4F152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25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75B6B1E-3F63-494C-92B1-DD3C3DB3A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B4D6412-CC17-4395-9525-7E70FB77E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335E61C-DD00-4ECD-BA3D-228167817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C20C277-490D-469A-8F7C-060EE5278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13D130F-52E0-4D41-AD92-11FDC83B3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6F1A448-17B8-4D6A-9734-F1EB878B1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352C55D-08DD-47B8-AE4E-F8FC0D105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5B0277C-2137-41AE-A5AD-4757550B2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A3EB7C4-F020-4C50-918C-AC2AD1926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CCE1BFB-5619-426A-9E8D-929FAFE74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45C36F9-A2D2-4256-89BE-35EE612A2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058A847-2761-42AC-9EDA-FACB42C75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3438317-B7D8-4039-A616-93F284AF8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E9D07B0-64EE-4974-9904-45DF86FF6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E4026-0112-4569-B715-A8C44792D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A0E400-B26C-4978-BA25-36B3FFDFE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BCC47E-A5AE-4515-81F4-A2B599F9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034516-D034-4FC0-8D23-73E31D91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58FD23-2AD7-4B6B-ADCD-47E074B1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D6728-9AC4-4A23-B7C9-6902413E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A2F97C-D297-471A-926B-708400414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3F115D-838D-4E6B-BF47-C62C56EC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0CDD87-2250-4FF8-9F11-9AD77B3E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56D316-6584-4C34-AF01-D95B8A84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7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AB9BF4-6D47-47E3-9E84-DC3B056BA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C01523-0B73-4E26-BCE6-ECE92D7A2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615466-DDD9-4688-AD96-E00CCB75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7F5F6D-AF52-437B-ABB5-E7E58D77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31E418-E9AC-4903-9039-DFDDF276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86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01E3-5E5F-48D1-96D6-EC71C621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6B56B-7B6A-449C-8811-91C6E2F16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1A288B-2142-40C4-9EEE-80F71EB9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82FCD7-C836-4969-86DA-5454470B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5C97D8-7D57-41A3-9E38-3AFB6411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63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8B086-537C-49F4-A6B2-7960582A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6D4E4C-0470-4197-8BC2-BF6F1BF28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0086AA-888A-4A82-8ADD-066FDE11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411465-F174-43A6-953C-43B488DC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496274-8DEA-4CED-848D-8A688641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1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94F38-35B1-4429-9976-2538C599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2DADC3-DD58-4E98-A168-2D50900B1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D118E9-2DD5-4AC1-9560-84CBC480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CB1543-F059-4A06-B070-4E475709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8ADB7F-44F6-4204-8A80-0A4EC95E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501144-BAB5-479D-B747-7C42CB4A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34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913D5-2DD5-4685-8749-1155A4C7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D00237-5C4E-4DC6-95B3-193C72FAC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89E2DC-B044-47BF-B668-2B06371C9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34F969-A8E6-4E9C-98F0-03369DEC9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366871-E898-4D8D-B558-6A8D83002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2B536E8-298C-42A2-AF70-8F2FD034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ED951B-7A39-4B8A-8999-AADBCFA5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A45133-37B7-4155-9CA7-E94DA4B0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77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29CA3-05F3-40E6-A6FF-EC726207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8CF6FB-4EEF-4C45-B7CE-F0B83B98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41A3D2-87CE-4786-9A48-FBA6F9D6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065D86-60E9-4F42-8ED9-1282B5C6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79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7C88BD-0CC0-434A-BF5E-3DB6BFA7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041B64-513E-4E92-9919-44526CCF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245A29-BAC0-4224-85BD-5F7177F7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71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75BD7-E4A6-47E4-9AA0-4AC7705F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97801-9271-4486-AFA6-41CB6C13C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D50A98-6924-4B68-BF21-D080A0A17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D40171-5515-468C-AA20-4B5F1FEE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E74B48-5292-4FB1-82ED-E6E968AE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CAA853-1574-4D00-B669-9A05B1A4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BD0E5-CB45-421E-A2E9-93153F35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4F42E5E-AF5D-4AAE-8276-3DA41934D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A28C84-DA2B-4B57-898A-4F4AA4E5C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B35B0A-34A1-4782-825B-10B67D5E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7CA40F-E0A5-4243-91C7-ACA98EDE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E80A55-EC3B-4945-AAD3-D21B8AF2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44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CD717D-7159-4799-AE90-301789DC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37EABE-719B-417D-B177-FEDEAE9EF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1E40B4-DBB1-49B3-80D4-2371DD365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611CD-AFCD-4BCC-A54A-1C9934012C4E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5FF7E4-A419-4E77-BCDE-9557F47AE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804A62-706E-4671-B9A4-5D0DBFF05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4016-86B4-4C30-88E4-8CFDF6681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40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4B3B2-4CBE-4760-99F5-A517F5C95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GB"/>
              <a:t>Chapter 8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FB7D25-185E-4A5E-B5B7-30D8F915C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Вы л</a:t>
            </a:r>
            <a:r>
              <a:rPr lang="ru-RU" b="1" dirty="0">
                <a:solidFill>
                  <a:srgbClr val="FF0000"/>
                </a:solidFill>
              </a:rPr>
              <a:t>ю</a:t>
            </a:r>
            <a:r>
              <a:rPr lang="ru-RU" b="1" dirty="0"/>
              <a:t>бите класс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ческую м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/>
              <a:t>зыку?</a:t>
            </a:r>
            <a:endParaRPr lang="en-GB" b="1" dirty="0"/>
          </a:p>
          <a:p>
            <a:pPr>
              <a:lnSpc>
                <a:spcPct val="90000"/>
              </a:lnSpc>
            </a:pPr>
            <a:r>
              <a:rPr lang="en-GB" b="1" dirty="0"/>
              <a:t>II</a:t>
            </a:r>
            <a:endParaRPr lang="cs-C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3F996-FBEE-4D97-84A5-E4526080E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1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242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E5EDD0AC-6931-400B-B7CB-96C2F874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FC9FDA-5841-4EDF-A933-09BF213CA842}" type="slidenum">
              <a:rPr lang="en-US" altLang="cs-CZ" sz="1400"/>
              <a:pPr eaLnBrk="1" hangingPunct="1"/>
              <a:t>10</a:t>
            </a:fld>
            <a:endParaRPr lang="en-US" altLang="cs-CZ" sz="14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109FEAF-7643-4450-918F-4D9635DD7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990600"/>
            <a:ext cx="6019800" cy="48768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cs-CZ" sz="2400"/>
              <a:t>Ты любишь спорт? Какой?</a:t>
            </a:r>
          </a:p>
          <a:p>
            <a:pPr eaLnBrk="1" hangingPunct="1"/>
            <a:r>
              <a:rPr lang="ru-RU" altLang="cs-CZ" sz="2400"/>
              <a:t>Ты любишь смотреть .... по телевизору?</a:t>
            </a:r>
          </a:p>
          <a:p>
            <a:pPr eaLnBrk="1" hangingPunct="1"/>
            <a:r>
              <a:rPr lang="ru-RU" altLang="cs-CZ" sz="2400"/>
              <a:t>Ты больше любишь ... или ...?</a:t>
            </a:r>
          </a:p>
          <a:p>
            <a:pPr eaLnBrk="1" hangingPunct="1"/>
            <a:r>
              <a:rPr lang="ru-RU" altLang="cs-CZ" sz="2400"/>
              <a:t>Какая твоя любимая .... команда?</a:t>
            </a:r>
          </a:p>
          <a:p>
            <a:pPr eaLnBrk="1" hangingPunct="1"/>
            <a:r>
              <a:rPr lang="ru-RU" altLang="cs-CZ" sz="2400"/>
              <a:t>Кто твой любимый/любимая ...?</a:t>
            </a:r>
          </a:p>
          <a:p>
            <a:pPr eaLnBrk="1" hangingPunct="1"/>
            <a:r>
              <a:rPr lang="ru-RU" altLang="cs-CZ" sz="2400"/>
              <a:t>Во что ты играешь?</a:t>
            </a:r>
          </a:p>
          <a:p>
            <a:pPr eaLnBrk="1" hangingPunct="1"/>
            <a:r>
              <a:rPr lang="ru-RU" altLang="cs-CZ" sz="2400"/>
              <a:t>Как часто ты играешь в ...?</a:t>
            </a:r>
          </a:p>
          <a:p>
            <a:pPr eaLnBrk="1" hangingPunct="1"/>
            <a:r>
              <a:rPr lang="ru-RU" altLang="cs-CZ" sz="2400"/>
              <a:t>Ты играешь в ...? Как хорошо?</a:t>
            </a:r>
          </a:p>
          <a:p>
            <a:pPr eaLnBrk="1" hangingPunct="1"/>
            <a:r>
              <a:rPr lang="ru-RU" altLang="cs-CZ" sz="2400"/>
              <a:t>Ты хороший/хорошая ...?</a:t>
            </a:r>
          </a:p>
          <a:p>
            <a:pPr eaLnBrk="1" hangingPunct="1"/>
            <a:r>
              <a:rPr lang="ru-RU" altLang="cs-CZ" sz="2400"/>
              <a:t>Во что играет твой/твоя/ ...?</a:t>
            </a:r>
          </a:p>
          <a:p>
            <a:pPr eaLnBrk="1" hangingPunct="1"/>
            <a:r>
              <a:rPr lang="ru-RU" altLang="cs-CZ" sz="2400"/>
              <a:t>Во что играют твои ...?</a:t>
            </a:r>
            <a:endParaRPr lang="en-US" altLang="cs-CZ" sz="2400"/>
          </a:p>
        </p:txBody>
      </p:sp>
      <p:sp>
        <p:nvSpPr>
          <p:cNvPr id="6" name="Text Box 105">
            <a:extLst>
              <a:ext uri="{FF2B5EF4-FFF2-40B4-BE49-F238E27FC236}">
                <a16:creationId xmlns:a16="http://schemas.microsoft.com/office/drawing/2014/main" id="{1CB34533-DCB5-448C-A47D-5331CE9049D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290888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latin typeface="+mj-lt"/>
              </a:rPr>
              <a:t>Copyright © 2012 by John Wiley &amp; Sons,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B72EA154-A334-441C-94A3-57A9AF3EECB8}"/>
                  </a:ext>
                </a:extLst>
              </p14:cNvPr>
              <p14:cNvContentPartPr/>
              <p14:nvPr/>
            </p14:nvContentPartPr>
            <p14:xfrm>
              <a:off x="1457280" y="28800"/>
              <a:ext cx="4467600" cy="119088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B72EA154-A334-441C-94A3-57A9AF3EEC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7920" y="19440"/>
                <a:ext cx="4486320" cy="120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92CF0-8B4D-4F83-81C5-A2BD2AA0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Syntax (240</a:t>
            </a:r>
            <a:r>
              <a:rPr lang="en-GB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B95FE-6B1C-44ED-84F5-BBD3B4CC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Notice the difference between these two questions:</a:t>
            </a:r>
          </a:p>
          <a:p>
            <a:pPr marL="0" indent="0">
              <a:buNone/>
            </a:pPr>
            <a:r>
              <a:rPr lang="ru-RU" dirty="0"/>
              <a:t>Как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я 	</a:t>
            </a:r>
            <a:r>
              <a:rPr lang="en-GB" dirty="0"/>
              <a:t>	</a:t>
            </a:r>
            <a:r>
              <a:rPr lang="ru-RU" dirty="0"/>
              <a:t>тво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 люб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мая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нда?</a:t>
            </a:r>
          </a:p>
          <a:p>
            <a:pPr marL="0" indent="0">
              <a:buNone/>
            </a:pPr>
            <a:r>
              <a:rPr lang="en-GB" i="1" dirty="0"/>
              <a:t>What     	is	your favourite team?</a:t>
            </a:r>
          </a:p>
          <a:p>
            <a:pPr marL="0" indent="0">
              <a:buNone/>
            </a:pPr>
            <a:r>
              <a:rPr lang="en-GB" dirty="0"/>
              <a:t>subject   linking verb   predicate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ru-RU" dirty="0"/>
              <a:t>Как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ю футб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льную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нду</a:t>
            </a:r>
            <a:r>
              <a:rPr lang="en-GB" dirty="0"/>
              <a:t> (accusative case) 	</a:t>
            </a:r>
            <a:r>
              <a:rPr lang="ru-RU" dirty="0"/>
              <a:t>ты </a:t>
            </a:r>
            <a:r>
              <a:rPr lang="en-GB" dirty="0"/>
              <a:t>	</a:t>
            </a:r>
            <a:r>
              <a:rPr lang="ru-RU" b="1" dirty="0"/>
              <a:t>л</a:t>
            </a:r>
            <a:r>
              <a:rPr lang="ru-RU" b="1" dirty="0">
                <a:solidFill>
                  <a:srgbClr val="FF0000"/>
                </a:solidFill>
              </a:rPr>
              <a:t>ю</a:t>
            </a:r>
            <a:r>
              <a:rPr lang="ru-RU" b="1" dirty="0"/>
              <a:t>бишь</a:t>
            </a:r>
            <a:r>
              <a:rPr lang="ru-RU" dirty="0"/>
              <a:t>?</a:t>
            </a:r>
            <a:r>
              <a:rPr lang="en-GB" dirty="0"/>
              <a:t> </a:t>
            </a:r>
            <a:endParaRPr lang="ru-RU" dirty="0"/>
          </a:p>
          <a:p>
            <a:pPr marL="0" indent="0">
              <a:buNone/>
            </a:pPr>
            <a:r>
              <a:rPr lang="en-GB" i="1" dirty="0"/>
              <a:t>Which football team 				do	you 	like?</a:t>
            </a:r>
          </a:p>
          <a:p>
            <a:pPr marL="0" indent="0">
              <a:buNone/>
            </a:pPr>
            <a:r>
              <a:rPr lang="en-GB" dirty="0"/>
              <a:t>	object 			    		       subject  action verb</a:t>
            </a:r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BCAC220-E4A3-4E79-BBE8-0C86EFD87C2E}"/>
                  </a:ext>
                </a:extLst>
              </p14:cNvPr>
              <p14:cNvContentPartPr/>
              <p14:nvPr/>
            </p14:nvContentPartPr>
            <p14:xfrm>
              <a:off x="285840" y="4229280"/>
              <a:ext cx="10411200" cy="1829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BCAC220-E4A3-4E79-BBE8-0C86EFD87C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480" y="4219920"/>
                <a:ext cx="10429920" cy="18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99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E7025-534D-4324-AA42-C556EB12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207"/>
          </a:xfrm>
        </p:spPr>
        <p:txBody>
          <a:bodyPr/>
          <a:lstStyle/>
          <a:p>
            <a:r>
              <a:rPr lang="en-GB" dirty="0"/>
              <a:t>Exercise  8 (241)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58113-E37A-43B4-9DDA-B9D0384E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689"/>
            <a:ext cx="10515600" cy="474327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A. </a:t>
            </a:r>
            <a:r>
              <a:rPr lang="en-GB" dirty="0"/>
              <a:t>Rewrite the sentences using the verb </a:t>
            </a:r>
            <a:r>
              <a:rPr lang="ru-RU" b="1" dirty="0"/>
              <a:t>люб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ть</a:t>
            </a:r>
            <a:r>
              <a:rPr lang="ru-RU" dirty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Как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я тво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 люб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мая америк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нская баскетб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льная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нда?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Как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я тво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 люб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мая хокк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йная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нда?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Как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я в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ша люб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мая америк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нская баскетб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льная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нда?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B. Write complete sentences.</a:t>
            </a:r>
          </a:p>
          <a:p>
            <a:pPr marL="514350" indent="-514350">
              <a:buAutoNum type="arabicPeriod"/>
            </a:pPr>
            <a:r>
              <a:rPr lang="ru-RU" dirty="0"/>
              <a:t>я/бол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ть за/н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ша университ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тская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нда.</a:t>
            </a:r>
          </a:p>
          <a:p>
            <a:pPr marL="514350" indent="-514350">
              <a:buAutoNum type="arabicPeriod"/>
            </a:pPr>
            <a:r>
              <a:rPr lang="ru-RU" dirty="0"/>
              <a:t>М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ша/бол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ть за/английский футбольный клуб «Арсенал»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93A266B-BC76-432F-B070-DE61FBD33B82}"/>
                  </a:ext>
                </a:extLst>
              </p14:cNvPr>
              <p14:cNvContentPartPr/>
              <p14:nvPr/>
            </p14:nvContentPartPr>
            <p14:xfrm>
              <a:off x="1714320" y="4896000"/>
              <a:ext cx="1857960" cy="686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93A266B-BC76-432F-B070-DE61FBD33B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4960" y="4886640"/>
                <a:ext cx="1876680" cy="7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82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80182-3A49-41CC-A6B2-7B95F905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Verb </a:t>
            </a:r>
            <a:r>
              <a:rPr lang="ru-RU" b="1" dirty="0"/>
              <a:t>игр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ть: </a:t>
            </a:r>
            <a:r>
              <a:rPr lang="en-GB" b="1" dirty="0"/>
              <a:t>Games (241)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CB1F0-F51B-4DCB-9D1A-90153775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the verb </a:t>
            </a:r>
            <a:r>
              <a:rPr lang="ru-RU" b="1" dirty="0"/>
              <a:t>игр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ть</a:t>
            </a:r>
            <a:r>
              <a:rPr lang="en-GB" dirty="0"/>
              <a:t> (</a:t>
            </a:r>
            <a:r>
              <a:rPr lang="en-GB" i="1" dirty="0"/>
              <a:t>to play</a:t>
            </a:r>
            <a:r>
              <a:rPr lang="en-GB" dirty="0"/>
              <a:t>) refers to playing </a:t>
            </a:r>
            <a:r>
              <a:rPr lang="en-GB" i="1" dirty="0"/>
              <a:t>games</a:t>
            </a:r>
            <a:r>
              <a:rPr lang="en-GB" dirty="0"/>
              <a:t>, it is used with the </a:t>
            </a:r>
            <a:r>
              <a:rPr lang="en-GB" i="1" dirty="0"/>
              <a:t>preposition</a:t>
            </a:r>
            <a:r>
              <a:rPr lang="en-GB" dirty="0"/>
              <a:t> </a:t>
            </a:r>
            <a:r>
              <a:rPr lang="ru-RU" b="1" dirty="0"/>
              <a:t>в</a:t>
            </a:r>
            <a:r>
              <a:rPr lang="ru-RU" dirty="0"/>
              <a:t> </a:t>
            </a:r>
            <a:r>
              <a:rPr lang="en-GB" dirty="0"/>
              <a:t>and the </a:t>
            </a:r>
            <a:r>
              <a:rPr lang="en-GB" i="1" dirty="0"/>
              <a:t>accusative case</a:t>
            </a:r>
            <a:r>
              <a:rPr lang="en-GB" dirty="0"/>
              <a:t>.</a:t>
            </a:r>
          </a:p>
          <a:p>
            <a:pPr lvl="1"/>
            <a:r>
              <a:rPr lang="ru-RU" dirty="0"/>
              <a:t>С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ша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 в футб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л. </a:t>
            </a:r>
            <a:r>
              <a:rPr lang="en-GB" i="1" dirty="0"/>
              <a:t>Sasha plays football.</a:t>
            </a:r>
          </a:p>
          <a:p>
            <a:r>
              <a:rPr lang="en-GB" dirty="0"/>
              <a:t>Some games are in the accusative </a:t>
            </a:r>
            <a:r>
              <a:rPr lang="en-GB" i="1" dirty="0"/>
              <a:t>plural.</a:t>
            </a:r>
          </a:p>
          <a:p>
            <a:pPr lvl="1"/>
            <a:r>
              <a:rPr lang="ru-RU" dirty="0"/>
              <a:t>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 в ш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хматы	</a:t>
            </a:r>
            <a:r>
              <a:rPr lang="en-GB" i="1" dirty="0"/>
              <a:t>to play chess</a:t>
            </a:r>
            <a:endParaRPr lang="ru-RU" dirty="0"/>
          </a:p>
          <a:p>
            <a:pPr lvl="1"/>
            <a:r>
              <a:rPr lang="ru-RU" dirty="0"/>
              <a:t>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 в 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рты</a:t>
            </a:r>
            <a:r>
              <a:rPr lang="en-GB" dirty="0"/>
              <a:t>		</a:t>
            </a:r>
            <a:r>
              <a:rPr lang="en-GB" i="1" dirty="0"/>
              <a:t>to play cards</a:t>
            </a:r>
          </a:p>
          <a:p>
            <a:r>
              <a:rPr lang="en-GB" dirty="0"/>
              <a:t>The question </a:t>
            </a:r>
            <a:r>
              <a:rPr lang="en-GB" i="1" dirty="0"/>
              <a:t>What do you play? </a:t>
            </a:r>
            <a:r>
              <a:rPr lang="en-GB" dirty="0"/>
              <a:t>also requires the preposition </a:t>
            </a:r>
            <a:r>
              <a:rPr lang="ru-RU" b="1" dirty="0"/>
              <a:t>в</a:t>
            </a:r>
            <a:r>
              <a:rPr lang="en-GB" dirty="0"/>
              <a:t> (spelled </a:t>
            </a:r>
            <a:r>
              <a:rPr lang="ru-RU" b="1" dirty="0"/>
              <a:t>во</a:t>
            </a:r>
            <a:r>
              <a:rPr lang="ru-RU" dirty="0"/>
              <a:t>).</a:t>
            </a:r>
          </a:p>
          <a:p>
            <a:pPr lvl="1"/>
            <a:r>
              <a:rPr lang="ru-RU" b="1" dirty="0"/>
              <a:t>Во чт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 </a:t>
            </a:r>
            <a:r>
              <a:rPr lang="ru-RU" dirty="0"/>
              <a:t>ты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ешь?	</a:t>
            </a:r>
            <a:r>
              <a:rPr lang="en-GB" i="1" dirty="0"/>
              <a:t>What (game) do you play?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64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431AA-93ED-4DDF-B226-3D6E9543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Exercise 9 (241)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C6984-D626-4EC0-AAF0-DD177C57E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Write questions according to the model</a:t>
            </a:r>
          </a:p>
          <a:p>
            <a:pPr marL="0" indent="0">
              <a:buNone/>
            </a:pPr>
            <a:r>
              <a:rPr lang="en-GB" b="1" dirty="0"/>
              <a:t>Model: </a:t>
            </a:r>
            <a:r>
              <a:rPr lang="ru-RU" dirty="0"/>
              <a:t>Л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на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 в т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ннис.  	</a:t>
            </a:r>
            <a:r>
              <a:rPr lang="ru-RU" b="1" dirty="0"/>
              <a:t>Во чт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 игра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т 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на?</a:t>
            </a:r>
          </a:p>
          <a:p>
            <a:pPr marL="514350" indent="-514350">
              <a:buAutoNum type="arabicPeriod"/>
            </a:pPr>
            <a:r>
              <a:rPr lang="ru-RU" dirty="0"/>
              <a:t>Саша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 в ш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хматы.</a:t>
            </a:r>
          </a:p>
          <a:p>
            <a:pPr marL="514350" indent="-514350">
              <a:buAutoNum type="arabicPeriod"/>
            </a:pPr>
            <a:r>
              <a:rPr lang="ru-RU" dirty="0"/>
              <a:t>Я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ю в баскетб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л.</a:t>
            </a:r>
          </a:p>
          <a:p>
            <a:pPr marL="514350" indent="-514350">
              <a:buAutoNum type="arabicPeriod"/>
            </a:pPr>
            <a:r>
              <a:rPr lang="ru-RU" dirty="0"/>
              <a:t>Мы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ем в 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рты.</a:t>
            </a:r>
          </a:p>
          <a:p>
            <a:pPr marL="514350" indent="-514350">
              <a:buAutoNum type="arabicPeriod"/>
            </a:pPr>
            <a:r>
              <a:rPr lang="ru-RU" dirty="0"/>
              <a:t>М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ша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 в футб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л.</a:t>
            </a:r>
          </a:p>
          <a:p>
            <a:pPr marL="514350" indent="-514350">
              <a:buAutoNum type="arabicPeriod"/>
            </a:pPr>
            <a:r>
              <a:rPr lang="ru-RU" dirty="0"/>
              <a:t>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тя и 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горь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ют в т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ннис.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49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71B1E-A814-4994-8826-F0873D75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767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Ш</a:t>
            </a:r>
            <a:r>
              <a:rPr lang="ru-RU" b="1" dirty="0" err="1">
                <a:solidFill>
                  <a:srgbClr val="FF0000"/>
                </a:solidFill>
              </a:rPr>
              <a:t>а</a:t>
            </a:r>
            <a:r>
              <a:rPr lang="ru-RU" b="1" dirty="0" err="1"/>
              <a:t>й-б</a:t>
            </a:r>
            <a:r>
              <a:rPr lang="ru-RU" b="1" dirty="0" err="1">
                <a:solidFill>
                  <a:srgbClr val="FF0000"/>
                </a:solidFill>
              </a:rPr>
              <a:t>у</a:t>
            </a:r>
            <a:r>
              <a:rPr lang="ru-RU" b="1" dirty="0"/>
              <a:t>! </a:t>
            </a:r>
            <a:r>
              <a:rPr lang="ru-RU" b="1" dirty="0" err="1"/>
              <a:t>Ш</a:t>
            </a:r>
            <a:r>
              <a:rPr lang="ru-RU" b="1" dirty="0" err="1">
                <a:solidFill>
                  <a:srgbClr val="FF0000"/>
                </a:solidFill>
              </a:rPr>
              <a:t>а</a:t>
            </a:r>
            <a:r>
              <a:rPr lang="ru-RU" b="1" dirty="0" err="1"/>
              <a:t>й-б</a:t>
            </a:r>
            <a:r>
              <a:rPr lang="ru-RU" b="1" dirty="0" err="1">
                <a:solidFill>
                  <a:srgbClr val="FF0000"/>
                </a:solidFill>
              </a:rPr>
              <a:t>у</a:t>
            </a:r>
            <a:r>
              <a:rPr lang="ru-RU" b="1" dirty="0"/>
              <a:t>! (227)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1B3A38-5255-4E0F-BC7A-B1FCDEC06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8" y="959556"/>
            <a:ext cx="11740444" cy="572346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Хокк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й – </a:t>
            </a:r>
            <a:r>
              <a:rPr lang="ru-RU" dirty="0">
                <a:solidFill>
                  <a:srgbClr val="FF0000"/>
                </a:solidFill>
              </a:rPr>
              <a:t>э</a:t>
            </a:r>
            <a:r>
              <a:rPr lang="ru-RU" dirty="0"/>
              <a:t>то 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чень попул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рный спорт, ос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бенно в с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верных стр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нах – в Кан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де, США, Скандин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вии и, кон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чно, в Росс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и. </a:t>
            </a:r>
            <a:r>
              <a:rPr lang="ru-RU" b="1" u="sng" dirty="0"/>
              <a:t>Сб</a:t>
            </a:r>
            <a:r>
              <a:rPr lang="ru-RU" b="1" u="sng" dirty="0">
                <a:solidFill>
                  <a:srgbClr val="FF0000"/>
                </a:solidFill>
              </a:rPr>
              <a:t>о</a:t>
            </a:r>
            <a:r>
              <a:rPr lang="ru-RU" b="1" u="sng" dirty="0"/>
              <a:t>рная</a:t>
            </a:r>
            <a:r>
              <a:rPr lang="ru-RU" dirty="0"/>
              <a:t>* (</a:t>
            </a:r>
            <a:r>
              <a:rPr lang="en-GB" i="1" dirty="0"/>
              <a:t>national)</a:t>
            </a:r>
            <a:r>
              <a:rPr lang="ru-RU" dirty="0"/>
              <a:t>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нда б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вшего СССР – </a:t>
            </a:r>
            <a:r>
              <a:rPr lang="ru-RU" b="1" u="sng" dirty="0"/>
              <a:t>многокр</a:t>
            </a:r>
            <a:r>
              <a:rPr lang="ru-RU" b="1" u="sng" dirty="0">
                <a:solidFill>
                  <a:srgbClr val="FF0000"/>
                </a:solidFill>
              </a:rPr>
              <a:t>а</a:t>
            </a:r>
            <a:r>
              <a:rPr lang="ru-RU" b="1" u="sng" dirty="0"/>
              <a:t>тный</a:t>
            </a:r>
            <a:r>
              <a:rPr lang="en-GB" dirty="0"/>
              <a:t>* (</a:t>
            </a:r>
            <a:r>
              <a:rPr lang="en-GB" i="1" dirty="0"/>
              <a:t>multiple</a:t>
            </a:r>
            <a:r>
              <a:rPr lang="en-GB" dirty="0"/>
              <a:t>)</a:t>
            </a:r>
            <a:r>
              <a:rPr lang="ru-RU" dirty="0"/>
              <a:t> чемпи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н м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ра и Олимп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йских игр.</a:t>
            </a:r>
            <a:r>
              <a:rPr lang="en-GB" dirty="0"/>
              <a:t> </a:t>
            </a:r>
            <a:r>
              <a:rPr lang="ru-RU" dirty="0"/>
              <a:t>Сег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дня росс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йские хокке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сты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ют не т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лько в сво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х кл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бах (Дин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мо, ЦСКА), но и в профессион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льных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ндах </a:t>
            </a:r>
            <a:r>
              <a:rPr lang="ru-RU" b="1" u="sng" dirty="0"/>
              <a:t>р</a:t>
            </a:r>
            <a:r>
              <a:rPr lang="ru-RU" b="1" u="sng" dirty="0">
                <a:solidFill>
                  <a:srgbClr val="FF0000"/>
                </a:solidFill>
              </a:rPr>
              <a:t>а</a:t>
            </a:r>
            <a:r>
              <a:rPr lang="ru-RU" b="1" u="sng" dirty="0"/>
              <a:t>зных</a:t>
            </a:r>
            <a:r>
              <a:rPr lang="ru-RU" dirty="0"/>
              <a:t>* (</a:t>
            </a:r>
            <a:r>
              <a:rPr lang="en-GB" i="1" dirty="0"/>
              <a:t>different</a:t>
            </a:r>
            <a:r>
              <a:rPr lang="en-GB" dirty="0"/>
              <a:t>)</a:t>
            </a:r>
            <a:r>
              <a:rPr lang="ru-RU" dirty="0"/>
              <a:t> стран, а с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мые л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чшие хокке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сты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ют в национ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льной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нде Росс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и на чемпион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те м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ра и на Олимп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йских 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грах.</a:t>
            </a:r>
            <a:r>
              <a:rPr lang="en-GB" dirty="0"/>
              <a:t> </a:t>
            </a:r>
            <a:r>
              <a:rPr lang="ru-RU" dirty="0"/>
              <a:t>Когда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ют в хокк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й, </a:t>
            </a:r>
            <a:r>
              <a:rPr lang="ru-RU" b="1" u="sng" dirty="0"/>
              <a:t>бол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  <a:r>
              <a:rPr lang="ru-RU" b="1" u="sng" dirty="0"/>
              <a:t>льщики</a:t>
            </a:r>
            <a:r>
              <a:rPr lang="ru-RU" dirty="0"/>
              <a:t>* (</a:t>
            </a:r>
            <a:r>
              <a:rPr lang="en-GB" i="1" dirty="0"/>
              <a:t>fans</a:t>
            </a:r>
            <a:r>
              <a:rPr lang="en-GB" dirty="0"/>
              <a:t>)</a:t>
            </a:r>
            <a:r>
              <a:rPr lang="ru-RU" dirty="0"/>
              <a:t> на стади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не </a:t>
            </a:r>
            <a:r>
              <a:rPr lang="ru-RU" b="1" u="sng" dirty="0"/>
              <a:t>крич</a:t>
            </a:r>
            <a:r>
              <a:rPr lang="ru-RU" b="1" u="sng" dirty="0">
                <a:solidFill>
                  <a:srgbClr val="FF0000"/>
                </a:solidFill>
              </a:rPr>
              <a:t>а</a:t>
            </a:r>
            <a:r>
              <a:rPr lang="ru-RU" b="1" u="sng" dirty="0"/>
              <a:t>т</a:t>
            </a:r>
            <a:r>
              <a:rPr lang="en-GB" dirty="0"/>
              <a:t>* (</a:t>
            </a:r>
            <a:r>
              <a:rPr lang="en-GB" i="1" dirty="0"/>
              <a:t>yell</a:t>
            </a:r>
            <a:r>
              <a:rPr lang="en-GB" dirty="0"/>
              <a:t>)</a:t>
            </a:r>
            <a:r>
              <a:rPr lang="ru-RU" dirty="0"/>
              <a:t>: «</a:t>
            </a:r>
            <a:r>
              <a:rPr lang="ru-RU" dirty="0" err="1"/>
              <a:t>Ш</a:t>
            </a:r>
            <a:r>
              <a:rPr lang="ru-RU" dirty="0" err="1">
                <a:solidFill>
                  <a:srgbClr val="FF0000"/>
                </a:solidFill>
              </a:rPr>
              <a:t>а</a:t>
            </a:r>
            <a:r>
              <a:rPr lang="ru-RU" dirty="0" err="1"/>
              <a:t>й-б</a:t>
            </a:r>
            <a:r>
              <a:rPr lang="ru-RU" dirty="0" err="1">
                <a:solidFill>
                  <a:srgbClr val="FF0000"/>
                </a:solidFill>
              </a:rPr>
              <a:t>у</a:t>
            </a:r>
            <a:r>
              <a:rPr lang="ru-RU" dirty="0"/>
              <a:t>! </a:t>
            </a:r>
            <a:r>
              <a:rPr lang="ru-RU" dirty="0" err="1"/>
              <a:t>Ш</a:t>
            </a:r>
            <a:r>
              <a:rPr lang="ru-RU" dirty="0" err="1">
                <a:solidFill>
                  <a:srgbClr val="FF0000"/>
                </a:solidFill>
              </a:rPr>
              <a:t>а</a:t>
            </a:r>
            <a:r>
              <a:rPr lang="ru-RU" dirty="0" err="1"/>
              <a:t>й-б</a:t>
            </a:r>
            <a:r>
              <a:rPr lang="ru-RU" dirty="0" err="1">
                <a:solidFill>
                  <a:srgbClr val="FF0000"/>
                </a:solidFill>
              </a:rPr>
              <a:t>у</a:t>
            </a:r>
            <a:r>
              <a:rPr lang="ru-RU" dirty="0"/>
              <a:t>!»</a:t>
            </a:r>
            <a:endParaRPr lang="en-GB" dirty="0"/>
          </a:p>
          <a:p>
            <a:pPr marL="0" indent="0" algn="just">
              <a:buNone/>
            </a:pPr>
            <a:r>
              <a:rPr lang="en-GB" b="1" i="1" u="sng" dirty="0"/>
              <a:t>Answer the questions:</a:t>
            </a:r>
            <a:endParaRPr lang="en-GB" dirty="0"/>
          </a:p>
          <a:p>
            <a:pPr marL="0" indent="0" algn="just">
              <a:buNone/>
            </a:pPr>
            <a:r>
              <a:rPr lang="en-GB" dirty="0"/>
              <a:t>1. </a:t>
            </a:r>
            <a:r>
              <a:rPr lang="ru-RU" dirty="0"/>
              <a:t>В как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х стр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нах хокк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й ос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бенно попул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рный сп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рт? 2. Сб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рная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нда б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вшего СССР – это хор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шая ком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нда? 3. Где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ют росс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йские хокке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сты сег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дня? 4. Где игр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ют с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мые л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чшие хокке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сты? 5. Что крич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 на стади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не</a:t>
            </a:r>
            <a:r>
              <a:rPr lang="ru-RU"/>
              <a:t>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95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0DF99-C51F-40DB-BCDE-AA248F30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1: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 in complete sentences.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E1F791-BD3F-47CF-900E-006EDFEF4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22197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вид спорта вы любите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больше любите волейбол или хоккей?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любите фигурное катание?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плавание?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3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ach's whistle">
            <a:extLst>
              <a:ext uri="{FF2B5EF4-FFF2-40B4-BE49-F238E27FC236}">
                <a16:creationId xmlns:a16="http://schemas.microsoft.com/office/drawing/2014/main" id="{23ABFD03-4298-4BBE-AC5C-3C0E67FF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93" b="2438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EE22770-AD8C-4D5D-92AC-5F5B3F6C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Talking About Sports (223)</a:t>
            </a:r>
          </a:p>
        </p:txBody>
      </p:sp>
    </p:spTree>
    <p:extLst>
      <p:ext uri="{BB962C8B-B14F-4D97-AF65-F5344CB8AC3E}">
        <p14:creationId xmlns:p14="http://schemas.microsoft.com/office/powerpoint/2010/main" val="403089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Marita\Desktop\Troika\lineartconverts\urok 8 lineart\soccer2.gif">
            <a:extLst>
              <a:ext uri="{FF2B5EF4-FFF2-40B4-BE49-F238E27FC236}">
                <a16:creationId xmlns:a16="http://schemas.microsoft.com/office/drawing/2014/main" id="{38D84FD5-9014-46DA-9185-E42F2630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08126"/>
            <a:ext cx="261143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3ED2A5AB-24C8-45E0-86F0-1A51149D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3D3B484-7C81-4320-929B-A3937405DF7E}" type="slidenum">
              <a:rPr lang="en-US" altLang="cs-CZ" sz="1400"/>
              <a:pPr eaLnBrk="1" hangingPunct="1"/>
              <a:t>3</a:t>
            </a:fld>
            <a:endParaRPr lang="en-US" altLang="cs-CZ" sz="1400"/>
          </a:p>
        </p:txBody>
      </p:sp>
      <p:pic>
        <p:nvPicPr>
          <p:cNvPr id="19460" name="Picture 2" descr="C:\Users\Marita\Desktop\Troika\lineartconverts\urok 8 lineart\beisbol2.gif">
            <a:extLst>
              <a:ext uri="{FF2B5EF4-FFF2-40B4-BE49-F238E27FC236}">
                <a16:creationId xmlns:a16="http://schemas.microsoft.com/office/drawing/2014/main" id="{96525D6C-E8F1-4032-B674-FABD282C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4" y="2727325"/>
            <a:ext cx="15065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C:\Users\Marita\Desktop\Troika\lineartconverts\urok 8 lineart\futbol2.gif">
            <a:extLst>
              <a:ext uri="{FF2B5EF4-FFF2-40B4-BE49-F238E27FC236}">
                <a16:creationId xmlns:a16="http://schemas.microsoft.com/office/drawing/2014/main" id="{9D198E1A-706C-49EC-98F9-E1C81A2E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965325"/>
            <a:ext cx="21701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C:\Users\Marita\Desktop\Troika\lineartconverts\urok 8 lineart\xokkei2.gif">
            <a:extLst>
              <a:ext uri="{FF2B5EF4-FFF2-40B4-BE49-F238E27FC236}">
                <a16:creationId xmlns:a16="http://schemas.microsoft.com/office/drawing/2014/main" id="{2EAD7CBC-4E39-4071-87ED-AD11489A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565526"/>
            <a:ext cx="20669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7">
            <a:extLst>
              <a:ext uri="{FF2B5EF4-FFF2-40B4-BE49-F238E27FC236}">
                <a16:creationId xmlns:a16="http://schemas.microsoft.com/office/drawing/2014/main" id="{DC04B7F6-1DCE-4FF4-8471-3CF75685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06450"/>
            <a:ext cx="602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3600"/>
              <a:t>Как</a:t>
            </a:r>
            <a:r>
              <a:rPr lang="ru-RU" altLang="cs-CZ" sz="3600">
                <a:solidFill>
                  <a:srgbClr val="FF0000"/>
                </a:solidFill>
              </a:rPr>
              <a:t>о</a:t>
            </a:r>
            <a:r>
              <a:rPr lang="ru-RU" altLang="cs-CZ" sz="3600"/>
              <a:t>й вид сп</a:t>
            </a:r>
            <a:r>
              <a:rPr lang="ru-RU" altLang="cs-CZ" sz="3600">
                <a:solidFill>
                  <a:srgbClr val="FF0000"/>
                </a:solidFill>
              </a:rPr>
              <a:t>о</a:t>
            </a:r>
            <a:r>
              <a:rPr lang="ru-RU" altLang="cs-CZ" sz="3600"/>
              <a:t>рта вы л</a:t>
            </a:r>
            <a:r>
              <a:rPr lang="ru-RU" altLang="cs-CZ" sz="3600">
                <a:solidFill>
                  <a:srgbClr val="FF0000"/>
                </a:solidFill>
              </a:rPr>
              <a:t>ю</a:t>
            </a:r>
            <a:r>
              <a:rPr lang="ru-RU" altLang="cs-CZ" sz="3600"/>
              <a:t>бите</a:t>
            </a:r>
            <a:r>
              <a:rPr lang="en-US" altLang="cs-CZ" sz="3600"/>
              <a:t>?</a:t>
            </a:r>
          </a:p>
        </p:txBody>
      </p:sp>
      <p:sp>
        <p:nvSpPr>
          <p:cNvPr id="19464" name="TextBox 9">
            <a:extLst>
              <a:ext uri="{FF2B5EF4-FFF2-40B4-BE49-F238E27FC236}">
                <a16:creationId xmlns:a16="http://schemas.microsoft.com/office/drawing/2014/main" id="{89119F11-A627-4199-9A82-DA4FE223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4" y="5622926"/>
            <a:ext cx="1417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000"/>
              <a:t>бейсб</a:t>
            </a:r>
            <a:r>
              <a:rPr lang="ru-RU" altLang="cs-CZ" sz="2000">
                <a:solidFill>
                  <a:srgbClr val="FF0000"/>
                </a:solidFill>
              </a:rPr>
              <a:t>о</a:t>
            </a:r>
            <a:r>
              <a:rPr lang="ru-RU" altLang="cs-CZ" sz="2000"/>
              <a:t>л –</a:t>
            </a:r>
          </a:p>
          <a:p>
            <a:pPr eaLnBrk="1" hangingPunct="1"/>
            <a:r>
              <a:rPr lang="ru-RU" altLang="cs-CZ" sz="2000"/>
              <a:t>бейсбол</a:t>
            </a:r>
            <a:r>
              <a:rPr lang="ru-RU" altLang="cs-CZ" sz="2000">
                <a:solidFill>
                  <a:srgbClr val="FF0000"/>
                </a:solidFill>
              </a:rPr>
              <a:t>и</a:t>
            </a:r>
            <a:r>
              <a:rPr lang="ru-RU" altLang="cs-CZ" sz="2000"/>
              <a:t>ст</a:t>
            </a:r>
            <a:endParaRPr lang="en-US" altLang="cs-CZ" sz="2000"/>
          </a:p>
        </p:txBody>
      </p:sp>
      <p:sp>
        <p:nvSpPr>
          <p:cNvPr id="19465" name="TextBox 10">
            <a:extLst>
              <a:ext uri="{FF2B5EF4-FFF2-40B4-BE49-F238E27FC236}">
                <a16:creationId xmlns:a16="http://schemas.microsoft.com/office/drawing/2014/main" id="{2EBF3B66-BC1C-45E3-9A32-095D96A7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4387851"/>
            <a:ext cx="2824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000"/>
              <a:t>Америк</a:t>
            </a:r>
            <a:r>
              <a:rPr lang="ru-RU" altLang="cs-CZ" sz="2000">
                <a:solidFill>
                  <a:srgbClr val="FF0000"/>
                </a:solidFill>
              </a:rPr>
              <a:t>а</a:t>
            </a:r>
            <a:r>
              <a:rPr lang="ru-RU" altLang="cs-CZ" sz="2000"/>
              <a:t>нский футб</a:t>
            </a:r>
            <a:r>
              <a:rPr lang="ru-RU" altLang="cs-CZ" sz="2000">
                <a:solidFill>
                  <a:srgbClr val="FF0000"/>
                </a:solidFill>
              </a:rPr>
              <a:t>о</a:t>
            </a:r>
            <a:r>
              <a:rPr lang="ru-RU" altLang="cs-CZ" sz="2000"/>
              <a:t>л –</a:t>
            </a:r>
          </a:p>
          <a:p>
            <a:pPr eaLnBrk="1" hangingPunct="1"/>
            <a:r>
              <a:rPr lang="ru-RU" altLang="cs-CZ" sz="2000"/>
              <a:t>футбол</a:t>
            </a:r>
            <a:r>
              <a:rPr lang="ru-RU" altLang="cs-CZ" sz="2000">
                <a:solidFill>
                  <a:srgbClr val="FF0000"/>
                </a:solidFill>
              </a:rPr>
              <a:t>и</a:t>
            </a:r>
            <a:r>
              <a:rPr lang="ru-RU" altLang="cs-CZ" sz="2000"/>
              <a:t>ст</a:t>
            </a:r>
            <a:endParaRPr lang="en-US" altLang="cs-CZ" sz="2000"/>
          </a:p>
        </p:txBody>
      </p:sp>
      <p:sp>
        <p:nvSpPr>
          <p:cNvPr id="19466" name="TextBox 11">
            <a:extLst>
              <a:ext uri="{FF2B5EF4-FFF2-40B4-BE49-F238E27FC236}">
                <a16:creationId xmlns:a16="http://schemas.microsoft.com/office/drawing/2014/main" id="{DD8B57C8-319A-40B1-A243-8189315F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4" y="5791201"/>
            <a:ext cx="1157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000"/>
              <a:t>хокк</a:t>
            </a:r>
            <a:r>
              <a:rPr lang="ru-RU" altLang="cs-CZ" sz="2000">
                <a:solidFill>
                  <a:srgbClr val="FF0000"/>
                </a:solidFill>
              </a:rPr>
              <a:t>е</a:t>
            </a:r>
            <a:r>
              <a:rPr lang="ru-RU" altLang="cs-CZ" sz="2000"/>
              <a:t>й –</a:t>
            </a:r>
          </a:p>
          <a:p>
            <a:pPr eaLnBrk="1" hangingPunct="1"/>
            <a:r>
              <a:rPr lang="ru-RU" altLang="cs-CZ" sz="2000"/>
              <a:t>хокке</a:t>
            </a:r>
            <a:r>
              <a:rPr lang="ru-RU" altLang="cs-CZ" sz="2000">
                <a:solidFill>
                  <a:srgbClr val="FF0000"/>
                </a:solidFill>
              </a:rPr>
              <a:t>и</a:t>
            </a:r>
            <a:r>
              <a:rPr lang="ru-RU" altLang="cs-CZ" sz="2000"/>
              <a:t>ст</a:t>
            </a:r>
            <a:endParaRPr lang="en-US" altLang="cs-CZ" sz="2000"/>
          </a:p>
        </p:txBody>
      </p:sp>
      <p:sp>
        <p:nvSpPr>
          <p:cNvPr id="19467" name="TextBox 12">
            <a:extLst>
              <a:ext uri="{FF2B5EF4-FFF2-40B4-BE49-F238E27FC236}">
                <a16:creationId xmlns:a16="http://schemas.microsoft.com/office/drawing/2014/main" id="{2285C114-9F9D-4AB6-9B8D-8868A5251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022726"/>
            <a:ext cx="1328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000"/>
              <a:t>футб</a:t>
            </a:r>
            <a:r>
              <a:rPr lang="ru-RU" altLang="cs-CZ" sz="2000">
                <a:solidFill>
                  <a:srgbClr val="FF0000"/>
                </a:solidFill>
              </a:rPr>
              <a:t>о</a:t>
            </a:r>
            <a:r>
              <a:rPr lang="ru-RU" altLang="cs-CZ" sz="2000"/>
              <a:t>л –</a:t>
            </a:r>
          </a:p>
          <a:p>
            <a:pPr eaLnBrk="1" hangingPunct="1"/>
            <a:r>
              <a:rPr lang="ru-RU" altLang="cs-CZ" sz="2000"/>
              <a:t>футбол</a:t>
            </a:r>
            <a:r>
              <a:rPr lang="ru-RU" altLang="cs-CZ" sz="2000">
                <a:solidFill>
                  <a:srgbClr val="FF0000"/>
                </a:solidFill>
              </a:rPr>
              <a:t>и</a:t>
            </a:r>
            <a:r>
              <a:rPr lang="ru-RU" altLang="cs-CZ" sz="2000"/>
              <a:t>ст</a:t>
            </a:r>
            <a:endParaRPr lang="en-US" altLang="cs-CZ" sz="2000"/>
          </a:p>
        </p:txBody>
      </p:sp>
      <p:sp>
        <p:nvSpPr>
          <p:cNvPr id="13" name="Text Box 105">
            <a:extLst>
              <a:ext uri="{FF2B5EF4-FFF2-40B4-BE49-F238E27FC236}">
                <a16:creationId xmlns:a16="http://schemas.microsoft.com/office/drawing/2014/main" id="{7DAF957C-C035-459A-95A5-BA84852C2E0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290888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latin typeface="+mj-lt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6C3AF970-606B-4C05-84FE-16A5E1DB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78BC7F-4F95-4698-AF37-26BEDEAFFECF}" type="slidenum">
              <a:rPr lang="en-US" altLang="cs-CZ" sz="1400"/>
              <a:pPr eaLnBrk="1" hangingPunct="1"/>
              <a:t>4</a:t>
            </a:fld>
            <a:endParaRPr lang="en-US" altLang="cs-CZ" sz="1400"/>
          </a:p>
        </p:txBody>
      </p:sp>
      <p:pic>
        <p:nvPicPr>
          <p:cNvPr id="20483" name="Picture 2" descr="C:\Users\Marita\Desktop\Troika\lineartconverts\urok 8 lineart\tennis2.gif">
            <a:extLst>
              <a:ext uri="{FF2B5EF4-FFF2-40B4-BE49-F238E27FC236}">
                <a16:creationId xmlns:a16="http://schemas.microsoft.com/office/drawing/2014/main" id="{7B22ED4B-0487-4BC7-8358-E48AACD6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38201"/>
            <a:ext cx="26670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Users\Marita\Desktop\Troika\lineartconverts\urok 8 lineart\tennis real2.gif">
            <a:extLst>
              <a:ext uri="{FF2B5EF4-FFF2-40B4-BE49-F238E27FC236}">
                <a16:creationId xmlns:a16="http://schemas.microsoft.com/office/drawing/2014/main" id="{622C824F-89CF-4B82-B980-ABD8C9C09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1"/>
            <a:ext cx="3481388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Marita\Desktop\Troika\lineartconverts\urok 8 lineart\figurnoe katanie2.gif">
            <a:extLst>
              <a:ext uri="{FF2B5EF4-FFF2-40B4-BE49-F238E27FC236}">
                <a16:creationId xmlns:a16="http://schemas.microsoft.com/office/drawing/2014/main" id="{04B89F3D-74CD-4F85-AED8-3676530B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1125"/>
            <a:ext cx="23955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>
            <a:extLst>
              <a:ext uri="{FF2B5EF4-FFF2-40B4-BE49-F238E27FC236}">
                <a16:creationId xmlns:a16="http://schemas.microsoft.com/office/drawing/2014/main" id="{0E8C443B-9832-47EE-A12E-91F3C9A2A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06450"/>
            <a:ext cx="602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3600"/>
              <a:t>Как</a:t>
            </a:r>
            <a:r>
              <a:rPr lang="ru-RU" altLang="cs-CZ" sz="3600">
                <a:solidFill>
                  <a:srgbClr val="FF0000"/>
                </a:solidFill>
              </a:rPr>
              <a:t>о</a:t>
            </a:r>
            <a:r>
              <a:rPr lang="ru-RU" altLang="cs-CZ" sz="3600"/>
              <a:t>й вид сп</a:t>
            </a:r>
            <a:r>
              <a:rPr lang="ru-RU" altLang="cs-CZ" sz="3600">
                <a:solidFill>
                  <a:srgbClr val="FF0000"/>
                </a:solidFill>
              </a:rPr>
              <a:t>о</a:t>
            </a:r>
            <a:r>
              <a:rPr lang="ru-RU" altLang="cs-CZ" sz="3600"/>
              <a:t>рта вы л</a:t>
            </a:r>
            <a:r>
              <a:rPr lang="ru-RU" altLang="cs-CZ" sz="3600">
                <a:solidFill>
                  <a:srgbClr val="FF0000"/>
                </a:solidFill>
              </a:rPr>
              <a:t>ю</a:t>
            </a:r>
            <a:r>
              <a:rPr lang="ru-RU" altLang="cs-CZ" sz="3600"/>
              <a:t>бите</a:t>
            </a:r>
            <a:r>
              <a:rPr lang="en-US" altLang="cs-CZ" sz="3600"/>
              <a:t>?</a:t>
            </a:r>
          </a:p>
        </p:txBody>
      </p:sp>
      <p:sp>
        <p:nvSpPr>
          <p:cNvPr id="20487" name="TextBox 6">
            <a:extLst>
              <a:ext uri="{FF2B5EF4-FFF2-40B4-BE49-F238E27FC236}">
                <a16:creationId xmlns:a16="http://schemas.microsoft.com/office/drawing/2014/main" id="{0EF60C07-DDB6-475A-8C24-CD9CFABED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546726"/>
            <a:ext cx="2317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000"/>
              <a:t>фиг</a:t>
            </a:r>
            <a:r>
              <a:rPr lang="ru-RU" altLang="cs-CZ" sz="2000">
                <a:solidFill>
                  <a:srgbClr val="FF0000"/>
                </a:solidFill>
              </a:rPr>
              <a:t>у</a:t>
            </a:r>
            <a:r>
              <a:rPr lang="ru-RU" altLang="cs-CZ" sz="2000"/>
              <a:t>рное кат</a:t>
            </a:r>
            <a:r>
              <a:rPr lang="ru-RU" altLang="cs-CZ" sz="2000">
                <a:solidFill>
                  <a:srgbClr val="FF0000"/>
                </a:solidFill>
              </a:rPr>
              <a:t>а</a:t>
            </a:r>
            <a:r>
              <a:rPr lang="ru-RU" altLang="cs-CZ" sz="2000"/>
              <a:t>ние –</a:t>
            </a:r>
          </a:p>
          <a:p>
            <a:pPr eaLnBrk="1" hangingPunct="1"/>
            <a:r>
              <a:rPr lang="ru-RU" altLang="cs-CZ" sz="2000"/>
              <a:t>фигур</a:t>
            </a:r>
            <a:r>
              <a:rPr lang="ru-RU" altLang="cs-CZ" sz="2000">
                <a:solidFill>
                  <a:srgbClr val="FF0000"/>
                </a:solidFill>
              </a:rPr>
              <a:t>и</a:t>
            </a:r>
            <a:r>
              <a:rPr lang="ru-RU" altLang="cs-CZ" sz="2000"/>
              <a:t>стка</a:t>
            </a:r>
            <a:endParaRPr lang="en-US" altLang="cs-CZ" sz="2000"/>
          </a:p>
        </p:txBody>
      </p:sp>
      <p:sp>
        <p:nvSpPr>
          <p:cNvPr id="20488" name="TextBox 7">
            <a:extLst>
              <a:ext uri="{FF2B5EF4-FFF2-40B4-BE49-F238E27FC236}">
                <a16:creationId xmlns:a16="http://schemas.microsoft.com/office/drawing/2014/main" id="{4694B6BA-0A65-4639-9307-231F93E17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46726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000"/>
              <a:t>т</a:t>
            </a:r>
            <a:r>
              <a:rPr lang="ru-RU" altLang="cs-CZ" sz="2000">
                <a:solidFill>
                  <a:srgbClr val="FF0000"/>
                </a:solidFill>
              </a:rPr>
              <a:t>е</a:t>
            </a:r>
            <a:r>
              <a:rPr lang="ru-RU" altLang="cs-CZ" sz="2000"/>
              <a:t>ннис –</a:t>
            </a:r>
          </a:p>
          <a:p>
            <a:pPr eaLnBrk="1" hangingPunct="1"/>
            <a:r>
              <a:rPr lang="ru-RU" altLang="cs-CZ" sz="2000"/>
              <a:t>теннис</a:t>
            </a:r>
            <a:r>
              <a:rPr lang="ru-RU" altLang="cs-CZ" sz="2000">
                <a:solidFill>
                  <a:srgbClr val="FF0000"/>
                </a:solidFill>
              </a:rPr>
              <a:t>и</a:t>
            </a:r>
            <a:r>
              <a:rPr lang="ru-RU" altLang="cs-CZ" sz="2000"/>
              <a:t>стка</a:t>
            </a:r>
            <a:endParaRPr lang="en-US" altLang="cs-CZ" sz="2000"/>
          </a:p>
        </p:txBody>
      </p:sp>
      <p:sp>
        <p:nvSpPr>
          <p:cNvPr id="20489" name="TextBox 8">
            <a:extLst>
              <a:ext uri="{FF2B5EF4-FFF2-40B4-BE49-F238E27FC236}">
                <a16:creationId xmlns:a16="http://schemas.microsoft.com/office/drawing/2014/main" id="{CDF61220-373D-49E2-902B-EC44A8C9B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581401"/>
            <a:ext cx="1785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000"/>
              <a:t>волейб</a:t>
            </a:r>
            <a:r>
              <a:rPr lang="ru-RU" altLang="cs-CZ" sz="2000">
                <a:solidFill>
                  <a:srgbClr val="FF0000"/>
                </a:solidFill>
              </a:rPr>
              <a:t>о</a:t>
            </a:r>
            <a:r>
              <a:rPr lang="ru-RU" altLang="cs-CZ" sz="2000"/>
              <a:t>л –</a:t>
            </a:r>
          </a:p>
          <a:p>
            <a:pPr eaLnBrk="1" hangingPunct="1"/>
            <a:r>
              <a:rPr lang="ru-RU" altLang="cs-CZ" sz="2000"/>
              <a:t>волейбол</a:t>
            </a:r>
            <a:r>
              <a:rPr lang="ru-RU" altLang="cs-CZ" sz="2000">
                <a:solidFill>
                  <a:srgbClr val="FF0000"/>
                </a:solidFill>
              </a:rPr>
              <a:t>и</a:t>
            </a:r>
            <a:r>
              <a:rPr lang="ru-RU" altLang="cs-CZ" sz="2000"/>
              <a:t>стка</a:t>
            </a:r>
            <a:endParaRPr lang="en-US" altLang="cs-CZ" sz="2000"/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DB42A12C-A81C-4C0F-81FF-0318480475C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290888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latin typeface="+mj-lt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>
            <a:extLst>
              <a:ext uri="{FF2B5EF4-FFF2-40B4-BE49-F238E27FC236}">
                <a16:creationId xmlns:a16="http://schemas.microsoft.com/office/drawing/2014/main" id="{B76BCE24-127E-4AE7-AD91-478DA5B9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4C67CD-B274-458C-B690-36DFD597D680}" type="slidenum">
              <a:rPr lang="en-US" altLang="cs-CZ" sz="1400"/>
              <a:pPr eaLnBrk="1" hangingPunct="1"/>
              <a:t>5</a:t>
            </a:fld>
            <a:endParaRPr lang="en-US" altLang="cs-CZ" sz="1400"/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AB356E5B-B143-4204-BC5C-31571A4C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71675"/>
            <a:ext cx="291990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u="sng"/>
              <a:t>Друг</a:t>
            </a:r>
            <a:r>
              <a:rPr lang="ru-RU" altLang="cs-CZ" u="sng">
                <a:solidFill>
                  <a:srgbClr val="FF0000"/>
                </a:solidFill>
              </a:rPr>
              <a:t>и</a:t>
            </a:r>
            <a:r>
              <a:rPr lang="ru-RU" altLang="cs-CZ" u="sng"/>
              <a:t>е в</a:t>
            </a:r>
            <a:r>
              <a:rPr lang="ru-RU" altLang="cs-CZ" u="sng">
                <a:solidFill>
                  <a:srgbClr val="FF0000"/>
                </a:solidFill>
              </a:rPr>
              <a:t>и</a:t>
            </a:r>
            <a:r>
              <a:rPr lang="ru-RU" altLang="cs-CZ" u="sng"/>
              <a:t>ды сп</a:t>
            </a:r>
            <a:r>
              <a:rPr lang="ru-RU" altLang="cs-CZ" u="sng">
                <a:solidFill>
                  <a:srgbClr val="FF0000"/>
                </a:solidFill>
              </a:rPr>
              <a:t>о</a:t>
            </a:r>
            <a:r>
              <a:rPr lang="ru-RU" altLang="cs-CZ" u="sng"/>
              <a:t>рта</a:t>
            </a:r>
            <a:r>
              <a:rPr lang="en-US" altLang="cs-CZ"/>
              <a:t>:</a:t>
            </a:r>
          </a:p>
          <a:p>
            <a:pPr eaLnBrk="1" hangingPunct="1"/>
            <a:r>
              <a:rPr lang="ru-RU" altLang="cs-CZ"/>
              <a:t>пл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вание</a:t>
            </a:r>
          </a:p>
          <a:p>
            <a:pPr eaLnBrk="1" hangingPunct="1"/>
            <a:r>
              <a:rPr lang="ru-RU" altLang="cs-CZ"/>
              <a:t>йога</a:t>
            </a:r>
          </a:p>
          <a:p>
            <a:pPr eaLnBrk="1" hangingPunct="1"/>
            <a:r>
              <a:rPr lang="ru-RU" altLang="cs-CZ"/>
              <a:t>велосип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дный спорт</a:t>
            </a:r>
          </a:p>
          <a:p>
            <a:pPr eaLnBrk="1" hangingPunct="1"/>
            <a:r>
              <a:rPr lang="ru-RU" altLang="cs-CZ"/>
              <a:t>гольф</a:t>
            </a:r>
          </a:p>
          <a:p>
            <a:pPr eaLnBrk="1" hangingPunct="1"/>
            <a:r>
              <a:rPr lang="ru-RU" altLang="cs-CZ"/>
              <a:t>л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жный спорт</a:t>
            </a:r>
          </a:p>
          <a:p>
            <a:pPr eaLnBrk="1" hangingPunct="1"/>
            <a:r>
              <a:rPr lang="ru-RU" altLang="cs-CZ"/>
              <a:t>борьб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</a:p>
          <a:p>
            <a:pPr eaLnBrk="1" hangingPunct="1"/>
            <a:r>
              <a:rPr lang="ru-RU" altLang="cs-CZ"/>
              <a:t>бокс</a:t>
            </a:r>
          </a:p>
          <a:p>
            <a:pPr eaLnBrk="1" hangingPunct="1"/>
            <a:r>
              <a:rPr lang="ru-RU" altLang="cs-CZ"/>
              <a:t>карат</a:t>
            </a:r>
            <a:r>
              <a:rPr lang="ru-RU" altLang="cs-CZ">
                <a:solidFill>
                  <a:srgbClr val="FF0000"/>
                </a:solidFill>
              </a:rPr>
              <a:t>э</a:t>
            </a:r>
          </a:p>
          <a:p>
            <a:pPr eaLnBrk="1" hangingPunct="1"/>
            <a:r>
              <a:rPr lang="ru-RU" altLang="cs-CZ"/>
              <a:t>ш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хматы</a:t>
            </a:r>
            <a:endParaRPr lang="en-US" altLang="cs-CZ"/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D954CA89-9C6B-46F6-A9B2-7436C4F4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06450"/>
            <a:ext cx="602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3600"/>
              <a:t>Как</a:t>
            </a:r>
            <a:r>
              <a:rPr lang="ru-RU" altLang="cs-CZ" sz="3600">
                <a:solidFill>
                  <a:srgbClr val="FF0000"/>
                </a:solidFill>
              </a:rPr>
              <a:t>о</a:t>
            </a:r>
            <a:r>
              <a:rPr lang="ru-RU" altLang="cs-CZ" sz="3600"/>
              <a:t>й вид сп</a:t>
            </a:r>
            <a:r>
              <a:rPr lang="ru-RU" altLang="cs-CZ" sz="3600">
                <a:solidFill>
                  <a:srgbClr val="FF0000"/>
                </a:solidFill>
              </a:rPr>
              <a:t>о</a:t>
            </a:r>
            <a:r>
              <a:rPr lang="ru-RU" altLang="cs-CZ" sz="3600"/>
              <a:t>рта вы л</a:t>
            </a:r>
            <a:r>
              <a:rPr lang="ru-RU" altLang="cs-CZ" sz="3600">
                <a:solidFill>
                  <a:srgbClr val="FF0000"/>
                </a:solidFill>
              </a:rPr>
              <a:t>ю</a:t>
            </a:r>
            <a:r>
              <a:rPr lang="ru-RU" altLang="cs-CZ" sz="3600"/>
              <a:t>бите</a:t>
            </a:r>
            <a:r>
              <a:rPr lang="en-US" altLang="cs-CZ" sz="3600"/>
              <a:t>?</a:t>
            </a:r>
          </a:p>
        </p:txBody>
      </p:sp>
      <p:pic>
        <p:nvPicPr>
          <p:cNvPr id="21509" name="Picture 1">
            <a:extLst>
              <a:ext uri="{FF2B5EF4-FFF2-40B4-BE49-F238E27FC236}">
                <a16:creationId xmlns:a16="http://schemas.microsoft.com/office/drawing/2014/main" id="{D379500B-7187-4EFA-AD3A-B3BE7134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6" y="2667000"/>
            <a:ext cx="45370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>
            <a:extLst>
              <a:ext uri="{FF2B5EF4-FFF2-40B4-BE49-F238E27FC236}">
                <a16:creationId xmlns:a16="http://schemas.microsoft.com/office/drawing/2014/main" id="{A236D709-DF13-42C2-A487-E89E3E23D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4" y="5257801"/>
            <a:ext cx="434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000"/>
              <a:t>Как по-в</a:t>
            </a:r>
            <a:r>
              <a:rPr lang="ru-RU" altLang="cs-CZ" sz="2000">
                <a:solidFill>
                  <a:srgbClr val="FF0000"/>
                </a:solidFill>
              </a:rPr>
              <a:t>а</a:t>
            </a:r>
            <a:r>
              <a:rPr lang="ru-RU" altLang="cs-CZ" sz="2000"/>
              <a:t>шему</a:t>
            </a:r>
            <a:r>
              <a:rPr lang="en-US" altLang="cs-CZ" sz="2000"/>
              <a:t>: </a:t>
            </a:r>
            <a:r>
              <a:rPr lang="ru-RU" altLang="cs-CZ" sz="2000"/>
              <a:t>ш</a:t>
            </a:r>
            <a:r>
              <a:rPr lang="ru-RU" altLang="cs-CZ" sz="2000">
                <a:solidFill>
                  <a:srgbClr val="FF0000"/>
                </a:solidFill>
              </a:rPr>
              <a:t>а</a:t>
            </a:r>
            <a:r>
              <a:rPr lang="ru-RU" altLang="cs-CZ" sz="2000"/>
              <a:t>хматы – это спорт</a:t>
            </a:r>
            <a:r>
              <a:rPr lang="en-US" altLang="cs-CZ" sz="2000"/>
              <a:t>?</a:t>
            </a:r>
          </a:p>
        </p:txBody>
      </p:sp>
      <p:sp>
        <p:nvSpPr>
          <p:cNvPr id="8" name="Text Box 105">
            <a:extLst>
              <a:ext uri="{FF2B5EF4-FFF2-40B4-BE49-F238E27FC236}">
                <a16:creationId xmlns:a16="http://schemas.microsoft.com/office/drawing/2014/main" id="{DF9F72B3-6468-41C0-9440-C15FB1C5EA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290888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latin typeface="+mj-lt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68245-B31F-4AA9-8C19-E48E6E74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ru-RU" b="1" dirty="0"/>
              <a:t>Найдите информацию: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D1C58-2977-41B5-AA27-126913BF9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Кто так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я Ал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на Мар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товна КАБ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ЕВА?</a:t>
            </a:r>
          </a:p>
          <a:p>
            <a:r>
              <a:rPr lang="ru-RU" dirty="0"/>
              <a:t>Кто так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й Евг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ний В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кторович ПЛ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ЩЕНКО?</a:t>
            </a:r>
          </a:p>
          <a:p>
            <a:r>
              <a:rPr lang="ru-RU" dirty="0"/>
              <a:t>Кто так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й Андр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й Серг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евич АРШ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ВИН?</a:t>
            </a:r>
          </a:p>
          <a:p>
            <a:r>
              <a:rPr lang="ru-RU" dirty="0"/>
              <a:t>Кто так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я Елена Вячеславовна ДЕМ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НТЬЕВА?</a:t>
            </a:r>
          </a:p>
          <a:p>
            <a:r>
              <a:rPr lang="ru-RU" dirty="0"/>
              <a:t>Кто так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й Влад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мир Бор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сович КР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МНИК?</a:t>
            </a:r>
          </a:p>
          <a:p>
            <a:r>
              <a:rPr lang="ru-RU" dirty="0"/>
              <a:t>Кто так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й Владисл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 Алекс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евич ТРЕТЬ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К?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52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FF379360-446E-4224-89BD-C3EAD616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06EC95-6D89-4A4C-B543-0071D2354B57}" type="slidenum">
              <a:rPr lang="en-US" altLang="cs-CZ" sz="1400"/>
              <a:pPr eaLnBrk="1" hangingPunct="1"/>
              <a:t>7</a:t>
            </a:fld>
            <a:endParaRPr lang="en-US" altLang="cs-CZ" sz="1400"/>
          </a:p>
        </p:txBody>
      </p:sp>
      <p:pic>
        <p:nvPicPr>
          <p:cNvPr id="22531" name="Picture 2" descr="C:\Users\Marita\Desktop\Troika\lineartconverts\urok 8 lineart\xokk komanda2.gif">
            <a:extLst>
              <a:ext uri="{FF2B5EF4-FFF2-40B4-BE49-F238E27FC236}">
                <a16:creationId xmlns:a16="http://schemas.microsoft.com/office/drawing/2014/main" id="{F8C3013D-0C36-4B27-A723-22CF78A6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4" y="2133601"/>
            <a:ext cx="60912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>
            <a:extLst>
              <a:ext uri="{FF2B5EF4-FFF2-40B4-BE49-F238E27FC236}">
                <a16:creationId xmlns:a16="http://schemas.microsoft.com/office/drawing/2014/main" id="{CF5CD47C-26CA-4D97-AA32-95925C80E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8" y="1676401"/>
            <a:ext cx="32174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/>
              <a:t>хокк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йная ком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нда</a:t>
            </a:r>
          </a:p>
          <a:p>
            <a:pPr eaLnBrk="1" hangingPunct="1"/>
            <a:r>
              <a:rPr lang="ru-RU" altLang="cs-CZ"/>
              <a:t>футб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льная ком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нда</a:t>
            </a:r>
          </a:p>
          <a:p>
            <a:pPr eaLnBrk="1" hangingPunct="1"/>
            <a:r>
              <a:rPr lang="ru-RU" altLang="cs-CZ"/>
              <a:t>баскетб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льная ком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нда</a:t>
            </a:r>
            <a:endParaRPr lang="en-US" altLang="cs-CZ"/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A5AFD3FA-A429-4156-B3D0-624CF5484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730250"/>
            <a:ext cx="400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3600"/>
              <a:t>Как</a:t>
            </a:r>
            <a:r>
              <a:rPr lang="ru-RU" altLang="cs-CZ" sz="3600">
                <a:solidFill>
                  <a:srgbClr val="FF0000"/>
                </a:solidFill>
              </a:rPr>
              <a:t>а</a:t>
            </a:r>
            <a:r>
              <a:rPr lang="ru-RU" altLang="cs-CZ" sz="3600"/>
              <a:t>я это ком</a:t>
            </a:r>
            <a:r>
              <a:rPr lang="ru-RU" altLang="cs-CZ" sz="3600">
                <a:solidFill>
                  <a:srgbClr val="FF0000"/>
                </a:solidFill>
              </a:rPr>
              <a:t>а</a:t>
            </a:r>
            <a:r>
              <a:rPr lang="ru-RU" altLang="cs-CZ" sz="3600"/>
              <a:t>нда</a:t>
            </a:r>
            <a:r>
              <a:rPr lang="en-US" altLang="cs-CZ" sz="3600"/>
              <a:t>?</a:t>
            </a:r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0053C0A4-6602-4761-A22B-CC442EB3D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4" y="5791200"/>
            <a:ext cx="640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/>
              <a:t>Как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е в в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шем г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роде / университ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те ком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нды</a:t>
            </a:r>
            <a:r>
              <a:rPr lang="en-US" altLang="cs-CZ"/>
              <a:t>?</a:t>
            </a:r>
          </a:p>
        </p:txBody>
      </p:sp>
      <p:sp>
        <p:nvSpPr>
          <p:cNvPr id="8" name="Text Box 105">
            <a:extLst>
              <a:ext uri="{FF2B5EF4-FFF2-40B4-BE49-F238E27FC236}">
                <a16:creationId xmlns:a16="http://schemas.microsoft.com/office/drawing/2014/main" id="{64FFCE42-ECAB-443D-B46C-680269EF8A7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290888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latin typeface="+mj-lt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F0211A82-A2BF-416D-BED3-93CE4886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63775E-BE53-4B5F-8487-2A83707504B7}" type="slidenum">
              <a:rPr lang="en-US" altLang="cs-CZ" sz="1400"/>
              <a:pPr eaLnBrk="1" hangingPunct="1"/>
              <a:t>8</a:t>
            </a:fld>
            <a:endParaRPr lang="en-US" altLang="cs-CZ" sz="1400"/>
          </a:p>
        </p:txBody>
      </p:sp>
      <p:pic>
        <p:nvPicPr>
          <p:cNvPr id="23555" name="Picture 2" descr="C:\Users\Marita\Desktop\Troika\lineartconverts\urok 8 lineart\igraet v tennis2.gif">
            <a:extLst>
              <a:ext uri="{FF2B5EF4-FFF2-40B4-BE49-F238E27FC236}">
                <a16:creationId xmlns:a16="http://schemas.microsoft.com/office/drawing/2014/main" id="{D9A29710-0F76-4B24-99DD-92AEB5CD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26098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Marita\Desktop\Troika\lineartconverts\urok 8 lineart\igraut v shahmaty2.gif">
            <a:extLst>
              <a:ext uri="{FF2B5EF4-FFF2-40B4-BE49-F238E27FC236}">
                <a16:creationId xmlns:a16="http://schemas.microsoft.com/office/drawing/2014/main" id="{283E9220-1C2E-41AD-8640-6864AB9A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914400"/>
            <a:ext cx="46640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>
            <a:extLst>
              <a:ext uri="{FF2B5EF4-FFF2-40B4-BE49-F238E27FC236}">
                <a16:creationId xmlns:a16="http://schemas.microsoft.com/office/drawing/2014/main" id="{DC9A145B-26F4-45E2-B04B-F937ACB04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806450"/>
            <a:ext cx="404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3600">
                <a:solidFill>
                  <a:schemeClr val="accent2"/>
                </a:solidFill>
              </a:rPr>
              <a:t>Во что </a:t>
            </a:r>
            <a:r>
              <a:rPr lang="ru-RU" altLang="cs-CZ" sz="3600"/>
              <a:t>они </a:t>
            </a:r>
            <a:r>
              <a:rPr lang="ru-RU" altLang="cs-CZ" sz="3600">
                <a:solidFill>
                  <a:schemeClr val="accent2"/>
                </a:solidFill>
              </a:rPr>
              <a:t>игр</a:t>
            </a:r>
            <a:r>
              <a:rPr lang="ru-RU" altLang="cs-CZ" sz="3600">
                <a:solidFill>
                  <a:srgbClr val="FF0000"/>
                </a:solidFill>
              </a:rPr>
              <a:t>а</a:t>
            </a:r>
            <a:r>
              <a:rPr lang="ru-RU" altLang="cs-CZ" sz="3600">
                <a:solidFill>
                  <a:schemeClr val="accent2"/>
                </a:solidFill>
              </a:rPr>
              <a:t>ют</a:t>
            </a:r>
            <a:r>
              <a:rPr lang="en-US" altLang="cs-CZ" sz="3600"/>
              <a:t>?</a:t>
            </a: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E828477B-5ACA-4955-9E1A-987F9E9E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4" y="3962400"/>
            <a:ext cx="555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/>
              <a:t>Д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душка и д</a:t>
            </a:r>
            <a:r>
              <a:rPr lang="ru-RU" altLang="cs-CZ">
                <a:solidFill>
                  <a:srgbClr val="FF0000"/>
                </a:solidFill>
              </a:rPr>
              <a:t>я</a:t>
            </a:r>
            <a:r>
              <a:rPr lang="ru-RU" altLang="cs-CZ"/>
              <a:t>дя К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ля </a:t>
            </a:r>
            <a:r>
              <a:rPr lang="ru-RU" altLang="cs-CZ">
                <a:solidFill>
                  <a:schemeClr val="accent2"/>
                </a:solidFill>
              </a:rPr>
              <a:t>игр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>
                <a:solidFill>
                  <a:schemeClr val="accent2"/>
                </a:solidFill>
              </a:rPr>
              <a:t>ют</a:t>
            </a:r>
            <a:r>
              <a:rPr lang="ru-RU" altLang="cs-CZ"/>
              <a:t> </a:t>
            </a:r>
            <a:r>
              <a:rPr lang="ru-RU" altLang="cs-CZ">
                <a:solidFill>
                  <a:schemeClr val="accent2"/>
                </a:solidFill>
              </a:rPr>
              <a:t>в</a:t>
            </a:r>
            <a:r>
              <a:rPr lang="ru-RU" altLang="cs-CZ"/>
              <a:t> ш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хматы.</a:t>
            </a:r>
            <a:endParaRPr lang="en-US" altLang="cs-CZ"/>
          </a:p>
        </p:txBody>
      </p:sp>
      <p:sp>
        <p:nvSpPr>
          <p:cNvPr id="23559" name="TextBox 6">
            <a:extLst>
              <a:ext uri="{FF2B5EF4-FFF2-40B4-BE49-F238E27FC236}">
                <a16:creationId xmlns:a16="http://schemas.microsoft.com/office/drawing/2014/main" id="{4F571512-63F0-4FB8-BCDE-3AD3581CC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5638801"/>
            <a:ext cx="3050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/>
              <a:t>Надя </a:t>
            </a:r>
            <a:r>
              <a:rPr lang="ru-RU" altLang="cs-CZ">
                <a:solidFill>
                  <a:schemeClr val="accent2"/>
                </a:solidFill>
              </a:rPr>
              <a:t>игр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>
                <a:solidFill>
                  <a:schemeClr val="accent2"/>
                </a:solidFill>
              </a:rPr>
              <a:t>ет в</a:t>
            </a:r>
            <a:r>
              <a:rPr lang="ru-RU" altLang="cs-CZ"/>
              <a:t> т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ннис.</a:t>
            </a:r>
            <a:endParaRPr lang="en-US" altLang="cs-CZ"/>
          </a:p>
        </p:txBody>
      </p:sp>
      <p:sp>
        <p:nvSpPr>
          <p:cNvPr id="9" name="Text Box 105">
            <a:extLst>
              <a:ext uri="{FF2B5EF4-FFF2-40B4-BE49-F238E27FC236}">
                <a16:creationId xmlns:a16="http://schemas.microsoft.com/office/drawing/2014/main" id="{49AC48B3-5FDB-4B13-85BC-FD716532FC4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290888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latin typeface="+mj-lt"/>
              </a:rPr>
              <a:t>Copyright © 2012 by John Wiley &amp; Sons,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32B81DC0-FB85-4D21-A552-1367F6A9E5B1}"/>
                  </a:ext>
                </a:extLst>
              </p14:cNvPr>
              <p14:cNvContentPartPr/>
              <p14:nvPr/>
            </p14:nvContentPartPr>
            <p14:xfrm>
              <a:off x="3095640" y="1333440"/>
              <a:ext cx="1114920" cy="17208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32B81DC0-FB85-4D21-A552-1367F6A9E5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6280" y="1324080"/>
                <a:ext cx="1133640" cy="19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5AEF02FB-7100-4763-8136-0A373F4E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40627E9-FF4A-4403-9373-07911528C913}" type="slidenum">
              <a:rPr lang="en-US" altLang="cs-CZ" sz="1400"/>
              <a:pPr eaLnBrk="1" hangingPunct="1"/>
              <a:t>9</a:t>
            </a:fld>
            <a:endParaRPr lang="en-US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70DBA7E-C797-499C-8191-5D2F996C0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cs-CZ" sz="3600">
                <a:solidFill>
                  <a:schemeClr val="accent2"/>
                </a:solidFill>
              </a:rPr>
              <a:t>Во что </a:t>
            </a:r>
            <a:r>
              <a:rPr lang="ru-RU" altLang="cs-CZ" sz="3600"/>
              <a:t>они игр</a:t>
            </a:r>
            <a:r>
              <a:rPr lang="ru-RU" altLang="cs-CZ" sz="3600">
                <a:solidFill>
                  <a:srgbClr val="FF0000"/>
                </a:solidFill>
              </a:rPr>
              <a:t>а</a:t>
            </a:r>
            <a:r>
              <a:rPr lang="ru-RU" altLang="cs-CZ" sz="3600"/>
              <a:t>ют?</a:t>
            </a:r>
            <a:endParaRPr lang="en-US" altLang="cs-CZ" sz="36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6DBB9C8-CB60-400E-A1D9-705D2F076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2438400"/>
            <a:ext cx="28956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cs-CZ"/>
              <a:t>теннис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ст</a:t>
            </a:r>
          </a:p>
          <a:p>
            <a:pPr eaLnBrk="1" hangingPunct="1">
              <a:buFontTx/>
              <a:buNone/>
            </a:pPr>
            <a:r>
              <a:rPr lang="ru-RU" altLang="cs-CZ"/>
              <a:t>баскетбол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ст</a:t>
            </a:r>
          </a:p>
          <a:p>
            <a:pPr eaLnBrk="1" hangingPunct="1">
              <a:buFontTx/>
              <a:buNone/>
            </a:pPr>
            <a:r>
              <a:rPr lang="ru-RU" altLang="cs-CZ"/>
              <a:t>футбол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ст</a:t>
            </a:r>
          </a:p>
          <a:p>
            <a:pPr eaLnBrk="1" hangingPunct="1">
              <a:buFontTx/>
              <a:buNone/>
            </a:pPr>
            <a:r>
              <a:rPr lang="ru-RU" altLang="cs-CZ"/>
              <a:t>хокке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ст</a:t>
            </a:r>
          </a:p>
          <a:p>
            <a:pPr eaLnBrk="1" hangingPunct="1">
              <a:buFontTx/>
              <a:buNone/>
            </a:pPr>
            <a:r>
              <a:rPr lang="ru-RU" altLang="cs-CZ"/>
              <a:t>шахмат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ст</a:t>
            </a:r>
          </a:p>
          <a:p>
            <a:pPr eaLnBrk="1" hangingPunct="1">
              <a:buFontTx/>
              <a:buNone/>
            </a:pPr>
            <a:r>
              <a:rPr lang="ru-RU" altLang="cs-CZ"/>
              <a:t>волейбол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ст</a:t>
            </a:r>
            <a:endParaRPr lang="en-US" altLang="cs-CZ"/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9E01F97D-BA51-4CC8-AE20-BDF55BEF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4" y="2819401"/>
            <a:ext cx="4287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 b="1"/>
              <a:t>А вы</a:t>
            </a:r>
            <a:r>
              <a:rPr lang="en-US" altLang="cs-CZ" sz="2800" b="1"/>
              <a:t>?</a:t>
            </a:r>
          </a:p>
          <a:p>
            <a:pPr eaLnBrk="1" hangingPunct="1"/>
            <a:r>
              <a:rPr lang="ru-RU" altLang="cs-CZ" sz="2800"/>
              <a:t>Во что вы игр</a:t>
            </a:r>
            <a:r>
              <a:rPr lang="ru-RU" altLang="cs-CZ" sz="2800">
                <a:solidFill>
                  <a:srgbClr val="FF0000"/>
                </a:solidFill>
              </a:rPr>
              <a:t>а</a:t>
            </a:r>
            <a:r>
              <a:rPr lang="ru-RU" altLang="cs-CZ" sz="2800"/>
              <a:t>ете</a:t>
            </a:r>
            <a:r>
              <a:rPr lang="en-US" altLang="cs-CZ" sz="2800"/>
              <a:t>?</a:t>
            </a:r>
            <a:endParaRPr lang="ru-RU" altLang="cs-CZ" sz="2800"/>
          </a:p>
          <a:p>
            <a:pPr eaLnBrk="1" hangingPunct="1"/>
            <a:r>
              <a:rPr lang="ru-RU" altLang="cs-CZ" sz="2800"/>
              <a:t>Во что вы игр</a:t>
            </a:r>
            <a:r>
              <a:rPr lang="ru-RU" altLang="cs-CZ" sz="2800">
                <a:solidFill>
                  <a:srgbClr val="FF0000"/>
                </a:solidFill>
              </a:rPr>
              <a:t>а</a:t>
            </a:r>
            <a:r>
              <a:rPr lang="ru-RU" altLang="cs-CZ" sz="2800"/>
              <a:t>ли в шк</a:t>
            </a:r>
            <a:r>
              <a:rPr lang="ru-RU" altLang="cs-CZ" sz="2800">
                <a:solidFill>
                  <a:srgbClr val="FF0000"/>
                </a:solidFill>
              </a:rPr>
              <a:t>о</a:t>
            </a:r>
            <a:r>
              <a:rPr lang="ru-RU" altLang="cs-CZ" sz="2800"/>
              <a:t>ле</a:t>
            </a:r>
            <a:r>
              <a:rPr lang="en-US" altLang="cs-CZ" sz="2800"/>
              <a:t>?</a:t>
            </a:r>
            <a:endParaRPr lang="ru-RU" altLang="cs-CZ" sz="2800"/>
          </a:p>
          <a:p>
            <a:pPr eaLnBrk="1" hangingPunct="1"/>
            <a:r>
              <a:rPr lang="ru-RU" altLang="cs-CZ" sz="2800"/>
              <a:t>Вы игр</a:t>
            </a:r>
            <a:r>
              <a:rPr lang="ru-RU" altLang="cs-CZ" sz="2800">
                <a:solidFill>
                  <a:srgbClr val="FF0000"/>
                </a:solidFill>
              </a:rPr>
              <a:t>а</a:t>
            </a:r>
            <a:r>
              <a:rPr lang="ru-RU" altLang="cs-CZ" sz="2800"/>
              <a:t>ете в ш</a:t>
            </a:r>
            <a:r>
              <a:rPr lang="ru-RU" altLang="cs-CZ" sz="2800">
                <a:solidFill>
                  <a:srgbClr val="FF0000"/>
                </a:solidFill>
              </a:rPr>
              <a:t>а</a:t>
            </a:r>
            <a:r>
              <a:rPr lang="ru-RU" altLang="cs-CZ" sz="2800"/>
              <a:t>хматы</a:t>
            </a:r>
            <a:r>
              <a:rPr lang="en-US" altLang="cs-CZ" sz="2800"/>
              <a:t>?</a:t>
            </a:r>
          </a:p>
        </p:txBody>
      </p:sp>
      <p:sp>
        <p:nvSpPr>
          <p:cNvPr id="8" name="Text Box 105">
            <a:extLst>
              <a:ext uri="{FF2B5EF4-FFF2-40B4-BE49-F238E27FC236}">
                <a16:creationId xmlns:a16="http://schemas.microsoft.com/office/drawing/2014/main" id="{26108383-0AFF-47C4-9AAD-FC28982F918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290888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latin typeface="+mj-lt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Širokoúhlá obrazovka</PresentationFormat>
  <Paragraphs>126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Chapter 8</vt:lpstr>
      <vt:lpstr>Talking About Sports (223)</vt:lpstr>
      <vt:lpstr>Prezentace aplikace PowerPoint</vt:lpstr>
      <vt:lpstr>Prezentace aplikace PowerPoint</vt:lpstr>
      <vt:lpstr>Prezentace aplikace PowerPoint</vt:lpstr>
      <vt:lpstr> Найдите информацию:</vt:lpstr>
      <vt:lpstr>Prezentace aplikace PowerPoint</vt:lpstr>
      <vt:lpstr>Prezentace aplikace PowerPoint</vt:lpstr>
      <vt:lpstr>Во что они играют?</vt:lpstr>
      <vt:lpstr>Prezentace aplikace PowerPoint</vt:lpstr>
      <vt:lpstr>Syntax (240)</vt:lpstr>
      <vt:lpstr>Exercise  8 (241)</vt:lpstr>
      <vt:lpstr>The Verb играть: Games (241)</vt:lpstr>
      <vt:lpstr>Exercise 9 (241)</vt:lpstr>
      <vt:lpstr>Шай-бу! Шай-бу! (227)</vt:lpstr>
      <vt:lpstr>Additional 1: Answer in complete sentences.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Světlana Michálková</dc:creator>
  <cp:lastModifiedBy>Zbyněk Michálek</cp:lastModifiedBy>
  <cp:revision>35</cp:revision>
  <dcterms:created xsi:type="dcterms:W3CDTF">2021-02-22T18:11:39Z</dcterms:created>
  <dcterms:modified xsi:type="dcterms:W3CDTF">2023-03-28T14:11:15Z</dcterms:modified>
</cp:coreProperties>
</file>