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6"/>
  </p:notesMasterIdLst>
  <p:sldIdLst>
    <p:sldId id="257" r:id="rId2"/>
    <p:sldId id="814" r:id="rId3"/>
    <p:sldId id="762" r:id="rId4"/>
    <p:sldId id="764" r:id="rId5"/>
    <p:sldId id="765" r:id="rId6"/>
    <p:sldId id="796" r:id="rId7"/>
    <p:sldId id="798" r:id="rId8"/>
    <p:sldId id="800" r:id="rId9"/>
    <p:sldId id="801" r:id="rId10"/>
    <p:sldId id="799" r:id="rId11"/>
    <p:sldId id="811" r:id="rId12"/>
    <p:sldId id="813" r:id="rId13"/>
    <p:sldId id="786" r:id="rId14"/>
    <p:sldId id="787" r:id="rId15"/>
    <p:sldId id="788" r:id="rId16"/>
    <p:sldId id="789" r:id="rId17"/>
    <p:sldId id="783" r:id="rId18"/>
    <p:sldId id="784" r:id="rId19"/>
    <p:sldId id="785" r:id="rId20"/>
    <p:sldId id="771" r:id="rId21"/>
    <p:sldId id="775" r:id="rId22"/>
    <p:sldId id="777" r:id="rId23"/>
    <p:sldId id="778" r:id="rId24"/>
    <p:sldId id="776" r:id="rId25"/>
    <p:sldId id="802" r:id="rId26"/>
    <p:sldId id="815" r:id="rId27"/>
    <p:sldId id="816" r:id="rId28"/>
    <p:sldId id="817" r:id="rId29"/>
    <p:sldId id="818" r:id="rId30"/>
    <p:sldId id="819" r:id="rId31"/>
    <p:sldId id="820" r:id="rId32"/>
    <p:sldId id="821" r:id="rId33"/>
    <p:sldId id="822" r:id="rId34"/>
    <p:sldId id="823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7.00422" units="1/cm"/>
          <inkml:channelProperty channel="Y" name="resolution" value="27.02703" units="1/cm"/>
          <inkml:channelProperty channel="T" name="resolution" value="1" units="1/dev"/>
        </inkml:channelProperties>
      </inkml:inkSource>
      <inkml:timestamp xml:id="ts0" timeString="2023-04-04T14:29:22.9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27728 10107 0,'0'-26'78,"0"-1"-78,0 1 16,0 0 0,0-27-1,0 26 1,0-26 15,27 0-15,-27-26-1,0 53 1,0-1 0,0 1-1,26 26 32,-26-27-31,0 1 15,0-1 31,0 1-46,0-1 0,27 1 15,-27 52 141,0 1-172,0 26 15,0-27 1,0 27 31,26-26-16,-26-1 0,27 27-15,-1-53 0,-26 79-1,27-52-15,-1 26 16,0-27 31,-26 1-16,0-1 63,0 0-47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7.00422" units="1/cm"/>
          <inkml:channelProperty channel="Y" name="resolution" value="27.02703" units="1/cm"/>
          <inkml:channelProperty channel="T" name="resolution" value="1" units="1/dev"/>
        </inkml:channelProperties>
      </inkml:inkSource>
      <inkml:timestamp xml:id="ts0" timeString="2023-04-04T14:44: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29739 4498 0,'27'0'109,"26"0"-93,-1 0-16,1 0 31,-26 0-31,26 0 31,-27 0-15,27 0-16,0 0 16,26-26 15,-26 26-31,0 0 31,0-27-15,27 27-1,-28 0 1,28-26 0,-27 26-1,0 0-15,53-27 16,26 27-1,-79 0 1,0 0 0,0-26 15,-27 26-15,27 0 15,0 0 0,-27 0-15,27 0-1,27 0 1,-54 0-16,80 0 16,53 26-1,-54-26 1,1 27 15,27-27-31,-80 79 16,79-79-1,27 0 1,-54 0 0,-25 0 15,-54 0-16,27 0 1,-26 0 0,-1 0 15</inkml:trace>
  <inkml:trace contextRef="#ctx0" brushRef="#br0" timeOffset="1950.09">873 5292 0,'27'0'63,"25"0"-63,54 26 15,-26 1 1,-27-1-16,26 27 31,27 0-15,0-53-1,-27 0 1,0 0 0,80 27-1,-27-27 1,-52 0 0,-27 0-1,-27 0 1,1 26-1,-1-26 1,1 0 31,-1 0-31,0 0-16,1 0 15,26-26 32,-53-1-31,53 1-1,-27-1 17,27 1-17,-26 26 1,-1-27-1,27 27 1,-27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B97C0-19D1-403C-B2CE-F58D2896C0E3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AE354-5002-45F4-92AD-006EE92F21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62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5A99B2A-7D43-4BAF-82D7-92505D590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BC5D9FF-30B9-4F68-B4F4-7580AA47E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8F6B82A5-239D-4AC4-9CBC-95909439B4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97C794B-C65B-45C4-AB25-615E7451C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CE5501B3-CB16-4FD3-BEDF-C68BEA7CE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01288A2-7B6D-43AE-96B0-6EC3836C6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ADA4E72-B452-4FEE-B2F7-BAC2946E5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960B7B0-6704-4E0B-8993-B0F104552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4270117-5D31-4A97-8E7B-A5F670227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84503253-9BE3-4343-930C-C2252F74A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E002EAC3-C3D0-42A3-AE2C-B4E778B4BF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BA194A7F-BB51-4135-B731-67C895F57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5DDE7962-CF67-4769-8246-F0A054C52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7DE4D11-76AC-477A-BBA6-D0FF2FBBB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E969440-F7C9-4CE0-B8AA-9C5234FEB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20AE749C-0C34-46BF-918A-0E1894339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BF7A437C-B564-4380-B83A-472ABB2A33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E029E5F4-EE5C-4CE8-B1F1-F6A1BE72D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1B2B3EE8-CBD8-4DAF-BE8B-A5E8B5337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9C1C16D8-5E9F-49B6-BC14-D55FE2766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2A62B00-09D8-436F-8A13-E506B52213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C0A9CC9C-D5A4-4EB6-A7A9-2F040C6AF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5447DFC-A797-486A-93C4-AADCC027F6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B3717055-ADAA-423E-B6CC-9BA56567D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38E429C5-77CA-4175-9E9A-07046B4EA4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81B6C168-115C-4984-A219-009BA1EEA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4FE669EC-075B-4CC1-8923-0F196AD8E0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33C8B3F2-6E6F-4820-B60E-FBA5D42641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D8290485-3F3B-483D-AF80-31C2D4BA67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EF11FDD8-CADC-46D4-B241-F4110D4DA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14998C7D-A97E-49F0-BD7D-30221155BC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ED165331-2556-4FC9-B989-E3D60674C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9536E6B-0DC3-4083-BA45-645CA815A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892F586D-E3EA-421F-86B5-64B5A6BCA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3F40265B-C816-49EE-97CB-9956898D8C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79FA706F-7E9B-451F-97D5-04D54123F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7972FDDE-6985-4B18-9FC5-A1022F6A1F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301F05ED-0195-4378-8618-072489792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68B8593-FF7C-463D-BA87-974975F963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CB9961A3-46BD-4816-84EA-88F44D2CE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41652A2-95C0-45B1-A903-4222746FBC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BD17A771-D70E-4DF9-BB34-0BA1DC9B6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A879F576-12BD-4803-BC56-36054EC1FE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EDC3D0E-90A7-495D-8D23-E7472F740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73846AE2-0D27-4024-957C-4483C4D985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C1CD4B1D-7DEA-4032-B81D-14D9E8CB89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22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06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3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72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83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20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39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8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42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32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52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9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27" r:id="rId5"/>
    <p:sldLayoutId id="2147483732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25E747-4D63-41B6-A2C2-E16FAD777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732" y="957715"/>
            <a:ext cx="5130798" cy="2750419"/>
          </a:xfrm>
        </p:spPr>
        <p:txBody>
          <a:bodyPr>
            <a:normAutofit/>
          </a:bodyPr>
          <a:lstStyle/>
          <a:p>
            <a:r>
              <a:rPr lang="en-GB"/>
              <a:t>Chapter 9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CD4CED-DEA8-42C6-BEF6-3FA1D5BC9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732" y="3800209"/>
            <a:ext cx="5130798" cy="2307022"/>
          </a:xfrm>
        </p:spPr>
        <p:txBody>
          <a:bodyPr>
            <a:normAutofit/>
          </a:bodyPr>
          <a:lstStyle/>
          <a:p>
            <a:r>
              <a:rPr lang="ru-RU" b="1" dirty="0"/>
              <a:t>Что Вы л</a:t>
            </a:r>
            <a:r>
              <a:rPr lang="ru-RU" b="1" dirty="0">
                <a:solidFill>
                  <a:srgbClr val="FF0000"/>
                </a:solidFill>
              </a:rPr>
              <a:t>ю</a:t>
            </a:r>
            <a:r>
              <a:rPr lang="ru-RU" b="1" dirty="0"/>
              <a:t>бите д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/>
              <a:t>лать в своб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/>
              <a:t>дное вр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/>
              <a:t>мя?</a:t>
            </a:r>
          </a:p>
          <a:p>
            <a:r>
              <a:rPr lang="en-GB" dirty="0"/>
              <a:t>II</a:t>
            </a:r>
            <a:endParaRPr lang="cs-CZ" dirty="0"/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F0892DF1-4D2B-4AE0-8009-5D94007C9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846"/>
            <a:ext cx="5850384" cy="4680307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6" name="Oval 12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782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4D3097B1-6E17-43C0-8087-FDE7CC68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0A5F14-F747-424A-8A42-AD1F18CD9F5D}" type="slidenum">
              <a:rPr lang="en-US" altLang="cs-CZ" sz="1400"/>
              <a:pPr eaLnBrk="1" hangingPunct="1"/>
              <a:t>10</a:t>
            </a:fld>
            <a:endParaRPr lang="en-US" altLang="cs-CZ" sz="1400"/>
          </a:p>
        </p:txBody>
      </p:sp>
      <p:sp>
        <p:nvSpPr>
          <p:cNvPr id="16387" name="Text Box 4">
            <a:extLst>
              <a:ext uri="{FF2B5EF4-FFF2-40B4-BE49-F238E27FC236}">
                <a16:creationId xmlns:a16="http://schemas.microsoft.com/office/drawing/2014/main" id="{BEBE8FB2-0B56-4697-B43B-0D9A04855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990600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2800"/>
              <a:t>–</a:t>
            </a:r>
            <a:r>
              <a:rPr lang="en-US" altLang="cs-CZ" sz="2800"/>
              <a:t> </a:t>
            </a:r>
            <a:r>
              <a:rPr lang="ru-RU" altLang="cs-CZ" sz="2800"/>
              <a:t>Ты </a:t>
            </a:r>
            <a:r>
              <a:rPr lang="ru-RU" altLang="cs-CZ" sz="2800">
                <a:solidFill>
                  <a:schemeClr val="accent2"/>
                </a:solidFill>
              </a:rPr>
              <a:t>ум</a:t>
            </a:r>
            <a:r>
              <a:rPr lang="ru-RU" altLang="cs-CZ" sz="2800">
                <a:solidFill>
                  <a:srgbClr val="FF0000"/>
                </a:solidFill>
              </a:rPr>
              <a:t>е</a:t>
            </a:r>
            <a:r>
              <a:rPr lang="ru-RU" altLang="cs-CZ" sz="2800">
                <a:solidFill>
                  <a:schemeClr val="accent2"/>
                </a:solidFill>
              </a:rPr>
              <a:t>ешь</a:t>
            </a:r>
            <a:r>
              <a:rPr lang="ru-RU" altLang="cs-CZ" sz="2800"/>
              <a:t> пл</a:t>
            </a:r>
            <a:r>
              <a:rPr lang="ru-RU" altLang="cs-CZ" sz="2800">
                <a:solidFill>
                  <a:srgbClr val="FF0000"/>
                </a:solidFill>
              </a:rPr>
              <a:t>а</a:t>
            </a:r>
            <a:r>
              <a:rPr lang="ru-RU" altLang="cs-CZ" sz="2800"/>
              <a:t>вать? –</a:t>
            </a:r>
            <a:r>
              <a:rPr lang="en-US" altLang="cs-CZ" sz="2800"/>
              <a:t> </a:t>
            </a:r>
            <a:r>
              <a:rPr lang="ru-RU" altLang="cs-CZ" sz="2800"/>
              <a:t>Да</a:t>
            </a:r>
            <a:r>
              <a:rPr lang="ru-RU" altLang="cs-CZ" sz="2800">
                <a:solidFill>
                  <a:schemeClr val="accent2"/>
                </a:solidFill>
              </a:rPr>
              <a:t>, ум</a:t>
            </a:r>
            <a:r>
              <a:rPr lang="ru-RU" altLang="cs-CZ" sz="2800">
                <a:solidFill>
                  <a:srgbClr val="FF0000"/>
                </a:solidFill>
              </a:rPr>
              <a:t>е</a:t>
            </a:r>
            <a:r>
              <a:rPr lang="ru-RU" altLang="cs-CZ" sz="2800">
                <a:solidFill>
                  <a:schemeClr val="accent2"/>
                </a:solidFill>
              </a:rPr>
              <a:t>ю</a:t>
            </a:r>
            <a:r>
              <a:rPr lang="ru-RU" altLang="cs-CZ" sz="2800"/>
              <a:t>. Но я не любл</a:t>
            </a:r>
            <a:r>
              <a:rPr lang="ru-RU" altLang="cs-CZ" sz="2800">
                <a:solidFill>
                  <a:srgbClr val="FF0000"/>
                </a:solidFill>
              </a:rPr>
              <a:t>ю</a:t>
            </a:r>
            <a:r>
              <a:rPr lang="ru-RU" altLang="cs-CZ" sz="2800"/>
              <a:t> 				пл</a:t>
            </a:r>
            <a:r>
              <a:rPr lang="ru-RU" altLang="cs-CZ" sz="2800">
                <a:solidFill>
                  <a:srgbClr val="FF0000"/>
                </a:solidFill>
              </a:rPr>
              <a:t>а</a:t>
            </a:r>
            <a:r>
              <a:rPr lang="ru-RU" altLang="cs-CZ" sz="2800"/>
              <a:t>вать.</a:t>
            </a:r>
            <a:endParaRPr lang="en-US" altLang="cs-CZ" sz="2800"/>
          </a:p>
        </p:txBody>
      </p:sp>
      <p:sp>
        <p:nvSpPr>
          <p:cNvPr id="617477" name="Text Box 5">
            <a:extLst>
              <a:ext uri="{FF2B5EF4-FFF2-40B4-BE49-F238E27FC236}">
                <a16:creationId xmlns:a16="http://schemas.microsoft.com/office/drawing/2014/main" id="{FD2044A5-2BB6-409E-83A5-BE49CC530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2595563"/>
            <a:ext cx="1676400" cy="24468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chemeClr val="accent2"/>
                </a:solidFill>
                <a:latin typeface="Times New Roman" pitchFamily="1" charset="0"/>
                <a:cs typeface="Arial" charset="0"/>
              </a:rPr>
              <a:t>я ум</a:t>
            </a:r>
            <a:r>
              <a:rPr lang="ru-RU">
                <a:solidFill>
                  <a:srgbClr val="FF0000"/>
                </a:solidFill>
                <a:latin typeface="Times New Roman" pitchFamily="1" charset="0"/>
                <a:cs typeface="Arial" charset="0"/>
              </a:rPr>
              <a:t>е</a:t>
            </a:r>
            <a:r>
              <a:rPr lang="ru-RU">
                <a:solidFill>
                  <a:schemeClr val="accent2"/>
                </a:solidFill>
                <a:latin typeface="Times New Roman" pitchFamily="1" charset="0"/>
                <a:cs typeface="Arial" charset="0"/>
              </a:rPr>
              <a:t>ю</a:t>
            </a:r>
          </a:p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chemeClr val="accent2"/>
                </a:solidFill>
                <a:latin typeface="Times New Roman" pitchFamily="1" charset="0"/>
                <a:cs typeface="Arial" charset="0"/>
              </a:rPr>
              <a:t>ты ум</a:t>
            </a:r>
            <a:r>
              <a:rPr lang="ru-RU">
                <a:solidFill>
                  <a:srgbClr val="FF0000"/>
                </a:solidFill>
                <a:latin typeface="Times New Roman" pitchFamily="1" charset="0"/>
                <a:cs typeface="Arial" charset="0"/>
              </a:rPr>
              <a:t>е</a:t>
            </a:r>
            <a:r>
              <a:rPr lang="ru-RU">
                <a:solidFill>
                  <a:schemeClr val="accent2"/>
                </a:solidFill>
                <a:latin typeface="Times New Roman" pitchFamily="1" charset="0"/>
                <a:cs typeface="Arial" charset="0"/>
              </a:rPr>
              <a:t>ешь</a:t>
            </a:r>
          </a:p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chemeClr val="accent2"/>
                </a:solidFill>
                <a:latin typeface="Times New Roman" pitchFamily="1" charset="0"/>
                <a:cs typeface="Arial" charset="0"/>
              </a:rPr>
              <a:t>он/а ум</a:t>
            </a:r>
            <a:r>
              <a:rPr lang="ru-RU">
                <a:solidFill>
                  <a:srgbClr val="FF0000"/>
                </a:solidFill>
                <a:latin typeface="Times New Roman" pitchFamily="1" charset="0"/>
                <a:cs typeface="Arial" charset="0"/>
              </a:rPr>
              <a:t>е</a:t>
            </a:r>
            <a:r>
              <a:rPr lang="ru-RU">
                <a:solidFill>
                  <a:schemeClr val="accent2"/>
                </a:solidFill>
                <a:latin typeface="Times New Roman" pitchFamily="1" charset="0"/>
                <a:cs typeface="Arial" charset="0"/>
              </a:rPr>
              <a:t>ет</a:t>
            </a:r>
          </a:p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chemeClr val="accent2"/>
                </a:solidFill>
                <a:latin typeface="Times New Roman" pitchFamily="1" charset="0"/>
                <a:cs typeface="Arial" charset="0"/>
              </a:rPr>
              <a:t>мы ум</a:t>
            </a:r>
            <a:r>
              <a:rPr lang="ru-RU">
                <a:solidFill>
                  <a:srgbClr val="FF0000"/>
                </a:solidFill>
                <a:latin typeface="Times New Roman" pitchFamily="1" charset="0"/>
                <a:cs typeface="Arial" charset="0"/>
              </a:rPr>
              <a:t>е</a:t>
            </a:r>
            <a:r>
              <a:rPr lang="ru-RU">
                <a:solidFill>
                  <a:schemeClr val="accent2"/>
                </a:solidFill>
                <a:latin typeface="Times New Roman" pitchFamily="1" charset="0"/>
                <a:cs typeface="Arial" charset="0"/>
              </a:rPr>
              <a:t>ем</a:t>
            </a:r>
          </a:p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chemeClr val="accent2"/>
                </a:solidFill>
                <a:latin typeface="Times New Roman" pitchFamily="1" charset="0"/>
                <a:cs typeface="Arial" charset="0"/>
              </a:rPr>
              <a:t>вы ум</a:t>
            </a:r>
            <a:r>
              <a:rPr lang="ru-RU">
                <a:solidFill>
                  <a:srgbClr val="FF0000"/>
                </a:solidFill>
                <a:latin typeface="Times New Roman" pitchFamily="1" charset="0"/>
                <a:cs typeface="Arial" charset="0"/>
              </a:rPr>
              <a:t>е</a:t>
            </a:r>
            <a:r>
              <a:rPr lang="ru-RU">
                <a:solidFill>
                  <a:schemeClr val="accent2"/>
                </a:solidFill>
                <a:latin typeface="Times New Roman" pitchFamily="1" charset="0"/>
                <a:cs typeface="Arial" charset="0"/>
              </a:rPr>
              <a:t>ете</a:t>
            </a:r>
          </a:p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chemeClr val="accent2"/>
                </a:solidFill>
                <a:latin typeface="Times New Roman" pitchFamily="1" charset="0"/>
                <a:cs typeface="Arial" charset="0"/>
              </a:rPr>
              <a:t>они ум</a:t>
            </a:r>
            <a:r>
              <a:rPr lang="ru-RU">
                <a:solidFill>
                  <a:srgbClr val="FF0000"/>
                </a:solidFill>
                <a:latin typeface="Times New Roman" pitchFamily="1" charset="0"/>
                <a:cs typeface="Arial" charset="0"/>
              </a:rPr>
              <a:t>е</a:t>
            </a:r>
            <a:r>
              <a:rPr lang="ru-RU">
                <a:solidFill>
                  <a:schemeClr val="accent2"/>
                </a:solidFill>
                <a:latin typeface="Times New Roman" pitchFamily="1" charset="0"/>
                <a:cs typeface="Arial" charset="0"/>
              </a:rPr>
              <a:t>ют</a:t>
            </a:r>
            <a:endParaRPr lang="en-US">
              <a:solidFill>
                <a:schemeClr val="accent2"/>
              </a:solidFill>
              <a:latin typeface="Times New Roman" pitchFamily="1" charset="0"/>
              <a:cs typeface="Arial" charset="0"/>
            </a:endParaRPr>
          </a:p>
        </p:txBody>
      </p:sp>
      <p:sp>
        <p:nvSpPr>
          <p:cNvPr id="16389" name="Text Box 6">
            <a:extLst>
              <a:ext uri="{FF2B5EF4-FFF2-40B4-BE49-F238E27FC236}">
                <a16:creationId xmlns:a16="http://schemas.microsoft.com/office/drawing/2014/main" id="{BE75F7D4-A6C5-4071-8794-145C92A0A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868613"/>
            <a:ext cx="3962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cs-CZ"/>
              <a:t>игр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ть в ш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хматы</a:t>
            </a:r>
          </a:p>
          <a:p>
            <a:pPr eaLnBrk="1" hangingPunct="1"/>
            <a:r>
              <a:rPr lang="ru-RU" altLang="cs-CZ"/>
              <a:t>игр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ть на гит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ре</a:t>
            </a:r>
          </a:p>
          <a:p>
            <a:pPr eaLnBrk="1" hangingPunct="1"/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здить верх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м</a:t>
            </a:r>
          </a:p>
          <a:p>
            <a:pPr eaLnBrk="1" hangingPunct="1"/>
            <a:r>
              <a:rPr lang="ru-RU" altLang="cs-CZ"/>
              <a:t>кат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ться на в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дных л</a:t>
            </a:r>
            <a:r>
              <a:rPr lang="ru-RU" altLang="cs-CZ">
                <a:solidFill>
                  <a:srgbClr val="FF0000"/>
                </a:solidFill>
              </a:rPr>
              <a:t>ы</a:t>
            </a:r>
            <a:r>
              <a:rPr lang="ru-RU" altLang="cs-CZ"/>
              <a:t>жах</a:t>
            </a:r>
          </a:p>
          <a:p>
            <a:pPr eaLnBrk="1" hangingPunct="1"/>
            <a:r>
              <a:rPr lang="ru-RU" altLang="cs-CZ"/>
              <a:t>кат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ться на коньк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х</a:t>
            </a:r>
          </a:p>
          <a:p>
            <a:pPr eaLnBrk="1" hangingPunct="1"/>
            <a:r>
              <a:rPr lang="ru-RU" altLang="cs-CZ"/>
              <a:t>кат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ться на р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ликах</a:t>
            </a:r>
          </a:p>
          <a:p>
            <a:pPr eaLnBrk="1" hangingPunct="1"/>
            <a:r>
              <a:rPr lang="ru-RU" altLang="cs-CZ"/>
              <a:t>пл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вать</a:t>
            </a:r>
            <a:endParaRPr lang="en-US" altLang="cs-CZ"/>
          </a:p>
        </p:txBody>
      </p:sp>
      <p:sp>
        <p:nvSpPr>
          <p:cNvPr id="16390" name="Text Box 9">
            <a:extLst>
              <a:ext uri="{FF2B5EF4-FFF2-40B4-BE49-F238E27FC236}">
                <a16:creationId xmlns:a16="http://schemas.microsoft.com/office/drawing/2014/main" id="{912E07B5-7D34-40DB-970E-2135A8C40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25" y="3352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/>
              <a:t>Я (не) ум</a:t>
            </a: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ю...</a:t>
            </a:r>
            <a:endParaRPr lang="en-US" altLang="cs-CZ"/>
          </a:p>
        </p:txBody>
      </p:sp>
      <p:sp>
        <p:nvSpPr>
          <p:cNvPr id="16391" name="Text Box 105">
            <a:extLst>
              <a:ext uri="{FF2B5EF4-FFF2-40B4-BE49-F238E27FC236}">
                <a16:creationId xmlns:a16="http://schemas.microsoft.com/office/drawing/2014/main" id="{241778D8-6B54-427A-888B-772EA49F76D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176588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2F3E404C-1CD9-4556-9D45-1FAB6A7E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F0150F-17A4-4E42-A480-E4D7BE113BC4}" type="slidenum">
              <a:rPr lang="en-US" altLang="cs-CZ" sz="1400"/>
              <a:pPr eaLnBrk="1" hangingPunct="1"/>
              <a:t>11</a:t>
            </a:fld>
            <a:endParaRPr lang="en-US" altLang="cs-CZ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AAA3BE6-5DD5-4320-B12A-C2C7B25AC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cs-CZ" sz="3200"/>
              <a:t>Что они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/>
              <a:t>бят д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лать в своб</a:t>
            </a:r>
            <a:r>
              <a:rPr lang="ru-RU" altLang="cs-CZ" sz="3200">
                <a:solidFill>
                  <a:srgbClr val="FF0000"/>
                </a:solidFill>
              </a:rPr>
              <a:t>о</a:t>
            </a:r>
            <a:r>
              <a:rPr lang="ru-RU" altLang="cs-CZ" sz="3200"/>
              <a:t>дное вр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мя?</a:t>
            </a:r>
            <a:endParaRPr lang="en-US" altLang="cs-CZ" sz="3200"/>
          </a:p>
        </p:txBody>
      </p:sp>
      <p:pic>
        <p:nvPicPr>
          <p:cNvPr id="17412" name="Picture 4" descr="Copy of mia and wills anniversary 079">
            <a:extLst>
              <a:ext uri="{FF2B5EF4-FFF2-40B4-BE49-F238E27FC236}">
                <a16:creationId xmlns:a16="http://schemas.microsoft.com/office/drawing/2014/main" id="{EB552EFB-ACA5-4C5D-BC3B-16D52D5A5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3E95EF79-D4DB-45A6-8E55-54AF32F5E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205039"/>
            <a:ext cx="2667000" cy="301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cs-CZ"/>
              <a:t>кат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ться на ...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cs-CZ"/>
              <a:t>... л</a:t>
            </a:r>
            <a:r>
              <a:rPr lang="ru-RU" altLang="cs-CZ">
                <a:solidFill>
                  <a:srgbClr val="FF0000"/>
                </a:solidFill>
              </a:rPr>
              <a:t>ы</a:t>
            </a:r>
            <a:r>
              <a:rPr lang="ru-RU" altLang="cs-CZ"/>
              <a:t>жах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cs-CZ"/>
              <a:t>... коньк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х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cs-CZ"/>
              <a:t>... р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ликах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cs-CZ"/>
              <a:t>... л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дке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cs-CZ"/>
              <a:t>... п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русной л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дке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cs-CZ"/>
              <a:t>... к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тере</a:t>
            </a:r>
            <a:endParaRPr lang="en-US" altLang="cs-CZ"/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596BA799-E2BD-4BB5-8109-FE85DAB89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/>
              <a:t>А ты</a:t>
            </a:r>
            <a:r>
              <a:rPr lang="en-US" altLang="cs-CZ"/>
              <a:t> </a:t>
            </a:r>
            <a:r>
              <a:rPr lang="ru-RU" altLang="cs-CZ"/>
              <a:t>л</a:t>
            </a:r>
            <a:r>
              <a:rPr lang="ru-RU" altLang="cs-CZ">
                <a:solidFill>
                  <a:srgbClr val="FF0000"/>
                </a:solidFill>
              </a:rPr>
              <a:t>ю</a:t>
            </a:r>
            <a:r>
              <a:rPr lang="ru-RU" altLang="cs-CZ"/>
              <a:t>бишь / ум</a:t>
            </a: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ешь</a:t>
            </a:r>
            <a:r>
              <a:rPr lang="en-US" altLang="cs-CZ"/>
              <a:t> …?</a:t>
            </a:r>
          </a:p>
        </p:txBody>
      </p:sp>
      <p:sp>
        <p:nvSpPr>
          <p:cNvPr id="17415" name="Text Box 105">
            <a:extLst>
              <a:ext uri="{FF2B5EF4-FFF2-40B4-BE49-F238E27FC236}">
                <a16:creationId xmlns:a16="http://schemas.microsoft.com/office/drawing/2014/main" id="{F90C36B7-EA19-4DE6-A696-58E0763605D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176588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3FE76FFD-3B0D-4E23-A180-9A3CBA34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62B800-CC5D-4035-88DF-52F76B84B272}" type="slidenum">
              <a:rPr lang="en-US" altLang="cs-CZ" sz="1400"/>
              <a:pPr eaLnBrk="1" hangingPunct="1"/>
              <a:t>12</a:t>
            </a:fld>
            <a:endParaRPr lang="en-US" altLang="cs-CZ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4FD1829-CE02-4FB5-BDC7-5310694CC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cs-CZ" sz="3200"/>
              <a:t>Что они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/>
              <a:t>бят д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лать в своб</a:t>
            </a:r>
            <a:r>
              <a:rPr lang="ru-RU" altLang="cs-CZ" sz="3200">
                <a:solidFill>
                  <a:srgbClr val="FF0000"/>
                </a:solidFill>
              </a:rPr>
              <a:t>о</a:t>
            </a:r>
            <a:r>
              <a:rPr lang="ru-RU" altLang="cs-CZ" sz="3200"/>
              <a:t>дное вр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мя?</a:t>
            </a:r>
            <a:endParaRPr lang="en-US" altLang="cs-CZ" sz="3200"/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5E114D44-2B13-407B-B489-20ABA1F09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384425"/>
            <a:ext cx="2667000" cy="276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cs-CZ"/>
              <a:t>кат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ться на ...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cs-CZ"/>
              <a:t>... л</a:t>
            </a:r>
            <a:r>
              <a:rPr lang="ru-RU" altLang="cs-CZ">
                <a:solidFill>
                  <a:srgbClr val="FF0000"/>
                </a:solidFill>
              </a:rPr>
              <a:t>ы</a:t>
            </a:r>
            <a:r>
              <a:rPr lang="ru-RU" altLang="cs-CZ"/>
              <a:t>жах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cs-CZ"/>
              <a:t>... коньк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х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cs-CZ"/>
              <a:t>... р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ликах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cs-CZ"/>
              <a:t>... л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дке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cs-CZ"/>
              <a:t>... п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русной л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дке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cs-CZ"/>
              <a:t>... к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тере</a:t>
            </a:r>
            <a:endParaRPr lang="en-US" altLang="cs-CZ"/>
          </a:p>
        </p:txBody>
      </p:sp>
      <p:sp>
        <p:nvSpPr>
          <p:cNvPr id="18437" name="Text Box 6">
            <a:extLst>
              <a:ext uri="{FF2B5EF4-FFF2-40B4-BE49-F238E27FC236}">
                <a16:creationId xmlns:a16="http://schemas.microsoft.com/office/drawing/2014/main" id="{7EAE6C6C-4D4E-4899-9CF3-90448DA1E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0960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/>
              <a:t>А ты</a:t>
            </a:r>
            <a:r>
              <a:rPr lang="en-US" altLang="cs-CZ"/>
              <a:t> </a:t>
            </a:r>
            <a:r>
              <a:rPr lang="ru-RU" altLang="cs-CZ"/>
              <a:t>л</a:t>
            </a:r>
            <a:r>
              <a:rPr lang="ru-RU" altLang="cs-CZ">
                <a:solidFill>
                  <a:srgbClr val="FF0000"/>
                </a:solidFill>
              </a:rPr>
              <a:t>ю</a:t>
            </a:r>
            <a:r>
              <a:rPr lang="ru-RU" altLang="cs-CZ"/>
              <a:t>бишь / ум</a:t>
            </a: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ешь</a:t>
            </a:r>
            <a:r>
              <a:rPr lang="en-US" altLang="cs-CZ"/>
              <a:t> …?</a:t>
            </a:r>
          </a:p>
        </p:txBody>
      </p:sp>
      <p:pic>
        <p:nvPicPr>
          <p:cNvPr id="18438" name="Picture 2" descr="na katere">
            <a:extLst>
              <a:ext uri="{FF2B5EF4-FFF2-40B4-BE49-F238E27FC236}">
                <a16:creationId xmlns:a16="http://schemas.microsoft.com/office/drawing/2014/main" id="{8202D37B-6FDB-4D14-A911-2A1806CC3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105">
            <a:extLst>
              <a:ext uri="{FF2B5EF4-FFF2-40B4-BE49-F238E27FC236}">
                <a16:creationId xmlns:a16="http://schemas.microsoft.com/office/drawing/2014/main" id="{F560387D-1FC0-4C55-8674-6DF30AEDF98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176588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BD6167B3-6038-4638-849A-F72A50AF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CA5EC9-9CE2-4D43-A8D0-3664C41BF6F6}" type="slidenum">
              <a:rPr lang="en-US" altLang="cs-CZ" sz="1400"/>
              <a:pPr eaLnBrk="1" hangingPunct="1"/>
              <a:t>13</a:t>
            </a:fld>
            <a:endParaRPr lang="en-US" altLang="cs-CZ" sz="1400"/>
          </a:p>
        </p:txBody>
      </p:sp>
      <p:pic>
        <p:nvPicPr>
          <p:cNvPr id="19459" name="Picture 2" descr="gulyayut v parke">
            <a:extLst>
              <a:ext uri="{FF2B5EF4-FFF2-40B4-BE49-F238E27FC236}">
                <a16:creationId xmlns:a16="http://schemas.microsoft.com/office/drawing/2014/main" id="{E914D291-06A2-4B64-B268-1C7AA187B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169988"/>
            <a:ext cx="66294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>
            <a:extLst>
              <a:ext uri="{FF2B5EF4-FFF2-40B4-BE49-F238E27FC236}">
                <a16:creationId xmlns:a16="http://schemas.microsoft.com/office/drawing/2014/main" id="{3FB6C01F-5199-4BA2-B822-FFB549C2A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cs-CZ" sz="3200"/>
              <a:t>Что они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/>
              <a:t>бят д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лать в своб</a:t>
            </a:r>
            <a:r>
              <a:rPr lang="ru-RU" altLang="cs-CZ" sz="3200">
                <a:solidFill>
                  <a:srgbClr val="FF0000"/>
                </a:solidFill>
              </a:rPr>
              <a:t>о</a:t>
            </a:r>
            <a:r>
              <a:rPr lang="ru-RU" altLang="cs-CZ" sz="3200"/>
              <a:t>дное вр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мя?</a:t>
            </a:r>
            <a:endParaRPr lang="en-US" altLang="cs-CZ" sz="3200"/>
          </a:p>
        </p:txBody>
      </p:sp>
      <p:sp>
        <p:nvSpPr>
          <p:cNvPr id="19461" name="Text Box 6">
            <a:extLst>
              <a:ext uri="{FF2B5EF4-FFF2-40B4-BE49-F238E27FC236}">
                <a16:creationId xmlns:a16="http://schemas.microsoft.com/office/drawing/2014/main" id="{03E5D41A-2977-4DC3-99B8-1E2ABEBF7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186488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2800"/>
              <a:t>А ты</a:t>
            </a:r>
            <a:r>
              <a:rPr lang="en-US" altLang="cs-CZ" sz="2800"/>
              <a:t> </a:t>
            </a:r>
            <a:r>
              <a:rPr lang="ru-RU" altLang="cs-CZ" sz="2800"/>
              <a:t>л</a:t>
            </a:r>
            <a:r>
              <a:rPr lang="ru-RU" altLang="cs-CZ" sz="2800">
                <a:solidFill>
                  <a:srgbClr val="FF0000"/>
                </a:solidFill>
              </a:rPr>
              <a:t>ю</a:t>
            </a:r>
            <a:r>
              <a:rPr lang="ru-RU" altLang="cs-CZ" sz="2800"/>
              <a:t>бишь</a:t>
            </a:r>
            <a:r>
              <a:rPr lang="en-US" altLang="cs-CZ" sz="2800"/>
              <a:t>…?</a:t>
            </a:r>
          </a:p>
        </p:txBody>
      </p:sp>
      <p:sp>
        <p:nvSpPr>
          <p:cNvPr id="19462" name="Text Box 105">
            <a:extLst>
              <a:ext uri="{FF2B5EF4-FFF2-40B4-BE49-F238E27FC236}">
                <a16:creationId xmlns:a16="http://schemas.microsoft.com/office/drawing/2014/main" id="{796C2D9E-43ED-45FD-95D0-6C8A6CC6F85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176588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BB7C705D-182B-4664-ADB6-1C3E4A96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6F1A65-ECCC-4F51-B9BB-F567534BD008}" type="slidenum">
              <a:rPr lang="en-US" altLang="cs-CZ" sz="1400"/>
              <a:pPr eaLnBrk="1" hangingPunct="1"/>
              <a:t>14</a:t>
            </a:fld>
            <a:endParaRPr lang="en-US" altLang="cs-CZ" sz="1400"/>
          </a:p>
        </p:txBody>
      </p:sp>
      <p:pic>
        <p:nvPicPr>
          <p:cNvPr id="20483" name="Picture 2" descr="V parke">
            <a:extLst>
              <a:ext uri="{FF2B5EF4-FFF2-40B4-BE49-F238E27FC236}">
                <a16:creationId xmlns:a16="http://schemas.microsoft.com/office/drawing/2014/main" id="{114218A1-2CCB-4A4F-ACEE-6669DF4A4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1295400"/>
            <a:ext cx="629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>
            <a:extLst>
              <a:ext uri="{FF2B5EF4-FFF2-40B4-BE49-F238E27FC236}">
                <a16:creationId xmlns:a16="http://schemas.microsoft.com/office/drawing/2014/main" id="{8195E513-8DA6-465F-A1E6-E4C64F54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5588" y="15240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cs-CZ" sz="3200"/>
              <a:t>Что они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/>
              <a:t>бят д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лать в своб</a:t>
            </a:r>
            <a:r>
              <a:rPr lang="ru-RU" altLang="cs-CZ" sz="3200">
                <a:solidFill>
                  <a:srgbClr val="FF0000"/>
                </a:solidFill>
              </a:rPr>
              <a:t>о</a:t>
            </a:r>
            <a:r>
              <a:rPr lang="ru-RU" altLang="cs-CZ" sz="3200"/>
              <a:t>дное вр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мя?</a:t>
            </a:r>
            <a:endParaRPr lang="en-US" altLang="cs-CZ" sz="3200"/>
          </a:p>
        </p:txBody>
      </p:sp>
      <p:sp>
        <p:nvSpPr>
          <p:cNvPr id="20485" name="Text Box 6">
            <a:extLst>
              <a:ext uri="{FF2B5EF4-FFF2-40B4-BE49-F238E27FC236}">
                <a16:creationId xmlns:a16="http://schemas.microsoft.com/office/drawing/2014/main" id="{CD59515C-3547-4D28-BB71-F07193E40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3408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2800"/>
              <a:t>А ты</a:t>
            </a:r>
            <a:r>
              <a:rPr lang="en-US" altLang="cs-CZ" sz="2800"/>
              <a:t> </a:t>
            </a:r>
            <a:r>
              <a:rPr lang="ru-RU" altLang="cs-CZ" sz="2800"/>
              <a:t>л</a:t>
            </a:r>
            <a:r>
              <a:rPr lang="ru-RU" altLang="cs-CZ" sz="2800">
                <a:solidFill>
                  <a:srgbClr val="FF0000"/>
                </a:solidFill>
              </a:rPr>
              <a:t>ю</a:t>
            </a:r>
            <a:r>
              <a:rPr lang="ru-RU" altLang="cs-CZ" sz="2800"/>
              <a:t>бишь</a:t>
            </a:r>
            <a:r>
              <a:rPr lang="en-US" altLang="cs-CZ" sz="2800"/>
              <a:t>…?</a:t>
            </a:r>
          </a:p>
        </p:txBody>
      </p:sp>
      <p:sp>
        <p:nvSpPr>
          <p:cNvPr id="20486" name="Text Box 105">
            <a:extLst>
              <a:ext uri="{FF2B5EF4-FFF2-40B4-BE49-F238E27FC236}">
                <a16:creationId xmlns:a16="http://schemas.microsoft.com/office/drawing/2014/main" id="{52102996-BA62-45CF-8460-A46F31BF92D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176588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2965CC13-AC89-447B-94E0-81E560DF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2E3E7A-875C-4337-AE79-B8C937F96837}" type="slidenum">
              <a:rPr lang="en-US" altLang="cs-CZ" sz="1400"/>
              <a:pPr eaLnBrk="1" hangingPunct="1"/>
              <a:t>15</a:t>
            </a:fld>
            <a:endParaRPr lang="en-US" altLang="cs-CZ" sz="1400"/>
          </a:p>
        </p:txBody>
      </p:sp>
      <p:pic>
        <p:nvPicPr>
          <p:cNvPr id="21507" name="Picture 2" descr="igrajut v futbol">
            <a:extLst>
              <a:ext uri="{FF2B5EF4-FFF2-40B4-BE49-F238E27FC236}">
                <a16:creationId xmlns:a16="http://schemas.microsoft.com/office/drawing/2014/main" id="{D2A0E1F8-A3A3-4833-B429-5D78AE7B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" b="1154"/>
          <a:stretch>
            <a:fillRect/>
          </a:stretch>
        </p:blipFill>
        <p:spPr bwMode="auto">
          <a:xfrm>
            <a:off x="2743200" y="1250950"/>
            <a:ext cx="67056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>
            <a:extLst>
              <a:ext uri="{FF2B5EF4-FFF2-40B4-BE49-F238E27FC236}">
                <a16:creationId xmlns:a16="http://schemas.microsoft.com/office/drawing/2014/main" id="{E270723B-2F5C-4FB0-AC82-7BD44A486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cs-CZ" sz="3200"/>
              <a:t>Что они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/>
              <a:t>бят д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лать в своб</a:t>
            </a:r>
            <a:r>
              <a:rPr lang="ru-RU" altLang="cs-CZ" sz="3200">
                <a:solidFill>
                  <a:srgbClr val="FF0000"/>
                </a:solidFill>
              </a:rPr>
              <a:t>о</a:t>
            </a:r>
            <a:r>
              <a:rPr lang="ru-RU" altLang="cs-CZ" sz="3200"/>
              <a:t>дное вр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мя?</a:t>
            </a:r>
            <a:endParaRPr lang="en-US" altLang="cs-CZ" sz="3200"/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A665A8D1-6B7F-4C6D-AC1A-DD1E26659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110288"/>
            <a:ext cx="525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2800"/>
              <a:t>А ты</a:t>
            </a:r>
            <a:r>
              <a:rPr lang="en-US" altLang="cs-CZ" sz="2800"/>
              <a:t> </a:t>
            </a:r>
            <a:r>
              <a:rPr lang="ru-RU" altLang="cs-CZ" sz="2800"/>
              <a:t>л</a:t>
            </a:r>
            <a:r>
              <a:rPr lang="ru-RU" altLang="cs-CZ" sz="2800">
                <a:solidFill>
                  <a:srgbClr val="FF0000"/>
                </a:solidFill>
              </a:rPr>
              <a:t>ю</a:t>
            </a:r>
            <a:r>
              <a:rPr lang="ru-RU" altLang="cs-CZ" sz="2800"/>
              <a:t>бишь / ум</a:t>
            </a:r>
            <a:r>
              <a:rPr lang="ru-RU" altLang="cs-CZ" sz="2800">
                <a:solidFill>
                  <a:srgbClr val="FF0000"/>
                </a:solidFill>
              </a:rPr>
              <a:t>е</a:t>
            </a:r>
            <a:r>
              <a:rPr lang="ru-RU" altLang="cs-CZ" sz="2800"/>
              <a:t>ешь</a:t>
            </a:r>
            <a:r>
              <a:rPr lang="en-US" altLang="cs-CZ" sz="2800"/>
              <a:t> …?</a:t>
            </a:r>
          </a:p>
        </p:txBody>
      </p:sp>
      <p:sp>
        <p:nvSpPr>
          <p:cNvPr id="21510" name="Text Box 105">
            <a:extLst>
              <a:ext uri="{FF2B5EF4-FFF2-40B4-BE49-F238E27FC236}">
                <a16:creationId xmlns:a16="http://schemas.microsoft.com/office/drawing/2014/main" id="{E5C7DF7B-D2BC-44AC-88FE-9C649538532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176588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82EE36E4-C6E0-464F-BFEA-CA140EB1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C590FF-FACB-4AB9-9A19-5CB4D6CF4E6A}" type="slidenum">
              <a:rPr lang="en-US" altLang="cs-CZ" sz="1400"/>
              <a:pPr eaLnBrk="1" hangingPunct="1"/>
              <a:t>16</a:t>
            </a:fld>
            <a:endParaRPr lang="en-US" altLang="cs-CZ" sz="1400"/>
          </a:p>
        </p:txBody>
      </p:sp>
      <p:pic>
        <p:nvPicPr>
          <p:cNvPr id="22531" name="Picture 2" descr="igraet na gitare">
            <a:extLst>
              <a:ext uri="{FF2B5EF4-FFF2-40B4-BE49-F238E27FC236}">
                <a16:creationId xmlns:a16="http://schemas.microsoft.com/office/drawing/2014/main" id="{02EC23C3-347A-4C1C-A990-CC6738AFF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"/>
          <a:stretch>
            <a:fillRect/>
          </a:stretch>
        </p:blipFill>
        <p:spPr bwMode="auto">
          <a:xfrm>
            <a:off x="2209800" y="914401"/>
            <a:ext cx="7010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>
            <a:extLst>
              <a:ext uri="{FF2B5EF4-FFF2-40B4-BE49-F238E27FC236}">
                <a16:creationId xmlns:a16="http://schemas.microsoft.com/office/drawing/2014/main" id="{17F811F0-A368-47E5-895F-E6C545D02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cs-CZ" sz="3200"/>
              <a:t>Что они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/>
              <a:t>бят д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лать в своб</a:t>
            </a:r>
            <a:r>
              <a:rPr lang="ru-RU" altLang="cs-CZ" sz="3200">
                <a:solidFill>
                  <a:srgbClr val="FF0000"/>
                </a:solidFill>
              </a:rPr>
              <a:t>о</a:t>
            </a:r>
            <a:r>
              <a:rPr lang="ru-RU" altLang="cs-CZ" sz="3200"/>
              <a:t>дное вр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мя?</a:t>
            </a:r>
            <a:endParaRPr lang="en-US" altLang="cs-CZ" sz="3200"/>
          </a:p>
        </p:txBody>
      </p:sp>
      <p:sp>
        <p:nvSpPr>
          <p:cNvPr id="22533" name="Text Box 6">
            <a:extLst>
              <a:ext uri="{FF2B5EF4-FFF2-40B4-BE49-F238E27FC236}">
                <a16:creationId xmlns:a16="http://schemas.microsoft.com/office/drawing/2014/main" id="{C4D1FA89-BF26-41D5-BC9C-D9AB0430A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110288"/>
            <a:ext cx="525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2800"/>
              <a:t>А ты</a:t>
            </a:r>
            <a:r>
              <a:rPr lang="en-US" altLang="cs-CZ" sz="2800"/>
              <a:t> </a:t>
            </a:r>
            <a:r>
              <a:rPr lang="ru-RU" altLang="cs-CZ" sz="2800"/>
              <a:t>л</a:t>
            </a:r>
            <a:r>
              <a:rPr lang="ru-RU" altLang="cs-CZ" sz="2800">
                <a:solidFill>
                  <a:srgbClr val="FF0000"/>
                </a:solidFill>
              </a:rPr>
              <a:t>ю</a:t>
            </a:r>
            <a:r>
              <a:rPr lang="ru-RU" altLang="cs-CZ" sz="2800"/>
              <a:t>бишь / ум</a:t>
            </a:r>
            <a:r>
              <a:rPr lang="ru-RU" altLang="cs-CZ" sz="2800">
                <a:solidFill>
                  <a:srgbClr val="FF0000"/>
                </a:solidFill>
              </a:rPr>
              <a:t>е</a:t>
            </a:r>
            <a:r>
              <a:rPr lang="ru-RU" altLang="cs-CZ" sz="2800"/>
              <a:t>ешь</a:t>
            </a:r>
            <a:r>
              <a:rPr lang="en-US" altLang="cs-CZ" sz="2800"/>
              <a:t> …?</a:t>
            </a:r>
          </a:p>
        </p:txBody>
      </p:sp>
      <p:sp>
        <p:nvSpPr>
          <p:cNvPr id="22534" name="Text Box 105">
            <a:extLst>
              <a:ext uri="{FF2B5EF4-FFF2-40B4-BE49-F238E27FC236}">
                <a16:creationId xmlns:a16="http://schemas.microsoft.com/office/drawing/2014/main" id="{42E695B4-A8BE-432C-89AA-CA89B30FCFD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176588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E8BBCAE5-F456-43DE-9F58-24F5567D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A8D748-EE82-4E57-B76B-3F4D03B377C4}" type="slidenum">
              <a:rPr lang="en-US" altLang="cs-CZ" sz="1400"/>
              <a:pPr eaLnBrk="1" hangingPunct="1"/>
              <a:t>17</a:t>
            </a:fld>
            <a:endParaRPr lang="en-US" altLang="cs-CZ" sz="1400"/>
          </a:p>
        </p:txBody>
      </p:sp>
      <p:pic>
        <p:nvPicPr>
          <p:cNvPr id="23555" name="Picture 2" descr="na lodke">
            <a:extLst>
              <a:ext uri="{FF2B5EF4-FFF2-40B4-BE49-F238E27FC236}">
                <a16:creationId xmlns:a16="http://schemas.microsoft.com/office/drawing/2014/main" id="{1FF876FD-DEC8-43B6-9735-01AC2DAAA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55738"/>
            <a:ext cx="5867400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>
            <a:extLst>
              <a:ext uri="{FF2B5EF4-FFF2-40B4-BE49-F238E27FC236}">
                <a16:creationId xmlns:a16="http://schemas.microsoft.com/office/drawing/2014/main" id="{43AEEC5F-BD00-424B-ADAB-D13501F58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927225"/>
            <a:ext cx="2667000" cy="276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cs-CZ"/>
              <a:t>кат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ться на ...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cs-CZ"/>
              <a:t>... л</a:t>
            </a:r>
            <a:r>
              <a:rPr lang="ru-RU" altLang="cs-CZ">
                <a:solidFill>
                  <a:srgbClr val="FF0000"/>
                </a:solidFill>
              </a:rPr>
              <a:t>ы</a:t>
            </a:r>
            <a:r>
              <a:rPr lang="ru-RU" altLang="cs-CZ"/>
              <a:t>жах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cs-CZ"/>
              <a:t>... коньк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х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cs-CZ"/>
              <a:t>... р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ликах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cs-CZ"/>
              <a:t>... л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дке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cs-CZ"/>
              <a:t>... парусной л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дке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cs-CZ"/>
              <a:t>... к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тере</a:t>
            </a:r>
            <a:endParaRPr lang="en-US" altLang="cs-CZ"/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7ADD802C-07D1-401A-8E06-70E6B3399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cs-CZ" sz="3200"/>
              <a:t>Что они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/>
              <a:t>бят д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лать в своб</a:t>
            </a:r>
            <a:r>
              <a:rPr lang="ru-RU" altLang="cs-CZ" sz="3200">
                <a:solidFill>
                  <a:srgbClr val="FF0000"/>
                </a:solidFill>
              </a:rPr>
              <a:t>о</a:t>
            </a:r>
            <a:r>
              <a:rPr lang="ru-RU" altLang="cs-CZ" sz="3200"/>
              <a:t>дное вр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мя?</a:t>
            </a:r>
            <a:endParaRPr lang="en-US" altLang="cs-CZ" sz="3200"/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D300A220-77A3-44AB-98DA-14485B24C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881688"/>
            <a:ext cx="327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2800"/>
              <a:t>А ты</a:t>
            </a:r>
            <a:r>
              <a:rPr lang="en-US" altLang="cs-CZ" sz="2800"/>
              <a:t> </a:t>
            </a:r>
            <a:r>
              <a:rPr lang="ru-RU" altLang="cs-CZ" sz="2800"/>
              <a:t>л</a:t>
            </a:r>
            <a:r>
              <a:rPr lang="ru-RU" altLang="cs-CZ" sz="2800">
                <a:solidFill>
                  <a:srgbClr val="FF0000"/>
                </a:solidFill>
              </a:rPr>
              <a:t>ю</a:t>
            </a:r>
            <a:r>
              <a:rPr lang="ru-RU" altLang="cs-CZ" sz="2800"/>
              <a:t>бишь</a:t>
            </a:r>
            <a:r>
              <a:rPr lang="en-US" altLang="cs-CZ" sz="2800"/>
              <a:t>…?</a:t>
            </a:r>
          </a:p>
        </p:txBody>
      </p:sp>
      <p:sp>
        <p:nvSpPr>
          <p:cNvPr id="23559" name="Text Box 105">
            <a:extLst>
              <a:ext uri="{FF2B5EF4-FFF2-40B4-BE49-F238E27FC236}">
                <a16:creationId xmlns:a16="http://schemas.microsoft.com/office/drawing/2014/main" id="{C5264800-B5D2-4DDC-A468-57E86C555D1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176588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F6019078-E87E-4CAF-A55D-6D5237E6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66CCB4-ACB9-4CF9-B53A-3C7CF1A5DD62}" type="slidenum">
              <a:rPr lang="en-US" altLang="cs-CZ" sz="1400"/>
              <a:pPr eaLnBrk="1" hangingPunct="1"/>
              <a:t>18</a:t>
            </a:fld>
            <a:endParaRPr lang="en-US" altLang="cs-CZ" sz="1400"/>
          </a:p>
        </p:txBody>
      </p:sp>
      <p:pic>
        <p:nvPicPr>
          <p:cNvPr id="24579" name="Picture 2" descr="student na rolikax">
            <a:extLst>
              <a:ext uri="{FF2B5EF4-FFF2-40B4-BE49-F238E27FC236}">
                <a16:creationId xmlns:a16="http://schemas.microsoft.com/office/drawing/2014/main" id="{935777A8-94C1-40DF-8575-D9CEFDFCD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6" y="1143000"/>
            <a:ext cx="41941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>
            <a:extLst>
              <a:ext uri="{FF2B5EF4-FFF2-40B4-BE49-F238E27FC236}">
                <a16:creationId xmlns:a16="http://schemas.microsoft.com/office/drawing/2014/main" id="{DA884B00-77CC-4CDA-BCF8-D916ED3FD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cs-CZ" sz="3200"/>
              <a:t>Что он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/>
              <a:t>бит д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лать?</a:t>
            </a:r>
            <a:endParaRPr lang="en-US" altLang="cs-CZ" sz="3200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0BC3879B-3B15-4229-9802-DAF37982B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851025"/>
            <a:ext cx="2667000" cy="276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cs-CZ"/>
              <a:t>кат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ться на ...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cs-CZ"/>
              <a:t>... л</a:t>
            </a:r>
            <a:r>
              <a:rPr lang="ru-RU" altLang="cs-CZ">
                <a:solidFill>
                  <a:srgbClr val="FF0000"/>
                </a:solidFill>
              </a:rPr>
              <a:t>ы</a:t>
            </a:r>
            <a:r>
              <a:rPr lang="ru-RU" altLang="cs-CZ"/>
              <a:t>жах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cs-CZ"/>
              <a:t>... коньк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х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cs-CZ"/>
              <a:t>... р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ликах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cs-CZ"/>
              <a:t>... л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дке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cs-CZ"/>
              <a:t>... парусной л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дке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cs-CZ"/>
              <a:t>... к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тере</a:t>
            </a:r>
            <a:endParaRPr lang="en-US" altLang="cs-CZ"/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C38B60D9-35DE-49FB-A965-6F473305D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957888"/>
            <a:ext cx="525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2800"/>
              <a:t>А ты</a:t>
            </a:r>
            <a:r>
              <a:rPr lang="en-US" altLang="cs-CZ" sz="2800"/>
              <a:t> </a:t>
            </a:r>
            <a:r>
              <a:rPr lang="ru-RU" altLang="cs-CZ" sz="2800"/>
              <a:t>л</a:t>
            </a:r>
            <a:r>
              <a:rPr lang="ru-RU" altLang="cs-CZ" sz="2800">
                <a:solidFill>
                  <a:srgbClr val="FF0000"/>
                </a:solidFill>
              </a:rPr>
              <a:t>ю</a:t>
            </a:r>
            <a:r>
              <a:rPr lang="ru-RU" altLang="cs-CZ" sz="2800"/>
              <a:t>бишь / ум</a:t>
            </a:r>
            <a:r>
              <a:rPr lang="ru-RU" altLang="cs-CZ" sz="2800">
                <a:solidFill>
                  <a:srgbClr val="FF0000"/>
                </a:solidFill>
              </a:rPr>
              <a:t>е</a:t>
            </a:r>
            <a:r>
              <a:rPr lang="ru-RU" altLang="cs-CZ" sz="2800"/>
              <a:t>ешь</a:t>
            </a:r>
            <a:r>
              <a:rPr lang="en-US" altLang="cs-CZ" sz="2800"/>
              <a:t> …?</a:t>
            </a:r>
          </a:p>
        </p:txBody>
      </p:sp>
      <p:sp>
        <p:nvSpPr>
          <p:cNvPr id="24583" name="Text Box 105">
            <a:extLst>
              <a:ext uri="{FF2B5EF4-FFF2-40B4-BE49-F238E27FC236}">
                <a16:creationId xmlns:a16="http://schemas.microsoft.com/office/drawing/2014/main" id="{1D40613E-95D8-4E42-8CD6-177BF6FAA9D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176588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A03AAA11-3541-4B01-8729-989997A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2AE0B4-588F-4B84-857C-D976BFB6E1E2}" type="slidenum">
              <a:rPr lang="en-US" altLang="cs-CZ" sz="1400"/>
              <a:pPr eaLnBrk="1" hangingPunct="1"/>
              <a:t>19</a:t>
            </a:fld>
            <a:endParaRPr lang="en-US" altLang="cs-CZ" sz="1400"/>
          </a:p>
        </p:txBody>
      </p:sp>
      <p:pic>
        <p:nvPicPr>
          <p:cNvPr id="25603" name="Picture 2" descr="ice-skate2">
            <a:extLst>
              <a:ext uri="{FF2B5EF4-FFF2-40B4-BE49-F238E27FC236}">
                <a16:creationId xmlns:a16="http://schemas.microsoft.com/office/drawing/2014/main" id="{744CD361-4BC7-44B0-ADB9-F331EEE43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>
            <a:extLst>
              <a:ext uri="{FF2B5EF4-FFF2-40B4-BE49-F238E27FC236}">
                <a16:creationId xmlns:a16="http://schemas.microsoft.com/office/drawing/2014/main" id="{01DC2497-3B93-4903-B0CA-FEF6934F7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cs-CZ" sz="3200"/>
              <a:t>Что они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/>
              <a:t>бят д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лать в своб</a:t>
            </a:r>
            <a:r>
              <a:rPr lang="ru-RU" altLang="cs-CZ" sz="3200">
                <a:solidFill>
                  <a:srgbClr val="FF0000"/>
                </a:solidFill>
              </a:rPr>
              <a:t>о</a:t>
            </a:r>
            <a:r>
              <a:rPr lang="ru-RU" altLang="cs-CZ" sz="3200"/>
              <a:t>дное вр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мя?</a:t>
            </a:r>
            <a:endParaRPr lang="en-US" altLang="cs-CZ" sz="3200"/>
          </a:p>
        </p:txBody>
      </p:sp>
      <p:sp>
        <p:nvSpPr>
          <p:cNvPr id="25605" name="Text Box 4">
            <a:extLst>
              <a:ext uri="{FF2B5EF4-FFF2-40B4-BE49-F238E27FC236}">
                <a16:creationId xmlns:a16="http://schemas.microsoft.com/office/drawing/2014/main" id="{F08318D6-733F-4303-AB33-0618190CE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524000"/>
            <a:ext cx="2667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/>
              <a:t>кат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ться на ...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/>
              <a:t>... л</a:t>
            </a:r>
            <a:r>
              <a:rPr lang="ru-RU" altLang="cs-CZ">
                <a:solidFill>
                  <a:srgbClr val="FF0000"/>
                </a:solidFill>
              </a:rPr>
              <a:t>ы</a:t>
            </a:r>
            <a:r>
              <a:rPr lang="ru-RU" altLang="cs-CZ"/>
              <a:t>жах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/>
              <a:t>... коньк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х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/>
              <a:t>... р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ликах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/>
              <a:t>... л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дке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/>
              <a:t>... парусной л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дке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/>
              <a:t>... к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тере</a:t>
            </a:r>
            <a:endParaRPr lang="en-US" altLang="cs-CZ"/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FECAB8F9-AC20-4511-9485-A1FB16BD8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867401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2800"/>
              <a:t>А ты</a:t>
            </a:r>
            <a:r>
              <a:rPr lang="en-US" altLang="cs-CZ" sz="2800"/>
              <a:t> </a:t>
            </a:r>
            <a:r>
              <a:rPr lang="ru-RU" altLang="cs-CZ" sz="2800"/>
              <a:t>л</a:t>
            </a:r>
            <a:r>
              <a:rPr lang="ru-RU" altLang="cs-CZ" sz="2800">
                <a:solidFill>
                  <a:srgbClr val="FF0000"/>
                </a:solidFill>
              </a:rPr>
              <a:t>ю</a:t>
            </a:r>
            <a:r>
              <a:rPr lang="ru-RU" altLang="cs-CZ" sz="2800"/>
              <a:t>бишь / ум</a:t>
            </a:r>
            <a:r>
              <a:rPr lang="ru-RU" altLang="cs-CZ" sz="2800">
                <a:solidFill>
                  <a:srgbClr val="FF0000"/>
                </a:solidFill>
              </a:rPr>
              <a:t>е</a:t>
            </a:r>
            <a:r>
              <a:rPr lang="ru-RU" altLang="cs-CZ" sz="2800"/>
              <a:t>ешь</a:t>
            </a:r>
            <a:r>
              <a:rPr lang="en-US" altLang="cs-CZ" sz="2800"/>
              <a:t> …?</a:t>
            </a:r>
          </a:p>
        </p:txBody>
      </p:sp>
      <p:sp>
        <p:nvSpPr>
          <p:cNvPr id="25607" name="Text Box 105">
            <a:extLst>
              <a:ext uri="{FF2B5EF4-FFF2-40B4-BE49-F238E27FC236}">
                <a16:creationId xmlns:a16="http://schemas.microsoft.com/office/drawing/2014/main" id="{CF34EEBF-FA80-4FF1-B7BF-9725C593FED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176588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F4B9D2-F07E-464C-B55D-FDEDC76E4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Talking About Free-Time Activities (250)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39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9D68A6F9-35E5-4536-8E91-17075431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3CE60C-1324-4210-95A5-A950EB8FA272}" type="slidenum">
              <a:rPr lang="en-US" altLang="cs-CZ" sz="1400"/>
              <a:pPr eaLnBrk="1" hangingPunct="1"/>
              <a:t>20</a:t>
            </a:fld>
            <a:endParaRPr lang="en-US" altLang="cs-CZ" sz="1400"/>
          </a:p>
        </p:txBody>
      </p:sp>
      <p:pic>
        <p:nvPicPr>
          <p:cNvPr id="26627" name="Picture 4" descr="lovit rybu">
            <a:extLst>
              <a:ext uri="{FF2B5EF4-FFF2-40B4-BE49-F238E27FC236}">
                <a16:creationId xmlns:a16="http://schemas.microsoft.com/office/drawing/2014/main" id="{7FF482E3-5929-4D51-8464-47998756F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81400"/>
            <a:ext cx="51339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 descr="C:\Users\Marita\Desktop\Troika\lesson 9\POWERPOINTS\FISHIN2.tif">
            <a:extLst>
              <a:ext uri="{FF2B5EF4-FFF2-40B4-BE49-F238E27FC236}">
                <a16:creationId xmlns:a16="http://schemas.microsoft.com/office/drawing/2014/main" id="{78C704E4-09A6-48B2-A0D0-DF1D4DA27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/>
          <a:stretch>
            <a:fillRect/>
          </a:stretch>
        </p:blipFill>
        <p:spPr bwMode="auto">
          <a:xfrm>
            <a:off x="5794376" y="0"/>
            <a:ext cx="48736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2">
            <a:extLst>
              <a:ext uri="{FF2B5EF4-FFF2-40B4-BE49-F238E27FC236}">
                <a16:creationId xmlns:a16="http://schemas.microsoft.com/office/drawing/2014/main" id="{BE1B8E20-83E1-44A7-ACD7-6DADB7702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0"/>
            <a:ext cx="3886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cs-CZ" sz="3200">
                <a:solidFill>
                  <a:schemeClr val="tx2"/>
                </a:solidFill>
              </a:rPr>
              <a:t>Что они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>
                <a:solidFill>
                  <a:schemeClr val="tx2"/>
                </a:solidFill>
              </a:rPr>
              <a:t>бят д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>
                <a:solidFill>
                  <a:schemeClr val="tx2"/>
                </a:solidFill>
              </a:rPr>
              <a:t>лать </a:t>
            </a:r>
            <a:r>
              <a:rPr lang="ru-RU" altLang="cs-CZ" sz="3200"/>
              <a:t>в своб</a:t>
            </a:r>
            <a:r>
              <a:rPr lang="ru-RU" altLang="cs-CZ" sz="3200">
                <a:solidFill>
                  <a:srgbClr val="FF0000"/>
                </a:solidFill>
              </a:rPr>
              <a:t>о</a:t>
            </a:r>
            <a:r>
              <a:rPr lang="ru-RU" altLang="cs-CZ" sz="3200"/>
              <a:t>дное вр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мя</a:t>
            </a:r>
            <a:r>
              <a:rPr lang="ru-RU" altLang="cs-CZ" sz="3200">
                <a:solidFill>
                  <a:schemeClr val="tx2"/>
                </a:solidFill>
              </a:rPr>
              <a:t>?</a:t>
            </a:r>
            <a:endParaRPr lang="en-US" altLang="cs-CZ" sz="3200">
              <a:solidFill>
                <a:schemeClr val="tx2"/>
              </a:solidFill>
            </a:endParaRP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A3A600E0-6E39-4AA8-9BAC-4402F5352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3340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3200"/>
              <a:t>А ты</a:t>
            </a:r>
            <a:r>
              <a:rPr lang="en-US" altLang="cs-CZ" sz="3200"/>
              <a:t> </a:t>
            </a:r>
            <a:r>
              <a:rPr lang="ru-RU" altLang="cs-CZ" sz="3200"/>
              <a:t>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/>
              <a:t>бишь</a:t>
            </a:r>
            <a:r>
              <a:rPr lang="en-US" altLang="cs-CZ" sz="3200"/>
              <a:t> …?</a:t>
            </a:r>
          </a:p>
        </p:txBody>
      </p:sp>
      <p:sp>
        <p:nvSpPr>
          <p:cNvPr id="26631" name="Text Box 105">
            <a:extLst>
              <a:ext uri="{FF2B5EF4-FFF2-40B4-BE49-F238E27FC236}">
                <a16:creationId xmlns:a16="http://schemas.microsoft.com/office/drawing/2014/main" id="{07652978-AE87-45B8-A06C-A882999C146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176588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D989C2BB-716D-4CDD-84E7-903BC84D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621D28-D6D2-4ACD-97F9-254B93C04D3B}" type="slidenum">
              <a:rPr lang="en-US" altLang="cs-CZ" sz="1400"/>
              <a:pPr eaLnBrk="1" hangingPunct="1"/>
              <a:t>21</a:t>
            </a:fld>
            <a:endParaRPr lang="en-US" altLang="cs-CZ" sz="1400"/>
          </a:p>
        </p:txBody>
      </p:sp>
      <p:pic>
        <p:nvPicPr>
          <p:cNvPr id="27651" name="Picture 5" descr="ezdit verxom2">
            <a:extLst>
              <a:ext uri="{FF2B5EF4-FFF2-40B4-BE49-F238E27FC236}">
                <a16:creationId xmlns:a16="http://schemas.microsoft.com/office/drawing/2014/main" id="{946FDA98-EDB6-4E11-ABED-FD2682AD2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621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7">
            <a:extLst>
              <a:ext uri="{FF2B5EF4-FFF2-40B4-BE49-F238E27FC236}">
                <a16:creationId xmlns:a16="http://schemas.microsoft.com/office/drawing/2014/main" id="{914943F5-4434-4C06-9A38-BB7C3CD92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638425"/>
            <a:ext cx="228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здить верх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м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/>
              <a:t>пл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вать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/>
              <a:t>лов</a:t>
            </a:r>
            <a:r>
              <a:rPr lang="ru-RU" altLang="cs-CZ">
                <a:solidFill>
                  <a:srgbClr val="FF0000"/>
                </a:solidFill>
              </a:rPr>
              <a:t>и</a:t>
            </a:r>
            <a:r>
              <a:rPr lang="ru-RU" altLang="cs-CZ"/>
              <a:t>ть р</a:t>
            </a:r>
            <a:r>
              <a:rPr lang="ru-RU" altLang="cs-CZ">
                <a:solidFill>
                  <a:srgbClr val="FF0000"/>
                </a:solidFill>
              </a:rPr>
              <a:t>ы</a:t>
            </a:r>
            <a:r>
              <a:rPr lang="ru-RU" altLang="cs-CZ"/>
              <a:t>бу</a:t>
            </a:r>
            <a:endParaRPr lang="en-US" altLang="cs-CZ"/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A3473BDC-0167-4127-96CF-FB43A80EC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cs-CZ" sz="3200"/>
              <a:t>Что она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/>
              <a:t>бит д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лать?</a:t>
            </a:r>
            <a:endParaRPr lang="en-US" altLang="cs-CZ" sz="3200"/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757E3BA2-8DC6-46CC-98AE-D1EF0C553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821363"/>
            <a:ext cx="525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2800"/>
              <a:t>А ты</a:t>
            </a:r>
            <a:r>
              <a:rPr lang="en-US" altLang="cs-CZ" sz="2800"/>
              <a:t> </a:t>
            </a:r>
            <a:r>
              <a:rPr lang="ru-RU" altLang="cs-CZ" sz="2800"/>
              <a:t>л</a:t>
            </a:r>
            <a:r>
              <a:rPr lang="ru-RU" altLang="cs-CZ" sz="2800">
                <a:solidFill>
                  <a:srgbClr val="FF0000"/>
                </a:solidFill>
              </a:rPr>
              <a:t>ю</a:t>
            </a:r>
            <a:r>
              <a:rPr lang="ru-RU" altLang="cs-CZ" sz="2800"/>
              <a:t>бишь / ум</a:t>
            </a:r>
            <a:r>
              <a:rPr lang="ru-RU" altLang="cs-CZ" sz="2800">
                <a:solidFill>
                  <a:srgbClr val="FF0000"/>
                </a:solidFill>
              </a:rPr>
              <a:t>е</a:t>
            </a:r>
            <a:r>
              <a:rPr lang="ru-RU" altLang="cs-CZ" sz="2800"/>
              <a:t>ешь</a:t>
            </a:r>
            <a:r>
              <a:rPr lang="en-US" altLang="cs-CZ" sz="2800"/>
              <a:t> …?</a:t>
            </a:r>
          </a:p>
        </p:txBody>
      </p:sp>
      <p:sp>
        <p:nvSpPr>
          <p:cNvPr id="27655" name="Text Box 105">
            <a:extLst>
              <a:ext uri="{FF2B5EF4-FFF2-40B4-BE49-F238E27FC236}">
                <a16:creationId xmlns:a16="http://schemas.microsoft.com/office/drawing/2014/main" id="{3F719852-4D8A-4A02-90ED-6A4334D798A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328988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93E27E60-1FE3-44B7-A3BA-9EA158B4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310DC5-00C3-4078-87D8-2066D478EB6D}" type="slidenum">
              <a:rPr lang="en-US" altLang="cs-CZ" sz="1400"/>
              <a:pPr eaLnBrk="1" hangingPunct="1"/>
              <a:t>22</a:t>
            </a:fld>
            <a:endParaRPr lang="en-US" altLang="cs-CZ" sz="1400"/>
          </a:p>
        </p:txBody>
      </p:sp>
      <p:pic>
        <p:nvPicPr>
          <p:cNvPr id="28675" name="Picture 4" descr="malchik na velosipede3">
            <a:extLst>
              <a:ext uri="{FF2B5EF4-FFF2-40B4-BE49-F238E27FC236}">
                <a16:creationId xmlns:a16="http://schemas.microsoft.com/office/drawing/2014/main" id="{76C778A6-AD9E-4057-B19F-B0D04D2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09750"/>
            <a:ext cx="45720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6">
            <a:extLst>
              <a:ext uri="{FF2B5EF4-FFF2-40B4-BE49-F238E27FC236}">
                <a16:creationId xmlns:a16="http://schemas.microsoft.com/office/drawing/2014/main" id="{6E418B1E-FC79-4D03-B5A0-3F03EAA84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319338"/>
            <a:ext cx="3429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здить верх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м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здить на велосип</a:t>
            </a: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де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/>
              <a:t>пл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вать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/>
              <a:t>лов</a:t>
            </a:r>
            <a:r>
              <a:rPr lang="ru-RU" altLang="cs-CZ">
                <a:solidFill>
                  <a:srgbClr val="FF0000"/>
                </a:solidFill>
              </a:rPr>
              <a:t>и</a:t>
            </a:r>
            <a:r>
              <a:rPr lang="ru-RU" altLang="cs-CZ"/>
              <a:t>ть р</a:t>
            </a:r>
            <a:r>
              <a:rPr lang="ru-RU" altLang="cs-CZ">
                <a:solidFill>
                  <a:srgbClr val="FF0000"/>
                </a:solidFill>
              </a:rPr>
              <a:t>ы</a:t>
            </a:r>
            <a:r>
              <a:rPr lang="ru-RU" altLang="cs-CZ"/>
              <a:t>бу</a:t>
            </a:r>
            <a:endParaRPr lang="en-US" altLang="cs-CZ"/>
          </a:p>
        </p:txBody>
      </p:sp>
      <p:sp>
        <p:nvSpPr>
          <p:cNvPr id="28677" name="Text Box 7">
            <a:extLst>
              <a:ext uri="{FF2B5EF4-FFF2-40B4-BE49-F238E27FC236}">
                <a16:creationId xmlns:a16="http://schemas.microsoft.com/office/drawing/2014/main" id="{1EFFF492-65B2-4FA4-A049-C0F5A730C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029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cs-CZ"/>
              <a:t>А ты?</a:t>
            </a:r>
            <a:endParaRPr lang="en-US" altLang="cs-CZ"/>
          </a:p>
        </p:txBody>
      </p:sp>
      <p:sp>
        <p:nvSpPr>
          <p:cNvPr id="28678" name="Rectangle 2">
            <a:extLst>
              <a:ext uri="{FF2B5EF4-FFF2-40B4-BE49-F238E27FC236}">
                <a16:creationId xmlns:a16="http://schemas.microsoft.com/office/drawing/2014/main" id="{56AD4713-5A70-469C-9DF1-4695363B3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cs-CZ" sz="3200"/>
              <a:t>Что он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/>
              <a:t>бит д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лать?</a:t>
            </a:r>
            <a:endParaRPr lang="en-US" altLang="cs-CZ" sz="3200"/>
          </a:p>
        </p:txBody>
      </p:sp>
      <p:sp>
        <p:nvSpPr>
          <p:cNvPr id="28679" name="Text Box 105">
            <a:extLst>
              <a:ext uri="{FF2B5EF4-FFF2-40B4-BE49-F238E27FC236}">
                <a16:creationId xmlns:a16="http://schemas.microsoft.com/office/drawing/2014/main" id="{51B83F09-387A-4677-AE19-BA21CE64149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328988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3860B72F-55B7-43FF-B863-158EF9551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0ED6DA-AF9A-4B62-8440-3640B2A45E8D}" type="slidenum">
              <a:rPr lang="en-US" altLang="cs-CZ" sz="1400"/>
              <a:pPr eaLnBrk="1" hangingPunct="1"/>
              <a:t>23</a:t>
            </a:fld>
            <a:endParaRPr lang="en-US" altLang="cs-CZ" sz="1400"/>
          </a:p>
        </p:txBody>
      </p:sp>
      <p:pic>
        <p:nvPicPr>
          <p:cNvPr id="29699" name="Picture 4" descr="na velosipede">
            <a:extLst>
              <a:ext uri="{FF2B5EF4-FFF2-40B4-BE49-F238E27FC236}">
                <a16:creationId xmlns:a16="http://schemas.microsoft.com/office/drawing/2014/main" id="{044AE342-43FA-4C55-90A7-341D0F6DE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90726"/>
            <a:ext cx="54102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8">
            <a:extLst>
              <a:ext uri="{FF2B5EF4-FFF2-40B4-BE49-F238E27FC236}">
                <a16:creationId xmlns:a16="http://schemas.microsoft.com/office/drawing/2014/main" id="{3A6849CC-0D72-4EB5-85F3-FB614ED11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876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cs-CZ"/>
              <a:t>А ты?</a:t>
            </a:r>
            <a:endParaRPr lang="en-US" altLang="cs-CZ"/>
          </a:p>
        </p:txBody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6C30C7ED-47CC-4D6D-8AA4-5A46AAD36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cs-CZ" sz="3200"/>
              <a:t>Что они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/>
              <a:t>бят д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лать в своб</a:t>
            </a:r>
            <a:r>
              <a:rPr lang="ru-RU" altLang="cs-CZ" sz="3200">
                <a:solidFill>
                  <a:srgbClr val="FF0000"/>
                </a:solidFill>
              </a:rPr>
              <a:t>о</a:t>
            </a:r>
            <a:r>
              <a:rPr lang="ru-RU" altLang="cs-CZ" sz="3200"/>
              <a:t>дное вр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мя?</a:t>
            </a:r>
            <a:endParaRPr lang="en-US" altLang="cs-CZ" sz="3200"/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546FD9EC-DA99-49A9-9189-E2FB5149D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471738"/>
            <a:ext cx="3048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здить верх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м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здить на велосип</a:t>
            </a: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де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/>
              <a:t>пл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вать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/>
              <a:t>лов</a:t>
            </a:r>
            <a:r>
              <a:rPr lang="ru-RU" altLang="cs-CZ">
                <a:solidFill>
                  <a:srgbClr val="FF0000"/>
                </a:solidFill>
              </a:rPr>
              <a:t>и</a:t>
            </a:r>
            <a:r>
              <a:rPr lang="ru-RU" altLang="cs-CZ"/>
              <a:t>ть р</a:t>
            </a:r>
            <a:r>
              <a:rPr lang="ru-RU" altLang="cs-CZ">
                <a:solidFill>
                  <a:srgbClr val="FF0000"/>
                </a:solidFill>
              </a:rPr>
              <a:t>ы</a:t>
            </a:r>
            <a:r>
              <a:rPr lang="ru-RU" altLang="cs-CZ"/>
              <a:t>бу</a:t>
            </a:r>
            <a:endParaRPr lang="en-US" altLang="cs-CZ"/>
          </a:p>
        </p:txBody>
      </p:sp>
      <p:sp>
        <p:nvSpPr>
          <p:cNvPr id="29703" name="Text Box 105">
            <a:extLst>
              <a:ext uri="{FF2B5EF4-FFF2-40B4-BE49-F238E27FC236}">
                <a16:creationId xmlns:a16="http://schemas.microsoft.com/office/drawing/2014/main" id="{8220EC1D-D76D-403E-9C6D-F67807E38C4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328988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EE784B84-98A6-4B4E-AB80-4DD80FD2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B3FC94-AB47-40D6-804A-657EA84A1A31}" type="slidenum">
              <a:rPr lang="en-US" altLang="cs-CZ" sz="1400"/>
              <a:pPr eaLnBrk="1" hangingPunct="1"/>
              <a:t>24</a:t>
            </a:fld>
            <a:endParaRPr lang="en-US" altLang="cs-CZ" sz="1400"/>
          </a:p>
        </p:txBody>
      </p:sp>
      <p:pic>
        <p:nvPicPr>
          <p:cNvPr id="30723" name="Picture 4" descr="Militsionery verhom">
            <a:extLst>
              <a:ext uri="{FF2B5EF4-FFF2-40B4-BE49-F238E27FC236}">
                <a16:creationId xmlns:a16="http://schemas.microsoft.com/office/drawing/2014/main" id="{2F85F209-B559-4E5C-8ACD-9E7E37BD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">
            <a:extLst>
              <a:ext uri="{FF2B5EF4-FFF2-40B4-BE49-F238E27FC236}">
                <a16:creationId xmlns:a16="http://schemas.microsoft.com/office/drawing/2014/main" id="{18A80FCF-B639-42E6-9B95-A1B375A43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cs-CZ" sz="3200"/>
              <a:t>Что они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/>
              <a:t>бят д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лать?</a:t>
            </a:r>
            <a:endParaRPr lang="en-US" altLang="cs-CZ" sz="3200"/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F13A5D4E-9846-46D1-BD71-BB3829F92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286000"/>
            <a:ext cx="3429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здить верх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м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здить на велосип</a:t>
            </a: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де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/>
              <a:t>пл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вать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/>
              <a:t>лов</a:t>
            </a:r>
            <a:r>
              <a:rPr lang="ru-RU" altLang="cs-CZ">
                <a:solidFill>
                  <a:srgbClr val="FF0000"/>
                </a:solidFill>
              </a:rPr>
              <a:t>и</a:t>
            </a:r>
            <a:r>
              <a:rPr lang="ru-RU" altLang="cs-CZ"/>
              <a:t>ть р</a:t>
            </a:r>
            <a:r>
              <a:rPr lang="ru-RU" altLang="cs-CZ">
                <a:solidFill>
                  <a:srgbClr val="FF0000"/>
                </a:solidFill>
              </a:rPr>
              <a:t>ы</a:t>
            </a:r>
            <a:r>
              <a:rPr lang="ru-RU" altLang="cs-CZ"/>
              <a:t>бу</a:t>
            </a:r>
            <a:endParaRPr lang="en-US" altLang="cs-CZ"/>
          </a:p>
        </p:txBody>
      </p:sp>
      <p:sp>
        <p:nvSpPr>
          <p:cNvPr id="30726" name="Text Box 105">
            <a:extLst>
              <a:ext uri="{FF2B5EF4-FFF2-40B4-BE49-F238E27FC236}">
                <a16:creationId xmlns:a16="http://schemas.microsoft.com/office/drawing/2014/main" id="{B2B8B592-3F0F-45DC-8E62-AE87F05DE3B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328988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8053AEE7-119B-47E0-BB6C-3AB3A4C6D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FE86AE-95A1-4592-897F-04C090B709EA}" type="slidenum">
              <a:rPr lang="en-US" altLang="cs-CZ" sz="1400"/>
              <a:pPr eaLnBrk="1" hangingPunct="1"/>
              <a:t>25</a:t>
            </a:fld>
            <a:endParaRPr lang="en-US" altLang="cs-CZ" sz="1400"/>
          </a:p>
        </p:txBody>
      </p:sp>
      <p:pic>
        <p:nvPicPr>
          <p:cNvPr id="31747" name="Picture 2" descr="DSC00954">
            <a:extLst>
              <a:ext uri="{FF2B5EF4-FFF2-40B4-BE49-F238E27FC236}">
                <a16:creationId xmlns:a16="http://schemas.microsoft.com/office/drawing/2014/main" id="{78DA436A-FFD9-48BF-B4B2-A3F4E03CA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2905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DSC00947">
            <a:extLst>
              <a:ext uri="{FF2B5EF4-FFF2-40B4-BE49-F238E27FC236}">
                <a16:creationId xmlns:a16="http://schemas.microsoft.com/office/drawing/2014/main" id="{31B15D4E-94C8-4AE9-A8D6-A7492DE2B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548" name="Text Box 4">
            <a:extLst>
              <a:ext uri="{FF2B5EF4-FFF2-40B4-BE49-F238E27FC236}">
                <a16:creationId xmlns:a16="http://schemas.microsoft.com/office/drawing/2014/main" id="{8B9E8872-2658-4C72-A02A-1DC8FDB6E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181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/>
              <a:t>собир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ть </a:t>
            </a:r>
            <a:r>
              <a:rPr lang="ru-RU" altLang="cs-CZ">
                <a:solidFill>
                  <a:srgbClr val="FF0000"/>
                </a:solidFill>
              </a:rPr>
              <a:t>я</a:t>
            </a:r>
            <a:r>
              <a:rPr lang="ru-RU" altLang="cs-CZ"/>
              <a:t>годы</a:t>
            </a:r>
            <a:endParaRPr lang="en-US" altLang="cs-CZ"/>
          </a:p>
        </p:txBody>
      </p:sp>
      <p:sp>
        <p:nvSpPr>
          <p:cNvPr id="31750" name="Rectangle 2">
            <a:extLst>
              <a:ext uri="{FF2B5EF4-FFF2-40B4-BE49-F238E27FC236}">
                <a16:creationId xmlns:a16="http://schemas.microsoft.com/office/drawing/2014/main" id="{FA973F0A-C83E-4845-9883-6B034A092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9400" y="152400"/>
            <a:ext cx="4038600" cy="2133600"/>
          </a:xfrm>
        </p:spPr>
        <p:txBody>
          <a:bodyPr/>
          <a:lstStyle/>
          <a:p>
            <a:pPr eaLnBrk="1" hangingPunct="1"/>
            <a:r>
              <a:rPr lang="ru-RU" altLang="cs-CZ" sz="3600"/>
              <a:t>Что она л</a:t>
            </a:r>
            <a:r>
              <a:rPr lang="ru-RU" altLang="cs-CZ" sz="3600">
                <a:solidFill>
                  <a:srgbClr val="FF0000"/>
                </a:solidFill>
              </a:rPr>
              <a:t>ю</a:t>
            </a:r>
            <a:r>
              <a:rPr lang="ru-RU" altLang="cs-CZ" sz="3600"/>
              <a:t>бит </a:t>
            </a:r>
            <a:r>
              <a:rPr lang="ru-RU" altLang="cs-CZ" sz="3200"/>
              <a:t>д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лать</a:t>
            </a:r>
            <a:r>
              <a:rPr lang="ru-RU" altLang="cs-CZ" sz="3600"/>
              <a:t>?</a:t>
            </a:r>
            <a:endParaRPr lang="en-US" altLang="cs-CZ" sz="3600"/>
          </a:p>
        </p:txBody>
      </p:sp>
      <p:sp>
        <p:nvSpPr>
          <p:cNvPr id="31751" name="Text Box 105">
            <a:extLst>
              <a:ext uri="{FF2B5EF4-FFF2-40B4-BE49-F238E27FC236}">
                <a16:creationId xmlns:a16="http://schemas.microsoft.com/office/drawing/2014/main" id="{A11A2D4A-9A32-4032-8D2A-ADD4AEB4F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6581776"/>
            <a:ext cx="388620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1F2C7A-32CE-426C-9CBA-3C6512065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955" y="354546"/>
            <a:ext cx="4312356" cy="62829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Упражнения</a:t>
            </a:r>
            <a:r>
              <a:rPr lang="ru-RU" sz="4800" b="1" dirty="0"/>
              <a:t> (268)</a:t>
            </a:r>
            <a:endParaRPr lang="cs-CZ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5AC7D06-09CB-4858-8959-A33AAA382BF2}"/>
              </a:ext>
            </a:extLst>
          </p:cNvPr>
          <p:cNvSpPr txBox="1"/>
          <p:nvPr/>
        </p:nvSpPr>
        <p:spPr>
          <a:xfrm>
            <a:off x="234245" y="3124371"/>
            <a:ext cx="4111977" cy="28623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dirty="0"/>
              <a:t>6. The verb </a:t>
            </a:r>
            <a:r>
              <a:rPr lang="ru-RU" b="1" dirty="0"/>
              <a:t>собир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/>
              <a:t>ть, пл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/>
              <a:t>вать,</a:t>
            </a:r>
            <a:r>
              <a:rPr lang="ru-RU" dirty="0"/>
              <a:t> </a:t>
            </a:r>
            <a:r>
              <a:rPr lang="en-GB" dirty="0"/>
              <a:t>and </a:t>
            </a:r>
            <a:r>
              <a:rPr lang="ru-RU" b="1" dirty="0"/>
              <a:t>б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/>
              <a:t>гать </a:t>
            </a:r>
            <a:r>
              <a:rPr lang="en-GB" dirty="0"/>
              <a:t>are regular first-conjunction verbs. How to say that …</a:t>
            </a:r>
          </a:p>
          <a:p>
            <a:pPr marL="342900" indent="-342900">
              <a:buAutoNum type="arabicParenR"/>
            </a:pPr>
            <a:r>
              <a:rPr lang="en-GB" dirty="0"/>
              <a:t>you collect old books</a:t>
            </a:r>
          </a:p>
          <a:p>
            <a:pPr marL="342900" indent="-342900">
              <a:buAutoNum type="arabicParenR"/>
            </a:pPr>
            <a:r>
              <a:rPr lang="en-GB" dirty="0"/>
              <a:t>your sister swims well</a:t>
            </a:r>
          </a:p>
          <a:p>
            <a:pPr marL="342900" indent="-342900">
              <a:buAutoNum type="arabicParenR"/>
            </a:pPr>
            <a:r>
              <a:rPr lang="en-GB" dirty="0"/>
              <a:t>your brother collects Russian classical music</a:t>
            </a:r>
          </a:p>
          <a:p>
            <a:pPr marL="342900" indent="-342900">
              <a:buAutoNum type="arabicParenR"/>
            </a:pPr>
            <a:r>
              <a:rPr lang="en-GB" dirty="0"/>
              <a:t>you run in the park</a:t>
            </a:r>
          </a:p>
          <a:p>
            <a:pPr marL="342900" indent="-342900">
              <a:buAutoNum type="arabicPeriod"/>
            </a:pPr>
            <a:endParaRPr lang="en-GB" dirty="0"/>
          </a:p>
          <a:p>
            <a:endParaRPr lang="en-GB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C02D157-0015-4CFF-A03B-04C9CFEC9589}"/>
              </a:ext>
            </a:extLst>
          </p:cNvPr>
          <p:cNvSpPr txBox="1"/>
          <p:nvPr/>
        </p:nvSpPr>
        <p:spPr>
          <a:xfrm>
            <a:off x="4470402" y="2145311"/>
            <a:ext cx="7487354" cy="39703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dirty="0"/>
              <a:t>7. </a:t>
            </a:r>
            <a:r>
              <a:rPr lang="en-GB" b="1" dirty="0"/>
              <a:t>Mixed Practice.</a:t>
            </a:r>
          </a:p>
          <a:p>
            <a:r>
              <a:rPr lang="en-GB" b="1" dirty="0"/>
              <a:t>A.</a:t>
            </a:r>
            <a:r>
              <a:rPr lang="en-GB" dirty="0"/>
              <a:t> Write the corresponding questions. Notice that some sentences have two verbs.</a:t>
            </a:r>
          </a:p>
          <a:p>
            <a:r>
              <a:rPr lang="en-GB" b="1" dirty="0"/>
              <a:t>Model:</a:t>
            </a:r>
            <a:r>
              <a:rPr lang="en-GB" dirty="0"/>
              <a:t> </a:t>
            </a:r>
            <a:endParaRPr lang="ru-RU" dirty="0"/>
          </a:p>
          <a:p>
            <a:r>
              <a:rPr lang="ru-RU" dirty="0"/>
              <a:t>Да, я ум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ю кат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ться на коньк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х. </a:t>
            </a:r>
          </a:p>
          <a:p>
            <a:r>
              <a:rPr lang="ru-RU" b="1" dirty="0"/>
              <a:t>Ты ум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/>
              <a:t>ешь кат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/>
              <a:t>ться на коньк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/>
              <a:t>х.</a:t>
            </a:r>
            <a:endParaRPr lang="ru-RU" dirty="0"/>
          </a:p>
          <a:p>
            <a:pPr marL="342900" indent="-342900">
              <a:buAutoNum type="arabicParenR"/>
            </a:pPr>
            <a:r>
              <a:rPr lang="ru-RU" dirty="0"/>
              <a:t>Да, я люблю бегать.</a:t>
            </a:r>
          </a:p>
          <a:p>
            <a:pPr marL="342900" indent="-342900">
              <a:buAutoNum type="arabicParenR"/>
            </a:pPr>
            <a:r>
              <a:rPr lang="ru-RU" dirty="0"/>
              <a:t>Нет, я не умею плавать.</a:t>
            </a:r>
          </a:p>
          <a:p>
            <a:pPr marL="342900" indent="-342900">
              <a:buAutoNum type="arabicParenR"/>
            </a:pPr>
            <a:r>
              <a:rPr lang="ru-RU" dirty="0"/>
              <a:t>Да, мой брат очень хорошо плавает.</a:t>
            </a:r>
          </a:p>
          <a:p>
            <a:pPr marL="342900" indent="-342900">
              <a:buAutoNum type="arabicParenR"/>
            </a:pPr>
            <a:r>
              <a:rPr lang="ru-RU" dirty="0"/>
              <a:t>Нет, я не умею ездить верхом.</a:t>
            </a:r>
          </a:p>
          <a:p>
            <a:pPr marL="342900" indent="-342900">
              <a:buAutoNum type="arabicParenR"/>
            </a:pPr>
            <a:r>
              <a:rPr lang="ru-RU" dirty="0"/>
              <a:t>Да, я собираю почтовые марки (</a:t>
            </a:r>
            <a:r>
              <a:rPr lang="en-GB" i="1" dirty="0"/>
              <a:t>stamps</a:t>
            </a:r>
            <a:r>
              <a:rPr lang="en-GB" dirty="0"/>
              <a:t>).</a:t>
            </a:r>
          </a:p>
          <a:p>
            <a:r>
              <a:rPr lang="en-GB" b="1" dirty="0"/>
              <a:t>B</a:t>
            </a:r>
            <a:r>
              <a:rPr lang="en-GB" dirty="0"/>
              <a:t>. The boldfaced words are the short answers to the questions asked. Write the questions according to the model.</a:t>
            </a:r>
          </a:p>
          <a:p>
            <a:r>
              <a:rPr lang="en-GB" b="1" dirty="0"/>
              <a:t>Model: </a:t>
            </a:r>
            <a:r>
              <a:rPr lang="ru-RU" dirty="0"/>
              <a:t>	</a:t>
            </a:r>
          </a:p>
          <a:p>
            <a:r>
              <a:rPr lang="ru-RU" dirty="0"/>
              <a:t>Мы собир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ем </a:t>
            </a:r>
            <a:r>
              <a:rPr lang="ru-RU" b="1" dirty="0"/>
              <a:t>кн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/>
              <a:t>ги</a:t>
            </a:r>
            <a:r>
              <a:rPr lang="ru-RU" dirty="0"/>
              <a:t>. – </a:t>
            </a:r>
            <a:r>
              <a:rPr lang="ru-RU" b="1" dirty="0"/>
              <a:t>Что вы собир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/>
              <a:t>ете?</a:t>
            </a:r>
          </a:p>
          <a:p>
            <a:r>
              <a:rPr lang="ru-RU" dirty="0"/>
              <a:t>Мы собир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ем </a:t>
            </a:r>
            <a:r>
              <a:rPr lang="ru-RU" b="1" dirty="0"/>
              <a:t>ст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/>
              <a:t>рые</a:t>
            </a:r>
            <a:r>
              <a:rPr lang="ru-RU" dirty="0"/>
              <a:t> кн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ги. – </a:t>
            </a:r>
            <a:r>
              <a:rPr lang="ru-RU" b="1" dirty="0"/>
              <a:t>Как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/>
              <a:t>е кн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/>
              <a:t>ги вы собир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/>
              <a:t>ете?</a:t>
            </a:r>
            <a:endParaRPr lang="ru-RU" dirty="0"/>
          </a:p>
          <a:p>
            <a:pPr marL="342900" indent="-342900">
              <a:buAutoNum type="arabicParenR"/>
            </a:pPr>
            <a:r>
              <a:rPr lang="ru-RU" dirty="0"/>
              <a:t>Мой п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па собир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ет </a:t>
            </a:r>
            <a:r>
              <a:rPr lang="ru-RU" b="1" dirty="0"/>
              <a:t>кн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/>
              <a:t>ги.</a:t>
            </a:r>
            <a:endParaRPr lang="ru-RU" dirty="0"/>
          </a:p>
          <a:p>
            <a:pPr marL="342900" indent="-342900">
              <a:buAutoNum type="arabicParenR"/>
            </a:pPr>
            <a:r>
              <a:rPr lang="ru-RU" dirty="0"/>
              <a:t>Он собир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ет </a:t>
            </a:r>
            <a:r>
              <a:rPr lang="ru-RU" b="1" dirty="0"/>
              <a:t>русские </a:t>
            </a:r>
            <a:r>
              <a:rPr lang="ru-RU" dirty="0"/>
              <a:t>кн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ги</a:t>
            </a:r>
            <a:r>
              <a:rPr lang="ru-RU" b="1" dirty="0"/>
              <a:t>.</a:t>
            </a:r>
          </a:p>
          <a:p>
            <a:pPr marL="342900" indent="-342900">
              <a:buAutoNum type="arabicParenR"/>
            </a:pPr>
            <a:r>
              <a:rPr lang="ru-RU" dirty="0"/>
              <a:t>Я собир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ю </a:t>
            </a:r>
            <a:r>
              <a:rPr lang="ru-RU" b="1" dirty="0"/>
              <a:t>ст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/>
              <a:t>рые кн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/>
              <a:t>ги</a:t>
            </a:r>
            <a:r>
              <a:rPr lang="ru-RU" dirty="0"/>
              <a:t>.</a:t>
            </a:r>
          </a:p>
          <a:p>
            <a:pPr marL="342900" indent="-342900">
              <a:buAutoNum type="arabicParenR"/>
            </a:pPr>
            <a:r>
              <a:rPr lang="ru-RU" dirty="0"/>
              <a:t>Я любл</a:t>
            </a:r>
            <a:r>
              <a:rPr lang="ru-RU" dirty="0">
                <a:solidFill>
                  <a:srgbClr val="FF0000"/>
                </a:solidFill>
              </a:rPr>
              <a:t>ю</a:t>
            </a:r>
            <a:r>
              <a:rPr lang="ru-RU" dirty="0"/>
              <a:t> </a:t>
            </a:r>
            <a:r>
              <a:rPr lang="ru-RU" b="1" dirty="0"/>
              <a:t>пл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/>
              <a:t>вать.</a:t>
            </a:r>
          </a:p>
          <a:p>
            <a:pPr marL="342900" indent="-342900">
              <a:buAutoNum type="arabicParenR"/>
            </a:pPr>
            <a:r>
              <a:rPr lang="ru-RU" dirty="0"/>
              <a:t>Я пл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ваю </a:t>
            </a:r>
            <a:r>
              <a:rPr lang="ru-RU" b="1" dirty="0"/>
              <a:t>в басс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/>
              <a:t>йне.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0B50D65-CA9E-4384-A7CC-66079C3F932B}"/>
              </a:ext>
            </a:extLst>
          </p:cNvPr>
          <p:cNvSpPr txBox="1"/>
          <p:nvPr/>
        </p:nvSpPr>
        <p:spPr>
          <a:xfrm>
            <a:off x="6096000" y="142207"/>
            <a:ext cx="43123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u="sng" dirty="0"/>
              <a:t>5. How would you ask Victor if …</a:t>
            </a:r>
          </a:p>
          <a:p>
            <a:pPr marL="514350" indent="-514350">
              <a:buAutoNum type="arabicParenR"/>
            </a:pPr>
            <a:r>
              <a:rPr lang="en-GB" sz="1800" dirty="0"/>
              <a:t>he can ski</a:t>
            </a:r>
          </a:p>
          <a:p>
            <a:pPr marL="514350" indent="-514350">
              <a:buAutoNum type="arabicParenR"/>
            </a:pPr>
            <a:r>
              <a:rPr lang="en-GB" sz="1800" dirty="0"/>
              <a:t>he likes roller skating</a:t>
            </a:r>
          </a:p>
          <a:p>
            <a:pPr marL="514350" indent="-514350">
              <a:buAutoNum type="arabicParenR"/>
            </a:pPr>
            <a:r>
              <a:rPr lang="en-GB" sz="1800" dirty="0"/>
              <a:t>he can play the piano</a:t>
            </a:r>
          </a:p>
          <a:p>
            <a:pPr marL="514350" indent="-514350">
              <a:buAutoNum type="arabicParenR"/>
            </a:pPr>
            <a:r>
              <a:rPr lang="en-GB" sz="1800" dirty="0"/>
              <a:t>his parents know how to water-ski</a:t>
            </a:r>
          </a:p>
          <a:p>
            <a:pPr marL="514350" indent="-514350">
              <a:buAutoNum type="arabicParenR"/>
            </a:pPr>
            <a:r>
              <a:rPr lang="en-GB" sz="1800" dirty="0"/>
              <a:t>his sister likes to play chess</a:t>
            </a:r>
            <a:endParaRPr lang="cs-CZ" sz="18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613432F-29B7-4817-AF36-AC8FD1829A79}"/>
              </a:ext>
            </a:extLst>
          </p:cNvPr>
          <p:cNvSpPr txBox="1"/>
          <p:nvPr/>
        </p:nvSpPr>
        <p:spPr>
          <a:xfrm>
            <a:off x="234245" y="1019370"/>
            <a:ext cx="43123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u="sng" dirty="0"/>
              <a:t>4. </a:t>
            </a:r>
            <a:r>
              <a:rPr lang="en-GB" sz="1800" u="sng" dirty="0"/>
              <a:t>How would you say that …</a:t>
            </a:r>
          </a:p>
          <a:p>
            <a:pPr marL="514350" indent="-514350">
              <a:buAutoNum type="arabicParenR"/>
            </a:pPr>
            <a:r>
              <a:rPr lang="en-GB" sz="1800" dirty="0"/>
              <a:t>you like swimming</a:t>
            </a:r>
          </a:p>
          <a:p>
            <a:pPr marL="514350" indent="-514350">
              <a:buAutoNum type="arabicParenR"/>
            </a:pPr>
            <a:r>
              <a:rPr lang="en-GB" sz="1800" dirty="0"/>
              <a:t>you don’t like horseback riding</a:t>
            </a:r>
          </a:p>
          <a:p>
            <a:pPr marL="514350" indent="-514350">
              <a:buAutoNum type="arabicParenR"/>
            </a:pPr>
            <a:r>
              <a:rPr lang="en-GB" sz="1800" dirty="0"/>
              <a:t>you can’t ice-skate</a:t>
            </a:r>
          </a:p>
          <a:p>
            <a:pPr marL="514350" indent="-514350">
              <a:buAutoNum type="arabicParenR"/>
            </a:pPr>
            <a:r>
              <a:rPr lang="en-GB" sz="1800" dirty="0"/>
              <a:t>your sister likes speaking French</a:t>
            </a:r>
          </a:p>
          <a:p>
            <a:pPr marL="514350" indent="-514350">
              <a:buAutoNum type="arabicParenR"/>
            </a:pPr>
            <a:r>
              <a:rPr lang="en-GB" sz="1800" dirty="0"/>
              <a:t>your brother likes to play football</a:t>
            </a:r>
          </a:p>
        </p:txBody>
      </p:sp>
    </p:spTree>
    <p:extLst>
      <p:ext uri="{BB962C8B-B14F-4D97-AF65-F5344CB8AC3E}">
        <p14:creationId xmlns:p14="http://schemas.microsoft.com/office/powerpoint/2010/main" val="1880790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3C44B-6293-49BD-B41B-41467131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853"/>
          </a:xfrm>
        </p:spPr>
        <p:txBody>
          <a:bodyPr>
            <a:normAutofit fontScale="90000"/>
          </a:bodyPr>
          <a:lstStyle/>
          <a:p>
            <a:r>
              <a:rPr lang="ru-RU" dirty="0"/>
              <a:t>А вы?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D7B284-CD1C-4374-8934-C3A09F51F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6978"/>
            <a:ext cx="10515600" cy="4748389"/>
          </a:xfrm>
        </p:spPr>
        <p:txBody>
          <a:bodyPr/>
          <a:lstStyle/>
          <a:p>
            <a:r>
              <a:rPr lang="ru-RU" dirty="0"/>
              <a:t>Что вы л</a:t>
            </a:r>
            <a:r>
              <a:rPr lang="ru-RU" dirty="0">
                <a:solidFill>
                  <a:srgbClr val="FF0000"/>
                </a:solidFill>
              </a:rPr>
              <a:t>ю</a:t>
            </a:r>
            <a:r>
              <a:rPr lang="ru-RU" dirty="0"/>
              <a:t>бите д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лать в своб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дное вр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мя?</a:t>
            </a:r>
          </a:p>
          <a:p>
            <a:r>
              <a:rPr lang="ru-RU" dirty="0"/>
              <a:t>Вы л</a:t>
            </a:r>
            <a:r>
              <a:rPr lang="ru-RU" dirty="0">
                <a:solidFill>
                  <a:srgbClr val="FF0000"/>
                </a:solidFill>
              </a:rPr>
              <a:t>ю</a:t>
            </a:r>
            <a:r>
              <a:rPr lang="ru-RU" dirty="0"/>
              <a:t>бите б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гать? Где вы б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гаете?</a:t>
            </a:r>
          </a:p>
          <a:p>
            <a:r>
              <a:rPr lang="ru-RU" dirty="0"/>
              <a:t>Вы ум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ете пл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вать? Вы хорош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 пл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ваете?</a:t>
            </a:r>
          </a:p>
          <a:p>
            <a:r>
              <a:rPr lang="ru-RU" dirty="0"/>
              <a:t>Вы ум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ете 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здить верх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м?</a:t>
            </a:r>
          </a:p>
          <a:p>
            <a:r>
              <a:rPr lang="ru-RU" dirty="0"/>
              <a:t>А кат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ться на коньк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х 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ли л</a:t>
            </a:r>
            <a:r>
              <a:rPr lang="ru-RU" dirty="0">
                <a:solidFill>
                  <a:srgbClr val="FF0000"/>
                </a:solidFill>
              </a:rPr>
              <a:t>ы</a:t>
            </a:r>
            <a:r>
              <a:rPr lang="ru-RU" dirty="0"/>
              <a:t>жах вы ум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ете?</a:t>
            </a:r>
          </a:p>
          <a:p>
            <a:r>
              <a:rPr lang="ru-RU" dirty="0"/>
              <a:t>А на сноуб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рде?</a:t>
            </a:r>
          </a:p>
          <a:p>
            <a:r>
              <a:rPr lang="ru-RU" dirty="0"/>
              <a:t>Вы ум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ете кат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ться на в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дных л</a:t>
            </a:r>
            <a:r>
              <a:rPr lang="ru-RU" dirty="0">
                <a:solidFill>
                  <a:srgbClr val="FF0000"/>
                </a:solidFill>
              </a:rPr>
              <a:t>ы</a:t>
            </a:r>
            <a:r>
              <a:rPr lang="ru-RU" dirty="0"/>
              <a:t>жах?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898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A7C11-5BFE-486A-90F7-9E3A8D8DE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431"/>
          </a:xfrm>
        </p:spPr>
        <p:txBody>
          <a:bodyPr>
            <a:normAutofit fontScale="90000"/>
          </a:bodyPr>
          <a:lstStyle/>
          <a:p>
            <a:r>
              <a:rPr lang="en-GB" dirty="0"/>
              <a:t>Impersonal Constructions: </a:t>
            </a:r>
            <a:r>
              <a:rPr lang="ru-RU" b="1" dirty="0"/>
              <a:t>м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/>
              <a:t>жно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92E502-5D6F-45F6-9E82-E42CCE930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844"/>
            <a:ext cx="5573889" cy="4876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М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/>
              <a:t>жно</a:t>
            </a:r>
            <a:r>
              <a:rPr lang="ru-RU" dirty="0"/>
              <a:t> </a:t>
            </a:r>
            <a:r>
              <a:rPr lang="en-GB" dirty="0"/>
              <a:t>(</a:t>
            </a:r>
            <a:r>
              <a:rPr lang="en-GB" i="1" dirty="0"/>
              <a:t>it is possible, one can, one may</a:t>
            </a:r>
            <a:r>
              <a:rPr lang="en-GB" dirty="0"/>
              <a:t>) + </a:t>
            </a:r>
            <a:r>
              <a:rPr lang="en-GB" i="1" dirty="0"/>
              <a:t>the infinitive </a:t>
            </a:r>
            <a:r>
              <a:rPr lang="en-GB" dirty="0"/>
              <a:t>is used in impersonal questions with or without question words.</a:t>
            </a:r>
          </a:p>
          <a:p>
            <a:pPr marL="0" indent="0">
              <a:buNone/>
            </a:pPr>
            <a:r>
              <a:rPr lang="ru-RU" sz="2400" dirty="0"/>
              <a:t>Где м</a:t>
            </a:r>
            <a:r>
              <a:rPr lang="ru-RU" sz="2400" dirty="0">
                <a:solidFill>
                  <a:srgbClr val="FF0000"/>
                </a:solidFill>
              </a:rPr>
              <a:t>о</a:t>
            </a:r>
            <a:r>
              <a:rPr lang="ru-RU" sz="2400" dirty="0"/>
              <a:t>жно пл</a:t>
            </a:r>
            <a:r>
              <a:rPr lang="ru-RU" sz="2400" dirty="0">
                <a:solidFill>
                  <a:srgbClr val="FF0000"/>
                </a:solidFill>
              </a:rPr>
              <a:t>а</a:t>
            </a:r>
            <a:r>
              <a:rPr lang="ru-RU" sz="2400" dirty="0"/>
              <a:t>вать зим</a:t>
            </a:r>
            <a:r>
              <a:rPr lang="ru-RU" sz="2400" dirty="0">
                <a:solidFill>
                  <a:srgbClr val="FF0000"/>
                </a:solidFill>
              </a:rPr>
              <a:t>о</a:t>
            </a:r>
            <a:r>
              <a:rPr lang="ru-RU" sz="2400" dirty="0"/>
              <a:t>й?</a:t>
            </a:r>
            <a:r>
              <a:rPr lang="en-GB" sz="2400" dirty="0"/>
              <a:t> 	</a:t>
            </a:r>
            <a:r>
              <a:rPr lang="ru-RU" sz="2400" dirty="0"/>
              <a:t>	</a:t>
            </a:r>
            <a:r>
              <a:rPr lang="en-GB" sz="2400" dirty="0"/>
              <a:t>	</a:t>
            </a:r>
            <a:r>
              <a:rPr lang="en-GB" sz="2400" i="1" dirty="0"/>
              <a:t>Where can one swim in winter?</a:t>
            </a:r>
          </a:p>
          <a:p>
            <a:pPr marL="0" indent="0">
              <a:buNone/>
            </a:pPr>
            <a:r>
              <a:rPr lang="ru-RU" sz="2400" dirty="0"/>
              <a:t>Когд</a:t>
            </a:r>
            <a:r>
              <a:rPr lang="ru-RU" sz="2400" dirty="0">
                <a:solidFill>
                  <a:srgbClr val="FF0000"/>
                </a:solidFill>
              </a:rPr>
              <a:t>а</a:t>
            </a:r>
            <a:r>
              <a:rPr lang="ru-RU" sz="2400" dirty="0"/>
              <a:t> здесь м</a:t>
            </a:r>
            <a:r>
              <a:rPr lang="ru-RU" sz="2400" dirty="0">
                <a:solidFill>
                  <a:srgbClr val="FF0000"/>
                </a:solidFill>
              </a:rPr>
              <a:t>о</a:t>
            </a:r>
            <a:r>
              <a:rPr lang="ru-RU" sz="2400" dirty="0"/>
              <a:t>жно лов</a:t>
            </a:r>
            <a:r>
              <a:rPr lang="ru-RU" sz="2400" dirty="0">
                <a:solidFill>
                  <a:srgbClr val="FF0000"/>
                </a:solidFill>
              </a:rPr>
              <a:t>и</a:t>
            </a:r>
            <a:r>
              <a:rPr lang="ru-RU" sz="2400" dirty="0"/>
              <a:t>ть р</a:t>
            </a:r>
            <a:r>
              <a:rPr lang="ru-RU" sz="2400" dirty="0">
                <a:solidFill>
                  <a:srgbClr val="FF0000"/>
                </a:solidFill>
              </a:rPr>
              <a:t>ы</a:t>
            </a:r>
            <a:r>
              <a:rPr lang="ru-RU" sz="2400" dirty="0"/>
              <a:t>бу?	</a:t>
            </a:r>
            <a:r>
              <a:rPr lang="en-GB" sz="2400" dirty="0"/>
              <a:t>	</a:t>
            </a:r>
            <a:r>
              <a:rPr lang="en-GB" sz="2400" i="1" dirty="0"/>
              <a:t>When can one fish here?</a:t>
            </a:r>
          </a:p>
          <a:p>
            <a:pPr marL="0" indent="0">
              <a:buNone/>
            </a:pPr>
            <a:r>
              <a:rPr lang="ru-RU" sz="2400" dirty="0"/>
              <a:t>Здесь м</a:t>
            </a:r>
            <a:r>
              <a:rPr lang="ru-RU" sz="2400" dirty="0">
                <a:solidFill>
                  <a:srgbClr val="FF0000"/>
                </a:solidFill>
              </a:rPr>
              <a:t>о</a:t>
            </a:r>
            <a:r>
              <a:rPr lang="ru-RU" sz="2400" dirty="0"/>
              <a:t>жно кат</a:t>
            </a:r>
            <a:r>
              <a:rPr lang="ru-RU" sz="2400" dirty="0">
                <a:solidFill>
                  <a:srgbClr val="FF0000"/>
                </a:solidFill>
              </a:rPr>
              <a:t>а</a:t>
            </a:r>
            <a:r>
              <a:rPr lang="ru-RU" sz="2400" dirty="0"/>
              <a:t>ться на коньк</a:t>
            </a:r>
            <a:r>
              <a:rPr lang="ru-RU" sz="2400" dirty="0">
                <a:solidFill>
                  <a:srgbClr val="FF0000"/>
                </a:solidFill>
              </a:rPr>
              <a:t>а</a:t>
            </a:r>
            <a:r>
              <a:rPr lang="ru-RU" sz="2400" dirty="0"/>
              <a:t>х?	</a:t>
            </a:r>
            <a:r>
              <a:rPr lang="en-GB" sz="2400" dirty="0"/>
              <a:t>	</a:t>
            </a:r>
            <a:r>
              <a:rPr lang="en-GB" sz="2400" i="1" dirty="0"/>
              <a:t>Can (may) one ice-skate here?</a:t>
            </a:r>
            <a:endParaRPr lang="cs-CZ" sz="2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CF3C389-C135-44D4-8CF7-FAC9F5132E01}"/>
              </a:ext>
            </a:extLst>
          </p:cNvPr>
          <p:cNvSpPr txBox="1"/>
          <p:nvPr/>
        </p:nvSpPr>
        <p:spPr>
          <a:xfrm>
            <a:off x="6615289" y="1478844"/>
            <a:ext cx="48429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Упражнение 8:</a:t>
            </a:r>
            <a:endParaRPr lang="en-GB" sz="2000" b="1" u="sng" dirty="0"/>
          </a:p>
          <a:p>
            <a:r>
              <a:rPr lang="en-GB" sz="2000" dirty="0"/>
              <a:t>How would you ask …</a:t>
            </a:r>
            <a:endParaRPr lang="ru-RU" sz="2000" dirty="0"/>
          </a:p>
          <a:p>
            <a:pPr marL="342900" indent="-342900">
              <a:buAutoNum type="arabicPeriod"/>
            </a:pPr>
            <a:r>
              <a:rPr lang="en-GB" sz="2000" dirty="0"/>
              <a:t>if one can ski here</a:t>
            </a:r>
          </a:p>
          <a:p>
            <a:pPr marL="342900" indent="-342900">
              <a:buAutoNum type="arabicPeriod"/>
            </a:pPr>
            <a:r>
              <a:rPr lang="en-GB" sz="2000" dirty="0"/>
              <a:t>where one can swim in summer</a:t>
            </a:r>
          </a:p>
          <a:p>
            <a:pPr marL="342900" indent="-342900">
              <a:buAutoNum type="arabicPeriod"/>
            </a:pPr>
            <a:r>
              <a:rPr lang="en-GB" sz="2000" dirty="0"/>
              <a:t>when one can ride a horse here</a:t>
            </a:r>
          </a:p>
          <a:p>
            <a:pPr marL="342900" indent="-342900">
              <a:buAutoNum type="arabicPeriod"/>
            </a:pPr>
            <a:r>
              <a:rPr lang="en-GB" sz="2000" dirty="0"/>
              <a:t>when one can ice-skate in this city</a:t>
            </a:r>
          </a:p>
          <a:p>
            <a:pPr marL="342900" indent="-342900">
              <a:buAutoNum type="arabicPeriod"/>
            </a:pPr>
            <a:r>
              <a:rPr lang="en-GB" sz="2000" dirty="0"/>
              <a:t>when one can pick barriers here</a:t>
            </a:r>
          </a:p>
          <a:p>
            <a:pPr marL="342900" indent="-342900">
              <a:buAutoNum type="arabicPeriod"/>
            </a:pPr>
            <a:r>
              <a:rPr lang="en-GB" sz="2000" dirty="0"/>
              <a:t>if fishing is allowed here</a:t>
            </a:r>
          </a:p>
          <a:p>
            <a:pPr marL="342900" indent="-342900">
              <a:buAutoNum type="arabicPeriod"/>
            </a:pPr>
            <a:r>
              <a:rPr lang="en-GB" sz="2000" dirty="0"/>
              <a:t>if swimming is allowed here</a:t>
            </a:r>
          </a:p>
          <a:p>
            <a:pPr marL="342900" indent="-342900">
              <a:buAutoNum type="arabicPeriod"/>
            </a:pPr>
            <a:r>
              <a:rPr lang="en-GB" sz="2000" dirty="0"/>
              <a:t>if swimming is allowed in this lake</a:t>
            </a:r>
            <a:endParaRPr lang="cs-CZ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86E85A10-445E-41F4-8EE1-69CC014CBEA1}"/>
                  </a:ext>
                </a:extLst>
              </p14:cNvPr>
              <p14:cNvContentPartPr/>
              <p14:nvPr/>
            </p14:nvContentPartPr>
            <p14:xfrm>
              <a:off x="9982080" y="3419640"/>
              <a:ext cx="86040" cy="21924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86E85A10-445E-41F4-8EE1-69CC014CBE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72720" y="3410280"/>
                <a:ext cx="104760" cy="23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4204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8DD20-D028-4D45-8B75-0D6A6C9E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00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 у вас?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9E7600-6588-4A5F-AC82-556C87DEC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756"/>
            <a:ext cx="10515600" cy="4522611"/>
          </a:xfrm>
        </p:spPr>
        <p:txBody>
          <a:bodyPr/>
          <a:lstStyle/>
          <a:p>
            <a:r>
              <a:rPr lang="ru-RU" dirty="0"/>
              <a:t>Где в в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шем г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роде м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жно пл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вать зим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й? В 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зере? В рек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? Т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лько в басс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йне? А л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том где м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жно пл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вать?</a:t>
            </a:r>
          </a:p>
          <a:p>
            <a:r>
              <a:rPr lang="ru-RU" dirty="0"/>
              <a:t>Где в в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шем г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роде м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жно лов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ть р</a:t>
            </a:r>
            <a:r>
              <a:rPr lang="ru-RU" dirty="0">
                <a:solidFill>
                  <a:srgbClr val="FF0000"/>
                </a:solidFill>
              </a:rPr>
              <a:t>ы</a:t>
            </a:r>
            <a:r>
              <a:rPr lang="ru-RU" dirty="0"/>
              <a:t>бу?</a:t>
            </a:r>
          </a:p>
          <a:p>
            <a:r>
              <a:rPr lang="ru-RU" dirty="0"/>
              <a:t>А где м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жно собир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ть </a:t>
            </a:r>
            <a:r>
              <a:rPr lang="ru-RU" dirty="0">
                <a:solidFill>
                  <a:srgbClr val="FF0000"/>
                </a:solidFill>
              </a:rPr>
              <a:t>я</a:t>
            </a:r>
            <a:r>
              <a:rPr lang="ru-RU" dirty="0"/>
              <a:t>годы и гриб</a:t>
            </a:r>
            <a:r>
              <a:rPr lang="ru-RU" dirty="0">
                <a:solidFill>
                  <a:srgbClr val="FF0000"/>
                </a:solidFill>
              </a:rPr>
              <a:t>ы</a:t>
            </a:r>
            <a:r>
              <a:rPr lang="ru-RU" dirty="0"/>
              <a:t>?</a:t>
            </a:r>
          </a:p>
          <a:p>
            <a:r>
              <a:rPr lang="ru-RU" dirty="0"/>
              <a:t>В в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шей стран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 м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жно кат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ться на л</a:t>
            </a:r>
            <a:r>
              <a:rPr lang="ru-RU" dirty="0">
                <a:solidFill>
                  <a:srgbClr val="FF0000"/>
                </a:solidFill>
              </a:rPr>
              <a:t>ы</a:t>
            </a:r>
            <a:r>
              <a:rPr lang="ru-RU" dirty="0"/>
              <a:t>жах?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732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C:\Users\Marita\Desktop\Troika\lineartconverts\urok 9 lineart\na konkax2.gif">
            <a:extLst>
              <a:ext uri="{FF2B5EF4-FFF2-40B4-BE49-F238E27FC236}">
                <a16:creationId xmlns:a16="http://schemas.microsoft.com/office/drawing/2014/main" id="{A259B7A9-6BAE-4CAF-B15E-2D272927F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886200"/>
            <a:ext cx="1927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0F7E2041-A80D-422F-A893-AA738919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9CB439-B2F1-442A-B255-3C67518785DC}" type="slidenum">
              <a:rPr lang="en-US" altLang="cs-CZ" sz="1400"/>
              <a:pPr eaLnBrk="1" hangingPunct="1"/>
              <a:t>3</a:t>
            </a:fld>
            <a:endParaRPr lang="en-US" altLang="cs-CZ" sz="1400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760A9368-91F5-4B77-9E8D-926CC1119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cs-CZ" sz="3200"/>
              <a:t>Что они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/>
              <a:t>бят делать? Он/а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/>
              <a:t>бит</a:t>
            </a:r>
            <a:r>
              <a:rPr lang="ru-RU" altLang="cs-CZ"/>
              <a:t>...</a:t>
            </a:r>
            <a:endParaRPr lang="en-US" altLang="cs-CZ"/>
          </a:p>
        </p:txBody>
      </p:sp>
      <p:sp>
        <p:nvSpPr>
          <p:cNvPr id="578568" name="Text Box 8">
            <a:extLst>
              <a:ext uri="{FF2B5EF4-FFF2-40B4-BE49-F238E27FC236}">
                <a16:creationId xmlns:a16="http://schemas.microsoft.com/office/drawing/2014/main" id="{FC38E308-56E5-4D1B-B31F-9C3C2721D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124200"/>
            <a:ext cx="274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dirty="0"/>
              <a:t>кат</a:t>
            </a:r>
            <a:r>
              <a:rPr lang="ru-RU" altLang="cs-CZ" dirty="0">
                <a:solidFill>
                  <a:srgbClr val="FF0000"/>
                </a:solidFill>
              </a:rPr>
              <a:t>а</a:t>
            </a:r>
            <a:r>
              <a:rPr lang="ru-RU" altLang="cs-CZ" dirty="0"/>
              <a:t>ться на </a:t>
            </a:r>
            <a:r>
              <a:rPr lang="en-GB" altLang="cs-CZ" dirty="0"/>
              <a:t>(</a:t>
            </a:r>
            <a:r>
              <a:rPr lang="ru-RU" altLang="cs-CZ" dirty="0"/>
              <a:t>г</a:t>
            </a:r>
            <a:r>
              <a:rPr lang="ru-RU" altLang="cs-CZ" dirty="0">
                <a:solidFill>
                  <a:srgbClr val="FF0000"/>
                </a:solidFill>
              </a:rPr>
              <a:t>о</a:t>
            </a:r>
            <a:r>
              <a:rPr lang="ru-RU" altLang="cs-CZ" dirty="0"/>
              <a:t>рных) л</a:t>
            </a:r>
            <a:r>
              <a:rPr lang="ru-RU" altLang="cs-CZ" dirty="0">
                <a:solidFill>
                  <a:srgbClr val="FF0000"/>
                </a:solidFill>
              </a:rPr>
              <a:t>ы</a:t>
            </a:r>
            <a:r>
              <a:rPr lang="ru-RU" altLang="cs-CZ" dirty="0"/>
              <a:t>жах</a:t>
            </a:r>
            <a:endParaRPr lang="en-US" altLang="cs-CZ" dirty="0"/>
          </a:p>
        </p:txBody>
      </p:sp>
      <p:sp>
        <p:nvSpPr>
          <p:cNvPr id="578569" name="Text Box 9">
            <a:extLst>
              <a:ext uri="{FF2B5EF4-FFF2-40B4-BE49-F238E27FC236}">
                <a16:creationId xmlns:a16="http://schemas.microsoft.com/office/drawing/2014/main" id="{454CBDE2-2E7C-4E5A-8ABC-4C65473F6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1242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/>
              <a:t>кататься на в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дных л</a:t>
            </a:r>
            <a:r>
              <a:rPr lang="ru-RU" altLang="cs-CZ">
                <a:solidFill>
                  <a:srgbClr val="FF0000"/>
                </a:solidFill>
              </a:rPr>
              <a:t>ы</a:t>
            </a:r>
            <a:r>
              <a:rPr lang="ru-RU" altLang="cs-CZ"/>
              <a:t>жах</a:t>
            </a:r>
            <a:endParaRPr lang="en-US" altLang="cs-CZ"/>
          </a:p>
        </p:txBody>
      </p:sp>
      <p:sp>
        <p:nvSpPr>
          <p:cNvPr id="578570" name="Text Box 10">
            <a:extLst>
              <a:ext uri="{FF2B5EF4-FFF2-40B4-BE49-F238E27FC236}">
                <a16:creationId xmlns:a16="http://schemas.microsoft.com/office/drawing/2014/main" id="{32805DE0-0456-4CC3-8265-84FF054DC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5791200"/>
            <a:ext cx="2773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cs-CZ"/>
              <a:t>кат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ться на коньк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х</a:t>
            </a:r>
            <a:endParaRPr lang="en-US" altLang="cs-CZ"/>
          </a:p>
        </p:txBody>
      </p:sp>
      <p:sp>
        <p:nvSpPr>
          <p:cNvPr id="578571" name="Text Box 11">
            <a:extLst>
              <a:ext uri="{FF2B5EF4-FFF2-40B4-BE49-F238E27FC236}">
                <a16:creationId xmlns:a16="http://schemas.microsoft.com/office/drawing/2014/main" id="{F1E36F4C-492C-40DA-A70F-0E5FAFD75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791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/>
              <a:t>кат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ться на р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ликах</a:t>
            </a:r>
            <a:endParaRPr lang="en-US" altLang="cs-CZ"/>
          </a:p>
        </p:txBody>
      </p:sp>
      <p:pic>
        <p:nvPicPr>
          <p:cNvPr id="9225" name="Picture 12" descr="C:\Users\Marita\Desktop\Troika\lineartconverts\urok 9 lineart\na lyzhax2.gif">
            <a:extLst>
              <a:ext uri="{FF2B5EF4-FFF2-40B4-BE49-F238E27FC236}">
                <a16:creationId xmlns:a16="http://schemas.microsoft.com/office/drawing/2014/main" id="{DBE6D974-FE20-4F98-AFF6-0C2912FE9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211263"/>
            <a:ext cx="19161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3" descr="C:\Users\Marita\Desktop\Troika\lineartconverts\urok 9 lineart\na vodnyx lyzhax2.gif">
            <a:extLst>
              <a:ext uri="{FF2B5EF4-FFF2-40B4-BE49-F238E27FC236}">
                <a16:creationId xmlns:a16="http://schemas.microsoft.com/office/drawing/2014/main" id="{62C61BB0-513E-466D-BEC9-D5AAB56B3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66800"/>
            <a:ext cx="26384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5" descr="C:\Users\Marita\Desktop\Troika\lineartconverts\urok 9 lineart\na rolikax2.gif">
            <a:extLst>
              <a:ext uri="{FF2B5EF4-FFF2-40B4-BE49-F238E27FC236}">
                <a16:creationId xmlns:a16="http://schemas.microsoft.com/office/drawing/2014/main" id="{66FD5C5F-8D29-481F-A166-F9233AEA7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14800"/>
            <a:ext cx="205105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05">
            <a:extLst>
              <a:ext uri="{FF2B5EF4-FFF2-40B4-BE49-F238E27FC236}">
                <a16:creationId xmlns:a16="http://schemas.microsoft.com/office/drawing/2014/main" id="{1C005380-3BD6-4DA2-837A-002D3FC8F89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176588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8" grpId="0"/>
      <p:bldP spid="578569" grpId="0"/>
      <p:bldP spid="578570" grpId="0"/>
      <p:bldP spid="5785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BD3259-236E-4AB8-8719-04E697A6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22" y="161926"/>
            <a:ext cx="6127044" cy="53798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Где м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/>
              <a:t>жно пл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/>
              <a:t>вать зим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/>
              <a:t>й</a:t>
            </a:r>
            <a:r>
              <a:rPr lang="ru-RU" dirty="0"/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F5ED3D-9E6B-41F4-A369-2B366D398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11" y="812800"/>
            <a:ext cx="11492089" cy="571217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600" dirty="0"/>
              <a:t>	Од</a:t>
            </a:r>
            <a:r>
              <a:rPr lang="ru-RU" sz="2600" dirty="0">
                <a:solidFill>
                  <a:srgbClr val="FF0000"/>
                </a:solidFill>
              </a:rPr>
              <a:t>и</a:t>
            </a:r>
            <a:r>
              <a:rPr lang="ru-RU" sz="2600" dirty="0"/>
              <a:t>н из экстрем</a:t>
            </a:r>
            <a:r>
              <a:rPr lang="ru-RU" sz="2600" dirty="0">
                <a:solidFill>
                  <a:srgbClr val="FF0000"/>
                </a:solidFill>
              </a:rPr>
              <a:t>а</a:t>
            </a:r>
            <a:r>
              <a:rPr lang="ru-RU" sz="2600" dirty="0"/>
              <a:t>льных в</a:t>
            </a:r>
            <a:r>
              <a:rPr lang="ru-RU" sz="2600" dirty="0">
                <a:solidFill>
                  <a:srgbClr val="FF0000"/>
                </a:solidFill>
              </a:rPr>
              <a:t>и</a:t>
            </a:r>
            <a:r>
              <a:rPr lang="ru-RU" sz="2600" dirty="0"/>
              <a:t>дов сп</a:t>
            </a:r>
            <a:r>
              <a:rPr lang="ru-RU" sz="2600" dirty="0">
                <a:solidFill>
                  <a:srgbClr val="FF0000"/>
                </a:solidFill>
              </a:rPr>
              <a:t>о</a:t>
            </a:r>
            <a:r>
              <a:rPr lang="ru-RU" sz="2600" dirty="0"/>
              <a:t>рта в Росс</a:t>
            </a:r>
            <a:r>
              <a:rPr lang="ru-RU" sz="2600" dirty="0">
                <a:solidFill>
                  <a:srgbClr val="FF0000"/>
                </a:solidFill>
              </a:rPr>
              <a:t>и</a:t>
            </a:r>
            <a:r>
              <a:rPr lang="ru-RU" sz="2600" dirty="0"/>
              <a:t>и – это моржев</a:t>
            </a:r>
            <a:r>
              <a:rPr lang="ru-RU" sz="2600" dirty="0">
                <a:solidFill>
                  <a:srgbClr val="FF0000"/>
                </a:solidFill>
              </a:rPr>
              <a:t>а</a:t>
            </a:r>
            <a:r>
              <a:rPr lang="ru-RU" sz="2600" dirty="0"/>
              <a:t>ние (морж = </a:t>
            </a:r>
            <a:r>
              <a:rPr lang="en-GB" sz="2600" i="1" dirty="0"/>
              <a:t>walrus</a:t>
            </a:r>
            <a:r>
              <a:rPr lang="en-GB" sz="2600" dirty="0"/>
              <a:t>), </a:t>
            </a:r>
            <a:r>
              <a:rPr lang="ru-RU" sz="2600" dirty="0"/>
              <a:t>пл</a:t>
            </a:r>
            <a:r>
              <a:rPr lang="ru-RU" sz="2600" dirty="0">
                <a:solidFill>
                  <a:srgbClr val="FF0000"/>
                </a:solidFill>
              </a:rPr>
              <a:t>а</a:t>
            </a:r>
            <a:r>
              <a:rPr lang="ru-RU" sz="2600" dirty="0"/>
              <a:t>вание в </a:t>
            </a:r>
            <a:r>
              <a:rPr lang="ru-RU" sz="2600" dirty="0">
                <a:solidFill>
                  <a:srgbClr val="FF0000"/>
                </a:solidFill>
              </a:rPr>
              <a:t>о</a:t>
            </a:r>
            <a:r>
              <a:rPr lang="ru-RU" sz="2600" dirty="0"/>
              <a:t>зере </a:t>
            </a:r>
            <a:r>
              <a:rPr lang="ru-RU" sz="2600" dirty="0">
                <a:solidFill>
                  <a:srgbClr val="FF0000"/>
                </a:solidFill>
              </a:rPr>
              <a:t>и</a:t>
            </a:r>
            <a:r>
              <a:rPr lang="ru-RU" sz="2600" dirty="0"/>
              <a:t>ли рек</a:t>
            </a:r>
            <a:r>
              <a:rPr lang="ru-RU" sz="2600" dirty="0">
                <a:solidFill>
                  <a:srgbClr val="FF0000"/>
                </a:solidFill>
              </a:rPr>
              <a:t>е</a:t>
            </a:r>
            <a:r>
              <a:rPr lang="ru-RU" sz="2600" dirty="0"/>
              <a:t> зим</a:t>
            </a:r>
            <a:r>
              <a:rPr lang="ru-RU" sz="2600" dirty="0">
                <a:solidFill>
                  <a:srgbClr val="FF0000"/>
                </a:solidFill>
              </a:rPr>
              <a:t>о</a:t>
            </a:r>
            <a:r>
              <a:rPr lang="ru-RU" sz="2600" dirty="0"/>
              <a:t>й. В Санкт-Петерб</a:t>
            </a:r>
            <a:r>
              <a:rPr lang="ru-RU" sz="2600" dirty="0">
                <a:solidFill>
                  <a:srgbClr val="FF0000"/>
                </a:solidFill>
              </a:rPr>
              <a:t>у</a:t>
            </a:r>
            <a:r>
              <a:rPr lang="ru-RU" sz="2600" dirty="0"/>
              <a:t>рге л</a:t>
            </a:r>
            <a:r>
              <a:rPr lang="ru-RU" sz="2600" dirty="0">
                <a:solidFill>
                  <a:srgbClr val="FF0000"/>
                </a:solidFill>
              </a:rPr>
              <a:t>ю</a:t>
            </a:r>
            <a:r>
              <a:rPr lang="ru-RU" sz="2600" dirty="0"/>
              <a:t>ди пл</a:t>
            </a:r>
            <a:r>
              <a:rPr lang="ru-RU" sz="2600" dirty="0">
                <a:solidFill>
                  <a:srgbClr val="FF0000"/>
                </a:solidFill>
              </a:rPr>
              <a:t>а</a:t>
            </a:r>
            <a:r>
              <a:rPr lang="ru-RU" sz="2600" dirty="0"/>
              <a:t>вают в рек</a:t>
            </a:r>
            <a:r>
              <a:rPr lang="ru-RU" sz="2600" dirty="0">
                <a:solidFill>
                  <a:srgbClr val="FF0000"/>
                </a:solidFill>
              </a:rPr>
              <a:t>е</a:t>
            </a:r>
            <a:r>
              <a:rPr lang="ru-RU" sz="2600" dirty="0"/>
              <a:t> Нев</a:t>
            </a:r>
            <a:r>
              <a:rPr lang="ru-RU" sz="2600" dirty="0">
                <a:solidFill>
                  <a:srgbClr val="FF0000"/>
                </a:solidFill>
              </a:rPr>
              <a:t>е</a:t>
            </a:r>
            <a:r>
              <a:rPr lang="ru-RU" sz="2600" dirty="0"/>
              <a:t> </a:t>
            </a:r>
            <a:r>
              <a:rPr lang="ru-RU" sz="2600" b="1" u="sng" dirty="0"/>
              <a:t>кр</a:t>
            </a:r>
            <a:r>
              <a:rPr lang="ru-RU" sz="2600" b="1" u="sng" dirty="0">
                <a:solidFill>
                  <a:srgbClr val="FF0000"/>
                </a:solidFill>
              </a:rPr>
              <a:t>у</a:t>
            </a:r>
            <a:r>
              <a:rPr lang="ru-RU" sz="2600" b="1" u="sng" dirty="0"/>
              <a:t>глый год</a:t>
            </a:r>
            <a:r>
              <a:rPr lang="ru-RU" sz="2600" dirty="0"/>
              <a:t>* (</a:t>
            </a:r>
            <a:r>
              <a:rPr lang="en-GB" sz="2600" i="1" dirty="0"/>
              <a:t>year round</a:t>
            </a:r>
            <a:r>
              <a:rPr lang="en-GB" sz="2600" dirty="0"/>
              <a:t>) – </a:t>
            </a:r>
            <a:r>
              <a:rPr lang="ru-RU" sz="2600" b="1" u="sng" dirty="0"/>
              <a:t>д</a:t>
            </a:r>
            <a:r>
              <a:rPr lang="ru-RU" sz="2600" b="1" u="sng" dirty="0">
                <a:solidFill>
                  <a:srgbClr val="FF0000"/>
                </a:solidFill>
              </a:rPr>
              <a:t>а</a:t>
            </a:r>
            <a:r>
              <a:rPr lang="ru-RU" sz="2600" b="1" u="sng" dirty="0"/>
              <a:t>же</a:t>
            </a:r>
            <a:r>
              <a:rPr lang="ru-RU" sz="2600" dirty="0"/>
              <a:t>* (</a:t>
            </a:r>
            <a:r>
              <a:rPr lang="en-GB" sz="2600" i="1" dirty="0"/>
              <a:t>even</a:t>
            </a:r>
            <a:r>
              <a:rPr lang="en-GB" sz="2600" dirty="0"/>
              <a:t>)</a:t>
            </a:r>
            <a:r>
              <a:rPr lang="ru-RU" sz="2600" dirty="0"/>
              <a:t> когд</a:t>
            </a:r>
            <a:r>
              <a:rPr lang="ru-RU" sz="2600" dirty="0">
                <a:solidFill>
                  <a:srgbClr val="FF0000"/>
                </a:solidFill>
              </a:rPr>
              <a:t>а</a:t>
            </a:r>
            <a:r>
              <a:rPr lang="ru-RU" sz="2600" dirty="0"/>
              <a:t> р</a:t>
            </a:r>
            <a:r>
              <a:rPr lang="ru-RU" sz="2600" dirty="0">
                <a:solidFill>
                  <a:srgbClr val="FF0000"/>
                </a:solidFill>
              </a:rPr>
              <a:t>я</a:t>
            </a:r>
            <a:r>
              <a:rPr lang="ru-RU" sz="2600" dirty="0"/>
              <a:t>дом </a:t>
            </a:r>
            <a:r>
              <a:rPr lang="ru-RU" sz="2600" b="1" u="sng" dirty="0"/>
              <a:t>снег</a:t>
            </a:r>
            <a:r>
              <a:rPr lang="en-GB" sz="2600" dirty="0"/>
              <a:t>* (</a:t>
            </a:r>
            <a:r>
              <a:rPr lang="en-GB" sz="2600" i="1" dirty="0"/>
              <a:t>snow</a:t>
            </a:r>
            <a:r>
              <a:rPr lang="en-GB" sz="2600" dirty="0"/>
              <a:t>) </a:t>
            </a:r>
            <a:r>
              <a:rPr lang="ru-RU" sz="2600" dirty="0"/>
              <a:t>и температ</a:t>
            </a:r>
            <a:r>
              <a:rPr lang="ru-RU" sz="2600" dirty="0">
                <a:solidFill>
                  <a:srgbClr val="FF0000"/>
                </a:solidFill>
              </a:rPr>
              <a:t>у</a:t>
            </a:r>
            <a:r>
              <a:rPr lang="ru-RU" sz="2600" dirty="0"/>
              <a:t>ра </a:t>
            </a:r>
            <a:r>
              <a:rPr lang="ru-RU" sz="2600" b="1" u="sng" dirty="0"/>
              <a:t>в</a:t>
            </a:r>
            <a:r>
              <a:rPr lang="ru-RU" sz="2600" b="1" u="sng" dirty="0">
                <a:solidFill>
                  <a:srgbClr val="FF0000"/>
                </a:solidFill>
              </a:rPr>
              <a:t>о</a:t>
            </a:r>
            <a:r>
              <a:rPr lang="ru-RU" sz="2600" b="1" u="sng" dirty="0"/>
              <a:t>здуха</a:t>
            </a:r>
            <a:r>
              <a:rPr lang="ru-RU" sz="2600" dirty="0"/>
              <a:t>* (</a:t>
            </a:r>
            <a:r>
              <a:rPr lang="en-GB" sz="2600" i="1" dirty="0"/>
              <a:t>air</a:t>
            </a:r>
            <a:r>
              <a:rPr lang="en-GB" sz="2600" dirty="0"/>
              <a:t>)</a:t>
            </a:r>
            <a:r>
              <a:rPr lang="ru-RU" sz="2600" dirty="0"/>
              <a:t> м</a:t>
            </a:r>
            <a:r>
              <a:rPr lang="ru-RU" sz="2600" dirty="0">
                <a:solidFill>
                  <a:srgbClr val="FF0000"/>
                </a:solidFill>
              </a:rPr>
              <a:t>и</a:t>
            </a:r>
            <a:r>
              <a:rPr lang="ru-RU" sz="2600" dirty="0"/>
              <a:t>нус 10 гр</a:t>
            </a:r>
            <a:r>
              <a:rPr lang="ru-RU" sz="2600" dirty="0">
                <a:solidFill>
                  <a:srgbClr val="FF0000"/>
                </a:solidFill>
              </a:rPr>
              <a:t>а</a:t>
            </a:r>
            <a:r>
              <a:rPr lang="ru-RU" sz="2600" dirty="0"/>
              <a:t>дусов.</a:t>
            </a:r>
            <a:r>
              <a:rPr lang="en-GB" sz="2600" dirty="0"/>
              <a:t> </a:t>
            </a:r>
            <a:r>
              <a:rPr lang="ru-RU" sz="2600" dirty="0"/>
              <a:t>Во мн</a:t>
            </a:r>
            <a:r>
              <a:rPr lang="ru-RU" sz="2600" dirty="0">
                <a:solidFill>
                  <a:srgbClr val="FF0000"/>
                </a:solidFill>
              </a:rPr>
              <a:t>о</a:t>
            </a:r>
            <a:r>
              <a:rPr lang="ru-RU" sz="2600" dirty="0"/>
              <a:t>гих город</a:t>
            </a:r>
            <a:r>
              <a:rPr lang="ru-RU" sz="2600" dirty="0">
                <a:solidFill>
                  <a:srgbClr val="FF0000"/>
                </a:solidFill>
              </a:rPr>
              <a:t>а</a:t>
            </a:r>
            <a:r>
              <a:rPr lang="ru-RU" sz="2600" dirty="0"/>
              <a:t>х есть специ</a:t>
            </a:r>
            <a:r>
              <a:rPr lang="ru-RU" sz="2600" dirty="0">
                <a:solidFill>
                  <a:srgbClr val="FF0000"/>
                </a:solidFill>
              </a:rPr>
              <a:t>а</a:t>
            </a:r>
            <a:r>
              <a:rPr lang="ru-RU" sz="2600" dirty="0"/>
              <a:t>льные </a:t>
            </a:r>
            <a:r>
              <a:rPr lang="ru-RU" sz="2600" b="1" u="sng" dirty="0"/>
              <a:t>мест</a:t>
            </a:r>
            <a:r>
              <a:rPr lang="ru-RU" sz="2600" b="1" u="sng" dirty="0">
                <a:solidFill>
                  <a:srgbClr val="FF0000"/>
                </a:solidFill>
              </a:rPr>
              <a:t>а</a:t>
            </a:r>
            <a:r>
              <a:rPr lang="ru-RU" sz="2600" dirty="0"/>
              <a:t>* </a:t>
            </a:r>
            <a:r>
              <a:rPr lang="ru-RU" sz="2600" i="1" dirty="0"/>
              <a:t>(</a:t>
            </a:r>
            <a:r>
              <a:rPr lang="en-GB" sz="2600" i="1" dirty="0"/>
              <a:t>places</a:t>
            </a:r>
            <a:r>
              <a:rPr lang="en-GB" sz="2600" dirty="0"/>
              <a:t>)</a:t>
            </a:r>
            <a:r>
              <a:rPr lang="ru-RU" sz="2600" i="1" dirty="0"/>
              <a:t>,</a:t>
            </a:r>
            <a:r>
              <a:rPr lang="ru-RU" sz="2600" dirty="0"/>
              <a:t> где м</a:t>
            </a:r>
            <a:r>
              <a:rPr lang="ru-RU" sz="2600" dirty="0">
                <a:solidFill>
                  <a:srgbClr val="FF0000"/>
                </a:solidFill>
              </a:rPr>
              <a:t>о</a:t>
            </a:r>
            <a:r>
              <a:rPr lang="ru-RU" sz="2600" dirty="0"/>
              <a:t>жно пл</a:t>
            </a:r>
            <a:r>
              <a:rPr lang="ru-RU" sz="2600" dirty="0">
                <a:solidFill>
                  <a:srgbClr val="FF0000"/>
                </a:solidFill>
              </a:rPr>
              <a:t>а</a:t>
            </a:r>
            <a:r>
              <a:rPr lang="ru-RU" sz="2600" dirty="0"/>
              <a:t>вать зим</a:t>
            </a:r>
            <a:r>
              <a:rPr lang="ru-RU" sz="2600" dirty="0">
                <a:solidFill>
                  <a:srgbClr val="FF0000"/>
                </a:solidFill>
              </a:rPr>
              <a:t>о</a:t>
            </a:r>
            <a:r>
              <a:rPr lang="ru-RU" sz="2600" dirty="0"/>
              <a:t>й. Температ</a:t>
            </a:r>
            <a:r>
              <a:rPr lang="ru-RU" sz="2600" dirty="0">
                <a:solidFill>
                  <a:srgbClr val="FF0000"/>
                </a:solidFill>
              </a:rPr>
              <a:t>у</a:t>
            </a:r>
            <a:r>
              <a:rPr lang="ru-RU" sz="2600" dirty="0"/>
              <a:t>ра </a:t>
            </a:r>
            <a:r>
              <a:rPr lang="ru-RU" sz="2600" b="1" u="sng" dirty="0"/>
              <a:t>вод</a:t>
            </a:r>
            <a:r>
              <a:rPr lang="ru-RU" sz="2600" b="1" u="sng" dirty="0">
                <a:solidFill>
                  <a:srgbClr val="FF0000"/>
                </a:solidFill>
              </a:rPr>
              <a:t>ы</a:t>
            </a:r>
            <a:r>
              <a:rPr lang="en-GB" sz="2600" dirty="0"/>
              <a:t>* (</a:t>
            </a:r>
            <a:r>
              <a:rPr lang="cs-CZ" sz="2600" i="1" dirty="0" err="1"/>
              <a:t>water</a:t>
            </a:r>
            <a:r>
              <a:rPr lang="ru-RU" sz="2600" dirty="0"/>
              <a:t>) об</a:t>
            </a:r>
            <a:r>
              <a:rPr lang="ru-RU" sz="2600" dirty="0">
                <a:solidFill>
                  <a:srgbClr val="FF0000"/>
                </a:solidFill>
              </a:rPr>
              <a:t>ы</a:t>
            </a:r>
            <a:r>
              <a:rPr lang="ru-RU" sz="2600" dirty="0"/>
              <a:t>чно н</a:t>
            </a:r>
            <a:r>
              <a:rPr lang="ru-RU" sz="2600" dirty="0">
                <a:solidFill>
                  <a:srgbClr val="FF0000"/>
                </a:solidFill>
              </a:rPr>
              <a:t>и</a:t>
            </a:r>
            <a:r>
              <a:rPr lang="ru-RU" sz="2600" dirty="0"/>
              <a:t>же, чем плюс 4 гр</a:t>
            </a:r>
            <a:r>
              <a:rPr lang="ru-RU" sz="2600" dirty="0">
                <a:solidFill>
                  <a:srgbClr val="FF0000"/>
                </a:solidFill>
              </a:rPr>
              <a:t>а</a:t>
            </a:r>
            <a:r>
              <a:rPr lang="ru-RU" sz="2600" dirty="0"/>
              <a:t>дуса.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600" dirty="0"/>
              <a:t>	Морж</a:t>
            </a:r>
            <a:r>
              <a:rPr lang="ru-RU" sz="2600" dirty="0">
                <a:solidFill>
                  <a:srgbClr val="FF0000"/>
                </a:solidFill>
              </a:rPr>
              <a:t>и</a:t>
            </a:r>
            <a:r>
              <a:rPr lang="ru-RU" sz="2600" dirty="0"/>
              <a:t> – л</a:t>
            </a:r>
            <a:r>
              <a:rPr lang="ru-RU" sz="2600" dirty="0">
                <a:solidFill>
                  <a:srgbClr val="FF0000"/>
                </a:solidFill>
              </a:rPr>
              <a:t>ю</a:t>
            </a:r>
            <a:r>
              <a:rPr lang="ru-RU" sz="2600" dirty="0"/>
              <a:t>ди, </a:t>
            </a:r>
            <a:r>
              <a:rPr lang="ru-RU" sz="2600" b="1" u="sng" dirty="0"/>
              <a:t>кот</a:t>
            </a:r>
            <a:r>
              <a:rPr lang="ru-RU" sz="2600" b="1" u="sng" dirty="0">
                <a:solidFill>
                  <a:srgbClr val="FF0000"/>
                </a:solidFill>
              </a:rPr>
              <a:t>о</a:t>
            </a:r>
            <a:r>
              <a:rPr lang="ru-RU" sz="2600" b="1" u="sng" dirty="0"/>
              <a:t>рые</a:t>
            </a:r>
            <a:r>
              <a:rPr lang="ru-RU" sz="2600" dirty="0"/>
              <a:t>* (</a:t>
            </a:r>
            <a:r>
              <a:rPr lang="en-GB" sz="2600" i="1" dirty="0"/>
              <a:t>who</a:t>
            </a:r>
            <a:r>
              <a:rPr lang="en-GB" sz="2600" dirty="0"/>
              <a:t>)</a:t>
            </a:r>
            <a:r>
              <a:rPr lang="ru-RU" sz="2600" dirty="0"/>
              <a:t> л</a:t>
            </a:r>
            <a:r>
              <a:rPr lang="ru-RU" sz="2600" dirty="0">
                <a:solidFill>
                  <a:srgbClr val="FF0000"/>
                </a:solidFill>
              </a:rPr>
              <a:t>ю</a:t>
            </a:r>
            <a:r>
              <a:rPr lang="ru-RU" sz="2600" dirty="0"/>
              <a:t>бят пл</a:t>
            </a:r>
            <a:r>
              <a:rPr lang="ru-RU" sz="2600" dirty="0">
                <a:solidFill>
                  <a:srgbClr val="FF0000"/>
                </a:solidFill>
              </a:rPr>
              <a:t>а</a:t>
            </a:r>
            <a:r>
              <a:rPr lang="ru-RU" sz="2600" dirty="0"/>
              <a:t>вать в хол</a:t>
            </a:r>
            <a:r>
              <a:rPr lang="ru-RU" sz="2600" dirty="0">
                <a:solidFill>
                  <a:srgbClr val="FF0000"/>
                </a:solidFill>
              </a:rPr>
              <a:t>о</a:t>
            </a:r>
            <a:r>
              <a:rPr lang="ru-RU" sz="2600" dirty="0"/>
              <a:t>дной вод</a:t>
            </a:r>
            <a:r>
              <a:rPr lang="ru-RU" sz="2600" dirty="0">
                <a:solidFill>
                  <a:srgbClr val="FF0000"/>
                </a:solidFill>
              </a:rPr>
              <a:t>е</a:t>
            </a:r>
            <a:r>
              <a:rPr lang="ru-RU" sz="2600" dirty="0"/>
              <a:t>, ч</a:t>
            </a:r>
            <a:r>
              <a:rPr lang="ru-RU" sz="2600" dirty="0">
                <a:solidFill>
                  <a:srgbClr val="FF0000"/>
                </a:solidFill>
              </a:rPr>
              <a:t>а</a:t>
            </a:r>
            <a:r>
              <a:rPr lang="ru-RU" sz="2600" dirty="0"/>
              <a:t>сто говор</a:t>
            </a:r>
            <a:r>
              <a:rPr lang="ru-RU" sz="2600" dirty="0">
                <a:solidFill>
                  <a:srgbClr val="FF0000"/>
                </a:solidFill>
              </a:rPr>
              <a:t>я</a:t>
            </a:r>
            <a:r>
              <a:rPr lang="ru-RU" sz="2600" dirty="0"/>
              <a:t>т, что моржев</a:t>
            </a:r>
            <a:r>
              <a:rPr lang="ru-RU" sz="2600" dirty="0">
                <a:solidFill>
                  <a:srgbClr val="FF0000"/>
                </a:solidFill>
              </a:rPr>
              <a:t>а</a:t>
            </a:r>
            <a:r>
              <a:rPr lang="ru-RU" sz="2600" dirty="0"/>
              <a:t>ние </a:t>
            </a:r>
            <a:r>
              <a:rPr lang="ru-RU" sz="2600" b="1" u="sng" dirty="0"/>
              <a:t>ус</a:t>
            </a:r>
            <a:r>
              <a:rPr lang="ru-RU" sz="2600" b="1" u="sng" dirty="0">
                <a:solidFill>
                  <a:srgbClr val="FF0000"/>
                </a:solidFill>
              </a:rPr>
              <a:t>и</a:t>
            </a:r>
            <a:r>
              <a:rPr lang="ru-RU" sz="2600" b="1" u="sng" dirty="0"/>
              <a:t>ливает</a:t>
            </a:r>
            <a:r>
              <a:rPr lang="en-GB" sz="2600" dirty="0"/>
              <a:t>* (</a:t>
            </a:r>
            <a:r>
              <a:rPr lang="en-GB" sz="2600" i="1" dirty="0"/>
              <a:t>strengthen</a:t>
            </a:r>
            <a:r>
              <a:rPr lang="en-GB" sz="2600" dirty="0"/>
              <a:t>)</a:t>
            </a:r>
            <a:r>
              <a:rPr lang="ru-RU" sz="2600" dirty="0"/>
              <a:t> иммунит</a:t>
            </a:r>
            <a:r>
              <a:rPr lang="ru-RU" sz="2600" dirty="0">
                <a:solidFill>
                  <a:srgbClr val="FF0000"/>
                </a:solidFill>
              </a:rPr>
              <a:t>е</a:t>
            </a:r>
            <a:r>
              <a:rPr lang="ru-RU" sz="2600" dirty="0"/>
              <a:t>т и </a:t>
            </a:r>
            <a:r>
              <a:rPr lang="ru-RU" sz="2600" b="1" u="sng" dirty="0"/>
              <a:t>сним</a:t>
            </a:r>
            <a:r>
              <a:rPr lang="ru-RU" sz="2600" b="1" u="sng" dirty="0">
                <a:solidFill>
                  <a:srgbClr val="FF0000"/>
                </a:solidFill>
              </a:rPr>
              <a:t>а</a:t>
            </a:r>
            <a:r>
              <a:rPr lang="ru-RU" sz="2600" b="1" u="sng" dirty="0"/>
              <a:t>ет</a:t>
            </a:r>
            <a:r>
              <a:rPr lang="en-GB" sz="2600" dirty="0"/>
              <a:t>* (</a:t>
            </a:r>
            <a:r>
              <a:rPr lang="en-GB" sz="2600" i="1" dirty="0"/>
              <a:t>reduces</a:t>
            </a:r>
            <a:r>
              <a:rPr lang="en-GB" sz="2600" dirty="0"/>
              <a:t>)</a:t>
            </a:r>
            <a:r>
              <a:rPr lang="ru-RU" sz="2600" dirty="0"/>
              <a:t> стресс.</a:t>
            </a:r>
            <a:endParaRPr lang="en-GB" sz="2600" dirty="0"/>
          </a:p>
          <a:p>
            <a:pPr marL="514350" indent="-514350" algn="just">
              <a:buAutoNum type="arabicPeriod"/>
            </a:pPr>
            <a:r>
              <a:rPr lang="ru-RU" dirty="0"/>
              <a:t>Что так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е моржев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ние?</a:t>
            </a:r>
          </a:p>
          <a:p>
            <a:pPr marL="514350" indent="-514350" algn="just">
              <a:buAutoNum type="arabicPeriod"/>
            </a:pPr>
            <a:r>
              <a:rPr lang="ru-RU" dirty="0"/>
              <a:t>Где об</a:t>
            </a:r>
            <a:r>
              <a:rPr lang="ru-RU" dirty="0">
                <a:solidFill>
                  <a:srgbClr val="FF0000"/>
                </a:solidFill>
              </a:rPr>
              <a:t>ы</a:t>
            </a:r>
            <a:r>
              <a:rPr lang="ru-RU" dirty="0"/>
              <a:t>чно пл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вают л</a:t>
            </a:r>
            <a:r>
              <a:rPr lang="ru-RU" dirty="0">
                <a:solidFill>
                  <a:srgbClr val="FF0000"/>
                </a:solidFill>
              </a:rPr>
              <a:t>ю</a:t>
            </a:r>
            <a:r>
              <a:rPr lang="ru-RU" dirty="0"/>
              <a:t>ди в </a:t>
            </a:r>
            <a:r>
              <a:rPr lang="ru-RU" sz="2800" dirty="0"/>
              <a:t>Санкт-Петерб</a:t>
            </a:r>
            <a:r>
              <a:rPr lang="ru-RU" sz="2800" dirty="0">
                <a:solidFill>
                  <a:srgbClr val="FF0000"/>
                </a:solidFill>
              </a:rPr>
              <a:t>у</a:t>
            </a:r>
            <a:r>
              <a:rPr lang="ru-RU" sz="2800" dirty="0"/>
              <a:t>рге</a:t>
            </a:r>
            <a:r>
              <a:rPr lang="ru-RU" dirty="0"/>
              <a:t>?</a:t>
            </a:r>
          </a:p>
          <a:p>
            <a:pPr marL="514350" indent="-514350" algn="just">
              <a:buAutoNum type="arabicPeriod"/>
            </a:pPr>
            <a:r>
              <a:rPr lang="ru-RU" dirty="0"/>
              <a:t>Как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я м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жет быть температ</a:t>
            </a:r>
            <a:r>
              <a:rPr lang="ru-RU" dirty="0">
                <a:solidFill>
                  <a:srgbClr val="FF0000"/>
                </a:solidFill>
              </a:rPr>
              <a:t>у</a:t>
            </a:r>
            <a:r>
              <a:rPr lang="ru-RU" dirty="0"/>
              <a:t>ра в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здуха? А температ</a:t>
            </a:r>
            <a:r>
              <a:rPr lang="ru-RU" dirty="0">
                <a:solidFill>
                  <a:srgbClr val="FF0000"/>
                </a:solidFill>
              </a:rPr>
              <a:t>у</a:t>
            </a:r>
            <a:r>
              <a:rPr lang="ru-RU" dirty="0"/>
              <a:t>ра вод</a:t>
            </a:r>
            <a:r>
              <a:rPr lang="ru-RU" dirty="0">
                <a:solidFill>
                  <a:srgbClr val="FF0000"/>
                </a:solidFill>
              </a:rPr>
              <a:t>ы</a:t>
            </a:r>
            <a:r>
              <a:rPr lang="ru-RU" dirty="0"/>
              <a:t>?</a:t>
            </a:r>
          </a:p>
          <a:p>
            <a:pPr marL="514350" indent="-514350" algn="just">
              <a:buAutoNum type="arabicPeriod"/>
            </a:pPr>
            <a:r>
              <a:rPr lang="ru-RU" dirty="0"/>
              <a:t>Кт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 так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е «морж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»?</a:t>
            </a:r>
          </a:p>
          <a:p>
            <a:pPr marL="514350" indent="-514350" algn="just">
              <a:buAutoNum type="arabicPeriod"/>
            </a:pPr>
            <a:r>
              <a:rPr lang="ru-RU" dirty="0"/>
              <a:t>Как по-в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шему: что так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е «хол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дная вод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»? 22 гр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дуса? 18 гр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дусов? 10 гр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дусов?</a:t>
            </a:r>
          </a:p>
          <a:p>
            <a:pPr marL="514350" indent="-514350" algn="just">
              <a:buAutoNum type="arabicPeriod"/>
            </a:pPr>
            <a:r>
              <a:rPr lang="ru-RU" dirty="0"/>
              <a:t>Вы л</a:t>
            </a:r>
            <a:r>
              <a:rPr lang="ru-RU" dirty="0">
                <a:solidFill>
                  <a:srgbClr val="FF0000"/>
                </a:solidFill>
              </a:rPr>
              <a:t>ю</a:t>
            </a:r>
            <a:r>
              <a:rPr lang="ru-RU" dirty="0"/>
              <a:t>бите пл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вать в хол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дной вод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?</a:t>
            </a:r>
          </a:p>
          <a:p>
            <a:pPr marL="514350" indent="-514350" algn="just">
              <a:buAutoNum type="arabicPeriod"/>
            </a:pPr>
            <a:r>
              <a:rPr lang="ru-RU" dirty="0"/>
              <a:t>Где вы л</a:t>
            </a:r>
            <a:r>
              <a:rPr lang="ru-RU" dirty="0">
                <a:solidFill>
                  <a:srgbClr val="FF0000"/>
                </a:solidFill>
              </a:rPr>
              <a:t>ю</a:t>
            </a:r>
            <a:r>
              <a:rPr lang="ru-RU" dirty="0"/>
              <a:t>бите пл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вать: в м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ре, в оз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ре, в рек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ли в басс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йне? Т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лько л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том?</a:t>
            </a:r>
            <a:endParaRPr lang="cs-C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5AEE3CA8-2200-4BA9-ADCB-8B5737C68124}"/>
                  </a:ext>
                </a:extLst>
              </p14:cNvPr>
              <p14:cNvContentPartPr/>
              <p14:nvPr/>
            </p14:nvContentPartPr>
            <p14:xfrm>
              <a:off x="314280" y="1571760"/>
              <a:ext cx="11449440" cy="41940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5AEE3CA8-2200-4BA9-ADCB-8B5737C681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920" y="1562400"/>
                <a:ext cx="11468160" cy="43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100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6D57C9-E5FE-43D1-AC62-0FB051CA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43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вы л</a:t>
            </a:r>
            <a:r>
              <a:rPr lang="ru-RU" b="1" dirty="0">
                <a:solidFill>
                  <a:srgbClr val="FF0000"/>
                </a:solidFill>
              </a:rPr>
              <a:t>ю</a:t>
            </a:r>
            <a:r>
              <a:rPr lang="ru-RU" b="1" dirty="0"/>
              <a:t>бите д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/>
              <a:t>лать в своб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/>
              <a:t>дное вр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/>
              <a:t>мя?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EB3133-1395-49DA-BBE8-C61D38468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644" y="1083733"/>
            <a:ext cx="11672711" cy="540914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/>
              <a:t>Джим: </a:t>
            </a:r>
            <a:r>
              <a:rPr lang="en-GB" dirty="0"/>
              <a:t>	</a:t>
            </a:r>
            <a:r>
              <a:rPr lang="ru-RU" dirty="0"/>
              <a:t>Нат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ша, что вы л</a:t>
            </a:r>
            <a:r>
              <a:rPr lang="ru-RU" dirty="0">
                <a:solidFill>
                  <a:srgbClr val="FF0000"/>
                </a:solidFill>
              </a:rPr>
              <a:t>ю</a:t>
            </a:r>
            <a:r>
              <a:rPr lang="ru-RU" dirty="0"/>
              <a:t>бите д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лать в своб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дное вр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мя?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/>
              <a:t>Нат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ша: В своб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дное вр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мя? Я 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чень любл</a:t>
            </a:r>
            <a:r>
              <a:rPr lang="ru-RU" dirty="0">
                <a:solidFill>
                  <a:srgbClr val="FF0000"/>
                </a:solidFill>
              </a:rPr>
              <a:t>ю</a:t>
            </a:r>
            <a:r>
              <a:rPr lang="ru-RU" dirty="0"/>
              <a:t> провод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ть вр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мя на </a:t>
            </a:r>
            <a:r>
              <a:rPr lang="ru-RU" b="1" u="sng" dirty="0"/>
              <a:t>св</a:t>
            </a:r>
            <a:r>
              <a:rPr lang="ru-RU" b="1" u="sng" dirty="0">
                <a:solidFill>
                  <a:srgbClr val="FF0000"/>
                </a:solidFill>
              </a:rPr>
              <a:t>е</a:t>
            </a:r>
            <a:r>
              <a:rPr lang="ru-RU" b="1" u="sng" dirty="0"/>
              <a:t>жем</a:t>
            </a:r>
            <a:r>
              <a:rPr lang="ru-RU" dirty="0"/>
              <a:t>* 	(</a:t>
            </a:r>
            <a:r>
              <a:rPr lang="en-GB" i="1" dirty="0"/>
              <a:t>fresh</a:t>
            </a:r>
            <a:r>
              <a:rPr lang="en-GB" dirty="0"/>
              <a:t>)</a:t>
            </a:r>
            <a:r>
              <a:rPr lang="ru-RU" dirty="0"/>
              <a:t> </a:t>
            </a:r>
            <a:r>
              <a:rPr lang="ru-RU" b="1" u="sng" dirty="0"/>
              <a:t>в</a:t>
            </a:r>
            <a:r>
              <a:rPr lang="ru-RU" b="1" u="sng" dirty="0">
                <a:solidFill>
                  <a:srgbClr val="FF0000"/>
                </a:solidFill>
              </a:rPr>
              <a:t>о</a:t>
            </a:r>
            <a:r>
              <a:rPr lang="ru-RU" b="1" u="sng" dirty="0"/>
              <a:t>здухе</a:t>
            </a:r>
            <a:r>
              <a:rPr lang="en-GB" dirty="0"/>
              <a:t>* 	(</a:t>
            </a:r>
            <a:r>
              <a:rPr lang="en-GB" i="1" dirty="0"/>
              <a:t>air</a:t>
            </a:r>
            <a:r>
              <a:rPr lang="en-GB" dirty="0"/>
              <a:t>)</a:t>
            </a:r>
            <a:r>
              <a:rPr lang="ru-RU" dirty="0"/>
              <a:t>.</a:t>
            </a:r>
            <a:r>
              <a:rPr lang="en-GB" dirty="0"/>
              <a:t> </a:t>
            </a:r>
            <a:r>
              <a:rPr lang="ru-RU" dirty="0"/>
              <a:t>Л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том я любл</a:t>
            </a:r>
            <a:r>
              <a:rPr lang="ru-RU" dirty="0">
                <a:solidFill>
                  <a:srgbClr val="FF0000"/>
                </a:solidFill>
              </a:rPr>
              <a:t>ю</a:t>
            </a:r>
            <a:r>
              <a:rPr lang="ru-RU" dirty="0"/>
              <a:t> гул</a:t>
            </a:r>
            <a:r>
              <a:rPr lang="ru-RU" dirty="0">
                <a:solidFill>
                  <a:srgbClr val="FF0000"/>
                </a:solidFill>
              </a:rPr>
              <a:t>я</a:t>
            </a:r>
            <a:r>
              <a:rPr lang="ru-RU" dirty="0"/>
              <a:t>ть в п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рке, 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сенью собир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ть </a:t>
            </a:r>
            <a:r>
              <a:rPr lang="ru-RU" dirty="0">
                <a:solidFill>
                  <a:srgbClr val="FF0000"/>
                </a:solidFill>
              </a:rPr>
              <a:t>я</a:t>
            </a:r>
            <a:r>
              <a:rPr lang="ru-RU" dirty="0"/>
              <a:t>годы и гриб</a:t>
            </a:r>
            <a:r>
              <a:rPr lang="ru-RU" dirty="0">
                <a:solidFill>
                  <a:srgbClr val="FF0000"/>
                </a:solidFill>
              </a:rPr>
              <a:t>ы</a:t>
            </a:r>
            <a:r>
              <a:rPr lang="ru-RU" dirty="0"/>
              <a:t> в лес</a:t>
            </a:r>
            <a:r>
              <a:rPr lang="ru-RU" dirty="0">
                <a:solidFill>
                  <a:srgbClr val="FF0000"/>
                </a:solidFill>
              </a:rPr>
              <a:t>у</a:t>
            </a:r>
            <a:r>
              <a:rPr lang="ru-RU" dirty="0"/>
              <a:t>, а зим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й </a:t>
            </a:r>
            <a:r>
              <a:rPr lang="en-GB" dirty="0"/>
              <a:t>	</a:t>
            </a:r>
            <a:r>
              <a:rPr lang="ru-RU" dirty="0"/>
              <a:t>кат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ться на л</a:t>
            </a:r>
            <a:r>
              <a:rPr lang="ru-RU" dirty="0">
                <a:solidFill>
                  <a:srgbClr val="FF0000"/>
                </a:solidFill>
              </a:rPr>
              <a:t>ы</a:t>
            </a:r>
            <a:r>
              <a:rPr lang="ru-RU" dirty="0"/>
              <a:t>жах.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/>
              <a:t>Д: Где вы кат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етесь на л</a:t>
            </a:r>
            <a:r>
              <a:rPr lang="ru-RU" dirty="0">
                <a:solidFill>
                  <a:srgbClr val="FF0000"/>
                </a:solidFill>
              </a:rPr>
              <a:t>ы</a:t>
            </a:r>
            <a:r>
              <a:rPr lang="ru-RU" dirty="0"/>
              <a:t>жах? Здесь в г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роде?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/>
              <a:t>Н: Нет, у нас на д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че недалек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 от Москв</a:t>
            </a:r>
            <a:r>
              <a:rPr lang="ru-RU" dirty="0">
                <a:solidFill>
                  <a:srgbClr val="FF0000"/>
                </a:solidFill>
              </a:rPr>
              <a:t>ы</a:t>
            </a:r>
            <a:r>
              <a:rPr lang="ru-RU" dirty="0"/>
              <a:t>. Мы обычно там кат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емся.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/>
              <a:t>Д: А на коньк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х в Москв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 м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жно кат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ться?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Н: Конечно м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жно </a:t>
            </a:r>
            <a:r>
              <a:rPr lang="ru-RU" b="1" u="sng" dirty="0"/>
              <a:t>даже</a:t>
            </a:r>
            <a:r>
              <a:rPr lang="ru-RU" dirty="0"/>
              <a:t>* (</a:t>
            </a:r>
            <a:r>
              <a:rPr lang="en-GB" i="1" dirty="0"/>
              <a:t>even</a:t>
            </a:r>
            <a:r>
              <a:rPr lang="en-GB" dirty="0"/>
              <a:t>) </a:t>
            </a:r>
            <a:r>
              <a:rPr lang="ru-RU" dirty="0"/>
              <a:t>на Кр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сной пл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щади. Но с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мое попул</a:t>
            </a:r>
            <a:r>
              <a:rPr lang="ru-RU" dirty="0">
                <a:solidFill>
                  <a:srgbClr val="FF0000"/>
                </a:solidFill>
              </a:rPr>
              <a:t>я</a:t>
            </a:r>
            <a:r>
              <a:rPr lang="ru-RU" dirty="0"/>
              <a:t>рное </a:t>
            </a:r>
            <a:r>
              <a:rPr lang="en-GB" dirty="0"/>
              <a:t>	</a:t>
            </a:r>
            <a:r>
              <a:rPr lang="ru-RU" dirty="0"/>
              <a:t>м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сто для </a:t>
            </a:r>
            <a:r>
              <a:rPr lang="en-GB" dirty="0"/>
              <a:t>	</a:t>
            </a:r>
            <a:r>
              <a:rPr lang="ru-RU" dirty="0"/>
              <a:t>кат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ния – это Парк Г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рького. Мо</a:t>
            </a:r>
            <a:r>
              <a:rPr lang="ru-RU" dirty="0">
                <a:solidFill>
                  <a:srgbClr val="FF0000"/>
                </a:solidFill>
              </a:rPr>
              <a:t>я</a:t>
            </a:r>
            <a:r>
              <a:rPr lang="ru-RU" dirty="0"/>
              <a:t> дочь там кат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ется </a:t>
            </a:r>
            <a:r>
              <a:rPr lang="ru-RU" b="1" u="sng" dirty="0"/>
              <a:t>почт</a:t>
            </a:r>
            <a:r>
              <a:rPr lang="ru-RU" b="1" u="sng" dirty="0">
                <a:solidFill>
                  <a:srgbClr val="FF0000"/>
                </a:solidFill>
              </a:rPr>
              <a:t>и</a:t>
            </a:r>
            <a:r>
              <a:rPr lang="en-GB" dirty="0">
                <a:solidFill>
                  <a:srgbClr val="FF0000"/>
                </a:solidFill>
              </a:rPr>
              <a:t>* 	</a:t>
            </a:r>
            <a:r>
              <a:rPr lang="en-GB" dirty="0"/>
              <a:t>(</a:t>
            </a:r>
            <a:r>
              <a:rPr lang="en-GB" i="1" dirty="0"/>
              <a:t>almost</a:t>
            </a:r>
            <a:r>
              <a:rPr lang="en-GB" dirty="0"/>
              <a:t>)</a:t>
            </a:r>
            <a:r>
              <a:rPr lang="ru-RU" dirty="0"/>
              <a:t> к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ждую субб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ту.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Д: А что л</a:t>
            </a:r>
            <a:r>
              <a:rPr lang="ru-RU" dirty="0">
                <a:solidFill>
                  <a:srgbClr val="FF0000"/>
                </a:solidFill>
              </a:rPr>
              <a:t>ю</a:t>
            </a:r>
            <a:r>
              <a:rPr lang="ru-RU" dirty="0"/>
              <a:t>бит д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лать ваш муж? Он т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же л</a:t>
            </a:r>
            <a:r>
              <a:rPr lang="ru-RU" dirty="0">
                <a:solidFill>
                  <a:srgbClr val="FF0000"/>
                </a:solidFill>
              </a:rPr>
              <a:t>ю</a:t>
            </a:r>
            <a:r>
              <a:rPr lang="ru-RU" dirty="0"/>
              <a:t>бит собир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ть </a:t>
            </a:r>
            <a:r>
              <a:rPr lang="ru-RU" dirty="0">
                <a:solidFill>
                  <a:srgbClr val="FF0000"/>
                </a:solidFill>
              </a:rPr>
              <a:t>я</a:t>
            </a:r>
            <a:r>
              <a:rPr lang="ru-RU" dirty="0"/>
              <a:t>годы и гриб</a:t>
            </a:r>
            <a:r>
              <a:rPr lang="ru-RU" dirty="0">
                <a:solidFill>
                  <a:srgbClr val="FF0000"/>
                </a:solidFill>
              </a:rPr>
              <a:t>ы</a:t>
            </a:r>
            <a:r>
              <a:rPr lang="ru-RU" dirty="0"/>
              <a:t> и</a:t>
            </a:r>
            <a:r>
              <a:rPr lang="en-GB" dirty="0"/>
              <a:t> </a:t>
            </a:r>
            <a:r>
              <a:rPr lang="ru-RU" dirty="0"/>
              <a:t>кат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ться на л</a:t>
            </a:r>
            <a:r>
              <a:rPr lang="ru-RU" dirty="0">
                <a:solidFill>
                  <a:srgbClr val="FF0000"/>
                </a:solidFill>
              </a:rPr>
              <a:t>ы</a:t>
            </a:r>
            <a:r>
              <a:rPr lang="ru-RU" dirty="0"/>
              <a:t>жах?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/>
              <a:t>Н:Нет, не 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чень. Он б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льше л</a:t>
            </a:r>
            <a:r>
              <a:rPr lang="ru-RU" dirty="0">
                <a:solidFill>
                  <a:srgbClr val="FF0000"/>
                </a:solidFill>
              </a:rPr>
              <a:t>ю</a:t>
            </a:r>
            <a:r>
              <a:rPr lang="ru-RU" dirty="0"/>
              <a:t>бит лов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ть р</a:t>
            </a:r>
            <a:r>
              <a:rPr lang="ru-RU" dirty="0">
                <a:solidFill>
                  <a:srgbClr val="FF0000"/>
                </a:solidFill>
              </a:rPr>
              <a:t>ы</a:t>
            </a:r>
            <a:r>
              <a:rPr lang="ru-RU" dirty="0"/>
              <a:t>бу. </a:t>
            </a:r>
            <a:r>
              <a:rPr lang="ru-RU" b="1" u="sng" dirty="0"/>
              <a:t>Кр</a:t>
            </a:r>
            <a:r>
              <a:rPr lang="ru-RU" b="1" u="sng" dirty="0">
                <a:solidFill>
                  <a:srgbClr val="FF0000"/>
                </a:solidFill>
              </a:rPr>
              <a:t>у</a:t>
            </a:r>
            <a:r>
              <a:rPr lang="ru-RU" b="1" u="sng" dirty="0"/>
              <a:t>глый год</a:t>
            </a:r>
            <a:r>
              <a:rPr lang="en-GB" dirty="0"/>
              <a:t>* (</a:t>
            </a:r>
            <a:r>
              <a:rPr lang="en-GB" i="1" dirty="0"/>
              <a:t>year-round</a:t>
            </a:r>
            <a:r>
              <a:rPr lang="en-GB" dirty="0"/>
              <a:t>) </a:t>
            </a:r>
            <a:r>
              <a:rPr lang="ru-RU" dirty="0"/>
              <a:t>– и л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том, и зим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й.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990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17F5F9-108D-43FE-AAA5-12C2E994D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43" y="372534"/>
            <a:ext cx="11209867" cy="59718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Ответьте на вопросы: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Как и где Наташа проводит свободное время? А её дочь?</a:t>
            </a:r>
          </a:p>
          <a:p>
            <a:pPr marL="514350" indent="-514350">
              <a:buAutoNum type="arabicPeriod"/>
            </a:pPr>
            <a:r>
              <a:rPr lang="ru-RU" dirty="0"/>
              <a:t>Что любит делать её муж?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Да или нет?</a:t>
            </a:r>
          </a:p>
          <a:p>
            <a:pPr marL="514350" indent="-514350">
              <a:buAutoNum type="arabicPeriod"/>
            </a:pPr>
            <a:r>
              <a:rPr lang="ru-RU" dirty="0"/>
              <a:t>Наташа любит проводить свободное время на свежем воздухе.</a:t>
            </a:r>
          </a:p>
          <a:p>
            <a:pPr marL="514350" indent="-514350">
              <a:buAutoNum type="arabicPeriod"/>
            </a:pPr>
            <a:r>
              <a:rPr lang="ru-RU" dirty="0"/>
              <a:t>Осенью она ловит рыбу.</a:t>
            </a:r>
          </a:p>
          <a:p>
            <a:pPr marL="514350" indent="-514350">
              <a:buAutoNum type="arabicPeriod"/>
            </a:pPr>
            <a:r>
              <a:rPr lang="ru-RU" dirty="0"/>
              <a:t>Они катаются на лыжах в городе.</a:t>
            </a:r>
          </a:p>
          <a:p>
            <a:pPr marL="514350" indent="-514350">
              <a:buAutoNum type="arabicPeriod"/>
            </a:pPr>
            <a:r>
              <a:rPr lang="ru-RU" dirty="0"/>
              <a:t>В Москве можно кататься на коньках.</a:t>
            </a:r>
          </a:p>
          <a:p>
            <a:pPr marL="514350" indent="-514350">
              <a:buAutoNum type="arabicPeriod"/>
            </a:pPr>
            <a:r>
              <a:rPr lang="ru-RU" dirty="0"/>
              <a:t>Наташа любит кататься на коньках зимой.</a:t>
            </a:r>
          </a:p>
          <a:p>
            <a:pPr marL="514350" indent="-514350">
              <a:buAutoNum type="arabicPeriod"/>
            </a:pPr>
            <a:r>
              <a:rPr lang="ru-RU" dirty="0"/>
              <a:t>Её дочь катается на коньках на даче.</a:t>
            </a:r>
          </a:p>
          <a:p>
            <a:pPr marL="514350" indent="-514350">
              <a:buAutoNum type="arabicPeriod"/>
            </a:pPr>
            <a:r>
              <a:rPr lang="ru-RU" dirty="0"/>
              <a:t>Её муж любит ловить рыбу летом.</a:t>
            </a:r>
          </a:p>
        </p:txBody>
      </p:sp>
    </p:spTree>
    <p:extLst>
      <p:ext uri="{BB962C8B-B14F-4D97-AF65-F5344CB8AC3E}">
        <p14:creationId xmlns:p14="http://schemas.microsoft.com/office/powerpoint/2010/main" val="3272283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933C8-C15F-4C1C-AB11-20F67E3B6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298244" cy="966964"/>
          </a:xfrm>
        </p:spPr>
        <p:txBody>
          <a:bodyPr>
            <a:normAutofit/>
          </a:bodyPr>
          <a:lstStyle/>
          <a:p>
            <a:r>
              <a:rPr lang="cs-CZ" sz="3600" dirty="0"/>
              <a:t>Ad</a:t>
            </a:r>
            <a:r>
              <a:rPr lang="en-GB" sz="3600" dirty="0"/>
              <a:t>d</a:t>
            </a:r>
            <a:r>
              <a:rPr lang="cs-CZ" sz="3600" dirty="0" err="1"/>
              <a:t>itional</a:t>
            </a:r>
            <a:r>
              <a:rPr lang="cs-CZ" sz="3600" dirty="0"/>
              <a:t>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603B75-5C61-42C3-ACF5-00246208F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6200" cy="38597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Comment on the following statements according to the model.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	Я люблю кататься на лыжах.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тоже люблю кататься на лыжах.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Я не люблю кататься на лыжах.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люблю кататься на коньках.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люблю кататься на водных лыжах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люблю кататься на лодке.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люблю ездить верхом.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люблю бегать.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люблю плавать.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люблю ловить рыбу.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люблю собирать ягоды и грибы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357021A-AB2D-472C-95C4-AA109FFFDAC3}"/>
              </a:ext>
            </a:extLst>
          </p:cNvPr>
          <p:cNvSpPr txBox="1"/>
          <p:nvPr/>
        </p:nvSpPr>
        <p:spPr>
          <a:xfrm>
            <a:off x="6310489" y="526302"/>
            <a:ext cx="2810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dirty="0">
                <a:latin typeface="+mj-lt"/>
              </a:rPr>
              <a:t>Ad</a:t>
            </a:r>
            <a:r>
              <a:rPr lang="en-GB" sz="3600" dirty="0">
                <a:latin typeface="+mj-lt"/>
              </a:rPr>
              <a:t>d</a:t>
            </a:r>
            <a:r>
              <a:rPr lang="cs-CZ" sz="3600" dirty="0" err="1">
                <a:latin typeface="+mj-lt"/>
              </a:rPr>
              <a:t>itional</a:t>
            </a:r>
            <a:r>
              <a:rPr lang="cs-CZ" sz="3600" dirty="0">
                <a:latin typeface="+mj-lt"/>
              </a:rPr>
              <a:t> 2</a:t>
            </a:r>
            <a:endParaRPr lang="cs-CZ" dirty="0">
              <a:latin typeface="+mj-lt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06B14F7-E860-4156-8315-259C7AF390F0}"/>
              </a:ext>
            </a:extLst>
          </p:cNvPr>
          <p:cNvSpPr txBox="1">
            <a:spLocks/>
          </p:cNvSpPr>
          <p:nvPr/>
        </p:nvSpPr>
        <p:spPr>
          <a:xfrm>
            <a:off x="5994400" y="1825624"/>
            <a:ext cx="5156200" cy="3859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Comment on the following statements according to the model.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умею плавать.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тоже умею плавать.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я не умею плавать.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умею ездить верхом.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умею играть на рояле.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умею кататься на водных лыжах.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умею кататься на сноуборде.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962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933C8-C15F-4C1C-AB11-20F67E3B6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298244" cy="966964"/>
          </a:xfrm>
        </p:spPr>
        <p:txBody>
          <a:bodyPr>
            <a:normAutofit/>
          </a:bodyPr>
          <a:lstStyle/>
          <a:p>
            <a:r>
              <a:rPr lang="cs-CZ" sz="3600" dirty="0"/>
              <a:t>Ad</a:t>
            </a:r>
            <a:r>
              <a:rPr lang="en-GB" sz="3600" dirty="0"/>
              <a:t>d</a:t>
            </a:r>
            <a:r>
              <a:rPr lang="cs-CZ" sz="3600" dirty="0" err="1"/>
              <a:t>itional</a:t>
            </a:r>
            <a:r>
              <a:rPr lang="cs-CZ" sz="3600" dirty="0"/>
              <a:t>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603B75-5C61-42C3-ACF5-00246208F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6200" cy="3859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 the questions in complete sentences.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умеете кататься на коньках?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на лыжах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играть на скрипке вы умеете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357021A-AB2D-472C-95C4-AA109FFFDAC3}"/>
              </a:ext>
            </a:extLst>
          </p:cNvPr>
          <p:cNvSpPr txBox="1"/>
          <p:nvPr/>
        </p:nvSpPr>
        <p:spPr>
          <a:xfrm>
            <a:off x="6310489" y="526302"/>
            <a:ext cx="2810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dirty="0">
                <a:latin typeface="+mj-lt"/>
              </a:rPr>
              <a:t>Ad</a:t>
            </a:r>
            <a:r>
              <a:rPr lang="en-GB" sz="3600">
                <a:latin typeface="+mj-lt"/>
              </a:rPr>
              <a:t>d</a:t>
            </a:r>
            <a:r>
              <a:rPr lang="cs-CZ" sz="3600">
                <a:latin typeface="+mj-lt"/>
              </a:rPr>
              <a:t>itional</a:t>
            </a:r>
            <a:r>
              <a:rPr lang="cs-CZ" sz="3600" dirty="0">
                <a:latin typeface="+mj-lt"/>
              </a:rPr>
              <a:t> 4</a:t>
            </a:r>
            <a:endParaRPr lang="cs-CZ" dirty="0">
              <a:latin typeface="+mj-lt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06B14F7-E860-4156-8315-259C7AF390F0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156200" cy="3859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 you ask the corresponding questions.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Да, я люблю плавать.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Нет, я не умею кататься на роликах.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Да, Ира и Юра умеют ездить верхом.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Нет, мы не любим собирать ягоды.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Да, мы умеем плавать.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38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3211EAA3-7B05-4A61-82FB-10F206DC9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0F403E-14CC-43F2-A281-C1D51C3BA290}" type="slidenum">
              <a:rPr lang="en-US" altLang="cs-CZ" sz="1400"/>
              <a:pPr eaLnBrk="1" hangingPunct="1"/>
              <a:t>4</a:t>
            </a:fld>
            <a:endParaRPr lang="en-US" altLang="cs-CZ" sz="1400"/>
          </a:p>
        </p:txBody>
      </p:sp>
      <p:sp>
        <p:nvSpPr>
          <p:cNvPr id="581639" name="Text Box 7">
            <a:extLst>
              <a:ext uri="{FF2B5EF4-FFF2-40B4-BE49-F238E27FC236}">
                <a16:creationId xmlns:a16="http://schemas.microsoft.com/office/drawing/2014/main" id="{F29FF3B7-522B-4632-AEA7-8DA651BD8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10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/>
              <a:t>кат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ться на л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дке</a:t>
            </a:r>
            <a:endParaRPr lang="en-US" altLang="cs-CZ"/>
          </a:p>
        </p:txBody>
      </p:sp>
      <p:sp>
        <p:nvSpPr>
          <p:cNvPr id="581640" name="Text Box 8">
            <a:extLst>
              <a:ext uri="{FF2B5EF4-FFF2-40B4-BE49-F238E27FC236}">
                <a16:creationId xmlns:a16="http://schemas.microsoft.com/office/drawing/2014/main" id="{BB58375B-F941-4845-912C-EF639DC15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958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/>
              <a:t>кат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ться на п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русной л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дке</a:t>
            </a:r>
            <a:endParaRPr lang="en-US" altLang="cs-CZ"/>
          </a:p>
        </p:txBody>
      </p:sp>
      <p:sp>
        <p:nvSpPr>
          <p:cNvPr id="581641" name="Text Box 9">
            <a:extLst>
              <a:ext uri="{FF2B5EF4-FFF2-40B4-BE49-F238E27FC236}">
                <a16:creationId xmlns:a16="http://schemas.microsoft.com/office/drawing/2014/main" id="{AB9F3A30-FB82-44A8-86BF-A4EC999C3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864" y="6096000"/>
            <a:ext cx="2573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cs-CZ"/>
              <a:t>кат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ться на к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тере</a:t>
            </a:r>
            <a:endParaRPr lang="en-US" altLang="cs-CZ"/>
          </a:p>
        </p:txBody>
      </p:sp>
      <p:pic>
        <p:nvPicPr>
          <p:cNvPr id="10246" name="Picture 14" descr="C:\Users\Marita\Desktop\Troika\lineartconverts\urok 9 lineart\na lodke2.gif">
            <a:extLst>
              <a:ext uri="{FF2B5EF4-FFF2-40B4-BE49-F238E27FC236}">
                <a16:creationId xmlns:a16="http://schemas.microsoft.com/office/drawing/2014/main" id="{EC8D2024-52D3-48E6-BE64-D0371B885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1"/>
            <a:ext cx="32210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5" descr="C:\Users\Marita\Desktop\Troika\lineartconverts\urok 9 lineart\na parusnoi lodke2.gif">
            <a:extLst>
              <a:ext uri="{FF2B5EF4-FFF2-40B4-BE49-F238E27FC236}">
                <a16:creationId xmlns:a16="http://schemas.microsoft.com/office/drawing/2014/main" id="{F7B33DA5-34E3-4D82-9709-B6BF03040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2743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6" descr="C:\Users\Marita\Desktop\Troika\lineartconverts\urok 9 lineart\na katere2.gif">
            <a:extLst>
              <a:ext uri="{FF2B5EF4-FFF2-40B4-BE49-F238E27FC236}">
                <a16:creationId xmlns:a16="http://schemas.microsoft.com/office/drawing/2014/main" id="{65C6DEB9-2B4E-4E25-8F8A-9B081E89E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1"/>
            <a:ext cx="34671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2">
            <a:extLst>
              <a:ext uri="{FF2B5EF4-FFF2-40B4-BE49-F238E27FC236}">
                <a16:creationId xmlns:a16="http://schemas.microsoft.com/office/drawing/2014/main" id="{45D37002-7DDB-4B17-BA17-280BDD271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cs-CZ" sz="3200">
                <a:solidFill>
                  <a:schemeClr val="tx2"/>
                </a:solidFill>
              </a:rPr>
              <a:t>Что они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>
                <a:solidFill>
                  <a:schemeClr val="tx2"/>
                </a:solidFill>
              </a:rPr>
              <a:t>бят делать? Он/а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>
                <a:solidFill>
                  <a:schemeClr val="tx2"/>
                </a:solidFill>
              </a:rPr>
              <a:t>бит...</a:t>
            </a:r>
            <a:endParaRPr lang="en-US" altLang="cs-CZ" sz="3200">
              <a:solidFill>
                <a:schemeClr val="tx2"/>
              </a:solidFill>
            </a:endParaRPr>
          </a:p>
        </p:txBody>
      </p:sp>
      <p:sp>
        <p:nvSpPr>
          <p:cNvPr id="10250" name="Text Box 105">
            <a:extLst>
              <a:ext uri="{FF2B5EF4-FFF2-40B4-BE49-F238E27FC236}">
                <a16:creationId xmlns:a16="http://schemas.microsoft.com/office/drawing/2014/main" id="{707E62F7-C060-472B-B93B-75C3C885BD8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176588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9" grpId="0"/>
      <p:bldP spid="581640" grpId="0"/>
      <p:bldP spid="5816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9D8E5501-18F0-47F4-B738-1488D5F55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5D7335-E686-4F19-B6EF-F8FC544F554B}" type="slidenum">
              <a:rPr lang="en-US" altLang="cs-CZ" sz="1400"/>
              <a:pPr eaLnBrk="1" hangingPunct="1"/>
              <a:t>5</a:t>
            </a:fld>
            <a:endParaRPr lang="en-US" altLang="cs-CZ" sz="1400"/>
          </a:p>
        </p:txBody>
      </p:sp>
      <p:sp>
        <p:nvSpPr>
          <p:cNvPr id="582659" name="Text Box 3">
            <a:extLst>
              <a:ext uri="{FF2B5EF4-FFF2-40B4-BE49-F238E27FC236}">
                <a16:creationId xmlns:a16="http://schemas.microsoft.com/office/drawing/2014/main" id="{BBB95B89-0E03-4320-BF6B-D06B2353F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76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здить верх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м</a:t>
            </a:r>
            <a:endParaRPr lang="en-US" altLang="cs-CZ"/>
          </a:p>
        </p:txBody>
      </p:sp>
      <p:sp>
        <p:nvSpPr>
          <p:cNvPr id="582660" name="Text Box 4">
            <a:extLst>
              <a:ext uri="{FF2B5EF4-FFF2-40B4-BE49-F238E27FC236}">
                <a16:creationId xmlns:a16="http://schemas.microsoft.com/office/drawing/2014/main" id="{78C14728-BBF6-43AF-AEF3-DB04AE8E0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971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/>
              <a:t>пл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вать</a:t>
            </a:r>
            <a:endParaRPr lang="en-US" altLang="cs-CZ"/>
          </a:p>
        </p:txBody>
      </p:sp>
      <p:sp>
        <p:nvSpPr>
          <p:cNvPr id="582661" name="Text Box 5">
            <a:extLst>
              <a:ext uri="{FF2B5EF4-FFF2-40B4-BE49-F238E27FC236}">
                <a16:creationId xmlns:a16="http://schemas.microsoft.com/office/drawing/2014/main" id="{9FBC2698-E15B-43AB-830E-FE6CE32F8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1" y="4495800"/>
            <a:ext cx="100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cs-CZ"/>
              <a:t>б</a:t>
            </a: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гать</a:t>
            </a:r>
            <a:endParaRPr lang="en-US" altLang="cs-CZ"/>
          </a:p>
        </p:txBody>
      </p:sp>
      <p:sp>
        <p:nvSpPr>
          <p:cNvPr id="11270" name="Text Box 14">
            <a:extLst>
              <a:ext uri="{FF2B5EF4-FFF2-40B4-BE49-F238E27FC236}">
                <a16:creationId xmlns:a16="http://schemas.microsoft.com/office/drawing/2014/main" id="{B95FD923-AAE2-4BE6-9E99-5D84E543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029075"/>
            <a:ext cx="2286000" cy="217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cs-CZ" sz="2800" b="1"/>
              <a:t>Где?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cs-CZ"/>
              <a:t>в п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рке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cs-CZ"/>
              <a:t>в басс</a:t>
            </a: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йне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cs-CZ"/>
              <a:t>на </a:t>
            </a:r>
            <a:r>
              <a:rPr lang="ru-RU" altLang="cs-CZ">
                <a:solidFill>
                  <a:srgbClr val="FF0000"/>
                </a:solidFill>
              </a:rPr>
              <a:t>у</a:t>
            </a:r>
            <a:r>
              <a:rPr lang="ru-RU" altLang="cs-CZ"/>
              <a:t>лице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cs-CZ"/>
              <a:t>в/на 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зере</a:t>
            </a:r>
            <a:endParaRPr lang="en-US" altLang="cs-CZ"/>
          </a:p>
        </p:txBody>
      </p:sp>
      <p:pic>
        <p:nvPicPr>
          <p:cNvPr id="11271" name="Picture 15" descr="C:\Users\Marita\Desktop\Troika\lineartconverts\urok 9 lineart\ezdit verxom2.gif">
            <a:extLst>
              <a:ext uri="{FF2B5EF4-FFF2-40B4-BE49-F238E27FC236}">
                <a16:creationId xmlns:a16="http://schemas.microsoft.com/office/drawing/2014/main" id="{AEC092FF-5434-438C-B953-C2B47D7AF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1"/>
            <a:ext cx="22098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6" descr="C:\Users\Marita\Desktop\Troika\lineartconverts\urok 9 lineart\plavat2.gif">
            <a:extLst>
              <a:ext uri="{FF2B5EF4-FFF2-40B4-BE49-F238E27FC236}">
                <a16:creationId xmlns:a16="http://schemas.microsoft.com/office/drawing/2014/main" id="{3B0416B8-5BA2-43B5-86C6-7180FC31A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1"/>
            <a:ext cx="2624138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7" descr="C:\Users\Marita\Desktop\Troika\lineartconverts\urok 9 lineart\begat2.gif">
            <a:extLst>
              <a:ext uri="{FF2B5EF4-FFF2-40B4-BE49-F238E27FC236}">
                <a16:creationId xmlns:a16="http://schemas.microsoft.com/office/drawing/2014/main" id="{2F3AFA94-AD88-44FE-BD4E-28E2F6550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447800"/>
            <a:ext cx="1614488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8" descr="C:\Users\Marita\Desktop\Troika\lineartconverts\urok 9 lineart\lovit rybu2.gif">
            <a:extLst>
              <a:ext uri="{FF2B5EF4-FFF2-40B4-BE49-F238E27FC236}">
                <a16:creationId xmlns:a16="http://schemas.microsoft.com/office/drawing/2014/main" id="{B3EF47B3-EC59-456C-AC7A-4BD09F6BB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4191000"/>
            <a:ext cx="26638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2">
            <a:extLst>
              <a:ext uri="{FF2B5EF4-FFF2-40B4-BE49-F238E27FC236}">
                <a16:creationId xmlns:a16="http://schemas.microsoft.com/office/drawing/2014/main" id="{07D55395-7AC9-415A-9CD5-2B3D19C90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cs-CZ" sz="3200">
                <a:solidFill>
                  <a:schemeClr val="tx2"/>
                </a:solidFill>
              </a:rPr>
              <a:t>Что они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>
                <a:solidFill>
                  <a:schemeClr val="tx2"/>
                </a:solidFill>
              </a:rPr>
              <a:t>бят делать? Он/а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>
                <a:solidFill>
                  <a:schemeClr val="tx2"/>
                </a:solidFill>
              </a:rPr>
              <a:t>бит...</a:t>
            </a:r>
            <a:endParaRPr lang="en-US" altLang="cs-CZ" sz="3200">
              <a:solidFill>
                <a:schemeClr val="tx2"/>
              </a:solidFill>
            </a:endParaRPr>
          </a:p>
        </p:txBody>
      </p:sp>
      <p:sp>
        <p:nvSpPr>
          <p:cNvPr id="582669" name="Text Box 13">
            <a:extLst>
              <a:ext uri="{FF2B5EF4-FFF2-40B4-BE49-F238E27FC236}">
                <a16:creationId xmlns:a16="http://schemas.microsoft.com/office/drawing/2014/main" id="{3BE49756-AEED-4CF5-AA12-4E73AC48F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172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/>
              <a:t>лов</a:t>
            </a:r>
            <a:r>
              <a:rPr lang="ru-RU" altLang="cs-CZ">
                <a:solidFill>
                  <a:srgbClr val="FF0000"/>
                </a:solidFill>
              </a:rPr>
              <a:t>и</a:t>
            </a:r>
            <a:r>
              <a:rPr lang="ru-RU" altLang="cs-CZ"/>
              <a:t>ть р</a:t>
            </a:r>
            <a:r>
              <a:rPr lang="ru-RU" altLang="cs-CZ">
                <a:solidFill>
                  <a:srgbClr val="FF0000"/>
                </a:solidFill>
              </a:rPr>
              <a:t>ы</a:t>
            </a:r>
            <a:r>
              <a:rPr lang="ru-RU" altLang="cs-CZ"/>
              <a:t>бу</a:t>
            </a:r>
            <a:endParaRPr lang="en-US" altLang="cs-CZ"/>
          </a:p>
        </p:txBody>
      </p:sp>
      <p:sp>
        <p:nvSpPr>
          <p:cNvPr id="11277" name="Text Box 105">
            <a:extLst>
              <a:ext uri="{FF2B5EF4-FFF2-40B4-BE49-F238E27FC236}">
                <a16:creationId xmlns:a16="http://schemas.microsoft.com/office/drawing/2014/main" id="{4ADDB420-6135-4FCC-9804-1B70D1109A8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176588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9" grpId="0"/>
      <p:bldP spid="582660" grpId="0"/>
      <p:bldP spid="582661" grpId="0"/>
      <p:bldP spid="5826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:\Users\Marita\Desktop\Troika\lineartconverts\urok 9 lineart\yagody i griby2.gif">
            <a:extLst>
              <a:ext uri="{FF2B5EF4-FFF2-40B4-BE49-F238E27FC236}">
                <a16:creationId xmlns:a16="http://schemas.microsoft.com/office/drawing/2014/main" id="{67F9F28F-09C7-40E6-9D19-FA8D5767B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1"/>
            <a:ext cx="4686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E5B6F832-847A-49EC-B894-39FD780C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AF0584-06AA-4E3B-A91D-9B26DD0A91AB}" type="slidenum">
              <a:rPr lang="en-US" altLang="cs-CZ" sz="1400"/>
              <a:pPr eaLnBrk="1" hangingPunct="1"/>
              <a:t>6</a:t>
            </a:fld>
            <a:endParaRPr lang="en-US" altLang="cs-CZ" sz="1400"/>
          </a:p>
        </p:txBody>
      </p:sp>
      <p:sp>
        <p:nvSpPr>
          <p:cNvPr id="614404" name="Text Box 4">
            <a:extLst>
              <a:ext uri="{FF2B5EF4-FFF2-40B4-BE49-F238E27FC236}">
                <a16:creationId xmlns:a16="http://schemas.microsoft.com/office/drawing/2014/main" id="{05A6FEBF-53A7-45C3-BDF7-FD7428933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6670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/>
              <a:t>собир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ть в лес</a:t>
            </a:r>
            <a:r>
              <a:rPr lang="ru-RU" altLang="cs-CZ">
                <a:solidFill>
                  <a:srgbClr val="FF0000"/>
                </a:solidFill>
              </a:rPr>
              <a:t>у</a:t>
            </a:r>
            <a:r>
              <a:rPr lang="ru-RU" altLang="cs-CZ"/>
              <a:t> </a:t>
            </a:r>
            <a:r>
              <a:rPr lang="ru-RU" altLang="cs-CZ">
                <a:solidFill>
                  <a:srgbClr val="FF0000"/>
                </a:solidFill>
              </a:rPr>
              <a:t>я</a:t>
            </a:r>
            <a:r>
              <a:rPr lang="ru-RU" altLang="cs-CZ"/>
              <a:t>годы и гриб</a:t>
            </a:r>
            <a:r>
              <a:rPr lang="ru-RU" altLang="cs-CZ">
                <a:solidFill>
                  <a:srgbClr val="FF0000"/>
                </a:solidFill>
              </a:rPr>
              <a:t>ы</a:t>
            </a:r>
            <a:endParaRPr lang="en-US" altLang="cs-CZ">
              <a:solidFill>
                <a:srgbClr val="FF0000"/>
              </a:solidFill>
            </a:endParaRPr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DCEB67EA-6DAC-404A-8592-FA58C7870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9144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cs-CZ" sz="3200"/>
              <a:t>Что она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/>
              <a:t>бит делать? Она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/>
              <a:t>бит...</a:t>
            </a:r>
            <a:endParaRPr lang="en-US" altLang="cs-CZ" sz="3200"/>
          </a:p>
        </p:txBody>
      </p:sp>
      <p:sp>
        <p:nvSpPr>
          <p:cNvPr id="12294" name="Text Box 105">
            <a:extLst>
              <a:ext uri="{FF2B5EF4-FFF2-40B4-BE49-F238E27FC236}">
                <a16:creationId xmlns:a16="http://schemas.microsoft.com/office/drawing/2014/main" id="{96076EA7-5C37-46DA-A7ED-40369DFFA12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176588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6E1B4724-43F9-4B4D-A618-F4FE060E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E93474-D25D-4E57-83A4-93E4A3318662}" type="slidenum">
              <a:rPr lang="en-US" altLang="cs-CZ" sz="1400"/>
              <a:pPr eaLnBrk="1" hangingPunct="1"/>
              <a:t>7</a:t>
            </a:fld>
            <a:endParaRPr lang="en-US" altLang="cs-CZ" sz="1400"/>
          </a:p>
        </p:txBody>
      </p:sp>
      <p:sp>
        <p:nvSpPr>
          <p:cNvPr id="13315" name="Text Box 4">
            <a:extLst>
              <a:ext uri="{FF2B5EF4-FFF2-40B4-BE49-F238E27FC236}">
                <a16:creationId xmlns:a16="http://schemas.microsoft.com/office/drawing/2014/main" id="{4F88A159-1951-4ADE-A722-EB2028997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6" y="609600"/>
            <a:ext cx="7739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cs-CZ" sz="3200"/>
              <a:t>Что ты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/>
              <a:t>бишь дела</a:t>
            </a:r>
            <a:r>
              <a:rPr lang="ru-RU" altLang="cs-CZ" sz="3200">
                <a:solidFill>
                  <a:schemeClr val="accent2"/>
                </a:solidFill>
              </a:rPr>
              <a:t>ть</a:t>
            </a:r>
            <a:r>
              <a:rPr lang="ru-RU" altLang="cs-CZ" sz="3200"/>
              <a:t> в своб</a:t>
            </a:r>
            <a:r>
              <a:rPr lang="ru-RU" altLang="cs-CZ" sz="3200">
                <a:solidFill>
                  <a:srgbClr val="FF0000"/>
                </a:solidFill>
              </a:rPr>
              <a:t>о</a:t>
            </a:r>
            <a:r>
              <a:rPr lang="ru-RU" altLang="cs-CZ" sz="3200"/>
              <a:t>дное вр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мя? </a:t>
            </a:r>
            <a:endParaRPr lang="en-US" altLang="cs-CZ" sz="3200"/>
          </a:p>
        </p:txBody>
      </p:sp>
      <p:sp>
        <p:nvSpPr>
          <p:cNvPr id="13316" name="Text Box 5">
            <a:extLst>
              <a:ext uri="{FF2B5EF4-FFF2-40B4-BE49-F238E27FC236}">
                <a16:creationId xmlns:a16="http://schemas.microsoft.com/office/drawing/2014/main" id="{51146DA3-31FE-4851-9F6C-AB83FCB3C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352801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2800"/>
              <a:t>Я любл</a:t>
            </a:r>
            <a:r>
              <a:rPr lang="ru-RU" altLang="cs-CZ" sz="2800">
                <a:solidFill>
                  <a:srgbClr val="FF0000"/>
                </a:solidFill>
              </a:rPr>
              <a:t>ю</a:t>
            </a:r>
            <a:r>
              <a:rPr lang="ru-RU" altLang="cs-CZ" sz="2800"/>
              <a:t>...</a:t>
            </a:r>
            <a:endParaRPr lang="en-US" altLang="cs-CZ" sz="2800"/>
          </a:p>
        </p:txBody>
      </p:sp>
      <p:sp>
        <p:nvSpPr>
          <p:cNvPr id="13317" name="Text Box 6">
            <a:extLst>
              <a:ext uri="{FF2B5EF4-FFF2-40B4-BE49-F238E27FC236}">
                <a16:creationId xmlns:a16="http://schemas.microsoft.com/office/drawing/2014/main" id="{CBE23485-F6E1-4C04-85B9-69998B165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820864"/>
            <a:ext cx="33528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cs-CZ"/>
              <a:t>чит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>
                <a:solidFill>
                  <a:schemeClr val="accent2"/>
                </a:solidFill>
              </a:rPr>
              <a:t>ть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cs-CZ"/>
              <a:t>сл</a:t>
            </a:r>
            <a:r>
              <a:rPr lang="ru-RU" altLang="cs-CZ">
                <a:solidFill>
                  <a:srgbClr val="FF0000"/>
                </a:solidFill>
              </a:rPr>
              <a:t>у</a:t>
            </a:r>
            <a:r>
              <a:rPr lang="ru-RU" altLang="cs-CZ"/>
              <a:t>ша</a:t>
            </a:r>
            <a:r>
              <a:rPr lang="ru-RU" altLang="cs-CZ">
                <a:solidFill>
                  <a:schemeClr val="accent2"/>
                </a:solidFill>
              </a:rPr>
              <a:t>ть</a:t>
            </a:r>
            <a:r>
              <a:rPr lang="ru-RU" altLang="cs-CZ"/>
              <a:t> м</a:t>
            </a:r>
            <a:r>
              <a:rPr lang="ru-RU" altLang="cs-CZ">
                <a:solidFill>
                  <a:srgbClr val="FF0000"/>
                </a:solidFill>
              </a:rPr>
              <a:t>у</a:t>
            </a:r>
            <a:r>
              <a:rPr lang="ru-RU" altLang="cs-CZ"/>
              <a:t>зыку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cs-CZ"/>
              <a:t>говор</a:t>
            </a:r>
            <a:r>
              <a:rPr lang="ru-RU" altLang="cs-CZ">
                <a:solidFill>
                  <a:srgbClr val="FF0000"/>
                </a:solidFill>
              </a:rPr>
              <a:t>и</a:t>
            </a:r>
            <a:r>
              <a:rPr lang="ru-RU" altLang="cs-CZ">
                <a:solidFill>
                  <a:schemeClr val="accent2"/>
                </a:solidFill>
              </a:rPr>
              <a:t>ть</a:t>
            </a:r>
            <a:r>
              <a:rPr lang="ru-RU" altLang="cs-CZ"/>
              <a:t> по телеф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ну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cs-CZ"/>
              <a:t>гуля</a:t>
            </a:r>
            <a:r>
              <a:rPr lang="ru-RU" altLang="cs-CZ">
                <a:solidFill>
                  <a:schemeClr val="accent2"/>
                </a:solidFill>
              </a:rPr>
              <a:t>ть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cs-CZ"/>
              <a:t>сид</a:t>
            </a: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>
                <a:solidFill>
                  <a:schemeClr val="accent2"/>
                </a:solidFill>
              </a:rPr>
              <a:t>ть</a:t>
            </a:r>
            <a:r>
              <a:rPr lang="ru-RU" altLang="cs-CZ"/>
              <a:t> в каф</a:t>
            </a:r>
            <a:r>
              <a:rPr lang="ru-RU" altLang="cs-CZ">
                <a:solidFill>
                  <a:srgbClr val="FF0000"/>
                </a:solidFill>
              </a:rPr>
              <a:t>е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cs-CZ"/>
              <a:t>смотр</a:t>
            </a: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>
                <a:solidFill>
                  <a:schemeClr val="accent2"/>
                </a:solidFill>
              </a:rPr>
              <a:t>ть</a:t>
            </a:r>
            <a:r>
              <a:rPr lang="ru-RU" altLang="cs-CZ"/>
              <a:t> телев</a:t>
            </a:r>
            <a:r>
              <a:rPr lang="ru-RU" altLang="cs-CZ">
                <a:solidFill>
                  <a:srgbClr val="FF0000"/>
                </a:solidFill>
              </a:rPr>
              <a:t>и</a:t>
            </a:r>
            <a:r>
              <a:rPr lang="ru-RU" altLang="cs-CZ"/>
              <a:t>зор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cs-CZ"/>
              <a:t>ход</a:t>
            </a:r>
            <a:r>
              <a:rPr lang="ru-RU" altLang="cs-CZ">
                <a:solidFill>
                  <a:srgbClr val="FF0000"/>
                </a:solidFill>
              </a:rPr>
              <a:t>и</a:t>
            </a:r>
            <a:r>
              <a:rPr lang="ru-RU" altLang="cs-CZ">
                <a:solidFill>
                  <a:schemeClr val="accent2"/>
                </a:solidFill>
              </a:rPr>
              <a:t>ть</a:t>
            </a:r>
            <a:r>
              <a:rPr lang="ru-RU" altLang="cs-CZ"/>
              <a:t> в кин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cs-CZ"/>
              <a:t>спа</a:t>
            </a:r>
            <a:r>
              <a:rPr lang="ru-RU" altLang="cs-CZ">
                <a:solidFill>
                  <a:schemeClr val="accent2"/>
                </a:solidFill>
              </a:rPr>
              <a:t>ть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cs-CZ"/>
              <a:t>игр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>
                <a:solidFill>
                  <a:schemeClr val="accent2"/>
                </a:solidFill>
              </a:rPr>
              <a:t>ть</a:t>
            </a:r>
            <a:r>
              <a:rPr lang="ru-RU" altLang="cs-CZ"/>
              <a:t> в баскетб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л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cs-CZ"/>
              <a:t>игр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>
                <a:solidFill>
                  <a:schemeClr val="accent2"/>
                </a:solidFill>
              </a:rPr>
              <a:t>ть</a:t>
            </a:r>
            <a:r>
              <a:rPr lang="ru-RU" altLang="cs-CZ"/>
              <a:t> на гит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ре</a:t>
            </a:r>
            <a:endParaRPr lang="en-US" altLang="cs-CZ"/>
          </a:p>
        </p:txBody>
      </p:sp>
      <p:sp>
        <p:nvSpPr>
          <p:cNvPr id="13318" name="Text Box 105">
            <a:extLst>
              <a:ext uri="{FF2B5EF4-FFF2-40B4-BE49-F238E27FC236}">
                <a16:creationId xmlns:a16="http://schemas.microsoft.com/office/drawing/2014/main" id="{616F7E6E-99FD-4948-976A-AC3D6CCB31B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176588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DBA17055-C088-45A0-AFE4-C822E31C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A35B11-2B1D-4BE2-B01C-A8A3B51EBA28}" type="slidenum">
              <a:rPr lang="en-US" altLang="cs-CZ" sz="1400"/>
              <a:pPr eaLnBrk="1" hangingPunct="1"/>
              <a:t>8</a:t>
            </a:fld>
            <a:endParaRPr lang="en-US" altLang="cs-CZ" sz="1400"/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303BA94E-E1FA-4178-99C6-1FA292D0B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6" y="792164"/>
            <a:ext cx="77390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cs-CZ" sz="3200"/>
              <a:t>Что ты л</a:t>
            </a:r>
            <a:r>
              <a:rPr lang="ru-RU" altLang="cs-CZ" sz="3200">
                <a:solidFill>
                  <a:srgbClr val="FF0000"/>
                </a:solidFill>
              </a:rPr>
              <a:t>ю</a:t>
            </a:r>
            <a:r>
              <a:rPr lang="ru-RU" altLang="cs-CZ" sz="3200"/>
              <a:t>бишь д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лать в своб</a:t>
            </a:r>
            <a:r>
              <a:rPr lang="ru-RU" altLang="cs-CZ" sz="3200">
                <a:solidFill>
                  <a:srgbClr val="FF0000"/>
                </a:solidFill>
              </a:rPr>
              <a:t>о</a:t>
            </a:r>
            <a:r>
              <a:rPr lang="ru-RU" altLang="cs-CZ" sz="3200"/>
              <a:t>дное вр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/>
              <a:t>мя? </a:t>
            </a:r>
            <a:endParaRPr lang="en-US" altLang="cs-CZ" sz="3200"/>
          </a:p>
        </p:txBody>
      </p:sp>
      <p:sp>
        <p:nvSpPr>
          <p:cNvPr id="14340" name="Text Box 3">
            <a:extLst>
              <a:ext uri="{FF2B5EF4-FFF2-40B4-BE49-F238E27FC236}">
                <a16:creationId xmlns:a16="http://schemas.microsoft.com/office/drawing/2014/main" id="{739E889C-17D4-403C-A7DC-9B8DB3003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352801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2800"/>
              <a:t>Я (не) любл</a:t>
            </a:r>
            <a:r>
              <a:rPr lang="ru-RU" altLang="cs-CZ" sz="2800">
                <a:solidFill>
                  <a:srgbClr val="FF0000"/>
                </a:solidFill>
              </a:rPr>
              <a:t>ю</a:t>
            </a:r>
            <a:r>
              <a:rPr lang="ru-RU" altLang="cs-CZ" sz="2800"/>
              <a:t>...</a:t>
            </a:r>
            <a:endParaRPr lang="en-US" altLang="cs-CZ" sz="2800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4250DBE4-32C4-439A-A461-47316254D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406651"/>
            <a:ext cx="4343400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cs-CZ"/>
              <a:t>кат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ться на л</a:t>
            </a:r>
            <a:r>
              <a:rPr lang="ru-RU" altLang="cs-CZ">
                <a:solidFill>
                  <a:srgbClr val="FF0000"/>
                </a:solidFill>
              </a:rPr>
              <a:t>ы</a:t>
            </a:r>
            <a:r>
              <a:rPr lang="ru-RU" altLang="cs-CZ"/>
              <a:t>жах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cs-CZ"/>
              <a:t>кат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ться на коньк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х/р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ликах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здить верх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м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cs-CZ"/>
              <a:t>пл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вать в басс</a:t>
            </a: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йне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cs-CZ"/>
              <a:t>б</a:t>
            </a:r>
            <a:r>
              <a:rPr lang="ru-RU" altLang="cs-CZ">
                <a:solidFill>
                  <a:srgbClr val="FF0000"/>
                </a:solidFill>
              </a:rPr>
              <a:t>е</a:t>
            </a:r>
            <a:r>
              <a:rPr lang="ru-RU" altLang="cs-CZ"/>
              <a:t>гать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cs-CZ"/>
              <a:t>лов</a:t>
            </a:r>
            <a:r>
              <a:rPr lang="ru-RU" altLang="cs-CZ">
                <a:solidFill>
                  <a:srgbClr val="FF0000"/>
                </a:solidFill>
              </a:rPr>
              <a:t>и</a:t>
            </a:r>
            <a:r>
              <a:rPr lang="ru-RU" altLang="cs-CZ"/>
              <a:t>ть р</a:t>
            </a:r>
            <a:r>
              <a:rPr lang="ru-RU" altLang="cs-CZ">
                <a:solidFill>
                  <a:srgbClr val="FF0000"/>
                </a:solidFill>
              </a:rPr>
              <a:t>ы</a:t>
            </a:r>
            <a:r>
              <a:rPr lang="ru-RU" altLang="cs-CZ"/>
              <a:t>бу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cs-CZ"/>
              <a:t>собир</a:t>
            </a:r>
            <a:r>
              <a:rPr lang="ru-RU" altLang="cs-CZ">
                <a:solidFill>
                  <a:srgbClr val="FF0000"/>
                </a:solidFill>
              </a:rPr>
              <a:t>а</a:t>
            </a:r>
            <a:r>
              <a:rPr lang="ru-RU" altLang="cs-CZ"/>
              <a:t>ть в лес</a:t>
            </a:r>
            <a:r>
              <a:rPr lang="ru-RU" altLang="cs-CZ">
                <a:solidFill>
                  <a:srgbClr val="FF0000"/>
                </a:solidFill>
              </a:rPr>
              <a:t>у</a:t>
            </a:r>
            <a:r>
              <a:rPr lang="ru-RU" altLang="cs-CZ"/>
              <a:t> </a:t>
            </a:r>
            <a:r>
              <a:rPr lang="ru-RU" altLang="cs-CZ">
                <a:solidFill>
                  <a:srgbClr val="FF0000"/>
                </a:solidFill>
              </a:rPr>
              <a:t>я</a:t>
            </a:r>
            <a:r>
              <a:rPr lang="ru-RU" altLang="cs-CZ"/>
              <a:t>годы и гриб</a:t>
            </a:r>
            <a:r>
              <a:rPr lang="ru-RU" altLang="cs-CZ">
                <a:solidFill>
                  <a:srgbClr val="FF0000"/>
                </a:solidFill>
              </a:rPr>
              <a:t>ы</a:t>
            </a:r>
            <a:endParaRPr lang="en-US" altLang="cs-CZ">
              <a:solidFill>
                <a:srgbClr val="FF0000"/>
              </a:solidFill>
            </a:endParaRPr>
          </a:p>
        </p:txBody>
      </p:sp>
      <p:sp>
        <p:nvSpPr>
          <p:cNvPr id="14342" name="Text Box 105">
            <a:extLst>
              <a:ext uri="{FF2B5EF4-FFF2-40B4-BE49-F238E27FC236}">
                <a16:creationId xmlns:a16="http://schemas.microsoft.com/office/drawing/2014/main" id="{AC15EF09-0E00-4B6F-ADEB-247BE1197AD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176588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E7DCB96D-7AD1-40D8-A5A0-678655E2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66ACD5-F933-419F-84DC-0DD83473E7B1}" type="slidenum">
              <a:rPr lang="en-US" altLang="cs-CZ" sz="1400"/>
              <a:pPr eaLnBrk="1" hangingPunct="1"/>
              <a:t>9</a:t>
            </a:fld>
            <a:endParaRPr lang="en-US" altLang="cs-CZ" sz="1400"/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48C09207-08C5-4DDA-AA35-86F85618E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85800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cs-CZ" sz="3600"/>
              <a:t>Сергей не </a:t>
            </a:r>
            <a:r>
              <a:rPr lang="ru-RU" altLang="cs-CZ" sz="3600">
                <a:solidFill>
                  <a:schemeClr val="accent2"/>
                </a:solidFill>
              </a:rPr>
              <a:t>ум</a:t>
            </a:r>
            <a:r>
              <a:rPr lang="ru-RU" altLang="cs-CZ" sz="3600">
                <a:solidFill>
                  <a:srgbClr val="FF0000"/>
                </a:solidFill>
              </a:rPr>
              <a:t>е</a:t>
            </a:r>
            <a:r>
              <a:rPr lang="ru-RU" altLang="cs-CZ" sz="3600">
                <a:solidFill>
                  <a:schemeClr val="accent2"/>
                </a:solidFill>
              </a:rPr>
              <a:t>ет</a:t>
            </a:r>
            <a:r>
              <a:rPr lang="ru-RU" altLang="cs-CZ" sz="3600"/>
              <a:t> кат</a:t>
            </a:r>
            <a:r>
              <a:rPr lang="ru-RU" altLang="cs-CZ" sz="3600">
                <a:solidFill>
                  <a:srgbClr val="FF0000"/>
                </a:solidFill>
              </a:rPr>
              <a:t>а</a:t>
            </a:r>
            <a:r>
              <a:rPr lang="ru-RU" altLang="cs-CZ" sz="3600"/>
              <a:t>ться на л</a:t>
            </a:r>
            <a:r>
              <a:rPr lang="ru-RU" altLang="cs-CZ" sz="3600">
                <a:solidFill>
                  <a:srgbClr val="FF0000"/>
                </a:solidFill>
              </a:rPr>
              <a:t>ы</a:t>
            </a:r>
            <a:r>
              <a:rPr lang="ru-RU" altLang="cs-CZ" sz="3600"/>
              <a:t>жах.</a:t>
            </a:r>
            <a:endParaRPr lang="en-US" altLang="cs-CZ" sz="3600"/>
          </a:p>
        </p:txBody>
      </p:sp>
      <p:pic>
        <p:nvPicPr>
          <p:cNvPr id="15364" name="Picture 6" descr="C:\Users\Marita\Desktop\Troika\lineartconverts\urok 9 lineart\ne umeet2.gif">
            <a:extLst>
              <a:ext uri="{FF2B5EF4-FFF2-40B4-BE49-F238E27FC236}">
                <a16:creationId xmlns:a16="http://schemas.microsoft.com/office/drawing/2014/main" id="{ECFB021A-82C0-44A4-A4FE-0CA727A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1"/>
            <a:ext cx="59055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105">
            <a:extLst>
              <a:ext uri="{FF2B5EF4-FFF2-40B4-BE49-F238E27FC236}">
                <a16:creationId xmlns:a16="http://schemas.microsoft.com/office/drawing/2014/main" id="{8004EB6A-69E9-424A-AB1C-55A0C2DBDBF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6788" y="3176588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1973</Words>
  <Application>Microsoft Office PowerPoint</Application>
  <PresentationFormat>Širokoúhlá obrazovka</PresentationFormat>
  <Paragraphs>319</Paragraphs>
  <Slides>34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Aharoni</vt:lpstr>
      <vt:lpstr>Arial</vt:lpstr>
      <vt:lpstr>Avenir Next LT Pro</vt:lpstr>
      <vt:lpstr>Calibri</vt:lpstr>
      <vt:lpstr>Times New Roman</vt:lpstr>
      <vt:lpstr>ShapesVTI</vt:lpstr>
      <vt:lpstr>Chapter 9</vt:lpstr>
      <vt:lpstr>Talking About Free-Time Activities (250)</vt:lpstr>
      <vt:lpstr>Что они любят делать? Он/а любит...</vt:lpstr>
      <vt:lpstr>Prezentace aplikace PowerPoint</vt:lpstr>
      <vt:lpstr>Prezentace aplikace PowerPoint</vt:lpstr>
      <vt:lpstr>Что она любит делать? Она любит...</vt:lpstr>
      <vt:lpstr>Prezentace aplikace PowerPoint</vt:lpstr>
      <vt:lpstr>Prezentace aplikace PowerPoint</vt:lpstr>
      <vt:lpstr>Prezentace aplikace PowerPoint</vt:lpstr>
      <vt:lpstr>Prezentace aplikace PowerPoint</vt:lpstr>
      <vt:lpstr>Что они любят делать в свободное время?</vt:lpstr>
      <vt:lpstr>Что они любят делать в свободное время?</vt:lpstr>
      <vt:lpstr>Что они любят делать в свободное время?</vt:lpstr>
      <vt:lpstr>Что они любят делать в свободное время?</vt:lpstr>
      <vt:lpstr>Что они любят делать в свободное время?</vt:lpstr>
      <vt:lpstr>Что они любят делать в свободное время?</vt:lpstr>
      <vt:lpstr>Что они любят делать в свободное время?</vt:lpstr>
      <vt:lpstr>Что он любит делать?</vt:lpstr>
      <vt:lpstr>Что они любят делать в свободное время?</vt:lpstr>
      <vt:lpstr>Prezentace aplikace PowerPoint</vt:lpstr>
      <vt:lpstr>Что она любит делать?</vt:lpstr>
      <vt:lpstr>Что он любит делать?</vt:lpstr>
      <vt:lpstr>Что они любят делать в свободное время?</vt:lpstr>
      <vt:lpstr>Что они любят делать?</vt:lpstr>
      <vt:lpstr>Что она любит делать?</vt:lpstr>
      <vt:lpstr>Упражнения (268)</vt:lpstr>
      <vt:lpstr>А вы?</vt:lpstr>
      <vt:lpstr>Impersonal Constructions: можно</vt:lpstr>
      <vt:lpstr>А у вас?</vt:lpstr>
      <vt:lpstr>Где можно плавать зимой?</vt:lpstr>
      <vt:lpstr>Что вы любите делать в свободное время?</vt:lpstr>
      <vt:lpstr>Prezentace aplikace PowerPoint</vt:lpstr>
      <vt:lpstr>Additional 1</vt:lpstr>
      <vt:lpstr>Additional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Světlana Michálková</dc:creator>
  <cp:lastModifiedBy>Zbyněk Michálek</cp:lastModifiedBy>
  <cp:revision>51</cp:revision>
  <dcterms:created xsi:type="dcterms:W3CDTF">2021-02-23T12:22:31Z</dcterms:created>
  <dcterms:modified xsi:type="dcterms:W3CDTF">2023-04-04T14:45:55Z</dcterms:modified>
</cp:coreProperties>
</file>