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832" r:id="rId3"/>
    <p:sldId id="791" r:id="rId4"/>
    <p:sldId id="792" r:id="rId5"/>
    <p:sldId id="819" r:id="rId6"/>
    <p:sldId id="820" r:id="rId7"/>
    <p:sldId id="821" r:id="rId8"/>
    <p:sldId id="822" r:id="rId9"/>
    <p:sldId id="815" r:id="rId10"/>
    <p:sldId id="816" r:id="rId11"/>
    <p:sldId id="817" r:id="rId12"/>
    <p:sldId id="823" r:id="rId13"/>
    <p:sldId id="826" r:id="rId14"/>
    <p:sldId id="827" r:id="rId15"/>
    <p:sldId id="828" r:id="rId16"/>
    <p:sldId id="818" r:id="rId17"/>
    <p:sldId id="790" r:id="rId18"/>
    <p:sldId id="831" r:id="rId19"/>
    <p:sldId id="833" r:id="rId20"/>
    <p:sldId id="834" r:id="rId21"/>
    <p:sldId id="835" r:id="rId22"/>
    <p:sldId id="836" r:id="rId23"/>
    <p:sldId id="837" r:id="rId24"/>
    <p:sldId id="838" r:id="rId25"/>
    <p:sldId id="781" r:id="rId26"/>
    <p:sldId id="830" r:id="rId27"/>
    <p:sldId id="839" r:id="rId28"/>
    <p:sldId id="840" r:id="rId29"/>
    <p:sldId id="841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27.00422" units="1/cm"/>
          <inkml:channelProperty channel="Y" name="resolution" value="27.02703" units="1/cm"/>
          <inkml:channelProperty channel="T" name="resolution" value="1" units="1/dev"/>
        </inkml:channelProperties>
      </inkml:inkSource>
      <inkml:timestamp xml:id="ts0" timeString="2023-04-04T15:11:27.07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5609 6006 0,'0'-26'63,"27"26"-47,-1 0-1,27-27 1,0 27-1,185-52 1,-26-28 0,-1 80-1,-105 0 1,-53 0-16,27 0 16,-28 0-1,-25 0 1,26 0-1,0 0 1,53 53 15,-54-26-31,28-27 32,26 0-17,-1 26 1,1-26-1,27 26 1,-1 1 0,53-27-1,-26 0 1,-27 0 0,0 0-1,1 0 1,-80 0-1,26-27 1,-53 27 0,27 0-1,106 27 17,-53-1-17,53 1 1,0-1-1,-54-26 1,-25 27 0,-54-27-1,27 0 1,26 0 0,1 0-1,105 0 1,-106 0-1,27-27 1,-53 27 0,27 0-1,25 0 1,-25 0 15,26 0-15,-1 0-1,1 0 1,53 0 0,53 0-1,-107-53 1,1 53 0,0-26-1,53 26 1,-80 0-1,1 0 1,26 0 0,-27 0-1,27 0 1,26 0 0,-53-27-1,27 1 16,-53 0-15,26-1 0,-26 27-1,-26 0 1,26-53-16,106 53 16,52 0-1,1 0 1,-27 0-1,-53 0 1,-26 0 0,0 27-1,-80-27 1,27 0 0,27 0-1,-27 0 1,26 0 15</inkml:trace>
  <inkml:trace contextRef="#ctx0" brushRef="#br0" timeOffset="1869.23">5741 7276 0,'27'0'78,"-1"0"-78,54-53 0,-27 27 16,158-80-1,-211 80 1,133-27 0,-1 53 15,0 0-16,-26 0 1,26 26 0,54 1-1,-54-27 1,-53 53-16,-26-53 31,53 26-31,-53-26 16,-27 0-1,27 27 1,27-27 0,25 0 15,-52 0-31,27 52 16,-27-52-1,0 0 16,26 0 1,-53 0-32,1 0 15,26-26 1,0 26 15,0 26-15,0 1 15,52 26-31,1-27 31,53 54-15,-27-80 0,1 53-1,-81-53-15,1 0 16,-26 0-16,52 0 15,-52 0 17,52-27-17,27-26 1,-27-26 0,-26 26-1,-26 53 1,-1-27-1,27 27 1,53 0 0,0 27-1,-1-27 1,-25 26-16,-54 1 16,27-27-1</inkml:trace>
  <inkml:trace contextRef="#ctx0" brushRef="#br0" timeOffset="3901.53">5821 3149 0,'26'0'0,"1"0"31,-1-53-31,1 26 15,-1-25-15,106-160 16,-26-79 0,-79 159-1,-27 52 17,26 54-17,-26 105 63,27 0-78,78 1 16,-78-27-16,79 132 16,0 0-1,-27-26 1,-26-80-1,-53-52 17,-27-27 46</inkml:trace>
  <inkml:trace contextRef="#ctx0" brushRef="#br0" timeOffset="4561.93">5953 2726 0,'79'26'15,"-26"0"1,27 1 0,-54-27-1,1 0 1,26 26 15,-27-26-15,27 27-1,0-27 1,79 0 0,-79 0-1,-26 0 1</inkml:trace>
  <inkml:trace contextRef="#ctx0" brushRef="#br0" timeOffset="5283.72">6985 2990 0,'26'0'63,"-26"-26"-16,-26 26-32,26 26 79,0 53-94,26-79 16,-26 53-1,80 0 1,-54-26 0,1-27-1,-1 0 17,1 0-32,-1 0 15,1 0-15,52 0 16,-26 0-1,-27 0 1,1 0 0</inkml:trace>
  <inkml:trace contextRef="#ctx0" brushRef="#br0" timeOffset="5880.08">7726 2964 0,'0'-27'15,"0"1"1,0-1-1,-53 27 32,26 0-31,27 53 0,0-26-1,0 26 1,0-27-1,27 0 32,-1 27-15,1-53-17,-1 27 1,27-27-1,-26 0 1,-1 0 0,1 0-1,-1 0 1,27-27-16</inkml:trace>
  <inkml:trace contextRef="#ctx0" brushRef="#br0" timeOffset="10945.67">22675 13600 0,'0'26'16,"26"-26"-1,239 0 1,52-26 0,133-53-1,26 79 1,1-27 0,52 27-1,-79 0 1,52-26-1,-78 26 1,-1 0 0,27-27-1,-186-26 17,-78 27-32,-107 26 15,318-133-15,-238 107 16,-54 0-1,-25 26 1,-27 0 15,0 0 1</inkml:trace>
  <inkml:trace contextRef="#ctx0" brushRef="#br0" timeOffset="11809.94">17992 14976 0,'26'0'47,"133"0"-32,26 0-15,27 0 16,529-80 0,-345 54-1,107-1 1,-106 27 0,-132 0-1,-1 0 16,-52 0-15,-80 0 0,-79 0-1,-26 0 1</inkml:trace>
  <inkml:trace contextRef="#ctx0" brushRef="#br0" timeOffset="12611.61">23971 14843 0,'80'0'0,"-1"0"15,27 0 1,132 0 0,159 0-1,-80 0 1,80 0-1,-106 0 1,-53 0 0,80 0-1,-212 0-15,158 0 16,-52 0 0,-27 0-1,27 0 1,79 0-1,0 0 1,0 0 15,53 0-15,-265 0 0,-26 0-1,-26-26 63,-1 26-78</inkml:trace>
  <inkml:trace contextRef="#ctx0" brushRef="#br0" timeOffset="14464.7">29819 13785 0,'26'27'78,"-26"-1"454,26-26-517,-26 26 16,0 1-15,0 52-16,0 1 16,0-1-1,0-52 1,0 52 0,0 0-1,0-26 16</inkml:trace>
  <inkml:trace contextRef="#ctx0" brushRef="#br0" timeOffset="15438.74">29819 13838 0,'26'0'156,"53"0"-140,-52 26-1,26-26 1,-27 53-1,1-53 17,-27 53-32,26-26 15,1-1 1,-27 1 0,0 26-1,0-27 1,0 1-1,0 25 1,-27-25-16,1-1 16,-27-26-1,-27 27 17,27-27-1,27 0 94</inkml:trace>
  <inkml:trace contextRef="#ctx0" brushRef="#br0" timeOffset="16209.1">30268 14367 0,'53'0'0,"0"0"0,-26 80 31,-1-1-15,1-26-1,-1-53 1,-26 26 0,0-79 77,-26 53-77,26-53 0,0 27-16,0 0 31,0-1-16,0 1 1,0-1 0,26 1-1,27 26 1,-27 0 0,27 0-1,-26 0-15</inkml:trace>
  <inkml:trace contextRef="#ctx0" brushRef="#br0" timeOffset="17104.4">30877 14526 0,'0'0'31,"79"0"-31,-26 0 15,-26 0 32,-1 0-47,53 0 32,-79-27 14,0 1-30,0 0 0,0-1-1,0-26 1,-26 53 0,0 0-1,-1 0-15,1 0 16,-27 0-16,26 0 15,1 0 1,-1 0 31,27 27-31,0-1-1,0 1 1,0 25-1,0-25 1,0-1 0,0 1-1,0 26 1,27-53 15,26 53-15,26-27-1,0-26 1,27 0 0,-79 27-1,-1-1 1</inkml:trace>
  <inkml:trace contextRef="#ctx0" brushRef="#br0" timeOffset="18156.18">31565 14182 0,'26'26'16,"-26"27"0,0 27-16,80 131 15,-54-52 16,1 26-15,-1-52 0,0-28-1,-26-78 1,0-1 15,27-26-31,-27-26 94,0-53-78,0-1-16,-53-52 15,0-53 1,-26 105-1,52 1 1,1 26 15,26-26-15,0 52 0,0-26-1,0 27 16,0-27-15,0 26 0,26 27 31,27 0-47,-26 0 31,26 0-31,-1 27 15,-25 26 1,-1-27 15,-26 1-15,0 26 0,0-27-1,0 27 1,-26 0-1,-53 26 1,-1-52 0,-26 26-1,80-53 1,-27 0 15,26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27.00422" units="1/cm"/>
          <inkml:channelProperty channel="Y" name="resolution" value="27.02703" units="1/cm"/>
          <inkml:channelProperty channel="T" name="resolution" value="1" units="1/dev"/>
        </inkml:channelProperties>
      </inkml:inkSource>
      <inkml:timestamp xml:id="ts0" timeString="2023-04-04T15:14:25.0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21352 1694 0,'26'0'32,"1"0"-17,-1 0 1,80 79-1,-106 0-15,53-26 16,0 80 0,79 78-1,-26 27 1,-53-132 0,-27-106 15,-26 27-16,53-27 1,0 53 15</inkml:trace>
  <inkml:trace contextRef="#ctx0" brushRef="#br0" timeOffset="1150.38">20955 1720 0,'0'-26'47,"26"26"0,1 0-47,-1 0 16,54 0-1,-27 0-15,52 0 16,28 26 0,26 1-1,79-27 1,-185 26-16,52-26 15,-25 0-15,26 0 32,-53 0 61,-27 0-93</inkml:trace>
  <inkml:trace contextRef="#ctx0" brushRef="#br0" timeOffset="2468.29">22490 2091 0,'0'52'47,"0"28"-32,0-54 1,0 27 0,0 27-1,0-28-15,0 1 16,79 0 0,-53 0-1,27-26 1,53-27 15,0-27-15,26 27-1,54-132 17,-134 105-17,-25 1 1,-1 0-1,-26-1-15,0-26 16,27-26 0,-27 26-1,0 26 1,0-25 0,-53 25-1,26 27 1,-25-26-1,-1-1 1,26 1 0,-26-1-1,27 27 17,-54 0-17,27 0 1,-26 27-1,53-27 1,-1 26 0,-26 1 15,0 26-15,-53 26-1,80-53 1,-27 1-1,27-1 1</inkml:trace>
  <inkml:trace contextRef="#ctx0" brushRef="#br0" timeOffset="3882.83">24077 1879 0,'0'53'46,"53"53"-46,-53-53 16,79 52 0,-52 28-1,-1-1 1,-26-53 0,53-52-1,-53-54 110,0-52-125,0 26 16,-26-132-1,-27 53 1,0 79 0,0-27-1,53 27 1,-26 53 31,26-26-32,0-1 32,26 27-15,27 0-32,0 53 15,-27-53 1,27-952-1,-26 1984 1,26-979 0,-53-27-16,0 1 31,0-1-15,0 27 30,-27-53 17,1 0 62,-1 0-109,27 26-16,-26 1 31</inkml:trace>
  <inkml:trace contextRef="#ctx0" brushRef="#br0" timeOffset="5720.39">24395 2091 0,'-27'0'78,"80"-27"-47,0 27 0,0 0-15,-27 0-1,1 0 1,-1 0 0,80 79-1,-79-79 1,-27 27 0,26-1-1,0-26 1,27 80-1,-53-27 1,0 0 0,0-27-16,0 53 31,0 1-31,0-27 16,-53 0-1,27-53 1,-53 26 15,26-26-15,0 0-1,0 0 1,26 0 0,1 0 15,0 0-31,-1 0 15,-26 0 1,27 0 31</inkml:trace>
  <inkml:trace contextRef="#ctx0" brushRef="#br0" timeOffset="6552.74">25030 1879 0,'0'26'16,"0"1"15,0 26-31,26 79 16,0 0-1,27-52 1,-26-1006 0,-27 1984 15,26-1005-16,-26-27 1,27 27-16,-1-53 16,1 0 62,52 53-63,-52-53 1,-1 0 0</inkml:trace>
  <inkml:trace contextRef="#ctx0" brushRef="#br0" timeOffset="7321.49">25188 2143 0,'27'0'16,"-1"0"-1,27-26-15,53 0 32,79 26-17,-79 0 1,-79 0 0,-1 0 15,0-27-16,1 27 1,-1-53 0,1 0-1</inkml:trace>
  <inkml:trace contextRef="#ctx0" brushRef="#br0" timeOffset="7934.21">25268 1456 0,'0'-27'16,"26"27"-1,1 0 1,26 0 0,105 27-1,133 78 1,-211-78-16,-54-27 16,27 26-1</inkml:trace>
  <inkml:trace contextRef="#ctx0" brushRef="#br0" timeOffset="8972.03">25241 2487 0,'0'0'0,"27"-26"16,-1 26 62,1 0-47,26 0 1,-27 0-17,53 0 1,-26 26 0,-26-26-16,79 0 15,-27 0 1,0 0-1,1 27 1,-27-27 15,0 0-15,52 0 0,-78 0-1</inkml:trace>
  <inkml:trace contextRef="#ctx0" brushRef="#br0" timeOffset="32971.76">13494 6139 0,'0'-27'63,"-53"1"-63,0-1 15,-53-52-15,53 26 16,-79-26 0,-27-1-1,-158-79 1,105 107-1,-106-1 1,160 0 0,52 0-1,53 53 1,-26-27 15,-1 27-15,-26 0-1,27 0 1,53 0 0,-107 0-1,1 0 1,53 0-16,-27 27 16,-79-1-1,52 1 1,107-27-1,-1 0 1,1 26 0,-27 1-1,27 26 1,-1-27 0,-26 27 15,53-27-16,-53 107 1,-53-1 0,80-53-1,-27-26 1,27 27 0,-1-27-1,27 26 1,0 0-1,0 27 1,0-79 0,0 52-1,0-26 1,0-27 0,0 27 15,0-26-16,0 26 1,27 0 0,-1-27-1,27 0 1,0 1 0,-27 26-1,54-53 1,26 0-1,26 0 1,-26 0 0,-53 0-16,-1 0 15,28 0 1,-27 0 0,79 0-1,0 26 1,27-26 15,0 0-15,-53 0-1,26 0 1,-26 0 0,-27 0-1,-26 0-15,53 0 16,26 0-1,-26 0 1,-27 0 0,-52 0-1,26 0 1,26 0 0,1-53-1,52-26 1,-79 53-1,-27-27 17,27 53-17,-26-27-15,-1-26 16,-26 0 15,53 27-15,0-1-1,-27 27 48,-26-26-47,27 0-16,-1-1 31,1 27-31,-1-26 31,-26-1 0,0 1-15,0-27 0,0 26-1,0-26 1,0 27-1,0-27 64,0 27-64,0-27 1,0 0-16,0-27 15,0 27 1,0 27 0,0-27 31</inkml:trace>
  <inkml:trace contextRef="#ctx0" brushRef="#br0" timeOffset="46788.98">7250 14817 0,'26'0'109,"27"0"-93,0 0-16,26 26 15,1-26-15,-27 0 16,26 0-1,-26 27-15,53-27 32,-27 0-32,-52 0 15,78 0 1,54 0 0,26 0 15,27 0-16,-53 0 1,-27 0 0,-79 0-16,0 0 15,264 0 1,-290 53 0,132-53 15,-54 0-31,28 0 15,25 0 1,54 26 0,0-26-1,-53 0 17,-80 27-32,-26-27 15,26 0 1,-52 0-1,237 0 17,-132 0-17,-26 0 1,53 0 0,-80 0-1,27 0 1,-26 0-1,-54 0 17,54 0-32,-1 0 15,-26 53 1,26-53 0,1 0-16,-54 0 15,-26 26 1,26-26-1,1 0 1,-1 0 15,1 0 32,26 0-63,-27 0 15,54 0 1,-54 0-16,133 0 16,52 0-1,-25 0 17,-80 0-17,-80 0 1</inkml:trace>
  <inkml:trace contextRef="#ctx0" brushRef="#br0" timeOffset="49217.25">5530 14896 0,'26'0'125,"27"0"-125,27 0 16,-1 0-16,27 0 16,105 0-1,1 0 1,-133 0 0,1 0-1,-54 0 16,1 0-15,-1 0 0,27 0-1,-26 0 1,-1 0 0,27 0-1</inkml:trace>
  <inkml:trace contextRef="#ctx0" brushRef="#br0" timeOffset="50674.48">5583 15134 0,'26'0'109,"27"0"-93,0 0-1,26 0-15,159 0 16,-52 0 0,-1 0 15,-79 0-15,-80 0-1,1 0 63,-1 0-62,1 0 0,-1 0 30,1 0 173,-1 0-203,0 27-1,1-27 110,-1 0-93,1 0-1,-1 26-31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27.00422" units="1/cm"/>
          <inkml:channelProperty channel="Y" name="resolution" value="27.02703" units="1/cm"/>
          <inkml:channelProperty channel="T" name="resolution" value="1" units="1/dev"/>
        </inkml:channelProperties>
      </inkml:inkSource>
      <inkml:timestamp xml:id="ts0" timeString="2023-04-04T15:16:26.99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9393 3122 0,'53'-26'0,"-27"-27"15,-26 27 1,27-27-1,-27 26 1,52-26 0,-52 27 31,27-1-32,-27 1 1,53 26 93,-53 53-109,0-27 16,0 27-1,0 27 1,26-28 0,-26-25-1</inkml:trace>
  <inkml:trace contextRef="#ctx0" brushRef="#br0" timeOffset="848.58">9790 2646 0,'0'53'32,"0"-26"-32,0 78 15,0 1 1,52 0 0,-52-53-1,27-27 16,-1-26-15,27 0 0,0 0 15,-26-53-15,-1 27-1,-26 0-15,0-1 16,27-52-1,-1-1 1,1-25 0,-27 25-1,26 1 17,0 79 30,1 26-62,-1 54 16,1-1-1,-1 53 1,1-79-16,26 27 16,26 52-1,-79-79 1,27 0-1,-1 0 17</inkml:trace>
  <inkml:trace contextRef="#ctx0" brushRef="#br0" timeOffset="4775.09">29924 2911 0,'27'0'31,"52"-27"-16,-26-52 1,26-80 0,27-26-1,-79 132 1,-27 27 15,26 26 32,27 0-32,-53 26-31,53 53 16,-26 27-1,25-26 1,-25 25-1,-1-78 1,1-1 0,-1 1 15</inkml:trace>
  <inkml:trace contextRef="#ctx0" brushRef="#br0" timeOffset="7070.97">14420 4445 0,'26'-26'31,"54"-106"-15,-54 52 0,1 1-1,52-53 1,-53 132 78,1 26-79,-27 0-15,53 80 16,53 53 0,-27-53-1,-79-53 1,26-27 15</inkml:trace>
  <inkml:trace contextRef="#ctx0" brushRef="#br0" timeOffset="9934.29">25770 4128 0,'0'-27'140,"0"-26"-124,0-26-16,53 53 16,-53-27-1,27 53 1,-27-27 31,53 27 78,0 0-125,132 53 15,-185-26 1,53 26 0,-27-1006-1,1 1985-15,-1-1006 47,1-26-31,-1 27-16,0 26 31,27 0-15,-26 26-1,-1-53 1</inkml:trace>
  <inkml:trace contextRef="#ctx0" brushRef="#br0" timeOffset="26203.54">15584 5980 0,'0'-27'125,"0"-25"-109,0-1 109,26-27-110,1 1-15,52-53 16,-52 52 0,-27 27-1,0 27 95,26 26-32,-26 53-63,0 26-15,0-26 16,27 132 0,-1-26-1,27-106 1,-53-27 15</inkml:trace>
  <inkml:trace contextRef="#ctx0" brushRef="#br0" timeOffset="26879.87">16087 6033 0,'26'-27'31,"1"-78"-15,-1 52-1,80-238 1,-27 132 0,-52 53-1,-1 53 1,1 53 62,-1 27-78,1 25 16,25 28-16,-25-1 15,52 27 1,-52-27 15,26-26-15,-53 0-1,53 27-15,-53-54 16,0 1-16,26 52 16,1 0-1,-27-52 1</inkml:trace>
  <inkml:trace contextRef="#ctx0" brushRef="#br0" timeOffset="27398.69">16219 5742 0,'26'0'47,"1"0"-47,26 0 16,0 0-1,26 0 1,-26 26-1,-27-26 17,27 27-17,-26-27 1,26 0 0</inkml:trace>
  <inkml:trace contextRef="#ctx0" brushRef="#br0" timeOffset="33681.44">29580 5953 0,'-52'-26'62,"52"-27"-46,0 0 0,0 27-1,0-27 1,0 26-1,26-26 1,0 27 0,1-27-1,-27 27 17,0-1 202,0 1-203,26-1-15,-26 1-16,0-1 15,0-26 1,53 53 125,-53 53-141,27 27 15,52-1 1,-26 27 0,-27-27-1,-26-26 1,27-53 62,-1 27-78,1 26 16,26-27-1,-27 0 1</inkml:trace>
  <inkml:trace contextRef="#ctx0" brushRef="#br0" timeOffset="34749.82">30189 6006 0,'26'0'32,"1"0"-1,-1 0 0,1 0-31,-27-53 16,26-26-1,1 53 1,-27-1 0,0-26-1,0 27 16,0-1-15,0 1 0,0-1-1,26-26 1,-26-26 0,0 53-1,27-27 1,-1 53 93,27 0-78,-27 0-15,1 26 0,-1 1-1,1-1 1,79 159 0,-106-158-1,79 79 1,-79-53-1,27-1 1,-27-25 0,26-1-1,0 1 1,-26-1-16,0 107 16,27-54-1,-1-53 16,-52-79 79,-1 27-110</inkml:trace>
  <inkml:trace contextRef="#ctx0" brushRef="#br0" timeOffset="36038.26">30242 5742 0,'0'0'0,"26"0"94,1 0-63,-1 0-31,1 26 0,-1-26 15,1 27 1,-1-27 0,27 26-1,-27 1 17,1-27-17,-1 0 16,1 26-15,-1-26 78,1 0-79,-1 0 1,27 53 78,-26-53-79,-1 0 1,1 0 0,-1 0 31,-26 26-16,26-26 0,1 0 0</inkml:trace>
  <inkml:trace contextRef="#ctx0" brushRef="#br0" timeOffset="47320.84">18627 7144 0,'0'-53'468,"0"0"-468,0 27 16,26-1 0,-26 1 15,0-1-15,27 1-1,-27-1-15,0 1 16,26 26-1,-26-26 1,26-1 0,1 27 265,-1 0-250,27 0 0,-53 27 1,0-1-32,0 27 31,53 0-15,-53-27-1,27 1 1,26 26-1,-53-27 32,26-26-31</inkml:trace>
  <inkml:trace contextRef="#ctx0" brushRef="#br0" timeOffset="48248.04">19024 7171 0,'26'0'78,"0"0"-78,27-27 16,-26-26-1,-27 27 1,53-27 0,-53 26-1,0-26 1,26 27-1,-26-1 17,0 1-17,0 0 63,27 26 16,-1 0-94,1 0 31,52 26-31,-53 27 16,54 53 0,-27-80-1,-27 27 1,1-26 15</inkml:trace>
  <inkml:trace contextRef="#ctx0" brushRef="#br0" timeOffset="49537.36">19156 6985 0,'26'0'125,"1"0"-110,-1 0 1,1 0 0,-1 0-1,-26 27 1,27-1 0,-1-26 15,1 0 0,-1 0 0,0 0 1,1 27-32,-1-27 46,1 0 48</inkml:trace>
  <inkml:trace contextRef="#ctx0" brushRef="#br0" timeOffset="59688.9">17251 8758 0,'-27'-53'78,"54"-53"-62,26 27 0,0-27-1,0 0 1,-27 53-1,27 53 110,-27 27-125,-26-1 16,80 159 0,-54-52-1,-26-54 1,27-26 0,-27-27-1</inkml:trace>
  <inkml:trace contextRef="#ctx0" brushRef="#br0" timeOffset="60569.14">17754 8255 0,'0'0'0,"26"0"15,0 0 1,27 80 0,-53 52-1,53-26 1,-26-27-16,26 1 16,-53-28-1,26-52 1,1 0 15,-1 0-15,53 0-1,1-52 1,-80-28 0,26-26-1,-26 27 1,0 53-16,0-27 47,27 53 15,-1 26-62,-26 27 16,53 79-1,-26-26 1,-1-53 0,0 26-1,27-26 1,-26 0 15,-27-26-31,26-1 16,1 1-1,-54-80 64</inkml:trace>
  <inkml:trace contextRef="#ctx0" brushRef="#br0" timeOffset="64028.79">6218 9975 0,'0'-26'93,"26"-27"-77,-26 26-16,53-26 16,-53 0-1,0 27 1,0 0 62,27 26-47,-1 0-31,0 26 94,1-26-78,-1 26-1,-26 27 1,27-26 0,-1-1-1,-26 1 1,0-1-1,27-26 1,-1 27 0</inkml:trace>
  <inkml:trace contextRef="#ctx0" brushRef="#br0" timeOffset="65137.25">6588 9578 0,'27'0'31,"-1"0"-31,1 27 16,-27-1 0,52 1-1,-25-1 1,-27 1 15,0-1-15,0 0-1,53 27 1,-27-53 0,-26 27-1,27-27 1,26 0 0,-27 0-1,1 0 1,25 0-1,1-53 1,-26 0 0,26 0-1,-53-26 1,0 52 0,0 1-1,26 26 63,-26 26-78,0 1 16,53 105 0,-26-26-1,-1-53 1,27 26-1,-27-79 1,-26 27 15</inkml:trace>
  <inkml:trace contextRef="#ctx0" brushRef="#br0" timeOffset="69950.66">20743 9949 0,'0'-80'93,"80"54"-77,-80-27 0,0 26-16,53-25 15,-53 25 1,0 1-1,0-1 1,26 27 47,27 0-17,-27 27-30,-26-1-16,0 53 16,27-52-1,-27 26 1,53-27 0,-53 1 77,0-1-77</inkml:trace>
  <inkml:trace contextRef="#ctx0" brushRef="#br0" timeOffset="71146.61">21299 9552 0,'0'26'47,"0"1"-32,0 26-15,0 0 32,0 26-32,0-26 15,0-27 16,0 1-15,26-1 0,-26 1-1,0 26 17,53-27-17,-26 0 1,-1-26-16,1 0 15,79 0 1,26 0 0,-79-26-1,-27 26-15,-26-26 16,53-54 0,-26 27-1,-27-26 16,0 52-15,0-25 0,0 25-1,0-26 17,0 80 46,0-1-63,0 27-15,0 53 32,0 26-32,0-53 15,0-26 1,0 0-1,0-26 1</inkml:trace>
  <inkml:trace contextRef="#ctx0" brushRef="#br0" timeOffset="73852.49">6959 11086 0,'0'-53'93,"0"-26"-93,52 26 16,28 0 0,-80 0-1,53 0 17,-53 0-32,26 27 15,1-53-15,-27 52 31,26 27 63,1 0-94,-27 27 16,26 26-1,-26-27 1,26 80 0,-26-27-1,0 80 1,0-133 0</inkml:trace>
  <inkml:trace contextRef="#ctx0" brushRef="#br0" timeOffset="74996.67">7620 10663 0,'0'26'47,"0"54"-32,0-54-15,0 1 16,0-1-16,-26 54 16,26-54-1,0 53 1,-27-52 15,27-1-15,27-26 62,-1 0-78,27 0 31,-27 0-31,54-26 16,-54-27-1,27-26 1,-53-1 0,27 54-1,-27-1 32,0 1-31,0-1 31,0 54 31,0 52-78,0-52 15,0 26 1,26-27 0,-26 1-1,0-1 1,0 0-1,27-26 1</inkml:trace>
  <inkml:trace contextRef="#ctx0" brushRef="#br0" timeOffset="76912.05">19791 11139 0,'0'-53'47,"0"-26"-31,53 0 0,-27 52-16,27-79 15,0 80 1,0-80-1,-27 80 1,-26-1-16,27 27 78,-1 0-15,1 0-48,-1 27 1,1 25-16,-27 54 16,53-26-1,-27-1 1,-26-52 15,0-1-15</inkml:trace>
  <inkml:trace contextRef="#ctx0" brushRef="#br0" timeOffset="78199.92">20452 10769 0,'0'-27'16,"53"27"-1,-53 80 1,0-1 0,27-52-1,-27 52 1,0 27 0,0-80-1,0 1 1,0-1-1,0 1 64,53-27-33,0-27-30,-27 1 0,27-80-1,26 0 1,1 27 0,-54 52-1,-26 1 1,27-1 46,-27-26-15,0 106 63,0-26-95,0 52 1,0 1-1,0-28 1,0-25 0,0-1 46,0 1-62,0-1 16,0 54-1</inkml:trace>
  <inkml:trace contextRef="#ctx0" brushRef="#br0" timeOffset="94094.05">13203 12753 0,'-27'0'16,"27"-26"-1,0-27 1,53-27-16,0 1 16,0 0-1,-53 52 1,26-52-1,-26 52 1,27-25 0,-27 25-1,26 1 17,-26 52 155,0 27-171,27 26-16,-1-52 15,-26 26-15,0 0 16,0 0 0,0-1-16,0 1 15,0-26 1,27-1 78</inkml:trace>
  <inkml:trace contextRef="#ctx0" brushRef="#br0" timeOffset="94832.59">13652 12700 0,'53'-26'47,"-53"-27"-32,27-26 1,-1 52-16,80-158 15,-53 106 1,-53-1 0,27 54-1,-27-1 32,0 1-31,0 52 93,0 1-109,0 52 16,0 27-1,0 0 1,0 52 0,0-78-1,0 52 1,0-105 15,0-1-31,0 1 16</inkml:trace>
  <inkml:trace contextRef="#ctx0" brushRef="#br0" timeOffset="95491.94">13732 12462 0,'0'27'62,"26"-27"-46,1 26-1,-1-26 1,27 27-16,-26-1 16,-1-26 140,1 0-140</inkml:trace>
  <inkml:trace contextRef="#ctx0" brushRef="#br0" timeOffset="97331.5">26961 12700 0,'27'0'16,"25"-26"0,-25-54-1,52-78 1,-26 78-1,-26 27 1,-1 53 156,1 53-156,-27 27-1,26-54 1,0 27-1,-26-26 1,27 52 0,-1-53-1,-26 1-15,27-1 16,-1 1 15,1 26-15,-27-27-1</inkml:trace>
  <inkml:trace contextRef="#ctx0" brushRef="#br0" timeOffset="101336.52">14579 13812 0,'0'26'47,"0"-79"-15,26 27-32,-26-1 15,0 1 16,0-1-31,26 1 32,1 26 108,-27 53-140,0 0 16,0 79 0,26-26-1,27-80 1,-53 27-1</inkml:trace>
  <inkml:trace contextRef="#ctx0" brushRef="#br0" timeOffset="102629.57">15028 13494 0,'27'0'16,"-27"27"-16,0 52 15,0 27 1,0 52 0,0 1-1,0-53 1,0-79 0,0-1 15,26-26-16,27 0 1,79-132 0,27-54-1,-106 54 1,-53 26 0,0 53-1,0 1 1,0 25-1,27 1 48,-1 26-47,1 26-1,25 80-15,-25 0 16,79-27-1,-80 0 17,-26-52-17,0-1 1,0 1 46</inkml:trace>
  <inkml:trace contextRef="#ctx0" brushRef="#br0" timeOffset="103695.16">14367 14076 0,'26'0'47,"1"0"-47,-1-26 16,27-27-1,-53 26 1,27-26-16,-1 0 16,1-26-1,-1 26 1,0 27 0,27 26-1,-53-27 1,27 27 31,-1-53-32,1 53 1,-27-26 0</inkml:trace>
  <inkml:trace contextRef="#ctx0" brushRef="#br0" timeOffset="107690.02">28284 13759 0,'0'-27'156,"0"1"-140,0-27 0,0 0-1,0 26 16,26 1 16,-26-27-31,0 0 15,27 27-15,-1 52 109,1 1-125,-1-1 15,1 1-15,26 78 16,-27-25 15,1-54-31,-27 1 32</inkml:trace>
  <inkml:trace contextRef="#ctx0" brushRef="#br0" timeOffset="109104.06">28601 13626 0,'27'-26'47,"-1"26"-47,1 0 16,52 79-1,-79 27 1,0-79-1,27-1 1,26-26 31,-27 0 0,0 0-16,1 0-15,-27-26-1,0-1 17,0 1-1,0-1 156,0 1-171,0-1 0,0 1 30,0-1 1,26 27-47,1 0 63,-1 0-48,1 27-15,26 79 16,-27-27 0,1 0-1,-1 1 1,1-54 15,-27 1-15,-27-27 109</inkml:trace>
  <inkml:trace contextRef="#ctx0" brushRef="#br0" timeOffset="110745.37">7408 15637 0,'-26'0'15,"-1"0"110</inkml:trace>
  <inkml:trace contextRef="#ctx0" brushRef="#br0" timeOffset="121706.35">16748 16669 0,'0'-26'62,"0"-27"-30,80 0-17,-80 26-15,0 1 16,26-27-1,27-53 1,-27 106 0,1 0-16,26-79 15,0-1 17,0 27-17,-1 1 1,-25 25-1,26 1 1,-53 131 172,-27-52-173,27-26 1,-26 52-1,26-26 1,-27-26 0,-25 52-1,25-53 1,27 27 31,-26-53 15,26 27-62,-27-1 16,27 1 0,-53 52-16,27 0 31,26-52 31</inkml:trace>
  <inkml:trace contextRef="#ctx0" brushRef="#br0" timeOffset="123405.16">17648 16034 0,'0'53'47,"0"0"-32,-27 0 1,27 0-16,-26 0 47,26 0-32,0-27 1,0 0 0,0 1-1,0-1 1,0 1-1,0-1 126,0 1-94,0-1-31,53 1-1,-53-1 16,0 1 32,26-27-47,1 0-1,-1 0 1,80-53-1,0-53 1,-27 26 0,-26-25-1,-26 78 1,25-26 0,-25 0-1,-27 27-15,26-27 16,1 0-1,-1 27 1,-26-1 0,27 27 77,-27 27-46,26 26-47,1-27 16,-27 53 0,0-52-1,0 52 1,0-26-1,0-26 1,-53 78 0,26-52-1,27 0 1,0-26 0,-26 26-1,-1-27 16,27 1 1,0-1-17,-26-26 63,-1 0-62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27.00422" units="1/cm"/>
          <inkml:channelProperty channel="Y" name="resolution" value="27.02703" units="1/cm"/>
          <inkml:channelProperty channel="T" name="resolution" value="1" units="1/dev"/>
        </inkml:channelProperties>
      </inkml:inkSource>
      <inkml:timestamp xml:id="ts0" timeString="2023-04-04T15:18:44.06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2434 9181 0,'0'0'0,"212"0"16,-80 0-16,-26 80 15,106-1112 1,-54 2117-16,160-1085 16,-80 26-1,-79 1 1,26-1 15,-53 0-15,80-26-1,0 27 1,-1-1 0,54 27-1,-53-26 1,-27-1 0,79-26-1,1 0 1,-27 0-1,-79 0 1,-27 0 0,-53 0-1,-26 0 1,-26 0 0,-1 0 155,80-26-155,-53-27-16,53 53 16,158-27-1,80-26 1,-132 1 0,-53 52-1,0-53 1,-107 26-1,134 1 1,25-27 0,-78 26-1,-54 27 1,-53-26 0,1-27-1,-1 53 16,27 0-15,106 0 0,132-26-1,-132-27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C7BF0-91A6-49E8-8F3D-64F02F3AC554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6698E-28AD-4976-9ED4-3A61F5E054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67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860A8E04-1730-4F40-8F0E-BDC49F1EA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A9302227-A9C0-4241-B751-E25DABB12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BF01D2D3-0CCE-479A-9F22-E5F4CF2B2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3196F6C1-B08C-4693-9031-279205A88B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CCDDEBE-47FC-42AE-AE68-438037EDB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D23B4D63-5DE5-4FED-A061-75C1AA4B2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846C9B5B-04EA-46AD-A0BF-214AD02FB7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F0750A2D-9915-4AB0-BAC8-133C707E3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F5EE536C-B79B-4599-BE85-7C3572801D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D8B1E12C-0B24-47E1-BBB1-C2B871DC8D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1BAD5B6F-3C14-4CF3-AA47-5A9967D36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5D9A2BF-436A-4E38-A2CE-9DE6ACEC4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8E561FE4-0C5E-4A1E-91A5-9DA6E57540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3E91D8E-15FF-422B-8FB9-4B56376914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037BF5A5-3C45-45E8-8BCA-4F6B67806C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93C5CDE0-96A2-4EC9-ADB5-438673A1E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D7ED80CC-1FC6-4144-BD7A-9726D06C55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26579C9B-B8FF-4F8C-B974-22C50DE78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FE826E01-B6EE-4D67-8DF5-4594EA731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FDFF1BFE-041D-48D0-86AE-AC4EBD785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192516DB-4AB5-404D-A5B3-0451652BB6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EDB501C-E98B-4AD2-8204-883D5D4DD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420D1A54-7C4D-4465-8738-4BFF42A481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AA2E1D9-052C-4515-8941-23D0DBD40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CB4AF7C-E216-47B6-9186-B7F9CDF3E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F7E95FB-25A7-4CEF-8FF1-082AFD385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D5CAE459-D77E-411F-B3A9-866E9E1F51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F779A129-B2BC-4ADD-AA8C-47BD36ECC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491B435B-3374-42F4-9569-5350EA142C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593B052D-DC7D-424A-87D4-AE7F43FA9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CF1B273A-4411-4C0F-9053-BBBB48A7A7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66875424-4789-48E9-8540-B3973985E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4D978815-DE96-4E71-9A1E-13AC8E7A95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F8D06D9-F3E7-41C7-A4A3-0B24E9709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24B5188F-CF3E-49C5-9088-4534B99C5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4863FC08-A1E7-49DB-AEC2-408399986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AE9767-CB18-44C2-9CBD-2DCC85BEB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2F8CD22-8DF9-48F2-9849-F12DD15F7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570324-4001-4DCD-883D-619C1214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534F46-9A7F-4F33-A5B9-B52B0E30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9A67D9-03EA-4B28-8643-A9FCB42A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46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FF4C0-2824-4046-A1CC-9555AC90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F47E74-A1BC-4B01-8327-DE1ECF4B4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950158-5765-46DD-9976-A1CD8EBB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148FA1-0844-4B42-BFF6-8A8252A02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A48FD6-E296-4DF0-AF23-A0AEDF27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46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0DF7850-BFBE-45BD-B3D9-8BBD1864DE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F7D07B-87A8-43DC-A95C-F993987BE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24A7A6-9758-40EB-B202-3825F152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FC7044-40A7-4FD7-B320-BF3236FC3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018099-6449-4AEC-ABD5-80DBF018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E54DB-EB5B-4D46-8DB9-EAE16A041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34B10A-76DB-411B-A04A-EE4CF8884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5E1801-B09E-4CC3-85B1-AE9B55A96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3BF5C4-6CB3-47B5-96D8-E6135F60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4E542A-DF11-4CE3-A1E6-C0F36E3E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21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A8B82-571B-4550-AD05-29D69A20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E5900A-A839-4024-B16C-BEC891587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36A52D-56A7-48B7-84E4-002640A85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DFD643-D162-4D13-9F63-DCE5EF4F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01F16A-26C5-40D2-98C0-9DAB29A0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84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C7324-7EA0-44BD-843D-AC5083B43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43BA1C-1447-42A2-BB68-0F54E93DD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1481FA-F92C-454E-A586-1494C5504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4C530F-632C-4F85-B317-728ABA0C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9BB02A-8F75-4D17-8132-1BEF1BC3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2C7AAE-8B11-4654-8CAC-603B9F311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94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9C397-5515-4313-9AAC-0AD48965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93FE3F-9159-487E-8525-E9708A0A6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0673C4-D76B-4B5F-A8E5-24179DDE0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86C5A0-22D1-49C2-ABBD-D81AD6245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A9639A5-2BC6-4DCE-B0FE-BAE38BC07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9929D30-086D-42BA-9E92-249AEACD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DE1CB4F-EBB5-4678-AC09-1B9DFE75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0F05EBF-BCD0-4E5E-AC4F-4F8E2657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83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BC54D7-4956-4FF5-A987-8319D7F7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12445B-E214-4A30-8591-567E3D9B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4BB181-041B-4C8D-9856-ACBADB81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2BBF86-E964-4F0E-88DD-708D5D53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11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4425B6-BA73-4888-A4C3-D1641AD2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F672BD-FEA8-4B8C-B929-29E98859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BDE4A2-16DC-4A4C-8351-B8F853B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90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2EBA-E640-4947-A0B9-30CECA4BD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26248-F831-4B82-B546-BE7C02558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EE1E78-180A-456E-B41F-F2B972617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05292C-5029-4605-9441-A9A90EB6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107ECF-38F5-41C4-B5AA-18EC7E46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91043A-2997-4EBF-BC3E-429BA3FC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920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7F7760-1BE0-4DDA-BB44-24314F7DE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55718DD-5BD7-4CE7-9436-40F6B30EF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7D7C53-5CED-4C10-BD23-A9D5E566E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AD4AAE-A297-4BB8-B6B5-87C292A0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EB24A5-BDA4-40BC-B986-97C47610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08AE0B-883D-4E2D-98E7-57D490B0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47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3B5A85C-ADCB-46E6-8979-5345ED35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8349C1-DD12-4171-81AC-F2F448145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2CF59A-F2B5-4F61-9772-22765D341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99E95-7F96-484D-9E29-F5901584BF11}" type="datetimeFigureOut">
              <a:rPr lang="cs-CZ" smtClean="0"/>
              <a:t>04.04.2023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AA32DC-304A-44F6-A760-54DDE533A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11F99C-82B5-4B6C-A383-A94BEB5B8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14520-A6E1-4ABE-81E4-BC0C06469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86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F0892DF1-4D2B-4AE0-8009-5D94007C9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8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25E747-4D63-41B6-A2C2-E16FAD777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Chapter 9</a:t>
            </a:r>
            <a:endParaRPr lang="cs-CZ" sz="520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CD4CED-DEA8-42C6-BEF6-3FA1D5BC9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Что Вы л</a:t>
            </a:r>
            <a:r>
              <a:rPr lang="ru-RU" b="1" dirty="0">
                <a:solidFill>
                  <a:srgbClr val="FF0000"/>
                </a:solidFill>
              </a:rPr>
              <a:t>ю</a:t>
            </a:r>
            <a:r>
              <a:rPr lang="ru-RU" b="1" dirty="0">
                <a:solidFill>
                  <a:srgbClr val="FFFFFF"/>
                </a:solidFill>
              </a:rPr>
              <a:t>бите д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rgbClr val="FFFFFF"/>
                </a:solidFill>
              </a:rPr>
              <a:t>лать в своб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>
                <a:solidFill>
                  <a:srgbClr val="FFFFFF"/>
                </a:solidFill>
              </a:rPr>
              <a:t>дное вр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>
                <a:solidFill>
                  <a:srgbClr val="FFFFFF"/>
                </a:solidFill>
              </a:rPr>
              <a:t>мя?</a:t>
            </a:r>
          </a:p>
          <a:p>
            <a:r>
              <a:rPr lang="en-GB" dirty="0">
                <a:solidFill>
                  <a:srgbClr val="FFFFFF"/>
                </a:solidFill>
              </a:rPr>
              <a:t>II</a:t>
            </a:r>
            <a:r>
              <a:rPr lang="cs-CZ" dirty="0">
                <a:solidFill>
                  <a:srgbClr val="FFFFFF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23478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>
            <a:extLst>
              <a:ext uri="{FF2B5EF4-FFF2-40B4-BE49-F238E27FC236}">
                <a16:creationId xmlns:a16="http://schemas.microsoft.com/office/drawing/2014/main" id="{707C03BF-08C4-4666-B8EF-090604A4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59EDCD-75B8-420C-8EE6-C6A346F74477}" type="slidenum">
              <a:rPr lang="en-US" altLang="cs-CZ" sz="1400"/>
              <a:pPr eaLnBrk="1" hangingPunct="1"/>
              <a:t>10</a:t>
            </a:fld>
            <a:endParaRPr lang="en-US" altLang="cs-CZ" sz="1400"/>
          </a:p>
        </p:txBody>
      </p:sp>
      <p:pic>
        <p:nvPicPr>
          <p:cNvPr id="40963" name="Picture 14" descr="C:\Users\Marita\Desktop\Troika\lineartconverts\urok 9 lineart\na lodke2.gif">
            <a:extLst>
              <a:ext uri="{FF2B5EF4-FFF2-40B4-BE49-F238E27FC236}">
                <a16:creationId xmlns:a16="http://schemas.microsoft.com/office/drawing/2014/main" id="{B1D8A17A-A192-42D7-B4C6-BD41D914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4" y="1295401"/>
            <a:ext cx="32210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5" descr="C:\Users\Marita\Desktop\Troika\lineartconverts\urok 9 lineart\na parusnoi lodke2.gif">
            <a:extLst>
              <a:ext uri="{FF2B5EF4-FFF2-40B4-BE49-F238E27FC236}">
                <a16:creationId xmlns:a16="http://schemas.microsoft.com/office/drawing/2014/main" id="{425EAFF4-A19D-4C26-8241-9B3983FE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0"/>
            <a:ext cx="2743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6" descr="C:\Users\Marita\Desktop\Troika\lineartconverts\urok 9 lineart\na katere2.gif">
            <a:extLst>
              <a:ext uri="{FF2B5EF4-FFF2-40B4-BE49-F238E27FC236}">
                <a16:creationId xmlns:a16="http://schemas.microsoft.com/office/drawing/2014/main" id="{D1CE6D0B-0770-4FE6-A1F7-0C054FE9B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19601"/>
            <a:ext cx="34671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3" descr="C:\Users\Marita\Desktop\Troika\lineartconverts\urok 9 lineart\na vodnyx lyzhax2.gif">
            <a:extLst>
              <a:ext uri="{FF2B5EF4-FFF2-40B4-BE49-F238E27FC236}">
                <a16:creationId xmlns:a16="http://schemas.microsoft.com/office/drawing/2014/main" id="{F9C06CB6-C96B-4F70-A088-0ECD5DBF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1"/>
            <a:ext cx="2362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12">
            <a:extLst>
              <a:ext uri="{FF2B5EF4-FFF2-40B4-BE49-F238E27FC236}">
                <a16:creationId xmlns:a16="http://schemas.microsoft.com/office/drawing/2014/main" id="{314638C9-4ACA-4988-981F-F49F9CAFD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733801"/>
            <a:ext cx="1184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Андрей</a:t>
            </a:r>
            <a:endParaRPr lang="en-US" altLang="cs-CZ"/>
          </a:p>
        </p:txBody>
      </p:sp>
      <p:sp>
        <p:nvSpPr>
          <p:cNvPr id="40968" name="TextBox 13">
            <a:extLst>
              <a:ext uri="{FF2B5EF4-FFF2-40B4-BE49-F238E27FC236}">
                <a16:creationId xmlns:a16="http://schemas.microsoft.com/office/drawing/2014/main" id="{6E557009-3A56-487D-B3FC-6BE5B855A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1" y="6096001"/>
            <a:ext cx="1976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Кира и Миша</a:t>
            </a:r>
            <a:endParaRPr lang="en-US" altLang="cs-CZ"/>
          </a:p>
        </p:txBody>
      </p:sp>
      <p:sp>
        <p:nvSpPr>
          <p:cNvPr id="40969" name="TextBox 14">
            <a:extLst>
              <a:ext uri="{FF2B5EF4-FFF2-40B4-BE49-F238E27FC236}">
                <a16:creationId xmlns:a16="http://schemas.microsoft.com/office/drawing/2014/main" id="{EC9720A0-7623-4A96-924B-1B520B067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7338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Анна и Виктор</a:t>
            </a:r>
            <a:endParaRPr lang="en-US" altLang="cs-CZ"/>
          </a:p>
        </p:txBody>
      </p:sp>
      <p:sp>
        <p:nvSpPr>
          <p:cNvPr id="40970" name="TextBox 15">
            <a:extLst>
              <a:ext uri="{FF2B5EF4-FFF2-40B4-BE49-F238E27FC236}">
                <a16:creationId xmlns:a16="http://schemas.microsoft.com/office/drawing/2014/main" id="{7F32BD81-931F-42E9-B218-377526655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096000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Игорь</a:t>
            </a:r>
            <a:endParaRPr lang="en-US" altLang="cs-CZ"/>
          </a:p>
        </p:txBody>
      </p:sp>
      <p:sp>
        <p:nvSpPr>
          <p:cNvPr id="40971" name="TextBox 16">
            <a:extLst>
              <a:ext uri="{FF2B5EF4-FFF2-40B4-BE49-F238E27FC236}">
                <a16:creationId xmlns:a16="http://schemas.microsoft.com/office/drawing/2014/main" id="{633F2BC3-7A67-491C-BCCD-6014C7ECB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9" y="425450"/>
            <a:ext cx="3513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600"/>
              <a:t>Что они д</a:t>
            </a:r>
            <a:r>
              <a:rPr lang="ru-RU" altLang="cs-CZ" sz="3600">
                <a:solidFill>
                  <a:srgbClr val="FF0000"/>
                </a:solidFill>
              </a:rPr>
              <a:t>е</a:t>
            </a:r>
            <a:r>
              <a:rPr lang="ru-RU" altLang="cs-CZ" sz="3600"/>
              <a:t>лали</a:t>
            </a:r>
            <a:r>
              <a:rPr lang="en-US" altLang="cs-CZ" sz="3600"/>
              <a:t>? </a:t>
            </a:r>
          </a:p>
        </p:txBody>
      </p:sp>
      <p:sp>
        <p:nvSpPr>
          <p:cNvPr id="40972" name="Text Box 105">
            <a:extLst>
              <a:ext uri="{FF2B5EF4-FFF2-40B4-BE49-F238E27FC236}">
                <a16:creationId xmlns:a16="http://schemas.microsoft.com/office/drawing/2014/main" id="{A769E9EB-DB90-44DF-BD61-658376B4439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C:\Users\Marita\Desktop\Troika\lineartconverts\urok 9 lineart\yagody i griby2.gif">
            <a:extLst>
              <a:ext uri="{FF2B5EF4-FFF2-40B4-BE49-F238E27FC236}">
                <a16:creationId xmlns:a16="http://schemas.microsoft.com/office/drawing/2014/main" id="{0A44753C-23B6-4708-98A5-61779B1C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1"/>
            <a:ext cx="24320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Slide Number Placeholder 5">
            <a:extLst>
              <a:ext uri="{FF2B5EF4-FFF2-40B4-BE49-F238E27FC236}">
                <a16:creationId xmlns:a16="http://schemas.microsoft.com/office/drawing/2014/main" id="{3B4A03BD-3205-4B7D-87E2-2001797B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977DBD-BE1A-4F88-A14E-BBD07C9CCEAF}" type="slidenum">
              <a:rPr lang="en-US" altLang="cs-CZ" sz="1400"/>
              <a:pPr eaLnBrk="1" hangingPunct="1"/>
              <a:t>11</a:t>
            </a:fld>
            <a:endParaRPr lang="en-US" altLang="cs-CZ" sz="1400"/>
          </a:p>
        </p:txBody>
      </p:sp>
      <p:sp>
        <p:nvSpPr>
          <p:cNvPr id="41988" name="Text Box 14">
            <a:extLst>
              <a:ext uri="{FF2B5EF4-FFF2-40B4-BE49-F238E27FC236}">
                <a16:creationId xmlns:a16="http://schemas.microsoft.com/office/drawing/2014/main" id="{8BE2403F-1A75-49FA-9542-A60D61DC1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962401"/>
            <a:ext cx="2286000" cy="199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cs-CZ" sz="2800" b="1"/>
              <a:t>Где?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cs-CZ"/>
              <a:t>в п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рке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cs-CZ"/>
              <a:t>в басс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йне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cs-CZ"/>
              <a:t>на 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r>
              <a:rPr lang="ru-RU" altLang="cs-CZ"/>
              <a:t>лице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cs-CZ"/>
              <a:t>в лес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endParaRPr lang="en-US" altLang="cs-CZ">
              <a:solidFill>
                <a:srgbClr val="FF0000"/>
              </a:solidFill>
            </a:endParaRPr>
          </a:p>
        </p:txBody>
      </p:sp>
      <p:pic>
        <p:nvPicPr>
          <p:cNvPr id="41989" name="Picture 15" descr="C:\Users\Marita\Desktop\Troika\lineartconverts\urok 9 lineart\ezdit verxom2.gif">
            <a:extLst>
              <a:ext uri="{FF2B5EF4-FFF2-40B4-BE49-F238E27FC236}">
                <a16:creationId xmlns:a16="http://schemas.microsoft.com/office/drawing/2014/main" id="{2D69C5B9-B8B7-496C-9220-6251C944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2667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6" descr="C:\Users\Marita\Desktop\Troika\lineartconverts\urok 9 lineart\plavat2.gif">
            <a:extLst>
              <a:ext uri="{FF2B5EF4-FFF2-40B4-BE49-F238E27FC236}">
                <a16:creationId xmlns:a16="http://schemas.microsoft.com/office/drawing/2014/main" id="{EAA89A5C-03F1-4F5A-98A3-3FC18641A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1"/>
            <a:ext cx="2624138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7" descr="C:\Users\Marita\Desktop\Troika\lineartconverts\urok 9 lineart\begat2.gif">
            <a:extLst>
              <a:ext uri="{FF2B5EF4-FFF2-40B4-BE49-F238E27FC236}">
                <a16:creationId xmlns:a16="http://schemas.microsoft.com/office/drawing/2014/main" id="{628C0423-2408-4EAE-A916-6459CEE6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8600"/>
            <a:ext cx="1614488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Box 13">
            <a:extLst>
              <a:ext uri="{FF2B5EF4-FFF2-40B4-BE49-F238E27FC236}">
                <a16:creationId xmlns:a16="http://schemas.microsoft.com/office/drawing/2014/main" id="{5DAB92D0-6EDE-44BA-914A-812F87059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04800"/>
            <a:ext cx="3143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Что они д</a:t>
            </a:r>
            <a:r>
              <a:rPr lang="ru-RU" altLang="cs-CZ" sz="3200">
                <a:solidFill>
                  <a:srgbClr val="FF0000"/>
                </a:solidFill>
              </a:rPr>
              <a:t>е</a:t>
            </a:r>
            <a:r>
              <a:rPr lang="ru-RU" altLang="cs-CZ" sz="3200"/>
              <a:t>лали</a:t>
            </a:r>
            <a:r>
              <a:rPr lang="en-US" altLang="cs-CZ" sz="3200"/>
              <a:t>? </a:t>
            </a:r>
          </a:p>
        </p:txBody>
      </p:sp>
      <p:sp>
        <p:nvSpPr>
          <p:cNvPr id="41993" name="TextBox 15">
            <a:extLst>
              <a:ext uri="{FF2B5EF4-FFF2-40B4-BE49-F238E27FC236}">
                <a16:creationId xmlns:a16="http://schemas.microsoft.com/office/drawing/2014/main" id="{4EE11BF1-A198-495E-A25D-E7A9F0C30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3124200"/>
            <a:ext cx="83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Надя</a:t>
            </a:r>
            <a:endParaRPr lang="en-US" altLang="cs-CZ"/>
          </a:p>
        </p:txBody>
      </p:sp>
      <p:sp>
        <p:nvSpPr>
          <p:cNvPr id="41994" name="TextBox 16">
            <a:extLst>
              <a:ext uri="{FF2B5EF4-FFF2-40B4-BE49-F238E27FC236}">
                <a16:creationId xmlns:a16="http://schemas.microsoft.com/office/drawing/2014/main" id="{0721D1A2-DD3B-4873-B10A-DC281C780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971800"/>
            <a:ext cx="882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Дима</a:t>
            </a:r>
            <a:endParaRPr lang="en-US" altLang="cs-CZ"/>
          </a:p>
        </p:txBody>
      </p:sp>
      <p:sp>
        <p:nvSpPr>
          <p:cNvPr id="41995" name="TextBox 17">
            <a:extLst>
              <a:ext uri="{FF2B5EF4-FFF2-40B4-BE49-F238E27FC236}">
                <a16:creationId xmlns:a16="http://schemas.microsoft.com/office/drawing/2014/main" id="{AE61BBC7-6D71-45F3-8CAE-070D9600C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1" y="3276600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Таня</a:t>
            </a:r>
            <a:endParaRPr lang="en-US" altLang="cs-CZ"/>
          </a:p>
        </p:txBody>
      </p:sp>
      <p:sp>
        <p:nvSpPr>
          <p:cNvPr id="41996" name="TextBox 19">
            <a:extLst>
              <a:ext uri="{FF2B5EF4-FFF2-40B4-BE49-F238E27FC236}">
                <a16:creationId xmlns:a16="http://schemas.microsoft.com/office/drawing/2014/main" id="{8B850BE2-A9D7-47E3-A4EF-9ED5A1B22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6019800"/>
            <a:ext cx="708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Аня</a:t>
            </a:r>
            <a:endParaRPr lang="en-US" altLang="cs-CZ"/>
          </a:p>
        </p:txBody>
      </p:sp>
      <p:sp>
        <p:nvSpPr>
          <p:cNvPr id="41997" name="Text Box 105">
            <a:extLst>
              <a:ext uri="{FF2B5EF4-FFF2-40B4-BE49-F238E27FC236}">
                <a16:creationId xmlns:a16="http://schemas.microsoft.com/office/drawing/2014/main" id="{5F71E8C8-6967-4507-92A8-5B05ACD3473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E7DCE4EF-DE6A-43D0-896A-413E5965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556260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cs-CZ" sz="3600"/>
              <a:t>Сергей </a:t>
            </a:r>
            <a:r>
              <a:rPr lang="ru-RU" altLang="cs-CZ" sz="3600">
                <a:solidFill>
                  <a:schemeClr val="accent2"/>
                </a:solidFill>
              </a:rPr>
              <a:t>ход</a:t>
            </a:r>
            <a:r>
              <a:rPr lang="ru-RU" altLang="cs-CZ" sz="3600">
                <a:solidFill>
                  <a:srgbClr val="FF0000"/>
                </a:solidFill>
              </a:rPr>
              <a:t>и</a:t>
            </a:r>
            <a:r>
              <a:rPr lang="ru-RU" altLang="cs-CZ" sz="3600">
                <a:solidFill>
                  <a:schemeClr val="accent2"/>
                </a:solidFill>
              </a:rPr>
              <a:t>л</a:t>
            </a:r>
            <a:r>
              <a:rPr lang="ru-RU" altLang="cs-CZ" sz="3600"/>
              <a:t> </a:t>
            </a:r>
            <a:r>
              <a:rPr lang="ru-RU" altLang="cs-CZ" sz="3600">
                <a:solidFill>
                  <a:schemeClr val="accent2"/>
                </a:solidFill>
              </a:rPr>
              <a:t>в магаз</a:t>
            </a:r>
            <a:r>
              <a:rPr lang="ru-RU" altLang="cs-CZ" sz="3600">
                <a:solidFill>
                  <a:srgbClr val="FF0000"/>
                </a:solidFill>
              </a:rPr>
              <a:t>и</a:t>
            </a:r>
            <a:r>
              <a:rPr lang="ru-RU" altLang="cs-CZ" sz="3600">
                <a:solidFill>
                  <a:schemeClr val="accent2"/>
                </a:solidFill>
              </a:rPr>
              <a:t>н</a:t>
            </a:r>
            <a:r>
              <a:rPr lang="ru-RU" altLang="cs-CZ" sz="3600"/>
              <a:t>.</a:t>
            </a:r>
            <a:endParaRPr lang="en-US" altLang="cs-CZ" sz="3600"/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41CB1E04-C6E6-46DF-A34D-F4D8972F3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43F53C-8F4E-426A-8BBB-E416C157DC04}" type="slidenum">
              <a:rPr lang="en-US" altLang="cs-CZ" sz="1400"/>
              <a:pPr eaLnBrk="1" hangingPunct="1"/>
              <a:t>12</a:t>
            </a:fld>
            <a:endParaRPr lang="en-US" altLang="cs-CZ" sz="1400"/>
          </a:p>
        </p:txBody>
      </p:sp>
      <p:pic>
        <p:nvPicPr>
          <p:cNvPr id="43012" name="Picture 1" descr="C:\Users\Marita\Desktop\Troika\lineartconverts\urok 9 lineart\xodil v magazin2.gif">
            <a:extLst>
              <a:ext uri="{FF2B5EF4-FFF2-40B4-BE49-F238E27FC236}">
                <a16:creationId xmlns:a16="http://schemas.microsoft.com/office/drawing/2014/main" id="{66EC5813-7F55-4ACA-9855-2B607A9AB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405064"/>
            <a:ext cx="6421438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itle 1">
            <a:extLst>
              <a:ext uri="{FF2B5EF4-FFF2-40B4-BE49-F238E27FC236}">
                <a16:creationId xmlns:a16="http://schemas.microsoft.com/office/drawing/2014/main" id="{60F383DE-F81B-4EC9-A6EB-16CEFC1407B6}"/>
              </a:ext>
            </a:extLst>
          </p:cNvPr>
          <p:cNvSpPr txBox="1">
            <a:spLocks/>
          </p:cNvSpPr>
          <p:nvPr/>
        </p:nvSpPr>
        <p:spPr bwMode="auto">
          <a:xfrm>
            <a:off x="2209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cs-CZ" sz="3600">
                <a:solidFill>
                  <a:schemeClr val="tx2"/>
                </a:solidFill>
              </a:rPr>
              <a:t>Сергей был в магаз</a:t>
            </a:r>
            <a:r>
              <a:rPr lang="ru-RU" altLang="cs-CZ" sz="3600">
                <a:solidFill>
                  <a:srgbClr val="FF0000"/>
                </a:solidFill>
              </a:rPr>
              <a:t>и</a:t>
            </a:r>
            <a:r>
              <a:rPr lang="ru-RU" altLang="cs-CZ" sz="3600">
                <a:solidFill>
                  <a:schemeClr val="tx2"/>
                </a:solidFill>
              </a:rPr>
              <a:t>не.</a:t>
            </a:r>
            <a:endParaRPr lang="en-US" altLang="cs-CZ" sz="3600">
              <a:solidFill>
                <a:schemeClr val="tx2"/>
              </a:solidFill>
            </a:endParaRPr>
          </a:p>
        </p:txBody>
      </p:sp>
      <p:sp>
        <p:nvSpPr>
          <p:cNvPr id="43014" name="Text Box 105">
            <a:extLst>
              <a:ext uri="{FF2B5EF4-FFF2-40B4-BE49-F238E27FC236}">
                <a16:creationId xmlns:a16="http://schemas.microsoft.com/office/drawing/2014/main" id="{AF21E8C4-4A11-4DF3-9A71-6021DF09B7F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85E06ACD-E4A8-4B3C-B98B-4DDB07AD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990600"/>
            <a:ext cx="4648200" cy="685800"/>
          </a:xfr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 i="1"/>
              <a:t>was (in, at)</a:t>
            </a:r>
            <a:r>
              <a:rPr lang="en-US" sz="3200"/>
              <a:t> or </a:t>
            </a:r>
            <a:r>
              <a:rPr lang="en-US" sz="3200" i="1">
                <a:solidFill>
                  <a:schemeClr val="accent2"/>
                </a:solidFill>
              </a:rPr>
              <a:t>went (to)</a:t>
            </a: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23B5D6DB-84C7-4582-BD51-34B5BD62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79183D-1EC2-4DC4-B654-4E4A369B001D}" type="slidenum">
              <a:rPr lang="en-US" altLang="cs-CZ" sz="1400"/>
              <a:pPr eaLnBrk="1" hangingPunct="1"/>
              <a:t>13</a:t>
            </a:fld>
            <a:endParaRPr lang="en-US" altLang="cs-CZ" sz="1400"/>
          </a:p>
        </p:txBody>
      </p:sp>
      <p:graphicFrame>
        <p:nvGraphicFramePr>
          <p:cNvPr id="44056" name="Group 24">
            <a:extLst>
              <a:ext uri="{FF2B5EF4-FFF2-40B4-BE49-F238E27FC236}">
                <a16:creationId xmlns:a16="http://schemas.microsoft.com/office/drawing/2014/main" id="{D545A8B0-EE5A-4503-84F1-9A224B599030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2349500"/>
          <a:ext cx="7772400" cy="3365500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ГДЕ (в/на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+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prep.)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КУД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А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 (в/на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+</a:t>
                      </a: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acc.)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Сергей был в магаз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не.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Сергей 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ход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л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 в магаз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н.</a:t>
                      </a:r>
                      <a:b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</a:b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Наташа был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а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 на раб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о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те.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Наташа 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ход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ла 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на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раб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о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т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у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.</a:t>
                      </a:r>
                      <a:b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</a:b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Лиза и Лена б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ы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ли на 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о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зере.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Лиза и Лена 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ход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ли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 на 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о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  <a:t>зеро.</a:t>
                      </a:r>
                      <a:b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cs typeface="Arial" charset="0"/>
                        </a:rPr>
                      </a:b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Left Arrow 5">
            <a:extLst>
              <a:ext uri="{FF2B5EF4-FFF2-40B4-BE49-F238E27FC236}">
                <a16:creationId xmlns:a16="http://schemas.microsoft.com/office/drawing/2014/main" id="{595CB1CC-7278-4881-9B3B-AF79D3CEBDAE}"/>
              </a:ext>
            </a:extLst>
          </p:cNvPr>
          <p:cNvSpPr/>
          <p:nvPr/>
        </p:nvSpPr>
        <p:spPr>
          <a:xfrm>
            <a:off x="9677400" y="4114800"/>
            <a:ext cx="5334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4054" name="Text Box 105">
            <a:extLst>
              <a:ext uri="{FF2B5EF4-FFF2-40B4-BE49-F238E27FC236}">
                <a16:creationId xmlns:a16="http://schemas.microsoft.com/office/drawing/2014/main" id="{DC50A683-6C64-4098-A569-7683C0E0142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>
            <a:extLst>
              <a:ext uri="{FF2B5EF4-FFF2-40B4-BE49-F238E27FC236}">
                <a16:creationId xmlns:a16="http://schemas.microsoft.com/office/drawing/2014/main" id="{38760166-BF30-48D8-88A9-72FB0FA4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103766-5ED9-43AE-8020-00BFA117995B}" type="slidenum">
              <a:rPr lang="en-US" altLang="cs-CZ" sz="1400"/>
              <a:pPr eaLnBrk="1" hangingPunct="1"/>
              <a:t>14</a:t>
            </a:fld>
            <a:endParaRPr lang="en-US" altLang="cs-CZ" sz="1400"/>
          </a:p>
        </p:txBody>
      </p:sp>
      <p:sp>
        <p:nvSpPr>
          <p:cNvPr id="45059" name="TextBox 4">
            <a:extLst>
              <a:ext uri="{FF2B5EF4-FFF2-40B4-BE49-F238E27FC236}">
                <a16:creationId xmlns:a16="http://schemas.microsoft.com/office/drawing/2014/main" id="{0F3ACDD1-8FE6-4404-94A4-D5B735CC5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397125"/>
            <a:ext cx="16954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шк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ла</a:t>
            </a:r>
          </a:p>
          <a:p>
            <a:pPr eaLnBrk="1" hangingPunct="1"/>
            <a:r>
              <a:rPr lang="ru-RU" altLang="cs-CZ"/>
              <a:t>басс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йн</a:t>
            </a:r>
          </a:p>
          <a:p>
            <a:pPr eaLnBrk="1" hangingPunct="1"/>
            <a:r>
              <a:rPr lang="ru-RU" altLang="cs-CZ"/>
              <a:t>библиот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ка</a:t>
            </a:r>
          </a:p>
          <a:p>
            <a:pPr eaLnBrk="1" hangingPunct="1"/>
            <a:r>
              <a:rPr lang="ru-RU" altLang="cs-CZ"/>
              <a:t>муз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й</a:t>
            </a:r>
          </a:p>
          <a:p>
            <a:pPr eaLnBrk="1" hangingPunct="1"/>
            <a:r>
              <a:rPr lang="ru-RU" altLang="cs-CZ"/>
              <a:t>те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тр</a:t>
            </a:r>
          </a:p>
          <a:p>
            <a:pPr eaLnBrk="1" hangingPunct="1"/>
            <a:r>
              <a:rPr lang="ru-RU" altLang="cs-CZ"/>
              <a:t>апт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ка</a:t>
            </a:r>
          </a:p>
          <a:p>
            <a:pPr eaLnBrk="1" hangingPunct="1"/>
            <a:r>
              <a:rPr lang="ru-RU" altLang="cs-CZ"/>
              <a:t>клуб</a:t>
            </a:r>
          </a:p>
          <a:p>
            <a:pPr eaLnBrk="1" hangingPunct="1"/>
            <a:r>
              <a:rPr lang="ru-RU" altLang="cs-CZ"/>
              <a:t>магаз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1E6E9-9F97-43EB-B6AB-71DFD1E08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397125"/>
            <a:ext cx="2057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в шк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ле</a:t>
            </a:r>
          </a:p>
          <a:p>
            <a:pPr eaLnBrk="1" hangingPunct="1"/>
            <a:r>
              <a:rPr lang="ru-RU" altLang="cs-CZ"/>
              <a:t>в басс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йне</a:t>
            </a:r>
          </a:p>
          <a:p>
            <a:pPr eaLnBrk="1" hangingPunct="1"/>
            <a:r>
              <a:rPr lang="ru-RU" altLang="cs-CZ"/>
              <a:t>в библиот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ке</a:t>
            </a:r>
          </a:p>
          <a:p>
            <a:pPr eaLnBrk="1" hangingPunct="1"/>
            <a:r>
              <a:rPr lang="ru-RU" altLang="cs-CZ"/>
              <a:t>в муз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е</a:t>
            </a:r>
          </a:p>
          <a:p>
            <a:pPr eaLnBrk="1" hangingPunct="1"/>
            <a:r>
              <a:rPr lang="ru-RU" altLang="cs-CZ"/>
              <a:t>в те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тре</a:t>
            </a:r>
          </a:p>
          <a:p>
            <a:pPr eaLnBrk="1" hangingPunct="1"/>
            <a:r>
              <a:rPr lang="ru-RU" altLang="cs-CZ"/>
              <a:t>в апт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ке</a:t>
            </a:r>
          </a:p>
          <a:p>
            <a:pPr eaLnBrk="1" hangingPunct="1"/>
            <a:r>
              <a:rPr lang="ru-RU" altLang="cs-CZ"/>
              <a:t>в кл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r>
              <a:rPr lang="ru-RU" altLang="cs-CZ"/>
              <a:t>бе</a:t>
            </a:r>
          </a:p>
          <a:p>
            <a:pPr eaLnBrk="1" hangingPunct="1"/>
            <a:r>
              <a:rPr lang="ru-RU" altLang="cs-CZ"/>
              <a:t>в магаз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не</a:t>
            </a:r>
            <a:endParaRPr lang="en-US" altLang="cs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FFF23-47D2-4CFB-A721-4F2E2C47D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397125"/>
            <a:ext cx="2057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в шк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лу</a:t>
            </a:r>
          </a:p>
          <a:p>
            <a:pPr eaLnBrk="1" hangingPunct="1"/>
            <a:r>
              <a:rPr lang="ru-RU" altLang="cs-CZ"/>
              <a:t>в басс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йн</a:t>
            </a:r>
          </a:p>
          <a:p>
            <a:pPr eaLnBrk="1" hangingPunct="1"/>
            <a:r>
              <a:rPr lang="ru-RU" altLang="cs-CZ"/>
              <a:t>в библиот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ку</a:t>
            </a:r>
          </a:p>
          <a:p>
            <a:pPr eaLnBrk="1" hangingPunct="1"/>
            <a:r>
              <a:rPr lang="ru-RU" altLang="cs-CZ"/>
              <a:t>в муз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й</a:t>
            </a:r>
          </a:p>
          <a:p>
            <a:pPr eaLnBrk="1" hangingPunct="1"/>
            <a:r>
              <a:rPr lang="ru-RU" altLang="cs-CZ"/>
              <a:t>в те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тр</a:t>
            </a:r>
          </a:p>
          <a:p>
            <a:pPr eaLnBrk="1" hangingPunct="1"/>
            <a:r>
              <a:rPr lang="ru-RU" altLang="cs-CZ"/>
              <a:t>в апт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ку</a:t>
            </a:r>
          </a:p>
          <a:p>
            <a:pPr eaLnBrk="1" hangingPunct="1"/>
            <a:r>
              <a:rPr lang="ru-RU" altLang="cs-CZ"/>
              <a:t>в клуб</a:t>
            </a:r>
          </a:p>
          <a:p>
            <a:pPr eaLnBrk="1" hangingPunct="1"/>
            <a:r>
              <a:rPr lang="ru-RU" altLang="cs-CZ"/>
              <a:t>в магаз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н</a:t>
            </a:r>
            <a:endParaRPr lang="en-US" altLang="cs-CZ"/>
          </a:p>
        </p:txBody>
      </p:sp>
      <p:sp>
        <p:nvSpPr>
          <p:cNvPr id="45062" name="TextBox 7">
            <a:extLst>
              <a:ext uri="{FF2B5EF4-FFF2-40B4-BE49-F238E27FC236}">
                <a16:creationId xmlns:a16="http://schemas.microsoft.com/office/drawing/2014/main" id="{7F5B70A6-A90D-49F4-975B-9A5D58ACA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828800"/>
            <a:ext cx="1771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Где был</a:t>
            </a:r>
            <a:r>
              <a:rPr lang="en-US" altLang="cs-CZ" sz="3200"/>
              <a:t>?</a:t>
            </a:r>
          </a:p>
        </p:txBody>
      </p:sp>
      <p:sp>
        <p:nvSpPr>
          <p:cNvPr id="45063" name="TextBox 8">
            <a:extLst>
              <a:ext uri="{FF2B5EF4-FFF2-40B4-BE49-F238E27FC236}">
                <a16:creationId xmlns:a16="http://schemas.microsoft.com/office/drawing/2014/main" id="{7F5A898A-78CB-45C5-83B0-48BC0BBA0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988" y="1828800"/>
            <a:ext cx="23606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Куда ходил</a:t>
            </a:r>
            <a:r>
              <a:rPr lang="en-US" altLang="cs-CZ" sz="3200"/>
              <a:t>?</a:t>
            </a:r>
          </a:p>
        </p:txBody>
      </p:sp>
      <p:sp>
        <p:nvSpPr>
          <p:cNvPr id="45064" name="Text Box 105">
            <a:extLst>
              <a:ext uri="{FF2B5EF4-FFF2-40B4-BE49-F238E27FC236}">
                <a16:creationId xmlns:a16="http://schemas.microsoft.com/office/drawing/2014/main" id="{F72A2304-BA6E-4EE4-8552-9B1C5304C45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4FE03D04-1598-430B-829E-6D67081F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67C81E-6D42-4FF7-8C12-509E3768EAE8}" type="slidenum">
              <a:rPr lang="en-US" altLang="cs-CZ" sz="1400"/>
              <a:pPr eaLnBrk="1" hangingPunct="1"/>
              <a:t>15</a:t>
            </a:fld>
            <a:endParaRPr lang="en-US" altLang="cs-CZ" sz="1400"/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61FEC0CE-8BA0-4F54-956E-DDA48274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562100"/>
            <a:ext cx="5842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5">
            <a:extLst>
              <a:ext uri="{FF2B5EF4-FFF2-40B4-BE49-F238E27FC236}">
                <a16:creationId xmlns:a16="http://schemas.microsoft.com/office/drawing/2014/main" id="{7AC6CBD6-70E0-4A1E-BB9B-AB718EA54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639764"/>
            <a:ext cx="76565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Мы ход</a:t>
            </a:r>
            <a:r>
              <a:rPr lang="ru-RU" altLang="cs-CZ" sz="3200">
                <a:solidFill>
                  <a:srgbClr val="FF0000"/>
                </a:solidFill>
              </a:rPr>
              <a:t>и</a:t>
            </a:r>
            <a:r>
              <a:rPr lang="ru-RU" altLang="cs-CZ" sz="3200"/>
              <a:t>ли в Петро-П</a:t>
            </a:r>
            <a:r>
              <a:rPr lang="ru-RU" altLang="cs-CZ" sz="3200">
                <a:solidFill>
                  <a:srgbClr val="FF0000"/>
                </a:solidFill>
              </a:rPr>
              <a:t>а</a:t>
            </a:r>
            <a:r>
              <a:rPr lang="ru-RU" altLang="cs-CZ" sz="3200"/>
              <a:t>вловск</a:t>
            </a:r>
            <a:r>
              <a:rPr lang="ru-RU" altLang="cs-CZ" sz="3200">
                <a:solidFill>
                  <a:schemeClr val="accent2"/>
                </a:solidFill>
              </a:rPr>
              <a:t>ую</a:t>
            </a:r>
            <a:r>
              <a:rPr lang="ru-RU" altLang="cs-CZ" sz="3200"/>
              <a:t> кр</a:t>
            </a:r>
            <a:r>
              <a:rPr lang="ru-RU" altLang="cs-CZ" sz="3200">
                <a:solidFill>
                  <a:srgbClr val="FF0000"/>
                </a:solidFill>
              </a:rPr>
              <a:t>е</a:t>
            </a:r>
            <a:r>
              <a:rPr lang="ru-RU" altLang="cs-CZ" sz="3200"/>
              <a:t>пость.</a:t>
            </a:r>
            <a:endParaRPr lang="en-US" altLang="cs-CZ" sz="3200"/>
          </a:p>
        </p:txBody>
      </p:sp>
      <p:sp>
        <p:nvSpPr>
          <p:cNvPr id="46085" name="TextBox 6">
            <a:extLst>
              <a:ext uri="{FF2B5EF4-FFF2-40B4-BE49-F238E27FC236}">
                <a16:creationId xmlns:a16="http://schemas.microsoft.com/office/drawing/2014/main" id="{4729A46C-AE63-4579-96AA-F1897F513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6096000"/>
            <a:ext cx="548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Мы б</a:t>
            </a:r>
            <a:r>
              <a:rPr lang="ru-RU" altLang="cs-CZ">
                <a:solidFill>
                  <a:srgbClr val="FF0000"/>
                </a:solidFill>
              </a:rPr>
              <a:t>ы</a:t>
            </a:r>
            <a:r>
              <a:rPr lang="ru-RU" altLang="cs-CZ"/>
              <a:t>ли в Петро-П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вловской кр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пости.</a:t>
            </a:r>
            <a:endParaRPr lang="en-US" altLang="cs-CZ"/>
          </a:p>
        </p:txBody>
      </p:sp>
      <p:sp>
        <p:nvSpPr>
          <p:cNvPr id="46086" name="Text Box 105">
            <a:extLst>
              <a:ext uri="{FF2B5EF4-FFF2-40B4-BE49-F238E27FC236}">
                <a16:creationId xmlns:a16="http://schemas.microsoft.com/office/drawing/2014/main" id="{7DADCA6F-F3C2-48A0-A642-C9453E0B8ED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0EFCFE97-F5C0-48E8-9FC5-CD755B59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45392C-21F6-46C2-8DF2-8EDEC8B5DDA0}" type="slidenum">
              <a:rPr lang="en-US" altLang="cs-CZ" sz="1400"/>
              <a:pPr eaLnBrk="1" hangingPunct="1"/>
              <a:t>16</a:t>
            </a:fld>
            <a:endParaRPr lang="en-US" altLang="cs-CZ" sz="1400"/>
          </a:p>
        </p:txBody>
      </p:sp>
      <p:pic>
        <p:nvPicPr>
          <p:cNvPr id="47107" name="Picture 3" descr="C:\Users\Marita\Desktop\Troika\troika photos\Moscow 2004\New Folder\P6100048.JPG">
            <a:extLst>
              <a:ext uri="{FF2B5EF4-FFF2-40B4-BE49-F238E27FC236}">
                <a16:creationId xmlns:a16="http://schemas.microsoft.com/office/drawing/2014/main" id="{27A2A13E-6F2E-412A-B360-1050F5B9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23ED294A-8908-401C-A517-6C744E9A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57600"/>
            <a:ext cx="4575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10">
            <a:extLst>
              <a:ext uri="{FF2B5EF4-FFF2-40B4-BE49-F238E27FC236}">
                <a16:creationId xmlns:a16="http://schemas.microsoft.com/office/drawing/2014/main" id="{516AFFE9-C520-442A-A252-1BA0BF459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17614"/>
            <a:ext cx="38100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800"/>
              <a:t>Мы ход</a:t>
            </a:r>
            <a:r>
              <a:rPr lang="ru-RU" altLang="cs-CZ" sz="2800">
                <a:solidFill>
                  <a:srgbClr val="FF0000"/>
                </a:solidFill>
              </a:rPr>
              <a:t>и</a:t>
            </a:r>
            <a:r>
              <a:rPr lang="ru-RU" altLang="cs-CZ" sz="2800"/>
              <a:t>ли на Дворц</a:t>
            </a:r>
            <a:r>
              <a:rPr lang="ru-RU" altLang="cs-CZ" sz="2800">
                <a:solidFill>
                  <a:srgbClr val="FF0000"/>
                </a:solidFill>
              </a:rPr>
              <a:t>о</a:t>
            </a:r>
            <a:r>
              <a:rPr lang="ru-RU" altLang="cs-CZ" sz="2800"/>
              <a:t>в</a:t>
            </a:r>
            <a:r>
              <a:rPr lang="ru-RU" altLang="cs-CZ" sz="2800">
                <a:solidFill>
                  <a:schemeClr val="accent2"/>
                </a:solidFill>
              </a:rPr>
              <a:t>ую</a:t>
            </a:r>
            <a:r>
              <a:rPr lang="ru-RU" altLang="cs-CZ" sz="2800"/>
              <a:t> пл</a:t>
            </a:r>
            <a:r>
              <a:rPr lang="ru-RU" altLang="cs-CZ" sz="2800">
                <a:solidFill>
                  <a:srgbClr val="FF0000"/>
                </a:solidFill>
              </a:rPr>
              <a:t>о</a:t>
            </a:r>
            <a:r>
              <a:rPr lang="ru-RU" altLang="cs-CZ" sz="2800"/>
              <a:t>щадь и в Эрмит</a:t>
            </a:r>
            <a:r>
              <a:rPr lang="ru-RU" altLang="cs-CZ" sz="2800">
                <a:solidFill>
                  <a:srgbClr val="FF0000"/>
                </a:solidFill>
              </a:rPr>
              <a:t>а</a:t>
            </a:r>
            <a:r>
              <a:rPr lang="ru-RU" altLang="cs-CZ" sz="2800"/>
              <a:t>ж.</a:t>
            </a:r>
            <a:endParaRPr lang="en-US" altLang="cs-CZ" sz="2800"/>
          </a:p>
        </p:txBody>
      </p:sp>
      <p:sp>
        <p:nvSpPr>
          <p:cNvPr id="47110" name="TextBox 11">
            <a:extLst>
              <a:ext uri="{FF2B5EF4-FFF2-40B4-BE49-F238E27FC236}">
                <a16:creationId xmlns:a16="http://schemas.microsoft.com/office/drawing/2014/main" id="{063C6F74-8CFB-4813-8313-C7EF3B389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343400"/>
            <a:ext cx="4038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800"/>
              <a:t>Мы б</a:t>
            </a:r>
            <a:r>
              <a:rPr lang="ru-RU" altLang="cs-CZ" sz="2800">
                <a:solidFill>
                  <a:srgbClr val="FF0000"/>
                </a:solidFill>
              </a:rPr>
              <a:t>ы</a:t>
            </a:r>
            <a:r>
              <a:rPr lang="ru-RU" altLang="cs-CZ" sz="2800"/>
              <a:t>ли на Дворц</a:t>
            </a:r>
            <a:r>
              <a:rPr lang="ru-RU" altLang="cs-CZ" sz="2800">
                <a:solidFill>
                  <a:srgbClr val="FF0000"/>
                </a:solidFill>
              </a:rPr>
              <a:t>о</a:t>
            </a:r>
            <a:r>
              <a:rPr lang="ru-RU" altLang="cs-CZ" sz="2800"/>
              <a:t>вой пл</a:t>
            </a:r>
            <a:r>
              <a:rPr lang="ru-RU" altLang="cs-CZ" sz="2800">
                <a:solidFill>
                  <a:srgbClr val="FF0000"/>
                </a:solidFill>
              </a:rPr>
              <a:t>о</a:t>
            </a:r>
            <a:r>
              <a:rPr lang="ru-RU" altLang="cs-CZ" sz="2800"/>
              <a:t>щади и в Эрмит</a:t>
            </a:r>
            <a:r>
              <a:rPr lang="ru-RU" altLang="cs-CZ" sz="2800">
                <a:solidFill>
                  <a:srgbClr val="FF0000"/>
                </a:solidFill>
              </a:rPr>
              <a:t>а</a:t>
            </a:r>
            <a:r>
              <a:rPr lang="ru-RU" altLang="cs-CZ" sz="2800"/>
              <a:t>же.</a:t>
            </a:r>
            <a:endParaRPr lang="en-US" altLang="cs-CZ" sz="2800"/>
          </a:p>
        </p:txBody>
      </p:sp>
      <p:sp>
        <p:nvSpPr>
          <p:cNvPr id="47111" name="Text Box 105">
            <a:extLst>
              <a:ext uri="{FF2B5EF4-FFF2-40B4-BE49-F238E27FC236}">
                <a16:creationId xmlns:a16="http://schemas.microsoft.com/office/drawing/2014/main" id="{6F1723D9-7BAB-4518-A178-BCD3845A2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581776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02225410-1D89-43CA-A597-7FE821E79A73}"/>
                  </a:ext>
                </a:extLst>
              </p14:cNvPr>
              <p14:cNvContentPartPr/>
              <p14:nvPr/>
            </p14:nvContentPartPr>
            <p14:xfrm>
              <a:off x="2019240" y="819360"/>
              <a:ext cx="9439560" cy="4648320"/>
            </p14:xfrm>
          </p:contentPart>
        </mc:Choice>
        <mc:Fallback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02225410-1D89-43CA-A597-7FE821E79A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9880" y="810000"/>
                <a:ext cx="9458280" cy="4667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>
            <a:extLst>
              <a:ext uri="{FF2B5EF4-FFF2-40B4-BE49-F238E27FC236}">
                <a16:creationId xmlns:a16="http://schemas.microsoft.com/office/drawing/2014/main" id="{68C5606D-E062-4317-9C3A-79DC48106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5D2D22-A7A6-4298-9584-B938555F57FF}" type="slidenum">
              <a:rPr lang="en-US" altLang="cs-CZ" sz="1400"/>
              <a:pPr eaLnBrk="1" hangingPunct="1"/>
              <a:t>17</a:t>
            </a:fld>
            <a:endParaRPr lang="en-US" altLang="cs-CZ" sz="1400"/>
          </a:p>
        </p:txBody>
      </p:sp>
      <p:pic>
        <p:nvPicPr>
          <p:cNvPr id="48131" name="Picture 1" descr="C:\Users\Marita\Desktop\Troika\troika photos\Moscow 2001 large\Copy of P6110004.JPG">
            <a:extLst>
              <a:ext uri="{FF2B5EF4-FFF2-40B4-BE49-F238E27FC236}">
                <a16:creationId xmlns:a16="http://schemas.microsoft.com/office/drawing/2014/main" id="{29D46A9B-9DDD-4A31-9D22-15D73DC7B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39065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8">
            <a:extLst>
              <a:ext uri="{FF2B5EF4-FFF2-40B4-BE49-F238E27FC236}">
                <a16:creationId xmlns:a16="http://schemas.microsoft.com/office/drawing/2014/main" id="{469DBC2C-7B0E-460A-955C-DF95E4E0E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563564"/>
            <a:ext cx="52101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Мы ход</a:t>
            </a:r>
            <a:r>
              <a:rPr lang="ru-RU" altLang="cs-CZ" sz="3200">
                <a:solidFill>
                  <a:srgbClr val="FF0000"/>
                </a:solidFill>
              </a:rPr>
              <a:t>и</a:t>
            </a:r>
            <a:r>
              <a:rPr lang="ru-RU" altLang="cs-CZ" sz="3200"/>
              <a:t>ли в Р</a:t>
            </a:r>
            <a:r>
              <a:rPr lang="ru-RU" altLang="cs-CZ" sz="3200">
                <a:solidFill>
                  <a:srgbClr val="FF0000"/>
                </a:solidFill>
              </a:rPr>
              <a:t>у</a:t>
            </a:r>
            <a:r>
              <a:rPr lang="ru-RU" altLang="cs-CZ" sz="3200"/>
              <a:t>сский муз</a:t>
            </a:r>
            <a:r>
              <a:rPr lang="ru-RU" altLang="cs-CZ" sz="3200">
                <a:solidFill>
                  <a:srgbClr val="FF0000"/>
                </a:solidFill>
              </a:rPr>
              <a:t>е</a:t>
            </a:r>
            <a:r>
              <a:rPr lang="ru-RU" altLang="cs-CZ" sz="3200"/>
              <a:t>й.</a:t>
            </a:r>
            <a:endParaRPr lang="en-US" altLang="cs-CZ" sz="3200"/>
          </a:p>
        </p:txBody>
      </p:sp>
      <p:sp>
        <p:nvSpPr>
          <p:cNvPr id="48133" name="TextBox 9">
            <a:extLst>
              <a:ext uri="{FF2B5EF4-FFF2-40B4-BE49-F238E27FC236}">
                <a16:creationId xmlns:a16="http://schemas.microsoft.com/office/drawing/2014/main" id="{82C68B1C-376E-4FEA-83F0-9E4EB9F06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6096000"/>
            <a:ext cx="3681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Мы б</a:t>
            </a:r>
            <a:r>
              <a:rPr lang="ru-RU" altLang="cs-CZ">
                <a:solidFill>
                  <a:srgbClr val="FF0000"/>
                </a:solidFill>
              </a:rPr>
              <a:t>ы</a:t>
            </a:r>
            <a:r>
              <a:rPr lang="ru-RU" altLang="cs-CZ"/>
              <a:t>ли в Р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r>
              <a:rPr lang="ru-RU" altLang="cs-CZ"/>
              <a:t>сском муз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е.</a:t>
            </a:r>
            <a:endParaRPr lang="en-US" altLang="cs-CZ"/>
          </a:p>
        </p:txBody>
      </p:sp>
      <p:sp>
        <p:nvSpPr>
          <p:cNvPr id="48134" name="Text Box 105">
            <a:extLst>
              <a:ext uri="{FF2B5EF4-FFF2-40B4-BE49-F238E27FC236}">
                <a16:creationId xmlns:a16="http://schemas.microsoft.com/office/drawing/2014/main" id="{536E65C1-AA70-4F70-931D-6E9887460C4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>
            <a:extLst>
              <a:ext uri="{FF2B5EF4-FFF2-40B4-BE49-F238E27FC236}">
                <a16:creationId xmlns:a16="http://schemas.microsoft.com/office/drawing/2014/main" id="{6AABC9FB-F409-4F69-95AA-F42E2E2C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C8BE09-128E-4550-8939-1F1CDA83DCF0}" type="slidenum">
              <a:rPr lang="en-US" altLang="cs-CZ" sz="1400"/>
              <a:pPr eaLnBrk="1" hangingPunct="1"/>
              <a:t>18</a:t>
            </a:fld>
            <a:endParaRPr lang="en-US" altLang="cs-CZ" sz="1400"/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390696A7-44D4-4A80-B190-A7D34591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1509714"/>
            <a:ext cx="6623050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5">
            <a:extLst>
              <a:ext uri="{FF2B5EF4-FFF2-40B4-BE49-F238E27FC236}">
                <a16:creationId xmlns:a16="http://schemas.microsoft.com/office/drawing/2014/main" id="{50F2DDFA-32E4-42D1-8160-D46CB3548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715964"/>
            <a:ext cx="62007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Мы ход</a:t>
            </a:r>
            <a:r>
              <a:rPr lang="ru-RU" altLang="cs-CZ" sz="3200">
                <a:solidFill>
                  <a:srgbClr val="FF0000"/>
                </a:solidFill>
              </a:rPr>
              <a:t>и</a:t>
            </a:r>
            <a:r>
              <a:rPr lang="ru-RU" altLang="cs-CZ" sz="3200"/>
              <a:t>ли в Иса</a:t>
            </a:r>
            <a:r>
              <a:rPr lang="ru-RU" altLang="cs-CZ" sz="3200">
                <a:solidFill>
                  <a:srgbClr val="FF0000"/>
                </a:solidFill>
              </a:rPr>
              <a:t>а</a:t>
            </a:r>
            <a:r>
              <a:rPr lang="ru-RU" altLang="cs-CZ" sz="3200"/>
              <a:t>киевский соб</a:t>
            </a:r>
            <a:r>
              <a:rPr lang="ru-RU" altLang="cs-CZ" sz="3200">
                <a:solidFill>
                  <a:srgbClr val="FF0000"/>
                </a:solidFill>
              </a:rPr>
              <a:t>о</a:t>
            </a:r>
            <a:r>
              <a:rPr lang="ru-RU" altLang="cs-CZ" sz="3200"/>
              <a:t>р.</a:t>
            </a:r>
            <a:endParaRPr lang="en-US" altLang="cs-CZ" sz="3200"/>
          </a:p>
        </p:txBody>
      </p:sp>
      <p:sp>
        <p:nvSpPr>
          <p:cNvPr id="49157" name="TextBox 6">
            <a:extLst>
              <a:ext uri="{FF2B5EF4-FFF2-40B4-BE49-F238E27FC236}">
                <a16:creationId xmlns:a16="http://schemas.microsoft.com/office/drawing/2014/main" id="{014A8321-EBA7-4310-BD4B-9783FC9D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064" y="6019800"/>
            <a:ext cx="458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Мы б</a:t>
            </a:r>
            <a:r>
              <a:rPr lang="ru-RU" altLang="cs-CZ">
                <a:solidFill>
                  <a:srgbClr val="FF0000"/>
                </a:solidFill>
              </a:rPr>
              <a:t>ы</a:t>
            </a:r>
            <a:r>
              <a:rPr lang="ru-RU" altLang="cs-CZ"/>
              <a:t>ли в Иса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киевском соб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ре.</a:t>
            </a:r>
            <a:endParaRPr lang="en-US" altLang="cs-CZ"/>
          </a:p>
        </p:txBody>
      </p:sp>
      <p:sp>
        <p:nvSpPr>
          <p:cNvPr id="49158" name="Text Box 105">
            <a:extLst>
              <a:ext uri="{FF2B5EF4-FFF2-40B4-BE49-F238E27FC236}">
                <a16:creationId xmlns:a16="http://schemas.microsoft.com/office/drawing/2014/main" id="{61E41BCC-9708-4810-A554-4CBD974021B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FBD3B-8F1C-4887-AA42-A6215ACF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1497"/>
          </a:xfrm>
        </p:spPr>
        <p:txBody>
          <a:bodyPr/>
          <a:lstStyle/>
          <a:p>
            <a:r>
              <a:rPr lang="en-GB" dirty="0"/>
              <a:t>Past tense of the verb </a:t>
            </a:r>
            <a:r>
              <a:rPr lang="ru-RU" b="1" u="sng" dirty="0"/>
              <a:t>быть</a:t>
            </a:r>
            <a:endParaRPr lang="cs-CZ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CFB6F4-FB69-47CE-9A88-33A2C8B0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422"/>
            <a:ext cx="10515600" cy="4991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я/ты/он		</a:t>
            </a:r>
            <a:r>
              <a:rPr lang="ru-RU" b="1" dirty="0"/>
              <a:t>был		н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dirty="0"/>
              <a:t> был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я/ты/он</a:t>
            </a:r>
            <a:r>
              <a:rPr lang="ru-RU" dirty="0">
                <a:solidFill>
                  <a:srgbClr val="FF0000"/>
                </a:solidFill>
              </a:rPr>
              <a:t>а		</a:t>
            </a:r>
            <a:r>
              <a:rPr lang="ru-RU" b="1" dirty="0"/>
              <a:t>был</a:t>
            </a:r>
            <a:r>
              <a:rPr lang="ru-RU" b="1" dirty="0">
                <a:solidFill>
                  <a:srgbClr val="FF0000"/>
                </a:solidFill>
              </a:rPr>
              <a:t>а		</a:t>
            </a:r>
            <a:r>
              <a:rPr lang="ru-RU" b="1" dirty="0"/>
              <a:t>не</a:t>
            </a:r>
            <a:r>
              <a:rPr lang="ru-RU" dirty="0"/>
              <a:t> </a:t>
            </a:r>
            <a:r>
              <a:rPr lang="ru-RU" b="1" dirty="0"/>
              <a:t>был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</a:p>
          <a:p>
            <a:pPr marL="0" indent="0">
              <a:buNone/>
            </a:pPr>
            <a:r>
              <a:rPr lang="ru-RU" dirty="0"/>
              <a:t>он</a:t>
            </a:r>
            <a:r>
              <a:rPr lang="ru-RU" dirty="0">
                <a:solidFill>
                  <a:srgbClr val="FF0000"/>
                </a:solidFill>
              </a:rPr>
              <a:t>о			</a:t>
            </a:r>
            <a:r>
              <a:rPr lang="ru-RU" b="1" dirty="0"/>
              <a:t>б</a:t>
            </a:r>
            <a:r>
              <a:rPr lang="ru-RU" b="1" dirty="0">
                <a:solidFill>
                  <a:srgbClr val="FF0000"/>
                </a:solidFill>
              </a:rPr>
              <a:t>ы</a:t>
            </a:r>
            <a:r>
              <a:rPr lang="ru-RU" b="1" dirty="0"/>
              <a:t>ло		н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dirty="0"/>
              <a:t> </a:t>
            </a:r>
            <a:r>
              <a:rPr lang="ru-RU" b="1" dirty="0"/>
              <a:t>было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мы/вы/он</a:t>
            </a:r>
            <a:r>
              <a:rPr lang="ru-RU" dirty="0">
                <a:solidFill>
                  <a:srgbClr val="FF0000"/>
                </a:solidFill>
              </a:rPr>
              <a:t>и	</a:t>
            </a:r>
            <a:r>
              <a:rPr lang="ru-RU" dirty="0"/>
              <a:t> 	</a:t>
            </a:r>
            <a:r>
              <a:rPr lang="ru-RU" b="1" dirty="0"/>
              <a:t>б</a:t>
            </a:r>
            <a:r>
              <a:rPr lang="ru-RU" b="1" dirty="0">
                <a:solidFill>
                  <a:srgbClr val="FF0000"/>
                </a:solidFill>
              </a:rPr>
              <a:t>ы</a:t>
            </a:r>
            <a:r>
              <a:rPr lang="ru-RU" b="1" dirty="0"/>
              <a:t>ли		н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dirty="0"/>
              <a:t> </a:t>
            </a:r>
            <a:r>
              <a:rPr lang="ru-RU" b="1" dirty="0"/>
              <a:t>были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Л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на, где </a:t>
            </a:r>
            <a:r>
              <a:rPr lang="ru-RU" b="1" dirty="0"/>
              <a:t>ты</a:t>
            </a:r>
            <a:r>
              <a:rPr lang="ru-RU" dirty="0"/>
              <a:t> </a:t>
            </a:r>
            <a:r>
              <a:rPr lang="ru-RU" b="1" dirty="0"/>
              <a:t>был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dirty="0"/>
              <a:t> 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? </a:t>
            </a:r>
            <a:r>
              <a:rPr lang="en-GB" dirty="0"/>
              <a:t>	</a:t>
            </a:r>
            <a:r>
              <a:rPr lang="en-GB" i="1" dirty="0"/>
              <a:t>Lena, where were you yesterday?</a:t>
            </a:r>
          </a:p>
          <a:p>
            <a:pPr marL="0" indent="0">
              <a:buNone/>
            </a:pPr>
            <a:r>
              <a:rPr lang="en-GB" i="1" dirty="0"/>
              <a:t>In the following sentences the </a:t>
            </a:r>
            <a:r>
              <a:rPr lang="en-GB" b="1" i="1" dirty="0"/>
              <a:t>day of the week </a:t>
            </a:r>
            <a:r>
              <a:rPr lang="en-GB" i="1" dirty="0"/>
              <a:t>is the subject. Its gender determines the form of the verb.</a:t>
            </a:r>
          </a:p>
          <a:p>
            <a:pPr marL="0" indent="0">
              <a:buNone/>
            </a:pPr>
            <a:r>
              <a:rPr lang="ru-RU" dirty="0"/>
              <a:t>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был </a:t>
            </a:r>
            <a:r>
              <a:rPr lang="ru-RU" b="1" dirty="0"/>
              <a:t>понед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/>
              <a:t>льник</a:t>
            </a:r>
            <a:r>
              <a:rPr lang="ru-RU" dirty="0"/>
              <a:t>.	</a:t>
            </a:r>
          </a:p>
          <a:p>
            <a:pPr marL="0" indent="0">
              <a:buNone/>
            </a:pPr>
            <a:r>
              <a:rPr lang="ru-RU" dirty="0"/>
              <a:t>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был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</a:t>
            </a:r>
            <a:r>
              <a:rPr lang="ru-RU" b="1" dirty="0"/>
              <a:t>субб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/>
              <a:t>та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б</a:t>
            </a:r>
            <a:r>
              <a:rPr lang="ru-RU" dirty="0">
                <a:solidFill>
                  <a:srgbClr val="FF0000"/>
                </a:solidFill>
              </a:rPr>
              <a:t>ы</a:t>
            </a:r>
            <a:r>
              <a:rPr lang="ru-RU" dirty="0"/>
              <a:t>ло </a:t>
            </a:r>
            <a:r>
              <a:rPr lang="ru-RU" b="1" dirty="0"/>
              <a:t>воскрес</a:t>
            </a:r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b="1" dirty="0"/>
              <a:t>нье</a:t>
            </a:r>
            <a:r>
              <a:rPr lang="ru-RU" dirty="0"/>
              <a:t>. </a:t>
            </a:r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14D9D864-99EF-473E-A3FB-C16A83D5D9BC}"/>
                  </a:ext>
                </a:extLst>
              </p14:cNvPr>
              <p14:cNvContentPartPr/>
              <p14:nvPr/>
            </p14:nvContentPartPr>
            <p14:xfrm>
              <a:off x="1990800" y="343080"/>
              <a:ext cx="7420320" cy="512460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14D9D864-99EF-473E-A3FB-C16A83D5D9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81440" y="333720"/>
                <a:ext cx="7439040" cy="514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58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68A83B-8AC5-4A0E-8966-9B42CB33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Describing Past Activities (254)</a:t>
            </a:r>
          </a:p>
        </p:txBody>
      </p:sp>
      <p:pic>
        <p:nvPicPr>
          <p:cNvPr id="4" name="Picture 3" descr="Calendar">
            <a:extLst>
              <a:ext uri="{FF2B5EF4-FFF2-40B4-BE49-F238E27FC236}">
                <a16:creationId xmlns:a16="http://schemas.microsoft.com/office/drawing/2014/main" id="{217337B8-C41C-47D6-9A65-FA41AEB42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71" r="23731" b="-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92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27213-A4C2-4A0D-A3F4-2706978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5408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Exercise 9: Put the verbs in parentheses in the past tense.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BC046D-EABE-4B99-9469-C8FA75FD7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3" y="970844"/>
            <a:ext cx="11311467" cy="5522030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/>
              <a:t>Что _____ (д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лать) Иван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вы 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? </a:t>
            </a:r>
            <a:r>
              <a:rPr lang="ru-RU" dirty="0">
                <a:solidFill>
                  <a:srgbClr val="FF0000"/>
                </a:solidFill>
              </a:rPr>
              <a:t>У</a:t>
            </a:r>
            <a:r>
              <a:rPr lang="ru-RU" dirty="0"/>
              <a:t>тром 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горь Иван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в _____ (чит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ть) газ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ту, когд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_____ (з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втракать), а пот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м он _____ (смотр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ть) телев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зор.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/>
              <a:t>Ег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 жен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нна т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же _____ (чит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ть) газ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ту когд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он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_____ (з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втракать). П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сле (</a:t>
            </a:r>
            <a:r>
              <a:rPr lang="en-GB" i="1" dirty="0"/>
              <a:t>after</a:t>
            </a:r>
            <a:r>
              <a:rPr lang="en-GB" dirty="0"/>
              <a:t>) </a:t>
            </a:r>
            <a:r>
              <a:rPr lang="ru-RU" dirty="0"/>
              <a:t>з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втрака он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_____ (убир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ть) кварт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ру.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/>
              <a:t>Д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ти Л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на и Вол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дя _____ (з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втракать) в 10 час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в. Пот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м они _____ (смотр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ть) телев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зор. Днём д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ти _____ (игр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ть) в 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ннис, а род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тели _____ (быть) в кин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, где он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 _____ (смотр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ть) н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вый франц</a:t>
            </a:r>
            <a:r>
              <a:rPr lang="ru-RU" dirty="0">
                <a:solidFill>
                  <a:srgbClr val="FF0000"/>
                </a:solidFill>
              </a:rPr>
              <a:t>у</a:t>
            </a:r>
            <a:r>
              <a:rPr lang="ru-RU" dirty="0"/>
              <a:t>зский ф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льм.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/>
              <a:t>В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чером Л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на _____ (б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гать) в п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рке, а Вол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дя _____ (сл</a:t>
            </a:r>
            <a:r>
              <a:rPr lang="ru-RU" dirty="0">
                <a:solidFill>
                  <a:srgbClr val="FF0000"/>
                </a:solidFill>
              </a:rPr>
              <a:t>у</a:t>
            </a:r>
            <a:r>
              <a:rPr lang="ru-RU" dirty="0"/>
              <a:t>шать) м</a:t>
            </a:r>
            <a:r>
              <a:rPr lang="ru-RU" dirty="0">
                <a:solidFill>
                  <a:srgbClr val="FF0000"/>
                </a:solidFill>
              </a:rPr>
              <a:t>у</a:t>
            </a:r>
            <a:r>
              <a:rPr lang="ru-RU" dirty="0"/>
              <a:t>зыку. П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сле </a:t>
            </a:r>
            <a:r>
              <a:rPr lang="ru-RU" dirty="0">
                <a:solidFill>
                  <a:srgbClr val="FF0000"/>
                </a:solidFill>
              </a:rPr>
              <a:t>у</a:t>
            </a:r>
            <a:r>
              <a:rPr lang="ru-RU" dirty="0"/>
              <a:t>жина он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 _____ (игр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ть) в к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рты, а пот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м _____ (смотр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ть телев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зор)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/>
              <a:t>В 11 час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в Иван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вы уж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 _____ (спать).</a:t>
            </a:r>
            <a:r>
              <a:rPr lang="en-GB" dirty="0"/>
              <a:t> 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055250-F9A2-4746-ADED-7C27B39BB073}"/>
              </a:ext>
            </a:extLst>
          </p:cNvPr>
          <p:cNvSpPr txBox="1"/>
          <p:nvPr/>
        </p:nvSpPr>
        <p:spPr>
          <a:xfrm>
            <a:off x="10868378" y="5382855"/>
            <a:ext cx="970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cs-CZ" dirty="0">
                <a:solidFill>
                  <a:schemeClr val="accent2"/>
                </a:solidFill>
              </a:rPr>
              <a:t>л</a:t>
            </a:r>
            <a:r>
              <a:rPr lang="en-GB" altLang="cs-CZ" dirty="0">
                <a:solidFill>
                  <a:schemeClr val="accent2"/>
                </a:solidFill>
              </a:rPr>
              <a:t> (M)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>
                <a:solidFill>
                  <a:schemeClr val="accent2"/>
                </a:solidFill>
              </a:rPr>
              <a:t>ла</a:t>
            </a:r>
            <a:r>
              <a:rPr lang="en-GB" altLang="cs-CZ" dirty="0">
                <a:solidFill>
                  <a:schemeClr val="accent2"/>
                </a:solidFill>
              </a:rPr>
              <a:t> (F)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 err="1">
                <a:solidFill>
                  <a:schemeClr val="accent2"/>
                </a:solidFill>
              </a:rPr>
              <a:t>ло</a:t>
            </a:r>
            <a:r>
              <a:rPr lang="en-GB" altLang="cs-CZ" dirty="0">
                <a:solidFill>
                  <a:schemeClr val="accent2"/>
                </a:solidFill>
              </a:rPr>
              <a:t> (N)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>
                <a:solidFill>
                  <a:schemeClr val="accent2"/>
                </a:solidFill>
              </a:rPr>
              <a:t>ли</a:t>
            </a:r>
            <a:r>
              <a:rPr lang="en-GB" altLang="cs-CZ" dirty="0">
                <a:solidFill>
                  <a:schemeClr val="accent2"/>
                </a:solidFill>
              </a:rPr>
              <a:t> (pl)</a:t>
            </a:r>
            <a:endParaRPr lang="ru-RU" altLang="cs-CZ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237D3E9-B3D7-41B5-A5D5-C463830D266B}"/>
                  </a:ext>
                </a:extLst>
              </p14:cNvPr>
              <p14:cNvContentPartPr/>
              <p14:nvPr/>
            </p14:nvContentPartPr>
            <p14:xfrm>
              <a:off x="2238480" y="857520"/>
              <a:ext cx="8886960" cy="518184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237D3E9-B3D7-41B5-A5D5-C463830D26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9120" y="848160"/>
                <a:ext cx="8905680" cy="520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5403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FB5864-F29E-49B7-B210-257806E8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Где он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/>
              <a:t> б</a:t>
            </a:r>
            <a:r>
              <a:rPr lang="ru-RU" b="1" dirty="0">
                <a:solidFill>
                  <a:srgbClr val="FF0000"/>
                </a:solidFill>
              </a:rPr>
              <a:t>ы</a:t>
            </a:r>
            <a:r>
              <a:rPr lang="ru-RU" b="1" dirty="0"/>
              <a:t>ли?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616834-C5C2-476D-84D3-53E42B299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Model: </a:t>
            </a:r>
            <a:r>
              <a:rPr lang="ru-RU" dirty="0"/>
              <a:t>Ив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н/парк	</a:t>
            </a:r>
            <a:r>
              <a:rPr lang="ru-RU" b="1" dirty="0"/>
              <a:t>Ив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/>
              <a:t>н был в п</a:t>
            </a:r>
            <a:r>
              <a:rPr lang="ru-RU" b="1" dirty="0">
                <a:solidFill>
                  <a:srgbClr val="FF0000"/>
                </a:solidFill>
              </a:rPr>
              <a:t>а</a:t>
            </a:r>
            <a:r>
              <a:rPr lang="ru-RU" b="1" dirty="0"/>
              <a:t>рке.</a:t>
            </a:r>
          </a:p>
          <a:p>
            <a:pPr marL="0" indent="0">
              <a:buNone/>
            </a:pPr>
            <a:endParaRPr lang="ru-RU" dirty="0"/>
          </a:p>
          <a:p>
            <a:pPr marL="514350" indent="-514350">
              <a:buAutoNum type="arabicPeriod"/>
            </a:pPr>
            <a:r>
              <a:rPr lang="ru-RU" dirty="0"/>
              <a:t>м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ма/дома			6.   она/университ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</a:t>
            </a:r>
          </a:p>
          <a:p>
            <a:pPr marL="514350" indent="-514350"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горь/магаз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н		7.   студ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нты/библиот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ка</a:t>
            </a:r>
          </a:p>
          <a:p>
            <a:pPr marL="514350" indent="-514350">
              <a:buAutoNum type="arabicPeriod"/>
            </a:pPr>
            <a:r>
              <a:rPr lang="ru-RU" dirty="0"/>
              <a:t>я/стади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н (на)			8.   Вол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дя/шк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ла</a:t>
            </a:r>
          </a:p>
          <a:p>
            <a:pPr marL="514350" indent="-514350">
              <a:buAutoNum type="arabicPeriod"/>
            </a:pPr>
            <a:r>
              <a:rPr lang="ru-RU" dirty="0"/>
              <a:t>мо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 род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тели/театр		9.   мы/рестор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н</a:t>
            </a:r>
          </a:p>
          <a:p>
            <a:pPr marL="514350" indent="-514350">
              <a:buAutoNum type="arabicPeriod"/>
            </a:pPr>
            <a:r>
              <a:rPr lang="ru-RU" dirty="0"/>
              <a:t>где/Н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на?			10. вы/апт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ка?</a:t>
            </a:r>
          </a:p>
          <a:p>
            <a:pPr marL="514350" indent="-514350">
              <a:buAutoNum type="arabicPeriod"/>
            </a:pPr>
            <a:endParaRPr lang="cs-CZ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571A4BD2-A835-4FA3-9391-83DA4B86D7C4}"/>
                  </a:ext>
                </a:extLst>
              </p14:cNvPr>
              <p14:cNvContentPartPr/>
              <p14:nvPr/>
            </p14:nvContentPartPr>
            <p14:xfrm>
              <a:off x="876240" y="2962440"/>
              <a:ext cx="2591280" cy="48600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571A4BD2-A835-4FA3-9391-83DA4B86D7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880" y="2953080"/>
                <a:ext cx="2610000" cy="50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6043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26F134-02D9-4BB7-AC2E-E13374A0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Continue the statements based on the information given in the first sentence.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DBBAD-44B6-447B-9F6D-638492F6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8780"/>
            <a:ext cx="10515600" cy="271250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Сег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дня вт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рник. 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__________.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Сег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дня субб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та. 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__________.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Сег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дня четв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рг. 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__________.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Сег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дня понед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льник. 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__________.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dirty="0"/>
              <a:t>Сег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дня воскрес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нье. 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__________.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1867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40368-2325-4A2B-A854-60FFE283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42672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Past tense of reflexive verbs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46331E-570E-4711-95F7-F01977059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27400" cy="2633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ЗАНИМ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cs-CZ" dirty="0"/>
              <a:t>|</a:t>
            </a:r>
            <a:r>
              <a:rPr lang="ru-RU" dirty="0"/>
              <a:t>ТЬ</a:t>
            </a:r>
            <a:r>
              <a:rPr lang="cs-CZ" dirty="0"/>
              <a:t>|</a:t>
            </a:r>
            <a:r>
              <a:rPr lang="ru-RU" dirty="0"/>
              <a:t>СЯ</a:t>
            </a:r>
          </a:p>
          <a:p>
            <a:pPr marL="0" indent="0">
              <a:buNone/>
            </a:pPr>
            <a:r>
              <a:rPr lang="ru-RU" i="1" dirty="0"/>
              <a:t>ЗАНИМ</a:t>
            </a:r>
            <a:r>
              <a:rPr lang="ru-RU" i="1" dirty="0">
                <a:solidFill>
                  <a:srgbClr val="FF0000"/>
                </a:solidFill>
              </a:rPr>
              <a:t>А</a:t>
            </a:r>
            <a:r>
              <a:rPr lang="cs-CZ" i="1" dirty="0"/>
              <a:t>|</a:t>
            </a:r>
            <a:r>
              <a:rPr lang="ru-RU" i="1" dirty="0"/>
              <a:t>Л</a:t>
            </a:r>
            <a:r>
              <a:rPr lang="cs-CZ" i="1" dirty="0"/>
              <a:t>|</a:t>
            </a:r>
            <a:r>
              <a:rPr lang="ru-RU" i="1" dirty="0"/>
              <a:t>СЯ	</a:t>
            </a:r>
          </a:p>
          <a:p>
            <a:pPr marL="0" indent="0">
              <a:buNone/>
            </a:pPr>
            <a:r>
              <a:rPr lang="ru-RU" i="1" dirty="0"/>
              <a:t>ЗАНИМ</a:t>
            </a:r>
            <a:r>
              <a:rPr lang="ru-RU" i="1" dirty="0">
                <a:solidFill>
                  <a:srgbClr val="FF0000"/>
                </a:solidFill>
              </a:rPr>
              <a:t>А</a:t>
            </a:r>
            <a:r>
              <a:rPr lang="cs-CZ" i="1" dirty="0"/>
              <a:t>|</a:t>
            </a:r>
            <a:r>
              <a:rPr lang="ru-RU" i="1" dirty="0"/>
              <a:t>ЛА</a:t>
            </a:r>
            <a:r>
              <a:rPr lang="cs-CZ" i="1" dirty="0"/>
              <a:t>|</a:t>
            </a:r>
            <a:r>
              <a:rPr lang="ru-RU" i="1" dirty="0"/>
              <a:t>СЬ</a:t>
            </a:r>
          </a:p>
          <a:p>
            <a:pPr marL="0" indent="0">
              <a:buNone/>
            </a:pPr>
            <a:r>
              <a:rPr lang="ru-RU" i="1" dirty="0"/>
              <a:t>ЗАНИМ</a:t>
            </a:r>
            <a:r>
              <a:rPr lang="ru-RU" i="1" dirty="0">
                <a:solidFill>
                  <a:srgbClr val="FF0000"/>
                </a:solidFill>
              </a:rPr>
              <a:t>А</a:t>
            </a:r>
            <a:r>
              <a:rPr lang="cs-CZ" i="1" dirty="0"/>
              <a:t>|</a:t>
            </a:r>
            <a:r>
              <a:rPr lang="ru-RU" i="1" dirty="0"/>
              <a:t>ЛО</a:t>
            </a:r>
            <a:r>
              <a:rPr lang="cs-CZ" i="1" dirty="0"/>
              <a:t>|</a:t>
            </a:r>
            <a:r>
              <a:rPr lang="ru-RU" i="1" dirty="0"/>
              <a:t>СЬ</a:t>
            </a:r>
            <a:endParaRPr lang="cs-CZ" i="1" dirty="0"/>
          </a:p>
          <a:p>
            <a:pPr marL="0" indent="0">
              <a:buNone/>
            </a:pPr>
            <a:r>
              <a:rPr lang="ru-RU" i="1" dirty="0"/>
              <a:t>ЗАНИМ</a:t>
            </a:r>
            <a:r>
              <a:rPr lang="ru-RU" i="1" dirty="0">
                <a:solidFill>
                  <a:srgbClr val="FF0000"/>
                </a:solidFill>
              </a:rPr>
              <a:t>А</a:t>
            </a:r>
            <a:r>
              <a:rPr lang="cs-CZ" i="1" dirty="0"/>
              <a:t>|</a:t>
            </a:r>
            <a:r>
              <a:rPr lang="ru-RU" i="1" dirty="0"/>
              <a:t>ЛИ</a:t>
            </a:r>
            <a:r>
              <a:rPr lang="cs-CZ" i="1" dirty="0"/>
              <a:t>|</a:t>
            </a:r>
            <a:r>
              <a:rPr lang="ru-RU" i="1" dirty="0"/>
              <a:t>СЬ</a:t>
            </a:r>
            <a:endParaRPr lang="cs-CZ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041563-6EC6-4DB4-A982-2303BEC10B50}"/>
              </a:ext>
            </a:extLst>
          </p:cNvPr>
          <p:cNvSpPr txBox="1"/>
          <p:nvPr/>
        </p:nvSpPr>
        <p:spPr>
          <a:xfrm>
            <a:off x="838200" y="4594048"/>
            <a:ext cx="23734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cs-CZ" sz="3200" dirty="0" err="1">
                <a:solidFill>
                  <a:schemeClr val="accent2"/>
                </a:solidFill>
              </a:rPr>
              <a:t>лся</a:t>
            </a:r>
            <a:r>
              <a:rPr lang="en-GB" altLang="cs-CZ" sz="3200" dirty="0">
                <a:solidFill>
                  <a:schemeClr val="accent2"/>
                </a:solidFill>
              </a:rPr>
              <a:t> (M)</a:t>
            </a:r>
            <a:endParaRPr lang="ru-RU" altLang="cs-CZ" sz="3200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sz="3200" dirty="0" err="1">
                <a:solidFill>
                  <a:schemeClr val="accent2"/>
                </a:solidFill>
              </a:rPr>
              <a:t>лась</a:t>
            </a:r>
            <a:r>
              <a:rPr lang="en-GB" altLang="cs-CZ" sz="3200" dirty="0">
                <a:solidFill>
                  <a:schemeClr val="accent2"/>
                </a:solidFill>
              </a:rPr>
              <a:t> (F)</a:t>
            </a:r>
            <a:endParaRPr lang="ru-RU" altLang="cs-CZ" sz="3200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sz="3200" dirty="0">
                <a:solidFill>
                  <a:schemeClr val="accent2"/>
                </a:solidFill>
              </a:rPr>
              <a:t>(лось)</a:t>
            </a:r>
            <a:r>
              <a:rPr lang="en-GB" altLang="cs-CZ" sz="3200" dirty="0">
                <a:solidFill>
                  <a:schemeClr val="accent2"/>
                </a:solidFill>
              </a:rPr>
              <a:t> (N)</a:t>
            </a:r>
            <a:endParaRPr lang="ru-RU" altLang="cs-CZ" sz="3200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sz="3200" dirty="0" err="1">
                <a:solidFill>
                  <a:schemeClr val="accent2"/>
                </a:solidFill>
              </a:rPr>
              <a:t>лись</a:t>
            </a:r>
            <a:r>
              <a:rPr lang="en-GB" altLang="cs-CZ" sz="3200" dirty="0">
                <a:solidFill>
                  <a:schemeClr val="accent2"/>
                </a:solidFill>
              </a:rPr>
              <a:t> (pl)</a:t>
            </a:r>
            <a:endParaRPr lang="ru-RU" altLang="cs-CZ" sz="3200" dirty="0">
              <a:solidFill>
                <a:schemeClr val="accent2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B7D0357-2503-42D6-A9E8-C3E1600E425A}"/>
              </a:ext>
            </a:extLst>
          </p:cNvPr>
          <p:cNvSpPr txBox="1"/>
          <p:nvPr/>
        </p:nvSpPr>
        <p:spPr>
          <a:xfrm>
            <a:off x="4955821" y="843240"/>
            <a:ext cx="6397979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1" dirty="0"/>
              <a:t>Add the verb endings in the past tense.</a:t>
            </a:r>
            <a:endParaRPr lang="en-GB" i="1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Ю</a:t>
            </a:r>
            <a:r>
              <a:rPr lang="ru-RU" dirty="0"/>
              <a:t>ра не </a:t>
            </a:r>
            <a:r>
              <a:rPr lang="ru-RU" dirty="0" err="1"/>
              <a:t>заним</a:t>
            </a:r>
            <a:r>
              <a:rPr lang="ru-RU" dirty="0" err="1">
                <a:solidFill>
                  <a:srgbClr val="FF0000"/>
                </a:solidFill>
              </a:rPr>
              <a:t>а</a:t>
            </a:r>
            <a:r>
              <a:rPr lang="ru-RU" dirty="0"/>
              <a:t>________.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Он весь день (</a:t>
            </a:r>
            <a:r>
              <a:rPr lang="en-GB" i="1" dirty="0"/>
              <a:t>all day</a:t>
            </a:r>
            <a:r>
              <a:rPr lang="en-GB" dirty="0"/>
              <a:t>)</a:t>
            </a:r>
            <a:r>
              <a:rPr lang="ru-RU" dirty="0"/>
              <a:t> кат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________ на л</a:t>
            </a:r>
            <a:r>
              <a:rPr lang="ru-RU" dirty="0">
                <a:solidFill>
                  <a:srgbClr val="FF0000"/>
                </a:solidFill>
              </a:rPr>
              <a:t>ы</a:t>
            </a:r>
            <a:r>
              <a:rPr lang="ru-RU" dirty="0"/>
              <a:t>жах.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А ег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 сестр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Таня </a:t>
            </a:r>
            <a:r>
              <a:rPr lang="ru-RU" dirty="0" err="1"/>
              <a:t>заним</a:t>
            </a:r>
            <a:r>
              <a:rPr lang="ru-RU" dirty="0" err="1">
                <a:solidFill>
                  <a:srgbClr val="FF0000"/>
                </a:solidFill>
              </a:rPr>
              <a:t>а</a:t>
            </a:r>
            <a:r>
              <a:rPr lang="ru-RU" dirty="0"/>
              <a:t>________ в библиот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ке.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Таня и Наташа </a:t>
            </a:r>
            <a:r>
              <a:rPr lang="ru-RU" dirty="0" err="1"/>
              <a:t>заним</a:t>
            </a:r>
            <a:r>
              <a:rPr lang="ru-RU" dirty="0" err="1">
                <a:solidFill>
                  <a:srgbClr val="FF0000"/>
                </a:solidFill>
              </a:rPr>
              <a:t>а</a:t>
            </a:r>
            <a:r>
              <a:rPr lang="ru-RU" dirty="0"/>
              <a:t>________ весь день.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А в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чером Т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ня кат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________ на коньк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х.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Мой от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ц уч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________ в Моск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вском университ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Когд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Лена уч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________ в шк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ле, он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жил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в Москв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Л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том мы кат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________ на в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дных л</a:t>
            </a:r>
            <a:r>
              <a:rPr lang="ru-RU" dirty="0">
                <a:solidFill>
                  <a:srgbClr val="FF0000"/>
                </a:solidFill>
              </a:rPr>
              <a:t>ы</a:t>
            </a:r>
            <a:r>
              <a:rPr lang="ru-RU" dirty="0"/>
              <a:t>жах.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Нат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ша, ты </a:t>
            </a:r>
            <a:r>
              <a:rPr lang="ru-RU" dirty="0" err="1"/>
              <a:t>заним</a:t>
            </a:r>
            <a:r>
              <a:rPr lang="ru-RU" dirty="0" err="1">
                <a:solidFill>
                  <a:srgbClr val="FF0000"/>
                </a:solidFill>
              </a:rPr>
              <a:t>а</a:t>
            </a:r>
            <a:r>
              <a:rPr lang="ru-RU" dirty="0"/>
              <a:t>________ в библиот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ке вчер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/>
              <a:t>Ив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н Петр</a:t>
            </a:r>
            <a:r>
              <a:rPr lang="ru-RU" dirty="0">
                <a:solidFill>
                  <a:srgbClr val="FF0000"/>
                </a:solidFill>
              </a:rPr>
              <a:t>о</a:t>
            </a:r>
            <a:r>
              <a:rPr lang="ru-RU" dirty="0"/>
              <a:t>вич, вы уч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________ в К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евском университ</a:t>
            </a:r>
            <a:r>
              <a:rPr lang="ru-RU" dirty="0">
                <a:solidFill>
                  <a:srgbClr val="FF0000"/>
                </a:solidFill>
              </a:rPr>
              <a:t>е</a:t>
            </a:r>
            <a:r>
              <a:rPr lang="ru-RU" dirty="0"/>
              <a:t>те.</a:t>
            </a:r>
          </a:p>
        </p:txBody>
      </p:sp>
    </p:spTree>
    <p:extLst>
      <p:ext uri="{BB962C8B-B14F-4D97-AF65-F5344CB8AC3E}">
        <p14:creationId xmlns:p14="http://schemas.microsoft.com/office/powerpoint/2010/main" val="393239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6D6A1F-7F2D-4D98-819B-FED473543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Verbs of Motion: Round Trips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B17A15-5CE7-4C41-A4E3-296D35B11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Going to places can be expressed in two ways in the past tense. </a:t>
            </a:r>
          </a:p>
          <a:p>
            <a:pPr marL="0" indent="0">
              <a:buNone/>
            </a:pPr>
            <a:r>
              <a:rPr lang="en-GB" dirty="0"/>
              <a:t>1. With the verb </a:t>
            </a:r>
            <a:r>
              <a:rPr lang="en-GB" i="1" dirty="0"/>
              <a:t>to be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ru-RU" b="1" dirty="0">
                <a:highlight>
                  <a:srgbClr val="FFFF00"/>
                </a:highlight>
              </a:rPr>
              <a:t>Где</a:t>
            </a:r>
            <a:r>
              <a:rPr lang="ru-RU" b="1" dirty="0"/>
              <a:t> </a:t>
            </a:r>
            <a:r>
              <a:rPr lang="ru-RU" dirty="0"/>
              <a:t>был С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ша? Он был </a:t>
            </a:r>
            <a:r>
              <a:rPr lang="ru-RU" dirty="0">
                <a:highlight>
                  <a:srgbClr val="FFFF00"/>
                </a:highlight>
              </a:rPr>
              <a:t>в</a:t>
            </a:r>
            <a:r>
              <a:rPr lang="ru-RU" dirty="0"/>
              <a:t> магаз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н</a:t>
            </a:r>
            <a:r>
              <a:rPr lang="ru-RU" dirty="0">
                <a:highlight>
                  <a:srgbClr val="FFFF00"/>
                </a:highlight>
              </a:rPr>
              <a:t>е</a:t>
            </a:r>
            <a:r>
              <a:rPr lang="ru-RU" dirty="0"/>
              <a:t>. (</a:t>
            </a:r>
            <a:r>
              <a:rPr lang="en-GB" dirty="0"/>
              <a:t>prepositional case)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2. With the verb </a:t>
            </a:r>
            <a:r>
              <a:rPr lang="en-GB" i="1" dirty="0"/>
              <a:t>to go.</a:t>
            </a:r>
          </a:p>
          <a:p>
            <a:pPr marL="0" indent="0">
              <a:buNone/>
            </a:pPr>
            <a:r>
              <a:rPr lang="ru-RU" dirty="0"/>
              <a:t>Куд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 ход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л С</a:t>
            </a: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/>
              <a:t>ша? Он ход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л </a:t>
            </a:r>
            <a:r>
              <a:rPr lang="ru-RU" dirty="0">
                <a:highlight>
                  <a:srgbClr val="FFFF00"/>
                </a:highlight>
              </a:rPr>
              <a:t>в</a:t>
            </a:r>
            <a:r>
              <a:rPr lang="ru-RU" dirty="0"/>
              <a:t> магаз</a:t>
            </a:r>
            <a:r>
              <a:rPr lang="ru-RU" dirty="0">
                <a:solidFill>
                  <a:srgbClr val="FF0000"/>
                </a:solidFill>
              </a:rPr>
              <a:t>и</a:t>
            </a:r>
            <a:r>
              <a:rPr lang="ru-RU" dirty="0"/>
              <a:t>н. (</a:t>
            </a:r>
            <a:r>
              <a:rPr lang="en-GB" dirty="0"/>
              <a:t>accusative case)</a:t>
            </a:r>
            <a:endParaRPr lang="cs-CZ" dirty="0"/>
          </a:p>
          <a:p>
            <a:r>
              <a:rPr lang="en-GB" dirty="0"/>
              <a:t>Past tense of </a:t>
            </a:r>
            <a:r>
              <a:rPr lang="ru-RU" b="1" dirty="0"/>
              <a:t>ход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/>
              <a:t>ть </a:t>
            </a:r>
            <a:r>
              <a:rPr lang="en-GB" dirty="0"/>
              <a:t>is </a:t>
            </a:r>
            <a:r>
              <a:rPr lang="ru-RU" b="1" dirty="0"/>
              <a:t>ход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/>
              <a:t>л/ход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/>
              <a:t>ла/ход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/>
              <a:t>ли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4971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4E63E3-24F7-47F9-9119-C23B24B925DA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1524000"/>
          <a:ext cx="8610600" cy="4349752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0216" name="Slide Number Placeholder 5">
            <a:extLst>
              <a:ext uri="{FF2B5EF4-FFF2-40B4-BE49-F238E27FC236}">
                <a16:creationId xmlns:a16="http://schemas.microsoft.com/office/drawing/2014/main" id="{D2039192-39D5-4196-8B2B-0B09F33B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7E6D39-F39E-417B-9445-AAF442F68D07}" type="slidenum">
              <a:rPr lang="en-US" altLang="cs-CZ" sz="1400"/>
              <a:pPr eaLnBrk="1" hangingPunct="1"/>
              <a:t>25</a:t>
            </a:fld>
            <a:endParaRPr lang="en-US" altLang="cs-CZ" sz="1400"/>
          </a:p>
        </p:txBody>
      </p:sp>
      <p:sp>
        <p:nvSpPr>
          <p:cNvPr id="50217" name="TextBox 6">
            <a:extLst>
              <a:ext uri="{FF2B5EF4-FFF2-40B4-BE49-F238E27FC236}">
                <a16:creationId xmlns:a16="http://schemas.microsoft.com/office/drawing/2014/main" id="{23CCB249-C29B-4444-8302-4EE5C0336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139950"/>
            <a:ext cx="40195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в магаз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не «Дом кн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ги»</a:t>
            </a:r>
            <a:endParaRPr lang="en-US" altLang="cs-CZ"/>
          </a:p>
          <a:p>
            <a:pPr eaLnBrk="1" hangingPunct="1"/>
            <a:r>
              <a:rPr lang="ru-RU" altLang="cs-CZ"/>
              <a:t>в Р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r>
              <a:rPr lang="ru-RU" altLang="cs-CZ"/>
              <a:t>сском муз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е</a:t>
            </a:r>
            <a:endParaRPr lang="en-US" altLang="cs-CZ"/>
          </a:p>
          <a:p>
            <a:pPr eaLnBrk="1" hangingPunct="1"/>
            <a:r>
              <a:rPr lang="ru-RU" altLang="cs-CZ"/>
              <a:t>в Каз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нском соб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ре</a:t>
            </a:r>
            <a:endParaRPr lang="en-US" altLang="cs-CZ"/>
          </a:p>
          <a:p>
            <a:pPr eaLnBrk="1" hangingPunct="1"/>
            <a:r>
              <a:rPr lang="ru-RU" altLang="cs-CZ"/>
              <a:t>в Эрмит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же</a:t>
            </a:r>
            <a:endParaRPr lang="en-US" altLang="cs-CZ"/>
          </a:p>
          <a:p>
            <a:pPr eaLnBrk="1" hangingPunct="1"/>
            <a:r>
              <a:rPr lang="ru-RU" altLang="cs-CZ"/>
              <a:t>в Мари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нском те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тре</a:t>
            </a:r>
            <a:endParaRPr lang="en-US" altLang="cs-CZ"/>
          </a:p>
          <a:p>
            <a:pPr eaLnBrk="1" hangingPunct="1"/>
            <a:r>
              <a:rPr lang="ru-RU" altLang="cs-CZ"/>
              <a:t>в рестор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не «Садк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»</a:t>
            </a:r>
            <a:endParaRPr lang="en-US" altLang="cs-CZ"/>
          </a:p>
          <a:p>
            <a:pPr eaLnBrk="1" hangingPunct="1"/>
            <a:r>
              <a:rPr lang="ru-RU" altLang="cs-CZ"/>
              <a:t>на Дворц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вой пл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щади</a:t>
            </a:r>
            <a:endParaRPr lang="en-US" altLang="cs-CZ"/>
          </a:p>
          <a:p>
            <a:pPr eaLnBrk="1" hangingPunct="1"/>
            <a:r>
              <a:rPr lang="ru-RU" altLang="cs-CZ"/>
              <a:t>в Алекс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ндро-Н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вской Л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вре</a:t>
            </a:r>
            <a:endParaRPr lang="en-US" altLang="cs-CZ"/>
          </a:p>
          <a:p>
            <a:pPr eaLnBrk="1" hangingPunct="1"/>
            <a:r>
              <a:rPr lang="ru-RU" altLang="cs-CZ"/>
              <a:t>в Петроп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вловской кр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пости</a:t>
            </a:r>
            <a:endParaRPr lang="en-US" altLang="cs-CZ"/>
          </a:p>
          <a:p>
            <a:pPr eaLnBrk="1" hangingPunct="1"/>
            <a:r>
              <a:rPr lang="ru-RU" altLang="cs-CZ"/>
              <a:t>в ночн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м кл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r>
              <a:rPr lang="ru-RU" altLang="cs-CZ"/>
              <a:t>бе «Хулиг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н»</a:t>
            </a:r>
            <a:endParaRPr lang="en-US" altLang="cs-CZ"/>
          </a:p>
          <a:p>
            <a:pPr eaLnBrk="1" hangingPunct="1"/>
            <a:endParaRPr lang="en-US" altLang="cs-CZ"/>
          </a:p>
        </p:txBody>
      </p:sp>
      <p:sp>
        <p:nvSpPr>
          <p:cNvPr id="50219" name="TextBox 8">
            <a:extLst>
              <a:ext uri="{FF2B5EF4-FFF2-40B4-BE49-F238E27FC236}">
                <a16:creationId xmlns:a16="http://schemas.microsoft.com/office/drawing/2014/main" id="{6781ADAE-18A5-4793-907F-20DA465D6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530350"/>
            <a:ext cx="3503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Где б</a:t>
            </a:r>
            <a:r>
              <a:rPr lang="ru-RU" altLang="cs-CZ" sz="3200">
                <a:solidFill>
                  <a:srgbClr val="FF0000"/>
                </a:solidFill>
              </a:rPr>
              <a:t>ы</a:t>
            </a:r>
            <a:r>
              <a:rPr lang="ru-RU" altLang="cs-CZ" sz="3200"/>
              <a:t>ли </a:t>
            </a:r>
            <a:r>
              <a:rPr lang="ru-RU" altLang="cs-CZ" sz="2800"/>
              <a:t>студ</a:t>
            </a:r>
            <a:r>
              <a:rPr lang="ru-RU" altLang="cs-CZ" sz="2800">
                <a:solidFill>
                  <a:srgbClr val="FF0000"/>
                </a:solidFill>
              </a:rPr>
              <a:t>е</a:t>
            </a:r>
            <a:r>
              <a:rPr lang="ru-RU" altLang="cs-CZ" sz="2800"/>
              <a:t>нты</a:t>
            </a:r>
            <a:r>
              <a:rPr lang="en-US" altLang="cs-CZ" sz="3200"/>
              <a:t>?</a:t>
            </a:r>
          </a:p>
        </p:txBody>
      </p:sp>
      <p:sp>
        <p:nvSpPr>
          <p:cNvPr id="50220" name="TextBox 9">
            <a:extLst>
              <a:ext uri="{FF2B5EF4-FFF2-40B4-BE49-F238E27FC236}">
                <a16:creationId xmlns:a16="http://schemas.microsoft.com/office/drawing/2014/main" id="{3F578625-C84F-4B13-9637-4612A9A2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1" y="1530351"/>
            <a:ext cx="3783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800"/>
              <a:t>Куд</a:t>
            </a:r>
            <a:r>
              <a:rPr lang="ru-RU" altLang="cs-CZ" sz="2800">
                <a:solidFill>
                  <a:srgbClr val="FF0000"/>
                </a:solidFill>
              </a:rPr>
              <a:t>а</a:t>
            </a:r>
            <a:r>
              <a:rPr lang="ru-RU" altLang="cs-CZ" sz="2800"/>
              <a:t> ход</a:t>
            </a:r>
            <a:r>
              <a:rPr lang="ru-RU" altLang="cs-CZ" sz="2800">
                <a:solidFill>
                  <a:srgbClr val="FF0000"/>
                </a:solidFill>
              </a:rPr>
              <a:t>и</a:t>
            </a:r>
            <a:r>
              <a:rPr lang="ru-RU" altLang="cs-CZ" sz="2800"/>
              <a:t>ли студ</a:t>
            </a:r>
            <a:r>
              <a:rPr lang="ru-RU" altLang="cs-CZ" sz="2800">
                <a:solidFill>
                  <a:srgbClr val="FF0000"/>
                </a:solidFill>
              </a:rPr>
              <a:t>е</a:t>
            </a:r>
            <a:r>
              <a:rPr lang="ru-RU" altLang="cs-CZ" sz="2800"/>
              <a:t>нты</a:t>
            </a:r>
            <a:r>
              <a:rPr lang="en-US" altLang="cs-CZ" sz="2800"/>
              <a:t>?</a:t>
            </a:r>
          </a:p>
        </p:txBody>
      </p:sp>
      <p:sp>
        <p:nvSpPr>
          <p:cNvPr id="50221" name="Text Box 105">
            <a:extLst>
              <a:ext uri="{FF2B5EF4-FFF2-40B4-BE49-F238E27FC236}">
                <a16:creationId xmlns:a16="http://schemas.microsoft.com/office/drawing/2014/main" id="{703DA2CB-544C-4B39-A9AE-0D18C1C38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581776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52" name="Group 52">
            <a:extLst>
              <a:ext uri="{FF2B5EF4-FFF2-40B4-BE49-F238E27FC236}">
                <a16:creationId xmlns:a16="http://schemas.microsoft.com/office/drawing/2014/main" id="{E9F46032-317B-4A15-9A59-78331BEA99B9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1524000"/>
          <a:ext cx="8534400" cy="44958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cs typeface="Calibri" pitchFamily="1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1240" name="Slide Number Placeholder 5">
            <a:extLst>
              <a:ext uri="{FF2B5EF4-FFF2-40B4-BE49-F238E27FC236}">
                <a16:creationId xmlns:a16="http://schemas.microsoft.com/office/drawing/2014/main" id="{2CD43A1C-CD83-4D30-B5A3-011A5F2B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B168B9-8013-4E5D-A65C-5735A338F28D}" type="slidenum">
              <a:rPr lang="en-US" altLang="cs-CZ" sz="1400"/>
              <a:pPr eaLnBrk="1" hangingPunct="1"/>
              <a:t>26</a:t>
            </a:fld>
            <a:endParaRPr lang="en-US" altLang="cs-CZ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FA1A43-A0AF-4D6F-A358-F25D86417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292350"/>
            <a:ext cx="396563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в магаз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не «Дом кн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ги»</a:t>
            </a:r>
            <a:endParaRPr lang="en-US" altLang="cs-CZ"/>
          </a:p>
          <a:p>
            <a:pPr eaLnBrk="1" hangingPunct="1"/>
            <a:r>
              <a:rPr lang="ru-RU" altLang="cs-CZ"/>
              <a:t>в Р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r>
              <a:rPr lang="ru-RU" altLang="cs-CZ"/>
              <a:t>сском муз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е</a:t>
            </a:r>
            <a:endParaRPr lang="en-US" altLang="cs-CZ"/>
          </a:p>
          <a:p>
            <a:pPr eaLnBrk="1" hangingPunct="1"/>
            <a:r>
              <a:rPr lang="ru-RU" altLang="cs-CZ"/>
              <a:t>в Каз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нском соб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ре</a:t>
            </a:r>
            <a:endParaRPr lang="en-US" altLang="cs-CZ"/>
          </a:p>
          <a:p>
            <a:pPr eaLnBrk="1" hangingPunct="1"/>
            <a:r>
              <a:rPr lang="ru-RU" altLang="cs-CZ"/>
              <a:t>в Эрмитаже</a:t>
            </a:r>
            <a:endParaRPr lang="en-US" altLang="cs-CZ"/>
          </a:p>
          <a:p>
            <a:pPr eaLnBrk="1" hangingPunct="1"/>
            <a:r>
              <a:rPr lang="ru-RU" altLang="cs-CZ"/>
              <a:t>в Мари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/>
              <a:t>нском те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тре</a:t>
            </a:r>
            <a:endParaRPr lang="en-US" altLang="cs-CZ"/>
          </a:p>
          <a:p>
            <a:pPr eaLnBrk="1" hangingPunct="1"/>
            <a:r>
              <a:rPr lang="ru-RU" altLang="cs-CZ"/>
              <a:t>в рестор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не «Садк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»</a:t>
            </a:r>
            <a:endParaRPr lang="en-US" altLang="cs-CZ"/>
          </a:p>
          <a:p>
            <a:pPr eaLnBrk="1" hangingPunct="1"/>
            <a:r>
              <a:rPr lang="ru-RU" altLang="cs-CZ"/>
              <a:t>на Дворцовой пл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щади</a:t>
            </a:r>
            <a:endParaRPr lang="en-US" altLang="cs-CZ"/>
          </a:p>
          <a:p>
            <a:pPr eaLnBrk="1" hangingPunct="1"/>
            <a:r>
              <a:rPr lang="ru-RU" altLang="cs-CZ"/>
              <a:t>в Алекс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ндро-Н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вской л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вре</a:t>
            </a:r>
            <a:endParaRPr lang="en-US" altLang="cs-CZ"/>
          </a:p>
          <a:p>
            <a:pPr eaLnBrk="1" hangingPunct="1"/>
            <a:r>
              <a:rPr lang="ru-RU" altLang="cs-CZ"/>
              <a:t>в Петроп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вловская кр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пость</a:t>
            </a:r>
            <a:endParaRPr lang="en-US" altLang="cs-CZ"/>
          </a:p>
          <a:p>
            <a:pPr eaLnBrk="1" hangingPunct="1"/>
            <a:r>
              <a:rPr lang="ru-RU" altLang="cs-CZ"/>
              <a:t>в ночн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м кл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r>
              <a:rPr lang="ru-RU" altLang="cs-CZ"/>
              <a:t>бе «Хулиг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/>
              <a:t>н»</a:t>
            </a:r>
            <a:endParaRPr lang="en-US" altLang="cs-CZ"/>
          </a:p>
          <a:p>
            <a:pPr eaLnBrk="1" hangingPunct="1"/>
            <a:endParaRPr lang="en-US" altLang="cs-CZ"/>
          </a:p>
        </p:txBody>
      </p:sp>
      <p:sp>
        <p:nvSpPr>
          <p:cNvPr id="51243" name="TextBox 8">
            <a:extLst>
              <a:ext uri="{FF2B5EF4-FFF2-40B4-BE49-F238E27FC236}">
                <a16:creationId xmlns:a16="http://schemas.microsoft.com/office/drawing/2014/main" id="{BC7774F6-03C4-4B61-91FD-332ABD649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600201"/>
            <a:ext cx="3265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800"/>
              <a:t>Где б</a:t>
            </a:r>
            <a:r>
              <a:rPr lang="ru-RU" altLang="cs-CZ" sz="2800">
                <a:solidFill>
                  <a:srgbClr val="FF0000"/>
                </a:solidFill>
              </a:rPr>
              <a:t>ы</a:t>
            </a:r>
            <a:r>
              <a:rPr lang="ru-RU" altLang="cs-CZ" sz="2800"/>
              <a:t>ли студ</a:t>
            </a:r>
            <a:r>
              <a:rPr lang="ru-RU" altLang="cs-CZ" sz="2800">
                <a:solidFill>
                  <a:srgbClr val="FF0000"/>
                </a:solidFill>
              </a:rPr>
              <a:t>е</a:t>
            </a:r>
            <a:r>
              <a:rPr lang="ru-RU" altLang="cs-CZ" sz="2800"/>
              <a:t>нты</a:t>
            </a:r>
            <a:r>
              <a:rPr lang="en-US" altLang="cs-CZ" sz="2800"/>
              <a:t>?</a:t>
            </a:r>
          </a:p>
        </p:txBody>
      </p:sp>
      <p:sp>
        <p:nvSpPr>
          <p:cNvPr id="51244" name="TextBox 9">
            <a:extLst>
              <a:ext uri="{FF2B5EF4-FFF2-40B4-BE49-F238E27FC236}">
                <a16:creationId xmlns:a16="http://schemas.microsoft.com/office/drawing/2014/main" id="{58413BBA-4C56-4657-98AE-17528BC86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8" y="1600201"/>
            <a:ext cx="3783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800"/>
              <a:t>Куд</a:t>
            </a:r>
            <a:r>
              <a:rPr lang="ru-RU" altLang="cs-CZ" sz="2800">
                <a:solidFill>
                  <a:srgbClr val="FF0000"/>
                </a:solidFill>
              </a:rPr>
              <a:t>а</a:t>
            </a:r>
            <a:r>
              <a:rPr lang="ru-RU" altLang="cs-CZ" sz="2800"/>
              <a:t> ход</a:t>
            </a:r>
            <a:r>
              <a:rPr lang="ru-RU" altLang="cs-CZ" sz="2800">
                <a:solidFill>
                  <a:srgbClr val="FF0000"/>
                </a:solidFill>
              </a:rPr>
              <a:t>и</a:t>
            </a:r>
            <a:r>
              <a:rPr lang="ru-RU" altLang="cs-CZ" sz="2800"/>
              <a:t>ли студ</a:t>
            </a:r>
            <a:r>
              <a:rPr lang="ru-RU" altLang="cs-CZ" sz="2800">
                <a:solidFill>
                  <a:srgbClr val="FF0000"/>
                </a:solidFill>
              </a:rPr>
              <a:t>е</a:t>
            </a:r>
            <a:r>
              <a:rPr lang="ru-RU" altLang="cs-CZ" sz="2800"/>
              <a:t>нты</a:t>
            </a:r>
            <a:r>
              <a:rPr lang="en-US" altLang="cs-CZ" sz="2800"/>
              <a:t>?</a:t>
            </a:r>
          </a:p>
        </p:txBody>
      </p:sp>
      <p:sp>
        <p:nvSpPr>
          <p:cNvPr id="51245" name="Text Box 105">
            <a:extLst>
              <a:ext uri="{FF2B5EF4-FFF2-40B4-BE49-F238E27FC236}">
                <a16:creationId xmlns:a16="http://schemas.microsoft.com/office/drawing/2014/main" id="{3974D83A-E4CA-452E-A0EC-824747214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581776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C07333-0A78-4AE0-97F0-A7365E783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431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Write the corresponding question with </a:t>
            </a:r>
            <a:r>
              <a:rPr lang="ru-RU" sz="4000" b="1" u="sng" dirty="0"/>
              <a:t>где</a:t>
            </a:r>
            <a:r>
              <a:rPr lang="ru-RU" sz="4000" b="1" dirty="0"/>
              <a:t> </a:t>
            </a:r>
            <a:r>
              <a:rPr lang="en-GB" sz="4000" dirty="0"/>
              <a:t>or</a:t>
            </a:r>
            <a:r>
              <a:rPr lang="ru-RU" sz="4000" dirty="0"/>
              <a:t> </a:t>
            </a:r>
            <a:r>
              <a:rPr lang="ru-RU" sz="4000" u="sng" dirty="0"/>
              <a:t>куда</a:t>
            </a:r>
            <a:endParaRPr lang="cs-CZ" sz="4000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B1B09E-2442-492A-91BF-ABE48E60D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067"/>
            <a:ext cx="10515600" cy="54430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Model: </a:t>
            </a:r>
            <a:r>
              <a:rPr lang="ru-RU" dirty="0"/>
              <a:t>Игорь был в музее.	</a:t>
            </a:r>
            <a:r>
              <a:rPr lang="ru-RU" b="1" dirty="0"/>
              <a:t>Где был Игорь?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	</a:t>
            </a:r>
            <a:r>
              <a:rPr lang="ru-RU" dirty="0"/>
              <a:t> Игорь ходил в музей. 	</a:t>
            </a:r>
            <a:r>
              <a:rPr lang="ru-RU" b="1" dirty="0"/>
              <a:t>Куда ходил Игорь?</a:t>
            </a:r>
          </a:p>
          <a:p>
            <a:pPr marL="0" indent="0">
              <a:buNone/>
            </a:pPr>
            <a:endParaRPr lang="ru-RU" b="1" dirty="0"/>
          </a:p>
          <a:p>
            <a:pPr marL="514350" indent="-514350">
              <a:buAutoNum type="arabicPeriod"/>
            </a:pPr>
            <a:r>
              <a:rPr lang="ru-RU" dirty="0"/>
              <a:t>Таня ходила в музей.</a:t>
            </a:r>
          </a:p>
          <a:p>
            <a:pPr marL="514350" indent="-514350">
              <a:buAutoNum type="arabicPeriod"/>
            </a:pPr>
            <a:r>
              <a:rPr lang="ru-RU" dirty="0"/>
              <a:t>Мой брат был на стадионе.</a:t>
            </a:r>
          </a:p>
          <a:p>
            <a:pPr marL="514350" indent="-514350">
              <a:buAutoNum type="arabicPeriod"/>
            </a:pPr>
            <a:r>
              <a:rPr lang="ru-RU" dirty="0"/>
              <a:t>Иван ходил в магазин.</a:t>
            </a:r>
          </a:p>
          <a:p>
            <a:pPr marL="514350" indent="-514350">
              <a:buAutoNum type="arabicPeriod"/>
            </a:pPr>
            <a:r>
              <a:rPr lang="ru-RU" dirty="0"/>
              <a:t>Студенты были в университете.</a:t>
            </a:r>
          </a:p>
          <a:p>
            <a:pPr marL="514350" indent="-514350">
              <a:buAutoNum type="arabicPeriod"/>
            </a:pPr>
            <a:r>
              <a:rPr lang="ru-RU" dirty="0"/>
              <a:t>Бабушка ходила в библиотеку.</a:t>
            </a:r>
          </a:p>
          <a:p>
            <a:pPr marL="514350" indent="-514350">
              <a:buAutoNum type="arabicPeriod"/>
            </a:pPr>
            <a:r>
              <a:rPr lang="ru-RU" dirty="0"/>
              <a:t>Сергей был в парке.</a:t>
            </a:r>
          </a:p>
          <a:p>
            <a:pPr marL="514350" indent="-514350">
              <a:buAutoNum type="arabicPeriod"/>
            </a:pPr>
            <a:r>
              <a:rPr lang="ru-RU" dirty="0"/>
              <a:t>Анна и Нина были в лесу.</a:t>
            </a:r>
          </a:p>
          <a:p>
            <a:pPr marL="514350" indent="-514350">
              <a:buAutoNum type="arabicPeriod"/>
            </a:pPr>
            <a:r>
              <a:rPr lang="ru-RU" dirty="0"/>
              <a:t>Миша ходил в ресторан.</a:t>
            </a:r>
          </a:p>
          <a:p>
            <a:pPr marL="514350" indent="-514350">
              <a:buAutoNum type="arabicPeriod"/>
            </a:pPr>
            <a:r>
              <a:rPr lang="ru-RU" dirty="0"/>
              <a:t>Я ходил  в театр.</a:t>
            </a:r>
          </a:p>
          <a:p>
            <a:pPr marL="514350" indent="-514350">
              <a:buAutoNum type="arabicPeriod"/>
            </a:pPr>
            <a:r>
              <a:rPr lang="ru-RU" dirty="0"/>
              <a:t>Мы были в школе.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0985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8175F-9007-4F81-938A-4166682C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48289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Additional 1 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FE86C7-9A1B-43C2-9FF0-F6378ED52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27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 that the other people were involved in the </a:t>
            </a:r>
            <a:r>
              <a:rPr lang="en-US" sz="1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sаmе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activity.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	Аня играла на скрипке. А Игорь?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тоже играл на скрипке.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Лиза играла в теннис. А Сергей?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Андрей работал. А Лена и Нина?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Володя спал. А Таня?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Ира каталась на лыжах. А Алексей?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Боря занимался. А Юра и Катя?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Дедушка катался на лодке. А бабушка?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867FAA-4554-46CD-85EC-333C6FBB99C9}"/>
              </a:ext>
            </a:extLst>
          </p:cNvPr>
          <p:cNvSpPr txBox="1"/>
          <p:nvPr/>
        </p:nvSpPr>
        <p:spPr>
          <a:xfrm>
            <a:off x="6479822" y="704740"/>
            <a:ext cx="2562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atin typeface="+mj-lt"/>
              </a:rPr>
              <a:t>Additional 2 </a:t>
            </a:r>
            <a:endParaRPr lang="cs-CZ" sz="3600" dirty="0">
              <a:latin typeface="+mj-lt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ABBC992-68AE-44E8-A7DF-3BF1F5985B05}"/>
              </a:ext>
            </a:extLst>
          </p:cNvPr>
          <p:cNvSpPr txBox="1">
            <a:spLocks/>
          </p:cNvSpPr>
          <p:nvPr/>
        </p:nvSpPr>
        <p:spPr>
          <a:xfrm>
            <a:off x="5991578" y="1825625"/>
            <a:ext cx="44054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 the questions according to the model</a:t>
            </a:r>
          </a:p>
          <a:p>
            <a:pPr marL="0" indent="0">
              <a:buNone/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	Марина живёт в Киеве или в Одессе?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Киеве.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жила в Одессе раньше. 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Коля живёт в Москве или в Новгороде?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Нина и Лена живут в Лондоне или в Париже?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Наташа живёт в России или в Германии?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35015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8175F-9007-4F81-938A-4166682C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822" y="365123"/>
            <a:ext cx="3948289" cy="752477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Additional 3 </a:t>
            </a:r>
            <a:endParaRPr lang="cs-CZ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FE86C7-9A1B-43C2-9FF0-F6378ED52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855" y="1690688"/>
            <a:ext cx="95362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Answer the questions, saying that the round trip has already taken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рlасе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Remember to use the accusative case.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Model:		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Лиза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В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магазине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Нет, она уже ходила в магазин.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Ольга? В библиотеке?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туристы? В музее?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Володя? На почте?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Митя и Ира? В аптеке?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Лариса? В бассейне? </a:t>
            </a:r>
            <a:endParaRPr lang="cs-CZ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867FAA-4554-46CD-85EC-333C6FBB99C9}"/>
              </a:ext>
            </a:extLst>
          </p:cNvPr>
          <p:cNvSpPr txBox="1"/>
          <p:nvPr/>
        </p:nvSpPr>
        <p:spPr>
          <a:xfrm>
            <a:off x="6479822" y="704740"/>
            <a:ext cx="2562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1696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8" descr="C:\Users\Marita\Desktop\Troika\lineartconverts\urok 9 lineart\byli v kino2.gif">
            <a:extLst>
              <a:ext uri="{FF2B5EF4-FFF2-40B4-BE49-F238E27FC236}">
                <a16:creationId xmlns:a16="http://schemas.microsoft.com/office/drawing/2014/main" id="{8E6B318A-C925-4B8E-A68E-4A67BA78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06675"/>
            <a:ext cx="19113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6" descr="C:\Users\Marita\Desktop\Troika\lineartconverts\urok 9 lineart\rabotal2.gif">
            <a:extLst>
              <a:ext uri="{FF2B5EF4-FFF2-40B4-BE49-F238E27FC236}">
                <a16:creationId xmlns:a16="http://schemas.microsoft.com/office/drawing/2014/main" id="{105DD2F3-7DE5-4BF6-B78B-9869FBDBB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14601"/>
            <a:ext cx="163195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Slide Number Placeholder 5">
            <a:extLst>
              <a:ext uri="{FF2B5EF4-FFF2-40B4-BE49-F238E27FC236}">
                <a16:creationId xmlns:a16="http://schemas.microsoft.com/office/drawing/2014/main" id="{D9CD4B3B-AEBB-43A2-9728-EFF13895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76E829-38B0-40BF-90CE-C76DE88ED68C}" type="slidenum">
              <a:rPr lang="en-US" altLang="cs-CZ" sz="1400"/>
              <a:pPr eaLnBrk="1" hangingPunct="1"/>
              <a:t>3</a:t>
            </a:fld>
            <a:endParaRPr lang="en-US" altLang="cs-CZ" sz="1400"/>
          </a:p>
        </p:txBody>
      </p:sp>
      <p:sp>
        <p:nvSpPr>
          <p:cNvPr id="609287" name="Text Box 7">
            <a:extLst>
              <a:ext uri="{FF2B5EF4-FFF2-40B4-BE49-F238E27FC236}">
                <a16:creationId xmlns:a16="http://schemas.microsoft.com/office/drawing/2014/main" id="{D15AD5E5-77A4-4F7F-AE4B-F714BB64D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387476"/>
            <a:ext cx="190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cs-CZ"/>
              <a:t>Лариса и Сергей </a:t>
            </a:r>
            <a:r>
              <a:rPr lang="ru-RU" altLang="cs-CZ">
                <a:solidFill>
                  <a:schemeClr val="accent2"/>
                </a:solidFill>
              </a:rPr>
              <a:t>б</a:t>
            </a:r>
            <a:r>
              <a:rPr lang="ru-RU" altLang="cs-CZ">
                <a:solidFill>
                  <a:srgbClr val="FF0000"/>
                </a:solidFill>
              </a:rPr>
              <a:t>ы</a:t>
            </a:r>
            <a:r>
              <a:rPr lang="ru-RU" altLang="cs-CZ">
                <a:solidFill>
                  <a:schemeClr val="accent2"/>
                </a:solidFill>
              </a:rPr>
              <a:t>ли</a:t>
            </a:r>
            <a:r>
              <a:rPr lang="ru-RU" altLang="cs-CZ"/>
              <a:t> в кин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. </a:t>
            </a:r>
            <a:endParaRPr lang="en-US" altLang="cs-CZ"/>
          </a:p>
        </p:txBody>
      </p:sp>
      <p:sp>
        <p:nvSpPr>
          <p:cNvPr id="609289" name="Text Box 9">
            <a:extLst>
              <a:ext uri="{FF2B5EF4-FFF2-40B4-BE49-F238E27FC236}">
                <a16:creationId xmlns:a16="http://schemas.microsoft.com/office/drawing/2014/main" id="{7B9B8E2A-6EF5-49EB-9BAA-0DBEE43B5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4724401"/>
            <a:ext cx="1754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Он раб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та</a:t>
            </a:r>
            <a:r>
              <a:rPr lang="ru-RU" altLang="cs-CZ">
                <a:solidFill>
                  <a:schemeClr val="accent2"/>
                </a:solidFill>
              </a:rPr>
              <a:t>л</a:t>
            </a:r>
            <a:r>
              <a:rPr lang="ru-RU" altLang="cs-CZ"/>
              <a:t>.</a:t>
            </a:r>
            <a:endParaRPr lang="en-US" altLang="cs-CZ"/>
          </a:p>
        </p:txBody>
      </p:sp>
      <p:sp>
        <p:nvSpPr>
          <p:cNvPr id="609290" name="Text Box 10">
            <a:extLst>
              <a:ext uri="{FF2B5EF4-FFF2-40B4-BE49-F238E27FC236}">
                <a16:creationId xmlns:a16="http://schemas.microsoft.com/office/drawing/2014/main" id="{1CB1AAB8-0F27-4250-A72C-DC5082815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740276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cs-CZ"/>
              <a:t> Они смотр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>
                <a:solidFill>
                  <a:schemeClr val="accent2"/>
                </a:solidFill>
              </a:rPr>
              <a:t>ли</a:t>
            </a:r>
            <a:r>
              <a:rPr lang="ru-RU" altLang="cs-CZ"/>
              <a:t> н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вый фильм.</a:t>
            </a:r>
            <a:endParaRPr lang="en-US" altLang="cs-CZ"/>
          </a:p>
        </p:txBody>
      </p:sp>
      <p:sp>
        <p:nvSpPr>
          <p:cNvPr id="609291" name="Text Box 11">
            <a:extLst>
              <a:ext uri="{FF2B5EF4-FFF2-40B4-BE49-F238E27FC236}">
                <a16:creationId xmlns:a16="http://schemas.microsoft.com/office/drawing/2014/main" id="{91E9C3EC-17BA-49AC-BC77-5333CF27A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676401"/>
            <a:ext cx="198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cs-CZ"/>
              <a:t>Андрей </a:t>
            </a:r>
            <a:r>
              <a:rPr lang="ru-RU" altLang="cs-CZ">
                <a:solidFill>
                  <a:schemeClr val="accent2"/>
                </a:solidFill>
              </a:rPr>
              <a:t>был</a:t>
            </a:r>
            <a:r>
              <a:rPr lang="ru-RU" altLang="cs-CZ"/>
              <a:t> в библиот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/>
              <a:t>ке. </a:t>
            </a:r>
            <a:endParaRPr lang="en-US" altLang="cs-CZ"/>
          </a:p>
        </p:txBody>
      </p:sp>
      <p:sp>
        <p:nvSpPr>
          <p:cNvPr id="609292" name="Text Box 12">
            <a:extLst>
              <a:ext uri="{FF2B5EF4-FFF2-40B4-BE49-F238E27FC236}">
                <a16:creationId xmlns:a16="http://schemas.microsoft.com/office/drawing/2014/main" id="{AD06BE55-D8B4-4689-B668-99915DCC1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463676"/>
            <a:ext cx="198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cs-CZ"/>
              <a:t>Наташа </a:t>
            </a:r>
            <a:r>
              <a:rPr lang="ru-RU" altLang="cs-CZ">
                <a:solidFill>
                  <a:schemeClr val="accent2"/>
                </a:solidFill>
              </a:rPr>
              <a:t>был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>
                <a:solidFill>
                  <a:schemeClr val="accent1"/>
                </a:solidFill>
              </a:rPr>
              <a:t> </a:t>
            </a:r>
            <a:r>
              <a:rPr lang="ru-RU" altLang="cs-CZ"/>
              <a:t>д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ма.</a:t>
            </a:r>
            <a:endParaRPr lang="en-US" altLang="cs-CZ"/>
          </a:p>
        </p:txBody>
      </p:sp>
      <p:sp>
        <p:nvSpPr>
          <p:cNvPr id="33802" name="Text Box 13">
            <a:extLst>
              <a:ext uri="{FF2B5EF4-FFF2-40B4-BE49-F238E27FC236}">
                <a16:creationId xmlns:a16="http://schemas.microsoft.com/office/drawing/2014/main" id="{18D685EC-79B6-4B43-B485-3E09B6C95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28600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cs-CZ" sz="3200"/>
              <a:t>Где они </a:t>
            </a:r>
            <a:r>
              <a:rPr lang="ru-RU" altLang="cs-CZ" sz="3200">
                <a:solidFill>
                  <a:schemeClr val="accent2"/>
                </a:solidFill>
              </a:rPr>
              <a:t>б</a:t>
            </a:r>
            <a:r>
              <a:rPr lang="ru-RU" altLang="cs-CZ" sz="3200">
                <a:solidFill>
                  <a:srgbClr val="FF0000"/>
                </a:solidFill>
              </a:rPr>
              <a:t>ы</a:t>
            </a:r>
            <a:r>
              <a:rPr lang="ru-RU" altLang="cs-CZ" sz="3200">
                <a:solidFill>
                  <a:schemeClr val="accent2"/>
                </a:solidFill>
              </a:rPr>
              <a:t>ли</a:t>
            </a:r>
            <a:r>
              <a:rPr lang="ru-RU" altLang="cs-CZ" sz="3200"/>
              <a:t> вчера?</a:t>
            </a:r>
            <a:endParaRPr lang="en-US" altLang="cs-CZ" sz="3200"/>
          </a:p>
        </p:txBody>
      </p:sp>
      <p:pic>
        <p:nvPicPr>
          <p:cNvPr id="33803" name="Picture 17" descr="C:\Users\Marita\Desktop\Troika\lineartconverts\urok 9 lineart\zanimalas2.gif">
            <a:extLst>
              <a:ext uri="{FF2B5EF4-FFF2-40B4-BE49-F238E27FC236}">
                <a16:creationId xmlns:a16="http://schemas.microsoft.com/office/drawing/2014/main" id="{3C68450D-CD00-4CB6-97A5-DE970BC0C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228850"/>
            <a:ext cx="20796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9A822-0FC0-4A74-95D9-C492CB83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962401"/>
            <a:ext cx="2350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Она заним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>
                <a:solidFill>
                  <a:schemeClr val="accent2"/>
                </a:solidFill>
              </a:rPr>
              <a:t>лась</a:t>
            </a:r>
            <a:r>
              <a:rPr lang="ru-RU" altLang="cs-CZ"/>
              <a:t>.</a:t>
            </a:r>
            <a:endParaRPr lang="en-US" altLang="cs-CZ"/>
          </a:p>
        </p:txBody>
      </p:sp>
      <p:sp>
        <p:nvSpPr>
          <p:cNvPr id="33805" name="TextBox 16">
            <a:extLst>
              <a:ext uri="{FF2B5EF4-FFF2-40B4-BE49-F238E27FC236}">
                <a16:creationId xmlns:a16="http://schemas.microsoft.com/office/drawing/2014/main" id="{CF685110-BB0B-4702-8E03-C19048BE5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6" y="5805488"/>
            <a:ext cx="33453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800"/>
              <a:t>Что они там д</a:t>
            </a:r>
            <a:r>
              <a:rPr lang="ru-RU" altLang="cs-CZ" sz="2800">
                <a:solidFill>
                  <a:srgbClr val="FF0000"/>
                </a:solidFill>
              </a:rPr>
              <a:t>е</a:t>
            </a:r>
            <a:r>
              <a:rPr lang="ru-RU" altLang="cs-CZ" sz="2800"/>
              <a:t>ла</a:t>
            </a:r>
            <a:r>
              <a:rPr lang="ru-RU" altLang="cs-CZ" sz="2800">
                <a:solidFill>
                  <a:schemeClr val="accent2"/>
                </a:solidFill>
              </a:rPr>
              <a:t>ли</a:t>
            </a:r>
            <a:r>
              <a:rPr lang="en-US" altLang="cs-CZ" sz="2800"/>
              <a:t>?</a:t>
            </a:r>
          </a:p>
        </p:txBody>
      </p:sp>
      <p:sp>
        <p:nvSpPr>
          <p:cNvPr id="33806" name="Text Box 105">
            <a:extLst>
              <a:ext uri="{FF2B5EF4-FFF2-40B4-BE49-F238E27FC236}">
                <a16:creationId xmlns:a16="http://schemas.microsoft.com/office/drawing/2014/main" id="{4D7686AD-28EA-4A64-AC96-F02C08DFA4A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0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7" grpId="0"/>
      <p:bldP spid="609289" grpId="0"/>
      <p:bldP spid="609290" grpId="0"/>
      <p:bldP spid="609291" grpId="0"/>
      <p:bldP spid="60929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446268B8-AE3C-40B0-9204-BC0A3ADA0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0DA096-31B7-4469-8C73-D27E2770356F}" type="slidenum">
              <a:rPr lang="en-US" altLang="cs-CZ" sz="1400"/>
              <a:pPr eaLnBrk="1" hangingPunct="1"/>
              <a:t>4</a:t>
            </a:fld>
            <a:endParaRPr lang="en-US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0CD80E3-CDE2-4F2E-AB9C-3149E889B7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200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cs-CZ" sz="3600"/>
              <a:t>Что ты д</a:t>
            </a:r>
            <a:r>
              <a:rPr lang="ru-RU" altLang="cs-CZ" sz="3600">
                <a:solidFill>
                  <a:srgbClr val="FF0000"/>
                </a:solidFill>
              </a:rPr>
              <a:t>е</a:t>
            </a:r>
            <a:r>
              <a:rPr lang="ru-RU" altLang="cs-CZ" sz="3600"/>
              <a:t>лал/а?</a:t>
            </a:r>
            <a:endParaRPr lang="en-US" altLang="cs-CZ" sz="3600"/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44EF106C-12D9-4CDA-B48E-D66B05EBA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047875"/>
            <a:ext cx="2133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говор</a:t>
            </a:r>
            <a:r>
              <a:rPr lang="ru-RU" altLang="cs-CZ">
                <a:solidFill>
                  <a:srgbClr val="FF0000"/>
                </a:solidFill>
              </a:rPr>
              <a:t>и</a:t>
            </a:r>
            <a:r>
              <a:rPr lang="ru-RU" altLang="cs-CZ">
                <a:solidFill>
                  <a:schemeClr val="accent2"/>
                </a:solidFill>
              </a:rPr>
              <a:t>ть</a:t>
            </a:r>
          </a:p>
          <a:p>
            <a:pPr eaLnBrk="1" hangingPunct="1"/>
            <a:r>
              <a:rPr lang="ru-RU" altLang="cs-CZ"/>
              <a:t>раб</a:t>
            </a:r>
            <a:r>
              <a:rPr lang="ru-RU" altLang="cs-CZ">
                <a:solidFill>
                  <a:srgbClr val="FF0000"/>
                </a:solidFill>
              </a:rPr>
              <a:t>о</a:t>
            </a:r>
            <a:r>
              <a:rPr lang="ru-RU" altLang="cs-CZ"/>
              <a:t>та</a:t>
            </a:r>
            <a:r>
              <a:rPr lang="ru-RU" altLang="cs-CZ">
                <a:solidFill>
                  <a:schemeClr val="accent2"/>
                </a:solidFill>
              </a:rPr>
              <a:t>ть</a:t>
            </a:r>
          </a:p>
          <a:p>
            <a:pPr eaLnBrk="1" hangingPunct="1"/>
            <a:r>
              <a:rPr lang="ru-RU" altLang="cs-CZ"/>
              <a:t>игр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>
                <a:solidFill>
                  <a:schemeClr val="accent2"/>
                </a:solidFill>
              </a:rPr>
              <a:t>ть</a:t>
            </a:r>
          </a:p>
          <a:p>
            <a:pPr eaLnBrk="1" hangingPunct="1"/>
            <a:r>
              <a:rPr lang="ru-RU" altLang="cs-CZ"/>
              <a:t>смотр</a:t>
            </a:r>
            <a:r>
              <a:rPr lang="ru-RU" altLang="cs-CZ">
                <a:solidFill>
                  <a:srgbClr val="FF0000"/>
                </a:solidFill>
              </a:rPr>
              <a:t>е</a:t>
            </a:r>
            <a:r>
              <a:rPr lang="ru-RU" altLang="cs-CZ">
                <a:solidFill>
                  <a:schemeClr val="accent2"/>
                </a:solidFill>
              </a:rPr>
              <a:t>ть</a:t>
            </a:r>
          </a:p>
          <a:p>
            <a:pPr eaLnBrk="1" hangingPunct="1"/>
            <a:r>
              <a:rPr lang="ru-RU" altLang="cs-CZ"/>
              <a:t>чит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>
                <a:solidFill>
                  <a:schemeClr val="accent2"/>
                </a:solidFill>
              </a:rPr>
              <a:t>ть</a:t>
            </a:r>
          </a:p>
          <a:p>
            <a:pPr eaLnBrk="1" hangingPunct="1"/>
            <a:r>
              <a:rPr lang="ru-RU" altLang="cs-CZ"/>
              <a:t>сл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r>
              <a:rPr lang="ru-RU" altLang="cs-CZ"/>
              <a:t>ша</a:t>
            </a:r>
            <a:r>
              <a:rPr lang="ru-RU" altLang="cs-CZ">
                <a:solidFill>
                  <a:schemeClr val="accent2"/>
                </a:solidFill>
              </a:rPr>
              <a:t>ть</a:t>
            </a:r>
          </a:p>
          <a:p>
            <a:pPr eaLnBrk="1" hangingPunct="1"/>
            <a:r>
              <a:rPr lang="ru-RU" altLang="cs-CZ"/>
              <a:t>гул</a:t>
            </a:r>
            <a:r>
              <a:rPr lang="ru-RU" altLang="cs-CZ">
                <a:solidFill>
                  <a:srgbClr val="FF0000"/>
                </a:solidFill>
              </a:rPr>
              <a:t>я</a:t>
            </a:r>
            <a:r>
              <a:rPr lang="ru-RU" altLang="cs-CZ">
                <a:solidFill>
                  <a:schemeClr val="accent2"/>
                </a:solidFill>
              </a:rPr>
              <a:t>ть</a:t>
            </a:r>
          </a:p>
          <a:p>
            <a:pPr eaLnBrk="1" hangingPunct="1"/>
            <a:endParaRPr lang="ru-RU" altLang="cs-CZ">
              <a:solidFill>
                <a:srgbClr val="FF3300"/>
              </a:solidFill>
            </a:endParaRPr>
          </a:p>
          <a:p>
            <a:pPr eaLnBrk="1" hangingPunct="1"/>
            <a:endParaRPr lang="en-US" altLang="cs-CZ">
              <a:solidFill>
                <a:srgbClr val="FF3300"/>
              </a:solidFill>
            </a:endParaRPr>
          </a:p>
          <a:p>
            <a:pPr eaLnBrk="1" hangingPunct="1"/>
            <a:r>
              <a:rPr lang="ru-RU" altLang="cs-CZ"/>
              <a:t>заним</a:t>
            </a:r>
            <a:r>
              <a:rPr lang="ru-RU" altLang="cs-CZ">
                <a:solidFill>
                  <a:srgbClr val="FF0000"/>
                </a:solidFill>
              </a:rPr>
              <a:t>а</a:t>
            </a:r>
            <a:r>
              <a:rPr lang="ru-RU" altLang="cs-CZ">
                <a:solidFill>
                  <a:schemeClr val="accent2"/>
                </a:solidFill>
              </a:rPr>
              <a:t>ться</a:t>
            </a:r>
            <a:endParaRPr lang="en-US" altLang="cs-CZ">
              <a:solidFill>
                <a:schemeClr val="accent2"/>
              </a:solidFill>
            </a:endParaRP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BB1BC962-321C-469D-98BF-1F84FFA26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581275"/>
            <a:ext cx="1828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dirty="0">
                <a:solidFill>
                  <a:schemeClr val="accent2"/>
                </a:solidFill>
              </a:rPr>
              <a:t>л</a:t>
            </a:r>
            <a:r>
              <a:rPr lang="en-GB" altLang="cs-CZ" dirty="0">
                <a:solidFill>
                  <a:schemeClr val="accent2"/>
                </a:solidFill>
              </a:rPr>
              <a:t> (M)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>
                <a:solidFill>
                  <a:schemeClr val="accent2"/>
                </a:solidFill>
              </a:rPr>
              <a:t>ла</a:t>
            </a:r>
            <a:r>
              <a:rPr lang="en-GB" altLang="cs-CZ" dirty="0">
                <a:solidFill>
                  <a:schemeClr val="accent2"/>
                </a:solidFill>
              </a:rPr>
              <a:t> (F)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 err="1">
                <a:solidFill>
                  <a:schemeClr val="accent2"/>
                </a:solidFill>
              </a:rPr>
              <a:t>ло</a:t>
            </a:r>
            <a:r>
              <a:rPr lang="en-GB" altLang="cs-CZ" dirty="0">
                <a:solidFill>
                  <a:schemeClr val="accent2"/>
                </a:solidFill>
              </a:rPr>
              <a:t> (N)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>
                <a:solidFill>
                  <a:schemeClr val="accent2"/>
                </a:solidFill>
              </a:rPr>
              <a:t>ли</a:t>
            </a:r>
            <a:r>
              <a:rPr lang="en-GB" altLang="cs-CZ" dirty="0">
                <a:solidFill>
                  <a:schemeClr val="accent2"/>
                </a:solidFill>
              </a:rPr>
              <a:t> (pl)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 err="1">
                <a:solidFill>
                  <a:schemeClr val="accent2"/>
                </a:solidFill>
              </a:rPr>
              <a:t>лся</a:t>
            </a:r>
            <a:r>
              <a:rPr lang="en-GB" altLang="cs-CZ" dirty="0">
                <a:solidFill>
                  <a:schemeClr val="accent2"/>
                </a:solidFill>
              </a:rPr>
              <a:t> (M)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 err="1">
                <a:solidFill>
                  <a:schemeClr val="accent2"/>
                </a:solidFill>
              </a:rPr>
              <a:t>лась</a:t>
            </a:r>
            <a:r>
              <a:rPr lang="en-GB" altLang="cs-CZ" dirty="0">
                <a:solidFill>
                  <a:schemeClr val="accent2"/>
                </a:solidFill>
              </a:rPr>
              <a:t> (F)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>
                <a:solidFill>
                  <a:schemeClr val="accent2"/>
                </a:solidFill>
              </a:rPr>
              <a:t>(лось)</a:t>
            </a:r>
            <a:r>
              <a:rPr lang="en-GB" altLang="cs-CZ" dirty="0">
                <a:solidFill>
                  <a:schemeClr val="accent2"/>
                </a:solidFill>
              </a:rPr>
              <a:t> (N)</a:t>
            </a:r>
            <a:endParaRPr lang="ru-RU" altLang="cs-CZ" dirty="0">
              <a:solidFill>
                <a:schemeClr val="accent2"/>
              </a:solidFill>
            </a:endParaRPr>
          </a:p>
          <a:p>
            <a:pPr eaLnBrk="1" hangingPunct="1"/>
            <a:r>
              <a:rPr lang="ru-RU" altLang="cs-CZ" dirty="0" err="1">
                <a:solidFill>
                  <a:schemeClr val="accent2"/>
                </a:solidFill>
              </a:rPr>
              <a:t>лись</a:t>
            </a:r>
            <a:r>
              <a:rPr lang="en-GB" altLang="cs-CZ" dirty="0">
                <a:solidFill>
                  <a:schemeClr val="accent2"/>
                </a:solidFill>
              </a:rPr>
              <a:t> (pl)</a:t>
            </a:r>
            <a:endParaRPr lang="ru-RU" altLang="cs-CZ" dirty="0">
              <a:solidFill>
                <a:schemeClr val="accent2"/>
              </a:solidFill>
            </a:endParaRP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1F4AAFFC-5F83-4D52-BA44-4822C8638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67075"/>
            <a:ext cx="35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/>
              <a:t>+</a:t>
            </a:r>
          </a:p>
        </p:txBody>
      </p:sp>
      <p:sp>
        <p:nvSpPr>
          <p:cNvPr id="34823" name="Text Box 105">
            <a:extLst>
              <a:ext uri="{FF2B5EF4-FFF2-40B4-BE49-F238E27FC236}">
                <a16:creationId xmlns:a16="http://schemas.microsoft.com/office/drawing/2014/main" id="{367A7E7A-066E-4CAE-8138-2ADA1E594BD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>
            <a:extLst>
              <a:ext uri="{FF2B5EF4-FFF2-40B4-BE49-F238E27FC236}">
                <a16:creationId xmlns:a16="http://schemas.microsoft.com/office/drawing/2014/main" id="{E7DEB95B-3D8D-4A23-96B5-BB27FCEB9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97E6FDE-E668-4FE4-8E6B-CE83703BBCF8}" type="slidenum">
              <a:rPr lang="en-US" altLang="cs-CZ" sz="1400"/>
              <a:pPr eaLnBrk="1" hangingPunct="1"/>
              <a:t>5</a:t>
            </a:fld>
            <a:endParaRPr lang="en-US" altLang="cs-CZ" sz="1400"/>
          </a:p>
        </p:txBody>
      </p:sp>
      <p:pic>
        <p:nvPicPr>
          <p:cNvPr id="35843" name="Picture 2" descr="na katere">
            <a:extLst>
              <a:ext uri="{FF2B5EF4-FFF2-40B4-BE49-F238E27FC236}">
                <a16:creationId xmlns:a16="http://schemas.microsoft.com/office/drawing/2014/main" id="{41FE374C-3233-4BEB-AB51-B7502A7FB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12395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6">
            <a:extLst>
              <a:ext uri="{FF2B5EF4-FFF2-40B4-BE49-F238E27FC236}">
                <a16:creationId xmlns:a16="http://schemas.microsoft.com/office/drawing/2014/main" id="{6DA085B5-DDF3-4D85-9178-7E796B274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9" y="411164"/>
            <a:ext cx="5788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cs-CZ" sz="3200"/>
              <a:t>Где они б</a:t>
            </a:r>
            <a:r>
              <a:rPr lang="ru-RU" altLang="cs-CZ" sz="3200">
                <a:solidFill>
                  <a:srgbClr val="FF0000"/>
                </a:solidFill>
              </a:rPr>
              <a:t>ы</a:t>
            </a:r>
            <a:r>
              <a:rPr lang="ru-RU" altLang="cs-CZ" sz="3200"/>
              <a:t>ли</a:t>
            </a:r>
            <a:r>
              <a:rPr lang="en-US" altLang="cs-CZ" sz="3200"/>
              <a:t>?</a:t>
            </a:r>
            <a:r>
              <a:rPr lang="ru-RU" altLang="cs-CZ" sz="3200"/>
              <a:t> Что они д</a:t>
            </a:r>
            <a:r>
              <a:rPr lang="ru-RU" altLang="cs-CZ" sz="3200">
                <a:solidFill>
                  <a:srgbClr val="FF0000"/>
                </a:solidFill>
              </a:rPr>
              <a:t>е</a:t>
            </a:r>
            <a:r>
              <a:rPr lang="ru-RU" altLang="cs-CZ" sz="3200"/>
              <a:t>лали</a:t>
            </a:r>
            <a:r>
              <a:rPr lang="en-US" altLang="cs-CZ" sz="3200"/>
              <a:t>? </a:t>
            </a:r>
          </a:p>
        </p:txBody>
      </p:sp>
      <p:sp>
        <p:nvSpPr>
          <p:cNvPr id="35845" name="TextBox 7">
            <a:extLst>
              <a:ext uri="{FF2B5EF4-FFF2-40B4-BE49-F238E27FC236}">
                <a16:creationId xmlns:a16="http://schemas.microsoft.com/office/drawing/2014/main" id="{70EE7F64-49F4-41F6-B1CB-4E647FED1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5943600"/>
            <a:ext cx="146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река Нева</a:t>
            </a:r>
            <a:endParaRPr lang="en-US" altLang="cs-CZ"/>
          </a:p>
        </p:txBody>
      </p:sp>
      <p:sp>
        <p:nvSpPr>
          <p:cNvPr id="35846" name="Text Box 105">
            <a:extLst>
              <a:ext uri="{FF2B5EF4-FFF2-40B4-BE49-F238E27FC236}">
                <a16:creationId xmlns:a16="http://schemas.microsoft.com/office/drawing/2014/main" id="{4ED3C3CE-2381-46F3-838B-0D8214A5335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>
            <a:extLst>
              <a:ext uri="{FF2B5EF4-FFF2-40B4-BE49-F238E27FC236}">
                <a16:creationId xmlns:a16="http://schemas.microsoft.com/office/drawing/2014/main" id="{54E8A493-514B-420A-8CFE-52820F41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0DBA21-51F3-415F-AA8B-36106110DF2E}" type="slidenum">
              <a:rPr lang="en-US" altLang="cs-CZ" sz="1400"/>
              <a:pPr eaLnBrk="1" hangingPunct="1"/>
              <a:t>6</a:t>
            </a:fld>
            <a:endParaRPr lang="en-US" altLang="cs-CZ" sz="1400"/>
          </a:p>
        </p:txBody>
      </p:sp>
      <p:pic>
        <p:nvPicPr>
          <p:cNvPr id="36867" name="Picture 2" descr="C:\Users\Marita\Desktop\Troika\troika photos\Moscow 2006\Photos from trip2006\P5270015.JPG">
            <a:extLst>
              <a:ext uri="{FF2B5EF4-FFF2-40B4-BE49-F238E27FC236}">
                <a16:creationId xmlns:a16="http://schemas.microsoft.com/office/drawing/2014/main" id="{66108440-E98F-40EE-BA41-DBF2B0BB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5">
            <a:extLst>
              <a:ext uri="{FF2B5EF4-FFF2-40B4-BE49-F238E27FC236}">
                <a16:creationId xmlns:a16="http://schemas.microsoft.com/office/drawing/2014/main" id="{FBFD18CD-1BCF-44B8-85BD-3A3D9D0F6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9" y="411164"/>
            <a:ext cx="5788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Где они б</a:t>
            </a:r>
            <a:r>
              <a:rPr lang="ru-RU" altLang="cs-CZ" sz="3200">
                <a:solidFill>
                  <a:srgbClr val="FF0000"/>
                </a:solidFill>
              </a:rPr>
              <a:t>ы</a:t>
            </a:r>
            <a:r>
              <a:rPr lang="ru-RU" altLang="cs-CZ" sz="3200"/>
              <a:t>ли</a:t>
            </a:r>
            <a:r>
              <a:rPr lang="en-US" altLang="cs-CZ" sz="3200"/>
              <a:t>?</a:t>
            </a:r>
            <a:r>
              <a:rPr lang="ru-RU" altLang="cs-CZ" sz="3200"/>
              <a:t> Что они д</a:t>
            </a:r>
            <a:r>
              <a:rPr lang="ru-RU" altLang="cs-CZ" sz="3200">
                <a:solidFill>
                  <a:srgbClr val="FF0000"/>
                </a:solidFill>
              </a:rPr>
              <a:t>е</a:t>
            </a:r>
            <a:r>
              <a:rPr lang="ru-RU" altLang="cs-CZ" sz="3200"/>
              <a:t>лали</a:t>
            </a:r>
            <a:r>
              <a:rPr lang="en-US" altLang="cs-CZ" sz="3200"/>
              <a:t>? </a:t>
            </a:r>
          </a:p>
        </p:txBody>
      </p:sp>
      <p:sp>
        <p:nvSpPr>
          <p:cNvPr id="36869" name="TextBox 6">
            <a:extLst>
              <a:ext uri="{FF2B5EF4-FFF2-40B4-BE49-F238E27FC236}">
                <a16:creationId xmlns:a16="http://schemas.microsoft.com/office/drawing/2014/main" id="{29B8EEEE-6527-428B-9199-1C1620590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9" y="6096001"/>
            <a:ext cx="1733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лес – в лес</a:t>
            </a:r>
            <a:r>
              <a:rPr lang="ru-RU" altLang="cs-CZ">
                <a:solidFill>
                  <a:srgbClr val="FF0000"/>
                </a:solidFill>
              </a:rPr>
              <a:t>у</a:t>
            </a:r>
            <a:endParaRPr lang="en-US" altLang="cs-CZ">
              <a:solidFill>
                <a:srgbClr val="FF0000"/>
              </a:solidFill>
            </a:endParaRPr>
          </a:p>
        </p:txBody>
      </p:sp>
      <p:sp>
        <p:nvSpPr>
          <p:cNvPr id="36870" name="Text Box 105">
            <a:extLst>
              <a:ext uri="{FF2B5EF4-FFF2-40B4-BE49-F238E27FC236}">
                <a16:creationId xmlns:a16="http://schemas.microsoft.com/office/drawing/2014/main" id="{55B7DDF0-597B-4492-9DCC-39AF37F91E8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F1BACAA0-444E-4FF3-93DA-E1B4AD0C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D14339A-86E0-4A41-8B97-55EB9075919B}" type="slidenum">
              <a:rPr lang="en-US" altLang="cs-CZ" sz="1400"/>
              <a:pPr eaLnBrk="1" hangingPunct="1"/>
              <a:t>7</a:t>
            </a:fld>
            <a:endParaRPr lang="en-US" altLang="cs-CZ" sz="1400"/>
          </a:p>
        </p:txBody>
      </p:sp>
      <p:pic>
        <p:nvPicPr>
          <p:cNvPr id="37891" name="Picture 2" descr="C:\Users\Marita\Desktop\Troika\troika photos\Moscow 2006\Photos from trip2006\P5270025.JPG">
            <a:extLst>
              <a:ext uri="{FF2B5EF4-FFF2-40B4-BE49-F238E27FC236}">
                <a16:creationId xmlns:a16="http://schemas.microsoft.com/office/drawing/2014/main" id="{B82DF6F9-30ED-4ABD-BE42-5F02663C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5">
            <a:extLst>
              <a:ext uri="{FF2B5EF4-FFF2-40B4-BE49-F238E27FC236}">
                <a16:creationId xmlns:a16="http://schemas.microsoft.com/office/drawing/2014/main" id="{10BFCD84-6F83-41DC-AD0F-396D00E99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9" y="411164"/>
            <a:ext cx="5788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200"/>
              <a:t>Где они б</a:t>
            </a:r>
            <a:r>
              <a:rPr lang="ru-RU" altLang="cs-CZ" sz="3200">
                <a:solidFill>
                  <a:srgbClr val="FF0000"/>
                </a:solidFill>
              </a:rPr>
              <a:t>ы</a:t>
            </a:r>
            <a:r>
              <a:rPr lang="ru-RU" altLang="cs-CZ" sz="3200"/>
              <a:t>ли</a:t>
            </a:r>
            <a:r>
              <a:rPr lang="en-US" altLang="cs-CZ" sz="3200"/>
              <a:t>?</a:t>
            </a:r>
            <a:r>
              <a:rPr lang="ru-RU" altLang="cs-CZ" sz="3200"/>
              <a:t> Что они д</a:t>
            </a:r>
            <a:r>
              <a:rPr lang="ru-RU" altLang="cs-CZ" sz="3200">
                <a:solidFill>
                  <a:srgbClr val="FF0000"/>
                </a:solidFill>
              </a:rPr>
              <a:t>е</a:t>
            </a:r>
            <a:r>
              <a:rPr lang="ru-RU" altLang="cs-CZ" sz="3200"/>
              <a:t>лали</a:t>
            </a:r>
            <a:r>
              <a:rPr lang="en-US" altLang="cs-CZ" sz="3200"/>
              <a:t>? </a:t>
            </a:r>
          </a:p>
        </p:txBody>
      </p:sp>
      <p:sp>
        <p:nvSpPr>
          <p:cNvPr id="37893" name="TextBox 6">
            <a:extLst>
              <a:ext uri="{FF2B5EF4-FFF2-40B4-BE49-F238E27FC236}">
                <a16:creationId xmlns:a16="http://schemas.microsoft.com/office/drawing/2014/main" id="{07616FF4-3529-418F-A423-A4D65B0D0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364" y="6172200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/>
              <a:t>дача (на)</a:t>
            </a:r>
            <a:endParaRPr lang="en-US" altLang="cs-CZ"/>
          </a:p>
        </p:txBody>
      </p:sp>
      <p:sp>
        <p:nvSpPr>
          <p:cNvPr id="37894" name="Text Box 105">
            <a:extLst>
              <a:ext uri="{FF2B5EF4-FFF2-40B4-BE49-F238E27FC236}">
                <a16:creationId xmlns:a16="http://schemas.microsoft.com/office/drawing/2014/main" id="{03B8A5D3-9260-4982-9C5C-DECC2E7BF78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00FB79D9-B9BF-4C6E-984C-B9BD2FFFB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B22571-3C57-43F7-BBE4-E17304268B9D}" type="slidenum">
              <a:rPr lang="en-US" altLang="cs-CZ" sz="1400"/>
              <a:pPr eaLnBrk="1" hangingPunct="1"/>
              <a:t>8</a:t>
            </a:fld>
            <a:endParaRPr lang="en-US" altLang="cs-CZ" sz="1400"/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2F7E2ED4-2FC9-48EF-85F3-2DC6924E4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39065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5">
            <a:extLst>
              <a:ext uri="{FF2B5EF4-FFF2-40B4-BE49-F238E27FC236}">
                <a16:creationId xmlns:a16="http://schemas.microsoft.com/office/drawing/2014/main" id="{2CD2FAAB-425C-4942-9B5B-E2E28E84A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609600"/>
            <a:ext cx="6489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3600"/>
              <a:t>Где они б</a:t>
            </a:r>
            <a:r>
              <a:rPr lang="ru-RU" altLang="cs-CZ" sz="3600">
                <a:solidFill>
                  <a:srgbClr val="FF0000"/>
                </a:solidFill>
              </a:rPr>
              <a:t>ы</a:t>
            </a:r>
            <a:r>
              <a:rPr lang="ru-RU" altLang="cs-CZ" sz="3600"/>
              <a:t>ли</a:t>
            </a:r>
            <a:r>
              <a:rPr lang="en-US" altLang="cs-CZ" sz="3600"/>
              <a:t>?</a:t>
            </a:r>
            <a:r>
              <a:rPr lang="ru-RU" altLang="cs-CZ" sz="3600"/>
              <a:t> Что они д</a:t>
            </a:r>
            <a:r>
              <a:rPr lang="ru-RU" altLang="cs-CZ" sz="3600">
                <a:solidFill>
                  <a:srgbClr val="FF0000"/>
                </a:solidFill>
              </a:rPr>
              <a:t>е</a:t>
            </a:r>
            <a:r>
              <a:rPr lang="ru-RU" altLang="cs-CZ" sz="3600"/>
              <a:t>лали</a:t>
            </a:r>
            <a:r>
              <a:rPr lang="en-US" altLang="cs-CZ" sz="3600"/>
              <a:t>? </a:t>
            </a:r>
          </a:p>
        </p:txBody>
      </p:sp>
      <p:sp>
        <p:nvSpPr>
          <p:cNvPr id="38917" name="Text Box 105">
            <a:extLst>
              <a:ext uri="{FF2B5EF4-FFF2-40B4-BE49-F238E27FC236}">
                <a16:creationId xmlns:a16="http://schemas.microsoft.com/office/drawing/2014/main" id="{8006E15A-A0AE-4B8B-960D-29EA5827FCA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4" descr="C:\Users\Marita\Desktop\Troika\lineartconverts\urok 9 lineart\na konkax2.gif">
            <a:extLst>
              <a:ext uri="{FF2B5EF4-FFF2-40B4-BE49-F238E27FC236}">
                <a16:creationId xmlns:a16="http://schemas.microsoft.com/office/drawing/2014/main" id="{0E7AF469-BE46-464D-8A58-DFF871101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6" y="3976688"/>
            <a:ext cx="21764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lide Number Placeholder 5">
            <a:extLst>
              <a:ext uri="{FF2B5EF4-FFF2-40B4-BE49-F238E27FC236}">
                <a16:creationId xmlns:a16="http://schemas.microsoft.com/office/drawing/2014/main" id="{D6CEE866-4478-4D8B-AAC1-7CD2602D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FC3CD0-CCFA-415B-8CFC-C558A0DCD751}" type="slidenum">
              <a:rPr lang="en-US" altLang="cs-CZ" sz="1400"/>
              <a:pPr eaLnBrk="1" hangingPunct="1"/>
              <a:t>9</a:t>
            </a:fld>
            <a:endParaRPr lang="en-US" altLang="cs-CZ" sz="1400"/>
          </a:p>
        </p:txBody>
      </p:sp>
      <p:pic>
        <p:nvPicPr>
          <p:cNvPr id="39940" name="Picture 12" descr="C:\Users\Marita\Desktop\Troika\lineartconverts\urok 9 lineart\na lyzhax2.gif">
            <a:extLst>
              <a:ext uri="{FF2B5EF4-FFF2-40B4-BE49-F238E27FC236}">
                <a16:creationId xmlns:a16="http://schemas.microsoft.com/office/drawing/2014/main" id="{36B9F691-EC98-4EDC-A45E-702389BB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09688"/>
            <a:ext cx="2160588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5" descr="C:\Users\Marita\Desktop\Troika\lineartconverts\urok 9 lineart\na rolikax2.gif">
            <a:extLst>
              <a:ext uri="{FF2B5EF4-FFF2-40B4-BE49-F238E27FC236}">
                <a16:creationId xmlns:a16="http://schemas.microsoft.com/office/drawing/2014/main" id="{D70625B3-5EFD-4CCB-B8B5-6A892EC0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4052889"/>
            <a:ext cx="23558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8" descr="C:\Users\Marita\Desktop\Troika\lineartconverts\urok 9 lineart\lovit rybu2.gif">
            <a:extLst>
              <a:ext uri="{FF2B5EF4-FFF2-40B4-BE49-F238E27FC236}">
                <a16:creationId xmlns:a16="http://schemas.microsoft.com/office/drawing/2014/main" id="{4625EA80-D1AC-4630-954F-E40F602B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1309688"/>
            <a:ext cx="2740025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14">
            <a:extLst>
              <a:ext uri="{FF2B5EF4-FFF2-40B4-BE49-F238E27FC236}">
                <a16:creationId xmlns:a16="http://schemas.microsoft.com/office/drawing/2014/main" id="{0F9A47A4-961B-4FE5-B3FE-E45D730BF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4" y="501650"/>
            <a:ext cx="3513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cs-CZ" sz="3600"/>
              <a:t>Что они д</a:t>
            </a:r>
            <a:r>
              <a:rPr lang="ru-RU" altLang="cs-CZ" sz="3600">
                <a:solidFill>
                  <a:srgbClr val="FF0000"/>
                </a:solidFill>
              </a:rPr>
              <a:t>е</a:t>
            </a:r>
            <a:r>
              <a:rPr lang="ru-RU" altLang="cs-CZ" sz="3600"/>
              <a:t>лали</a:t>
            </a:r>
            <a:r>
              <a:rPr lang="en-US" altLang="cs-CZ" sz="3600"/>
              <a:t>? </a:t>
            </a:r>
          </a:p>
        </p:txBody>
      </p:sp>
      <p:sp>
        <p:nvSpPr>
          <p:cNvPr id="39944" name="TextBox 15">
            <a:extLst>
              <a:ext uri="{FF2B5EF4-FFF2-40B4-BE49-F238E27FC236}">
                <a16:creationId xmlns:a16="http://schemas.microsoft.com/office/drawing/2014/main" id="{F93ABEFE-E77B-4AA3-A77C-F7C5F8209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476" y="3062289"/>
            <a:ext cx="1012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000"/>
              <a:t>Наташа</a:t>
            </a:r>
            <a:endParaRPr lang="en-US" altLang="cs-CZ" sz="2000"/>
          </a:p>
        </p:txBody>
      </p:sp>
      <p:sp>
        <p:nvSpPr>
          <p:cNvPr id="39945" name="TextBox 16">
            <a:extLst>
              <a:ext uri="{FF2B5EF4-FFF2-40B4-BE49-F238E27FC236}">
                <a16:creationId xmlns:a16="http://schemas.microsoft.com/office/drawing/2014/main" id="{1E8FE5B1-A93E-42FD-A69F-C3ABA00D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6" y="6110288"/>
            <a:ext cx="119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000"/>
              <a:t>Светлана</a:t>
            </a:r>
            <a:endParaRPr lang="en-US" altLang="cs-CZ" sz="2000"/>
          </a:p>
        </p:txBody>
      </p:sp>
      <p:sp>
        <p:nvSpPr>
          <p:cNvPr id="39946" name="TextBox 17">
            <a:extLst>
              <a:ext uri="{FF2B5EF4-FFF2-40B4-BE49-F238E27FC236}">
                <a16:creationId xmlns:a16="http://schemas.microsoft.com/office/drawing/2014/main" id="{A62CE27E-973F-48D8-8573-8EBF1DD73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475" y="5729288"/>
            <a:ext cx="9554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000"/>
              <a:t>Сергей</a:t>
            </a:r>
            <a:endParaRPr lang="en-US" altLang="cs-CZ" sz="2000"/>
          </a:p>
        </p:txBody>
      </p:sp>
      <p:sp>
        <p:nvSpPr>
          <p:cNvPr id="39947" name="TextBox 18">
            <a:extLst>
              <a:ext uri="{FF2B5EF4-FFF2-40B4-BE49-F238E27FC236}">
                <a16:creationId xmlns:a16="http://schemas.microsoft.com/office/drawing/2014/main" id="{08BAD793-D559-4E28-B98D-2E4029494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275" y="3519488"/>
            <a:ext cx="127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cs-CZ" sz="2000"/>
              <a:t>дядя Коля</a:t>
            </a:r>
            <a:endParaRPr lang="en-US" altLang="cs-CZ" sz="2000"/>
          </a:p>
        </p:txBody>
      </p:sp>
      <p:sp>
        <p:nvSpPr>
          <p:cNvPr id="39948" name="Text Box 105">
            <a:extLst>
              <a:ext uri="{FF2B5EF4-FFF2-40B4-BE49-F238E27FC236}">
                <a16:creationId xmlns:a16="http://schemas.microsoft.com/office/drawing/2014/main" id="{D64ECA07-91FB-48B5-88A3-809C077A462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586788" y="3328988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cs-CZ" sz="1200">
                <a:solidFill>
                  <a:srgbClr val="000000"/>
                </a:solidFill>
                <a:ea typeface="MS PGothic" panose="020B0600070205080204" pitchFamily="34" charset="-128"/>
              </a:rPr>
              <a:t>Copyright © 2012 by John Wiley &amp; Sons, Inc.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1571</Words>
  <Application>Microsoft Office PowerPoint</Application>
  <PresentationFormat>Širokoúhlá obrazovka</PresentationFormat>
  <Paragraphs>272</Paragraphs>
  <Slides>29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Motiv Office</vt:lpstr>
      <vt:lpstr>Chapter 9</vt:lpstr>
      <vt:lpstr>Describing Past Activities (254)</vt:lpstr>
      <vt:lpstr>Prezentace aplikace PowerPoint</vt:lpstr>
      <vt:lpstr>Что ты делал/а?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Сергей ходил в магазин.</vt:lpstr>
      <vt:lpstr>was (in, at) or went (to)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Past tense of the verb быть</vt:lpstr>
      <vt:lpstr>Exercise 9: Put the verbs in parentheses in the past tense.</vt:lpstr>
      <vt:lpstr>Где они были?</vt:lpstr>
      <vt:lpstr>Continue the statements based on the information given in the first sentence.</vt:lpstr>
      <vt:lpstr>Past tense of reflexive verbs</vt:lpstr>
      <vt:lpstr>Verbs of Motion: Round Trips</vt:lpstr>
      <vt:lpstr>Prezentace aplikace PowerPoint</vt:lpstr>
      <vt:lpstr>Prezentace aplikace PowerPoint</vt:lpstr>
      <vt:lpstr>Write the corresponding question with где or куда</vt:lpstr>
      <vt:lpstr>Additional 1 </vt:lpstr>
      <vt:lpstr>Additional 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Světlana Michálková</dc:creator>
  <cp:lastModifiedBy>Zbyněk Michálek</cp:lastModifiedBy>
  <cp:revision>39</cp:revision>
  <dcterms:created xsi:type="dcterms:W3CDTF">2021-02-23T12:24:21Z</dcterms:created>
  <dcterms:modified xsi:type="dcterms:W3CDTF">2023-04-04T15:27:16Z</dcterms:modified>
</cp:coreProperties>
</file>