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2D07C-3D27-B240-D9C5-9DE448A00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F99A7C-B2EE-BAF6-9DDC-9896EABC6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9EE2E-7E5B-1CE9-C59D-26703A94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D8685-8136-AA75-77A3-EDB7D974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DA03DE-6C7E-E358-83E1-139D3EDE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81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91628-BB2F-8741-10AC-069D6F08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65B703-79B2-84CF-0F7D-98BDA526E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F62EE5-CE7E-634A-5340-891D1A6B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3B1E0-99DA-CAD3-C091-10B0E292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261EC3-5C84-8A6C-639D-93856F7E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8CCBC1-B6CE-4060-9996-19D2F07CF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FF7F05-D552-36D6-FF33-223E57D2F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52ADB-2843-2156-86B7-1360F9E9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5C26B-D7B4-E5E6-66BF-5856CDDA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D34660-1743-4572-582E-83BCF9E9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43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097C-5855-0BC4-F31F-888F0A21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79D09-694A-D936-C070-129CF6E7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9C40B1-ACD4-F578-A122-16CF49B2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16BDB0-C6DE-F6A9-C8D6-E285C241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EE0DFE-BC12-FBF6-D619-F9B95A19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12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1A3E0-584C-4A35-0186-B0146E9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7C0961-7B48-9922-4666-819A5D495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58CED8-F457-2D93-FBA5-CA0BC464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DB1E9-8061-EE23-DBC0-FDA8A1B0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BD325B-F9D7-264B-9ED7-0DBB5FD4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3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B6830-F7CC-6C5C-E201-38335606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6CFFE-72CD-BE32-9112-955BBB9E7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B5BDC8-D623-26F7-14B6-16967A4A6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24BBD0-E413-EDF8-B8C8-05F53DFA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A82D4-279C-AF3A-9A80-B80A4BE1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1D3216-ABA1-526C-327F-5B0AB6B2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61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48176-65DA-4709-3530-3598C85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3640F4-0A31-4E4C-BE90-0B5CA4B8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2067CF-B0FE-EDDC-DAB5-22A3D426A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A62AC0-4D17-4A41-D54D-7714D71E2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C854D0-29F1-3436-759F-D4A19D650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661829-9BF4-2B0B-F6C1-CE0D2FF9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B1ACBD-751A-3747-D4B9-C42D803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F347C7-BCF9-0976-8462-71941785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29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BAA9A-F67D-6466-7A0D-E5CFC37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26D597-CC9A-D314-A007-9FC1B46F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232579-DBA5-E633-1997-BBA9F863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AC2CEE-8744-A96D-4507-9A224069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72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4D0DD1-6219-BB05-C504-4D822044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4E7F79-B157-69C3-477C-8F23BA77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8EDC38-BC49-5A41-7F6E-7FDC336B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5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F5A8E-6367-B8F5-41FB-4A2604B3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318D8-1EE6-9475-9407-8A96982F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EFE9C-DE6C-16A3-C378-AE3FA6E0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65946D-0523-3B62-7D59-529B4446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3F2763-7887-D664-F9DF-F617BC1B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F7C4A3-C8E1-C35B-6B88-D1654487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3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5F09B-BC5F-21DA-4EE3-CBE2DADA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426C91-E691-DFDF-F248-2C4FEB31C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555EF8-4BC2-85C0-9D7D-D4C609E9E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101625-2C61-2AAE-40DE-D356F75C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238659-A7C9-CFDC-F456-7B8A3A2F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343C0-DDC2-42F2-F2A2-5C91AE73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5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D20843-7DED-A9FD-172C-C97BB8F6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6560B8-7D0F-C2B7-21D5-495CA4D18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012CD2-902D-EC7F-6CC3-432C2431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0D62-7873-4FA9-A1D8-DD7E03C5F063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58482-E816-A4AA-6371-0A36BECE9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F136F2-E472-3FBC-C939-3347F84B1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C1E4-AA82-4F9D-AD98-9D091FE36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93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hyperlink" Target="https://www.youtube.com/watch?time_continue=51&amp;v=mDt-LwDBKL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g-rKJ0E3a4FRAppeo9mCCDe5oouvT9uKPjcuat4fDYY/edit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ení k dispozici žádný popis fotky.">
            <a:extLst>
              <a:ext uri="{FF2B5EF4-FFF2-40B4-BE49-F238E27FC236}">
                <a16:creationId xmlns:a16="http://schemas.microsoft.com/office/drawing/2014/main" id="{2859E92D-4EAA-2DAD-CA5D-E686A514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0CE737-BE89-F199-9A56-1512CC4D6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0819"/>
            <a:ext cx="9144000" cy="2479675"/>
          </a:xfrm>
        </p:spPr>
        <p:txBody>
          <a:bodyPr>
            <a:normAutofit fontScale="90000"/>
          </a:bodyPr>
          <a:lstStyle/>
          <a:p>
            <a:b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Religionistická exkurze </a:t>
            </a:r>
            <a:b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E8CA4D-B029-CC53-3F06-F49BCFE85E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RLBcB303</a:t>
            </a:r>
          </a:p>
        </p:txBody>
      </p:sp>
    </p:spTree>
    <p:extLst>
      <p:ext uri="{BB962C8B-B14F-4D97-AF65-F5344CB8AC3E}">
        <p14:creationId xmlns:p14="http://schemas.microsoft.com/office/powerpoint/2010/main" val="70316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4F4FE-EE5A-5844-07CC-AE3F165F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Kam to bude?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EBAB1-A914-A903-6EB4-54B109775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010439-F957-5BF8-E3E6-6DCBEF4BB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93" y="1285590"/>
            <a:ext cx="10462616" cy="5283161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B68B802A-DCA9-9FB3-F147-132BA0E2C3B6}"/>
              </a:ext>
            </a:extLst>
          </p:cNvPr>
          <p:cNvSpPr/>
          <p:nvPr/>
        </p:nvSpPr>
        <p:spPr>
          <a:xfrm>
            <a:off x="6240027" y="4191289"/>
            <a:ext cx="572756" cy="14796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BFD97-81D7-521C-59EE-C590702E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AF9E4-325C-318F-24C3-7A41019E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AABA7A2E-2708-3952-CD44-641457812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b="14687"/>
          <a:stretch/>
        </p:blipFill>
        <p:spPr bwMode="auto">
          <a:xfrm>
            <a:off x="838200" y="298482"/>
            <a:ext cx="10515600" cy="60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EC1AEB3-3480-5FDA-A011-CE2ACDB72C43}"/>
              </a:ext>
            </a:extLst>
          </p:cNvPr>
          <p:cNvSpPr txBox="1"/>
          <p:nvPr/>
        </p:nvSpPr>
        <p:spPr>
          <a:xfrm>
            <a:off x="3440736" y="902295"/>
            <a:ext cx="79130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ZNOJMO: TO CHCEŠ </a:t>
            </a:r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7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FEBCD-8FFA-1D7F-2B5B-7255273E4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48CC665B-161C-B114-EB08-6C05A620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3" y="373224"/>
            <a:ext cx="3632719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pis není dostupný.">
            <a:extLst>
              <a:ext uri="{FF2B5EF4-FFF2-40B4-BE49-F238E27FC236}">
                <a16:creationId xmlns:a16="http://schemas.microsoft.com/office/drawing/2014/main" id="{F931FEA1-49C0-C866-1599-A522111B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14" y="982784"/>
            <a:ext cx="3212063" cy="42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pis není dostupný.">
            <a:extLst>
              <a:ext uri="{FF2B5EF4-FFF2-40B4-BE49-F238E27FC236}">
                <a16:creationId xmlns:a16="http://schemas.microsoft.com/office/drawing/2014/main" id="{B0380521-6A6E-BA56-C725-562CA23DF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0" y="87004"/>
            <a:ext cx="2576473" cy="34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pis není dostupný.">
            <a:extLst>
              <a:ext uri="{FF2B5EF4-FFF2-40B4-BE49-F238E27FC236}">
                <a16:creationId xmlns:a16="http://schemas.microsoft.com/office/drawing/2014/main" id="{98622C86-2288-7BD2-A129-C7B6A7F5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01" y="4134536"/>
            <a:ext cx="2048399" cy="27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opis není dostupný.">
            <a:extLst>
              <a:ext uri="{FF2B5EF4-FFF2-40B4-BE49-F238E27FC236}">
                <a16:creationId xmlns:a16="http://schemas.microsoft.com/office/drawing/2014/main" id="{D0F084A9-44B0-B121-53E3-26191A955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36"/>
          <a:stretch/>
        </p:blipFill>
        <p:spPr bwMode="auto">
          <a:xfrm>
            <a:off x="5056381" y="3792329"/>
            <a:ext cx="4130349" cy="30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pis není dostupný.">
            <a:extLst>
              <a:ext uri="{FF2B5EF4-FFF2-40B4-BE49-F238E27FC236}">
                <a16:creationId xmlns:a16="http://schemas.microsoft.com/office/drawing/2014/main" id="{CC753FDE-B74F-0798-2A88-BC46D704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9" y="3184766"/>
            <a:ext cx="4781640" cy="3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pis není dostupný.">
            <a:extLst>
              <a:ext uri="{FF2B5EF4-FFF2-40B4-BE49-F238E27FC236}">
                <a16:creationId xmlns:a16="http://schemas.microsoft.com/office/drawing/2014/main" id="{D2405028-7D11-7CDA-53D6-FCF6A81B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42" y="2243448"/>
            <a:ext cx="1610818" cy="21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opis není dostupný.">
            <a:extLst>
              <a:ext uri="{FF2B5EF4-FFF2-40B4-BE49-F238E27FC236}">
                <a16:creationId xmlns:a16="http://schemas.microsoft.com/office/drawing/2014/main" id="{69EC5400-B63D-2A8E-BBF4-1DC91CA0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46" y="87004"/>
            <a:ext cx="2323322" cy="30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opis není dostupný.">
            <a:extLst>
              <a:ext uri="{FF2B5EF4-FFF2-40B4-BE49-F238E27FC236}">
                <a16:creationId xmlns:a16="http://schemas.microsoft.com/office/drawing/2014/main" id="{7373C7F6-A34F-E66C-21BA-D3FC6BC31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/>
          <a:stretch/>
        </p:blipFill>
        <p:spPr bwMode="auto">
          <a:xfrm>
            <a:off x="8036047" y="87004"/>
            <a:ext cx="3505200" cy="20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opis není dostupný.">
            <a:extLst>
              <a:ext uri="{FF2B5EF4-FFF2-40B4-BE49-F238E27FC236}">
                <a16:creationId xmlns:a16="http://schemas.microsoft.com/office/drawing/2014/main" id="{7F7741C8-A2A1-C51A-4AF3-FBFAB7EF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88" y="2183362"/>
            <a:ext cx="2814296" cy="21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870103E-4AD5-E87F-6BF1-EE5536BB05DA}"/>
              </a:ext>
            </a:extLst>
          </p:cNvPr>
          <p:cNvSpPr txBox="1"/>
          <p:nvPr/>
        </p:nvSpPr>
        <p:spPr>
          <a:xfrm>
            <a:off x="116290" y="-1027"/>
            <a:ext cx="31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#znojmochutna 2018 - YouTube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124DC-9763-7E7F-A6BF-3E9B37D2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D563E-633A-A688-4DD6-4F59C36F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teď?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9D362-3C85-B044-2C67-888525711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 7.3. </a:t>
            </a:r>
            <a:r>
              <a:rPr lang="cs-CZ" dirty="0"/>
              <a:t>do sdíleného dokumentu vložit návrhy:</a:t>
            </a:r>
          </a:p>
          <a:p>
            <a:pPr lvl="1"/>
            <a:r>
              <a:rPr lang="cs-CZ" dirty="0"/>
              <a:t>na místa ve Znojmě a okolí, která by bylo možné navštívit, se základními informacemi (návštěvní doba, vstupné, kontakt, web). Připište se rovnou k místům, která byste si chtěli vzít na starost.</a:t>
            </a:r>
          </a:p>
          <a:p>
            <a:pPr lvl="1"/>
            <a:r>
              <a:rPr lang="cs-CZ" dirty="0"/>
              <a:t>na možné ubytování (web, ceny)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>
                <a:hlinkClick r:id="rId2"/>
              </a:rPr>
              <a:t>https://docs.google.com/document/d/1g-rKJ0E3a4FRAppeo9mCCDe5oouvT9uKPjcuat4fDYY/edit?usp=sharing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87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0333-856D-F6DD-0B7B-CF6F4481B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6B59A-4B40-54E8-F499-950BD9CC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pak?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8D3E6-CC21-4BE6-26A3-E0A932CC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další hodině (4.4.) budou po skupinkách definitivně rozděleny zodpovědnosti za lokalitu/aktivitu a začneme ladit program exkurze.</a:t>
            </a:r>
          </a:p>
        </p:txBody>
      </p:sp>
    </p:spTree>
    <p:extLst>
      <p:ext uri="{BB962C8B-B14F-4D97-AF65-F5344CB8AC3E}">
        <p14:creationId xmlns:p14="http://schemas.microsoft.com/office/powerpoint/2010/main" val="10039827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124</Words>
  <Application>Microsoft Office PowerPoint</Application>
  <PresentationFormat>Širokoúhlá obrazovka</PresentationFormat>
  <Paragraphs>16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 Religionistická exkurze  2024</vt:lpstr>
      <vt:lpstr>Kam to bude?</vt:lpstr>
      <vt:lpstr>Prezentace aplikace PowerPoint</vt:lpstr>
      <vt:lpstr>Prezentace aplikace PowerPoint</vt:lpstr>
      <vt:lpstr>Co teď?</vt:lpstr>
      <vt:lpstr>Co pak?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Religionistická exkurze  2024</dc:title>
  <dc:creator>Miroslav Vrzal</dc:creator>
  <cp:lastModifiedBy>Miroslav Vrzal</cp:lastModifiedBy>
  <cp:revision>5</cp:revision>
  <dcterms:created xsi:type="dcterms:W3CDTF">2024-02-21T14:15:27Z</dcterms:created>
  <dcterms:modified xsi:type="dcterms:W3CDTF">2024-02-23T16:09:15Z</dcterms:modified>
</cp:coreProperties>
</file>