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32" r:id="rId3"/>
    <p:sldId id="335" r:id="rId4"/>
    <p:sldId id="337" r:id="rId5"/>
    <p:sldId id="336" r:id="rId6"/>
    <p:sldId id="333" r:id="rId7"/>
    <p:sldId id="328" r:id="rId8"/>
    <p:sldId id="329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81F30-D57B-489C-850F-1F1E24671A54}" v="44" dt="2024-05-08T12:00:54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BF681F30-D57B-489C-850F-1F1E24671A54}"/>
    <pc:docChg chg="undo custSel addSld delSld modSld">
      <pc:chgData name="Michal Varchol" userId="17b5eb1e964ec638" providerId="LiveId" clId="{BF681F30-D57B-489C-850F-1F1E24671A54}" dt="2024-05-08T12:04:45.488" v="2105" actId="20577"/>
      <pc:docMkLst>
        <pc:docMk/>
      </pc:docMkLst>
      <pc:sldChg chg="modSp mod">
        <pc:chgData name="Michal Varchol" userId="17b5eb1e964ec638" providerId="LiveId" clId="{BF681F30-D57B-489C-850F-1F1E24671A54}" dt="2024-05-07T18:21:36.141" v="331" actId="20577"/>
        <pc:sldMkLst>
          <pc:docMk/>
          <pc:sldMk cId="0" sldId="257"/>
        </pc:sldMkLst>
        <pc:spChg chg="mod">
          <ac:chgData name="Michal Varchol" userId="17b5eb1e964ec638" providerId="LiveId" clId="{BF681F30-D57B-489C-850F-1F1E24671A54}" dt="2024-05-07T18:21:36.141" v="331" actId="20577"/>
          <ac:spMkLst>
            <pc:docMk/>
            <pc:sldMk cId="0" sldId="257"/>
            <ac:spMk id="13" creationId="{7B4A93D5-4277-A6A5-8CB7-6C69B26C20A3}"/>
          </ac:spMkLst>
        </pc:spChg>
      </pc:sldChg>
      <pc:sldChg chg="addSp delSp modSp mod">
        <pc:chgData name="Michal Varchol" userId="17b5eb1e964ec638" providerId="LiveId" clId="{BF681F30-D57B-489C-850F-1F1E24671A54}" dt="2024-05-08T12:03:32.631" v="2085" actId="20577"/>
        <pc:sldMkLst>
          <pc:docMk/>
          <pc:sldMk cId="1009297599" sldId="328"/>
        </pc:sldMkLst>
        <pc:spChg chg="mod">
          <ac:chgData name="Michal Varchol" userId="17b5eb1e964ec638" providerId="LiveId" clId="{BF681F30-D57B-489C-850F-1F1E24671A54}" dt="2024-05-08T11:57:28.029" v="1758" actId="20577"/>
          <ac:spMkLst>
            <pc:docMk/>
            <pc:sldMk cId="1009297599" sldId="328"/>
            <ac:spMk id="3" creationId="{43F9DB43-6F04-D0D7-60B8-795413C05DD4}"/>
          </ac:spMkLst>
        </pc:spChg>
        <pc:spChg chg="add del mod">
          <ac:chgData name="Michal Varchol" userId="17b5eb1e964ec638" providerId="LiveId" clId="{BF681F30-D57B-489C-850F-1F1E24671A54}" dt="2024-05-08T12:03:32.631" v="2085" actId="20577"/>
          <ac:spMkLst>
            <pc:docMk/>
            <pc:sldMk cId="1009297599" sldId="328"/>
            <ac:spMk id="4" creationId="{21965258-6846-1C71-40CD-B3203C995D68}"/>
          </ac:spMkLst>
        </pc:spChg>
        <pc:picChg chg="add mod">
          <ac:chgData name="Michal Varchol" userId="17b5eb1e964ec638" providerId="LiveId" clId="{BF681F30-D57B-489C-850F-1F1E24671A54}" dt="2024-05-08T11:59:10.287" v="1785"/>
          <ac:picMkLst>
            <pc:docMk/>
            <pc:sldMk cId="1009297599" sldId="328"/>
            <ac:picMk id="2" creationId="{4654FA28-C16E-6EA7-B616-553C9087E2E6}"/>
          </ac:picMkLst>
        </pc:picChg>
        <pc:picChg chg="add mod">
          <ac:chgData name="Michal Varchol" userId="17b5eb1e964ec638" providerId="LiveId" clId="{BF681F30-D57B-489C-850F-1F1E24671A54}" dt="2024-05-08T11:59:26.135" v="1788"/>
          <ac:picMkLst>
            <pc:docMk/>
            <pc:sldMk cId="1009297599" sldId="328"/>
            <ac:picMk id="5" creationId="{C608BB88-F86F-83E0-6C8C-7DB1ACD275CF}"/>
          </ac:picMkLst>
        </pc:picChg>
        <pc:picChg chg="add mod">
          <ac:chgData name="Michal Varchol" userId="17b5eb1e964ec638" providerId="LiveId" clId="{BF681F30-D57B-489C-850F-1F1E24671A54}" dt="2024-05-08T12:02:28.124" v="2044" actId="1076"/>
          <ac:picMkLst>
            <pc:docMk/>
            <pc:sldMk cId="1009297599" sldId="328"/>
            <ac:picMk id="6" creationId="{9957A709-9083-946D-00FE-F52C024A7EC8}"/>
          </ac:picMkLst>
        </pc:picChg>
      </pc:sldChg>
      <pc:sldChg chg="modSp mod">
        <pc:chgData name="Michal Varchol" userId="17b5eb1e964ec638" providerId="LiveId" clId="{BF681F30-D57B-489C-850F-1F1E24671A54}" dt="2024-05-08T12:04:17.712" v="2104" actId="14100"/>
        <pc:sldMkLst>
          <pc:docMk/>
          <pc:sldMk cId="1162140033" sldId="329"/>
        </pc:sldMkLst>
        <pc:spChg chg="mod">
          <ac:chgData name="Michal Varchol" userId="17b5eb1e964ec638" providerId="LiveId" clId="{BF681F30-D57B-489C-850F-1F1E24671A54}" dt="2024-05-08T12:04:17.712" v="2104" actId="14100"/>
          <ac:spMkLst>
            <pc:docMk/>
            <pc:sldMk cId="1162140033" sldId="329"/>
            <ac:spMk id="4" creationId="{21965258-6846-1C71-40CD-B3203C995D68}"/>
          </ac:spMkLst>
        </pc:spChg>
      </pc:sldChg>
      <pc:sldChg chg="add del">
        <pc:chgData name="Michal Varchol" userId="17b5eb1e964ec638" providerId="LiveId" clId="{BF681F30-D57B-489C-850F-1F1E24671A54}" dt="2024-05-08T12:03:46.273" v="2088" actId="47"/>
        <pc:sldMkLst>
          <pc:docMk/>
          <pc:sldMk cId="1038808340" sldId="330"/>
        </pc:sldMkLst>
      </pc:sldChg>
      <pc:sldChg chg="add del">
        <pc:chgData name="Michal Varchol" userId="17b5eb1e964ec638" providerId="LiveId" clId="{BF681F30-D57B-489C-850F-1F1E24671A54}" dt="2024-05-08T12:03:44.809" v="2087" actId="47"/>
        <pc:sldMkLst>
          <pc:docMk/>
          <pc:sldMk cId="1489947358" sldId="331"/>
        </pc:sldMkLst>
      </pc:sldChg>
      <pc:sldChg chg="modSp add mod">
        <pc:chgData name="Michal Varchol" userId="17b5eb1e964ec638" providerId="LiveId" clId="{BF681F30-D57B-489C-850F-1F1E24671A54}" dt="2024-05-08T10:54:19.189" v="638" actId="115"/>
        <pc:sldMkLst>
          <pc:docMk/>
          <pc:sldMk cId="1397979043" sldId="332"/>
        </pc:sldMkLst>
        <pc:spChg chg="mod">
          <ac:chgData name="Michal Varchol" userId="17b5eb1e964ec638" providerId="LiveId" clId="{BF681F30-D57B-489C-850F-1F1E24671A54}" dt="2024-05-07T09:24:49.733" v="23" actId="115"/>
          <ac:spMkLst>
            <pc:docMk/>
            <pc:sldMk cId="1397979043" sldId="332"/>
            <ac:spMk id="3" creationId="{43F9DB43-6F04-D0D7-60B8-795413C05DD4}"/>
          </ac:spMkLst>
        </pc:spChg>
        <pc:spChg chg="mod">
          <ac:chgData name="Michal Varchol" userId="17b5eb1e964ec638" providerId="LiveId" clId="{BF681F30-D57B-489C-850F-1F1E24671A54}" dt="2024-05-08T10:54:19.189" v="638" actId="115"/>
          <ac:spMkLst>
            <pc:docMk/>
            <pc:sldMk cId="1397979043" sldId="332"/>
            <ac:spMk id="4" creationId="{21965258-6846-1C71-40CD-B3203C995D68}"/>
          </ac:spMkLst>
        </pc:spChg>
      </pc:sldChg>
      <pc:sldChg chg="modSp add del mod">
        <pc:chgData name="Michal Varchol" userId="17b5eb1e964ec638" providerId="LiveId" clId="{BF681F30-D57B-489C-850F-1F1E24671A54}" dt="2024-05-06T23:22:17.934" v="20" actId="47"/>
        <pc:sldMkLst>
          <pc:docMk/>
          <pc:sldMk cId="2271200457" sldId="332"/>
        </pc:sldMkLst>
        <pc:spChg chg="mod">
          <ac:chgData name="Michal Varchol" userId="17b5eb1e964ec638" providerId="LiveId" clId="{BF681F30-D57B-489C-850F-1F1E24671A54}" dt="2024-05-06T23:22:04.142" v="19" actId="207"/>
          <ac:spMkLst>
            <pc:docMk/>
            <pc:sldMk cId="2271200457" sldId="332"/>
            <ac:spMk id="3" creationId="{43F9DB43-6F04-D0D7-60B8-795413C05DD4}"/>
          </ac:spMkLst>
        </pc:spChg>
      </pc:sldChg>
      <pc:sldChg chg="addSp delSp modSp add mod">
        <pc:chgData name="Michal Varchol" userId="17b5eb1e964ec638" providerId="LiveId" clId="{BF681F30-D57B-489C-850F-1F1E24671A54}" dt="2024-05-08T10:52:21.946" v="620" actId="20577"/>
        <pc:sldMkLst>
          <pc:docMk/>
          <pc:sldMk cId="1026698483" sldId="333"/>
        </pc:sldMkLst>
        <pc:spChg chg="del">
          <ac:chgData name="Michal Varchol" userId="17b5eb1e964ec638" providerId="LiveId" clId="{BF681F30-D57B-489C-850F-1F1E24671A54}" dt="2024-05-08T09:49:50.322" v="358" actId="478"/>
          <ac:spMkLst>
            <pc:docMk/>
            <pc:sldMk cId="1026698483" sldId="333"/>
            <ac:spMk id="3" creationId="{43F9DB43-6F04-D0D7-60B8-795413C05DD4}"/>
          </ac:spMkLst>
        </pc:spChg>
        <pc:spChg chg="mod">
          <ac:chgData name="Michal Varchol" userId="17b5eb1e964ec638" providerId="LiveId" clId="{BF681F30-D57B-489C-850F-1F1E24671A54}" dt="2024-05-08T10:52:21.946" v="620" actId="20577"/>
          <ac:spMkLst>
            <pc:docMk/>
            <pc:sldMk cId="1026698483" sldId="333"/>
            <ac:spMk id="4" creationId="{21965258-6846-1C71-40CD-B3203C995D68}"/>
          </ac:spMkLst>
        </pc:spChg>
        <pc:graphicFrameChg chg="add del modGraphic">
          <ac:chgData name="Michal Varchol" userId="17b5eb1e964ec638" providerId="LiveId" clId="{BF681F30-D57B-489C-850F-1F1E24671A54}" dt="2024-05-08T10:52:09.081" v="616" actId="27309"/>
          <ac:graphicFrameMkLst>
            <pc:docMk/>
            <pc:sldMk cId="1026698483" sldId="333"/>
            <ac:graphicFrameMk id="5" creationId="{19C10AB0-649C-47AB-9448-F2FE55FEF1F4}"/>
          </ac:graphicFrameMkLst>
        </pc:graphicFrameChg>
      </pc:sldChg>
      <pc:sldChg chg="delSp modSp add del mod">
        <pc:chgData name="Michal Varchol" userId="17b5eb1e964ec638" providerId="LiveId" clId="{BF681F30-D57B-489C-850F-1F1E24671A54}" dt="2024-05-08T12:03:41.767" v="2086" actId="47"/>
        <pc:sldMkLst>
          <pc:docMk/>
          <pc:sldMk cId="1133420175" sldId="334"/>
        </pc:sldMkLst>
        <pc:spChg chg="del">
          <ac:chgData name="Michal Varchol" userId="17b5eb1e964ec638" providerId="LiveId" clId="{BF681F30-D57B-489C-850F-1F1E24671A54}" dt="2024-05-08T10:42:34.549" v="488" actId="478"/>
          <ac:spMkLst>
            <pc:docMk/>
            <pc:sldMk cId="1133420175" sldId="334"/>
            <ac:spMk id="3" creationId="{43F9DB43-6F04-D0D7-60B8-795413C05DD4}"/>
          </ac:spMkLst>
        </pc:spChg>
        <pc:spChg chg="mod">
          <ac:chgData name="Michal Varchol" userId="17b5eb1e964ec638" providerId="LiveId" clId="{BF681F30-D57B-489C-850F-1F1E24671A54}" dt="2024-05-08T10:51:40.457" v="598" actId="20577"/>
          <ac:spMkLst>
            <pc:docMk/>
            <pc:sldMk cId="1133420175" sldId="334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BF681F30-D57B-489C-850F-1F1E24671A54}" dt="2024-05-08T11:27:43.667" v="1603" actId="207"/>
        <pc:sldMkLst>
          <pc:docMk/>
          <pc:sldMk cId="2345627281" sldId="335"/>
        </pc:sldMkLst>
        <pc:spChg chg="del">
          <ac:chgData name="Michal Varchol" userId="17b5eb1e964ec638" providerId="LiveId" clId="{BF681F30-D57B-489C-850F-1F1E24671A54}" dt="2024-05-08T10:54:27.821" v="639" actId="478"/>
          <ac:spMkLst>
            <pc:docMk/>
            <pc:sldMk cId="2345627281" sldId="335"/>
            <ac:spMk id="3" creationId="{43F9DB43-6F04-D0D7-60B8-795413C05DD4}"/>
          </ac:spMkLst>
        </pc:spChg>
        <pc:spChg chg="mod">
          <ac:chgData name="Michal Varchol" userId="17b5eb1e964ec638" providerId="LiveId" clId="{BF681F30-D57B-489C-850F-1F1E24671A54}" dt="2024-05-08T11:27:43.667" v="1603" actId="207"/>
          <ac:spMkLst>
            <pc:docMk/>
            <pc:sldMk cId="2345627281" sldId="335"/>
            <ac:spMk id="4" creationId="{21965258-6846-1C71-40CD-B3203C995D68}"/>
          </ac:spMkLst>
        </pc:spChg>
        <pc:graphicFrameChg chg="add mod modGraphic">
          <ac:chgData name="Michal Varchol" userId="17b5eb1e964ec638" providerId="LiveId" clId="{BF681F30-D57B-489C-850F-1F1E24671A54}" dt="2024-05-08T11:10:13.127" v="1001" actId="1076"/>
          <ac:graphicFrameMkLst>
            <pc:docMk/>
            <pc:sldMk cId="2345627281" sldId="335"/>
            <ac:graphicFrameMk id="2" creationId="{36A675B9-886D-0650-2AF8-A8C9E9EB3C3F}"/>
          </ac:graphicFrameMkLst>
        </pc:graphicFrameChg>
      </pc:sldChg>
      <pc:sldChg chg="delSp modSp add mod">
        <pc:chgData name="Michal Varchol" userId="17b5eb1e964ec638" providerId="LiveId" clId="{BF681F30-D57B-489C-850F-1F1E24671A54}" dt="2024-05-08T12:04:45.488" v="2105" actId="20577"/>
        <pc:sldMkLst>
          <pc:docMk/>
          <pc:sldMk cId="2646957891" sldId="336"/>
        </pc:sldMkLst>
        <pc:spChg chg="del">
          <ac:chgData name="Michal Varchol" userId="17b5eb1e964ec638" providerId="LiveId" clId="{BF681F30-D57B-489C-850F-1F1E24671A54}" dt="2024-05-08T10:51:00.112" v="587" actId="478"/>
          <ac:spMkLst>
            <pc:docMk/>
            <pc:sldMk cId="2646957891" sldId="336"/>
            <ac:spMk id="3" creationId="{43F9DB43-6F04-D0D7-60B8-795413C05DD4}"/>
          </ac:spMkLst>
        </pc:spChg>
        <pc:spChg chg="mod">
          <ac:chgData name="Michal Varchol" userId="17b5eb1e964ec638" providerId="LiveId" clId="{BF681F30-D57B-489C-850F-1F1E24671A54}" dt="2024-05-08T12:04:45.488" v="2105" actId="20577"/>
          <ac:spMkLst>
            <pc:docMk/>
            <pc:sldMk cId="2646957891" sldId="336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BF681F30-D57B-489C-850F-1F1E24671A54}" dt="2024-05-08T11:38:14.429" v="1723" actId="207"/>
        <pc:sldMkLst>
          <pc:docMk/>
          <pc:sldMk cId="261379863" sldId="337"/>
        </pc:sldMkLst>
        <pc:spChg chg="mod">
          <ac:chgData name="Michal Varchol" userId="17b5eb1e964ec638" providerId="LiveId" clId="{BF681F30-D57B-489C-850F-1F1E24671A54}" dt="2024-05-08T11:34:47.397" v="1689" actId="20577"/>
          <ac:spMkLst>
            <pc:docMk/>
            <pc:sldMk cId="261379863" sldId="337"/>
            <ac:spMk id="4" creationId="{21965258-6846-1C71-40CD-B3203C995D68}"/>
          </ac:spMkLst>
        </pc:spChg>
        <pc:spChg chg="add del">
          <ac:chgData name="Michal Varchol" userId="17b5eb1e964ec638" providerId="LiveId" clId="{BF681F30-D57B-489C-850F-1F1E24671A54}" dt="2024-05-08T11:25:02.721" v="1564" actId="22"/>
          <ac:spMkLst>
            <pc:docMk/>
            <pc:sldMk cId="261379863" sldId="337"/>
            <ac:spMk id="8" creationId="{96000EB8-ED45-51FC-8B08-931E595BD647}"/>
          </ac:spMkLst>
        </pc:spChg>
        <pc:graphicFrameChg chg="add mod">
          <ac:chgData name="Michal Varchol" userId="17b5eb1e964ec638" providerId="LiveId" clId="{BF681F30-D57B-489C-850F-1F1E24671A54}" dt="2024-05-08T11:11:57.257" v="1031"/>
          <ac:graphicFrameMkLst>
            <pc:docMk/>
            <pc:sldMk cId="261379863" sldId="337"/>
            <ac:graphicFrameMk id="2" creationId="{DE3425B1-51CB-4EEF-934C-B9A6D56F8035}"/>
          </ac:graphicFrameMkLst>
        </pc:graphicFrameChg>
        <pc:graphicFrameChg chg="add mod modGraphic">
          <ac:chgData name="Michal Varchol" userId="17b5eb1e964ec638" providerId="LiveId" clId="{BF681F30-D57B-489C-850F-1F1E24671A54}" dt="2024-05-08T11:38:14.429" v="1723" actId="207"/>
          <ac:graphicFrameMkLst>
            <pc:docMk/>
            <pc:sldMk cId="261379863" sldId="337"/>
            <ac:graphicFrameMk id="3" creationId="{DDC6D128-9397-098E-F707-26F9E3FF1D5B}"/>
          </ac:graphicFrameMkLst>
        </pc:graphicFrameChg>
        <pc:graphicFrameChg chg="add mod modGraphic">
          <ac:chgData name="Michal Varchol" userId="17b5eb1e964ec638" providerId="LiveId" clId="{BF681F30-D57B-489C-850F-1F1E24671A54}" dt="2024-05-08T11:36:19.985" v="1706" actId="14100"/>
          <ac:graphicFrameMkLst>
            <pc:docMk/>
            <pc:sldMk cId="261379863" sldId="337"/>
            <ac:graphicFrameMk id="5" creationId="{BD61E893-9DE9-F759-7F61-7E284269BE94}"/>
          </ac:graphicFrameMkLst>
        </pc:graphicFrameChg>
        <pc:graphicFrameChg chg="add mod modGraphic">
          <ac:chgData name="Michal Varchol" userId="17b5eb1e964ec638" providerId="LiveId" clId="{BF681F30-D57B-489C-850F-1F1E24671A54}" dt="2024-05-08T11:37:34.652" v="1717" actId="1076"/>
          <ac:graphicFrameMkLst>
            <pc:docMk/>
            <pc:sldMk cId="261379863" sldId="337"/>
            <ac:graphicFrameMk id="6" creationId="{6EA9736D-C7A8-8E6C-3635-E1535AF3204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66BAD-AAB6-46C2-BB6E-207C1C668019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FAA35-1F43-4BDC-81AB-0040BC575F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744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617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6348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4569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213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751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39C5E-7D63-1C70-750C-ADBED4E42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344864-05CA-CC49-E676-E8422D68E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075006-63F1-209F-E372-998B5623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E3C4CD1-5C16-6C1E-B519-39D3230D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A0252A3-EA42-09AA-01A0-8D2EF4E5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023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E0DD3-1063-731A-B8E6-46CBD20A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E5DC2BC-CB50-EE71-A871-F37E876CC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460B60-FF4B-39CC-9C92-7DCEFAD0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CC81C6C-47F1-F42D-BDE3-6F12C70F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5C147D0-6AD5-98E5-6E83-3C9DAB87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757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3C56FD0-ED98-9570-09E6-2D91096D5B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6B8BC0D-1D26-8A37-21B0-85C3D00E6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CD00197-94CB-E350-85C1-94F3DA14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A0F8885-F74D-F6A8-CEC7-43112910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BA2B69A-E1B6-66FC-0020-F9A4AFE2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59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83930-29BC-7260-B6C8-776A7D22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F2C51C-EAE1-DC5E-7AA6-18CE04B2A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90A3CDA-E135-AE5A-A921-BCAA666D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B41E35F-B6B9-E7D6-1691-E66CDB1E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0D90CD-09DF-8D4D-CD99-BBE775D2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043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BA77D-C86E-4307-5D47-4A37D1D9F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22952D-C0AB-514F-8A3F-121EA701A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81E7F5-3CE2-D3EB-BA4A-141A6A78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7D655A-0B11-9A62-4A4A-E6E83999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151E665-6BA5-48ED-8966-EE6D359A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454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95764-59E7-3445-2888-0C490983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E0D2B3-DAB4-4529-8662-D6D9F77EB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E8E2EA5-F30C-404D-7146-D905F0688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B2C5CB1-0DB2-1988-3133-03A2D218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1CDE3FB-2FA3-4C91-55C6-04D6413D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C7CFF60-550E-CEB5-0649-A7A21C68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02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49BD1-822D-D6BC-5E8C-9C6E3A3F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D94EB7-6087-B669-2F1B-76472A169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071C919-A969-55B2-3BAD-765BD1DC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0D78C9-BFB4-69F5-E453-0F886D9CB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5C46689-D8CC-B2CE-946D-94AD3BCAA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2469151-58FD-FA90-6583-0106D3A1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AA2CF70-8860-B04B-B866-A966F5DA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BBB9A79-FCE9-7426-F895-16EFD72D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12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78431-4D0E-A302-D00E-9A52BF35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B773C48-0BCF-BE43-1800-A72C9311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176EE68-4EC7-3F95-277B-B882591F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25FE12E-7F82-C978-F269-62D68144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074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A70BB8D-77FA-7DB9-EF31-EFA8897C8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ABC2130-6E8A-8597-D02B-8C572C1E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C366996-90AA-ED89-808A-5BD51503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344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D45BE-E0A7-5FC5-BDC8-31B67628B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347851-2496-895E-E5A7-5E10E989D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BCD624-2A20-4E9E-7203-A61BFB028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6D24ED2-B2A9-CE4B-6700-0E089D07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69D0AB0-2E82-D5F5-3FCC-42AA9258C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29AA34A-B11E-FCFA-7EC1-C93140CB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00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DE2A9-8C0D-9B54-EA0D-AE604ACB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9FAD84F-E79F-CCF9-94E0-DDDEF8220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99C00F-A463-505B-2B6F-106CEAF78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54ACA64-07A5-0F00-A3A5-6438B3FB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F6E7163-67F2-A8CC-AFF3-430322A2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DB4B962-DA8C-F88F-AF0A-61F980C4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74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B38236D-4196-1FB1-DB35-6B3A4328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22BC87-088C-EBF2-B8B8-885FE6459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2AC3DB0-1751-F88D-C149-21AAFD744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A62C2-BF99-423E-9A36-246A5665495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21D826-9DB3-7FFC-8A3F-C0CE14F4B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AFB734A-B56F-94D9-62AF-403307753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A1EBAA-03F7-47CC-91A2-6C8B786102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19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10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IMPARFAIT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8380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>
                <a:latin typeface="Abadi" panose="020B0604020104020204" pitchFamily="34" charset="0"/>
              </a:rPr>
              <a:t>minulý čas, </a:t>
            </a:r>
            <a:r>
              <a:rPr lang="sk-SK" sz="3200" dirty="0" err="1">
                <a:latin typeface="Abadi" panose="020B0604020104020204" pitchFamily="34" charset="0"/>
              </a:rPr>
              <a:t>který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slouží</a:t>
            </a:r>
            <a:r>
              <a:rPr lang="sk-SK" sz="3200" dirty="0">
                <a:latin typeface="Abadi" panose="020B0604020104020204" pitchFamily="34" charset="0"/>
              </a:rPr>
              <a:t> k 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popisu</a:t>
            </a:r>
            <a:r>
              <a:rPr lang="sk-SK" sz="3200" dirty="0">
                <a:latin typeface="Abadi" panose="020B0604020104020204" pitchFamily="34" charset="0"/>
              </a:rPr>
              <a:t> (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okolností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jiného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děje</a:t>
            </a:r>
            <a:r>
              <a:rPr lang="sk-SK" sz="3200" dirty="0">
                <a:latin typeface="Abadi" panose="020B0604020104020204" pitchFamily="34" charset="0"/>
              </a:rPr>
              <a:t>, </a:t>
            </a:r>
            <a:r>
              <a:rPr lang="sk-SK" sz="3200" dirty="0" err="1">
                <a:latin typeface="Abadi" panose="020B0604020104020204" pitchFamily="34" charset="0"/>
              </a:rPr>
              <a:t>který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odehrál</a:t>
            </a:r>
            <a:r>
              <a:rPr lang="sk-SK" sz="3200" dirty="0">
                <a:latin typeface="Abadi" panose="020B0604020104020204" pitchFamily="34" charset="0"/>
              </a:rPr>
              <a:t> v minulosti), </a:t>
            </a:r>
            <a:r>
              <a:rPr lang="sk-SK" sz="3200" dirty="0" err="1">
                <a:latin typeface="Abadi" panose="020B0604020104020204" pitchFamily="34" charset="0"/>
              </a:rPr>
              <a:t>vyjádření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zvyků</a:t>
            </a:r>
            <a:r>
              <a:rPr lang="sk-SK" sz="3200" dirty="0">
                <a:latin typeface="Abadi" panose="020B0604020104020204" pitchFamily="34" charset="0"/>
              </a:rPr>
              <a:t> a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časově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neohraničeného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děje</a:t>
            </a:r>
            <a:endParaRPr lang="sk-SK" sz="32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tvoří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se</a:t>
            </a:r>
            <a:r>
              <a:rPr lang="sk-SK" sz="3200" dirty="0">
                <a:latin typeface="Abadi" panose="020B0604020104020204" pitchFamily="34" charset="0"/>
              </a:rPr>
              <a:t> pomocí </a:t>
            </a:r>
            <a:r>
              <a:rPr lang="sk-SK" sz="3200" dirty="0" err="1">
                <a:latin typeface="Abadi" panose="020B0604020104020204" pitchFamily="34" charset="0"/>
              </a:rPr>
              <a:t>koncovek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ais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		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ions</a:t>
            </a: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                               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ais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	 	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iez</a:t>
            </a: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                               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ait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		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aient</a:t>
            </a: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>
                <a:latin typeface="Abadi" panose="020B0604020104020204" pitchFamily="34" charset="0"/>
              </a:rPr>
              <a:t>ty </a:t>
            </a:r>
            <a:r>
              <a:rPr lang="sk-SK" sz="3200" dirty="0" err="1">
                <a:latin typeface="Abadi" panose="020B0604020104020204" pitchFamily="34" charset="0"/>
              </a:rPr>
              <a:t>jsou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přidávány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ke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latin typeface="Abadi" panose="020B0604020104020204" pitchFamily="34" charset="0"/>
              </a:rPr>
              <a:t>kořeni</a:t>
            </a:r>
            <a:r>
              <a:rPr lang="sk-SK" sz="3200" b="1" u="sng" dirty="0">
                <a:latin typeface="Abadi" panose="020B0604020104020204" pitchFamily="34" charset="0"/>
              </a:rPr>
              <a:t> slova</a:t>
            </a:r>
            <a:r>
              <a:rPr lang="sk-SK" sz="3200" dirty="0">
                <a:latin typeface="Abadi" panose="020B0604020104020204" pitchFamily="34" charset="0"/>
              </a:rPr>
              <a:t>, </a:t>
            </a:r>
            <a:r>
              <a:rPr lang="sk-SK" sz="3200" dirty="0" err="1">
                <a:latin typeface="Abadi" panose="020B0604020104020204" pitchFamily="34" charset="0"/>
              </a:rPr>
              <a:t>který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získáme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odejmutím</a:t>
            </a:r>
            <a:r>
              <a:rPr lang="sk-SK" sz="3200" dirty="0">
                <a:latin typeface="Abadi" panose="020B0604020104020204" pitchFamily="34" charset="0"/>
              </a:rPr>
              <a:t> koncovky </a:t>
            </a:r>
            <a:r>
              <a:rPr lang="sk-SK" sz="3200" b="1" dirty="0">
                <a:solidFill>
                  <a:srgbClr val="0070C0"/>
                </a:solidFill>
                <a:latin typeface="Abadi" panose="020B0604020104020204" pitchFamily="34" charset="0"/>
              </a:rPr>
              <a:t>-</a:t>
            </a:r>
            <a:r>
              <a:rPr lang="sk-SK" sz="3200" b="1" dirty="0" err="1">
                <a:solidFill>
                  <a:srgbClr val="0070C0"/>
                </a:solidFill>
                <a:latin typeface="Abadi" panose="020B0604020104020204" pitchFamily="34" charset="0"/>
              </a:rPr>
              <a:t>ons</a:t>
            </a:r>
            <a:r>
              <a:rPr lang="sk-SK" sz="3200" b="1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sk-SK" sz="3200" dirty="0">
                <a:latin typeface="Abadi" panose="020B0604020104020204" pitchFamily="34" charset="0"/>
              </a:rPr>
              <a:t>od slovesa v </a:t>
            </a:r>
            <a:r>
              <a:rPr lang="sk-SK" sz="3200" b="1" u="sng" dirty="0">
                <a:latin typeface="Abadi" panose="020B0604020104020204" pitchFamily="34" charset="0"/>
              </a:rPr>
              <a:t>1. os. č. </a:t>
            </a:r>
            <a:r>
              <a:rPr lang="sk-SK" sz="3200" b="1" u="sng" dirty="0" err="1">
                <a:latin typeface="Abadi" panose="020B0604020104020204" pitchFamily="34" charset="0"/>
              </a:rPr>
              <a:t>mn</a:t>
            </a:r>
            <a:r>
              <a:rPr lang="sk-SK" sz="3200" b="1" u="sng" dirty="0">
                <a:latin typeface="Abadi" panose="020B0604020104020204" pitchFamily="34" charset="0"/>
              </a:rPr>
              <a:t>. v </a:t>
            </a:r>
            <a:r>
              <a:rPr lang="sk-SK" sz="3200" b="1" u="sng" dirty="0" err="1">
                <a:latin typeface="Abadi" panose="020B0604020104020204" pitchFamily="34" charset="0"/>
              </a:rPr>
              <a:t>přítomném</a:t>
            </a:r>
            <a:r>
              <a:rPr lang="sk-SK" sz="3200" b="1" u="sng" dirty="0">
                <a:latin typeface="Abadi" panose="020B0604020104020204" pitchFamily="34" charset="0"/>
              </a:rPr>
              <a:t> čase</a:t>
            </a:r>
          </a:p>
          <a:p>
            <a:pPr marL="0" indent="0">
              <a:buNone/>
            </a:pP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797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8929"/>
            <a:ext cx="10515600" cy="58439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200" dirty="0">
                <a:latin typeface="Abadi" panose="020B0604020104020204" pitchFamily="34" charset="0"/>
              </a:rPr>
              <a:t> – </a:t>
            </a:r>
            <a:r>
              <a:rPr lang="sk-SK" sz="3200" dirty="0" err="1">
                <a:latin typeface="Abadi" panose="020B0604020104020204" pitchFamily="34" charset="0"/>
              </a:rPr>
              <a:t>nous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parl</a:t>
            </a:r>
            <a:r>
              <a:rPr lang="sk-SK" sz="3200" strike="sngStrike" dirty="0" err="1">
                <a:solidFill>
                  <a:srgbClr val="0070C0"/>
                </a:solidFill>
                <a:latin typeface="Abadi" panose="020B0604020104020204" pitchFamily="34" charset="0"/>
              </a:rPr>
              <a:t>ons</a:t>
            </a:r>
            <a:endParaRPr lang="sk-SK" sz="3200" strike="sngStrike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b="1" dirty="0">
                <a:latin typeface="Abadi" panose="020B0604020104020204" pitchFamily="34" charset="0"/>
              </a:rPr>
              <a:t>     </a:t>
            </a:r>
            <a:r>
              <a:rPr lang="sk-SK" sz="3200" b="1" dirty="0" err="1">
                <a:latin typeface="Abadi" panose="020B0604020104020204" pitchFamily="34" charset="0"/>
              </a:rPr>
              <a:t>singulier</a:t>
            </a:r>
            <a:r>
              <a:rPr lang="sk-SK" sz="3200" b="1" dirty="0">
                <a:latin typeface="Abadi" panose="020B0604020104020204" pitchFamily="34" charset="0"/>
              </a:rPr>
              <a:t> 		   	    </a:t>
            </a:r>
            <a:r>
              <a:rPr lang="sk-SK" sz="3200" b="1" dirty="0" err="1">
                <a:latin typeface="Abadi" panose="020B0604020104020204" pitchFamily="34" charset="0"/>
              </a:rPr>
              <a:t>pluriel</a:t>
            </a:r>
            <a:endParaRPr lang="sk-SK" sz="32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všechny</a:t>
            </a:r>
            <a:r>
              <a:rPr lang="sk-SK" sz="3200" dirty="0">
                <a:latin typeface="Abadi" panose="020B0604020104020204" pitchFamily="34" charset="0"/>
              </a:rPr>
              <a:t> slovesné tvary </a:t>
            </a:r>
            <a:r>
              <a:rPr lang="sk-SK" sz="3200" dirty="0" err="1">
                <a:latin typeface="Abadi" panose="020B0604020104020204" pitchFamily="34" charset="0"/>
              </a:rPr>
              <a:t>se</a:t>
            </a:r>
            <a:r>
              <a:rPr lang="sk-SK" sz="3200" dirty="0">
                <a:latin typeface="Abadi" panose="020B0604020104020204" pitchFamily="34" charset="0"/>
              </a:rPr>
              <a:t> v tomto čase </a:t>
            </a:r>
            <a:r>
              <a:rPr lang="sk-SK" sz="3200" dirty="0" err="1">
                <a:latin typeface="Abadi" panose="020B0604020104020204" pitchFamily="34" charset="0"/>
              </a:rPr>
              <a:t>tvoří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pravidelně</a:t>
            </a:r>
            <a:r>
              <a:rPr lang="sk-SK" sz="3200" dirty="0">
                <a:latin typeface="Abadi" panose="020B0604020104020204" pitchFamily="34" charset="0"/>
              </a:rPr>
              <a:t>, </a:t>
            </a:r>
            <a:r>
              <a:rPr lang="sk-SK" sz="3200" u="sng" dirty="0">
                <a:latin typeface="Abadi" panose="020B0604020104020204" pitchFamily="34" charset="0"/>
              </a:rPr>
              <a:t>až na sloveso </a:t>
            </a:r>
            <a:r>
              <a:rPr lang="sk-SK" sz="3200" b="1" u="sng" dirty="0">
                <a:solidFill>
                  <a:srgbClr val="FF0000"/>
                </a:solidFill>
                <a:latin typeface="Abadi" panose="020B0604020104020204" pitchFamily="34" charset="0"/>
              </a:rPr>
              <a:t>ÊTRE</a:t>
            </a:r>
            <a:r>
              <a:rPr lang="sk-SK" sz="3200" dirty="0">
                <a:latin typeface="Abadi" panose="020B0604020104020204" pitchFamily="34" charset="0"/>
              </a:rPr>
              <a:t>, </a:t>
            </a:r>
            <a:r>
              <a:rPr lang="sk-SK" sz="3200" dirty="0" err="1">
                <a:latin typeface="Abadi" panose="020B0604020104020204" pitchFamily="34" charset="0"/>
              </a:rPr>
              <a:t>které</a:t>
            </a:r>
            <a:r>
              <a:rPr lang="sk-SK" sz="3200" dirty="0">
                <a:latin typeface="Abadi" panose="020B0604020104020204" pitchFamily="34" charset="0"/>
              </a:rPr>
              <a:t> má </a:t>
            </a:r>
            <a:r>
              <a:rPr lang="sk-SK" sz="3200" b="1" u="sng" dirty="0">
                <a:latin typeface="Abadi" panose="020B0604020104020204" pitchFamily="34" charset="0"/>
              </a:rPr>
              <a:t>odlišný </a:t>
            </a:r>
            <a:r>
              <a:rPr lang="sk-SK" sz="3200" b="1" u="sng" dirty="0" err="1">
                <a:latin typeface="Abadi" panose="020B0604020104020204" pitchFamily="34" charset="0"/>
              </a:rPr>
              <a:t>kořen</a:t>
            </a:r>
            <a:r>
              <a:rPr lang="sk-SK" sz="3200" b="1" u="sng" dirty="0">
                <a:latin typeface="Abadi" panose="020B0604020104020204" pitchFamily="34" charset="0"/>
              </a:rPr>
              <a:t> </a:t>
            </a:r>
            <a:r>
              <a:rPr lang="sk-SK" sz="3200" b="1" dirty="0">
                <a:latin typeface="Abadi" panose="020B0604020104020204" pitchFamily="34" charset="0"/>
              </a:rPr>
              <a:t>: </a:t>
            </a:r>
            <a:r>
              <a:rPr lang="sk-SK" sz="3200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ÉT</a:t>
            </a:r>
            <a:endParaRPr lang="sk-SK" sz="3200" b="1" u="sng" dirty="0">
              <a:solidFill>
                <a:schemeClr val="accent5">
                  <a:lumMod val="75000"/>
                </a:schemeClr>
              </a:solidFill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36A675B9-886D-0650-2AF8-A8C9E9EB3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32560"/>
              </p:ext>
            </p:extLst>
          </p:nvPr>
        </p:nvGraphicFramePr>
        <p:xfrm>
          <a:off x="1501057" y="2560320"/>
          <a:ext cx="891130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501">
                  <a:extLst>
                    <a:ext uri="{9D8B030D-6E8A-4147-A177-3AD203B41FA5}">
                      <a16:colId xmlns:a16="http://schemas.microsoft.com/office/drawing/2014/main" val="2288607407"/>
                    </a:ext>
                  </a:extLst>
                </a:gridCol>
                <a:gridCol w="3762150">
                  <a:extLst>
                    <a:ext uri="{9D8B030D-6E8A-4147-A177-3AD203B41FA5}">
                      <a16:colId xmlns:a16="http://schemas.microsoft.com/office/drawing/2014/main" val="1451641482"/>
                    </a:ext>
                  </a:extLst>
                </a:gridCol>
                <a:gridCol w="700687">
                  <a:extLst>
                    <a:ext uri="{9D8B030D-6E8A-4147-A177-3AD203B41FA5}">
                      <a16:colId xmlns:a16="http://schemas.microsoft.com/office/drawing/2014/main" val="4159516053"/>
                    </a:ext>
                  </a:extLst>
                </a:gridCol>
                <a:gridCol w="3754964">
                  <a:extLst>
                    <a:ext uri="{9D8B030D-6E8A-4147-A177-3AD203B41FA5}">
                      <a16:colId xmlns:a16="http://schemas.microsoft.com/office/drawing/2014/main" val="2576394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2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ions</a:t>
                      </a:r>
                      <a:endParaRPr lang="sk-SK" sz="32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75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tu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 err="1"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3200" b="1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iez</a:t>
                      </a:r>
                      <a:endParaRPr lang="sk-SK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70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32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on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ait</a:t>
                      </a:r>
                      <a:endParaRPr lang="sk-SK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1" dirty="0" err="1"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3200" b="1" dirty="0"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3200" b="1" dirty="0" err="1"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3200" b="1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parl</a:t>
                      </a:r>
                      <a:r>
                        <a:rPr lang="sk-SK" sz="32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aient</a:t>
                      </a:r>
                      <a:r>
                        <a:rPr lang="sk-SK" sz="32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endParaRPr lang="sk-SK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1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62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3458"/>
            <a:ext cx="10881852" cy="61094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dále</a:t>
            </a:r>
            <a:r>
              <a:rPr lang="sk-SK" sz="3200" dirty="0">
                <a:latin typeface="Abadi" panose="020B0604020104020204" pitchFamily="34" charset="0"/>
              </a:rPr>
              <a:t> je </a:t>
            </a:r>
            <a:r>
              <a:rPr lang="sk-SK" sz="3200" dirty="0" err="1">
                <a:latin typeface="Abadi" panose="020B0604020104020204" pitchFamily="34" charset="0"/>
              </a:rPr>
              <a:t>třeba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dávat</a:t>
            </a:r>
            <a:r>
              <a:rPr lang="sk-SK" sz="3200" dirty="0">
                <a:latin typeface="Abadi" panose="020B0604020104020204" pitchFamily="34" charset="0"/>
              </a:rPr>
              <a:t> pozor na slovesa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manger</a:t>
            </a:r>
            <a:r>
              <a:rPr lang="sk-SK" sz="3200" dirty="0">
                <a:latin typeface="Abadi" panose="020B0604020104020204" pitchFamily="34" charset="0"/>
              </a:rPr>
              <a:t> a </a:t>
            </a: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commencer</a:t>
            </a:r>
            <a:r>
              <a:rPr lang="sk-SK" sz="3200" dirty="0">
                <a:latin typeface="Abadi" panose="020B0604020104020204" pitchFamily="34" charset="0"/>
              </a:rPr>
              <a:t> (a slovesa, </a:t>
            </a:r>
            <a:r>
              <a:rPr lang="sk-SK" sz="3200" dirty="0" err="1">
                <a:latin typeface="Abadi" panose="020B0604020104020204" pitchFamily="34" charset="0"/>
              </a:rPr>
              <a:t>která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časují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podle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jejich</a:t>
            </a:r>
            <a:r>
              <a:rPr lang="sk-SK" sz="3200" dirty="0">
                <a:latin typeface="Abadi" panose="020B0604020104020204" pitchFamily="34" charset="0"/>
              </a:rPr>
              <a:t> vzoru)</a:t>
            </a: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ke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změnám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zde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dochází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kvůli</a:t>
            </a:r>
            <a:r>
              <a:rPr lang="sk-SK" sz="3200" dirty="0">
                <a:latin typeface="Abadi" panose="020B0604020104020204" pitchFamily="34" charset="0"/>
              </a:rPr>
              <a:t> výslovnosti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DDC6D128-9397-098E-F707-26F9E3FF1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214390"/>
              </p:ext>
            </p:extLst>
          </p:nvPr>
        </p:nvGraphicFramePr>
        <p:xfrm>
          <a:off x="2622346" y="728953"/>
          <a:ext cx="694730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138">
                  <a:extLst>
                    <a:ext uri="{9D8B030D-6E8A-4147-A177-3AD203B41FA5}">
                      <a16:colId xmlns:a16="http://schemas.microsoft.com/office/drawing/2014/main" val="3929305374"/>
                    </a:ext>
                  </a:extLst>
                </a:gridCol>
                <a:gridCol w="2951495">
                  <a:extLst>
                    <a:ext uri="{9D8B030D-6E8A-4147-A177-3AD203B41FA5}">
                      <a16:colId xmlns:a16="http://schemas.microsoft.com/office/drawing/2014/main" val="3100654919"/>
                    </a:ext>
                  </a:extLst>
                </a:gridCol>
                <a:gridCol w="518350">
                  <a:extLst>
                    <a:ext uri="{9D8B030D-6E8A-4147-A177-3AD203B41FA5}">
                      <a16:colId xmlns:a16="http://schemas.microsoft.com/office/drawing/2014/main" val="2258236469"/>
                    </a:ext>
                  </a:extLst>
                </a:gridCol>
                <a:gridCol w="2740324">
                  <a:extLst>
                    <a:ext uri="{9D8B030D-6E8A-4147-A177-3AD203B41FA5}">
                      <a16:colId xmlns:a16="http://schemas.microsoft.com/office/drawing/2014/main" val="224807925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k-SK" sz="2400" b="1" u="none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5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j‘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ions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45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tu 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iez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2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on 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ait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24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ét</a:t>
                      </a:r>
                      <a:r>
                        <a:rPr lang="sk-SK" sz="24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aient</a:t>
                      </a:r>
                      <a:endParaRPr lang="sk-SK" sz="24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606154"/>
                  </a:ext>
                </a:extLst>
              </a:tr>
            </a:tbl>
          </a:graphicData>
        </a:graphic>
      </p:graphicFrame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BD61E893-9DE9-F759-7F61-7E284269B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92449"/>
              </p:ext>
            </p:extLst>
          </p:nvPr>
        </p:nvGraphicFramePr>
        <p:xfrm>
          <a:off x="296998" y="4901703"/>
          <a:ext cx="5228314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020">
                  <a:extLst>
                    <a:ext uri="{9D8B030D-6E8A-4147-A177-3AD203B41FA5}">
                      <a16:colId xmlns:a16="http://schemas.microsoft.com/office/drawing/2014/main" val="3929305374"/>
                    </a:ext>
                  </a:extLst>
                </a:gridCol>
                <a:gridCol w="2093990">
                  <a:extLst>
                    <a:ext uri="{9D8B030D-6E8A-4147-A177-3AD203B41FA5}">
                      <a16:colId xmlns:a16="http://schemas.microsoft.com/office/drawing/2014/main" val="3100654919"/>
                    </a:ext>
                  </a:extLst>
                </a:gridCol>
                <a:gridCol w="472850">
                  <a:extLst>
                    <a:ext uri="{9D8B030D-6E8A-4147-A177-3AD203B41FA5}">
                      <a16:colId xmlns:a16="http://schemas.microsoft.com/office/drawing/2014/main" val="2258236469"/>
                    </a:ext>
                  </a:extLst>
                </a:gridCol>
                <a:gridCol w="2248454">
                  <a:extLst>
                    <a:ext uri="{9D8B030D-6E8A-4147-A177-3AD203B41FA5}">
                      <a16:colId xmlns:a16="http://schemas.microsoft.com/office/drawing/2014/main" val="2248079252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5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ions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45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tu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iez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2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on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ait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mang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aient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606154"/>
                  </a:ext>
                </a:extLst>
              </a:tr>
            </a:tbl>
          </a:graphicData>
        </a:graphic>
      </p:graphicFrame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6EA9736D-C7A8-8E6C-3635-E1535AF32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12278"/>
              </p:ext>
            </p:extLst>
          </p:nvPr>
        </p:nvGraphicFramePr>
        <p:xfrm>
          <a:off x="5690259" y="4906485"/>
          <a:ext cx="5678558" cy="145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59">
                  <a:extLst>
                    <a:ext uri="{9D8B030D-6E8A-4147-A177-3AD203B41FA5}">
                      <a16:colId xmlns:a16="http://schemas.microsoft.com/office/drawing/2014/main" val="3929305374"/>
                    </a:ext>
                  </a:extLst>
                </a:gridCol>
                <a:gridCol w="2366507">
                  <a:extLst>
                    <a:ext uri="{9D8B030D-6E8A-4147-A177-3AD203B41FA5}">
                      <a16:colId xmlns:a16="http://schemas.microsoft.com/office/drawing/2014/main" val="3100654919"/>
                    </a:ext>
                  </a:extLst>
                </a:gridCol>
                <a:gridCol w="363794">
                  <a:extLst>
                    <a:ext uri="{9D8B030D-6E8A-4147-A177-3AD203B41FA5}">
                      <a16:colId xmlns:a16="http://schemas.microsoft.com/office/drawing/2014/main" val="2258236469"/>
                    </a:ext>
                  </a:extLst>
                </a:gridCol>
                <a:gridCol w="2467898">
                  <a:extLst>
                    <a:ext uri="{9D8B030D-6E8A-4147-A177-3AD203B41FA5}">
                      <a16:colId xmlns:a16="http://schemas.microsoft.com/office/drawing/2014/main" val="2248079252"/>
                    </a:ext>
                  </a:extLst>
                </a:gridCol>
              </a:tblGrid>
              <a:tr h="361950">
                <a:tc gridSpan="4">
                  <a:txBody>
                    <a:bodyPr/>
                    <a:lstStyle/>
                    <a:p>
                      <a:pPr algn="ctr"/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COMMENCER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5512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ç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00B050"/>
                          </a:solidFill>
                          <a:latin typeface="Abadi" panose="020B0604020104020204" pitchFamily="34" charset="0"/>
                        </a:rPr>
                        <a:t>c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ions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4512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tu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ç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ais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00B050"/>
                          </a:solidFill>
                          <a:latin typeface="Abadi" panose="020B0604020104020204" pitchFamily="34" charset="0"/>
                        </a:rPr>
                        <a:t>c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iez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2041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on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ç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ait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/ </a:t>
                      </a:r>
                      <a:r>
                        <a:rPr lang="sk-SK" sz="16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commen</a:t>
                      </a:r>
                      <a:r>
                        <a:rPr lang="sk-SK" sz="1600" b="1" dirty="0" err="1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ç</a:t>
                      </a:r>
                      <a:r>
                        <a:rPr lang="sk-SK" sz="16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aient</a:t>
                      </a:r>
                      <a:endParaRPr lang="sk-SK" sz="16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606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7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8761"/>
            <a:ext cx="10515600" cy="58341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popis: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La </a:t>
            </a:r>
            <a:r>
              <a:rPr lang="sk-SK" sz="3200" dirty="0" err="1">
                <a:latin typeface="Abadi" panose="020B0604020104020204" pitchFamily="34" charset="0"/>
              </a:rPr>
              <a:t>femme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était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belle</a:t>
            </a:r>
            <a:r>
              <a:rPr lang="sk-SK" sz="3200" dirty="0">
                <a:latin typeface="Abadi" panose="020B0604020104020204" pitchFamily="34" charset="0"/>
              </a:rPr>
              <a:t>, </a:t>
            </a:r>
            <a:r>
              <a:rPr lang="sk-SK" sz="3200" dirty="0" err="1">
                <a:latin typeface="Abadi" panose="020B0604020104020204" pitchFamily="34" charset="0"/>
              </a:rPr>
              <a:t>elle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portait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une</a:t>
            </a:r>
            <a:r>
              <a:rPr lang="sk-SK" sz="3200" dirty="0">
                <a:latin typeface="Abadi" panose="020B0604020104020204" pitchFamily="34" charset="0"/>
              </a:rPr>
              <a:t> robe </a:t>
            </a:r>
            <a:r>
              <a:rPr lang="sk-SK" sz="3200" dirty="0" err="1">
                <a:latin typeface="Abadi" panose="020B0604020104020204" pitchFamily="34" charset="0"/>
              </a:rPr>
              <a:t>blanche</a:t>
            </a:r>
            <a:r>
              <a:rPr lang="sk-SK" sz="3200" dirty="0">
                <a:latin typeface="Abadi" panose="020B0604020104020204" pitchFamily="34" charset="0"/>
              </a:rPr>
              <a:t>. 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Ta žena </a:t>
            </a:r>
            <a:r>
              <a:rPr lang="sk-SK" sz="3200" i="1" dirty="0" err="1">
                <a:latin typeface="Abadi" panose="020B0604020104020204" pitchFamily="34" charset="0"/>
              </a:rPr>
              <a:t>byla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krásná</a:t>
            </a:r>
            <a:r>
              <a:rPr lang="sk-SK" sz="3200" i="1" dirty="0">
                <a:latin typeface="Abadi" panose="020B0604020104020204" pitchFamily="34" charset="0"/>
              </a:rPr>
              <a:t>, </a:t>
            </a:r>
            <a:r>
              <a:rPr lang="sk-SK" sz="3200" i="1" dirty="0" err="1">
                <a:latin typeface="Abadi" panose="020B0604020104020204" pitchFamily="34" charset="0"/>
              </a:rPr>
              <a:t>měla</a:t>
            </a:r>
            <a:r>
              <a:rPr lang="sk-SK" sz="3200" i="1" dirty="0">
                <a:latin typeface="Abadi" panose="020B0604020104020204" pitchFamily="34" charset="0"/>
              </a:rPr>
              <a:t> na </a:t>
            </a:r>
            <a:r>
              <a:rPr lang="sk-SK" sz="3200" i="1" dirty="0" err="1">
                <a:latin typeface="Abadi" panose="020B0604020104020204" pitchFamily="34" charset="0"/>
              </a:rPr>
              <a:t>sobě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bílé</a:t>
            </a:r>
            <a:r>
              <a:rPr lang="sk-SK" sz="3200" i="1" dirty="0">
                <a:latin typeface="Abadi" panose="020B0604020104020204" pitchFamily="34" charset="0"/>
              </a:rPr>
              <a:t> šaty.</a:t>
            </a: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Il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faisait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beau</a:t>
            </a:r>
            <a:r>
              <a:rPr lang="sk-SK" sz="3200" dirty="0">
                <a:latin typeface="Abadi" panose="020B0604020104020204" pitchFamily="34" charset="0"/>
              </a:rPr>
              <a:t>. 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</a:t>
            </a:r>
            <a:r>
              <a:rPr lang="sk-SK" sz="3200" i="1" dirty="0" err="1">
                <a:latin typeface="Abadi" panose="020B0604020104020204" pitchFamily="34" charset="0"/>
              </a:rPr>
              <a:t>Bylo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hezky</a:t>
            </a:r>
            <a:r>
              <a:rPr lang="sk-SK" sz="32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sz="3200" i="1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okolnosti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průběhu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jiného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děje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fr-FR" sz="3200" dirty="0">
                <a:latin typeface="Abadi" panose="020B0604020104020204" pitchFamily="34" charset="0"/>
              </a:rPr>
              <a:t>Nous </a:t>
            </a:r>
            <a:r>
              <a:rPr lang="fr-FR" sz="3200" b="1" dirty="0">
                <a:solidFill>
                  <a:srgbClr val="0000FF"/>
                </a:solidFill>
                <a:latin typeface="Abadi" panose="020B0604020104020204" pitchFamily="34" charset="0"/>
              </a:rPr>
              <a:t>regardions</a:t>
            </a:r>
            <a:r>
              <a:rPr lang="fr-FR" sz="3200" dirty="0">
                <a:latin typeface="Abadi" panose="020B0604020104020204" pitchFamily="34" charset="0"/>
              </a:rPr>
              <a:t> la télévision quand le téléphone a sonné</a:t>
            </a:r>
            <a:r>
              <a:rPr lang="sk-SK" sz="3200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</a:t>
            </a:r>
            <a:r>
              <a:rPr lang="it-IT" sz="3200" i="1" dirty="0">
                <a:latin typeface="Abadi" panose="020B0604020104020204" pitchFamily="34" charset="0"/>
              </a:rPr>
              <a:t>Koukali jsme televizi, když zazvonil telefon.</a:t>
            </a:r>
            <a:endParaRPr lang="sk-SK" sz="32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695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948"/>
            <a:ext cx="10515600" cy="626314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časově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neohraničené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trvání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minulého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děje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Quand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j'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étais</a:t>
            </a:r>
            <a:r>
              <a:rPr lang="sk-SK" sz="3200" dirty="0">
                <a:latin typeface="Abadi" panose="020B0604020104020204" pitchFamily="34" charset="0"/>
              </a:rPr>
              <a:t> petite </a:t>
            </a:r>
            <a:r>
              <a:rPr lang="sk-SK" sz="3200" dirty="0" err="1">
                <a:latin typeface="Abadi" panose="020B0604020104020204" pitchFamily="34" charset="0"/>
              </a:rPr>
              <a:t>j'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aimais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tellement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ce</a:t>
            </a:r>
            <a:r>
              <a:rPr lang="sk-SK" sz="3200" dirty="0">
                <a:latin typeface="Abadi" panose="020B0604020104020204" pitchFamily="34" charset="0"/>
              </a:rPr>
              <a:t> film ! 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</a:t>
            </a:r>
            <a:r>
              <a:rPr lang="sk-SK" sz="3200" i="1" dirty="0" err="1">
                <a:latin typeface="Abadi" panose="020B0604020104020204" pitchFamily="34" charset="0"/>
              </a:rPr>
              <a:t>Když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jsem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byla</a:t>
            </a:r>
            <a:r>
              <a:rPr lang="sk-SK" sz="3200" i="1" dirty="0">
                <a:latin typeface="Abadi" panose="020B0604020104020204" pitchFamily="34" charset="0"/>
              </a:rPr>
              <a:t> malá, ten film </a:t>
            </a:r>
            <a:r>
              <a:rPr lang="sk-SK" sz="3200" i="1" dirty="0" err="1">
                <a:latin typeface="Abadi" panose="020B0604020104020204" pitchFamily="34" charset="0"/>
              </a:rPr>
              <a:t>se</a:t>
            </a:r>
            <a:r>
              <a:rPr lang="sk-SK" sz="3200" i="1" dirty="0">
                <a:latin typeface="Abadi" panose="020B0604020104020204" pitchFamily="34" charset="0"/>
              </a:rPr>
              <a:t> mi </a:t>
            </a:r>
            <a:r>
              <a:rPr lang="sk-SK" sz="3200" i="1" dirty="0" err="1">
                <a:latin typeface="Abadi" panose="020B0604020104020204" pitchFamily="34" charset="0"/>
              </a:rPr>
              <a:t>tolik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líbíl</a:t>
            </a:r>
            <a:r>
              <a:rPr lang="sk-SK" sz="3200" i="1" dirty="0">
                <a:latin typeface="Abadi" panose="020B0604020104020204" pitchFamily="34" charset="0"/>
              </a:rPr>
              <a:t>!</a:t>
            </a: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J'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avais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un</a:t>
            </a:r>
            <a:r>
              <a:rPr lang="sk-SK" sz="3200" dirty="0">
                <a:latin typeface="Abadi" panose="020B0604020104020204" pitchFamily="34" charset="0"/>
              </a:rPr>
              <a:t> chat </a:t>
            </a:r>
            <a:r>
              <a:rPr lang="sk-SK" sz="3200" dirty="0" err="1">
                <a:latin typeface="Abadi" panose="020B0604020104020204" pitchFamily="34" charset="0"/>
              </a:rPr>
              <a:t>qui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s'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appelait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Gérard</a:t>
            </a:r>
            <a:r>
              <a:rPr lang="sk-SK" sz="3200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</a:t>
            </a:r>
            <a:r>
              <a:rPr lang="sk-SK" sz="3200" i="1" dirty="0" err="1">
                <a:latin typeface="Abadi" panose="020B0604020104020204" pitchFamily="34" charset="0"/>
              </a:rPr>
              <a:t>Měl</a:t>
            </a:r>
            <a:r>
              <a:rPr lang="sk-SK" sz="3200" i="1" dirty="0">
                <a:latin typeface="Abadi" panose="020B0604020104020204" pitchFamily="34" charset="0"/>
              </a:rPr>
              <a:t>(a) </a:t>
            </a:r>
            <a:r>
              <a:rPr lang="sk-SK" sz="3200" i="1" dirty="0" err="1">
                <a:latin typeface="Abadi" panose="020B0604020104020204" pitchFamily="34" charset="0"/>
              </a:rPr>
              <a:t>jsem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kocoura</a:t>
            </a:r>
            <a:r>
              <a:rPr lang="sk-SK" sz="3200" i="1" dirty="0">
                <a:latin typeface="Abadi" panose="020B0604020104020204" pitchFamily="34" charset="0"/>
              </a:rPr>
              <a:t>, </a:t>
            </a:r>
            <a:r>
              <a:rPr lang="sk-SK" sz="3200" i="1" dirty="0" err="1">
                <a:latin typeface="Abadi" panose="020B0604020104020204" pitchFamily="34" charset="0"/>
              </a:rPr>
              <a:t>který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se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jmenoval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Gérard</a:t>
            </a:r>
            <a:r>
              <a:rPr lang="sk-SK" sz="32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sz="3200" i="1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minulý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děj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opakovaný, zvyk:</a:t>
            </a: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Tous</a:t>
            </a:r>
            <a:r>
              <a:rPr lang="sk-SK" sz="3200" dirty="0">
                <a:latin typeface="Abadi" panose="020B0604020104020204" pitchFamily="34" charset="0"/>
              </a:rPr>
              <a:t> les </a:t>
            </a:r>
            <a:r>
              <a:rPr lang="sk-SK" sz="3200" dirty="0" err="1">
                <a:latin typeface="Abadi" panose="020B0604020104020204" pitchFamily="34" charset="0"/>
              </a:rPr>
              <a:t>dimanches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nous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allions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chez</a:t>
            </a:r>
            <a:r>
              <a:rPr lang="sk-SK" sz="3200" dirty="0">
                <a:latin typeface="Abadi" panose="020B0604020104020204" pitchFamily="34" charset="0"/>
              </a:rPr>
              <a:t> nos </a:t>
            </a:r>
            <a:r>
              <a:rPr lang="sk-SK" sz="3200" dirty="0" err="1">
                <a:latin typeface="Abadi" panose="020B0604020104020204" pitchFamily="34" charset="0"/>
              </a:rPr>
              <a:t>grands-parents</a:t>
            </a:r>
            <a:r>
              <a:rPr lang="sk-SK" sz="3200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Každou </a:t>
            </a:r>
            <a:r>
              <a:rPr lang="sk-SK" sz="3200" i="1" dirty="0" err="1">
                <a:latin typeface="Abadi" panose="020B0604020104020204" pitchFamily="34" charset="0"/>
              </a:rPr>
              <a:t>neděli</a:t>
            </a:r>
            <a:r>
              <a:rPr lang="sk-SK" sz="3200" i="1" dirty="0">
                <a:latin typeface="Abadi" panose="020B0604020104020204" pitchFamily="34" charset="0"/>
              </a:rPr>
              <a:t> </a:t>
            </a:r>
            <a:r>
              <a:rPr lang="sk-SK" sz="3200" i="1" dirty="0" err="1">
                <a:latin typeface="Abadi" panose="020B0604020104020204" pitchFamily="34" charset="0"/>
              </a:rPr>
              <a:t>jsme</a:t>
            </a:r>
            <a:r>
              <a:rPr lang="sk-SK" sz="3200" i="1" dirty="0">
                <a:latin typeface="Abadi" panose="020B0604020104020204" pitchFamily="34" charset="0"/>
              </a:rPr>
              <a:t> chodili k </a:t>
            </a:r>
            <a:r>
              <a:rPr lang="sk-SK" sz="3200" i="1" dirty="0" err="1">
                <a:latin typeface="Abadi" panose="020B0604020104020204" pitchFamily="34" charset="0"/>
              </a:rPr>
              <a:t>prarodičům</a:t>
            </a:r>
            <a:r>
              <a:rPr lang="sk-SK" sz="32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Comme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disait</a:t>
            </a:r>
            <a:r>
              <a:rPr lang="sk-SK" sz="3200" dirty="0">
                <a:latin typeface="Abadi" panose="020B0604020104020204" pitchFamily="34" charset="0"/>
              </a:rPr>
              <a:t> ma grand-</a:t>
            </a:r>
            <a:r>
              <a:rPr lang="sk-SK" sz="3200" dirty="0" err="1">
                <a:latin typeface="Abadi" panose="020B0604020104020204" pitchFamily="34" charset="0"/>
              </a:rPr>
              <a:t>mère</a:t>
            </a:r>
            <a:r>
              <a:rPr lang="sk-SK" sz="3200" dirty="0">
                <a:latin typeface="Abadi" panose="020B0604020104020204" pitchFamily="34" charset="0"/>
              </a:rPr>
              <a:t>...</a:t>
            </a:r>
          </a:p>
          <a:p>
            <a:pPr marL="0" indent="0">
              <a:buNone/>
            </a:pPr>
            <a:r>
              <a:rPr lang="sk-SK" sz="3200" i="1" dirty="0">
                <a:latin typeface="Abadi" panose="020B0604020104020204" pitchFamily="34" charset="0"/>
              </a:rPr>
              <a:t>	Jak </a:t>
            </a:r>
            <a:r>
              <a:rPr lang="sk-SK" sz="3200" i="1" dirty="0" err="1">
                <a:latin typeface="Abadi" panose="020B0604020104020204" pitchFamily="34" charset="0"/>
              </a:rPr>
              <a:t>říkávala</a:t>
            </a:r>
            <a:r>
              <a:rPr lang="sk-SK" sz="3200" i="1" dirty="0">
                <a:latin typeface="Abadi" panose="020B0604020104020204" pitchFamily="34" charset="0"/>
              </a:rPr>
              <a:t> moje babička...</a:t>
            </a:r>
          </a:p>
          <a:p>
            <a:pPr marL="0" indent="0">
              <a:buNone/>
            </a:pPr>
            <a:endParaRPr lang="sk-SK" sz="32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669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L‘AXE DU TEMPS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35813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   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						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imparfait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: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Il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latin typeface="Abadi" panose="020B0604020104020204" pitchFamily="34" charset="0"/>
              </a:rPr>
              <a:t>faisait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beau</a:t>
            </a:r>
            <a:r>
              <a:rPr lang="sk-SK" sz="3200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						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passé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composé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:</a:t>
            </a:r>
            <a:r>
              <a:rPr lang="sk-SK" sz="3200" dirty="0">
                <a:latin typeface="Abadi" panose="020B0604020104020204" pitchFamily="34" charset="0"/>
              </a:rPr>
              <a:t> Je </a:t>
            </a:r>
            <a:r>
              <a:rPr lang="sk-SK" sz="3200" b="1" dirty="0" err="1">
                <a:latin typeface="Abadi" panose="020B0604020104020204" pitchFamily="34" charset="0"/>
              </a:rPr>
              <a:t>suis</a:t>
            </a:r>
            <a:r>
              <a:rPr lang="sk-SK" sz="3200" b="1" dirty="0"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latin typeface="Abadi" panose="020B0604020104020204" pitchFamily="34" charset="0"/>
              </a:rPr>
              <a:t>allé</a:t>
            </a:r>
            <a:r>
              <a:rPr lang="sk-SK" sz="3200" b="1" dirty="0">
                <a:latin typeface="Abadi" panose="020B0604020104020204" pitchFamily="34" charset="0"/>
              </a:rPr>
              <a:t>(e)</a:t>
            </a:r>
          </a:p>
          <a:p>
            <a:pPr marL="0" indent="0">
              <a:buNone/>
            </a:pPr>
            <a:r>
              <a:rPr lang="sk-SK" sz="3200" b="1" dirty="0">
                <a:latin typeface="Abadi" panose="020B0604020104020204" pitchFamily="34" charset="0"/>
              </a:rPr>
              <a:t>									  </a:t>
            </a:r>
            <a:r>
              <a:rPr lang="sk-SK" sz="3200" dirty="0">
                <a:latin typeface="Abadi" panose="020B0604020104020204" pitchFamily="34" charset="0"/>
              </a:rPr>
              <a:t>au </a:t>
            </a:r>
            <a:r>
              <a:rPr lang="sk-SK" sz="3200" dirty="0" err="1">
                <a:latin typeface="Abadi" panose="020B0604020104020204" pitchFamily="34" charset="0"/>
              </a:rPr>
              <a:t>travail</a:t>
            </a:r>
            <a:r>
              <a:rPr lang="sk-SK" sz="3200" dirty="0">
                <a:latin typeface="Abadi" panose="020B0604020104020204" pitchFamily="34" charset="0"/>
              </a:rPr>
              <a:t>.    		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Differences imparfait - passé composé. - 1re du niveau intermédiaire (B1).">
            <a:extLst>
              <a:ext uri="{FF2B5EF4-FFF2-40B4-BE49-F238E27FC236}">
                <a16:creationId xmlns:a16="http://schemas.microsoft.com/office/drawing/2014/main" id="{9957A709-9083-946D-00FE-F52C024A7E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0"/>
          <a:stretch/>
        </p:blipFill>
        <p:spPr bwMode="auto">
          <a:xfrm>
            <a:off x="1023800" y="1825625"/>
            <a:ext cx="4510795" cy="27491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6672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conjuguer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son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verbe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au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passé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composé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dans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le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tableau</a:t>
            </a:r>
            <a:endParaRPr lang="sk-SK" sz="32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 </a:t>
            </a:r>
            <a:r>
              <a:rPr lang="sk-SK" sz="3200" b="1" u="sng" dirty="0">
                <a:solidFill>
                  <a:srgbClr val="FF0000"/>
                </a:solidFill>
                <a:latin typeface="Abadi" panose="020B0604020104020204" pitchFamily="34" charset="0"/>
              </a:rPr>
              <a:t>verbes_3e_groupe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10 : </a:t>
            </a: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fr-FR" sz="3200" dirty="0">
                <a:latin typeface="Abadi" panose="020B0604020104020204" pitchFamily="34" charset="0"/>
              </a:rPr>
              <a:t>à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rendre</a:t>
            </a:r>
            <a:r>
              <a:rPr lang="sk-SK" sz="3200" dirty="0">
                <a:latin typeface="Abadi" panose="020B0604020104020204" pitchFamily="34" charset="0"/>
              </a:rPr>
              <a:t> - lecon10_delf / 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ex. 4 </a:t>
            </a:r>
            <a:r>
              <a:rPr lang="sk-SK" sz="3200" dirty="0">
                <a:latin typeface="Abadi" panose="020B0604020104020204" pitchFamily="34" charset="0"/>
              </a:rPr>
              <a:t>(5-6 </a:t>
            </a:r>
            <a:r>
              <a:rPr lang="sk-SK" sz="3200" dirty="0" err="1">
                <a:latin typeface="Abadi" panose="020B0604020104020204" pitchFamily="34" charset="0"/>
              </a:rPr>
              <a:t>phrases</a:t>
            </a:r>
            <a:r>
              <a:rPr lang="sk-SK" sz="3200" dirty="0">
                <a:latin typeface="Abadi" panose="020B0604020104020204" pitchFamily="34" charset="0"/>
              </a:rPr>
              <a:t>)</a:t>
            </a:r>
            <a:endParaRPr lang="sk-SK" sz="32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(</a:t>
            </a:r>
            <a:r>
              <a:rPr lang="sk-SK" sz="3200" dirty="0" err="1">
                <a:latin typeface="Abadi" panose="020B0604020104020204" pitchFamily="34" charset="0"/>
              </a:rPr>
              <a:t>imprimer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ou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envoyer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pour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le</a:t>
            </a:r>
            <a:r>
              <a:rPr lang="sk-SK" sz="3200" dirty="0">
                <a:latin typeface="Abadi" panose="020B0604020104020204" pitchFamily="34" charset="0"/>
              </a:rPr>
              <a:t> 14 </a:t>
            </a:r>
            <a:r>
              <a:rPr lang="sk-SK" sz="3200" dirty="0" err="1">
                <a:latin typeface="Abadi" panose="020B0604020104020204" pitchFamily="34" charset="0"/>
              </a:rPr>
              <a:t>mai</a:t>
            </a:r>
            <a:r>
              <a:rPr lang="sk-SK" sz="32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lecon10_PC 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</a:t>
            </a:r>
            <a:r>
              <a:rPr lang="sk-SK" sz="3200" dirty="0" err="1">
                <a:latin typeface="Abadi" panose="020B0604020104020204" pitchFamily="34" charset="0"/>
              </a:rPr>
              <a:t>PC_recapitulatif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62140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514</Words>
  <Application>Microsoft Office PowerPoint</Application>
  <PresentationFormat>Širokouhlá</PresentationFormat>
  <Paragraphs>114</Paragraphs>
  <Slides>8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7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IMPARFAIT</vt:lpstr>
      <vt:lpstr>Prezentácia programu PowerPoint</vt:lpstr>
      <vt:lpstr>Prezentácia programu PowerPoint</vt:lpstr>
      <vt:lpstr>Prezentácia programu PowerPoint</vt:lpstr>
      <vt:lpstr>Prezentácia programu PowerPoint</vt:lpstr>
      <vt:lpstr>L‘AXE DU TEMPS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2</cp:revision>
  <dcterms:created xsi:type="dcterms:W3CDTF">2024-05-05T11:31:42Z</dcterms:created>
  <dcterms:modified xsi:type="dcterms:W3CDTF">2024-05-15T11:34:10Z</dcterms:modified>
</cp:coreProperties>
</file>