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90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79FBF-A90D-4E62-BCBB-DD81B4F7B0E6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11E15-664F-475E-BB45-4666CFF710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555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647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98D21-BDE5-C8C8-AD04-C035722F4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FE94A3-73FB-7265-D770-A9B849279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C22FF36-3DDF-2A71-6A6C-3C930C59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4B443D8-1E3A-B315-79FC-E923E7D7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0662A5C-8A28-8E35-C47A-3DA758ABC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357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24D2E-4478-B4FC-B6AD-722AD4B8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26FC7C5-18C3-BFFE-552F-CB7CFE71E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17CCD5F-D2CB-4FD1-97A7-33194EA6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581F1B-9191-6047-4378-542B608E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F9EBD05-BE5F-44D1-5155-0E4540A3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275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DD8C8FF0-FC0A-765A-EE37-21033D605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1F1E37-CA53-BAB5-1A75-D3F13BF85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7ADD99-A791-3B3C-E936-2931E05D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B15E7CA-0EE5-4418-EEB0-799A681B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148B5D9-9DD9-02A9-7FDB-0A135E78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17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10277-47DC-4B10-68D8-70C71D72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98B41E-0E7E-4A1E-3639-8A3C116CB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01A0C3E-B608-6748-2355-CF79C9EE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CA8ABDF-B91A-0504-650A-FF25AFEF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8E32D7-ADF6-FBC3-57F3-C37EFCE7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99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3D0CE-EB1D-A789-6FEA-F426EE738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A004A4-E6D3-3C52-6780-561A94636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439AC4-EEF1-6ADA-24AE-994A0B39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60AC2FB-9414-640D-1197-D1EDBCF28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E00CFC-17F6-E704-E178-26DA5F31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779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FD81E-8E4D-EFA0-7523-D3336455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FC8832-D000-7439-9BA0-3F61AE697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4980505-11DB-ABFE-A511-ADDB791B4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77D42E6-B3C7-FE96-5BF5-A3783F74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511AA1B-6358-EA04-8DDB-4D218B7F1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15BAC67-5552-A647-8BDB-BB18B984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35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FBFA0-4C30-58FB-0B3D-FD865C25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9A27F9-5D0D-A40D-DE82-DDA191B13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22A9D7B-2E2F-2445-8C11-D4BCFD42F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A15813-12D3-FF15-72D0-30B2EC8FC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70999BA-D801-D36E-B78E-F0AC8B771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4F96E4E-7799-52E5-B6C2-A8582B29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7E128BC-4DCE-491D-7503-E22E13BB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BA4A23E-D265-8280-8985-0473341C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52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55B75-6449-9373-0144-175FCCA5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A19F0B7-E427-84DD-944E-D2E639CF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AC7AE2A-40E9-4116-4E82-A8B18E3D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AE88CAB-1896-B0EF-FAEB-6B246C2E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13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7CFBCDC-0946-1A5D-6B74-1D49AD5E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90CD5A2-653D-32FD-4A37-C2FA59F1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15955DF-3A41-594C-ECCB-9913CF33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048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FC7F2-8285-D54A-4C3B-8AD31A4D6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A6A7867-20EC-F053-3D1B-B9D91453B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C013C6-A733-817C-C38A-290946DFA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CC74900-20DF-419F-462F-D5E9889C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DBB2A36-24C5-EE7C-5271-282ACEB5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BF6EB50-75A7-40B5-25EA-063CFA44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06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ABA5B-DC08-7509-6248-F9654988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2CA3071-A4D9-2755-BA4D-87B6A891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E32EDC-E7A5-A9C4-0F36-7524DF99B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0415F84-2F35-F3AE-C6CC-091995B0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207747-6933-E93A-E6B5-578C45C0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12693D4-8B9D-6D0B-D6A2-377445F28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870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7CE429B4-F809-1D4F-6B5B-F12F7E5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1615A7-E1A9-0AE7-3AB3-282D836CC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A741BD-4E03-EF11-1D62-1A931AD783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C1F15D-FD7F-45E1-BD36-898B8820FB21}" type="datetimeFigureOut">
              <a:rPr lang="sk-SK" smtClean="0"/>
              <a:t>21. 5. 2024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73FC2-1C0A-C050-3E07-52CBE0F4D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3D2534D-0383-2CA0-070A-C9A1CAE72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63A1C9-AFE2-41EF-8462-93AFDDF371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6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podcasts.com/2020/06/11/les-adjectifs-possessif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el/econ/podzim2015/BKJ_JFJR/um/Grammaire_PC_ou_IMPF_exercices_et_corriges.pdf" TargetMode="External"/><Relationship Id="rId4" Type="http://schemas.openxmlformats.org/officeDocument/2006/relationships/hyperlink" Target="https://www.francepodcasts.com/wp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12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0ED8F15F-64E6-FE46-79D5-4F43C194E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49865"/>
            <a:ext cx="10515600" cy="1325563"/>
          </a:xfrm>
        </p:spPr>
        <p:txBody>
          <a:bodyPr/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EXERCICES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191" y="1402964"/>
            <a:ext cx="10515597" cy="493733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k-SK" b="1" dirty="0" err="1">
                <a:latin typeface="Abadi" pitchFamily="34"/>
              </a:rPr>
              <a:t>possession</a:t>
            </a:r>
            <a:r>
              <a:rPr lang="sk-SK" b="1" dirty="0">
                <a:latin typeface="Abadi" pitchFamily="34"/>
              </a:rPr>
              <a:t> : </a:t>
            </a:r>
          </a:p>
          <a:p>
            <a:pPr marL="0" lvl="0" indent="0">
              <a:buNone/>
            </a:pPr>
            <a:r>
              <a:rPr lang="sk-SK" u="sng" dirty="0">
                <a:solidFill>
                  <a:srgbClr val="0070C0"/>
                </a:solidFill>
                <a:latin typeface="Abadi" pitchFamily="3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https://www.francepodcasts.com/2020/06/11/les-adjectifs-possessifs/</a:t>
            </a:r>
            <a:endParaRPr lang="sk-SK" u="sng" dirty="0">
              <a:solidFill>
                <a:srgbClr val="0070C0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fr-FR" u="sng" dirty="0">
                <a:solidFill>
                  <a:srgbClr val="0070C0"/>
                </a:solidFill>
                <a:latin typeface="Abadi" pitchFamily="3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https://www.francepodcasts.com/wp-</a:t>
            </a:r>
            <a:r>
              <a:rPr lang="sk-SK" u="sng" dirty="0">
                <a:solidFill>
                  <a:srgbClr val="0070C0"/>
                </a:solidFill>
                <a:latin typeface="Abadi" pitchFamily="34"/>
              </a:rPr>
              <a:t>  </a:t>
            </a:r>
            <a:r>
              <a:rPr lang="fr-FR" u="sng" dirty="0">
                <a:solidFill>
                  <a:srgbClr val="0070C0"/>
                </a:solidFill>
                <a:latin typeface="Abadi" pitchFamily="34"/>
              </a:rPr>
              <a:t>content/</a:t>
            </a:r>
            <a:r>
              <a:rPr lang="fr-FR" u="sng" dirty="0" err="1">
                <a:solidFill>
                  <a:srgbClr val="0070C0"/>
                </a:solidFill>
                <a:latin typeface="Abadi" pitchFamily="34"/>
              </a:rPr>
              <a:t>uploads</a:t>
            </a:r>
            <a:r>
              <a:rPr lang="fr-FR" u="sng" dirty="0">
                <a:solidFill>
                  <a:srgbClr val="0070C0"/>
                </a:solidFill>
                <a:latin typeface="Abadi" pitchFamily="34"/>
              </a:rPr>
              <a:t>/2022/05/Pronoms-possessifs-exercice-1-et-corrige%CC%81.pdf</a:t>
            </a:r>
            <a:endParaRPr lang="sk-SK" u="sng" dirty="0">
              <a:solidFill>
                <a:srgbClr val="0070C0"/>
              </a:solidFill>
              <a:latin typeface="Abadi" pitchFamily="34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k-SK" b="1" dirty="0" err="1">
                <a:latin typeface="Abadi" pitchFamily="34"/>
              </a:rPr>
              <a:t>imparfait</a:t>
            </a:r>
            <a:r>
              <a:rPr lang="sk-SK" b="1" dirty="0">
                <a:latin typeface="Abadi" pitchFamily="34"/>
              </a:rPr>
              <a:t>, </a:t>
            </a:r>
            <a:r>
              <a:rPr lang="sk-SK" b="1" dirty="0" err="1">
                <a:latin typeface="Abadi" pitchFamily="34"/>
              </a:rPr>
              <a:t>passé</a:t>
            </a:r>
            <a:r>
              <a:rPr lang="sk-SK" b="1" dirty="0">
                <a:latin typeface="Abadi" pitchFamily="34"/>
              </a:rPr>
              <a:t> </a:t>
            </a:r>
            <a:r>
              <a:rPr lang="sk-SK" b="1" dirty="0" err="1">
                <a:latin typeface="Abadi" pitchFamily="34"/>
              </a:rPr>
              <a:t>composé</a:t>
            </a:r>
            <a:r>
              <a:rPr lang="sk-SK" b="1" dirty="0">
                <a:latin typeface="Abadi" pitchFamily="34"/>
              </a:rPr>
              <a:t> : </a:t>
            </a:r>
          </a:p>
          <a:p>
            <a:pPr marL="0" lvl="0" indent="0">
              <a:buNone/>
            </a:pPr>
            <a:r>
              <a:rPr lang="sk-SK" u="sng" dirty="0">
                <a:solidFill>
                  <a:srgbClr val="0070C0"/>
                </a:solidFill>
                <a:latin typeface="Abadi" pitchFamily="3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https://is.muni.cz/el/econ/podzim2015/BKJ_JFJR/um/Grammaire_PC_ou_IMPF_exercices_et_corriges.pdf</a:t>
            </a:r>
            <a:endParaRPr lang="sk-SK" u="sng" dirty="0">
              <a:solidFill>
                <a:srgbClr val="0070C0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u="sng" dirty="0">
                <a:solidFill>
                  <a:srgbClr val="0070C0"/>
                </a:solidFill>
                <a:latin typeface="Abadi" pitchFamily="34"/>
              </a:rPr>
              <a:t>https://www.francepodcasts.com/wp-content/uploads/2021/02/Passe%CC%81-compose%CC%81-et-Imparfait.pdf</a:t>
            </a:r>
          </a:p>
          <a:p>
            <a:pPr marL="0" lvl="0" indent="0">
              <a:buNone/>
            </a:pPr>
            <a:endParaRPr lang="fr-FR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058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112</Words>
  <Application>Microsoft Office PowerPoint</Application>
  <PresentationFormat>Širokouhlá</PresentationFormat>
  <Paragraphs>11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2024-05-21T20:57:22Z</dcterms:created>
  <dcterms:modified xsi:type="dcterms:W3CDTF">2024-05-21T21:08:23Z</dcterms:modified>
</cp:coreProperties>
</file>