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28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F58AD-D44D-4AAA-B055-D5CB890CBD4E}" v="9" dt="2024-03-08T17:56:42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7B6F58AD-D44D-4AAA-B055-D5CB890CBD4E}"/>
    <pc:docChg chg="undo redo custSel addSld delSld modSld">
      <pc:chgData name="Michal Varchol" userId="17b5eb1e964ec638" providerId="LiveId" clId="{7B6F58AD-D44D-4AAA-B055-D5CB890CBD4E}" dt="2024-03-12T19:46:47.404" v="324" actId="47"/>
      <pc:docMkLst>
        <pc:docMk/>
      </pc:docMkLst>
      <pc:sldChg chg="del">
        <pc:chgData name="Michal Varchol" userId="17b5eb1e964ec638" providerId="LiveId" clId="{7B6F58AD-D44D-4AAA-B055-D5CB890CBD4E}" dt="2024-03-05T19:24:57.173" v="1" actId="47"/>
        <pc:sldMkLst>
          <pc:docMk/>
          <pc:sldMk cId="3120876179" sldId="256"/>
        </pc:sldMkLst>
      </pc:sldChg>
      <pc:sldChg chg="modSp add mod">
        <pc:chgData name="Michal Varchol" userId="17b5eb1e964ec638" providerId="LiveId" clId="{7B6F58AD-D44D-4AAA-B055-D5CB890CBD4E}" dt="2024-03-12T19:46:45.136" v="319" actId="20577"/>
        <pc:sldMkLst>
          <pc:docMk/>
          <pc:sldMk cId="0" sldId="257"/>
        </pc:sldMkLst>
        <pc:spChg chg="mod">
          <ac:chgData name="Michal Varchol" userId="17b5eb1e964ec638" providerId="LiveId" clId="{7B6F58AD-D44D-4AAA-B055-D5CB890CBD4E}" dt="2024-03-12T19:46:45.136" v="319" actId="20577"/>
          <ac:spMkLst>
            <pc:docMk/>
            <pc:sldMk cId="0" sldId="257"/>
            <ac:spMk id="13" creationId="{7B4A93D5-4277-A6A5-8CB7-6C69B26C20A3}"/>
          </ac:spMkLst>
        </pc:spChg>
      </pc:sldChg>
      <pc:sldChg chg="modSp add mod">
        <pc:chgData name="Michal Varchol" userId="17b5eb1e964ec638" providerId="LiveId" clId="{7B6F58AD-D44D-4AAA-B055-D5CB890CBD4E}" dt="2024-03-12T19:42:30.304" v="300" actId="207"/>
        <pc:sldMkLst>
          <pc:docMk/>
          <pc:sldMk cId="1009297599" sldId="328"/>
        </pc:sldMkLst>
        <pc:spChg chg="mod">
          <ac:chgData name="Michal Varchol" userId="17b5eb1e964ec638" providerId="LiveId" clId="{7B6F58AD-D44D-4AAA-B055-D5CB890CBD4E}" dt="2024-03-12T19:42:30.304" v="300" actId="207"/>
          <ac:spMkLst>
            <pc:docMk/>
            <pc:sldMk cId="1009297599" sldId="328"/>
            <ac:spMk id="4" creationId="{21965258-6846-1C71-40CD-B3203C995D68}"/>
          </ac:spMkLst>
        </pc:spChg>
      </pc:sldChg>
      <pc:sldChg chg="add del">
        <pc:chgData name="Michal Varchol" userId="17b5eb1e964ec638" providerId="LiveId" clId="{7B6F58AD-D44D-4AAA-B055-D5CB890CBD4E}" dt="2024-03-12T19:46:45.325" v="320" actId="47"/>
        <pc:sldMkLst>
          <pc:docMk/>
          <pc:sldMk cId="1564981968" sldId="375"/>
        </pc:sldMkLst>
      </pc:sldChg>
      <pc:sldChg chg="add del">
        <pc:chgData name="Michal Varchol" userId="17b5eb1e964ec638" providerId="LiveId" clId="{7B6F58AD-D44D-4AAA-B055-D5CB890CBD4E}" dt="2024-03-12T19:46:45.529" v="321" actId="47"/>
        <pc:sldMkLst>
          <pc:docMk/>
          <pc:sldMk cId="2011563411" sldId="376"/>
        </pc:sldMkLst>
      </pc:sldChg>
      <pc:sldChg chg="add del">
        <pc:chgData name="Michal Varchol" userId="17b5eb1e964ec638" providerId="LiveId" clId="{7B6F58AD-D44D-4AAA-B055-D5CB890CBD4E}" dt="2024-03-12T19:46:45.957" v="322" actId="47"/>
        <pc:sldMkLst>
          <pc:docMk/>
          <pc:sldMk cId="1715927993" sldId="377"/>
        </pc:sldMkLst>
      </pc:sldChg>
      <pc:sldChg chg="add del">
        <pc:chgData name="Michal Varchol" userId="17b5eb1e964ec638" providerId="LiveId" clId="{7B6F58AD-D44D-4AAA-B055-D5CB890CBD4E}" dt="2024-03-08T17:56:45.112" v="12" actId="47"/>
        <pc:sldMkLst>
          <pc:docMk/>
          <pc:sldMk cId="1339220308" sldId="378"/>
        </pc:sldMkLst>
      </pc:sldChg>
      <pc:sldChg chg="add del">
        <pc:chgData name="Michal Varchol" userId="17b5eb1e964ec638" providerId="LiveId" clId="{7B6F58AD-D44D-4AAA-B055-D5CB890CBD4E}" dt="2024-03-12T19:46:46.330" v="323" actId="47"/>
        <pc:sldMkLst>
          <pc:docMk/>
          <pc:sldMk cId="9350" sldId="379"/>
        </pc:sldMkLst>
      </pc:sldChg>
      <pc:sldChg chg="add del">
        <pc:chgData name="Michal Varchol" userId="17b5eb1e964ec638" providerId="LiveId" clId="{7B6F58AD-D44D-4AAA-B055-D5CB890CBD4E}" dt="2024-03-12T19:46:47.404" v="324" actId="47"/>
        <pc:sldMkLst>
          <pc:docMk/>
          <pc:sldMk cId="4125555893" sldId="380"/>
        </pc:sldMkLst>
      </pc:sldChg>
      <pc:sldChg chg="add del">
        <pc:chgData name="Michal Varchol" userId="17b5eb1e964ec638" providerId="LiveId" clId="{7B6F58AD-D44D-4AAA-B055-D5CB890CBD4E}" dt="2024-03-12T19:46:44.524" v="317" actId="47"/>
        <pc:sldMkLst>
          <pc:docMk/>
          <pc:sldMk cId="754154163" sldId="3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71CAF-0ABA-4AA1-9D25-C948350B5914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99092-731B-47B8-B476-3A808E651C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6755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467F6-54B0-D498-2E92-8CCAABD69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9F2F52-E825-A0B6-7B31-45D85E8DB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D50FAAC-2CAA-85E1-EFCB-37BCBDD3C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9CEBA12-9114-5EB2-0BAA-2A7A99AB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35B1623-1587-0AF1-305E-DF28253D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155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5298F-6AB3-5C6F-1042-D8F2F0A03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65DEEE2-F879-4F38-1B3D-9B18025F7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1596928-7EEE-F61C-001D-F0600C748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9D5C625-F2DE-2DB1-66E7-C572CA26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F2520DF-804F-A7D2-6A3A-C9A0E805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405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F901943-9711-FC84-3D5A-D5E75C1E1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A28C5B9-3C83-C6D2-CA36-45125F537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D5C97EC-FB8D-1961-F865-24666FD05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1458241-BCCD-9328-D363-C828A80B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E3F7ED3-04C6-8150-0F3C-A5D84F67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9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F4FAC-DD1D-5A37-6A79-CE61DC104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97580C-F780-9105-1196-341F7EB91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9A54EAE-F3F9-9FD0-F8F5-558D48A9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EAB0472-893A-15FA-E0EF-A2088FC20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0DD05F1-6B9C-AFD9-3B17-6E139559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507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EB493-73C8-CD38-C7FE-87E44CEB9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6B319E-25DD-F426-5A0C-8E8819425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EC8EB61-D27F-6FCE-3C94-8E0A2C1F6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58505C7-C924-96AB-62DE-21F082047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3ADC9B1-6221-315F-8C9C-5CE52113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275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72412-59AB-190E-B7AF-50C27E71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5169E8-1333-29F9-5121-D941C8C36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6612C2B-388D-429D-6B4D-33A97E8FC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8338DFD-B0B6-F9A2-824B-4CE9B4E1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0C4B26A-3022-0C2A-BB75-97441C16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5B5757E-7647-B330-B1A4-6C8164F58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211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E6208-AC67-710F-B682-59A21ABAC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AFD2F2-7BD0-65E2-F634-3E8BDCF93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425C9A9-8C9C-7F15-C0BA-4D63C1017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36CE658-C07A-6C2D-69F7-AEA5B4D14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26B1F532-8A9D-E97E-C172-8151AFEF0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F66A125-5808-2FEB-63B3-805A5B501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FFE25CA-3081-8352-BE66-51AD7B198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D26DC22C-99A1-8B9E-4BA6-083DFE392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161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1C0B0-E725-C53C-36E4-EA4138F18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CCE79020-1DEA-565F-C037-50E0527C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EA8ABF1-6319-6C96-758D-120819A2D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002EA89-FA4E-DA6F-F230-BF7C6093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642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4BF30A64-E0F8-E832-D0E5-325EC6A3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CE8C581-C40E-B056-F100-655114815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CF95598-5F46-994A-A7F9-167D2B40E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777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F9F2C-1711-EFD9-7452-9D0BF9501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6CA931E-BA11-4CA0-71B6-6E7FC6FD5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F8E7FF-FB8E-48BB-534F-4558840D0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661F966-0E99-45CC-D929-61E72D72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9E83B3A-B80B-B895-979A-EA2F892B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A923C6-0108-89F6-27C2-CFD5B859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941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7B052-CA25-5583-7712-40DDF549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56A3F50-5B11-18D5-88B8-1D828370FC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CE2F7A-2FB2-A940-85F7-EC5304492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0C528E5-D132-D6FC-95F2-2DC79ABA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251CA68-8198-52E9-8848-133A980D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40802CC-4B50-380B-5766-4A5A6E7B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670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08BB90A-7CD8-8C85-AF6C-5D44E0696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5DCF20-7E63-D1FA-ADA0-343AB605A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2465FBC-965A-AC3D-9A6A-8ADA58DFA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BB59E-2168-4F41-B485-C7BCD6B66027}" type="datetimeFigureOut">
              <a:rPr lang="sk-SK" smtClean="0"/>
              <a:t>9. 3. 2024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AC28CB0-E11D-6774-3216-BB774031C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B7AD5C6-F1CE-029C-545C-9D7EA3CAC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73CA4-F249-49F8-96F9-6C88D573BA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338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i="0" u="sng" strike="noStrike" kern="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3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>
                <a:latin typeface="Abadi" panose="020B0604020104020204" pitchFamily="34" charset="0"/>
              </a:rPr>
              <a:t>FR2_lecon3_comprehension_orale / ex. 8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FR2_lecon3_delf_A1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FR2_lecon3_DM / ex. 1, 5, 8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</a:t>
            </a:r>
            <a:r>
              <a:rPr lang="sk-SK" sz="3200" dirty="0" err="1">
                <a:latin typeface="Abadi" panose="020B0604020104020204" pitchFamily="34" charset="0"/>
              </a:rPr>
              <a:t>exercice_les_possessifs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devoir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facultatif</a:t>
            </a:r>
            <a:r>
              <a:rPr lang="sk-SK" sz="3200" dirty="0">
                <a:latin typeface="Abadi" panose="020B0604020104020204" pitchFamily="34" charset="0"/>
              </a:rPr>
              <a:t> : </a:t>
            </a:r>
            <a:r>
              <a:rPr lang="sk-SK" sz="3200" dirty="0" err="1">
                <a:latin typeface="Abadi" panose="020B0604020104020204" pitchFamily="34" charset="0"/>
              </a:rPr>
              <a:t>allez_hop_possession</a:t>
            </a:r>
            <a:r>
              <a:rPr lang="sk-SK" sz="3200" dirty="0">
                <a:latin typeface="Abadi" panose="020B0604020104020204" pitchFamily="34" charset="0"/>
              </a:rPr>
              <a:t> / ex. 12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            </a:t>
            </a:r>
            <a:r>
              <a:rPr lang="sk-SK" sz="3200" dirty="0" err="1">
                <a:latin typeface="Abadi" panose="020B0604020104020204" pitchFamily="34" charset="0"/>
              </a:rPr>
              <a:t>ecrire_lire_mettre_repondre</a:t>
            </a: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5879</TotalTime>
  <Words>73</Words>
  <Application>Microsoft Office PowerPoint</Application>
  <PresentationFormat>Širokouhlá</PresentationFormat>
  <Paragraphs>12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10" baseType="lpstr">
      <vt:lpstr>Abadi</vt:lpstr>
      <vt:lpstr>Arial</vt:lpstr>
      <vt:lpstr>Arial Black</vt:lpstr>
      <vt:lpstr>Calibri</vt:lpstr>
      <vt:lpstr>Calibri Light</vt:lpstr>
      <vt:lpstr>Commissioner</vt:lpstr>
      <vt:lpstr>Wingdings</vt:lpstr>
      <vt:lpstr>Motív Office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2024-03-05T19:24:25Z</dcterms:created>
  <dcterms:modified xsi:type="dcterms:W3CDTF">2024-03-12T19:46:51Z</dcterms:modified>
</cp:coreProperties>
</file>