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322" r:id="rId3"/>
    <p:sldId id="384" r:id="rId4"/>
    <p:sldId id="385" r:id="rId5"/>
    <p:sldId id="388" r:id="rId6"/>
    <p:sldId id="389" r:id="rId7"/>
    <p:sldId id="390" r:id="rId8"/>
    <p:sldId id="378" r:id="rId9"/>
    <p:sldId id="328" r:id="rId10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6F58AD-D44D-4AAA-B055-D5CB890CBD4E}" v="4" dt="2024-03-22T20:05:20.8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Varchol" userId="17b5eb1e964ec638" providerId="LiveId" clId="{08DEA9C2-A99F-47FB-9063-923498D67FF9}"/>
    <pc:docChg chg="undo redo custSel addSld delSld modSld">
      <pc:chgData name="Michal Varchol" userId="17b5eb1e964ec638" providerId="LiveId" clId="{08DEA9C2-A99F-47FB-9063-923498D67FF9}" dt="2024-03-12T19:43:49.331" v="2303" actId="20577"/>
      <pc:docMkLst>
        <pc:docMk/>
      </pc:docMkLst>
      <pc:sldChg chg="modSp mod">
        <pc:chgData name="Michal Varchol" userId="17b5eb1e964ec638" providerId="LiveId" clId="{08DEA9C2-A99F-47FB-9063-923498D67FF9}" dt="2024-03-12T19:43:49.331" v="2303" actId="20577"/>
        <pc:sldMkLst>
          <pc:docMk/>
          <pc:sldMk cId="0" sldId="257"/>
        </pc:sldMkLst>
        <pc:spChg chg="mod">
          <ac:chgData name="Michal Varchol" userId="17b5eb1e964ec638" providerId="LiveId" clId="{08DEA9C2-A99F-47FB-9063-923498D67FF9}" dt="2024-03-12T19:43:49.331" v="2303" actId="20577"/>
          <ac:spMkLst>
            <pc:docMk/>
            <pc:sldMk cId="0" sldId="257"/>
            <ac:spMk id="13" creationId="{7B4A93D5-4277-A6A5-8CB7-6C69B26C20A3}"/>
          </ac:spMkLst>
        </pc:spChg>
      </pc:sldChg>
      <pc:sldChg chg="modSp add mod">
        <pc:chgData name="Michal Varchol" userId="17b5eb1e964ec638" providerId="LiveId" clId="{08DEA9C2-A99F-47FB-9063-923498D67FF9}" dt="2024-03-11T11:24:23.514" v="1513" actId="20577"/>
        <pc:sldMkLst>
          <pc:docMk/>
          <pc:sldMk cId="1075585272" sldId="322"/>
        </pc:sldMkLst>
        <pc:spChg chg="mod">
          <ac:chgData name="Michal Varchol" userId="17b5eb1e964ec638" providerId="LiveId" clId="{08DEA9C2-A99F-47FB-9063-923498D67FF9}" dt="2024-03-11T11:24:23.514" v="1513" actId="20577"/>
          <ac:spMkLst>
            <pc:docMk/>
            <pc:sldMk cId="1075585272" sldId="322"/>
            <ac:spMk id="3" creationId="{43F9DB43-6F04-D0D7-60B8-795413C05DD4}"/>
          </ac:spMkLst>
        </pc:spChg>
      </pc:sldChg>
      <pc:sldChg chg="modSp add mod">
        <pc:chgData name="Michal Varchol" userId="17b5eb1e964ec638" providerId="LiveId" clId="{08DEA9C2-A99F-47FB-9063-923498D67FF9}" dt="2024-03-05T22:52:30.334" v="340" actId="14100"/>
        <pc:sldMkLst>
          <pc:docMk/>
          <pc:sldMk cId="1009297599" sldId="328"/>
        </pc:sldMkLst>
        <pc:spChg chg="mod">
          <ac:chgData name="Michal Varchol" userId="17b5eb1e964ec638" providerId="LiveId" clId="{08DEA9C2-A99F-47FB-9063-923498D67FF9}" dt="2024-03-05T22:52:30.334" v="340" actId="14100"/>
          <ac:spMkLst>
            <pc:docMk/>
            <pc:sldMk cId="1009297599" sldId="328"/>
            <ac:spMk id="4" creationId="{21965258-6846-1C71-40CD-B3203C995D68}"/>
          </ac:spMkLst>
        </pc:spChg>
      </pc:sldChg>
      <pc:sldChg chg="del">
        <pc:chgData name="Michal Varchol" userId="17b5eb1e964ec638" providerId="LiveId" clId="{08DEA9C2-A99F-47FB-9063-923498D67FF9}" dt="2024-03-11T14:07:10.215" v="2296" actId="47"/>
        <pc:sldMkLst>
          <pc:docMk/>
          <pc:sldMk cId="1564981968" sldId="375"/>
        </pc:sldMkLst>
      </pc:sldChg>
      <pc:sldChg chg="del">
        <pc:chgData name="Michal Varchol" userId="17b5eb1e964ec638" providerId="LiveId" clId="{08DEA9C2-A99F-47FB-9063-923498D67FF9}" dt="2024-03-11T14:07:11.750" v="2297" actId="47"/>
        <pc:sldMkLst>
          <pc:docMk/>
          <pc:sldMk cId="3218690120" sldId="376"/>
        </pc:sldMkLst>
      </pc:sldChg>
      <pc:sldChg chg="delSp modSp del mod">
        <pc:chgData name="Michal Varchol" userId="17b5eb1e964ec638" providerId="LiveId" clId="{08DEA9C2-A99F-47FB-9063-923498D67FF9}" dt="2024-03-11T20:32:46.624" v="2298" actId="47"/>
        <pc:sldMkLst>
          <pc:docMk/>
          <pc:sldMk cId="1914834815" sldId="377"/>
        </pc:sldMkLst>
        <pc:spChg chg="del">
          <ac:chgData name="Michal Varchol" userId="17b5eb1e964ec638" providerId="LiveId" clId="{08DEA9C2-A99F-47FB-9063-923498D67FF9}" dt="2024-03-08T20:09:44.405" v="1225" actId="478"/>
          <ac:spMkLst>
            <pc:docMk/>
            <pc:sldMk cId="1914834815" sldId="377"/>
            <ac:spMk id="2" creationId="{0ED8F15F-64E6-FE46-79D5-4F43C194E792}"/>
          </ac:spMkLst>
        </pc:spChg>
        <pc:spChg chg="mod">
          <ac:chgData name="Michal Varchol" userId="17b5eb1e964ec638" providerId="LiveId" clId="{08DEA9C2-A99F-47FB-9063-923498D67FF9}" dt="2024-03-08T20:09:47.685" v="1226" actId="14100"/>
          <ac:spMkLst>
            <pc:docMk/>
            <pc:sldMk cId="1914834815" sldId="377"/>
            <ac:spMk id="3" creationId="{B0D4DB3B-9264-AE5E-D0A6-5158D6245426}"/>
          </ac:spMkLst>
        </pc:spChg>
      </pc:sldChg>
      <pc:sldChg chg="addSp delSp modSp mod">
        <pc:chgData name="Michal Varchol" userId="17b5eb1e964ec638" providerId="LiveId" clId="{08DEA9C2-A99F-47FB-9063-923498D67FF9}" dt="2024-03-11T14:01:26.320" v="2286" actId="20577"/>
        <pc:sldMkLst>
          <pc:docMk/>
          <pc:sldMk cId="603220705" sldId="378"/>
        </pc:sldMkLst>
        <pc:spChg chg="del">
          <ac:chgData name="Michal Varchol" userId="17b5eb1e964ec638" providerId="LiveId" clId="{08DEA9C2-A99F-47FB-9063-923498D67FF9}" dt="2024-03-11T13:31:36.055" v="2060" actId="478"/>
          <ac:spMkLst>
            <pc:docMk/>
            <pc:sldMk cId="603220705" sldId="378"/>
            <ac:spMk id="2" creationId="{0ED8F15F-64E6-FE46-79D5-4F43C194E792}"/>
          </ac:spMkLst>
        </pc:spChg>
        <pc:spChg chg="mod">
          <ac:chgData name="Michal Varchol" userId="17b5eb1e964ec638" providerId="LiveId" clId="{08DEA9C2-A99F-47FB-9063-923498D67FF9}" dt="2024-03-11T14:01:26.320" v="2286" actId="20577"/>
          <ac:spMkLst>
            <pc:docMk/>
            <pc:sldMk cId="603220705" sldId="378"/>
            <ac:spMk id="3" creationId="{B0D4DB3B-9264-AE5E-D0A6-5158D6245426}"/>
          </ac:spMkLst>
        </pc:spChg>
        <pc:cxnChg chg="add del">
          <ac:chgData name="Michal Varchol" userId="17b5eb1e964ec638" providerId="LiveId" clId="{08DEA9C2-A99F-47FB-9063-923498D67FF9}" dt="2024-03-11T13:58:41.530" v="2243" actId="11529"/>
          <ac:cxnSpMkLst>
            <pc:docMk/>
            <pc:sldMk cId="603220705" sldId="378"/>
            <ac:cxnSpMk id="14" creationId="{C4A227CB-E85D-A6B2-4218-7B3092F65EC9}"/>
          </ac:cxnSpMkLst>
        </pc:cxnChg>
        <pc:cxnChg chg="add mod">
          <ac:chgData name="Michal Varchol" userId="17b5eb1e964ec638" providerId="LiveId" clId="{08DEA9C2-A99F-47FB-9063-923498D67FF9}" dt="2024-03-11T13:59:12.974" v="2246" actId="13822"/>
          <ac:cxnSpMkLst>
            <pc:docMk/>
            <pc:sldMk cId="603220705" sldId="378"/>
            <ac:cxnSpMk id="16" creationId="{A326666A-2B0E-1EAA-F5E4-40BACB345CCA}"/>
          </ac:cxnSpMkLst>
        </pc:cxnChg>
      </pc:sldChg>
      <pc:sldChg chg="addSp modSp del mod">
        <pc:chgData name="Michal Varchol" userId="17b5eb1e964ec638" providerId="LiveId" clId="{08DEA9C2-A99F-47FB-9063-923498D67FF9}" dt="2024-03-08T17:56:33.422" v="343" actId="47"/>
        <pc:sldMkLst>
          <pc:docMk/>
          <pc:sldMk cId="754154163" sldId="379"/>
        </pc:sldMkLst>
        <pc:spChg chg="mod">
          <ac:chgData name="Michal Varchol" userId="17b5eb1e964ec638" providerId="LiveId" clId="{08DEA9C2-A99F-47FB-9063-923498D67FF9}" dt="2024-02-29T00:21:02.492" v="21" actId="20577"/>
          <ac:spMkLst>
            <pc:docMk/>
            <pc:sldMk cId="754154163" sldId="379"/>
            <ac:spMk id="2" creationId="{0ED8F15F-64E6-FE46-79D5-4F43C194E792}"/>
          </ac:spMkLst>
        </pc:spChg>
        <pc:spChg chg="mod">
          <ac:chgData name="Michal Varchol" userId="17b5eb1e964ec638" providerId="LiveId" clId="{08DEA9C2-A99F-47FB-9063-923498D67FF9}" dt="2024-03-03T13:03:06.780" v="334" actId="20577"/>
          <ac:spMkLst>
            <pc:docMk/>
            <pc:sldMk cId="754154163" sldId="379"/>
            <ac:spMk id="3" creationId="{B0D4DB3B-9264-AE5E-D0A6-5158D6245426}"/>
          </ac:spMkLst>
        </pc:spChg>
        <pc:spChg chg="add mod">
          <ac:chgData name="Michal Varchol" userId="17b5eb1e964ec638" providerId="LiveId" clId="{08DEA9C2-A99F-47FB-9063-923498D67FF9}" dt="2024-03-03T13:04:06.743" v="335" actId="207"/>
          <ac:spMkLst>
            <pc:docMk/>
            <pc:sldMk cId="754154163" sldId="379"/>
            <ac:spMk id="13" creationId="{5850BA5C-B4A9-EBF3-0EA1-63A1B666B149}"/>
          </ac:spMkLst>
        </pc:spChg>
        <pc:spChg chg="add mod">
          <ac:chgData name="Michal Varchol" userId="17b5eb1e964ec638" providerId="LiveId" clId="{08DEA9C2-A99F-47FB-9063-923498D67FF9}" dt="2024-03-03T13:04:09.503" v="336" actId="207"/>
          <ac:spMkLst>
            <pc:docMk/>
            <pc:sldMk cId="754154163" sldId="379"/>
            <ac:spMk id="14" creationId="{C013518E-311C-2E15-9DBB-813109D2AAC2}"/>
          </ac:spMkLst>
        </pc:spChg>
        <pc:spChg chg="add mod">
          <ac:chgData name="Michal Varchol" userId="17b5eb1e964ec638" providerId="LiveId" clId="{08DEA9C2-A99F-47FB-9063-923498D67FF9}" dt="2024-03-03T13:04:12.791" v="337" actId="207"/>
          <ac:spMkLst>
            <pc:docMk/>
            <pc:sldMk cId="754154163" sldId="379"/>
            <ac:spMk id="15" creationId="{3AF81446-9BD7-A2E8-974B-9A140AE7DD0F}"/>
          </ac:spMkLst>
        </pc:spChg>
      </pc:sldChg>
      <pc:sldChg chg="del">
        <pc:chgData name="Michal Varchol" userId="17b5eb1e964ec638" providerId="LiveId" clId="{08DEA9C2-A99F-47FB-9063-923498D67FF9}" dt="2024-03-11T20:32:49.024" v="2299" actId="47"/>
        <pc:sldMkLst>
          <pc:docMk/>
          <pc:sldMk cId="1390183344" sldId="380"/>
        </pc:sldMkLst>
      </pc:sldChg>
      <pc:sldChg chg="addSp modSp mod">
        <pc:chgData name="Michal Varchol" userId="17b5eb1e964ec638" providerId="LiveId" clId="{08DEA9C2-A99F-47FB-9063-923498D67FF9}" dt="2024-03-11T14:07:02.536" v="2295" actId="115"/>
        <pc:sldMkLst>
          <pc:docMk/>
          <pc:sldMk cId="2734789566" sldId="381"/>
        </pc:sldMkLst>
        <pc:spChg chg="mod">
          <ac:chgData name="Michal Varchol" userId="17b5eb1e964ec638" providerId="LiveId" clId="{08DEA9C2-A99F-47FB-9063-923498D67FF9}" dt="2024-03-11T11:44:14.645" v="1953" actId="20577"/>
          <ac:spMkLst>
            <pc:docMk/>
            <pc:sldMk cId="2734789566" sldId="381"/>
            <ac:spMk id="2" creationId="{0ED8F15F-64E6-FE46-79D5-4F43C194E792}"/>
          </ac:spMkLst>
        </pc:spChg>
        <pc:spChg chg="mod">
          <ac:chgData name="Michal Varchol" userId="17b5eb1e964ec638" providerId="LiveId" clId="{08DEA9C2-A99F-47FB-9063-923498D67FF9}" dt="2024-03-11T14:07:02.536" v="2295" actId="115"/>
          <ac:spMkLst>
            <pc:docMk/>
            <pc:sldMk cId="2734789566" sldId="381"/>
            <ac:spMk id="3" creationId="{B0D4DB3B-9264-AE5E-D0A6-5158D6245426}"/>
          </ac:spMkLst>
        </pc:spChg>
        <pc:picChg chg="add mod">
          <ac:chgData name="Michal Varchol" userId="17b5eb1e964ec638" providerId="LiveId" clId="{08DEA9C2-A99F-47FB-9063-923498D67FF9}" dt="2024-03-11T14:06:44.598" v="2293" actId="1076"/>
          <ac:picMkLst>
            <pc:docMk/>
            <pc:sldMk cId="2734789566" sldId="381"/>
            <ac:picMk id="13" creationId="{F136AE8B-4853-641D-C633-14E8B24E85A8}"/>
          </ac:picMkLst>
        </pc:picChg>
      </pc:sldChg>
      <pc:sldChg chg="del">
        <pc:chgData name="Michal Varchol" userId="17b5eb1e964ec638" providerId="LiveId" clId="{08DEA9C2-A99F-47FB-9063-923498D67FF9}" dt="2024-03-11T20:32:54.335" v="2300" actId="47"/>
        <pc:sldMkLst>
          <pc:docMk/>
          <pc:sldMk cId="2948965282" sldId="382"/>
        </pc:sldMkLst>
      </pc:sldChg>
      <pc:sldChg chg="del">
        <pc:chgData name="Michal Varchol" userId="17b5eb1e964ec638" providerId="LiveId" clId="{08DEA9C2-A99F-47FB-9063-923498D67FF9}" dt="2024-03-11T20:33:08.295" v="2301" actId="47"/>
        <pc:sldMkLst>
          <pc:docMk/>
          <pc:sldMk cId="1854425178" sldId="383"/>
        </pc:sldMkLst>
      </pc:sldChg>
      <pc:sldChg chg="add">
        <pc:chgData name="Michal Varchol" userId="17b5eb1e964ec638" providerId="LiveId" clId="{08DEA9C2-A99F-47FB-9063-923498D67FF9}" dt="2024-02-28T23:55:10.121" v="1"/>
        <pc:sldMkLst>
          <pc:docMk/>
          <pc:sldMk cId="3124304629" sldId="384"/>
        </pc:sldMkLst>
      </pc:sldChg>
      <pc:sldChg chg="modSp add mod">
        <pc:chgData name="Michal Varchol" userId="17b5eb1e964ec638" providerId="LiveId" clId="{08DEA9C2-A99F-47FB-9063-923498D67FF9}" dt="2024-03-11T11:25:23.076" v="1554" actId="113"/>
        <pc:sldMkLst>
          <pc:docMk/>
          <pc:sldMk cId="3251021949" sldId="385"/>
        </pc:sldMkLst>
        <pc:spChg chg="mod">
          <ac:chgData name="Michal Varchol" userId="17b5eb1e964ec638" providerId="LiveId" clId="{08DEA9C2-A99F-47FB-9063-923498D67FF9}" dt="2024-03-11T11:24:59.668" v="1549" actId="404"/>
          <ac:spMkLst>
            <pc:docMk/>
            <pc:sldMk cId="3251021949" sldId="385"/>
            <ac:spMk id="2" creationId="{C9786D62-6211-D488-26D4-E16E7FC65104}"/>
          </ac:spMkLst>
        </pc:spChg>
        <pc:spChg chg="mod">
          <ac:chgData name="Michal Varchol" userId="17b5eb1e964ec638" providerId="LiveId" clId="{08DEA9C2-A99F-47FB-9063-923498D67FF9}" dt="2024-03-11T11:25:23.076" v="1554" actId="113"/>
          <ac:spMkLst>
            <pc:docMk/>
            <pc:sldMk cId="3251021949" sldId="385"/>
            <ac:spMk id="3" creationId="{A3673FE1-BA21-6C1E-71C3-CABF4FE5AEA9}"/>
          </ac:spMkLst>
        </pc:spChg>
      </pc:sldChg>
      <pc:sldChg chg="addSp modSp add mod">
        <pc:chgData name="Michal Varchol" userId="17b5eb1e964ec638" providerId="LiveId" clId="{08DEA9C2-A99F-47FB-9063-923498D67FF9}" dt="2024-03-11T13:52:51.833" v="2180" actId="5793"/>
        <pc:sldMkLst>
          <pc:docMk/>
          <pc:sldMk cId="3237364686" sldId="386"/>
        </pc:sldMkLst>
        <pc:spChg chg="mod">
          <ac:chgData name="Michal Varchol" userId="17b5eb1e964ec638" providerId="LiveId" clId="{08DEA9C2-A99F-47FB-9063-923498D67FF9}" dt="2024-03-11T13:52:51.833" v="2180" actId="5793"/>
          <ac:spMkLst>
            <pc:docMk/>
            <pc:sldMk cId="3237364686" sldId="386"/>
            <ac:spMk id="3" creationId="{01C96A83-B310-3406-4D56-09B0BE3E8A1A}"/>
          </ac:spMkLst>
        </pc:spChg>
        <pc:picChg chg="add mod">
          <ac:chgData name="Michal Varchol" userId="17b5eb1e964ec638" providerId="LiveId" clId="{08DEA9C2-A99F-47FB-9063-923498D67FF9}" dt="2024-03-11T13:25:16.532" v="2040" actId="1076"/>
          <ac:picMkLst>
            <pc:docMk/>
            <pc:sldMk cId="3237364686" sldId="386"/>
            <ac:picMk id="13" creationId="{9F5F768F-60FB-4380-892E-00096603CA9C}"/>
          </ac:picMkLst>
        </pc:picChg>
        <pc:picChg chg="add mod">
          <ac:chgData name="Michal Varchol" userId="17b5eb1e964ec638" providerId="LiveId" clId="{08DEA9C2-A99F-47FB-9063-923498D67FF9}" dt="2024-03-11T13:27:07.792" v="2056" actId="1076"/>
          <ac:picMkLst>
            <pc:docMk/>
            <pc:sldMk cId="3237364686" sldId="386"/>
            <ac:picMk id="14" creationId="{995CC28D-2624-49ED-4475-3487F5941E7E}"/>
          </ac:picMkLst>
        </pc:picChg>
      </pc:sldChg>
      <pc:sldChg chg="delSp modSp add del mod">
        <pc:chgData name="Michal Varchol" userId="17b5eb1e964ec638" providerId="LiveId" clId="{08DEA9C2-A99F-47FB-9063-923498D67FF9}" dt="2024-03-11T13:14:15.716" v="2023" actId="47"/>
        <pc:sldMkLst>
          <pc:docMk/>
          <pc:sldMk cId="3088380461" sldId="387"/>
        </pc:sldMkLst>
        <pc:spChg chg="del">
          <ac:chgData name="Michal Varchol" userId="17b5eb1e964ec638" providerId="LiveId" clId="{08DEA9C2-A99F-47FB-9063-923498D67FF9}" dt="2024-03-08T19:35:20.358" v="345" actId="478"/>
          <ac:spMkLst>
            <pc:docMk/>
            <pc:sldMk cId="3088380461" sldId="387"/>
            <ac:spMk id="2" creationId="{656A93B6-75E3-F084-AAC2-B28AC5DC9E33}"/>
          </ac:spMkLst>
        </pc:spChg>
        <pc:spChg chg="mod">
          <ac:chgData name="Michal Varchol" userId="17b5eb1e964ec638" providerId="LiveId" clId="{08DEA9C2-A99F-47FB-9063-923498D67FF9}" dt="2024-03-11T11:28:21.841" v="1586" actId="20577"/>
          <ac:spMkLst>
            <pc:docMk/>
            <pc:sldMk cId="3088380461" sldId="387"/>
            <ac:spMk id="3" creationId="{A90390ED-1A3C-C3FA-EB88-337FC5291222}"/>
          </ac:spMkLst>
        </pc:spChg>
      </pc:sldChg>
      <pc:sldChg chg="addSp delSp modSp add mod">
        <pc:chgData name="Michal Varchol" userId="17b5eb1e964ec638" providerId="LiveId" clId="{08DEA9C2-A99F-47FB-9063-923498D67FF9}" dt="2024-03-11T13:14:01.611" v="2022" actId="207"/>
        <pc:sldMkLst>
          <pc:docMk/>
          <pc:sldMk cId="3081516371" sldId="388"/>
        </pc:sldMkLst>
        <pc:spChg chg="del">
          <ac:chgData name="Michal Varchol" userId="17b5eb1e964ec638" providerId="LiveId" clId="{08DEA9C2-A99F-47FB-9063-923498D67FF9}" dt="2024-03-08T20:10:00.266" v="1227" actId="478"/>
          <ac:spMkLst>
            <pc:docMk/>
            <pc:sldMk cId="3081516371" sldId="388"/>
            <ac:spMk id="2" creationId="{0CEF4A0A-E41D-72E2-DDF9-DD69FAD45CDE}"/>
          </ac:spMkLst>
        </pc:spChg>
        <pc:spChg chg="add mod">
          <ac:chgData name="Michal Varchol" userId="17b5eb1e964ec638" providerId="LiveId" clId="{08DEA9C2-A99F-47FB-9063-923498D67FF9}" dt="2024-03-11T13:13:50.322" v="2021" actId="207"/>
          <ac:spMkLst>
            <pc:docMk/>
            <pc:sldMk cId="3081516371" sldId="388"/>
            <ac:spMk id="2" creationId="{890B4821-ED29-2F7A-3143-EB7D58B60B0C}"/>
          </ac:spMkLst>
        </pc:spChg>
        <pc:spChg chg="mod">
          <ac:chgData name="Michal Varchol" userId="17b5eb1e964ec638" providerId="LiveId" clId="{08DEA9C2-A99F-47FB-9063-923498D67FF9}" dt="2024-03-11T11:42:12.980" v="1922" actId="207"/>
          <ac:spMkLst>
            <pc:docMk/>
            <pc:sldMk cId="3081516371" sldId="388"/>
            <ac:spMk id="3" creationId="{387336A3-2FF2-2F14-C700-45CB753083C6}"/>
          </ac:spMkLst>
        </pc:spChg>
        <pc:spChg chg="add mod">
          <ac:chgData name="Michal Varchol" userId="17b5eb1e964ec638" providerId="LiveId" clId="{08DEA9C2-A99F-47FB-9063-923498D67FF9}" dt="2024-03-11T11:41:29.719" v="1918" actId="1076"/>
          <ac:spMkLst>
            <pc:docMk/>
            <pc:sldMk cId="3081516371" sldId="388"/>
            <ac:spMk id="13" creationId="{DE1BE83F-2389-9941-EEF9-6C0ECD348F63}"/>
          </ac:spMkLst>
        </pc:spChg>
        <pc:spChg chg="add mod">
          <ac:chgData name="Michal Varchol" userId="17b5eb1e964ec638" providerId="LiveId" clId="{08DEA9C2-A99F-47FB-9063-923498D67FF9}" dt="2024-03-11T13:14:01.611" v="2022" actId="207"/>
          <ac:spMkLst>
            <pc:docMk/>
            <pc:sldMk cId="3081516371" sldId="388"/>
            <ac:spMk id="14" creationId="{01A4AE2D-D01F-932D-F874-749755245DD2}"/>
          </ac:spMkLst>
        </pc:spChg>
      </pc:sldChg>
    </pc:docChg>
  </pc:docChgLst>
  <pc:docChgLst>
    <pc:chgData name="Michal Varchol" userId="17b5eb1e964ec638" providerId="LiveId" clId="{7B6F58AD-D44D-4AAA-B055-D5CB890CBD4E}"/>
    <pc:docChg chg="undo redo custSel addSld delSld modSld">
      <pc:chgData name="Michal Varchol" userId="17b5eb1e964ec638" providerId="LiveId" clId="{7B6F58AD-D44D-4AAA-B055-D5CB890CBD4E}" dt="2024-03-22T20:28:35.850" v="510" actId="5793"/>
      <pc:docMkLst>
        <pc:docMk/>
      </pc:docMkLst>
      <pc:sldChg chg="modSp mod">
        <pc:chgData name="Michal Varchol" userId="17b5eb1e964ec638" providerId="LiveId" clId="{7B6F58AD-D44D-4AAA-B055-D5CB890CBD4E}" dt="2024-03-22T20:28:35.850" v="510" actId="5793"/>
        <pc:sldMkLst>
          <pc:docMk/>
          <pc:sldMk cId="1009297599" sldId="328"/>
        </pc:sldMkLst>
        <pc:spChg chg="mod">
          <ac:chgData name="Michal Varchol" userId="17b5eb1e964ec638" providerId="LiveId" clId="{7B6F58AD-D44D-4AAA-B055-D5CB890CBD4E}" dt="2024-03-22T20:28:35.850" v="510" actId="5793"/>
          <ac:spMkLst>
            <pc:docMk/>
            <pc:sldMk cId="1009297599" sldId="328"/>
            <ac:spMk id="4" creationId="{21965258-6846-1C71-40CD-B3203C995D68}"/>
          </ac:spMkLst>
        </pc:spChg>
      </pc:sldChg>
      <pc:sldChg chg="del">
        <pc:chgData name="Michal Varchol" userId="17b5eb1e964ec638" providerId="LiveId" clId="{7B6F58AD-D44D-4AAA-B055-D5CB890CBD4E}" dt="2024-03-22T19:18:53.241" v="8" actId="47"/>
        <pc:sldMkLst>
          <pc:docMk/>
          <pc:sldMk cId="603220705" sldId="378"/>
        </pc:sldMkLst>
      </pc:sldChg>
      <pc:sldChg chg="delSp modSp add mod">
        <pc:chgData name="Michal Varchol" userId="17b5eb1e964ec638" providerId="LiveId" clId="{7B6F58AD-D44D-4AAA-B055-D5CB890CBD4E}" dt="2024-03-22T20:25:25.140" v="508"/>
        <pc:sldMkLst>
          <pc:docMk/>
          <pc:sldMk cId="1339220308" sldId="378"/>
        </pc:sldMkLst>
        <pc:spChg chg="del">
          <ac:chgData name="Michal Varchol" userId="17b5eb1e964ec638" providerId="LiveId" clId="{7B6F58AD-D44D-4AAA-B055-D5CB890CBD4E}" dt="2024-03-22T20:07:01.071" v="231" actId="478"/>
          <ac:spMkLst>
            <pc:docMk/>
            <pc:sldMk cId="1339220308" sldId="378"/>
            <ac:spMk id="2" creationId="{0ED8F15F-64E6-FE46-79D5-4F43C194E792}"/>
          </ac:spMkLst>
        </pc:spChg>
        <pc:spChg chg="mod">
          <ac:chgData name="Michal Varchol" userId="17b5eb1e964ec638" providerId="LiveId" clId="{7B6F58AD-D44D-4AAA-B055-D5CB890CBD4E}" dt="2024-03-22T20:25:25.140" v="508"/>
          <ac:spMkLst>
            <pc:docMk/>
            <pc:sldMk cId="1339220308" sldId="378"/>
            <ac:spMk id="3" creationId="{B0D4DB3B-9264-AE5E-D0A6-5158D6245426}"/>
          </ac:spMkLst>
        </pc:spChg>
      </pc:sldChg>
      <pc:sldChg chg="del">
        <pc:chgData name="Michal Varchol" userId="17b5eb1e964ec638" providerId="LiveId" clId="{7B6F58AD-D44D-4AAA-B055-D5CB890CBD4E}" dt="2024-03-22T19:19:20.198" v="9" actId="47"/>
        <pc:sldMkLst>
          <pc:docMk/>
          <pc:sldMk cId="2734789566" sldId="381"/>
        </pc:sldMkLst>
      </pc:sldChg>
      <pc:sldChg chg="modSp add del mod">
        <pc:chgData name="Michal Varchol" userId="17b5eb1e964ec638" providerId="LiveId" clId="{7B6F58AD-D44D-4AAA-B055-D5CB890CBD4E}" dt="2024-03-22T19:56:34.592" v="147" actId="47"/>
        <pc:sldMkLst>
          <pc:docMk/>
          <pc:sldMk cId="3406995412" sldId="382"/>
        </pc:sldMkLst>
        <pc:spChg chg="mod">
          <ac:chgData name="Michal Varchol" userId="17b5eb1e964ec638" providerId="LiveId" clId="{7B6F58AD-D44D-4AAA-B055-D5CB890CBD4E}" dt="2024-03-22T19:56:18.027" v="144" actId="14100"/>
          <ac:spMkLst>
            <pc:docMk/>
            <pc:sldMk cId="3406995412" sldId="382"/>
            <ac:spMk id="2" creationId="{0ED8F15F-64E6-FE46-79D5-4F43C194E792}"/>
          </ac:spMkLst>
        </pc:spChg>
        <pc:spChg chg="mod">
          <ac:chgData name="Michal Varchol" userId="17b5eb1e964ec638" providerId="LiveId" clId="{7B6F58AD-D44D-4AAA-B055-D5CB890CBD4E}" dt="2024-03-22T19:56:09.044" v="141" actId="1076"/>
          <ac:spMkLst>
            <pc:docMk/>
            <pc:sldMk cId="3406995412" sldId="382"/>
            <ac:spMk id="3" creationId="{B0D4DB3B-9264-AE5E-D0A6-5158D6245426}"/>
          </ac:spMkLst>
        </pc:spChg>
      </pc:sldChg>
      <pc:sldChg chg="modSp mod">
        <pc:chgData name="Michal Varchol" userId="17b5eb1e964ec638" providerId="LiveId" clId="{7B6F58AD-D44D-4AAA-B055-D5CB890CBD4E}" dt="2024-03-22T20:11:56.697" v="336" actId="20577"/>
        <pc:sldMkLst>
          <pc:docMk/>
          <pc:sldMk cId="3124304629" sldId="384"/>
        </pc:sldMkLst>
        <pc:spChg chg="mod">
          <ac:chgData name="Michal Varchol" userId="17b5eb1e964ec638" providerId="LiveId" clId="{7B6F58AD-D44D-4AAA-B055-D5CB890CBD4E}" dt="2024-03-22T20:11:56.697" v="336" actId="20577"/>
          <ac:spMkLst>
            <pc:docMk/>
            <pc:sldMk cId="3124304629" sldId="384"/>
            <ac:spMk id="3" creationId="{0005ED66-2BA7-D7A7-3F44-7D496F0D66F2}"/>
          </ac:spMkLst>
        </pc:spChg>
      </pc:sldChg>
      <pc:sldChg chg="del">
        <pc:chgData name="Michal Varchol" userId="17b5eb1e964ec638" providerId="LiveId" clId="{7B6F58AD-D44D-4AAA-B055-D5CB890CBD4E}" dt="2024-03-22T19:18:25.490" v="7" actId="47"/>
        <pc:sldMkLst>
          <pc:docMk/>
          <pc:sldMk cId="3237364686" sldId="386"/>
        </pc:sldMkLst>
      </pc:sldChg>
      <pc:sldChg chg="modSp add mod">
        <pc:chgData name="Michal Varchol" userId="17b5eb1e964ec638" providerId="LiveId" clId="{7B6F58AD-D44D-4AAA-B055-D5CB890CBD4E}" dt="2024-03-22T20:17:13.381" v="408" actId="113"/>
        <pc:sldMkLst>
          <pc:docMk/>
          <pc:sldMk cId="3459280659" sldId="389"/>
        </pc:sldMkLst>
        <pc:spChg chg="mod">
          <ac:chgData name="Michal Varchol" userId="17b5eb1e964ec638" providerId="LiveId" clId="{7B6F58AD-D44D-4AAA-B055-D5CB890CBD4E}" dt="2024-03-22T19:56:29.092" v="145"/>
          <ac:spMkLst>
            <pc:docMk/>
            <pc:sldMk cId="3459280659" sldId="389"/>
            <ac:spMk id="2" creationId="{0ED8F15F-64E6-FE46-79D5-4F43C194E792}"/>
          </ac:spMkLst>
        </pc:spChg>
        <pc:spChg chg="mod">
          <ac:chgData name="Michal Varchol" userId="17b5eb1e964ec638" providerId="LiveId" clId="{7B6F58AD-D44D-4AAA-B055-D5CB890CBD4E}" dt="2024-03-22T20:17:13.381" v="408" actId="113"/>
          <ac:spMkLst>
            <pc:docMk/>
            <pc:sldMk cId="3459280659" sldId="389"/>
            <ac:spMk id="3" creationId="{B0D4DB3B-9264-AE5E-D0A6-5158D6245426}"/>
          </ac:spMkLst>
        </pc:spChg>
      </pc:sldChg>
      <pc:sldChg chg="addSp delSp modSp add mod">
        <pc:chgData name="Michal Varchol" userId="17b5eb1e964ec638" providerId="LiveId" clId="{7B6F58AD-D44D-4AAA-B055-D5CB890CBD4E}" dt="2024-03-22T20:21:28.024" v="459" actId="114"/>
        <pc:sldMkLst>
          <pc:docMk/>
          <pc:sldMk cId="796785759" sldId="390"/>
        </pc:sldMkLst>
        <pc:spChg chg="del">
          <ac:chgData name="Michal Varchol" userId="17b5eb1e964ec638" providerId="LiveId" clId="{7B6F58AD-D44D-4AAA-B055-D5CB890CBD4E}" dt="2024-03-22T19:56:45.709" v="148" actId="478"/>
          <ac:spMkLst>
            <pc:docMk/>
            <pc:sldMk cId="796785759" sldId="390"/>
            <ac:spMk id="2" creationId="{0ED8F15F-64E6-FE46-79D5-4F43C194E792}"/>
          </ac:spMkLst>
        </pc:spChg>
        <pc:spChg chg="mod">
          <ac:chgData name="Michal Varchol" userId="17b5eb1e964ec638" providerId="LiveId" clId="{7B6F58AD-D44D-4AAA-B055-D5CB890CBD4E}" dt="2024-03-22T20:21:28.024" v="459" actId="114"/>
          <ac:spMkLst>
            <pc:docMk/>
            <pc:sldMk cId="796785759" sldId="390"/>
            <ac:spMk id="3" creationId="{B0D4DB3B-9264-AE5E-D0A6-5158D6245426}"/>
          </ac:spMkLst>
        </pc:spChg>
        <pc:spChg chg="add del mod">
          <ac:chgData name="Michal Varchol" userId="17b5eb1e964ec638" providerId="LiveId" clId="{7B6F58AD-D44D-4AAA-B055-D5CB890CBD4E}" dt="2024-03-22T20:01:31.639" v="184" actId="478"/>
          <ac:spMkLst>
            <pc:docMk/>
            <pc:sldMk cId="796785759" sldId="390"/>
            <ac:spMk id="14" creationId="{D3A1DB53-0D2E-0257-9461-A37778D7EAA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5BBF56-D8A5-467D-A8FF-8E02D1469452}" type="datetimeFigureOut">
              <a:rPr lang="sk-SK" smtClean="0"/>
              <a:t>22. 3. 2024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7F30DC-4CF9-4ACE-B736-BACDFD4A69D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00885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Google Shape;508;g29887f91b04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9" name="Google Shape;509;g29887f91b04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91344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22710EC2-3DA3-0DD2-B47B-B01D513717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537;g54dda1946d_6_370:notes">
            <a:extLst>
              <a:ext uri="{FF2B5EF4-FFF2-40B4-BE49-F238E27FC236}">
                <a16:creationId xmlns:a16="http://schemas.microsoft.com/office/drawing/2014/main" id="{63530184-21F7-39FF-661C-7C17DF17885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Google Shape;538;g54dda1946d_6_370:notes">
            <a:extLst>
              <a:ext uri="{FF2B5EF4-FFF2-40B4-BE49-F238E27FC236}">
                <a16:creationId xmlns:a16="http://schemas.microsoft.com/office/drawing/2014/main" id="{A321237F-42AB-84B5-E73B-64222F09EA9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114800"/>
          </a:xfrm>
        </p:spPr>
        <p:txBody>
          <a:bodyPr lIns="91421" tIns="91421" rIns="91421" bIns="91421"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405599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8E6D22F5-2455-3427-D5F7-7E84E428EC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537;g54dda1946d_6_370:notes">
            <a:extLst>
              <a:ext uri="{FF2B5EF4-FFF2-40B4-BE49-F238E27FC236}">
                <a16:creationId xmlns:a16="http://schemas.microsoft.com/office/drawing/2014/main" id="{C1D8DD2A-01C7-F40F-369E-2D2BF5D7F7A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Google Shape;538;g54dda1946d_6_370:notes">
            <a:extLst>
              <a:ext uri="{FF2B5EF4-FFF2-40B4-BE49-F238E27FC236}">
                <a16:creationId xmlns:a16="http://schemas.microsoft.com/office/drawing/2014/main" id="{4A23526A-D86F-2021-1F97-5AD9C81FFEB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114800"/>
          </a:xfrm>
        </p:spPr>
        <p:txBody>
          <a:bodyPr lIns="91421" tIns="91421" rIns="91421" bIns="91421"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088724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DFDB38AA-9305-4B61-33A0-8FF4AA8880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537;g54dda1946d_6_370:notes">
            <a:extLst>
              <a:ext uri="{FF2B5EF4-FFF2-40B4-BE49-F238E27FC236}">
                <a16:creationId xmlns:a16="http://schemas.microsoft.com/office/drawing/2014/main" id="{13456882-5DEA-2DDC-1CC5-A5D18BB9EAA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Google Shape;538;g54dda1946d_6_370:notes">
            <a:extLst>
              <a:ext uri="{FF2B5EF4-FFF2-40B4-BE49-F238E27FC236}">
                <a16:creationId xmlns:a16="http://schemas.microsoft.com/office/drawing/2014/main" id="{6791AE37-261B-E7B0-505F-50D39AD87D6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114800"/>
          </a:xfrm>
        </p:spPr>
        <p:txBody>
          <a:bodyPr lIns="91421" tIns="91421" rIns="91421" bIns="91421"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45112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0FC8AC28-B373-6BD7-0BBE-65E53A9010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537;g54dda1946d_6_370:notes">
            <a:extLst>
              <a:ext uri="{FF2B5EF4-FFF2-40B4-BE49-F238E27FC236}">
                <a16:creationId xmlns:a16="http://schemas.microsoft.com/office/drawing/2014/main" id="{0846B9BB-29FA-1A7E-D183-1E2747CC91F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Google Shape;538;g54dda1946d_6_370:notes">
            <a:extLst>
              <a:ext uri="{FF2B5EF4-FFF2-40B4-BE49-F238E27FC236}">
                <a16:creationId xmlns:a16="http://schemas.microsoft.com/office/drawing/2014/main" id="{CD57126A-C743-DDEC-612A-CF045913233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114800"/>
          </a:xfrm>
        </p:spPr>
        <p:txBody>
          <a:bodyPr lIns="91421" tIns="91421" rIns="91421" bIns="91421"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393659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0FC8AC28-B373-6BD7-0BBE-65E53A9010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537;g54dda1946d_6_370:notes">
            <a:extLst>
              <a:ext uri="{FF2B5EF4-FFF2-40B4-BE49-F238E27FC236}">
                <a16:creationId xmlns:a16="http://schemas.microsoft.com/office/drawing/2014/main" id="{0846B9BB-29FA-1A7E-D183-1E2747CC91F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Google Shape;538;g54dda1946d_6_370:notes">
            <a:extLst>
              <a:ext uri="{FF2B5EF4-FFF2-40B4-BE49-F238E27FC236}">
                <a16:creationId xmlns:a16="http://schemas.microsoft.com/office/drawing/2014/main" id="{CD57126A-C743-DDEC-612A-CF045913233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114800"/>
          </a:xfrm>
        </p:spPr>
        <p:txBody>
          <a:bodyPr lIns="91421" tIns="91421" rIns="91421" bIns="91421"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433968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0FC8AC28-B373-6BD7-0BBE-65E53A9010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537;g54dda1946d_6_370:notes">
            <a:extLst>
              <a:ext uri="{FF2B5EF4-FFF2-40B4-BE49-F238E27FC236}">
                <a16:creationId xmlns:a16="http://schemas.microsoft.com/office/drawing/2014/main" id="{0846B9BB-29FA-1A7E-D183-1E2747CC91F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Google Shape;538;g54dda1946d_6_370:notes">
            <a:extLst>
              <a:ext uri="{FF2B5EF4-FFF2-40B4-BE49-F238E27FC236}">
                <a16:creationId xmlns:a16="http://schemas.microsoft.com/office/drawing/2014/main" id="{CD57126A-C743-DDEC-612A-CF045913233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800" y="4343400"/>
            <a:ext cx="5486400" cy="4114800"/>
          </a:xfrm>
        </p:spPr>
        <p:txBody>
          <a:bodyPr lIns="91421" tIns="91421" rIns="91421" bIns="91421"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316118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89549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5234F4-D343-2263-2345-828C23B2A5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D67A230-0AB2-EEA3-24E1-B35FB9CCD5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7A819CB-E333-AE6C-9D22-3C8A35772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FACC-18AB-4768-86FF-9AE48E069BDA}" type="datetimeFigureOut">
              <a:rPr lang="sk-SK" smtClean="0"/>
              <a:t>22. 3. 2024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65D2FF6F-BB81-8E83-1579-7CA5F4661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E16EFF0E-2635-7021-BE2E-693CDF88E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BBAF-4F76-42A6-A1A8-FFC90EF0D89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2170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10BC08-42AB-022B-0880-C2B67E187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56D0CA43-5816-A446-2BF1-053855A3A7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4DE714CD-4AD1-1B58-C7D2-DBFFA1146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FACC-18AB-4768-86FF-9AE48E069BDA}" type="datetimeFigureOut">
              <a:rPr lang="sk-SK" smtClean="0"/>
              <a:t>22. 3. 2024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6045D24-FA7A-269F-EF72-5B8468F59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81104D5-CD98-1DCD-418D-2369FE500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BBAF-4F76-42A6-A1A8-FFC90EF0D89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60091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6D1E9277-164C-0324-990E-B60972BDCE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731C23F5-B33B-B876-6CB7-3E480EFE1E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09BD04FE-9160-AE79-1052-809155850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FACC-18AB-4768-86FF-9AE48E069BDA}" type="datetimeFigureOut">
              <a:rPr lang="sk-SK" smtClean="0"/>
              <a:t>22. 3. 2024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78443327-5C70-8DE7-EBDE-5F60C7498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F5979203-EDBA-F8FD-DF11-B8CCA3A6D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BBAF-4F76-42A6-A1A8-FFC90EF0D89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34458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9E2C13-48C4-60E6-DE77-91771C59C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AF64CDD-9CD4-EA6A-6FC0-0DF91FD349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A08C0A7-EE06-83EC-6995-94CC49659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FACC-18AB-4768-86FF-9AE48E069BDA}" type="datetimeFigureOut">
              <a:rPr lang="sk-SK" smtClean="0"/>
              <a:t>22. 3. 2024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BD592A4-0AA7-6FE8-17A3-C981124EE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5883FEB-525B-A9D0-2F40-7392CC6BD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BBAF-4F76-42A6-A1A8-FFC90EF0D89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04274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0ACED0-AB10-8974-03EE-8BE822EE5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394619A-3FE4-387B-C4C3-638AFE1969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9B813F9-7FE0-4D2C-7DC0-DCE51102A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FACC-18AB-4768-86FF-9AE48E069BDA}" type="datetimeFigureOut">
              <a:rPr lang="sk-SK" smtClean="0"/>
              <a:t>22. 3. 2024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20B30D9-0D18-86E1-897A-B3012B16D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74A9B81-C8AD-E731-6030-CFF54F717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BBAF-4F76-42A6-A1A8-FFC90EF0D89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75427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476F28-A776-DA8A-1446-C7CA450C3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903A5A7-D4E1-48DB-B7D5-43C20ABD72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DCC875FE-3FD3-17A9-3091-D5C2B3411F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C7377BB7-960A-66E5-861F-FCB09BF23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FACC-18AB-4768-86FF-9AE48E069BDA}" type="datetimeFigureOut">
              <a:rPr lang="sk-SK" smtClean="0"/>
              <a:t>22. 3. 2024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BCEDC788-5434-80D4-EE4D-A355B247F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902DB47B-6112-1413-9DAB-5C6E091B3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BBAF-4F76-42A6-A1A8-FFC90EF0D89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99254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0FBB95-8131-02DE-E336-293781765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C78457B-1E76-9300-680D-DAEC097F83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FDBD72C8-2054-A14D-123E-07A2D7F95F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A265EF5-B7C6-057C-6EC6-44825A0C91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5050839A-3785-6766-D0F7-A6F9634F98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207924C0-33E9-E156-D21A-9CB2C1701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FACC-18AB-4768-86FF-9AE48E069BDA}" type="datetimeFigureOut">
              <a:rPr lang="sk-SK" smtClean="0"/>
              <a:t>22. 3. 2024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70FB08ED-C96F-B3B6-C2AA-F1727FAE2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573956DA-8B78-7329-E472-D96A70806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BBAF-4F76-42A6-A1A8-FFC90EF0D89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5181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52A480-DEDF-114D-7DEC-905D49DC3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4A95359D-CF06-CBA3-1335-B08159CC1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FACC-18AB-4768-86FF-9AE48E069BDA}" type="datetimeFigureOut">
              <a:rPr lang="sk-SK" smtClean="0"/>
              <a:t>22. 3. 2024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03553C04-11C9-98FC-A3F4-E710BA30F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C059A9F6-4713-B6E7-02FB-B2705397D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BBAF-4F76-42A6-A1A8-FFC90EF0D89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75837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2EDA7AA0-371B-28D3-B6BF-C5E4258D6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FACC-18AB-4768-86FF-9AE48E069BDA}" type="datetimeFigureOut">
              <a:rPr lang="sk-SK" smtClean="0"/>
              <a:t>22. 3. 2024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FD19DEDE-3964-EFD1-477A-0CC6E642B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5BC205E7-359D-3B93-0AC2-8BBD051D9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BBAF-4F76-42A6-A1A8-FFC90EF0D89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32034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BDB2A7-1513-D97C-190E-9C3332E7E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48D306F-CA07-624A-58E2-CEE53304E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4A85BA7-7542-6B89-681D-B21F326D10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D22C6A8A-B84A-43B9-189E-D597A6718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FACC-18AB-4768-86FF-9AE48E069BDA}" type="datetimeFigureOut">
              <a:rPr lang="sk-SK" smtClean="0"/>
              <a:t>22. 3. 2024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1446C410-7925-CE79-584E-2AB26E2B1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60093D8B-31F9-03FB-7AFC-7A5F41CA0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BBAF-4F76-42A6-A1A8-FFC90EF0D89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98867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467E46-2A6A-A22A-06E9-25351A095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AD442E26-A251-7DF9-5A90-A1361B5CFC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8A9E39A-1A73-9510-1F23-10B334E906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7A22B279-9261-09C6-8C94-9063BC933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1FACC-18AB-4768-86FF-9AE48E069BDA}" type="datetimeFigureOut">
              <a:rPr lang="sk-SK" smtClean="0"/>
              <a:t>22. 3. 2024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C0CA90B4-3F96-FF21-623A-5F432662B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F09AC0E4-66CC-62AE-59E9-F73EC6897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1BBAF-4F76-42A6-A1A8-FFC90EF0D89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57541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727A0A91-7613-B3AA-CAE8-66F80088A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AE77322-AE5B-70E2-6AC4-F714263EB0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FB29BDC0-C2E2-46E7-3813-FB59B7A2D6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B1FACC-18AB-4768-86FF-9AE48E069BDA}" type="datetimeFigureOut">
              <a:rPr lang="sk-SK" smtClean="0"/>
              <a:t>22. 3. 2024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0704FE1-42B0-CAC3-F7A8-CD0E259269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7E3A022-86E3-A038-B6A5-2A6C26427F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1BBAF-4F76-42A6-A1A8-FFC90EF0D89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25876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3" name="Google Shape;513;p33"/>
          <p:cNvGrpSpPr/>
          <p:nvPr/>
        </p:nvGrpSpPr>
        <p:grpSpPr>
          <a:xfrm>
            <a:off x="-440715" y="4588623"/>
            <a:ext cx="12681252" cy="3520780"/>
            <a:chOff x="-330537" y="3441467"/>
            <a:chExt cx="9510939" cy="2640585"/>
          </a:xfrm>
        </p:grpSpPr>
        <p:grpSp>
          <p:nvGrpSpPr>
            <p:cNvPr id="514" name="Google Shape;514;p33"/>
            <p:cNvGrpSpPr/>
            <p:nvPr/>
          </p:nvGrpSpPr>
          <p:grpSpPr>
            <a:xfrm flipH="1">
              <a:off x="-330537" y="3631967"/>
              <a:ext cx="9216814" cy="2450085"/>
              <a:chOff x="-36412" y="3441467"/>
              <a:chExt cx="9216814" cy="2450085"/>
            </a:xfrm>
          </p:grpSpPr>
          <p:sp>
            <p:nvSpPr>
              <p:cNvPr id="515" name="Google Shape;515;p33"/>
              <p:cNvSpPr/>
              <p:nvPr/>
            </p:nvSpPr>
            <p:spPr>
              <a:xfrm>
                <a:off x="4572004" y="3441467"/>
                <a:ext cx="4608398" cy="2450085"/>
              </a:xfrm>
              <a:custGeom>
                <a:avLst/>
                <a:gdLst/>
                <a:ahLst/>
                <a:cxnLst/>
                <a:rect l="l" t="t" r="r" b="b"/>
                <a:pathLst>
                  <a:path w="9495" h="5048" extrusionOk="0">
                    <a:moveTo>
                      <a:pt x="9279" y="2594"/>
                    </a:moveTo>
                    <a:cubicBezTo>
                      <a:pt x="9279" y="1226"/>
                      <a:pt x="9279" y="1226"/>
                      <a:pt x="9279" y="1226"/>
                    </a:cubicBezTo>
                    <a:cubicBezTo>
                      <a:pt x="9082" y="1226"/>
                      <a:pt x="9082" y="1226"/>
                      <a:pt x="9082" y="1226"/>
                    </a:cubicBezTo>
                    <a:cubicBezTo>
                      <a:pt x="9082" y="963"/>
                      <a:pt x="9082" y="963"/>
                      <a:pt x="9082" y="963"/>
                    </a:cubicBezTo>
                    <a:cubicBezTo>
                      <a:pt x="9069" y="963"/>
                      <a:pt x="9069" y="963"/>
                      <a:pt x="9069" y="963"/>
                    </a:cubicBezTo>
                    <a:cubicBezTo>
                      <a:pt x="9069" y="1226"/>
                      <a:pt x="9069" y="1226"/>
                      <a:pt x="9069" y="1226"/>
                    </a:cubicBezTo>
                    <a:cubicBezTo>
                      <a:pt x="8987" y="1226"/>
                      <a:pt x="8987" y="1226"/>
                      <a:pt x="8987" y="1226"/>
                    </a:cubicBezTo>
                    <a:cubicBezTo>
                      <a:pt x="8987" y="1220"/>
                      <a:pt x="8987" y="1220"/>
                      <a:pt x="8987" y="1220"/>
                    </a:cubicBezTo>
                    <a:cubicBezTo>
                      <a:pt x="8987" y="1218"/>
                      <a:pt x="8985" y="1216"/>
                      <a:pt x="8983" y="1216"/>
                    </a:cubicBezTo>
                    <a:cubicBezTo>
                      <a:pt x="8933" y="1216"/>
                      <a:pt x="8933" y="1216"/>
                      <a:pt x="8933" y="1216"/>
                    </a:cubicBezTo>
                    <a:cubicBezTo>
                      <a:pt x="8933" y="1147"/>
                      <a:pt x="8933" y="1147"/>
                      <a:pt x="8933" y="1147"/>
                    </a:cubicBezTo>
                    <a:cubicBezTo>
                      <a:pt x="8897" y="1147"/>
                      <a:pt x="8897" y="1147"/>
                      <a:pt x="8897" y="1147"/>
                    </a:cubicBezTo>
                    <a:cubicBezTo>
                      <a:pt x="8897" y="1035"/>
                      <a:pt x="8897" y="1035"/>
                      <a:pt x="8897" y="1035"/>
                    </a:cubicBezTo>
                    <a:cubicBezTo>
                      <a:pt x="8704" y="1035"/>
                      <a:pt x="8704" y="1035"/>
                      <a:pt x="8704" y="1035"/>
                    </a:cubicBezTo>
                    <a:cubicBezTo>
                      <a:pt x="8704" y="916"/>
                      <a:pt x="8704" y="916"/>
                      <a:pt x="8704" y="916"/>
                    </a:cubicBezTo>
                    <a:cubicBezTo>
                      <a:pt x="8558" y="916"/>
                      <a:pt x="8558" y="916"/>
                      <a:pt x="8558" y="916"/>
                    </a:cubicBezTo>
                    <a:cubicBezTo>
                      <a:pt x="8558" y="1035"/>
                      <a:pt x="8558" y="1035"/>
                      <a:pt x="8558" y="1035"/>
                    </a:cubicBezTo>
                    <a:cubicBezTo>
                      <a:pt x="8510" y="1035"/>
                      <a:pt x="8510" y="1035"/>
                      <a:pt x="8510" y="1035"/>
                    </a:cubicBezTo>
                    <a:cubicBezTo>
                      <a:pt x="8510" y="1147"/>
                      <a:pt x="8510" y="1147"/>
                      <a:pt x="8510" y="1147"/>
                    </a:cubicBezTo>
                    <a:cubicBezTo>
                      <a:pt x="8475" y="1147"/>
                      <a:pt x="8475" y="1147"/>
                      <a:pt x="8475" y="1147"/>
                    </a:cubicBezTo>
                    <a:cubicBezTo>
                      <a:pt x="8475" y="1216"/>
                      <a:pt x="8475" y="1216"/>
                      <a:pt x="8475" y="1216"/>
                    </a:cubicBezTo>
                    <a:cubicBezTo>
                      <a:pt x="8425" y="1216"/>
                      <a:pt x="8425" y="1216"/>
                      <a:pt x="8425" y="1216"/>
                    </a:cubicBezTo>
                    <a:cubicBezTo>
                      <a:pt x="8423" y="1216"/>
                      <a:pt x="8421" y="1218"/>
                      <a:pt x="8421" y="1220"/>
                    </a:cubicBezTo>
                    <a:cubicBezTo>
                      <a:pt x="8421" y="1232"/>
                      <a:pt x="8421" y="1232"/>
                      <a:pt x="8421" y="1232"/>
                    </a:cubicBezTo>
                    <a:cubicBezTo>
                      <a:pt x="8421" y="1234"/>
                      <a:pt x="8423" y="1236"/>
                      <a:pt x="8425" y="1236"/>
                    </a:cubicBezTo>
                    <a:cubicBezTo>
                      <a:pt x="8445" y="1236"/>
                      <a:pt x="8445" y="1236"/>
                      <a:pt x="8445" y="1236"/>
                    </a:cubicBezTo>
                    <a:cubicBezTo>
                      <a:pt x="8445" y="2351"/>
                      <a:pt x="8445" y="2351"/>
                      <a:pt x="8445" y="2351"/>
                    </a:cubicBezTo>
                    <a:cubicBezTo>
                      <a:pt x="8078" y="2136"/>
                      <a:pt x="8078" y="2136"/>
                      <a:pt x="8078" y="2136"/>
                    </a:cubicBezTo>
                    <a:cubicBezTo>
                      <a:pt x="8078" y="1355"/>
                      <a:pt x="8078" y="1355"/>
                      <a:pt x="8078" y="1355"/>
                    </a:cubicBezTo>
                    <a:cubicBezTo>
                      <a:pt x="8098" y="1355"/>
                      <a:pt x="8098" y="1355"/>
                      <a:pt x="8098" y="1355"/>
                    </a:cubicBezTo>
                    <a:cubicBezTo>
                      <a:pt x="8100" y="1355"/>
                      <a:pt x="8102" y="1353"/>
                      <a:pt x="8102" y="1350"/>
                    </a:cubicBezTo>
                    <a:cubicBezTo>
                      <a:pt x="8102" y="1339"/>
                      <a:pt x="8102" y="1339"/>
                      <a:pt x="8102" y="1339"/>
                    </a:cubicBezTo>
                    <a:cubicBezTo>
                      <a:pt x="8102" y="1337"/>
                      <a:pt x="8100" y="1335"/>
                      <a:pt x="8098" y="1335"/>
                    </a:cubicBezTo>
                    <a:cubicBezTo>
                      <a:pt x="8048" y="1335"/>
                      <a:pt x="8048" y="1335"/>
                      <a:pt x="8048" y="1335"/>
                    </a:cubicBezTo>
                    <a:cubicBezTo>
                      <a:pt x="8048" y="1265"/>
                      <a:pt x="8048" y="1265"/>
                      <a:pt x="8048" y="1265"/>
                    </a:cubicBezTo>
                    <a:cubicBezTo>
                      <a:pt x="8012" y="1265"/>
                      <a:pt x="8012" y="1265"/>
                      <a:pt x="8012" y="1265"/>
                    </a:cubicBezTo>
                    <a:cubicBezTo>
                      <a:pt x="8012" y="1206"/>
                      <a:pt x="8012" y="1206"/>
                      <a:pt x="8012" y="1206"/>
                    </a:cubicBezTo>
                    <a:cubicBezTo>
                      <a:pt x="7985" y="1206"/>
                      <a:pt x="7985" y="1206"/>
                      <a:pt x="7985" y="1206"/>
                    </a:cubicBezTo>
                    <a:cubicBezTo>
                      <a:pt x="7985" y="1081"/>
                      <a:pt x="7985" y="1081"/>
                      <a:pt x="7985" y="1081"/>
                    </a:cubicBezTo>
                    <a:cubicBezTo>
                      <a:pt x="7893" y="1081"/>
                      <a:pt x="7893" y="1081"/>
                      <a:pt x="7893" y="1081"/>
                    </a:cubicBezTo>
                    <a:cubicBezTo>
                      <a:pt x="7893" y="1206"/>
                      <a:pt x="7893" y="1206"/>
                      <a:pt x="7893" y="1206"/>
                    </a:cubicBezTo>
                    <a:cubicBezTo>
                      <a:pt x="7625" y="1206"/>
                      <a:pt x="7625" y="1206"/>
                      <a:pt x="7625" y="1206"/>
                    </a:cubicBezTo>
                    <a:cubicBezTo>
                      <a:pt x="7625" y="1265"/>
                      <a:pt x="7625" y="1265"/>
                      <a:pt x="7625" y="1265"/>
                    </a:cubicBezTo>
                    <a:cubicBezTo>
                      <a:pt x="7590" y="1265"/>
                      <a:pt x="7590" y="1265"/>
                      <a:pt x="7590" y="1265"/>
                    </a:cubicBezTo>
                    <a:cubicBezTo>
                      <a:pt x="7590" y="1335"/>
                      <a:pt x="7590" y="1335"/>
                      <a:pt x="7590" y="1335"/>
                    </a:cubicBezTo>
                    <a:cubicBezTo>
                      <a:pt x="7540" y="1335"/>
                      <a:pt x="7540" y="1335"/>
                      <a:pt x="7540" y="1335"/>
                    </a:cubicBezTo>
                    <a:cubicBezTo>
                      <a:pt x="7538" y="1335"/>
                      <a:pt x="7536" y="1337"/>
                      <a:pt x="7536" y="1339"/>
                    </a:cubicBezTo>
                    <a:cubicBezTo>
                      <a:pt x="7536" y="1350"/>
                      <a:pt x="7536" y="1350"/>
                      <a:pt x="7536" y="1350"/>
                    </a:cubicBezTo>
                    <a:cubicBezTo>
                      <a:pt x="7536" y="1353"/>
                      <a:pt x="7538" y="1355"/>
                      <a:pt x="7540" y="1355"/>
                    </a:cubicBezTo>
                    <a:cubicBezTo>
                      <a:pt x="7560" y="1355"/>
                      <a:pt x="7560" y="1355"/>
                      <a:pt x="7560" y="1355"/>
                    </a:cubicBezTo>
                    <a:cubicBezTo>
                      <a:pt x="7560" y="2594"/>
                      <a:pt x="7560" y="2594"/>
                      <a:pt x="7560" y="2594"/>
                    </a:cubicBezTo>
                    <a:cubicBezTo>
                      <a:pt x="7326" y="2594"/>
                      <a:pt x="7326" y="2594"/>
                      <a:pt x="7326" y="2594"/>
                    </a:cubicBezTo>
                    <a:cubicBezTo>
                      <a:pt x="7326" y="2078"/>
                      <a:pt x="7326" y="2078"/>
                      <a:pt x="7326" y="2078"/>
                    </a:cubicBezTo>
                    <a:cubicBezTo>
                      <a:pt x="7326" y="1916"/>
                      <a:pt x="7326" y="1916"/>
                      <a:pt x="7326" y="1916"/>
                    </a:cubicBezTo>
                    <a:cubicBezTo>
                      <a:pt x="7385" y="1916"/>
                      <a:pt x="7385" y="1916"/>
                      <a:pt x="7385" y="1916"/>
                    </a:cubicBezTo>
                    <a:cubicBezTo>
                      <a:pt x="7387" y="1916"/>
                      <a:pt x="7388" y="1914"/>
                      <a:pt x="7388" y="1913"/>
                    </a:cubicBezTo>
                    <a:cubicBezTo>
                      <a:pt x="7388" y="1904"/>
                      <a:pt x="7388" y="1904"/>
                      <a:pt x="7388" y="1904"/>
                    </a:cubicBezTo>
                    <a:cubicBezTo>
                      <a:pt x="7388" y="1903"/>
                      <a:pt x="7387" y="1902"/>
                      <a:pt x="7385" y="1902"/>
                    </a:cubicBezTo>
                    <a:cubicBezTo>
                      <a:pt x="7326" y="1902"/>
                      <a:pt x="7326" y="1902"/>
                      <a:pt x="7326" y="1902"/>
                    </a:cubicBezTo>
                    <a:cubicBezTo>
                      <a:pt x="7326" y="1119"/>
                      <a:pt x="7326" y="1119"/>
                      <a:pt x="7326" y="1119"/>
                    </a:cubicBezTo>
                    <a:cubicBezTo>
                      <a:pt x="7385" y="1119"/>
                      <a:pt x="7385" y="1119"/>
                      <a:pt x="7385" y="1119"/>
                    </a:cubicBezTo>
                    <a:cubicBezTo>
                      <a:pt x="7387" y="1119"/>
                      <a:pt x="7388" y="1118"/>
                      <a:pt x="7388" y="1116"/>
                    </a:cubicBezTo>
                    <a:cubicBezTo>
                      <a:pt x="7388" y="1108"/>
                      <a:pt x="7388" y="1108"/>
                      <a:pt x="7388" y="1108"/>
                    </a:cubicBezTo>
                    <a:cubicBezTo>
                      <a:pt x="7388" y="1106"/>
                      <a:pt x="7387" y="1105"/>
                      <a:pt x="7385" y="1105"/>
                    </a:cubicBezTo>
                    <a:cubicBezTo>
                      <a:pt x="7249" y="1105"/>
                      <a:pt x="7249" y="1105"/>
                      <a:pt x="7249" y="1105"/>
                    </a:cubicBezTo>
                    <a:cubicBezTo>
                      <a:pt x="7249" y="1072"/>
                      <a:pt x="7249" y="1072"/>
                      <a:pt x="7249" y="1072"/>
                    </a:cubicBezTo>
                    <a:cubicBezTo>
                      <a:pt x="6961" y="1072"/>
                      <a:pt x="6961" y="1072"/>
                      <a:pt x="6961" y="1072"/>
                    </a:cubicBezTo>
                    <a:cubicBezTo>
                      <a:pt x="6961" y="478"/>
                      <a:pt x="6961" y="478"/>
                      <a:pt x="6961" y="478"/>
                    </a:cubicBezTo>
                    <a:cubicBezTo>
                      <a:pt x="6694" y="478"/>
                      <a:pt x="6694" y="478"/>
                      <a:pt x="6694" y="478"/>
                    </a:cubicBezTo>
                    <a:cubicBezTo>
                      <a:pt x="6694" y="321"/>
                      <a:pt x="6694" y="321"/>
                      <a:pt x="6694" y="321"/>
                    </a:cubicBezTo>
                    <a:cubicBezTo>
                      <a:pt x="6718" y="321"/>
                      <a:pt x="6718" y="321"/>
                      <a:pt x="6718" y="321"/>
                    </a:cubicBezTo>
                    <a:cubicBezTo>
                      <a:pt x="6719" y="321"/>
                      <a:pt x="6720" y="320"/>
                      <a:pt x="6720" y="318"/>
                    </a:cubicBezTo>
                    <a:cubicBezTo>
                      <a:pt x="6720" y="300"/>
                      <a:pt x="6720" y="300"/>
                      <a:pt x="6720" y="300"/>
                    </a:cubicBezTo>
                    <a:cubicBezTo>
                      <a:pt x="6720" y="298"/>
                      <a:pt x="6719" y="297"/>
                      <a:pt x="6718" y="297"/>
                    </a:cubicBezTo>
                    <a:cubicBezTo>
                      <a:pt x="6556" y="297"/>
                      <a:pt x="6556" y="297"/>
                      <a:pt x="6556" y="297"/>
                    </a:cubicBezTo>
                    <a:cubicBezTo>
                      <a:pt x="6556" y="196"/>
                      <a:pt x="6556" y="196"/>
                      <a:pt x="6556" y="196"/>
                    </a:cubicBezTo>
                    <a:cubicBezTo>
                      <a:pt x="6533" y="196"/>
                      <a:pt x="6533" y="196"/>
                      <a:pt x="6533" y="196"/>
                    </a:cubicBezTo>
                    <a:cubicBezTo>
                      <a:pt x="6533" y="0"/>
                      <a:pt x="6533" y="0"/>
                      <a:pt x="6533" y="0"/>
                    </a:cubicBezTo>
                    <a:cubicBezTo>
                      <a:pt x="6520" y="0"/>
                      <a:pt x="6520" y="0"/>
                      <a:pt x="6520" y="0"/>
                    </a:cubicBezTo>
                    <a:cubicBezTo>
                      <a:pt x="6520" y="196"/>
                      <a:pt x="6520" y="196"/>
                      <a:pt x="6520" y="196"/>
                    </a:cubicBezTo>
                    <a:cubicBezTo>
                      <a:pt x="6449" y="196"/>
                      <a:pt x="6449" y="196"/>
                      <a:pt x="6449" y="196"/>
                    </a:cubicBezTo>
                    <a:cubicBezTo>
                      <a:pt x="6449" y="297"/>
                      <a:pt x="6449" y="297"/>
                      <a:pt x="6449" y="297"/>
                    </a:cubicBezTo>
                    <a:cubicBezTo>
                      <a:pt x="6393" y="297"/>
                      <a:pt x="6393" y="297"/>
                      <a:pt x="6393" y="297"/>
                    </a:cubicBezTo>
                    <a:cubicBezTo>
                      <a:pt x="6392" y="297"/>
                      <a:pt x="6391" y="298"/>
                      <a:pt x="6391" y="300"/>
                    </a:cubicBezTo>
                    <a:cubicBezTo>
                      <a:pt x="6391" y="318"/>
                      <a:pt x="6391" y="318"/>
                      <a:pt x="6391" y="318"/>
                    </a:cubicBezTo>
                    <a:cubicBezTo>
                      <a:pt x="6391" y="320"/>
                      <a:pt x="6392" y="321"/>
                      <a:pt x="6393" y="321"/>
                    </a:cubicBezTo>
                    <a:cubicBezTo>
                      <a:pt x="6418" y="321"/>
                      <a:pt x="6418" y="321"/>
                      <a:pt x="6418" y="321"/>
                    </a:cubicBezTo>
                    <a:cubicBezTo>
                      <a:pt x="6418" y="478"/>
                      <a:pt x="6418" y="478"/>
                      <a:pt x="6418" y="478"/>
                    </a:cubicBezTo>
                    <a:cubicBezTo>
                      <a:pt x="6355" y="478"/>
                      <a:pt x="6355" y="478"/>
                      <a:pt x="6355" y="478"/>
                    </a:cubicBezTo>
                    <a:cubicBezTo>
                      <a:pt x="6355" y="1072"/>
                      <a:pt x="6355" y="1072"/>
                      <a:pt x="6355" y="1072"/>
                    </a:cubicBezTo>
                    <a:cubicBezTo>
                      <a:pt x="6067" y="1072"/>
                      <a:pt x="6067" y="1072"/>
                      <a:pt x="6067" y="1072"/>
                    </a:cubicBezTo>
                    <a:cubicBezTo>
                      <a:pt x="6067" y="1105"/>
                      <a:pt x="6067" y="1105"/>
                      <a:pt x="6067" y="1105"/>
                    </a:cubicBezTo>
                    <a:cubicBezTo>
                      <a:pt x="5930" y="1105"/>
                      <a:pt x="5930" y="1105"/>
                      <a:pt x="5930" y="1105"/>
                    </a:cubicBezTo>
                    <a:cubicBezTo>
                      <a:pt x="5929" y="1105"/>
                      <a:pt x="5928" y="1106"/>
                      <a:pt x="5928" y="1108"/>
                    </a:cubicBezTo>
                    <a:cubicBezTo>
                      <a:pt x="5928" y="1116"/>
                      <a:pt x="5928" y="1116"/>
                      <a:pt x="5928" y="1116"/>
                    </a:cubicBezTo>
                    <a:cubicBezTo>
                      <a:pt x="5928" y="1118"/>
                      <a:pt x="5929" y="1119"/>
                      <a:pt x="5930" y="1119"/>
                    </a:cubicBezTo>
                    <a:cubicBezTo>
                      <a:pt x="5990" y="1119"/>
                      <a:pt x="5990" y="1119"/>
                      <a:pt x="5990" y="1119"/>
                    </a:cubicBezTo>
                    <a:cubicBezTo>
                      <a:pt x="5990" y="1902"/>
                      <a:pt x="5990" y="1902"/>
                      <a:pt x="5990" y="1902"/>
                    </a:cubicBezTo>
                    <a:cubicBezTo>
                      <a:pt x="5930" y="1902"/>
                      <a:pt x="5930" y="1902"/>
                      <a:pt x="5930" y="1902"/>
                    </a:cubicBezTo>
                    <a:cubicBezTo>
                      <a:pt x="5929" y="1902"/>
                      <a:pt x="5928" y="1903"/>
                      <a:pt x="5928" y="1904"/>
                    </a:cubicBezTo>
                    <a:cubicBezTo>
                      <a:pt x="5928" y="1913"/>
                      <a:pt x="5928" y="1913"/>
                      <a:pt x="5928" y="1913"/>
                    </a:cubicBezTo>
                    <a:cubicBezTo>
                      <a:pt x="5928" y="1914"/>
                      <a:pt x="5929" y="1916"/>
                      <a:pt x="5930" y="1916"/>
                    </a:cubicBezTo>
                    <a:cubicBezTo>
                      <a:pt x="5990" y="1916"/>
                      <a:pt x="5990" y="1916"/>
                      <a:pt x="5990" y="1916"/>
                    </a:cubicBezTo>
                    <a:cubicBezTo>
                      <a:pt x="5990" y="2078"/>
                      <a:pt x="5990" y="2078"/>
                      <a:pt x="5990" y="2078"/>
                    </a:cubicBezTo>
                    <a:cubicBezTo>
                      <a:pt x="5990" y="2594"/>
                      <a:pt x="5990" y="2594"/>
                      <a:pt x="5990" y="2594"/>
                    </a:cubicBezTo>
                    <a:cubicBezTo>
                      <a:pt x="5696" y="2594"/>
                      <a:pt x="5696" y="2594"/>
                      <a:pt x="5696" y="2594"/>
                    </a:cubicBezTo>
                    <a:cubicBezTo>
                      <a:pt x="5696" y="1822"/>
                      <a:pt x="5696" y="1822"/>
                      <a:pt x="5696" y="1822"/>
                    </a:cubicBezTo>
                    <a:cubicBezTo>
                      <a:pt x="5761" y="1822"/>
                      <a:pt x="5761" y="1822"/>
                      <a:pt x="5761" y="1822"/>
                    </a:cubicBezTo>
                    <a:cubicBezTo>
                      <a:pt x="5763" y="1822"/>
                      <a:pt x="5765" y="1820"/>
                      <a:pt x="5765" y="1817"/>
                    </a:cubicBezTo>
                    <a:cubicBezTo>
                      <a:pt x="5765" y="1806"/>
                      <a:pt x="5765" y="1806"/>
                      <a:pt x="5765" y="1806"/>
                    </a:cubicBezTo>
                    <a:cubicBezTo>
                      <a:pt x="5765" y="1803"/>
                      <a:pt x="5763" y="1802"/>
                      <a:pt x="5761" y="1802"/>
                    </a:cubicBezTo>
                    <a:cubicBezTo>
                      <a:pt x="5246" y="1802"/>
                      <a:pt x="5246" y="1802"/>
                      <a:pt x="5246" y="1802"/>
                    </a:cubicBezTo>
                    <a:cubicBezTo>
                      <a:pt x="5246" y="1293"/>
                      <a:pt x="5246" y="1293"/>
                      <a:pt x="5246" y="1293"/>
                    </a:cubicBezTo>
                    <a:cubicBezTo>
                      <a:pt x="4954" y="1293"/>
                      <a:pt x="4954" y="1293"/>
                      <a:pt x="4954" y="1293"/>
                    </a:cubicBezTo>
                    <a:cubicBezTo>
                      <a:pt x="4954" y="1287"/>
                      <a:pt x="4954" y="1287"/>
                      <a:pt x="4954" y="1287"/>
                    </a:cubicBezTo>
                    <a:cubicBezTo>
                      <a:pt x="4954" y="1285"/>
                      <a:pt x="4952" y="1283"/>
                      <a:pt x="4950" y="1283"/>
                    </a:cubicBezTo>
                    <a:cubicBezTo>
                      <a:pt x="4900" y="1283"/>
                      <a:pt x="4900" y="1283"/>
                      <a:pt x="4900" y="1283"/>
                    </a:cubicBezTo>
                    <a:cubicBezTo>
                      <a:pt x="4900" y="1214"/>
                      <a:pt x="4900" y="1214"/>
                      <a:pt x="4900" y="1214"/>
                    </a:cubicBezTo>
                    <a:cubicBezTo>
                      <a:pt x="4864" y="1214"/>
                      <a:pt x="4864" y="1214"/>
                      <a:pt x="4864" y="1214"/>
                    </a:cubicBezTo>
                    <a:cubicBezTo>
                      <a:pt x="4864" y="1154"/>
                      <a:pt x="4864" y="1154"/>
                      <a:pt x="4864" y="1154"/>
                    </a:cubicBezTo>
                    <a:cubicBezTo>
                      <a:pt x="4836" y="1154"/>
                      <a:pt x="4836" y="1154"/>
                      <a:pt x="4836" y="1154"/>
                    </a:cubicBezTo>
                    <a:cubicBezTo>
                      <a:pt x="4836" y="1030"/>
                      <a:pt x="4836" y="1030"/>
                      <a:pt x="4836" y="1030"/>
                    </a:cubicBezTo>
                    <a:cubicBezTo>
                      <a:pt x="4744" y="1030"/>
                      <a:pt x="4744" y="1030"/>
                      <a:pt x="4744" y="1030"/>
                    </a:cubicBezTo>
                    <a:cubicBezTo>
                      <a:pt x="4744" y="1154"/>
                      <a:pt x="4744" y="1154"/>
                      <a:pt x="4744" y="1154"/>
                    </a:cubicBezTo>
                    <a:cubicBezTo>
                      <a:pt x="4477" y="1154"/>
                      <a:pt x="4477" y="1154"/>
                      <a:pt x="4477" y="1154"/>
                    </a:cubicBezTo>
                    <a:cubicBezTo>
                      <a:pt x="4477" y="1214"/>
                      <a:pt x="4477" y="1214"/>
                      <a:pt x="4477" y="1214"/>
                    </a:cubicBezTo>
                    <a:cubicBezTo>
                      <a:pt x="4442" y="1214"/>
                      <a:pt x="4442" y="1214"/>
                      <a:pt x="4442" y="1214"/>
                    </a:cubicBezTo>
                    <a:cubicBezTo>
                      <a:pt x="4442" y="1283"/>
                      <a:pt x="4442" y="1283"/>
                      <a:pt x="4442" y="1283"/>
                    </a:cubicBezTo>
                    <a:cubicBezTo>
                      <a:pt x="4392" y="1283"/>
                      <a:pt x="4392" y="1283"/>
                      <a:pt x="4392" y="1283"/>
                    </a:cubicBezTo>
                    <a:cubicBezTo>
                      <a:pt x="4389" y="1283"/>
                      <a:pt x="4388" y="1285"/>
                      <a:pt x="4388" y="1287"/>
                    </a:cubicBezTo>
                    <a:cubicBezTo>
                      <a:pt x="4388" y="1299"/>
                      <a:pt x="4388" y="1299"/>
                      <a:pt x="4388" y="1299"/>
                    </a:cubicBezTo>
                    <a:cubicBezTo>
                      <a:pt x="4388" y="1301"/>
                      <a:pt x="4389" y="1303"/>
                      <a:pt x="4392" y="1303"/>
                    </a:cubicBezTo>
                    <a:cubicBezTo>
                      <a:pt x="4412" y="1303"/>
                      <a:pt x="4412" y="1303"/>
                      <a:pt x="4412" y="1303"/>
                    </a:cubicBezTo>
                    <a:cubicBezTo>
                      <a:pt x="4412" y="2594"/>
                      <a:pt x="4412" y="2594"/>
                      <a:pt x="4412" y="2594"/>
                    </a:cubicBezTo>
                    <a:cubicBezTo>
                      <a:pt x="4194" y="2594"/>
                      <a:pt x="4194" y="2594"/>
                      <a:pt x="4194" y="2594"/>
                    </a:cubicBezTo>
                    <a:cubicBezTo>
                      <a:pt x="4194" y="813"/>
                      <a:pt x="4194" y="813"/>
                      <a:pt x="4194" y="813"/>
                    </a:cubicBezTo>
                    <a:cubicBezTo>
                      <a:pt x="4214" y="813"/>
                      <a:pt x="4214" y="813"/>
                      <a:pt x="4214" y="813"/>
                    </a:cubicBezTo>
                    <a:cubicBezTo>
                      <a:pt x="4216" y="813"/>
                      <a:pt x="4218" y="811"/>
                      <a:pt x="4218" y="809"/>
                    </a:cubicBezTo>
                    <a:cubicBezTo>
                      <a:pt x="4218" y="797"/>
                      <a:pt x="4218" y="797"/>
                      <a:pt x="4218" y="797"/>
                    </a:cubicBezTo>
                    <a:cubicBezTo>
                      <a:pt x="4218" y="795"/>
                      <a:pt x="4216" y="793"/>
                      <a:pt x="4214" y="793"/>
                    </a:cubicBezTo>
                    <a:cubicBezTo>
                      <a:pt x="4164" y="793"/>
                      <a:pt x="4164" y="793"/>
                      <a:pt x="4164" y="793"/>
                    </a:cubicBezTo>
                    <a:cubicBezTo>
                      <a:pt x="4164" y="724"/>
                      <a:pt x="4164" y="724"/>
                      <a:pt x="4164" y="724"/>
                    </a:cubicBezTo>
                    <a:cubicBezTo>
                      <a:pt x="4128" y="724"/>
                      <a:pt x="4128" y="724"/>
                      <a:pt x="4128" y="724"/>
                    </a:cubicBezTo>
                    <a:cubicBezTo>
                      <a:pt x="4128" y="664"/>
                      <a:pt x="4128" y="664"/>
                      <a:pt x="4128" y="664"/>
                    </a:cubicBezTo>
                    <a:cubicBezTo>
                      <a:pt x="4101" y="664"/>
                      <a:pt x="4101" y="664"/>
                      <a:pt x="4101" y="664"/>
                    </a:cubicBezTo>
                    <a:cubicBezTo>
                      <a:pt x="4101" y="540"/>
                      <a:pt x="4101" y="540"/>
                      <a:pt x="4101" y="540"/>
                    </a:cubicBezTo>
                    <a:cubicBezTo>
                      <a:pt x="4009" y="540"/>
                      <a:pt x="4009" y="540"/>
                      <a:pt x="4009" y="540"/>
                    </a:cubicBezTo>
                    <a:cubicBezTo>
                      <a:pt x="4009" y="664"/>
                      <a:pt x="4009" y="664"/>
                      <a:pt x="4009" y="664"/>
                    </a:cubicBezTo>
                    <a:cubicBezTo>
                      <a:pt x="3742" y="664"/>
                      <a:pt x="3742" y="664"/>
                      <a:pt x="3742" y="664"/>
                    </a:cubicBezTo>
                    <a:cubicBezTo>
                      <a:pt x="3742" y="724"/>
                      <a:pt x="3742" y="724"/>
                      <a:pt x="3742" y="724"/>
                    </a:cubicBezTo>
                    <a:cubicBezTo>
                      <a:pt x="3706" y="724"/>
                      <a:pt x="3706" y="724"/>
                      <a:pt x="3706" y="724"/>
                    </a:cubicBezTo>
                    <a:cubicBezTo>
                      <a:pt x="3706" y="793"/>
                      <a:pt x="3706" y="793"/>
                      <a:pt x="3706" y="793"/>
                    </a:cubicBezTo>
                    <a:cubicBezTo>
                      <a:pt x="3656" y="793"/>
                      <a:pt x="3656" y="793"/>
                      <a:pt x="3656" y="793"/>
                    </a:cubicBezTo>
                    <a:cubicBezTo>
                      <a:pt x="3654" y="793"/>
                      <a:pt x="3652" y="795"/>
                      <a:pt x="3652" y="797"/>
                    </a:cubicBezTo>
                    <a:cubicBezTo>
                      <a:pt x="3652" y="809"/>
                      <a:pt x="3652" y="809"/>
                      <a:pt x="3652" y="809"/>
                    </a:cubicBezTo>
                    <a:cubicBezTo>
                      <a:pt x="3652" y="811"/>
                      <a:pt x="3654" y="813"/>
                      <a:pt x="3656" y="813"/>
                    </a:cubicBezTo>
                    <a:cubicBezTo>
                      <a:pt x="3676" y="813"/>
                      <a:pt x="3676" y="813"/>
                      <a:pt x="3676" y="813"/>
                    </a:cubicBezTo>
                    <a:cubicBezTo>
                      <a:pt x="3676" y="2399"/>
                      <a:pt x="3676" y="2399"/>
                      <a:pt x="3676" y="2399"/>
                    </a:cubicBezTo>
                    <a:cubicBezTo>
                      <a:pt x="3288" y="2399"/>
                      <a:pt x="3288" y="2399"/>
                      <a:pt x="3288" y="2399"/>
                    </a:cubicBezTo>
                    <a:cubicBezTo>
                      <a:pt x="3288" y="1440"/>
                      <a:pt x="3288" y="1440"/>
                      <a:pt x="3288" y="1440"/>
                    </a:cubicBezTo>
                    <a:cubicBezTo>
                      <a:pt x="3325" y="1440"/>
                      <a:pt x="3325" y="1440"/>
                      <a:pt x="3325" y="1440"/>
                    </a:cubicBezTo>
                    <a:cubicBezTo>
                      <a:pt x="3327" y="1440"/>
                      <a:pt x="3329" y="1438"/>
                      <a:pt x="3329" y="1435"/>
                    </a:cubicBezTo>
                    <a:cubicBezTo>
                      <a:pt x="3329" y="1429"/>
                      <a:pt x="3329" y="1429"/>
                      <a:pt x="3329" y="1429"/>
                    </a:cubicBezTo>
                    <a:cubicBezTo>
                      <a:pt x="3329" y="1427"/>
                      <a:pt x="3327" y="1425"/>
                      <a:pt x="3325" y="1425"/>
                    </a:cubicBezTo>
                    <a:cubicBezTo>
                      <a:pt x="3235" y="1425"/>
                      <a:pt x="3235" y="1425"/>
                      <a:pt x="3235" y="1425"/>
                    </a:cubicBezTo>
                    <a:cubicBezTo>
                      <a:pt x="3235" y="1375"/>
                      <a:pt x="3235" y="1375"/>
                      <a:pt x="3235" y="1375"/>
                    </a:cubicBezTo>
                    <a:cubicBezTo>
                      <a:pt x="3174" y="1375"/>
                      <a:pt x="3174" y="1375"/>
                      <a:pt x="3174" y="1375"/>
                    </a:cubicBezTo>
                    <a:cubicBezTo>
                      <a:pt x="3174" y="1331"/>
                      <a:pt x="3174" y="1331"/>
                      <a:pt x="3174" y="1331"/>
                    </a:cubicBezTo>
                    <a:cubicBezTo>
                      <a:pt x="2502" y="1331"/>
                      <a:pt x="2502" y="1331"/>
                      <a:pt x="2502" y="1331"/>
                    </a:cubicBezTo>
                    <a:cubicBezTo>
                      <a:pt x="2502" y="1375"/>
                      <a:pt x="2502" y="1375"/>
                      <a:pt x="2502" y="1375"/>
                    </a:cubicBezTo>
                    <a:cubicBezTo>
                      <a:pt x="2440" y="1375"/>
                      <a:pt x="2440" y="1375"/>
                      <a:pt x="2440" y="1375"/>
                    </a:cubicBezTo>
                    <a:cubicBezTo>
                      <a:pt x="2440" y="1425"/>
                      <a:pt x="2440" y="1425"/>
                      <a:pt x="2440" y="1425"/>
                    </a:cubicBezTo>
                    <a:cubicBezTo>
                      <a:pt x="2351" y="1425"/>
                      <a:pt x="2351" y="1425"/>
                      <a:pt x="2351" y="1425"/>
                    </a:cubicBezTo>
                    <a:cubicBezTo>
                      <a:pt x="2348" y="1425"/>
                      <a:pt x="2347" y="1427"/>
                      <a:pt x="2347" y="1429"/>
                    </a:cubicBezTo>
                    <a:cubicBezTo>
                      <a:pt x="2347" y="1435"/>
                      <a:pt x="2347" y="1435"/>
                      <a:pt x="2347" y="1435"/>
                    </a:cubicBezTo>
                    <a:cubicBezTo>
                      <a:pt x="2347" y="1438"/>
                      <a:pt x="2348" y="1440"/>
                      <a:pt x="2351" y="1440"/>
                    </a:cubicBezTo>
                    <a:cubicBezTo>
                      <a:pt x="2388" y="1440"/>
                      <a:pt x="2388" y="1440"/>
                      <a:pt x="2388" y="1440"/>
                    </a:cubicBezTo>
                    <a:cubicBezTo>
                      <a:pt x="2388" y="2594"/>
                      <a:pt x="2388" y="2594"/>
                      <a:pt x="2388" y="2594"/>
                    </a:cubicBezTo>
                    <a:cubicBezTo>
                      <a:pt x="2040" y="2594"/>
                      <a:pt x="2040" y="2594"/>
                      <a:pt x="2040" y="2594"/>
                    </a:cubicBezTo>
                    <a:cubicBezTo>
                      <a:pt x="2040" y="924"/>
                      <a:pt x="2040" y="924"/>
                      <a:pt x="2040" y="924"/>
                    </a:cubicBezTo>
                    <a:cubicBezTo>
                      <a:pt x="2056" y="924"/>
                      <a:pt x="2056" y="924"/>
                      <a:pt x="2056" y="924"/>
                    </a:cubicBezTo>
                    <a:cubicBezTo>
                      <a:pt x="2058" y="924"/>
                      <a:pt x="2060" y="922"/>
                      <a:pt x="2060" y="920"/>
                    </a:cubicBezTo>
                    <a:cubicBezTo>
                      <a:pt x="2060" y="914"/>
                      <a:pt x="2060" y="914"/>
                      <a:pt x="2060" y="914"/>
                    </a:cubicBezTo>
                    <a:cubicBezTo>
                      <a:pt x="2060" y="911"/>
                      <a:pt x="2058" y="909"/>
                      <a:pt x="2056" y="909"/>
                    </a:cubicBezTo>
                    <a:cubicBezTo>
                      <a:pt x="1993" y="909"/>
                      <a:pt x="1993" y="909"/>
                      <a:pt x="1993" y="909"/>
                    </a:cubicBezTo>
                    <a:cubicBezTo>
                      <a:pt x="1993" y="836"/>
                      <a:pt x="1993" y="836"/>
                      <a:pt x="1993" y="836"/>
                    </a:cubicBezTo>
                    <a:cubicBezTo>
                      <a:pt x="1895" y="836"/>
                      <a:pt x="1895" y="836"/>
                      <a:pt x="1895" y="836"/>
                    </a:cubicBezTo>
                    <a:cubicBezTo>
                      <a:pt x="1895" y="645"/>
                      <a:pt x="1895" y="645"/>
                      <a:pt x="1895" y="645"/>
                    </a:cubicBezTo>
                    <a:cubicBezTo>
                      <a:pt x="1882" y="645"/>
                      <a:pt x="1882" y="645"/>
                      <a:pt x="1882" y="645"/>
                    </a:cubicBezTo>
                    <a:cubicBezTo>
                      <a:pt x="1882" y="836"/>
                      <a:pt x="1882" y="836"/>
                      <a:pt x="1882" y="836"/>
                    </a:cubicBezTo>
                    <a:cubicBezTo>
                      <a:pt x="1771" y="836"/>
                      <a:pt x="1771" y="836"/>
                      <a:pt x="1771" y="836"/>
                    </a:cubicBezTo>
                    <a:cubicBezTo>
                      <a:pt x="1771" y="909"/>
                      <a:pt x="1771" y="909"/>
                      <a:pt x="1771" y="909"/>
                    </a:cubicBezTo>
                    <a:cubicBezTo>
                      <a:pt x="1397" y="909"/>
                      <a:pt x="1397" y="909"/>
                      <a:pt x="1397" y="909"/>
                    </a:cubicBezTo>
                    <a:cubicBezTo>
                      <a:pt x="1394" y="909"/>
                      <a:pt x="1393" y="911"/>
                      <a:pt x="1393" y="914"/>
                    </a:cubicBezTo>
                    <a:cubicBezTo>
                      <a:pt x="1393" y="920"/>
                      <a:pt x="1393" y="920"/>
                      <a:pt x="1393" y="920"/>
                    </a:cubicBezTo>
                    <a:cubicBezTo>
                      <a:pt x="1393" y="922"/>
                      <a:pt x="1394" y="924"/>
                      <a:pt x="1397" y="924"/>
                    </a:cubicBezTo>
                    <a:cubicBezTo>
                      <a:pt x="1412" y="924"/>
                      <a:pt x="1412" y="924"/>
                      <a:pt x="1412" y="924"/>
                    </a:cubicBezTo>
                    <a:cubicBezTo>
                      <a:pt x="1412" y="2594"/>
                      <a:pt x="1412" y="2594"/>
                      <a:pt x="1412" y="2594"/>
                    </a:cubicBezTo>
                    <a:cubicBezTo>
                      <a:pt x="1225" y="2594"/>
                      <a:pt x="1225" y="2594"/>
                      <a:pt x="1225" y="2594"/>
                    </a:cubicBezTo>
                    <a:cubicBezTo>
                      <a:pt x="1225" y="1996"/>
                      <a:pt x="1225" y="1996"/>
                      <a:pt x="1225" y="1996"/>
                    </a:cubicBezTo>
                    <a:cubicBezTo>
                      <a:pt x="1275" y="1996"/>
                      <a:pt x="1275" y="1996"/>
                      <a:pt x="1275" y="1996"/>
                    </a:cubicBezTo>
                    <a:cubicBezTo>
                      <a:pt x="1276" y="1996"/>
                      <a:pt x="1277" y="1995"/>
                      <a:pt x="1277" y="1993"/>
                    </a:cubicBezTo>
                    <a:cubicBezTo>
                      <a:pt x="1277" y="1986"/>
                      <a:pt x="1277" y="1986"/>
                      <a:pt x="1277" y="1986"/>
                    </a:cubicBezTo>
                    <a:cubicBezTo>
                      <a:pt x="1277" y="1985"/>
                      <a:pt x="1276" y="1984"/>
                      <a:pt x="1275" y="1984"/>
                    </a:cubicBezTo>
                    <a:cubicBezTo>
                      <a:pt x="1158" y="1984"/>
                      <a:pt x="1158" y="1984"/>
                      <a:pt x="1158" y="1984"/>
                    </a:cubicBezTo>
                    <a:cubicBezTo>
                      <a:pt x="1158" y="1955"/>
                      <a:pt x="1158" y="1955"/>
                      <a:pt x="1158" y="1955"/>
                    </a:cubicBezTo>
                    <a:cubicBezTo>
                      <a:pt x="913" y="1955"/>
                      <a:pt x="913" y="1955"/>
                      <a:pt x="913" y="1955"/>
                    </a:cubicBezTo>
                    <a:cubicBezTo>
                      <a:pt x="913" y="1448"/>
                      <a:pt x="913" y="1448"/>
                      <a:pt x="913" y="1448"/>
                    </a:cubicBezTo>
                    <a:cubicBezTo>
                      <a:pt x="684" y="1448"/>
                      <a:pt x="684" y="1448"/>
                      <a:pt x="684" y="1448"/>
                    </a:cubicBezTo>
                    <a:cubicBezTo>
                      <a:pt x="684" y="1313"/>
                      <a:pt x="684" y="1313"/>
                      <a:pt x="684" y="1313"/>
                    </a:cubicBezTo>
                    <a:cubicBezTo>
                      <a:pt x="704" y="1313"/>
                      <a:pt x="704" y="1313"/>
                      <a:pt x="704" y="1313"/>
                    </a:cubicBezTo>
                    <a:cubicBezTo>
                      <a:pt x="705" y="1313"/>
                      <a:pt x="707" y="1312"/>
                      <a:pt x="707" y="1311"/>
                    </a:cubicBezTo>
                    <a:cubicBezTo>
                      <a:pt x="707" y="1296"/>
                      <a:pt x="707" y="1296"/>
                      <a:pt x="707" y="1296"/>
                    </a:cubicBezTo>
                    <a:cubicBezTo>
                      <a:pt x="707" y="1295"/>
                      <a:pt x="705" y="1293"/>
                      <a:pt x="704" y="1293"/>
                    </a:cubicBezTo>
                    <a:cubicBezTo>
                      <a:pt x="566" y="1293"/>
                      <a:pt x="566" y="1293"/>
                      <a:pt x="566" y="1293"/>
                    </a:cubicBezTo>
                    <a:cubicBezTo>
                      <a:pt x="566" y="1207"/>
                      <a:pt x="566" y="1207"/>
                      <a:pt x="566" y="1207"/>
                    </a:cubicBezTo>
                    <a:cubicBezTo>
                      <a:pt x="475" y="1207"/>
                      <a:pt x="475" y="1207"/>
                      <a:pt x="475" y="1207"/>
                    </a:cubicBezTo>
                    <a:cubicBezTo>
                      <a:pt x="475" y="1293"/>
                      <a:pt x="475" y="1293"/>
                      <a:pt x="475" y="1293"/>
                    </a:cubicBezTo>
                    <a:cubicBezTo>
                      <a:pt x="428" y="1293"/>
                      <a:pt x="428" y="1293"/>
                      <a:pt x="428" y="1293"/>
                    </a:cubicBezTo>
                    <a:cubicBezTo>
                      <a:pt x="426" y="1293"/>
                      <a:pt x="425" y="1295"/>
                      <a:pt x="425" y="1296"/>
                    </a:cubicBezTo>
                    <a:cubicBezTo>
                      <a:pt x="425" y="1311"/>
                      <a:pt x="425" y="1311"/>
                      <a:pt x="425" y="1311"/>
                    </a:cubicBezTo>
                    <a:cubicBezTo>
                      <a:pt x="425" y="1312"/>
                      <a:pt x="426" y="1313"/>
                      <a:pt x="428" y="1313"/>
                    </a:cubicBezTo>
                    <a:cubicBezTo>
                      <a:pt x="448" y="1313"/>
                      <a:pt x="448" y="1313"/>
                      <a:pt x="448" y="1313"/>
                    </a:cubicBezTo>
                    <a:cubicBezTo>
                      <a:pt x="448" y="1448"/>
                      <a:pt x="448" y="1448"/>
                      <a:pt x="448" y="1448"/>
                    </a:cubicBezTo>
                    <a:cubicBezTo>
                      <a:pt x="394" y="1448"/>
                      <a:pt x="394" y="1448"/>
                      <a:pt x="394" y="1448"/>
                    </a:cubicBezTo>
                    <a:cubicBezTo>
                      <a:pt x="394" y="1955"/>
                      <a:pt x="394" y="1955"/>
                      <a:pt x="394" y="1955"/>
                    </a:cubicBezTo>
                    <a:cubicBezTo>
                      <a:pt x="149" y="1955"/>
                      <a:pt x="149" y="1955"/>
                      <a:pt x="149" y="1955"/>
                    </a:cubicBezTo>
                    <a:cubicBezTo>
                      <a:pt x="149" y="1984"/>
                      <a:pt x="149" y="1984"/>
                      <a:pt x="149" y="1984"/>
                    </a:cubicBezTo>
                    <a:cubicBezTo>
                      <a:pt x="32" y="1984"/>
                      <a:pt x="32" y="1984"/>
                      <a:pt x="32" y="1984"/>
                    </a:cubicBezTo>
                    <a:cubicBezTo>
                      <a:pt x="31" y="1984"/>
                      <a:pt x="30" y="1985"/>
                      <a:pt x="30" y="1986"/>
                    </a:cubicBezTo>
                    <a:cubicBezTo>
                      <a:pt x="30" y="1993"/>
                      <a:pt x="30" y="1993"/>
                      <a:pt x="30" y="1993"/>
                    </a:cubicBezTo>
                    <a:cubicBezTo>
                      <a:pt x="30" y="1995"/>
                      <a:pt x="31" y="1996"/>
                      <a:pt x="32" y="1996"/>
                    </a:cubicBezTo>
                    <a:cubicBezTo>
                      <a:pt x="82" y="1996"/>
                      <a:pt x="82" y="1996"/>
                      <a:pt x="82" y="1996"/>
                    </a:cubicBezTo>
                    <a:cubicBezTo>
                      <a:pt x="82" y="2594"/>
                      <a:pt x="82" y="2594"/>
                      <a:pt x="82" y="2594"/>
                    </a:cubicBezTo>
                    <a:cubicBezTo>
                      <a:pt x="0" y="2594"/>
                      <a:pt x="0" y="2594"/>
                      <a:pt x="0" y="2594"/>
                    </a:cubicBezTo>
                    <a:cubicBezTo>
                      <a:pt x="0" y="5048"/>
                      <a:pt x="0" y="5048"/>
                      <a:pt x="0" y="5048"/>
                    </a:cubicBezTo>
                    <a:cubicBezTo>
                      <a:pt x="9495" y="5048"/>
                      <a:pt x="9495" y="5048"/>
                      <a:pt x="9495" y="5048"/>
                    </a:cubicBezTo>
                    <a:cubicBezTo>
                      <a:pt x="9495" y="2594"/>
                      <a:pt x="9495" y="2594"/>
                      <a:pt x="9495" y="2594"/>
                    </a:cubicBezTo>
                    <a:cubicBezTo>
                      <a:pt x="9279" y="2594"/>
                      <a:pt x="9279" y="2594"/>
                      <a:pt x="9279" y="2594"/>
                    </a:cubicBez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6" name="Google Shape;516;p33"/>
              <p:cNvSpPr/>
              <p:nvPr/>
            </p:nvSpPr>
            <p:spPr>
              <a:xfrm>
                <a:off x="-36412" y="3441467"/>
                <a:ext cx="4608398" cy="2450085"/>
              </a:xfrm>
              <a:custGeom>
                <a:avLst/>
                <a:gdLst/>
                <a:ahLst/>
                <a:cxnLst/>
                <a:rect l="l" t="t" r="r" b="b"/>
                <a:pathLst>
                  <a:path w="9495" h="5048" extrusionOk="0">
                    <a:moveTo>
                      <a:pt x="9279" y="2594"/>
                    </a:moveTo>
                    <a:cubicBezTo>
                      <a:pt x="9279" y="1226"/>
                      <a:pt x="9279" y="1226"/>
                      <a:pt x="9279" y="1226"/>
                    </a:cubicBezTo>
                    <a:cubicBezTo>
                      <a:pt x="9082" y="1226"/>
                      <a:pt x="9082" y="1226"/>
                      <a:pt x="9082" y="1226"/>
                    </a:cubicBezTo>
                    <a:cubicBezTo>
                      <a:pt x="9082" y="963"/>
                      <a:pt x="9082" y="963"/>
                      <a:pt x="9082" y="963"/>
                    </a:cubicBezTo>
                    <a:cubicBezTo>
                      <a:pt x="9069" y="963"/>
                      <a:pt x="9069" y="963"/>
                      <a:pt x="9069" y="963"/>
                    </a:cubicBezTo>
                    <a:cubicBezTo>
                      <a:pt x="9069" y="1226"/>
                      <a:pt x="9069" y="1226"/>
                      <a:pt x="9069" y="1226"/>
                    </a:cubicBezTo>
                    <a:cubicBezTo>
                      <a:pt x="8987" y="1226"/>
                      <a:pt x="8987" y="1226"/>
                      <a:pt x="8987" y="1226"/>
                    </a:cubicBezTo>
                    <a:cubicBezTo>
                      <a:pt x="8987" y="1220"/>
                      <a:pt x="8987" y="1220"/>
                      <a:pt x="8987" y="1220"/>
                    </a:cubicBezTo>
                    <a:cubicBezTo>
                      <a:pt x="8987" y="1218"/>
                      <a:pt x="8985" y="1216"/>
                      <a:pt x="8983" y="1216"/>
                    </a:cubicBezTo>
                    <a:cubicBezTo>
                      <a:pt x="8933" y="1216"/>
                      <a:pt x="8933" y="1216"/>
                      <a:pt x="8933" y="1216"/>
                    </a:cubicBezTo>
                    <a:cubicBezTo>
                      <a:pt x="8933" y="1147"/>
                      <a:pt x="8933" y="1147"/>
                      <a:pt x="8933" y="1147"/>
                    </a:cubicBezTo>
                    <a:cubicBezTo>
                      <a:pt x="8897" y="1147"/>
                      <a:pt x="8897" y="1147"/>
                      <a:pt x="8897" y="1147"/>
                    </a:cubicBezTo>
                    <a:cubicBezTo>
                      <a:pt x="8897" y="1035"/>
                      <a:pt x="8897" y="1035"/>
                      <a:pt x="8897" y="1035"/>
                    </a:cubicBezTo>
                    <a:cubicBezTo>
                      <a:pt x="8704" y="1035"/>
                      <a:pt x="8704" y="1035"/>
                      <a:pt x="8704" y="1035"/>
                    </a:cubicBezTo>
                    <a:cubicBezTo>
                      <a:pt x="8704" y="916"/>
                      <a:pt x="8704" y="916"/>
                      <a:pt x="8704" y="916"/>
                    </a:cubicBezTo>
                    <a:cubicBezTo>
                      <a:pt x="8558" y="916"/>
                      <a:pt x="8558" y="916"/>
                      <a:pt x="8558" y="916"/>
                    </a:cubicBezTo>
                    <a:cubicBezTo>
                      <a:pt x="8558" y="1035"/>
                      <a:pt x="8558" y="1035"/>
                      <a:pt x="8558" y="1035"/>
                    </a:cubicBezTo>
                    <a:cubicBezTo>
                      <a:pt x="8510" y="1035"/>
                      <a:pt x="8510" y="1035"/>
                      <a:pt x="8510" y="1035"/>
                    </a:cubicBezTo>
                    <a:cubicBezTo>
                      <a:pt x="8510" y="1147"/>
                      <a:pt x="8510" y="1147"/>
                      <a:pt x="8510" y="1147"/>
                    </a:cubicBezTo>
                    <a:cubicBezTo>
                      <a:pt x="8475" y="1147"/>
                      <a:pt x="8475" y="1147"/>
                      <a:pt x="8475" y="1147"/>
                    </a:cubicBezTo>
                    <a:cubicBezTo>
                      <a:pt x="8475" y="1216"/>
                      <a:pt x="8475" y="1216"/>
                      <a:pt x="8475" y="1216"/>
                    </a:cubicBezTo>
                    <a:cubicBezTo>
                      <a:pt x="8425" y="1216"/>
                      <a:pt x="8425" y="1216"/>
                      <a:pt x="8425" y="1216"/>
                    </a:cubicBezTo>
                    <a:cubicBezTo>
                      <a:pt x="8423" y="1216"/>
                      <a:pt x="8421" y="1218"/>
                      <a:pt x="8421" y="1220"/>
                    </a:cubicBezTo>
                    <a:cubicBezTo>
                      <a:pt x="8421" y="1232"/>
                      <a:pt x="8421" y="1232"/>
                      <a:pt x="8421" y="1232"/>
                    </a:cubicBezTo>
                    <a:cubicBezTo>
                      <a:pt x="8421" y="1234"/>
                      <a:pt x="8423" y="1236"/>
                      <a:pt x="8425" y="1236"/>
                    </a:cubicBezTo>
                    <a:cubicBezTo>
                      <a:pt x="8445" y="1236"/>
                      <a:pt x="8445" y="1236"/>
                      <a:pt x="8445" y="1236"/>
                    </a:cubicBezTo>
                    <a:cubicBezTo>
                      <a:pt x="8445" y="2351"/>
                      <a:pt x="8445" y="2351"/>
                      <a:pt x="8445" y="2351"/>
                    </a:cubicBezTo>
                    <a:cubicBezTo>
                      <a:pt x="8078" y="2136"/>
                      <a:pt x="8078" y="2136"/>
                      <a:pt x="8078" y="2136"/>
                    </a:cubicBezTo>
                    <a:cubicBezTo>
                      <a:pt x="8078" y="1355"/>
                      <a:pt x="8078" y="1355"/>
                      <a:pt x="8078" y="1355"/>
                    </a:cubicBezTo>
                    <a:cubicBezTo>
                      <a:pt x="8098" y="1355"/>
                      <a:pt x="8098" y="1355"/>
                      <a:pt x="8098" y="1355"/>
                    </a:cubicBezTo>
                    <a:cubicBezTo>
                      <a:pt x="8100" y="1355"/>
                      <a:pt x="8102" y="1353"/>
                      <a:pt x="8102" y="1350"/>
                    </a:cubicBezTo>
                    <a:cubicBezTo>
                      <a:pt x="8102" y="1339"/>
                      <a:pt x="8102" y="1339"/>
                      <a:pt x="8102" y="1339"/>
                    </a:cubicBezTo>
                    <a:cubicBezTo>
                      <a:pt x="8102" y="1337"/>
                      <a:pt x="8100" y="1335"/>
                      <a:pt x="8098" y="1335"/>
                    </a:cubicBezTo>
                    <a:cubicBezTo>
                      <a:pt x="8048" y="1335"/>
                      <a:pt x="8048" y="1335"/>
                      <a:pt x="8048" y="1335"/>
                    </a:cubicBezTo>
                    <a:cubicBezTo>
                      <a:pt x="8048" y="1265"/>
                      <a:pt x="8048" y="1265"/>
                      <a:pt x="8048" y="1265"/>
                    </a:cubicBezTo>
                    <a:cubicBezTo>
                      <a:pt x="8012" y="1265"/>
                      <a:pt x="8012" y="1265"/>
                      <a:pt x="8012" y="1265"/>
                    </a:cubicBezTo>
                    <a:cubicBezTo>
                      <a:pt x="8012" y="1206"/>
                      <a:pt x="8012" y="1206"/>
                      <a:pt x="8012" y="1206"/>
                    </a:cubicBezTo>
                    <a:cubicBezTo>
                      <a:pt x="7985" y="1206"/>
                      <a:pt x="7985" y="1206"/>
                      <a:pt x="7985" y="1206"/>
                    </a:cubicBezTo>
                    <a:cubicBezTo>
                      <a:pt x="7985" y="1081"/>
                      <a:pt x="7985" y="1081"/>
                      <a:pt x="7985" y="1081"/>
                    </a:cubicBezTo>
                    <a:cubicBezTo>
                      <a:pt x="7893" y="1081"/>
                      <a:pt x="7893" y="1081"/>
                      <a:pt x="7893" y="1081"/>
                    </a:cubicBezTo>
                    <a:cubicBezTo>
                      <a:pt x="7893" y="1206"/>
                      <a:pt x="7893" y="1206"/>
                      <a:pt x="7893" y="1206"/>
                    </a:cubicBezTo>
                    <a:cubicBezTo>
                      <a:pt x="7625" y="1206"/>
                      <a:pt x="7625" y="1206"/>
                      <a:pt x="7625" y="1206"/>
                    </a:cubicBezTo>
                    <a:cubicBezTo>
                      <a:pt x="7625" y="1265"/>
                      <a:pt x="7625" y="1265"/>
                      <a:pt x="7625" y="1265"/>
                    </a:cubicBezTo>
                    <a:cubicBezTo>
                      <a:pt x="7590" y="1265"/>
                      <a:pt x="7590" y="1265"/>
                      <a:pt x="7590" y="1265"/>
                    </a:cubicBezTo>
                    <a:cubicBezTo>
                      <a:pt x="7590" y="1335"/>
                      <a:pt x="7590" y="1335"/>
                      <a:pt x="7590" y="1335"/>
                    </a:cubicBezTo>
                    <a:cubicBezTo>
                      <a:pt x="7540" y="1335"/>
                      <a:pt x="7540" y="1335"/>
                      <a:pt x="7540" y="1335"/>
                    </a:cubicBezTo>
                    <a:cubicBezTo>
                      <a:pt x="7538" y="1335"/>
                      <a:pt x="7536" y="1337"/>
                      <a:pt x="7536" y="1339"/>
                    </a:cubicBezTo>
                    <a:cubicBezTo>
                      <a:pt x="7536" y="1350"/>
                      <a:pt x="7536" y="1350"/>
                      <a:pt x="7536" y="1350"/>
                    </a:cubicBezTo>
                    <a:cubicBezTo>
                      <a:pt x="7536" y="1353"/>
                      <a:pt x="7538" y="1355"/>
                      <a:pt x="7540" y="1355"/>
                    </a:cubicBezTo>
                    <a:cubicBezTo>
                      <a:pt x="7560" y="1355"/>
                      <a:pt x="7560" y="1355"/>
                      <a:pt x="7560" y="1355"/>
                    </a:cubicBezTo>
                    <a:cubicBezTo>
                      <a:pt x="7560" y="2594"/>
                      <a:pt x="7560" y="2594"/>
                      <a:pt x="7560" y="2594"/>
                    </a:cubicBezTo>
                    <a:cubicBezTo>
                      <a:pt x="7326" y="2594"/>
                      <a:pt x="7326" y="2594"/>
                      <a:pt x="7326" y="2594"/>
                    </a:cubicBezTo>
                    <a:cubicBezTo>
                      <a:pt x="7326" y="2078"/>
                      <a:pt x="7326" y="2078"/>
                      <a:pt x="7326" y="2078"/>
                    </a:cubicBezTo>
                    <a:cubicBezTo>
                      <a:pt x="7326" y="1916"/>
                      <a:pt x="7326" y="1916"/>
                      <a:pt x="7326" y="1916"/>
                    </a:cubicBezTo>
                    <a:cubicBezTo>
                      <a:pt x="7385" y="1916"/>
                      <a:pt x="7385" y="1916"/>
                      <a:pt x="7385" y="1916"/>
                    </a:cubicBezTo>
                    <a:cubicBezTo>
                      <a:pt x="7387" y="1916"/>
                      <a:pt x="7388" y="1914"/>
                      <a:pt x="7388" y="1913"/>
                    </a:cubicBezTo>
                    <a:cubicBezTo>
                      <a:pt x="7388" y="1904"/>
                      <a:pt x="7388" y="1904"/>
                      <a:pt x="7388" y="1904"/>
                    </a:cubicBezTo>
                    <a:cubicBezTo>
                      <a:pt x="7388" y="1903"/>
                      <a:pt x="7387" y="1902"/>
                      <a:pt x="7385" y="1902"/>
                    </a:cubicBezTo>
                    <a:cubicBezTo>
                      <a:pt x="7326" y="1902"/>
                      <a:pt x="7326" y="1902"/>
                      <a:pt x="7326" y="1902"/>
                    </a:cubicBezTo>
                    <a:cubicBezTo>
                      <a:pt x="7326" y="1119"/>
                      <a:pt x="7326" y="1119"/>
                      <a:pt x="7326" y="1119"/>
                    </a:cubicBezTo>
                    <a:cubicBezTo>
                      <a:pt x="7385" y="1119"/>
                      <a:pt x="7385" y="1119"/>
                      <a:pt x="7385" y="1119"/>
                    </a:cubicBezTo>
                    <a:cubicBezTo>
                      <a:pt x="7387" y="1119"/>
                      <a:pt x="7388" y="1118"/>
                      <a:pt x="7388" y="1116"/>
                    </a:cubicBezTo>
                    <a:cubicBezTo>
                      <a:pt x="7388" y="1108"/>
                      <a:pt x="7388" y="1108"/>
                      <a:pt x="7388" y="1108"/>
                    </a:cubicBezTo>
                    <a:cubicBezTo>
                      <a:pt x="7388" y="1106"/>
                      <a:pt x="7387" y="1105"/>
                      <a:pt x="7385" y="1105"/>
                    </a:cubicBezTo>
                    <a:cubicBezTo>
                      <a:pt x="7249" y="1105"/>
                      <a:pt x="7249" y="1105"/>
                      <a:pt x="7249" y="1105"/>
                    </a:cubicBezTo>
                    <a:cubicBezTo>
                      <a:pt x="7249" y="1072"/>
                      <a:pt x="7249" y="1072"/>
                      <a:pt x="7249" y="1072"/>
                    </a:cubicBezTo>
                    <a:cubicBezTo>
                      <a:pt x="6961" y="1072"/>
                      <a:pt x="6961" y="1072"/>
                      <a:pt x="6961" y="1072"/>
                    </a:cubicBezTo>
                    <a:cubicBezTo>
                      <a:pt x="6961" y="478"/>
                      <a:pt x="6961" y="478"/>
                      <a:pt x="6961" y="478"/>
                    </a:cubicBezTo>
                    <a:cubicBezTo>
                      <a:pt x="6694" y="478"/>
                      <a:pt x="6694" y="478"/>
                      <a:pt x="6694" y="478"/>
                    </a:cubicBezTo>
                    <a:cubicBezTo>
                      <a:pt x="6694" y="321"/>
                      <a:pt x="6694" y="321"/>
                      <a:pt x="6694" y="321"/>
                    </a:cubicBezTo>
                    <a:cubicBezTo>
                      <a:pt x="6718" y="321"/>
                      <a:pt x="6718" y="321"/>
                      <a:pt x="6718" y="321"/>
                    </a:cubicBezTo>
                    <a:cubicBezTo>
                      <a:pt x="6719" y="321"/>
                      <a:pt x="6720" y="320"/>
                      <a:pt x="6720" y="318"/>
                    </a:cubicBezTo>
                    <a:cubicBezTo>
                      <a:pt x="6720" y="300"/>
                      <a:pt x="6720" y="300"/>
                      <a:pt x="6720" y="300"/>
                    </a:cubicBezTo>
                    <a:cubicBezTo>
                      <a:pt x="6720" y="298"/>
                      <a:pt x="6719" y="297"/>
                      <a:pt x="6718" y="297"/>
                    </a:cubicBezTo>
                    <a:cubicBezTo>
                      <a:pt x="6556" y="297"/>
                      <a:pt x="6556" y="297"/>
                      <a:pt x="6556" y="297"/>
                    </a:cubicBezTo>
                    <a:cubicBezTo>
                      <a:pt x="6556" y="196"/>
                      <a:pt x="6556" y="196"/>
                      <a:pt x="6556" y="196"/>
                    </a:cubicBezTo>
                    <a:cubicBezTo>
                      <a:pt x="6533" y="196"/>
                      <a:pt x="6533" y="196"/>
                      <a:pt x="6533" y="196"/>
                    </a:cubicBezTo>
                    <a:cubicBezTo>
                      <a:pt x="6533" y="0"/>
                      <a:pt x="6533" y="0"/>
                      <a:pt x="6533" y="0"/>
                    </a:cubicBezTo>
                    <a:cubicBezTo>
                      <a:pt x="6520" y="0"/>
                      <a:pt x="6520" y="0"/>
                      <a:pt x="6520" y="0"/>
                    </a:cubicBezTo>
                    <a:cubicBezTo>
                      <a:pt x="6520" y="196"/>
                      <a:pt x="6520" y="196"/>
                      <a:pt x="6520" y="196"/>
                    </a:cubicBezTo>
                    <a:cubicBezTo>
                      <a:pt x="6449" y="196"/>
                      <a:pt x="6449" y="196"/>
                      <a:pt x="6449" y="196"/>
                    </a:cubicBezTo>
                    <a:cubicBezTo>
                      <a:pt x="6449" y="297"/>
                      <a:pt x="6449" y="297"/>
                      <a:pt x="6449" y="297"/>
                    </a:cubicBezTo>
                    <a:cubicBezTo>
                      <a:pt x="6393" y="297"/>
                      <a:pt x="6393" y="297"/>
                      <a:pt x="6393" y="297"/>
                    </a:cubicBezTo>
                    <a:cubicBezTo>
                      <a:pt x="6392" y="297"/>
                      <a:pt x="6391" y="298"/>
                      <a:pt x="6391" y="300"/>
                    </a:cubicBezTo>
                    <a:cubicBezTo>
                      <a:pt x="6391" y="318"/>
                      <a:pt x="6391" y="318"/>
                      <a:pt x="6391" y="318"/>
                    </a:cubicBezTo>
                    <a:cubicBezTo>
                      <a:pt x="6391" y="320"/>
                      <a:pt x="6392" y="321"/>
                      <a:pt x="6393" y="321"/>
                    </a:cubicBezTo>
                    <a:cubicBezTo>
                      <a:pt x="6418" y="321"/>
                      <a:pt x="6418" y="321"/>
                      <a:pt x="6418" y="321"/>
                    </a:cubicBezTo>
                    <a:cubicBezTo>
                      <a:pt x="6418" y="478"/>
                      <a:pt x="6418" y="478"/>
                      <a:pt x="6418" y="478"/>
                    </a:cubicBezTo>
                    <a:cubicBezTo>
                      <a:pt x="6355" y="478"/>
                      <a:pt x="6355" y="478"/>
                      <a:pt x="6355" y="478"/>
                    </a:cubicBezTo>
                    <a:cubicBezTo>
                      <a:pt x="6355" y="1072"/>
                      <a:pt x="6355" y="1072"/>
                      <a:pt x="6355" y="1072"/>
                    </a:cubicBezTo>
                    <a:cubicBezTo>
                      <a:pt x="6067" y="1072"/>
                      <a:pt x="6067" y="1072"/>
                      <a:pt x="6067" y="1072"/>
                    </a:cubicBezTo>
                    <a:cubicBezTo>
                      <a:pt x="6067" y="1105"/>
                      <a:pt x="6067" y="1105"/>
                      <a:pt x="6067" y="1105"/>
                    </a:cubicBezTo>
                    <a:cubicBezTo>
                      <a:pt x="5930" y="1105"/>
                      <a:pt x="5930" y="1105"/>
                      <a:pt x="5930" y="1105"/>
                    </a:cubicBezTo>
                    <a:cubicBezTo>
                      <a:pt x="5929" y="1105"/>
                      <a:pt x="5928" y="1106"/>
                      <a:pt x="5928" y="1108"/>
                    </a:cubicBezTo>
                    <a:cubicBezTo>
                      <a:pt x="5928" y="1116"/>
                      <a:pt x="5928" y="1116"/>
                      <a:pt x="5928" y="1116"/>
                    </a:cubicBezTo>
                    <a:cubicBezTo>
                      <a:pt x="5928" y="1118"/>
                      <a:pt x="5929" y="1119"/>
                      <a:pt x="5930" y="1119"/>
                    </a:cubicBezTo>
                    <a:cubicBezTo>
                      <a:pt x="5990" y="1119"/>
                      <a:pt x="5990" y="1119"/>
                      <a:pt x="5990" y="1119"/>
                    </a:cubicBezTo>
                    <a:cubicBezTo>
                      <a:pt x="5990" y="1902"/>
                      <a:pt x="5990" y="1902"/>
                      <a:pt x="5990" y="1902"/>
                    </a:cubicBezTo>
                    <a:cubicBezTo>
                      <a:pt x="5930" y="1902"/>
                      <a:pt x="5930" y="1902"/>
                      <a:pt x="5930" y="1902"/>
                    </a:cubicBezTo>
                    <a:cubicBezTo>
                      <a:pt x="5929" y="1902"/>
                      <a:pt x="5928" y="1903"/>
                      <a:pt x="5928" y="1904"/>
                    </a:cubicBezTo>
                    <a:cubicBezTo>
                      <a:pt x="5928" y="1913"/>
                      <a:pt x="5928" y="1913"/>
                      <a:pt x="5928" y="1913"/>
                    </a:cubicBezTo>
                    <a:cubicBezTo>
                      <a:pt x="5928" y="1914"/>
                      <a:pt x="5929" y="1916"/>
                      <a:pt x="5930" y="1916"/>
                    </a:cubicBezTo>
                    <a:cubicBezTo>
                      <a:pt x="5990" y="1916"/>
                      <a:pt x="5990" y="1916"/>
                      <a:pt x="5990" y="1916"/>
                    </a:cubicBezTo>
                    <a:cubicBezTo>
                      <a:pt x="5990" y="2078"/>
                      <a:pt x="5990" y="2078"/>
                      <a:pt x="5990" y="2078"/>
                    </a:cubicBezTo>
                    <a:cubicBezTo>
                      <a:pt x="5990" y="2594"/>
                      <a:pt x="5990" y="2594"/>
                      <a:pt x="5990" y="2594"/>
                    </a:cubicBezTo>
                    <a:cubicBezTo>
                      <a:pt x="5696" y="2594"/>
                      <a:pt x="5696" y="2594"/>
                      <a:pt x="5696" y="2594"/>
                    </a:cubicBezTo>
                    <a:cubicBezTo>
                      <a:pt x="5696" y="1822"/>
                      <a:pt x="5696" y="1822"/>
                      <a:pt x="5696" y="1822"/>
                    </a:cubicBezTo>
                    <a:cubicBezTo>
                      <a:pt x="5761" y="1822"/>
                      <a:pt x="5761" y="1822"/>
                      <a:pt x="5761" y="1822"/>
                    </a:cubicBezTo>
                    <a:cubicBezTo>
                      <a:pt x="5763" y="1822"/>
                      <a:pt x="5765" y="1820"/>
                      <a:pt x="5765" y="1817"/>
                    </a:cubicBezTo>
                    <a:cubicBezTo>
                      <a:pt x="5765" y="1806"/>
                      <a:pt x="5765" y="1806"/>
                      <a:pt x="5765" y="1806"/>
                    </a:cubicBezTo>
                    <a:cubicBezTo>
                      <a:pt x="5765" y="1803"/>
                      <a:pt x="5763" y="1802"/>
                      <a:pt x="5761" y="1802"/>
                    </a:cubicBezTo>
                    <a:cubicBezTo>
                      <a:pt x="5246" y="1802"/>
                      <a:pt x="5246" y="1802"/>
                      <a:pt x="5246" y="1802"/>
                    </a:cubicBezTo>
                    <a:cubicBezTo>
                      <a:pt x="5246" y="1293"/>
                      <a:pt x="5246" y="1293"/>
                      <a:pt x="5246" y="1293"/>
                    </a:cubicBezTo>
                    <a:cubicBezTo>
                      <a:pt x="4954" y="1293"/>
                      <a:pt x="4954" y="1293"/>
                      <a:pt x="4954" y="1293"/>
                    </a:cubicBezTo>
                    <a:cubicBezTo>
                      <a:pt x="4954" y="1287"/>
                      <a:pt x="4954" y="1287"/>
                      <a:pt x="4954" y="1287"/>
                    </a:cubicBezTo>
                    <a:cubicBezTo>
                      <a:pt x="4954" y="1285"/>
                      <a:pt x="4952" y="1283"/>
                      <a:pt x="4950" y="1283"/>
                    </a:cubicBezTo>
                    <a:cubicBezTo>
                      <a:pt x="4900" y="1283"/>
                      <a:pt x="4900" y="1283"/>
                      <a:pt x="4900" y="1283"/>
                    </a:cubicBezTo>
                    <a:cubicBezTo>
                      <a:pt x="4900" y="1214"/>
                      <a:pt x="4900" y="1214"/>
                      <a:pt x="4900" y="1214"/>
                    </a:cubicBezTo>
                    <a:cubicBezTo>
                      <a:pt x="4864" y="1214"/>
                      <a:pt x="4864" y="1214"/>
                      <a:pt x="4864" y="1214"/>
                    </a:cubicBezTo>
                    <a:cubicBezTo>
                      <a:pt x="4864" y="1154"/>
                      <a:pt x="4864" y="1154"/>
                      <a:pt x="4864" y="1154"/>
                    </a:cubicBezTo>
                    <a:cubicBezTo>
                      <a:pt x="4836" y="1154"/>
                      <a:pt x="4836" y="1154"/>
                      <a:pt x="4836" y="1154"/>
                    </a:cubicBezTo>
                    <a:cubicBezTo>
                      <a:pt x="4836" y="1030"/>
                      <a:pt x="4836" y="1030"/>
                      <a:pt x="4836" y="1030"/>
                    </a:cubicBezTo>
                    <a:cubicBezTo>
                      <a:pt x="4744" y="1030"/>
                      <a:pt x="4744" y="1030"/>
                      <a:pt x="4744" y="1030"/>
                    </a:cubicBezTo>
                    <a:cubicBezTo>
                      <a:pt x="4744" y="1154"/>
                      <a:pt x="4744" y="1154"/>
                      <a:pt x="4744" y="1154"/>
                    </a:cubicBezTo>
                    <a:cubicBezTo>
                      <a:pt x="4477" y="1154"/>
                      <a:pt x="4477" y="1154"/>
                      <a:pt x="4477" y="1154"/>
                    </a:cubicBezTo>
                    <a:cubicBezTo>
                      <a:pt x="4477" y="1214"/>
                      <a:pt x="4477" y="1214"/>
                      <a:pt x="4477" y="1214"/>
                    </a:cubicBezTo>
                    <a:cubicBezTo>
                      <a:pt x="4442" y="1214"/>
                      <a:pt x="4442" y="1214"/>
                      <a:pt x="4442" y="1214"/>
                    </a:cubicBezTo>
                    <a:cubicBezTo>
                      <a:pt x="4442" y="1283"/>
                      <a:pt x="4442" y="1283"/>
                      <a:pt x="4442" y="1283"/>
                    </a:cubicBezTo>
                    <a:cubicBezTo>
                      <a:pt x="4392" y="1283"/>
                      <a:pt x="4392" y="1283"/>
                      <a:pt x="4392" y="1283"/>
                    </a:cubicBezTo>
                    <a:cubicBezTo>
                      <a:pt x="4389" y="1283"/>
                      <a:pt x="4388" y="1285"/>
                      <a:pt x="4388" y="1287"/>
                    </a:cubicBezTo>
                    <a:cubicBezTo>
                      <a:pt x="4388" y="1299"/>
                      <a:pt x="4388" y="1299"/>
                      <a:pt x="4388" y="1299"/>
                    </a:cubicBezTo>
                    <a:cubicBezTo>
                      <a:pt x="4388" y="1301"/>
                      <a:pt x="4389" y="1303"/>
                      <a:pt x="4392" y="1303"/>
                    </a:cubicBezTo>
                    <a:cubicBezTo>
                      <a:pt x="4412" y="1303"/>
                      <a:pt x="4412" y="1303"/>
                      <a:pt x="4412" y="1303"/>
                    </a:cubicBezTo>
                    <a:cubicBezTo>
                      <a:pt x="4412" y="2594"/>
                      <a:pt x="4412" y="2594"/>
                      <a:pt x="4412" y="2594"/>
                    </a:cubicBezTo>
                    <a:cubicBezTo>
                      <a:pt x="4194" y="2594"/>
                      <a:pt x="4194" y="2594"/>
                      <a:pt x="4194" y="2594"/>
                    </a:cubicBezTo>
                    <a:cubicBezTo>
                      <a:pt x="4194" y="813"/>
                      <a:pt x="4194" y="813"/>
                      <a:pt x="4194" y="813"/>
                    </a:cubicBezTo>
                    <a:cubicBezTo>
                      <a:pt x="4214" y="813"/>
                      <a:pt x="4214" y="813"/>
                      <a:pt x="4214" y="813"/>
                    </a:cubicBezTo>
                    <a:cubicBezTo>
                      <a:pt x="4216" y="813"/>
                      <a:pt x="4218" y="811"/>
                      <a:pt x="4218" y="809"/>
                    </a:cubicBezTo>
                    <a:cubicBezTo>
                      <a:pt x="4218" y="797"/>
                      <a:pt x="4218" y="797"/>
                      <a:pt x="4218" y="797"/>
                    </a:cubicBezTo>
                    <a:cubicBezTo>
                      <a:pt x="4218" y="795"/>
                      <a:pt x="4216" y="793"/>
                      <a:pt x="4214" y="793"/>
                    </a:cubicBezTo>
                    <a:cubicBezTo>
                      <a:pt x="4164" y="793"/>
                      <a:pt x="4164" y="793"/>
                      <a:pt x="4164" y="793"/>
                    </a:cubicBezTo>
                    <a:cubicBezTo>
                      <a:pt x="4164" y="724"/>
                      <a:pt x="4164" y="724"/>
                      <a:pt x="4164" y="724"/>
                    </a:cubicBezTo>
                    <a:cubicBezTo>
                      <a:pt x="4128" y="724"/>
                      <a:pt x="4128" y="724"/>
                      <a:pt x="4128" y="724"/>
                    </a:cubicBezTo>
                    <a:cubicBezTo>
                      <a:pt x="4128" y="664"/>
                      <a:pt x="4128" y="664"/>
                      <a:pt x="4128" y="664"/>
                    </a:cubicBezTo>
                    <a:cubicBezTo>
                      <a:pt x="4101" y="664"/>
                      <a:pt x="4101" y="664"/>
                      <a:pt x="4101" y="664"/>
                    </a:cubicBezTo>
                    <a:cubicBezTo>
                      <a:pt x="4101" y="540"/>
                      <a:pt x="4101" y="540"/>
                      <a:pt x="4101" y="540"/>
                    </a:cubicBezTo>
                    <a:cubicBezTo>
                      <a:pt x="4009" y="540"/>
                      <a:pt x="4009" y="540"/>
                      <a:pt x="4009" y="540"/>
                    </a:cubicBezTo>
                    <a:cubicBezTo>
                      <a:pt x="4009" y="664"/>
                      <a:pt x="4009" y="664"/>
                      <a:pt x="4009" y="664"/>
                    </a:cubicBezTo>
                    <a:cubicBezTo>
                      <a:pt x="3742" y="664"/>
                      <a:pt x="3742" y="664"/>
                      <a:pt x="3742" y="664"/>
                    </a:cubicBezTo>
                    <a:cubicBezTo>
                      <a:pt x="3742" y="724"/>
                      <a:pt x="3742" y="724"/>
                      <a:pt x="3742" y="724"/>
                    </a:cubicBezTo>
                    <a:cubicBezTo>
                      <a:pt x="3706" y="724"/>
                      <a:pt x="3706" y="724"/>
                      <a:pt x="3706" y="724"/>
                    </a:cubicBezTo>
                    <a:cubicBezTo>
                      <a:pt x="3706" y="793"/>
                      <a:pt x="3706" y="793"/>
                      <a:pt x="3706" y="793"/>
                    </a:cubicBezTo>
                    <a:cubicBezTo>
                      <a:pt x="3656" y="793"/>
                      <a:pt x="3656" y="793"/>
                      <a:pt x="3656" y="793"/>
                    </a:cubicBezTo>
                    <a:cubicBezTo>
                      <a:pt x="3654" y="793"/>
                      <a:pt x="3652" y="795"/>
                      <a:pt x="3652" y="797"/>
                    </a:cubicBezTo>
                    <a:cubicBezTo>
                      <a:pt x="3652" y="809"/>
                      <a:pt x="3652" y="809"/>
                      <a:pt x="3652" y="809"/>
                    </a:cubicBezTo>
                    <a:cubicBezTo>
                      <a:pt x="3652" y="811"/>
                      <a:pt x="3654" y="813"/>
                      <a:pt x="3656" y="813"/>
                    </a:cubicBezTo>
                    <a:cubicBezTo>
                      <a:pt x="3676" y="813"/>
                      <a:pt x="3676" y="813"/>
                      <a:pt x="3676" y="813"/>
                    </a:cubicBezTo>
                    <a:cubicBezTo>
                      <a:pt x="3676" y="2399"/>
                      <a:pt x="3676" y="2399"/>
                      <a:pt x="3676" y="2399"/>
                    </a:cubicBezTo>
                    <a:cubicBezTo>
                      <a:pt x="3288" y="2399"/>
                      <a:pt x="3288" y="2399"/>
                      <a:pt x="3288" y="2399"/>
                    </a:cubicBezTo>
                    <a:cubicBezTo>
                      <a:pt x="3288" y="1440"/>
                      <a:pt x="3288" y="1440"/>
                      <a:pt x="3288" y="1440"/>
                    </a:cubicBezTo>
                    <a:cubicBezTo>
                      <a:pt x="3325" y="1440"/>
                      <a:pt x="3325" y="1440"/>
                      <a:pt x="3325" y="1440"/>
                    </a:cubicBezTo>
                    <a:cubicBezTo>
                      <a:pt x="3327" y="1440"/>
                      <a:pt x="3329" y="1438"/>
                      <a:pt x="3329" y="1435"/>
                    </a:cubicBezTo>
                    <a:cubicBezTo>
                      <a:pt x="3329" y="1429"/>
                      <a:pt x="3329" y="1429"/>
                      <a:pt x="3329" y="1429"/>
                    </a:cubicBezTo>
                    <a:cubicBezTo>
                      <a:pt x="3329" y="1427"/>
                      <a:pt x="3327" y="1425"/>
                      <a:pt x="3325" y="1425"/>
                    </a:cubicBezTo>
                    <a:cubicBezTo>
                      <a:pt x="3235" y="1425"/>
                      <a:pt x="3235" y="1425"/>
                      <a:pt x="3235" y="1425"/>
                    </a:cubicBezTo>
                    <a:cubicBezTo>
                      <a:pt x="3235" y="1375"/>
                      <a:pt x="3235" y="1375"/>
                      <a:pt x="3235" y="1375"/>
                    </a:cubicBezTo>
                    <a:cubicBezTo>
                      <a:pt x="3174" y="1375"/>
                      <a:pt x="3174" y="1375"/>
                      <a:pt x="3174" y="1375"/>
                    </a:cubicBezTo>
                    <a:cubicBezTo>
                      <a:pt x="3174" y="1331"/>
                      <a:pt x="3174" y="1331"/>
                      <a:pt x="3174" y="1331"/>
                    </a:cubicBezTo>
                    <a:cubicBezTo>
                      <a:pt x="2502" y="1331"/>
                      <a:pt x="2502" y="1331"/>
                      <a:pt x="2502" y="1331"/>
                    </a:cubicBezTo>
                    <a:cubicBezTo>
                      <a:pt x="2502" y="1375"/>
                      <a:pt x="2502" y="1375"/>
                      <a:pt x="2502" y="1375"/>
                    </a:cubicBezTo>
                    <a:cubicBezTo>
                      <a:pt x="2440" y="1375"/>
                      <a:pt x="2440" y="1375"/>
                      <a:pt x="2440" y="1375"/>
                    </a:cubicBezTo>
                    <a:cubicBezTo>
                      <a:pt x="2440" y="1425"/>
                      <a:pt x="2440" y="1425"/>
                      <a:pt x="2440" y="1425"/>
                    </a:cubicBezTo>
                    <a:cubicBezTo>
                      <a:pt x="2351" y="1425"/>
                      <a:pt x="2351" y="1425"/>
                      <a:pt x="2351" y="1425"/>
                    </a:cubicBezTo>
                    <a:cubicBezTo>
                      <a:pt x="2348" y="1425"/>
                      <a:pt x="2347" y="1427"/>
                      <a:pt x="2347" y="1429"/>
                    </a:cubicBezTo>
                    <a:cubicBezTo>
                      <a:pt x="2347" y="1435"/>
                      <a:pt x="2347" y="1435"/>
                      <a:pt x="2347" y="1435"/>
                    </a:cubicBezTo>
                    <a:cubicBezTo>
                      <a:pt x="2347" y="1438"/>
                      <a:pt x="2348" y="1440"/>
                      <a:pt x="2351" y="1440"/>
                    </a:cubicBezTo>
                    <a:cubicBezTo>
                      <a:pt x="2388" y="1440"/>
                      <a:pt x="2388" y="1440"/>
                      <a:pt x="2388" y="1440"/>
                    </a:cubicBezTo>
                    <a:cubicBezTo>
                      <a:pt x="2388" y="2594"/>
                      <a:pt x="2388" y="2594"/>
                      <a:pt x="2388" y="2594"/>
                    </a:cubicBezTo>
                    <a:cubicBezTo>
                      <a:pt x="2040" y="2594"/>
                      <a:pt x="2040" y="2594"/>
                      <a:pt x="2040" y="2594"/>
                    </a:cubicBezTo>
                    <a:cubicBezTo>
                      <a:pt x="2040" y="924"/>
                      <a:pt x="2040" y="924"/>
                      <a:pt x="2040" y="924"/>
                    </a:cubicBezTo>
                    <a:cubicBezTo>
                      <a:pt x="2056" y="924"/>
                      <a:pt x="2056" y="924"/>
                      <a:pt x="2056" y="924"/>
                    </a:cubicBezTo>
                    <a:cubicBezTo>
                      <a:pt x="2058" y="924"/>
                      <a:pt x="2060" y="922"/>
                      <a:pt x="2060" y="920"/>
                    </a:cubicBezTo>
                    <a:cubicBezTo>
                      <a:pt x="2060" y="914"/>
                      <a:pt x="2060" y="914"/>
                      <a:pt x="2060" y="914"/>
                    </a:cubicBezTo>
                    <a:cubicBezTo>
                      <a:pt x="2060" y="911"/>
                      <a:pt x="2058" y="909"/>
                      <a:pt x="2056" y="909"/>
                    </a:cubicBezTo>
                    <a:cubicBezTo>
                      <a:pt x="1993" y="909"/>
                      <a:pt x="1993" y="909"/>
                      <a:pt x="1993" y="909"/>
                    </a:cubicBezTo>
                    <a:cubicBezTo>
                      <a:pt x="1993" y="836"/>
                      <a:pt x="1993" y="836"/>
                      <a:pt x="1993" y="836"/>
                    </a:cubicBezTo>
                    <a:cubicBezTo>
                      <a:pt x="1895" y="836"/>
                      <a:pt x="1895" y="836"/>
                      <a:pt x="1895" y="836"/>
                    </a:cubicBezTo>
                    <a:cubicBezTo>
                      <a:pt x="1895" y="645"/>
                      <a:pt x="1895" y="645"/>
                      <a:pt x="1895" y="645"/>
                    </a:cubicBezTo>
                    <a:cubicBezTo>
                      <a:pt x="1882" y="645"/>
                      <a:pt x="1882" y="645"/>
                      <a:pt x="1882" y="645"/>
                    </a:cubicBezTo>
                    <a:cubicBezTo>
                      <a:pt x="1882" y="836"/>
                      <a:pt x="1882" y="836"/>
                      <a:pt x="1882" y="836"/>
                    </a:cubicBezTo>
                    <a:cubicBezTo>
                      <a:pt x="1771" y="836"/>
                      <a:pt x="1771" y="836"/>
                      <a:pt x="1771" y="836"/>
                    </a:cubicBezTo>
                    <a:cubicBezTo>
                      <a:pt x="1771" y="909"/>
                      <a:pt x="1771" y="909"/>
                      <a:pt x="1771" y="909"/>
                    </a:cubicBezTo>
                    <a:cubicBezTo>
                      <a:pt x="1397" y="909"/>
                      <a:pt x="1397" y="909"/>
                      <a:pt x="1397" y="909"/>
                    </a:cubicBezTo>
                    <a:cubicBezTo>
                      <a:pt x="1394" y="909"/>
                      <a:pt x="1393" y="911"/>
                      <a:pt x="1393" y="914"/>
                    </a:cubicBezTo>
                    <a:cubicBezTo>
                      <a:pt x="1393" y="920"/>
                      <a:pt x="1393" y="920"/>
                      <a:pt x="1393" y="920"/>
                    </a:cubicBezTo>
                    <a:cubicBezTo>
                      <a:pt x="1393" y="922"/>
                      <a:pt x="1394" y="924"/>
                      <a:pt x="1397" y="924"/>
                    </a:cubicBezTo>
                    <a:cubicBezTo>
                      <a:pt x="1412" y="924"/>
                      <a:pt x="1412" y="924"/>
                      <a:pt x="1412" y="924"/>
                    </a:cubicBezTo>
                    <a:cubicBezTo>
                      <a:pt x="1412" y="2594"/>
                      <a:pt x="1412" y="2594"/>
                      <a:pt x="1412" y="2594"/>
                    </a:cubicBezTo>
                    <a:cubicBezTo>
                      <a:pt x="1225" y="2594"/>
                      <a:pt x="1225" y="2594"/>
                      <a:pt x="1225" y="2594"/>
                    </a:cubicBezTo>
                    <a:cubicBezTo>
                      <a:pt x="1225" y="1996"/>
                      <a:pt x="1225" y="1996"/>
                      <a:pt x="1225" y="1996"/>
                    </a:cubicBezTo>
                    <a:cubicBezTo>
                      <a:pt x="1275" y="1996"/>
                      <a:pt x="1275" y="1996"/>
                      <a:pt x="1275" y="1996"/>
                    </a:cubicBezTo>
                    <a:cubicBezTo>
                      <a:pt x="1276" y="1996"/>
                      <a:pt x="1277" y="1995"/>
                      <a:pt x="1277" y="1993"/>
                    </a:cubicBezTo>
                    <a:cubicBezTo>
                      <a:pt x="1277" y="1986"/>
                      <a:pt x="1277" y="1986"/>
                      <a:pt x="1277" y="1986"/>
                    </a:cubicBezTo>
                    <a:cubicBezTo>
                      <a:pt x="1277" y="1985"/>
                      <a:pt x="1276" y="1984"/>
                      <a:pt x="1275" y="1984"/>
                    </a:cubicBezTo>
                    <a:cubicBezTo>
                      <a:pt x="1158" y="1984"/>
                      <a:pt x="1158" y="1984"/>
                      <a:pt x="1158" y="1984"/>
                    </a:cubicBezTo>
                    <a:cubicBezTo>
                      <a:pt x="1158" y="1955"/>
                      <a:pt x="1158" y="1955"/>
                      <a:pt x="1158" y="1955"/>
                    </a:cubicBezTo>
                    <a:cubicBezTo>
                      <a:pt x="913" y="1955"/>
                      <a:pt x="913" y="1955"/>
                      <a:pt x="913" y="1955"/>
                    </a:cubicBezTo>
                    <a:cubicBezTo>
                      <a:pt x="913" y="1448"/>
                      <a:pt x="913" y="1448"/>
                      <a:pt x="913" y="1448"/>
                    </a:cubicBezTo>
                    <a:cubicBezTo>
                      <a:pt x="684" y="1448"/>
                      <a:pt x="684" y="1448"/>
                      <a:pt x="684" y="1448"/>
                    </a:cubicBezTo>
                    <a:cubicBezTo>
                      <a:pt x="684" y="1313"/>
                      <a:pt x="684" y="1313"/>
                      <a:pt x="684" y="1313"/>
                    </a:cubicBezTo>
                    <a:cubicBezTo>
                      <a:pt x="704" y="1313"/>
                      <a:pt x="704" y="1313"/>
                      <a:pt x="704" y="1313"/>
                    </a:cubicBezTo>
                    <a:cubicBezTo>
                      <a:pt x="705" y="1313"/>
                      <a:pt x="707" y="1312"/>
                      <a:pt x="707" y="1311"/>
                    </a:cubicBezTo>
                    <a:cubicBezTo>
                      <a:pt x="707" y="1296"/>
                      <a:pt x="707" y="1296"/>
                      <a:pt x="707" y="1296"/>
                    </a:cubicBezTo>
                    <a:cubicBezTo>
                      <a:pt x="707" y="1295"/>
                      <a:pt x="705" y="1293"/>
                      <a:pt x="704" y="1293"/>
                    </a:cubicBezTo>
                    <a:cubicBezTo>
                      <a:pt x="566" y="1293"/>
                      <a:pt x="566" y="1293"/>
                      <a:pt x="566" y="1293"/>
                    </a:cubicBezTo>
                    <a:cubicBezTo>
                      <a:pt x="566" y="1207"/>
                      <a:pt x="566" y="1207"/>
                      <a:pt x="566" y="1207"/>
                    </a:cubicBezTo>
                    <a:cubicBezTo>
                      <a:pt x="475" y="1207"/>
                      <a:pt x="475" y="1207"/>
                      <a:pt x="475" y="1207"/>
                    </a:cubicBezTo>
                    <a:cubicBezTo>
                      <a:pt x="475" y="1293"/>
                      <a:pt x="475" y="1293"/>
                      <a:pt x="475" y="1293"/>
                    </a:cubicBezTo>
                    <a:cubicBezTo>
                      <a:pt x="428" y="1293"/>
                      <a:pt x="428" y="1293"/>
                      <a:pt x="428" y="1293"/>
                    </a:cubicBezTo>
                    <a:cubicBezTo>
                      <a:pt x="426" y="1293"/>
                      <a:pt x="425" y="1295"/>
                      <a:pt x="425" y="1296"/>
                    </a:cubicBezTo>
                    <a:cubicBezTo>
                      <a:pt x="425" y="1311"/>
                      <a:pt x="425" y="1311"/>
                      <a:pt x="425" y="1311"/>
                    </a:cubicBezTo>
                    <a:cubicBezTo>
                      <a:pt x="425" y="1312"/>
                      <a:pt x="426" y="1313"/>
                      <a:pt x="428" y="1313"/>
                    </a:cubicBezTo>
                    <a:cubicBezTo>
                      <a:pt x="448" y="1313"/>
                      <a:pt x="448" y="1313"/>
                      <a:pt x="448" y="1313"/>
                    </a:cubicBezTo>
                    <a:cubicBezTo>
                      <a:pt x="448" y="1448"/>
                      <a:pt x="448" y="1448"/>
                      <a:pt x="448" y="1448"/>
                    </a:cubicBezTo>
                    <a:cubicBezTo>
                      <a:pt x="394" y="1448"/>
                      <a:pt x="394" y="1448"/>
                      <a:pt x="394" y="1448"/>
                    </a:cubicBezTo>
                    <a:cubicBezTo>
                      <a:pt x="394" y="1955"/>
                      <a:pt x="394" y="1955"/>
                      <a:pt x="394" y="1955"/>
                    </a:cubicBezTo>
                    <a:cubicBezTo>
                      <a:pt x="149" y="1955"/>
                      <a:pt x="149" y="1955"/>
                      <a:pt x="149" y="1955"/>
                    </a:cubicBezTo>
                    <a:cubicBezTo>
                      <a:pt x="149" y="1984"/>
                      <a:pt x="149" y="1984"/>
                      <a:pt x="149" y="1984"/>
                    </a:cubicBezTo>
                    <a:cubicBezTo>
                      <a:pt x="32" y="1984"/>
                      <a:pt x="32" y="1984"/>
                      <a:pt x="32" y="1984"/>
                    </a:cubicBezTo>
                    <a:cubicBezTo>
                      <a:pt x="31" y="1984"/>
                      <a:pt x="30" y="1985"/>
                      <a:pt x="30" y="1986"/>
                    </a:cubicBezTo>
                    <a:cubicBezTo>
                      <a:pt x="30" y="1993"/>
                      <a:pt x="30" y="1993"/>
                      <a:pt x="30" y="1993"/>
                    </a:cubicBezTo>
                    <a:cubicBezTo>
                      <a:pt x="30" y="1995"/>
                      <a:pt x="31" y="1996"/>
                      <a:pt x="32" y="1996"/>
                    </a:cubicBezTo>
                    <a:cubicBezTo>
                      <a:pt x="82" y="1996"/>
                      <a:pt x="82" y="1996"/>
                      <a:pt x="82" y="1996"/>
                    </a:cubicBezTo>
                    <a:cubicBezTo>
                      <a:pt x="82" y="2594"/>
                      <a:pt x="82" y="2594"/>
                      <a:pt x="82" y="2594"/>
                    </a:cubicBezTo>
                    <a:cubicBezTo>
                      <a:pt x="0" y="2594"/>
                      <a:pt x="0" y="2594"/>
                      <a:pt x="0" y="2594"/>
                    </a:cubicBezTo>
                    <a:cubicBezTo>
                      <a:pt x="0" y="5048"/>
                      <a:pt x="0" y="5048"/>
                      <a:pt x="0" y="5048"/>
                    </a:cubicBezTo>
                    <a:cubicBezTo>
                      <a:pt x="9495" y="5048"/>
                      <a:pt x="9495" y="5048"/>
                      <a:pt x="9495" y="5048"/>
                    </a:cubicBezTo>
                    <a:cubicBezTo>
                      <a:pt x="9495" y="2594"/>
                      <a:pt x="9495" y="2594"/>
                      <a:pt x="9495" y="2594"/>
                    </a:cubicBezTo>
                    <a:cubicBezTo>
                      <a:pt x="9279" y="2594"/>
                      <a:pt x="9279" y="2594"/>
                      <a:pt x="9279" y="2594"/>
                    </a:cubicBezTo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17" name="Google Shape;517;p33"/>
            <p:cNvGrpSpPr/>
            <p:nvPr/>
          </p:nvGrpSpPr>
          <p:grpSpPr>
            <a:xfrm>
              <a:off x="-36412" y="3441467"/>
              <a:ext cx="9216814" cy="2450085"/>
              <a:chOff x="-36412" y="3441467"/>
              <a:chExt cx="9216814" cy="2450085"/>
            </a:xfrm>
          </p:grpSpPr>
          <p:sp>
            <p:nvSpPr>
              <p:cNvPr id="518" name="Google Shape;518;p33"/>
              <p:cNvSpPr/>
              <p:nvPr/>
            </p:nvSpPr>
            <p:spPr>
              <a:xfrm>
                <a:off x="4572004" y="3441467"/>
                <a:ext cx="4608398" cy="2450085"/>
              </a:xfrm>
              <a:custGeom>
                <a:avLst/>
                <a:gdLst/>
                <a:ahLst/>
                <a:cxnLst/>
                <a:rect l="l" t="t" r="r" b="b"/>
                <a:pathLst>
                  <a:path w="9495" h="5048" extrusionOk="0">
                    <a:moveTo>
                      <a:pt x="9279" y="2594"/>
                    </a:moveTo>
                    <a:cubicBezTo>
                      <a:pt x="9279" y="1226"/>
                      <a:pt x="9279" y="1226"/>
                      <a:pt x="9279" y="1226"/>
                    </a:cubicBezTo>
                    <a:cubicBezTo>
                      <a:pt x="9082" y="1226"/>
                      <a:pt x="9082" y="1226"/>
                      <a:pt x="9082" y="1226"/>
                    </a:cubicBezTo>
                    <a:cubicBezTo>
                      <a:pt x="9082" y="963"/>
                      <a:pt x="9082" y="963"/>
                      <a:pt x="9082" y="963"/>
                    </a:cubicBezTo>
                    <a:cubicBezTo>
                      <a:pt x="9069" y="963"/>
                      <a:pt x="9069" y="963"/>
                      <a:pt x="9069" y="963"/>
                    </a:cubicBezTo>
                    <a:cubicBezTo>
                      <a:pt x="9069" y="1226"/>
                      <a:pt x="9069" y="1226"/>
                      <a:pt x="9069" y="1226"/>
                    </a:cubicBezTo>
                    <a:cubicBezTo>
                      <a:pt x="8987" y="1226"/>
                      <a:pt x="8987" y="1226"/>
                      <a:pt x="8987" y="1226"/>
                    </a:cubicBezTo>
                    <a:cubicBezTo>
                      <a:pt x="8987" y="1220"/>
                      <a:pt x="8987" y="1220"/>
                      <a:pt x="8987" y="1220"/>
                    </a:cubicBezTo>
                    <a:cubicBezTo>
                      <a:pt x="8987" y="1218"/>
                      <a:pt x="8985" y="1216"/>
                      <a:pt x="8983" y="1216"/>
                    </a:cubicBezTo>
                    <a:cubicBezTo>
                      <a:pt x="8933" y="1216"/>
                      <a:pt x="8933" y="1216"/>
                      <a:pt x="8933" y="1216"/>
                    </a:cubicBezTo>
                    <a:cubicBezTo>
                      <a:pt x="8933" y="1147"/>
                      <a:pt x="8933" y="1147"/>
                      <a:pt x="8933" y="1147"/>
                    </a:cubicBezTo>
                    <a:cubicBezTo>
                      <a:pt x="8897" y="1147"/>
                      <a:pt x="8897" y="1147"/>
                      <a:pt x="8897" y="1147"/>
                    </a:cubicBezTo>
                    <a:cubicBezTo>
                      <a:pt x="8897" y="1035"/>
                      <a:pt x="8897" y="1035"/>
                      <a:pt x="8897" y="1035"/>
                    </a:cubicBezTo>
                    <a:cubicBezTo>
                      <a:pt x="8704" y="1035"/>
                      <a:pt x="8704" y="1035"/>
                      <a:pt x="8704" y="1035"/>
                    </a:cubicBezTo>
                    <a:cubicBezTo>
                      <a:pt x="8704" y="916"/>
                      <a:pt x="8704" y="916"/>
                      <a:pt x="8704" y="916"/>
                    </a:cubicBezTo>
                    <a:cubicBezTo>
                      <a:pt x="8558" y="916"/>
                      <a:pt x="8558" y="916"/>
                      <a:pt x="8558" y="916"/>
                    </a:cubicBezTo>
                    <a:cubicBezTo>
                      <a:pt x="8558" y="1035"/>
                      <a:pt x="8558" y="1035"/>
                      <a:pt x="8558" y="1035"/>
                    </a:cubicBezTo>
                    <a:cubicBezTo>
                      <a:pt x="8510" y="1035"/>
                      <a:pt x="8510" y="1035"/>
                      <a:pt x="8510" y="1035"/>
                    </a:cubicBezTo>
                    <a:cubicBezTo>
                      <a:pt x="8510" y="1147"/>
                      <a:pt x="8510" y="1147"/>
                      <a:pt x="8510" y="1147"/>
                    </a:cubicBezTo>
                    <a:cubicBezTo>
                      <a:pt x="8475" y="1147"/>
                      <a:pt x="8475" y="1147"/>
                      <a:pt x="8475" y="1147"/>
                    </a:cubicBezTo>
                    <a:cubicBezTo>
                      <a:pt x="8475" y="1216"/>
                      <a:pt x="8475" y="1216"/>
                      <a:pt x="8475" y="1216"/>
                    </a:cubicBezTo>
                    <a:cubicBezTo>
                      <a:pt x="8425" y="1216"/>
                      <a:pt x="8425" y="1216"/>
                      <a:pt x="8425" y="1216"/>
                    </a:cubicBezTo>
                    <a:cubicBezTo>
                      <a:pt x="8423" y="1216"/>
                      <a:pt x="8421" y="1218"/>
                      <a:pt x="8421" y="1220"/>
                    </a:cubicBezTo>
                    <a:cubicBezTo>
                      <a:pt x="8421" y="1232"/>
                      <a:pt x="8421" y="1232"/>
                      <a:pt x="8421" y="1232"/>
                    </a:cubicBezTo>
                    <a:cubicBezTo>
                      <a:pt x="8421" y="1234"/>
                      <a:pt x="8423" y="1236"/>
                      <a:pt x="8425" y="1236"/>
                    </a:cubicBezTo>
                    <a:cubicBezTo>
                      <a:pt x="8445" y="1236"/>
                      <a:pt x="8445" y="1236"/>
                      <a:pt x="8445" y="1236"/>
                    </a:cubicBezTo>
                    <a:cubicBezTo>
                      <a:pt x="8445" y="2351"/>
                      <a:pt x="8445" y="2351"/>
                      <a:pt x="8445" y="2351"/>
                    </a:cubicBezTo>
                    <a:cubicBezTo>
                      <a:pt x="8078" y="2136"/>
                      <a:pt x="8078" y="2136"/>
                      <a:pt x="8078" y="2136"/>
                    </a:cubicBezTo>
                    <a:cubicBezTo>
                      <a:pt x="8078" y="1355"/>
                      <a:pt x="8078" y="1355"/>
                      <a:pt x="8078" y="1355"/>
                    </a:cubicBezTo>
                    <a:cubicBezTo>
                      <a:pt x="8098" y="1355"/>
                      <a:pt x="8098" y="1355"/>
                      <a:pt x="8098" y="1355"/>
                    </a:cubicBezTo>
                    <a:cubicBezTo>
                      <a:pt x="8100" y="1355"/>
                      <a:pt x="8102" y="1353"/>
                      <a:pt x="8102" y="1350"/>
                    </a:cubicBezTo>
                    <a:cubicBezTo>
                      <a:pt x="8102" y="1339"/>
                      <a:pt x="8102" y="1339"/>
                      <a:pt x="8102" y="1339"/>
                    </a:cubicBezTo>
                    <a:cubicBezTo>
                      <a:pt x="8102" y="1337"/>
                      <a:pt x="8100" y="1335"/>
                      <a:pt x="8098" y="1335"/>
                    </a:cubicBezTo>
                    <a:cubicBezTo>
                      <a:pt x="8048" y="1335"/>
                      <a:pt x="8048" y="1335"/>
                      <a:pt x="8048" y="1335"/>
                    </a:cubicBezTo>
                    <a:cubicBezTo>
                      <a:pt x="8048" y="1265"/>
                      <a:pt x="8048" y="1265"/>
                      <a:pt x="8048" y="1265"/>
                    </a:cubicBezTo>
                    <a:cubicBezTo>
                      <a:pt x="8012" y="1265"/>
                      <a:pt x="8012" y="1265"/>
                      <a:pt x="8012" y="1265"/>
                    </a:cubicBezTo>
                    <a:cubicBezTo>
                      <a:pt x="8012" y="1206"/>
                      <a:pt x="8012" y="1206"/>
                      <a:pt x="8012" y="1206"/>
                    </a:cubicBezTo>
                    <a:cubicBezTo>
                      <a:pt x="7985" y="1206"/>
                      <a:pt x="7985" y="1206"/>
                      <a:pt x="7985" y="1206"/>
                    </a:cubicBezTo>
                    <a:cubicBezTo>
                      <a:pt x="7985" y="1081"/>
                      <a:pt x="7985" y="1081"/>
                      <a:pt x="7985" y="1081"/>
                    </a:cubicBezTo>
                    <a:cubicBezTo>
                      <a:pt x="7893" y="1081"/>
                      <a:pt x="7893" y="1081"/>
                      <a:pt x="7893" y="1081"/>
                    </a:cubicBezTo>
                    <a:cubicBezTo>
                      <a:pt x="7893" y="1206"/>
                      <a:pt x="7893" y="1206"/>
                      <a:pt x="7893" y="1206"/>
                    </a:cubicBezTo>
                    <a:cubicBezTo>
                      <a:pt x="7625" y="1206"/>
                      <a:pt x="7625" y="1206"/>
                      <a:pt x="7625" y="1206"/>
                    </a:cubicBezTo>
                    <a:cubicBezTo>
                      <a:pt x="7625" y="1265"/>
                      <a:pt x="7625" y="1265"/>
                      <a:pt x="7625" y="1265"/>
                    </a:cubicBezTo>
                    <a:cubicBezTo>
                      <a:pt x="7590" y="1265"/>
                      <a:pt x="7590" y="1265"/>
                      <a:pt x="7590" y="1265"/>
                    </a:cubicBezTo>
                    <a:cubicBezTo>
                      <a:pt x="7590" y="1335"/>
                      <a:pt x="7590" y="1335"/>
                      <a:pt x="7590" y="1335"/>
                    </a:cubicBezTo>
                    <a:cubicBezTo>
                      <a:pt x="7540" y="1335"/>
                      <a:pt x="7540" y="1335"/>
                      <a:pt x="7540" y="1335"/>
                    </a:cubicBezTo>
                    <a:cubicBezTo>
                      <a:pt x="7538" y="1335"/>
                      <a:pt x="7536" y="1337"/>
                      <a:pt x="7536" y="1339"/>
                    </a:cubicBezTo>
                    <a:cubicBezTo>
                      <a:pt x="7536" y="1350"/>
                      <a:pt x="7536" y="1350"/>
                      <a:pt x="7536" y="1350"/>
                    </a:cubicBezTo>
                    <a:cubicBezTo>
                      <a:pt x="7536" y="1353"/>
                      <a:pt x="7538" y="1355"/>
                      <a:pt x="7540" y="1355"/>
                    </a:cubicBezTo>
                    <a:cubicBezTo>
                      <a:pt x="7560" y="1355"/>
                      <a:pt x="7560" y="1355"/>
                      <a:pt x="7560" y="1355"/>
                    </a:cubicBezTo>
                    <a:cubicBezTo>
                      <a:pt x="7560" y="2594"/>
                      <a:pt x="7560" y="2594"/>
                      <a:pt x="7560" y="2594"/>
                    </a:cubicBezTo>
                    <a:cubicBezTo>
                      <a:pt x="7326" y="2594"/>
                      <a:pt x="7326" y="2594"/>
                      <a:pt x="7326" y="2594"/>
                    </a:cubicBezTo>
                    <a:cubicBezTo>
                      <a:pt x="7326" y="2078"/>
                      <a:pt x="7326" y="2078"/>
                      <a:pt x="7326" y="2078"/>
                    </a:cubicBezTo>
                    <a:cubicBezTo>
                      <a:pt x="7326" y="1916"/>
                      <a:pt x="7326" y="1916"/>
                      <a:pt x="7326" y="1916"/>
                    </a:cubicBezTo>
                    <a:cubicBezTo>
                      <a:pt x="7385" y="1916"/>
                      <a:pt x="7385" y="1916"/>
                      <a:pt x="7385" y="1916"/>
                    </a:cubicBezTo>
                    <a:cubicBezTo>
                      <a:pt x="7387" y="1916"/>
                      <a:pt x="7388" y="1914"/>
                      <a:pt x="7388" y="1913"/>
                    </a:cubicBezTo>
                    <a:cubicBezTo>
                      <a:pt x="7388" y="1904"/>
                      <a:pt x="7388" y="1904"/>
                      <a:pt x="7388" y="1904"/>
                    </a:cubicBezTo>
                    <a:cubicBezTo>
                      <a:pt x="7388" y="1903"/>
                      <a:pt x="7387" y="1902"/>
                      <a:pt x="7385" y="1902"/>
                    </a:cubicBezTo>
                    <a:cubicBezTo>
                      <a:pt x="7326" y="1902"/>
                      <a:pt x="7326" y="1902"/>
                      <a:pt x="7326" y="1902"/>
                    </a:cubicBezTo>
                    <a:cubicBezTo>
                      <a:pt x="7326" y="1119"/>
                      <a:pt x="7326" y="1119"/>
                      <a:pt x="7326" y="1119"/>
                    </a:cubicBezTo>
                    <a:cubicBezTo>
                      <a:pt x="7385" y="1119"/>
                      <a:pt x="7385" y="1119"/>
                      <a:pt x="7385" y="1119"/>
                    </a:cubicBezTo>
                    <a:cubicBezTo>
                      <a:pt x="7387" y="1119"/>
                      <a:pt x="7388" y="1118"/>
                      <a:pt x="7388" y="1116"/>
                    </a:cubicBezTo>
                    <a:cubicBezTo>
                      <a:pt x="7388" y="1108"/>
                      <a:pt x="7388" y="1108"/>
                      <a:pt x="7388" y="1108"/>
                    </a:cubicBezTo>
                    <a:cubicBezTo>
                      <a:pt x="7388" y="1106"/>
                      <a:pt x="7387" y="1105"/>
                      <a:pt x="7385" y="1105"/>
                    </a:cubicBezTo>
                    <a:cubicBezTo>
                      <a:pt x="7249" y="1105"/>
                      <a:pt x="7249" y="1105"/>
                      <a:pt x="7249" y="1105"/>
                    </a:cubicBezTo>
                    <a:cubicBezTo>
                      <a:pt x="7249" y="1072"/>
                      <a:pt x="7249" y="1072"/>
                      <a:pt x="7249" y="1072"/>
                    </a:cubicBezTo>
                    <a:cubicBezTo>
                      <a:pt x="6961" y="1072"/>
                      <a:pt x="6961" y="1072"/>
                      <a:pt x="6961" y="1072"/>
                    </a:cubicBezTo>
                    <a:cubicBezTo>
                      <a:pt x="6961" y="478"/>
                      <a:pt x="6961" y="478"/>
                      <a:pt x="6961" y="478"/>
                    </a:cubicBezTo>
                    <a:cubicBezTo>
                      <a:pt x="6694" y="478"/>
                      <a:pt x="6694" y="478"/>
                      <a:pt x="6694" y="478"/>
                    </a:cubicBezTo>
                    <a:cubicBezTo>
                      <a:pt x="6694" y="321"/>
                      <a:pt x="6694" y="321"/>
                      <a:pt x="6694" y="321"/>
                    </a:cubicBezTo>
                    <a:cubicBezTo>
                      <a:pt x="6718" y="321"/>
                      <a:pt x="6718" y="321"/>
                      <a:pt x="6718" y="321"/>
                    </a:cubicBezTo>
                    <a:cubicBezTo>
                      <a:pt x="6719" y="321"/>
                      <a:pt x="6720" y="320"/>
                      <a:pt x="6720" y="318"/>
                    </a:cubicBezTo>
                    <a:cubicBezTo>
                      <a:pt x="6720" y="300"/>
                      <a:pt x="6720" y="300"/>
                      <a:pt x="6720" y="300"/>
                    </a:cubicBezTo>
                    <a:cubicBezTo>
                      <a:pt x="6720" y="298"/>
                      <a:pt x="6719" y="297"/>
                      <a:pt x="6718" y="297"/>
                    </a:cubicBezTo>
                    <a:cubicBezTo>
                      <a:pt x="6556" y="297"/>
                      <a:pt x="6556" y="297"/>
                      <a:pt x="6556" y="297"/>
                    </a:cubicBezTo>
                    <a:cubicBezTo>
                      <a:pt x="6556" y="196"/>
                      <a:pt x="6556" y="196"/>
                      <a:pt x="6556" y="196"/>
                    </a:cubicBezTo>
                    <a:cubicBezTo>
                      <a:pt x="6533" y="196"/>
                      <a:pt x="6533" y="196"/>
                      <a:pt x="6533" y="196"/>
                    </a:cubicBezTo>
                    <a:cubicBezTo>
                      <a:pt x="6533" y="0"/>
                      <a:pt x="6533" y="0"/>
                      <a:pt x="6533" y="0"/>
                    </a:cubicBezTo>
                    <a:cubicBezTo>
                      <a:pt x="6520" y="0"/>
                      <a:pt x="6520" y="0"/>
                      <a:pt x="6520" y="0"/>
                    </a:cubicBezTo>
                    <a:cubicBezTo>
                      <a:pt x="6520" y="196"/>
                      <a:pt x="6520" y="196"/>
                      <a:pt x="6520" y="196"/>
                    </a:cubicBezTo>
                    <a:cubicBezTo>
                      <a:pt x="6449" y="196"/>
                      <a:pt x="6449" y="196"/>
                      <a:pt x="6449" y="196"/>
                    </a:cubicBezTo>
                    <a:cubicBezTo>
                      <a:pt x="6449" y="297"/>
                      <a:pt x="6449" y="297"/>
                      <a:pt x="6449" y="297"/>
                    </a:cubicBezTo>
                    <a:cubicBezTo>
                      <a:pt x="6393" y="297"/>
                      <a:pt x="6393" y="297"/>
                      <a:pt x="6393" y="297"/>
                    </a:cubicBezTo>
                    <a:cubicBezTo>
                      <a:pt x="6392" y="297"/>
                      <a:pt x="6391" y="298"/>
                      <a:pt x="6391" y="300"/>
                    </a:cubicBezTo>
                    <a:cubicBezTo>
                      <a:pt x="6391" y="318"/>
                      <a:pt x="6391" y="318"/>
                      <a:pt x="6391" y="318"/>
                    </a:cubicBezTo>
                    <a:cubicBezTo>
                      <a:pt x="6391" y="320"/>
                      <a:pt x="6392" y="321"/>
                      <a:pt x="6393" y="321"/>
                    </a:cubicBezTo>
                    <a:cubicBezTo>
                      <a:pt x="6418" y="321"/>
                      <a:pt x="6418" y="321"/>
                      <a:pt x="6418" y="321"/>
                    </a:cubicBezTo>
                    <a:cubicBezTo>
                      <a:pt x="6418" y="478"/>
                      <a:pt x="6418" y="478"/>
                      <a:pt x="6418" y="478"/>
                    </a:cubicBezTo>
                    <a:cubicBezTo>
                      <a:pt x="6355" y="478"/>
                      <a:pt x="6355" y="478"/>
                      <a:pt x="6355" y="478"/>
                    </a:cubicBezTo>
                    <a:cubicBezTo>
                      <a:pt x="6355" y="1072"/>
                      <a:pt x="6355" y="1072"/>
                      <a:pt x="6355" y="1072"/>
                    </a:cubicBezTo>
                    <a:cubicBezTo>
                      <a:pt x="6067" y="1072"/>
                      <a:pt x="6067" y="1072"/>
                      <a:pt x="6067" y="1072"/>
                    </a:cubicBezTo>
                    <a:cubicBezTo>
                      <a:pt x="6067" y="1105"/>
                      <a:pt x="6067" y="1105"/>
                      <a:pt x="6067" y="1105"/>
                    </a:cubicBezTo>
                    <a:cubicBezTo>
                      <a:pt x="5930" y="1105"/>
                      <a:pt x="5930" y="1105"/>
                      <a:pt x="5930" y="1105"/>
                    </a:cubicBezTo>
                    <a:cubicBezTo>
                      <a:pt x="5929" y="1105"/>
                      <a:pt x="5928" y="1106"/>
                      <a:pt x="5928" y="1108"/>
                    </a:cubicBezTo>
                    <a:cubicBezTo>
                      <a:pt x="5928" y="1116"/>
                      <a:pt x="5928" y="1116"/>
                      <a:pt x="5928" y="1116"/>
                    </a:cubicBezTo>
                    <a:cubicBezTo>
                      <a:pt x="5928" y="1118"/>
                      <a:pt x="5929" y="1119"/>
                      <a:pt x="5930" y="1119"/>
                    </a:cubicBezTo>
                    <a:cubicBezTo>
                      <a:pt x="5990" y="1119"/>
                      <a:pt x="5990" y="1119"/>
                      <a:pt x="5990" y="1119"/>
                    </a:cubicBezTo>
                    <a:cubicBezTo>
                      <a:pt x="5990" y="1902"/>
                      <a:pt x="5990" y="1902"/>
                      <a:pt x="5990" y="1902"/>
                    </a:cubicBezTo>
                    <a:cubicBezTo>
                      <a:pt x="5930" y="1902"/>
                      <a:pt x="5930" y="1902"/>
                      <a:pt x="5930" y="1902"/>
                    </a:cubicBezTo>
                    <a:cubicBezTo>
                      <a:pt x="5929" y="1902"/>
                      <a:pt x="5928" y="1903"/>
                      <a:pt x="5928" y="1904"/>
                    </a:cubicBezTo>
                    <a:cubicBezTo>
                      <a:pt x="5928" y="1913"/>
                      <a:pt x="5928" y="1913"/>
                      <a:pt x="5928" y="1913"/>
                    </a:cubicBezTo>
                    <a:cubicBezTo>
                      <a:pt x="5928" y="1914"/>
                      <a:pt x="5929" y="1916"/>
                      <a:pt x="5930" y="1916"/>
                    </a:cubicBezTo>
                    <a:cubicBezTo>
                      <a:pt x="5990" y="1916"/>
                      <a:pt x="5990" y="1916"/>
                      <a:pt x="5990" y="1916"/>
                    </a:cubicBezTo>
                    <a:cubicBezTo>
                      <a:pt x="5990" y="2078"/>
                      <a:pt x="5990" y="2078"/>
                      <a:pt x="5990" y="2078"/>
                    </a:cubicBezTo>
                    <a:cubicBezTo>
                      <a:pt x="5990" y="2594"/>
                      <a:pt x="5990" y="2594"/>
                      <a:pt x="5990" y="2594"/>
                    </a:cubicBezTo>
                    <a:cubicBezTo>
                      <a:pt x="5696" y="2594"/>
                      <a:pt x="5696" y="2594"/>
                      <a:pt x="5696" y="2594"/>
                    </a:cubicBezTo>
                    <a:cubicBezTo>
                      <a:pt x="5696" y="1822"/>
                      <a:pt x="5696" y="1822"/>
                      <a:pt x="5696" y="1822"/>
                    </a:cubicBezTo>
                    <a:cubicBezTo>
                      <a:pt x="5761" y="1822"/>
                      <a:pt x="5761" y="1822"/>
                      <a:pt x="5761" y="1822"/>
                    </a:cubicBezTo>
                    <a:cubicBezTo>
                      <a:pt x="5763" y="1822"/>
                      <a:pt x="5765" y="1820"/>
                      <a:pt x="5765" y="1817"/>
                    </a:cubicBezTo>
                    <a:cubicBezTo>
                      <a:pt x="5765" y="1806"/>
                      <a:pt x="5765" y="1806"/>
                      <a:pt x="5765" y="1806"/>
                    </a:cubicBezTo>
                    <a:cubicBezTo>
                      <a:pt x="5765" y="1803"/>
                      <a:pt x="5763" y="1802"/>
                      <a:pt x="5761" y="1802"/>
                    </a:cubicBezTo>
                    <a:cubicBezTo>
                      <a:pt x="5246" y="1802"/>
                      <a:pt x="5246" y="1802"/>
                      <a:pt x="5246" y="1802"/>
                    </a:cubicBezTo>
                    <a:cubicBezTo>
                      <a:pt x="5246" y="1293"/>
                      <a:pt x="5246" y="1293"/>
                      <a:pt x="5246" y="1293"/>
                    </a:cubicBezTo>
                    <a:cubicBezTo>
                      <a:pt x="4954" y="1293"/>
                      <a:pt x="4954" y="1293"/>
                      <a:pt x="4954" y="1293"/>
                    </a:cubicBezTo>
                    <a:cubicBezTo>
                      <a:pt x="4954" y="1287"/>
                      <a:pt x="4954" y="1287"/>
                      <a:pt x="4954" y="1287"/>
                    </a:cubicBezTo>
                    <a:cubicBezTo>
                      <a:pt x="4954" y="1285"/>
                      <a:pt x="4952" y="1283"/>
                      <a:pt x="4950" y="1283"/>
                    </a:cubicBezTo>
                    <a:cubicBezTo>
                      <a:pt x="4900" y="1283"/>
                      <a:pt x="4900" y="1283"/>
                      <a:pt x="4900" y="1283"/>
                    </a:cubicBezTo>
                    <a:cubicBezTo>
                      <a:pt x="4900" y="1214"/>
                      <a:pt x="4900" y="1214"/>
                      <a:pt x="4900" y="1214"/>
                    </a:cubicBezTo>
                    <a:cubicBezTo>
                      <a:pt x="4864" y="1214"/>
                      <a:pt x="4864" y="1214"/>
                      <a:pt x="4864" y="1214"/>
                    </a:cubicBezTo>
                    <a:cubicBezTo>
                      <a:pt x="4864" y="1154"/>
                      <a:pt x="4864" y="1154"/>
                      <a:pt x="4864" y="1154"/>
                    </a:cubicBezTo>
                    <a:cubicBezTo>
                      <a:pt x="4836" y="1154"/>
                      <a:pt x="4836" y="1154"/>
                      <a:pt x="4836" y="1154"/>
                    </a:cubicBezTo>
                    <a:cubicBezTo>
                      <a:pt x="4836" y="1030"/>
                      <a:pt x="4836" y="1030"/>
                      <a:pt x="4836" y="1030"/>
                    </a:cubicBezTo>
                    <a:cubicBezTo>
                      <a:pt x="4744" y="1030"/>
                      <a:pt x="4744" y="1030"/>
                      <a:pt x="4744" y="1030"/>
                    </a:cubicBezTo>
                    <a:cubicBezTo>
                      <a:pt x="4744" y="1154"/>
                      <a:pt x="4744" y="1154"/>
                      <a:pt x="4744" y="1154"/>
                    </a:cubicBezTo>
                    <a:cubicBezTo>
                      <a:pt x="4477" y="1154"/>
                      <a:pt x="4477" y="1154"/>
                      <a:pt x="4477" y="1154"/>
                    </a:cubicBezTo>
                    <a:cubicBezTo>
                      <a:pt x="4477" y="1214"/>
                      <a:pt x="4477" y="1214"/>
                      <a:pt x="4477" y="1214"/>
                    </a:cubicBezTo>
                    <a:cubicBezTo>
                      <a:pt x="4442" y="1214"/>
                      <a:pt x="4442" y="1214"/>
                      <a:pt x="4442" y="1214"/>
                    </a:cubicBezTo>
                    <a:cubicBezTo>
                      <a:pt x="4442" y="1283"/>
                      <a:pt x="4442" y="1283"/>
                      <a:pt x="4442" y="1283"/>
                    </a:cubicBezTo>
                    <a:cubicBezTo>
                      <a:pt x="4392" y="1283"/>
                      <a:pt x="4392" y="1283"/>
                      <a:pt x="4392" y="1283"/>
                    </a:cubicBezTo>
                    <a:cubicBezTo>
                      <a:pt x="4389" y="1283"/>
                      <a:pt x="4388" y="1285"/>
                      <a:pt x="4388" y="1287"/>
                    </a:cubicBezTo>
                    <a:cubicBezTo>
                      <a:pt x="4388" y="1299"/>
                      <a:pt x="4388" y="1299"/>
                      <a:pt x="4388" y="1299"/>
                    </a:cubicBezTo>
                    <a:cubicBezTo>
                      <a:pt x="4388" y="1301"/>
                      <a:pt x="4389" y="1303"/>
                      <a:pt x="4392" y="1303"/>
                    </a:cubicBezTo>
                    <a:cubicBezTo>
                      <a:pt x="4412" y="1303"/>
                      <a:pt x="4412" y="1303"/>
                      <a:pt x="4412" y="1303"/>
                    </a:cubicBezTo>
                    <a:cubicBezTo>
                      <a:pt x="4412" y="2594"/>
                      <a:pt x="4412" y="2594"/>
                      <a:pt x="4412" y="2594"/>
                    </a:cubicBezTo>
                    <a:cubicBezTo>
                      <a:pt x="4194" y="2594"/>
                      <a:pt x="4194" y="2594"/>
                      <a:pt x="4194" y="2594"/>
                    </a:cubicBezTo>
                    <a:cubicBezTo>
                      <a:pt x="4194" y="813"/>
                      <a:pt x="4194" y="813"/>
                      <a:pt x="4194" y="813"/>
                    </a:cubicBezTo>
                    <a:cubicBezTo>
                      <a:pt x="4214" y="813"/>
                      <a:pt x="4214" y="813"/>
                      <a:pt x="4214" y="813"/>
                    </a:cubicBezTo>
                    <a:cubicBezTo>
                      <a:pt x="4216" y="813"/>
                      <a:pt x="4218" y="811"/>
                      <a:pt x="4218" y="809"/>
                    </a:cubicBezTo>
                    <a:cubicBezTo>
                      <a:pt x="4218" y="797"/>
                      <a:pt x="4218" y="797"/>
                      <a:pt x="4218" y="797"/>
                    </a:cubicBezTo>
                    <a:cubicBezTo>
                      <a:pt x="4218" y="795"/>
                      <a:pt x="4216" y="793"/>
                      <a:pt x="4214" y="793"/>
                    </a:cubicBezTo>
                    <a:cubicBezTo>
                      <a:pt x="4164" y="793"/>
                      <a:pt x="4164" y="793"/>
                      <a:pt x="4164" y="793"/>
                    </a:cubicBezTo>
                    <a:cubicBezTo>
                      <a:pt x="4164" y="724"/>
                      <a:pt x="4164" y="724"/>
                      <a:pt x="4164" y="724"/>
                    </a:cubicBezTo>
                    <a:cubicBezTo>
                      <a:pt x="4128" y="724"/>
                      <a:pt x="4128" y="724"/>
                      <a:pt x="4128" y="724"/>
                    </a:cubicBezTo>
                    <a:cubicBezTo>
                      <a:pt x="4128" y="664"/>
                      <a:pt x="4128" y="664"/>
                      <a:pt x="4128" y="664"/>
                    </a:cubicBezTo>
                    <a:cubicBezTo>
                      <a:pt x="4101" y="664"/>
                      <a:pt x="4101" y="664"/>
                      <a:pt x="4101" y="664"/>
                    </a:cubicBezTo>
                    <a:cubicBezTo>
                      <a:pt x="4101" y="540"/>
                      <a:pt x="4101" y="540"/>
                      <a:pt x="4101" y="540"/>
                    </a:cubicBezTo>
                    <a:cubicBezTo>
                      <a:pt x="4009" y="540"/>
                      <a:pt x="4009" y="540"/>
                      <a:pt x="4009" y="540"/>
                    </a:cubicBezTo>
                    <a:cubicBezTo>
                      <a:pt x="4009" y="664"/>
                      <a:pt x="4009" y="664"/>
                      <a:pt x="4009" y="664"/>
                    </a:cubicBezTo>
                    <a:cubicBezTo>
                      <a:pt x="3742" y="664"/>
                      <a:pt x="3742" y="664"/>
                      <a:pt x="3742" y="664"/>
                    </a:cubicBezTo>
                    <a:cubicBezTo>
                      <a:pt x="3742" y="724"/>
                      <a:pt x="3742" y="724"/>
                      <a:pt x="3742" y="724"/>
                    </a:cubicBezTo>
                    <a:cubicBezTo>
                      <a:pt x="3706" y="724"/>
                      <a:pt x="3706" y="724"/>
                      <a:pt x="3706" y="724"/>
                    </a:cubicBezTo>
                    <a:cubicBezTo>
                      <a:pt x="3706" y="793"/>
                      <a:pt x="3706" y="793"/>
                      <a:pt x="3706" y="793"/>
                    </a:cubicBezTo>
                    <a:cubicBezTo>
                      <a:pt x="3656" y="793"/>
                      <a:pt x="3656" y="793"/>
                      <a:pt x="3656" y="793"/>
                    </a:cubicBezTo>
                    <a:cubicBezTo>
                      <a:pt x="3654" y="793"/>
                      <a:pt x="3652" y="795"/>
                      <a:pt x="3652" y="797"/>
                    </a:cubicBezTo>
                    <a:cubicBezTo>
                      <a:pt x="3652" y="809"/>
                      <a:pt x="3652" y="809"/>
                      <a:pt x="3652" y="809"/>
                    </a:cubicBezTo>
                    <a:cubicBezTo>
                      <a:pt x="3652" y="811"/>
                      <a:pt x="3654" y="813"/>
                      <a:pt x="3656" y="813"/>
                    </a:cubicBezTo>
                    <a:cubicBezTo>
                      <a:pt x="3676" y="813"/>
                      <a:pt x="3676" y="813"/>
                      <a:pt x="3676" y="813"/>
                    </a:cubicBezTo>
                    <a:cubicBezTo>
                      <a:pt x="3676" y="2399"/>
                      <a:pt x="3676" y="2399"/>
                      <a:pt x="3676" y="2399"/>
                    </a:cubicBezTo>
                    <a:cubicBezTo>
                      <a:pt x="3288" y="2399"/>
                      <a:pt x="3288" y="2399"/>
                      <a:pt x="3288" y="2399"/>
                    </a:cubicBezTo>
                    <a:cubicBezTo>
                      <a:pt x="3288" y="1440"/>
                      <a:pt x="3288" y="1440"/>
                      <a:pt x="3288" y="1440"/>
                    </a:cubicBezTo>
                    <a:cubicBezTo>
                      <a:pt x="3325" y="1440"/>
                      <a:pt x="3325" y="1440"/>
                      <a:pt x="3325" y="1440"/>
                    </a:cubicBezTo>
                    <a:cubicBezTo>
                      <a:pt x="3327" y="1440"/>
                      <a:pt x="3329" y="1438"/>
                      <a:pt x="3329" y="1435"/>
                    </a:cubicBezTo>
                    <a:cubicBezTo>
                      <a:pt x="3329" y="1429"/>
                      <a:pt x="3329" y="1429"/>
                      <a:pt x="3329" y="1429"/>
                    </a:cubicBezTo>
                    <a:cubicBezTo>
                      <a:pt x="3329" y="1427"/>
                      <a:pt x="3327" y="1425"/>
                      <a:pt x="3325" y="1425"/>
                    </a:cubicBezTo>
                    <a:cubicBezTo>
                      <a:pt x="3235" y="1425"/>
                      <a:pt x="3235" y="1425"/>
                      <a:pt x="3235" y="1425"/>
                    </a:cubicBezTo>
                    <a:cubicBezTo>
                      <a:pt x="3235" y="1375"/>
                      <a:pt x="3235" y="1375"/>
                      <a:pt x="3235" y="1375"/>
                    </a:cubicBezTo>
                    <a:cubicBezTo>
                      <a:pt x="3174" y="1375"/>
                      <a:pt x="3174" y="1375"/>
                      <a:pt x="3174" y="1375"/>
                    </a:cubicBezTo>
                    <a:cubicBezTo>
                      <a:pt x="3174" y="1331"/>
                      <a:pt x="3174" y="1331"/>
                      <a:pt x="3174" y="1331"/>
                    </a:cubicBezTo>
                    <a:cubicBezTo>
                      <a:pt x="2502" y="1331"/>
                      <a:pt x="2502" y="1331"/>
                      <a:pt x="2502" y="1331"/>
                    </a:cubicBezTo>
                    <a:cubicBezTo>
                      <a:pt x="2502" y="1375"/>
                      <a:pt x="2502" y="1375"/>
                      <a:pt x="2502" y="1375"/>
                    </a:cubicBezTo>
                    <a:cubicBezTo>
                      <a:pt x="2440" y="1375"/>
                      <a:pt x="2440" y="1375"/>
                      <a:pt x="2440" y="1375"/>
                    </a:cubicBezTo>
                    <a:cubicBezTo>
                      <a:pt x="2440" y="1425"/>
                      <a:pt x="2440" y="1425"/>
                      <a:pt x="2440" y="1425"/>
                    </a:cubicBezTo>
                    <a:cubicBezTo>
                      <a:pt x="2351" y="1425"/>
                      <a:pt x="2351" y="1425"/>
                      <a:pt x="2351" y="1425"/>
                    </a:cubicBezTo>
                    <a:cubicBezTo>
                      <a:pt x="2348" y="1425"/>
                      <a:pt x="2347" y="1427"/>
                      <a:pt x="2347" y="1429"/>
                    </a:cubicBezTo>
                    <a:cubicBezTo>
                      <a:pt x="2347" y="1435"/>
                      <a:pt x="2347" y="1435"/>
                      <a:pt x="2347" y="1435"/>
                    </a:cubicBezTo>
                    <a:cubicBezTo>
                      <a:pt x="2347" y="1438"/>
                      <a:pt x="2348" y="1440"/>
                      <a:pt x="2351" y="1440"/>
                    </a:cubicBezTo>
                    <a:cubicBezTo>
                      <a:pt x="2388" y="1440"/>
                      <a:pt x="2388" y="1440"/>
                      <a:pt x="2388" y="1440"/>
                    </a:cubicBezTo>
                    <a:cubicBezTo>
                      <a:pt x="2388" y="2594"/>
                      <a:pt x="2388" y="2594"/>
                      <a:pt x="2388" y="2594"/>
                    </a:cubicBezTo>
                    <a:cubicBezTo>
                      <a:pt x="2040" y="2594"/>
                      <a:pt x="2040" y="2594"/>
                      <a:pt x="2040" y="2594"/>
                    </a:cubicBezTo>
                    <a:cubicBezTo>
                      <a:pt x="2040" y="924"/>
                      <a:pt x="2040" y="924"/>
                      <a:pt x="2040" y="924"/>
                    </a:cubicBezTo>
                    <a:cubicBezTo>
                      <a:pt x="2056" y="924"/>
                      <a:pt x="2056" y="924"/>
                      <a:pt x="2056" y="924"/>
                    </a:cubicBezTo>
                    <a:cubicBezTo>
                      <a:pt x="2058" y="924"/>
                      <a:pt x="2060" y="922"/>
                      <a:pt x="2060" y="920"/>
                    </a:cubicBezTo>
                    <a:cubicBezTo>
                      <a:pt x="2060" y="914"/>
                      <a:pt x="2060" y="914"/>
                      <a:pt x="2060" y="914"/>
                    </a:cubicBezTo>
                    <a:cubicBezTo>
                      <a:pt x="2060" y="911"/>
                      <a:pt x="2058" y="909"/>
                      <a:pt x="2056" y="909"/>
                    </a:cubicBezTo>
                    <a:cubicBezTo>
                      <a:pt x="1993" y="909"/>
                      <a:pt x="1993" y="909"/>
                      <a:pt x="1993" y="909"/>
                    </a:cubicBezTo>
                    <a:cubicBezTo>
                      <a:pt x="1993" y="836"/>
                      <a:pt x="1993" y="836"/>
                      <a:pt x="1993" y="836"/>
                    </a:cubicBezTo>
                    <a:cubicBezTo>
                      <a:pt x="1895" y="836"/>
                      <a:pt x="1895" y="836"/>
                      <a:pt x="1895" y="836"/>
                    </a:cubicBezTo>
                    <a:cubicBezTo>
                      <a:pt x="1895" y="645"/>
                      <a:pt x="1895" y="645"/>
                      <a:pt x="1895" y="645"/>
                    </a:cubicBezTo>
                    <a:cubicBezTo>
                      <a:pt x="1882" y="645"/>
                      <a:pt x="1882" y="645"/>
                      <a:pt x="1882" y="645"/>
                    </a:cubicBezTo>
                    <a:cubicBezTo>
                      <a:pt x="1882" y="836"/>
                      <a:pt x="1882" y="836"/>
                      <a:pt x="1882" y="836"/>
                    </a:cubicBezTo>
                    <a:cubicBezTo>
                      <a:pt x="1771" y="836"/>
                      <a:pt x="1771" y="836"/>
                      <a:pt x="1771" y="836"/>
                    </a:cubicBezTo>
                    <a:cubicBezTo>
                      <a:pt x="1771" y="909"/>
                      <a:pt x="1771" y="909"/>
                      <a:pt x="1771" y="909"/>
                    </a:cubicBezTo>
                    <a:cubicBezTo>
                      <a:pt x="1397" y="909"/>
                      <a:pt x="1397" y="909"/>
                      <a:pt x="1397" y="909"/>
                    </a:cubicBezTo>
                    <a:cubicBezTo>
                      <a:pt x="1394" y="909"/>
                      <a:pt x="1393" y="911"/>
                      <a:pt x="1393" y="914"/>
                    </a:cubicBezTo>
                    <a:cubicBezTo>
                      <a:pt x="1393" y="920"/>
                      <a:pt x="1393" y="920"/>
                      <a:pt x="1393" y="920"/>
                    </a:cubicBezTo>
                    <a:cubicBezTo>
                      <a:pt x="1393" y="922"/>
                      <a:pt x="1394" y="924"/>
                      <a:pt x="1397" y="924"/>
                    </a:cubicBezTo>
                    <a:cubicBezTo>
                      <a:pt x="1412" y="924"/>
                      <a:pt x="1412" y="924"/>
                      <a:pt x="1412" y="924"/>
                    </a:cubicBezTo>
                    <a:cubicBezTo>
                      <a:pt x="1412" y="2594"/>
                      <a:pt x="1412" y="2594"/>
                      <a:pt x="1412" y="2594"/>
                    </a:cubicBezTo>
                    <a:cubicBezTo>
                      <a:pt x="1225" y="2594"/>
                      <a:pt x="1225" y="2594"/>
                      <a:pt x="1225" y="2594"/>
                    </a:cubicBezTo>
                    <a:cubicBezTo>
                      <a:pt x="1225" y="1996"/>
                      <a:pt x="1225" y="1996"/>
                      <a:pt x="1225" y="1996"/>
                    </a:cubicBezTo>
                    <a:cubicBezTo>
                      <a:pt x="1275" y="1996"/>
                      <a:pt x="1275" y="1996"/>
                      <a:pt x="1275" y="1996"/>
                    </a:cubicBezTo>
                    <a:cubicBezTo>
                      <a:pt x="1276" y="1996"/>
                      <a:pt x="1277" y="1995"/>
                      <a:pt x="1277" y="1993"/>
                    </a:cubicBezTo>
                    <a:cubicBezTo>
                      <a:pt x="1277" y="1986"/>
                      <a:pt x="1277" y="1986"/>
                      <a:pt x="1277" y="1986"/>
                    </a:cubicBezTo>
                    <a:cubicBezTo>
                      <a:pt x="1277" y="1985"/>
                      <a:pt x="1276" y="1984"/>
                      <a:pt x="1275" y="1984"/>
                    </a:cubicBezTo>
                    <a:cubicBezTo>
                      <a:pt x="1158" y="1984"/>
                      <a:pt x="1158" y="1984"/>
                      <a:pt x="1158" y="1984"/>
                    </a:cubicBezTo>
                    <a:cubicBezTo>
                      <a:pt x="1158" y="1955"/>
                      <a:pt x="1158" y="1955"/>
                      <a:pt x="1158" y="1955"/>
                    </a:cubicBezTo>
                    <a:cubicBezTo>
                      <a:pt x="913" y="1955"/>
                      <a:pt x="913" y="1955"/>
                      <a:pt x="913" y="1955"/>
                    </a:cubicBezTo>
                    <a:cubicBezTo>
                      <a:pt x="913" y="1448"/>
                      <a:pt x="913" y="1448"/>
                      <a:pt x="913" y="1448"/>
                    </a:cubicBezTo>
                    <a:cubicBezTo>
                      <a:pt x="684" y="1448"/>
                      <a:pt x="684" y="1448"/>
                      <a:pt x="684" y="1448"/>
                    </a:cubicBezTo>
                    <a:cubicBezTo>
                      <a:pt x="684" y="1313"/>
                      <a:pt x="684" y="1313"/>
                      <a:pt x="684" y="1313"/>
                    </a:cubicBezTo>
                    <a:cubicBezTo>
                      <a:pt x="704" y="1313"/>
                      <a:pt x="704" y="1313"/>
                      <a:pt x="704" y="1313"/>
                    </a:cubicBezTo>
                    <a:cubicBezTo>
                      <a:pt x="705" y="1313"/>
                      <a:pt x="707" y="1312"/>
                      <a:pt x="707" y="1311"/>
                    </a:cubicBezTo>
                    <a:cubicBezTo>
                      <a:pt x="707" y="1296"/>
                      <a:pt x="707" y="1296"/>
                      <a:pt x="707" y="1296"/>
                    </a:cubicBezTo>
                    <a:cubicBezTo>
                      <a:pt x="707" y="1295"/>
                      <a:pt x="705" y="1293"/>
                      <a:pt x="704" y="1293"/>
                    </a:cubicBezTo>
                    <a:cubicBezTo>
                      <a:pt x="566" y="1293"/>
                      <a:pt x="566" y="1293"/>
                      <a:pt x="566" y="1293"/>
                    </a:cubicBezTo>
                    <a:cubicBezTo>
                      <a:pt x="566" y="1207"/>
                      <a:pt x="566" y="1207"/>
                      <a:pt x="566" y="1207"/>
                    </a:cubicBezTo>
                    <a:cubicBezTo>
                      <a:pt x="475" y="1207"/>
                      <a:pt x="475" y="1207"/>
                      <a:pt x="475" y="1207"/>
                    </a:cubicBezTo>
                    <a:cubicBezTo>
                      <a:pt x="475" y="1293"/>
                      <a:pt x="475" y="1293"/>
                      <a:pt x="475" y="1293"/>
                    </a:cubicBezTo>
                    <a:cubicBezTo>
                      <a:pt x="428" y="1293"/>
                      <a:pt x="428" y="1293"/>
                      <a:pt x="428" y="1293"/>
                    </a:cubicBezTo>
                    <a:cubicBezTo>
                      <a:pt x="426" y="1293"/>
                      <a:pt x="425" y="1295"/>
                      <a:pt x="425" y="1296"/>
                    </a:cubicBezTo>
                    <a:cubicBezTo>
                      <a:pt x="425" y="1311"/>
                      <a:pt x="425" y="1311"/>
                      <a:pt x="425" y="1311"/>
                    </a:cubicBezTo>
                    <a:cubicBezTo>
                      <a:pt x="425" y="1312"/>
                      <a:pt x="426" y="1313"/>
                      <a:pt x="428" y="1313"/>
                    </a:cubicBezTo>
                    <a:cubicBezTo>
                      <a:pt x="448" y="1313"/>
                      <a:pt x="448" y="1313"/>
                      <a:pt x="448" y="1313"/>
                    </a:cubicBezTo>
                    <a:cubicBezTo>
                      <a:pt x="448" y="1448"/>
                      <a:pt x="448" y="1448"/>
                      <a:pt x="448" y="1448"/>
                    </a:cubicBezTo>
                    <a:cubicBezTo>
                      <a:pt x="394" y="1448"/>
                      <a:pt x="394" y="1448"/>
                      <a:pt x="394" y="1448"/>
                    </a:cubicBezTo>
                    <a:cubicBezTo>
                      <a:pt x="394" y="1955"/>
                      <a:pt x="394" y="1955"/>
                      <a:pt x="394" y="1955"/>
                    </a:cubicBezTo>
                    <a:cubicBezTo>
                      <a:pt x="149" y="1955"/>
                      <a:pt x="149" y="1955"/>
                      <a:pt x="149" y="1955"/>
                    </a:cubicBezTo>
                    <a:cubicBezTo>
                      <a:pt x="149" y="1984"/>
                      <a:pt x="149" y="1984"/>
                      <a:pt x="149" y="1984"/>
                    </a:cubicBezTo>
                    <a:cubicBezTo>
                      <a:pt x="32" y="1984"/>
                      <a:pt x="32" y="1984"/>
                      <a:pt x="32" y="1984"/>
                    </a:cubicBezTo>
                    <a:cubicBezTo>
                      <a:pt x="31" y="1984"/>
                      <a:pt x="30" y="1985"/>
                      <a:pt x="30" y="1986"/>
                    </a:cubicBezTo>
                    <a:cubicBezTo>
                      <a:pt x="30" y="1993"/>
                      <a:pt x="30" y="1993"/>
                      <a:pt x="30" y="1993"/>
                    </a:cubicBezTo>
                    <a:cubicBezTo>
                      <a:pt x="30" y="1995"/>
                      <a:pt x="31" y="1996"/>
                      <a:pt x="32" y="1996"/>
                    </a:cubicBezTo>
                    <a:cubicBezTo>
                      <a:pt x="82" y="1996"/>
                      <a:pt x="82" y="1996"/>
                      <a:pt x="82" y="1996"/>
                    </a:cubicBezTo>
                    <a:cubicBezTo>
                      <a:pt x="82" y="2594"/>
                      <a:pt x="82" y="2594"/>
                      <a:pt x="82" y="2594"/>
                    </a:cubicBezTo>
                    <a:cubicBezTo>
                      <a:pt x="0" y="2594"/>
                      <a:pt x="0" y="2594"/>
                      <a:pt x="0" y="2594"/>
                    </a:cubicBezTo>
                    <a:cubicBezTo>
                      <a:pt x="0" y="5048"/>
                      <a:pt x="0" y="5048"/>
                      <a:pt x="0" y="5048"/>
                    </a:cubicBezTo>
                    <a:cubicBezTo>
                      <a:pt x="9495" y="5048"/>
                      <a:pt x="9495" y="5048"/>
                      <a:pt x="9495" y="5048"/>
                    </a:cubicBezTo>
                    <a:cubicBezTo>
                      <a:pt x="9495" y="2594"/>
                      <a:pt x="9495" y="2594"/>
                      <a:pt x="9495" y="2594"/>
                    </a:cubicBezTo>
                    <a:cubicBezTo>
                      <a:pt x="9279" y="2594"/>
                      <a:pt x="9279" y="2594"/>
                      <a:pt x="9279" y="2594"/>
                    </a:cubicBezTo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9" name="Google Shape;519;p33"/>
              <p:cNvSpPr/>
              <p:nvPr/>
            </p:nvSpPr>
            <p:spPr>
              <a:xfrm>
                <a:off x="-36412" y="3441467"/>
                <a:ext cx="4608398" cy="2450085"/>
              </a:xfrm>
              <a:custGeom>
                <a:avLst/>
                <a:gdLst/>
                <a:ahLst/>
                <a:cxnLst/>
                <a:rect l="l" t="t" r="r" b="b"/>
                <a:pathLst>
                  <a:path w="9495" h="5048" extrusionOk="0">
                    <a:moveTo>
                      <a:pt x="9279" y="2594"/>
                    </a:moveTo>
                    <a:cubicBezTo>
                      <a:pt x="9279" y="1226"/>
                      <a:pt x="9279" y="1226"/>
                      <a:pt x="9279" y="1226"/>
                    </a:cubicBezTo>
                    <a:cubicBezTo>
                      <a:pt x="9082" y="1226"/>
                      <a:pt x="9082" y="1226"/>
                      <a:pt x="9082" y="1226"/>
                    </a:cubicBezTo>
                    <a:cubicBezTo>
                      <a:pt x="9082" y="963"/>
                      <a:pt x="9082" y="963"/>
                      <a:pt x="9082" y="963"/>
                    </a:cubicBezTo>
                    <a:cubicBezTo>
                      <a:pt x="9069" y="963"/>
                      <a:pt x="9069" y="963"/>
                      <a:pt x="9069" y="963"/>
                    </a:cubicBezTo>
                    <a:cubicBezTo>
                      <a:pt x="9069" y="1226"/>
                      <a:pt x="9069" y="1226"/>
                      <a:pt x="9069" y="1226"/>
                    </a:cubicBezTo>
                    <a:cubicBezTo>
                      <a:pt x="8987" y="1226"/>
                      <a:pt x="8987" y="1226"/>
                      <a:pt x="8987" y="1226"/>
                    </a:cubicBezTo>
                    <a:cubicBezTo>
                      <a:pt x="8987" y="1220"/>
                      <a:pt x="8987" y="1220"/>
                      <a:pt x="8987" y="1220"/>
                    </a:cubicBezTo>
                    <a:cubicBezTo>
                      <a:pt x="8987" y="1218"/>
                      <a:pt x="8985" y="1216"/>
                      <a:pt x="8983" y="1216"/>
                    </a:cubicBezTo>
                    <a:cubicBezTo>
                      <a:pt x="8933" y="1216"/>
                      <a:pt x="8933" y="1216"/>
                      <a:pt x="8933" y="1216"/>
                    </a:cubicBezTo>
                    <a:cubicBezTo>
                      <a:pt x="8933" y="1147"/>
                      <a:pt x="8933" y="1147"/>
                      <a:pt x="8933" y="1147"/>
                    </a:cubicBezTo>
                    <a:cubicBezTo>
                      <a:pt x="8897" y="1147"/>
                      <a:pt x="8897" y="1147"/>
                      <a:pt x="8897" y="1147"/>
                    </a:cubicBezTo>
                    <a:cubicBezTo>
                      <a:pt x="8897" y="1035"/>
                      <a:pt x="8897" y="1035"/>
                      <a:pt x="8897" y="1035"/>
                    </a:cubicBezTo>
                    <a:cubicBezTo>
                      <a:pt x="8704" y="1035"/>
                      <a:pt x="8704" y="1035"/>
                      <a:pt x="8704" y="1035"/>
                    </a:cubicBezTo>
                    <a:cubicBezTo>
                      <a:pt x="8704" y="916"/>
                      <a:pt x="8704" y="916"/>
                      <a:pt x="8704" y="916"/>
                    </a:cubicBezTo>
                    <a:cubicBezTo>
                      <a:pt x="8558" y="916"/>
                      <a:pt x="8558" y="916"/>
                      <a:pt x="8558" y="916"/>
                    </a:cubicBezTo>
                    <a:cubicBezTo>
                      <a:pt x="8558" y="1035"/>
                      <a:pt x="8558" y="1035"/>
                      <a:pt x="8558" y="1035"/>
                    </a:cubicBezTo>
                    <a:cubicBezTo>
                      <a:pt x="8510" y="1035"/>
                      <a:pt x="8510" y="1035"/>
                      <a:pt x="8510" y="1035"/>
                    </a:cubicBezTo>
                    <a:cubicBezTo>
                      <a:pt x="8510" y="1147"/>
                      <a:pt x="8510" y="1147"/>
                      <a:pt x="8510" y="1147"/>
                    </a:cubicBezTo>
                    <a:cubicBezTo>
                      <a:pt x="8475" y="1147"/>
                      <a:pt x="8475" y="1147"/>
                      <a:pt x="8475" y="1147"/>
                    </a:cubicBezTo>
                    <a:cubicBezTo>
                      <a:pt x="8475" y="1216"/>
                      <a:pt x="8475" y="1216"/>
                      <a:pt x="8475" y="1216"/>
                    </a:cubicBezTo>
                    <a:cubicBezTo>
                      <a:pt x="8425" y="1216"/>
                      <a:pt x="8425" y="1216"/>
                      <a:pt x="8425" y="1216"/>
                    </a:cubicBezTo>
                    <a:cubicBezTo>
                      <a:pt x="8423" y="1216"/>
                      <a:pt x="8421" y="1218"/>
                      <a:pt x="8421" y="1220"/>
                    </a:cubicBezTo>
                    <a:cubicBezTo>
                      <a:pt x="8421" y="1232"/>
                      <a:pt x="8421" y="1232"/>
                      <a:pt x="8421" y="1232"/>
                    </a:cubicBezTo>
                    <a:cubicBezTo>
                      <a:pt x="8421" y="1234"/>
                      <a:pt x="8423" y="1236"/>
                      <a:pt x="8425" y="1236"/>
                    </a:cubicBezTo>
                    <a:cubicBezTo>
                      <a:pt x="8445" y="1236"/>
                      <a:pt x="8445" y="1236"/>
                      <a:pt x="8445" y="1236"/>
                    </a:cubicBezTo>
                    <a:cubicBezTo>
                      <a:pt x="8445" y="2351"/>
                      <a:pt x="8445" y="2351"/>
                      <a:pt x="8445" y="2351"/>
                    </a:cubicBezTo>
                    <a:cubicBezTo>
                      <a:pt x="8078" y="2136"/>
                      <a:pt x="8078" y="2136"/>
                      <a:pt x="8078" y="2136"/>
                    </a:cubicBezTo>
                    <a:cubicBezTo>
                      <a:pt x="8078" y="1355"/>
                      <a:pt x="8078" y="1355"/>
                      <a:pt x="8078" y="1355"/>
                    </a:cubicBezTo>
                    <a:cubicBezTo>
                      <a:pt x="8098" y="1355"/>
                      <a:pt x="8098" y="1355"/>
                      <a:pt x="8098" y="1355"/>
                    </a:cubicBezTo>
                    <a:cubicBezTo>
                      <a:pt x="8100" y="1355"/>
                      <a:pt x="8102" y="1353"/>
                      <a:pt x="8102" y="1350"/>
                    </a:cubicBezTo>
                    <a:cubicBezTo>
                      <a:pt x="8102" y="1339"/>
                      <a:pt x="8102" y="1339"/>
                      <a:pt x="8102" y="1339"/>
                    </a:cubicBezTo>
                    <a:cubicBezTo>
                      <a:pt x="8102" y="1337"/>
                      <a:pt x="8100" y="1335"/>
                      <a:pt x="8098" y="1335"/>
                    </a:cubicBezTo>
                    <a:cubicBezTo>
                      <a:pt x="8048" y="1335"/>
                      <a:pt x="8048" y="1335"/>
                      <a:pt x="8048" y="1335"/>
                    </a:cubicBezTo>
                    <a:cubicBezTo>
                      <a:pt x="8048" y="1265"/>
                      <a:pt x="8048" y="1265"/>
                      <a:pt x="8048" y="1265"/>
                    </a:cubicBezTo>
                    <a:cubicBezTo>
                      <a:pt x="8012" y="1265"/>
                      <a:pt x="8012" y="1265"/>
                      <a:pt x="8012" y="1265"/>
                    </a:cubicBezTo>
                    <a:cubicBezTo>
                      <a:pt x="8012" y="1206"/>
                      <a:pt x="8012" y="1206"/>
                      <a:pt x="8012" y="1206"/>
                    </a:cubicBezTo>
                    <a:cubicBezTo>
                      <a:pt x="7985" y="1206"/>
                      <a:pt x="7985" y="1206"/>
                      <a:pt x="7985" y="1206"/>
                    </a:cubicBezTo>
                    <a:cubicBezTo>
                      <a:pt x="7985" y="1081"/>
                      <a:pt x="7985" y="1081"/>
                      <a:pt x="7985" y="1081"/>
                    </a:cubicBezTo>
                    <a:cubicBezTo>
                      <a:pt x="7893" y="1081"/>
                      <a:pt x="7893" y="1081"/>
                      <a:pt x="7893" y="1081"/>
                    </a:cubicBezTo>
                    <a:cubicBezTo>
                      <a:pt x="7893" y="1206"/>
                      <a:pt x="7893" y="1206"/>
                      <a:pt x="7893" y="1206"/>
                    </a:cubicBezTo>
                    <a:cubicBezTo>
                      <a:pt x="7625" y="1206"/>
                      <a:pt x="7625" y="1206"/>
                      <a:pt x="7625" y="1206"/>
                    </a:cubicBezTo>
                    <a:cubicBezTo>
                      <a:pt x="7625" y="1265"/>
                      <a:pt x="7625" y="1265"/>
                      <a:pt x="7625" y="1265"/>
                    </a:cubicBezTo>
                    <a:cubicBezTo>
                      <a:pt x="7590" y="1265"/>
                      <a:pt x="7590" y="1265"/>
                      <a:pt x="7590" y="1265"/>
                    </a:cubicBezTo>
                    <a:cubicBezTo>
                      <a:pt x="7590" y="1335"/>
                      <a:pt x="7590" y="1335"/>
                      <a:pt x="7590" y="1335"/>
                    </a:cubicBezTo>
                    <a:cubicBezTo>
                      <a:pt x="7540" y="1335"/>
                      <a:pt x="7540" y="1335"/>
                      <a:pt x="7540" y="1335"/>
                    </a:cubicBezTo>
                    <a:cubicBezTo>
                      <a:pt x="7538" y="1335"/>
                      <a:pt x="7536" y="1337"/>
                      <a:pt x="7536" y="1339"/>
                    </a:cubicBezTo>
                    <a:cubicBezTo>
                      <a:pt x="7536" y="1350"/>
                      <a:pt x="7536" y="1350"/>
                      <a:pt x="7536" y="1350"/>
                    </a:cubicBezTo>
                    <a:cubicBezTo>
                      <a:pt x="7536" y="1353"/>
                      <a:pt x="7538" y="1355"/>
                      <a:pt x="7540" y="1355"/>
                    </a:cubicBezTo>
                    <a:cubicBezTo>
                      <a:pt x="7560" y="1355"/>
                      <a:pt x="7560" y="1355"/>
                      <a:pt x="7560" y="1355"/>
                    </a:cubicBezTo>
                    <a:cubicBezTo>
                      <a:pt x="7560" y="2594"/>
                      <a:pt x="7560" y="2594"/>
                      <a:pt x="7560" y="2594"/>
                    </a:cubicBezTo>
                    <a:cubicBezTo>
                      <a:pt x="7326" y="2594"/>
                      <a:pt x="7326" y="2594"/>
                      <a:pt x="7326" y="2594"/>
                    </a:cubicBezTo>
                    <a:cubicBezTo>
                      <a:pt x="7326" y="2078"/>
                      <a:pt x="7326" y="2078"/>
                      <a:pt x="7326" y="2078"/>
                    </a:cubicBezTo>
                    <a:cubicBezTo>
                      <a:pt x="7326" y="1916"/>
                      <a:pt x="7326" y="1916"/>
                      <a:pt x="7326" y="1916"/>
                    </a:cubicBezTo>
                    <a:cubicBezTo>
                      <a:pt x="7385" y="1916"/>
                      <a:pt x="7385" y="1916"/>
                      <a:pt x="7385" y="1916"/>
                    </a:cubicBezTo>
                    <a:cubicBezTo>
                      <a:pt x="7387" y="1916"/>
                      <a:pt x="7388" y="1914"/>
                      <a:pt x="7388" y="1913"/>
                    </a:cubicBezTo>
                    <a:cubicBezTo>
                      <a:pt x="7388" y="1904"/>
                      <a:pt x="7388" y="1904"/>
                      <a:pt x="7388" y="1904"/>
                    </a:cubicBezTo>
                    <a:cubicBezTo>
                      <a:pt x="7388" y="1903"/>
                      <a:pt x="7387" y="1902"/>
                      <a:pt x="7385" y="1902"/>
                    </a:cubicBezTo>
                    <a:cubicBezTo>
                      <a:pt x="7326" y="1902"/>
                      <a:pt x="7326" y="1902"/>
                      <a:pt x="7326" y="1902"/>
                    </a:cubicBezTo>
                    <a:cubicBezTo>
                      <a:pt x="7326" y="1119"/>
                      <a:pt x="7326" y="1119"/>
                      <a:pt x="7326" y="1119"/>
                    </a:cubicBezTo>
                    <a:cubicBezTo>
                      <a:pt x="7385" y="1119"/>
                      <a:pt x="7385" y="1119"/>
                      <a:pt x="7385" y="1119"/>
                    </a:cubicBezTo>
                    <a:cubicBezTo>
                      <a:pt x="7387" y="1119"/>
                      <a:pt x="7388" y="1118"/>
                      <a:pt x="7388" y="1116"/>
                    </a:cubicBezTo>
                    <a:cubicBezTo>
                      <a:pt x="7388" y="1108"/>
                      <a:pt x="7388" y="1108"/>
                      <a:pt x="7388" y="1108"/>
                    </a:cubicBezTo>
                    <a:cubicBezTo>
                      <a:pt x="7388" y="1106"/>
                      <a:pt x="7387" y="1105"/>
                      <a:pt x="7385" y="1105"/>
                    </a:cubicBezTo>
                    <a:cubicBezTo>
                      <a:pt x="7249" y="1105"/>
                      <a:pt x="7249" y="1105"/>
                      <a:pt x="7249" y="1105"/>
                    </a:cubicBezTo>
                    <a:cubicBezTo>
                      <a:pt x="7249" y="1072"/>
                      <a:pt x="7249" y="1072"/>
                      <a:pt x="7249" y="1072"/>
                    </a:cubicBezTo>
                    <a:cubicBezTo>
                      <a:pt x="6961" y="1072"/>
                      <a:pt x="6961" y="1072"/>
                      <a:pt x="6961" y="1072"/>
                    </a:cubicBezTo>
                    <a:cubicBezTo>
                      <a:pt x="6961" y="478"/>
                      <a:pt x="6961" y="478"/>
                      <a:pt x="6961" y="478"/>
                    </a:cubicBezTo>
                    <a:cubicBezTo>
                      <a:pt x="6694" y="478"/>
                      <a:pt x="6694" y="478"/>
                      <a:pt x="6694" y="478"/>
                    </a:cubicBezTo>
                    <a:cubicBezTo>
                      <a:pt x="6694" y="321"/>
                      <a:pt x="6694" y="321"/>
                      <a:pt x="6694" y="321"/>
                    </a:cubicBezTo>
                    <a:cubicBezTo>
                      <a:pt x="6718" y="321"/>
                      <a:pt x="6718" y="321"/>
                      <a:pt x="6718" y="321"/>
                    </a:cubicBezTo>
                    <a:cubicBezTo>
                      <a:pt x="6719" y="321"/>
                      <a:pt x="6720" y="320"/>
                      <a:pt x="6720" y="318"/>
                    </a:cubicBezTo>
                    <a:cubicBezTo>
                      <a:pt x="6720" y="300"/>
                      <a:pt x="6720" y="300"/>
                      <a:pt x="6720" y="300"/>
                    </a:cubicBezTo>
                    <a:cubicBezTo>
                      <a:pt x="6720" y="298"/>
                      <a:pt x="6719" y="297"/>
                      <a:pt x="6718" y="297"/>
                    </a:cubicBezTo>
                    <a:cubicBezTo>
                      <a:pt x="6556" y="297"/>
                      <a:pt x="6556" y="297"/>
                      <a:pt x="6556" y="297"/>
                    </a:cubicBezTo>
                    <a:cubicBezTo>
                      <a:pt x="6556" y="196"/>
                      <a:pt x="6556" y="196"/>
                      <a:pt x="6556" y="196"/>
                    </a:cubicBezTo>
                    <a:cubicBezTo>
                      <a:pt x="6533" y="196"/>
                      <a:pt x="6533" y="196"/>
                      <a:pt x="6533" y="196"/>
                    </a:cubicBezTo>
                    <a:cubicBezTo>
                      <a:pt x="6533" y="0"/>
                      <a:pt x="6533" y="0"/>
                      <a:pt x="6533" y="0"/>
                    </a:cubicBezTo>
                    <a:cubicBezTo>
                      <a:pt x="6520" y="0"/>
                      <a:pt x="6520" y="0"/>
                      <a:pt x="6520" y="0"/>
                    </a:cubicBezTo>
                    <a:cubicBezTo>
                      <a:pt x="6520" y="196"/>
                      <a:pt x="6520" y="196"/>
                      <a:pt x="6520" y="196"/>
                    </a:cubicBezTo>
                    <a:cubicBezTo>
                      <a:pt x="6449" y="196"/>
                      <a:pt x="6449" y="196"/>
                      <a:pt x="6449" y="196"/>
                    </a:cubicBezTo>
                    <a:cubicBezTo>
                      <a:pt x="6449" y="297"/>
                      <a:pt x="6449" y="297"/>
                      <a:pt x="6449" y="297"/>
                    </a:cubicBezTo>
                    <a:cubicBezTo>
                      <a:pt x="6393" y="297"/>
                      <a:pt x="6393" y="297"/>
                      <a:pt x="6393" y="297"/>
                    </a:cubicBezTo>
                    <a:cubicBezTo>
                      <a:pt x="6392" y="297"/>
                      <a:pt x="6391" y="298"/>
                      <a:pt x="6391" y="300"/>
                    </a:cubicBezTo>
                    <a:cubicBezTo>
                      <a:pt x="6391" y="318"/>
                      <a:pt x="6391" y="318"/>
                      <a:pt x="6391" y="318"/>
                    </a:cubicBezTo>
                    <a:cubicBezTo>
                      <a:pt x="6391" y="320"/>
                      <a:pt x="6392" y="321"/>
                      <a:pt x="6393" y="321"/>
                    </a:cubicBezTo>
                    <a:cubicBezTo>
                      <a:pt x="6418" y="321"/>
                      <a:pt x="6418" y="321"/>
                      <a:pt x="6418" y="321"/>
                    </a:cubicBezTo>
                    <a:cubicBezTo>
                      <a:pt x="6418" y="478"/>
                      <a:pt x="6418" y="478"/>
                      <a:pt x="6418" y="478"/>
                    </a:cubicBezTo>
                    <a:cubicBezTo>
                      <a:pt x="6355" y="478"/>
                      <a:pt x="6355" y="478"/>
                      <a:pt x="6355" y="478"/>
                    </a:cubicBezTo>
                    <a:cubicBezTo>
                      <a:pt x="6355" y="1072"/>
                      <a:pt x="6355" y="1072"/>
                      <a:pt x="6355" y="1072"/>
                    </a:cubicBezTo>
                    <a:cubicBezTo>
                      <a:pt x="6067" y="1072"/>
                      <a:pt x="6067" y="1072"/>
                      <a:pt x="6067" y="1072"/>
                    </a:cubicBezTo>
                    <a:cubicBezTo>
                      <a:pt x="6067" y="1105"/>
                      <a:pt x="6067" y="1105"/>
                      <a:pt x="6067" y="1105"/>
                    </a:cubicBezTo>
                    <a:cubicBezTo>
                      <a:pt x="5930" y="1105"/>
                      <a:pt x="5930" y="1105"/>
                      <a:pt x="5930" y="1105"/>
                    </a:cubicBezTo>
                    <a:cubicBezTo>
                      <a:pt x="5929" y="1105"/>
                      <a:pt x="5928" y="1106"/>
                      <a:pt x="5928" y="1108"/>
                    </a:cubicBezTo>
                    <a:cubicBezTo>
                      <a:pt x="5928" y="1116"/>
                      <a:pt x="5928" y="1116"/>
                      <a:pt x="5928" y="1116"/>
                    </a:cubicBezTo>
                    <a:cubicBezTo>
                      <a:pt x="5928" y="1118"/>
                      <a:pt x="5929" y="1119"/>
                      <a:pt x="5930" y="1119"/>
                    </a:cubicBezTo>
                    <a:cubicBezTo>
                      <a:pt x="5990" y="1119"/>
                      <a:pt x="5990" y="1119"/>
                      <a:pt x="5990" y="1119"/>
                    </a:cubicBezTo>
                    <a:cubicBezTo>
                      <a:pt x="5990" y="1902"/>
                      <a:pt x="5990" y="1902"/>
                      <a:pt x="5990" y="1902"/>
                    </a:cubicBezTo>
                    <a:cubicBezTo>
                      <a:pt x="5930" y="1902"/>
                      <a:pt x="5930" y="1902"/>
                      <a:pt x="5930" y="1902"/>
                    </a:cubicBezTo>
                    <a:cubicBezTo>
                      <a:pt x="5929" y="1902"/>
                      <a:pt x="5928" y="1903"/>
                      <a:pt x="5928" y="1904"/>
                    </a:cubicBezTo>
                    <a:cubicBezTo>
                      <a:pt x="5928" y="1913"/>
                      <a:pt x="5928" y="1913"/>
                      <a:pt x="5928" y="1913"/>
                    </a:cubicBezTo>
                    <a:cubicBezTo>
                      <a:pt x="5928" y="1914"/>
                      <a:pt x="5929" y="1916"/>
                      <a:pt x="5930" y="1916"/>
                    </a:cubicBezTo>
                    <a:cubicBezTo>
                      <a:pt x="5990" y="1916"/>
                      <a:pt x="5990" y="1916"/>
                      <a:pt x="5990" y="1916"/>
                    </a:cubicBezTo>
                    <a:cubicBezTo>
                      <a:pt x="5990" y="2078"/>
                      <a:pt x="5990" y="2078"/>
                      <a:pt x="5990" y="2078"/>
                    </a:cubicBezTo>
                    <a:cubicBezTo>
                      <a:pt x="5990" y="2594"/>
                      <a:pt x="5990" y="2594"/>
                      <a:pt x="5990" y="2594"/>
                    </a:cubicBezTo>
                    <a:cubicBezTo>
                      <a:pt x="5696" y="2594"/>
                      <a:pt x="5696" y="2594"/>
                      <a:pt x="5696" y="2594"/>
                    </a:cubicBezTo>
                    <a:cubicBezTo>
                      <a:pt x="5696" y="1822"/>
                      <a:pt x="5696" y="1822"/>
                      <a:pt x="5696" y="1822"/>
                    </a:cubicBezTo>
                    <a:cubicBezTo>
                      <a:pt x="5761" y="1822"/>
                      <a:pt x="5761" y="1822"/>
                      <a:pt x="5761" y="1822"/>
                    </a:cubicBezTo>
                    <a:cubicBezTo>
                      <a:pt x="5763" y="1822"/>
                      <a:pt x="5765" y="1820"/>
                      <a:pt x="5765" y="1817"/>
                    </a:cubicBezTo>
                    <a:cubicBezTo>
                      <a:pt x="5765" y="1806"/>
                      <a:pt x="5765" y="1806"/>
                      <a:pt x="5765" y="1806"/>
                    </a:cubicBezTo>
                    <a:cubicBezTo>
                      <a:pt x="5765" y="1803"/>
                      <a:pt x="5763" y="1802"/>
                      <a:pt x="5761" y="1802"/>
                    </a:cubicBezTo>
                    <a:cubicBezTo>
                      <a:pt x="5246" y="1802"/>
                      <a:pt x="5246" y="1802"/>
                      <a:pt x="5246" y="1802"/>
                    </a:cubicBezTo>
                    <a:cubicBezTo>
                      <a:pt x="5246" y="1293"/>
                      <a:pt x="5246" y="1293"/>
                      <a:pt x="5246" y="1293"/>
                    </a:cubicBezTo>
                    <a:cubicBezTo>
                      <a:pt x="4954" y="1293"/>
                      <a:pt x="4954" y="1293"/>
                      <a:pt x="4954" y="1293"/>
                    </a:cubicBezTo>
                    <a:cubicBezTo>
                      <a:pt x="4954" y="1287"/>
                      <a:pt x="4954" y="1287"/>
                      <a:pt x="4954" y="1287"/>
                    </a:cubicBezTo>
                    <a:cubicBezTo>
                      <a:pt x="4954" y="1285"/>
                      <a:pt x="4952" y="1283"/>
                      <a:pt x="4950" y="1283"/>
                    </a:cubicBezTo>
                    <a:cubicBezTo>
                      <a:pt x="4900" y="1283"/>
                      <a:pt x="4900" y="1283"/>
                      <a:pt x="4900" y="1283"/>
                    </a:cubicBezTo>
                    <a:cubicBezTo>
                      <a:pt x="4900" y="1214"/>
                      <a:pt x="4900" y="1214"/>
                      <a:pt x="4900" y="1214"/>
                    </a:cubicBezTo>
                    <a:cubicBezTo>
                      <a:pt x="4864" y="1214"/>
                      <a:pt x="4864" y="1214"/>
                      <a:pt x="4864" y="1214"/>
                    </a:cubicBezTo>
                    <a:cubicBezTo>
                      <a:pt x="4864" y="1154"/>
                      <a:pt x="4864" y="1154"/>
                      <a:pt x="4864" y="1154"/>
                    </a:cubicBezTo>
                    <a:cubicBezTo>
                      <a:pt x="4836" y="1154"/>
                      <a:pt x="4836" y="1154"/>
                      <a:pt x="4836" y="1154"/>
                    </a:cubicBezTo>
                    <a:cubicBezTo>
                      <a:pt x="4836" y="1030"/>
                      <a:pt x="4836" y="1030"/>
                      <a:pt x="4836" y="1030"/>
                    </a:cubicBezTo>
                    <a:cubicBezTo>
                      <a:pt x="4744" y="1030"/>
                      <a:pt x="4744" y="1030"/>
                      <a:pt x="4744" y="1030"/>
                    </a:cubicBezTo>
                    <a:cubicBezTo>
                      <a:pt x="4744" y="1154"/>
                      <a:pt x="4744" y="1154"/>
                      <a:pt x="4744" y="1154"/>
                    </a:cubicBezTo>
                    <a:cubicBezTo>
                      <a:pt x="4477" y="1154"/>
                      <a:pt x="4477" y="1154"/>
                      <a:pt x="4477" y="1154"/>
                    </a:cubicBezTo>
                    <a:cubicBezTo>
                      <a:pt x="4477" y="1214"/>
                      <a:pt x="4477" y="1214"/>
                      <a:pt x="4477" y="1214"/>
                    </a:cubicBezTo>
                    <a:cubicBezTo>
                      <a:pt x="4442" y="1214"/>
                      <a:pt x="4442" y="1214"/>
                      <a:pt x="4442" y="1214"/>
                    </a:cubicBezTo>
                    <a:cubicBezTo>
                      <a:pt x="4442" y="1283"/>
                      <a:pt x="4442" y="1283"/>
                      <a:pt x="4442" y="1283"/>
                    </a:cubicBezTo>
                    <a:cubicBezTo>
                      <a:pt x="4392" y="1283"/>
                      <a:pt x="4392" y="1283"/>
                      <a:pt x="4392" y="1283"/>
                    </a:cubicBezTo>
                    <a:cubicBezTo>
                      <a:pt x="4389" y="1283"/>
                      <a:pt x="4388" y="1285"/>
                      <a:pt x="4388" y="1287"/>
                    </a:cubicBezTo>
                    <a:cubicBezTo>
                      <a:pt x="4388" y="1299"/>
                      <a:pt x="4388" y="1299"/>
                      <a:pt x="4388" y="1299"/>
                    </a:cubicBezTo>
                    <a:cubicBezTo>
                      <a:pt x="4388" y="1301"/>
                      <a:pt x="4389" y="1303"/>
                      <a:pt x="4392" y="1303"/>
                    </a:cubicBezTo>
                    <a:cubicBezTo>
                      <a:pt x="4412" y="1303"/>
                      <a:pt x="4412" y="1303"/>
                      <a:pt x="4412" y="1303"/>
                    </a:cubicBezTo>
                    <a:cubicBezTo>
                      <a:pt x="4412" y="2594"/>
                      <a:pt x="4412" y="2594"/>
                      <a:pt x="4412" y="2594"/>
                    </a:cubicBezTo>
                    <a:cubicBezTo>
                      <a:pt x="4194" y="2594"/>
                      <a:pt x="4194" y="2594"/>
                      <a:pt x="4194" y="2594"/>
                    </a:cubicBezTo>
                    <a:cubicBezTo>
                      <a:pt x="4194" y="813"/>
                      <a:pt x="4194" y="813"/>
                      <a:pt x="4194" y="813"/>
                    </a:cubicBezTo>
                    <a:cubicBezTo>
                      <a:pt x="4214" y="813"/>
                      <a:pt x="4214" y="813"/>
                      <a:pt x="4214" y="813"/>
                    </a:cubicBezTo>
                    <a:cubicBezTo>
                      <a:pt x="4216" y="813"/>
                      <a:pt x="4218" y="811"/>
                      <a:pt x="4218" y="809"/>
                    </a:cubicBezTo>
                    <a:cubicBezTo>
                      <a:pt x="4218" y="797"/>
                      <a:pt x="4218" y="797"/>
                      <a:pt x="4218" y="797"/>
                    </a:cubicBezTo>
                    <a:cubicBezTo>
                      <a:pt x="4218" y="795"/>
                      <a:pt x="4216" y="793"/>
                      <a:pt x="4214" y="793"/>
                    </a:cubicBezTo>
                    <a:cubicBezTo>
                      <a:pt x="4164" y="793"/>
                      <a:pt x="4164" y="793"/>
                      <a:pt x="4164" y="793"/>
                    </a:cubicBezTo>
                    <a:cubicBezTo>
                      <a:pt x="4164" y="724"/>
                      <a:pt x="4164" y="724"/>
                      <a:pt x="4164" y="724"/>
                    </a:cubicBezTo>
                    <a:cubicBezTo>
                      <a:pt x="4128" y="724"/>
                      <a:pt x="4128" y="724"/>
                      <a:pt x="4128" y="724"/>
                    </a:cubicBezTo>
                    <a:cubicBezTo>
                      <a:pt x="4128" y="664"/>
                      <a:pt x="4128" y="664"/>
                      <a:pt x="4128" y="664"/>
                    </a:cubicBezTo>
                    <a:cubicBezTo>
                      <a:pt x="4101" y="664"/>
                      <a:pt x="4101" y="664"/>
                      <a:pt x="4101" y="664"/>
                    </a:cubicBezTo>
                    <a:cubicBezTo>
                      <a:pt x="4101" y="540"/>
                      <a:pt x="4101" y="540"/>
                      <a:pt x="4101" y="540"/>
                    </a:cubicBezTo>
                    <a:cubicBezTo>
                      <a:pt x="4009" y="540"/>
                      <a:pt x="4009" y="540"/>
                      <a:pt x="4009" y="540"/>
                    </a:cubicBezTo>
                    <a:cubicBezTo>
                      <a:pt x="4009" y="664"/>
                      <a:pt x="4009" y="664"/>
                      <a:pt x="4009" y="664"/>
                    </a:cubicBezTo>
                    <a:cubicBezTo>
                      <a:pt x="3742" y="664"/>
                      <a:pt x="3742" y="664"/>
                      <a:pt x="3742" y="664"/>
                    </a:cubicBezTo>
                    <a:cubicBezTo>
                      <a:pt x="3742" y="724"/>
                      <a:pt x="3742" y="724"/>
                      <a:pt x="3742" y="724"/>
                    </a:cubicBezTo>
                    <a:cubicBezTo>
                      <a:pt x="3706" y="724"/>
                      <a:pt x="3706" y="724"/>
                      <a:pt x="3706" y="724"/>
                    </a:cubicBezTo>
                    <a:cubicBezTo>
                      <a:pt x="3706" y="793"/>
                      <a:pt x="3706" y="793"/>
                      <a:pt x="3706" y="793"/>
                    </a:cubicBezTo>
                    <a:cubicBezTo>
                      <a:pt x="3656" y="793"/>
                      <a:pt x="3656" y="793"/>
                      <a:pt x="3656" y="793"/>
                    </a:cubicBezTo>
                    <a:cubicBezTo>
                      <a:pt x="3654" y="793"/>
                      <a:pt x="3652" y="795"/>
                      <a:pt x="3652" y="797"/>
                    </a:cubicBezTo>
                    <a:cubicBezTo>
                      <a:pt x="3652" y="809"/>
                      <a:pt x="3652" y="809"/>
                      <a:pt x="3652" y="809"/>
                    </a:cubicBezTo>
                    <a:cubicBezTo>
                      <a:pt x="3652" y="811"/>
                      <a:pt x="3654" y="813"/>
                      <a:pt x="3656" y="813"/>
                    </a:cubicBezTo>
                    <a:cubicBezTo>
                      <a:pt x="3676" y="813"/>
                      <a:pt x="3676" y="813"/>
                      <a:pt x="3676" y="813"/>
                    </a:cubicBezTo>
                    <a:cubicBezTo>
                      <a:pt x="3676" y="2399"/>
                      <a:pt x="3676" y="2399"/>
                      <a:pt x="3676" y="2399"/>
                    </a:cubicBezTo>
                    <a:cubicBezTo>
                      <a:pt x="3288" y="2399"/>
                      <a:pt x="3288" y="2399"/>
                      <a:pt x="3288" y="2399"/>
                    </a:cubicBezTo>
                    <a:cubicBezTo>
                      <a:pt x="3288" y="1440"/>
                      <a:pt x="3288" y="1440"/>
                      <a:pt x="3288" y="1440"/>
                    </a:cubicBezTo>
                    <a:cubicBezTo>
                      <a:pt x="3325" y="1440"/>
                      <a:pt x="3325" y="1440"/>
                      <a:pt x="3325" y="1440"/>
                    </a:cubicBezTo>
                    <a:cubicBezTo>
                      <a:pt x="3327" y="1440"/>
                      <a:pt x="3329" y="1438"/>
                      <a:pt x="3329" y="1435"/>
                    </a:cubicBezTo>
                    <a:cubicBezTo>
                      <a:pt x="3329" y="1429"/>
                      <a:pt x="3329" y="1429"/>
                      <a:pt x="3329" y="1429"/>
                    </a:cubicBezTo>
                    <a:cubicBezTo>
                      <a:pt x="3329" y="1427"/>
                      <a:pt x="3327" y="1425"/>
                      <a:pt x="3325" y="1425"/>
                    </a:cubicBezTo>
                    <a:cubicBezTo>
                      <a:pt x="3235" y="1425"/>
                      <a:pt x="3235" y="1425"/>
                      <a:pt x="3235" y="1425"/>
                    </a:cubicBezTo>
                    <a:cubicBezTo>
                      <a:pt x="3235" y="1375"/>
                      <a:pt x="3235" y="1375"/>
                      <a:pt x="3235" y="1375"/>
                    </a:cubicBezTo>
                    <a:cubicBezTo>
                      <a:pt x="3174" y="1375"/>
                      <a:pt x="3174" y="1375"/>
                      <a:pt x="3174" y="1375"/>
                    </a:cubicBezTo>
                    <a:cubicBezTo>
                      <a:pt x="3174" y="1331"/>
                      <a:pt x="3174" y="1331"/>
                      <a:pt x="3174" y="1331"/>
                    </a:cubicBezTo>
                    <a:cubicBezTo>
                      <a:pt x="2502" y="1331"/>
                      <a:pt x="2502" y="1331"/>
                      <a:pt x="2502" y="1331"/>
                    </a:cubicBezTo>
                    <a:cubicBezTo>
                      <a:pt x="2502" y="1375"/>
                      <a:pt x="2502" y="1375"/>
                      <a:pt x="2502" y="1375"/>
                    </a:cubicBezTo>
                    <a:cubicBezTo>
                      <a:pt x="2440" y="1375"/>
                      <a:pt x="2440" y="1375"/>
                      <a:pt x="2440" y="1375"/>
                    </a:cubicBezTo>
                    <a:cubicBezTo>
                      <a:pt x="2440" y="1425"/>
                      <a:pt x="2440" y="1425"/>
                      <a:pt x="2440" y="1425"/>
                    </a:cubicBezTo>
                    <a:cubicBezTo>
                      <a:pt x="2351" y="1425"/>
                      <a:pt x="2351" y="1425"/>
                      <a:pt x="2351" y="1425"/>
                    </a:cubicBezTo>
                    <a:cubicBezTo>
                      <a:pt x="2348" y="1425"/>
                      <a:pt x="2347" y="1427"/>
                      <a:pt x="2347" y="1429"/>
                    </a:cubicBezTo>
                    <a:cubicBezTo>
                      <a:pt x="2347" y="1435"/>
                      <a:pt x="2347" y="1435"/>
                      <a:pt x="2347" y="1435"/>
                    </a:cubicBezTo>
                    <a:cubicBezTo>
                      <a:pt x="2347" y="1438"/>
                      <a:pt x="2348" y="1440"/>
                      <a:pt x="2351" y="1440"/>
                    </a:cubicBezTo>
                    <a:cubicBezTo>
                      <a:pt x="2388" y="1440"/>
                      <a:pt x="2388" y="1440"/>
                      <a:pt x="2388" y="1440"/>
                    </a:cubicBezTo>
                    <a:cubicBezTo>
                      <a:pt x="2388" y="2594"/>
                      <a:pt x="2388" y="2594"/>
                      <a:pt x="2388" y="2594"/>
                    </a:cubicBezTo>
                    <a:cubicBezTo>
                      <a:pt x="2040" y="2594"/>
                      <a:pt x="2040" y="2594"/>
                      <a:pt x="2040" y="2594"/>
                    </a:cubicBezTo>
                    <a:cubicBezTo>
                      <a:pt x="2040" y="924"/>
                      <a:pt x="2040" y="924"/>
                      <a:pt x="2040" y="924"/>
                    </a:cubicBezTo>
                    <a:cubicBezTo>
                      <a:pt x="2056" y="924"/>
                      <a:pt x="2056" y="924"/>
                      <a:pt x="2056" y="924"/>
                    </a:cubicBezTo>
                    <a:cubicBezTo>
                      <a:pt x="2058" y="924"/>
                      <a:pt x="2060" y="922"/>
                      <a:pt x="2060" y="920"/>
                    </a:cubicBezTo>
                    <a:cubicBezTo>
                      <a:pt x="2060" y="914"/>
                      <a:pt x="2060" y="914"/>
                      <a:pt x="2060" y="914"/>
                    </a:cubicBezTo>
                    <a:cubicBezTo>
                      <a:pt x="2060" y="911"/>
                      <a:pt x="2058" y="909"/>
                      <a:pt x="2056" y="909"/>
                    </a:cubicBezTo>
                    <a:cubicBezTo>
                      <a:pt x="1993" y="909"/>
                      <a:pt x="1993" y="909"/>
                      <a:pt x="1993" y="909"/>
                    </a:cubicBezTo>
                    <a:cubicBezTo>
                      <a:pt x="1993" y="836"/>
                      <a:pt x="1993" y="836"/>
                      <a:pt x="1993" y="836"/>
                    </a:cubicBezTo>
                    <a:cubicBezTo>
                      <a:pt x="1895" y="836"/>
                      <a:pt x="1895" y="836"/>
                      <a:pt x="1895" y="836"/>
                    </a:cubicBezTo>
                    <a:cubicBezTo>
                      <a:pt x="1895" y="645"/>
                      <a:pt x="1895" y="645"/>
                      <a:pt x="1895" y="645"/>
                    </a:cubicBezTo>
                    <a:cubicBezTo>
                      <a:pt x="1882" y="645"/>
                      <a:pt x="1882" y="645"/>
                      <a:pt x="1882" y="645"/>
                    </a:cubicBezTo>
                    <a:cubicBezTo>
                      <a:pt x="1882" y="836"/>
                      <a:pt x="1882" y="836"/>
                      <a:pt x="1882" y="836"/>
                    </a:cubicBezTo>
                    <a:cubicBezTo>
                      <a:pt x="1771" y="836"/>
                      <a:pt x="1771" y="836"/>
                      <a:pt x="1771" y="836"/>
                    </a:cubicBezTo>
                    <a:cubicBezTo>
                      <a:pt x="1771" y="909"/>
                      <a:pt x="1771" y="909"/>
                      <a:pt x="1771" y="909"/>
                    </a:cubicBezTo>
                    <a:cubicBezTo>
                      <a:pt x="1397" y="909"/>
                      <a:pt x="1397" y="909"/>
                      <a:pt x="1397" y="909"/>
                    </a:cubicBezTo>
                    <a:cubicBezTo>
                      <a:pt x="1394" y="909"/>
                      <a:pt x="1393" y="911"/>
                      <a:pt x="1393" y="914"/>
                    </a:cubicBezTo>
                    <a:cubicBezTo>
                      <a:pt x="1393" y="920"/>
                      <a:pt x="1393" y="920"/>
                      <a:pt x="1393" y="920"/>
                    </a:cubicBezTo>
                    <a:cubicBezTo>
                      <a:pt x="1393" y="922"/>
                      <a:pt x="1394" y="924"/>
                      <a:pt x="1397" y="924"/>
                    </a:cubicBezTo>
                    <a:cubicBezTo>
                      <a:pt x="1412" y="924"/>
                      <a:pt x="1412" y="924"/>
                      <a:pt x="1412" y="924"/>
                    </a:cubicBezTo>
                    <a:cubicBezTo>
                      <a:pt x="1412" y="2594"/>
                      <a:pt x="1412" y="2594"/>
                      <a:pt x="1412" y="2594"/>
                    </a:cubicBezTo>
                    <a:cubicBezTo>
                      <a:pt x="1225" y="2594"/>
                      <a:pt x="1225" y="2594"/>
                      <a:pt x="1225" y="2594"/>
                    </a:cubicBezTo>
                    <a:cubicBezTo>
                      <a:pt x="1225" y="1996"/>
                      <a:pt x="1225" y="1996"/>
                      <a:pt x="1225" y="1996"/>
                    </a:cubicBezTo>
                    <a:cubicBezTo>
                      <a:pt x="1275" y="1996"/>
                      <a:pt x="1275" y="1996"/>
                      <a:pt x="1275" y="1996"/>
                    </a:cubicBezTo>
                    <a:cubicBezTo>
                      <a:pt x="1276" y="1996"/>
                      <a:pt x="1277" y="1995"/>
                      <a:pt x="1277" y="1993"/>
                    </a:cubicBezTo>
                    <a:cubicBezTo>
                      <a:pt x="1277" y="1986"/>
                      <a:pt x="1277" y="1986"/>
                      <a:pt x="1277" y="1986"/>
                    </a:cubicBezTo>
                    <a:cubicBezTo>
                      <a:pt x="1277" y="1985"/>
                      <a:pt x="1276" y="1984"/>
                      <a:pt x="1275" y="1984"/>
                    </a:cubicBezTo>
                    <a:cubicBezTo>
                      <a:pt x="1158" y="1984"/>
                      <a:pt x="1158" y="1984"/>
                      <a:pt x="1158" y="1984"/>
                    </a:cubicBezTo>
                    <a:cubicBezTo>
                      <a:pt x="1158" y="1955"/>
                      <a:pt x="1158" y="1955"/>
                      <a:pt x="1158" y="1955"/>
                    </a:cubicBezTo>
                    <a:cubicBezTo>
                      <a:pt x="913" y="1955"/>
                      <a:pt x="913" y="1955"/>
                      <a:pt x="913" y="1955"/>
                    </a:cubicBezTo>
                    <a:cubicBezTo>
                      <a:pt x="913" y="1448"/>
                      <a:pt x="913" y="1448"/>
                      <a:pt x="913" y="1448"/>
                    </a:cubicBezTo>
                    <a:cubicBezTo>
                      <a:pt x="684" y="1448"/>
                      <a:pt x="684" y="1448"/>
                      <a:pt x="684" y="1448"/>
                    </a:cubicBezTo>
                    <a:cubicBezTo>
                      <a:pt x="684" y="1313"/>
                      <a:pt x="684" y="1313"/>
                      <a:pt x="684" y="1313"/>
                    </a:cubicBezTo>
                    <a:cubicBezTo>
                      <a:pt x="704" y="1313"/>
                      <a:pt x="704" y="1313"/>
                      <a:pt x="704" y="1313"/>
                    </a:cubicBezTo>
                    <a:cubicBezTo>
                      <a:pt x="705" y="1313"/>
                      <a:pt x="707" y="1312"/>
                      <a:pt x="707" y="1311"/>
                    </a:cubicBezTo>
                    <a:cubicBezTo>
                      <a:pt x="707" y="1296"/>
                      <a:pt x="707" y="1296"/>
                      <a:pt x="707" y="1296"/>
                    </a:cubicBezTo>
                    <a:cubicBezTo>
                      <a:pt x="707" y="1295"/>
                      <a:pt x="705" y="1293"/>
                      <a:pt x="704" y="1293"/>
                    </a:cubicBezTo>
                    <a:cubicBezTo>
                      <a:pt x="566" y="1293"/>
                      <a:pt x="566" y="1293"/>
                      <a:pt x="566" y="1293"/>
                    </a:cubicBezTo>
                    <a:cubicBezTo>
                      <a:pt x="566" y="1207"/>
                      <a:pt x="566" y="1207"/>
                      <a:pt x="566" y="1207"/>
                    </a:cubicBezTo>
                    <a:cubicBezTo>
                      <a:pt x="475" y="1207"/>
                      <a:pt x="475" y="1207"/>
                      <a:pt x="475" y="1207"/>
                    </a:cubicBezTo>
                    <a:cubicBezTo>
                      <a:pt x="475" y="1293"/>
                      <a:pt x="475" y="1293"/>
                      <a:pt x="475" y="1293"/>
                    </a:cubicBezTo>
                    <a:cubicBezTo>
                      <a:pt x="428" y="1293"/>
                      <a:pt x="428" y="1293"/>
                      <a:pt x="428" y="1293"/>
                    </a:cubicBezTo>
                    <a:cubicBezTo>
                      <a:pt x="426" y="1293"/>
                      <a:pt x="425" y="1295"/>
                      <a:pt x="425" y="1296"/>
                    </a:cubicBezTo>
                    <a:cubicBezTo>
                      <a:pt x="425" y="1311"/>
                      <a:pt x="425" y="1311"/>
                      <a:pt x="425" y="1311"/>
                    </a:cubicBezTo>
                    <a:cubicBezTo>
                      <a:pt x="425" y="1312"/>
                      <a:pt x="426" y="1313"/>
                      <a:pt x="428" y="1313"/>
                    </a:cubicBezTo>
                    <a:cubicBezTo>
                      <a:pt x="448" y="1313"/>
                      <a:pt x="448" y="1313"/>
                      <a:pt x="448" y="1313"/>
                    </a:cubicBezTo>
                    <a:cubicBezTo>
                      <a:pt x="448" y="1448"/>
                      <a:pt x="448" y="1448"/>
                      <a:pt x="448" y="1448"/>
                    </a:cubicBezTo>
                    <a:cubicBezTo>
                      <a:pt x="394" y="1448"/>
                      <a:pt x="394" y="1448"/>
                      <a:pt x="394" y="1448"/>
                    </a:cubicBezTo>
                    <a:cubicBezTo>
                      <a:pt x="394" y="1955"/>
                      <a:pt x="394" y="1955"/>
                      <a:pt x="394" y="1955"/>
                    </a:cubicBezTo>
                    <a:cubicBezTo>
                      <a:pt x="149" y="1955"/>
                      <a:pt x="149" y="1955"/>
                      <a:pt x="149" y="1955"/>
                    </a:cubicBezTo>
                    <a:cubicBezTo>
                      <a:pt x="149" y="1984"/>
                      <a:pt x="149" y="1984"/>
                      <a:pt x="149" y="1984"/>
                    </a:cubicBezTo>
                    <a:cubicBezTo>
                      <a:pt x="32" y="1984"/>
                      <a:pt x="32" y="1984"/>
                      <a:pt x="32" y="1984"/>
                    </a:cubicBezTo>
                    <a:cubicBezTo>
                      <a:pt x="31" y="1984"/>
                      <a:pt x="30" y="1985"/>
                      <a:pt x="30" y="1986"/>
                    </a:cubicBezTo>
                    <a:cubicBezTo>
                      <a:pt x="30" y="1993"/>
                      <a:pt x="30" y="1993"/>
                      <a:pt x="30" y="1993"/>
                    </a:cubicBezTo>
                    <a:cubicBezTo>
                      <a:pt x="30" y="1995"/>
                      <a:pt x="31" y="1996"/>
                      <a:pt x="32" y="1996"/>
                    </a:cubicBezTo>
                    <a:cubicBezTo>
                      <a:pt x="82" y="1996"/>
                      <a:pt x="82" y="1996"/>
                      <a:pt x="82" y="1996"/>
                    </a:cubicBezTo>
                    <a:cubicBezTo>
                      <a:pt x="82" y="2594"/>
                      <a:pt x="82" y="2594"/>
                      <a:pt x="82" y="2594"/>
                    </a:cubicBezTo>
                    <a:cubicBezTo>
                      <a:pt x="0" y="2594"/>
                      <a:pt x="0" y="2594"/>
                      <a:pt x="0" y="2594"/>
                    </a:cubicBezTo>
                    <a:cubicBezTo>
                      <a:pt x="0" y="5048"/>
                      <a:pt x="0" y="5048"/>
                      <a:pt x="0" y="5048"/>
                    </a:cubicBezTo>
                    <a:cubicBezTo>
                      <a:pt x="9495" y="5048"/>
                      <a:pt x="9495" y="5048"/>
                      <a:pt x="9495" y="5048"/>
                    </a:cubicBezTo>
                    <a:cubicBezTo>
                      <a:pt x="9495" y="2594"/>
                      <a:pt x="9495" y="2594"/>
                      <a:pt x="9495" y="2594"/>
                    </a:cubicBezTo>
                    <a:cubicBezTo>
                      <a:pt x="9279" y="2594"/>
                      <a:pt x="9279" y="2594"/>
                      <a:pt x="9279" y="2594"/>
                    </a:cubicBezTo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520" name="Google Shape;520;p33"/>
          <p:cNvGrpSpPr/>
          <p:nvPr/>
        </p:nvGrpSpPr>
        <p:grpSpPr>
          <a:xfrm>
            <a:off x="1048067" y="3983417"/>
            <a:ext cx="11143944" cy="1124228"/>
            <a:chOff x="786050" y="2987563"/>
            <a:chExt cx="8357958" cy="843171"/>
          </a:xfrm>
        </p:grpSpPr>
        <p:grpSp>
          <p:nvGrpSpPr>
            <p:cNvPr id="521" name="Google Shape;521;p33"/>
            <p:cNvGrpSpPr/>
            <p:nvPr/>
          </p:nvGrpSpPr>
          <p:grpSpPr>
            <a:xfrm>
              <a:off x="6945650" y="2987562"/>
              <a:ext cx="2198358" cy="612350"/>
              <a:chOff x="4086" y="161"/>
              <a:chExt cx="1385" cy="386"/>
            </a:xfrm>
          </p:grpSpPr>
          <p:sp>
            <p:nvSpPr>
              <p:cNvPr id="522" name="Google Shape;522;p33"/>
              <p:cNvSpPr/>
              <p:nvPr/>
            </p:nvSpPr>
            <p:spPr>
              <a:xfrm>
                <a:off x="5074" y="299"/>
                <a:ext cx="397" cy="248"/>
              </a:xfrm>
              <a:custGeom>
                <a:avLst/>
                <a:gdLst/>
                <a:ahLst/>
                <a:cxnLst/>
                <a:rect l="l" t="t" r="r" b="b"/>
                <a:pathLst>
                  <a:path w="5473" h="3417" extrusionOk="0">
                    <a:moveTo>
                      <a:pt x="5473" y="104"/>
                    </a:moveTo>
                    <a:cubicBezTo>
                      <a:pt x="5473" y="3417"/>
                      <a:pt x="5473" y="3417"/>
                      <a:pt x="5473" y="3417"/>
                    </a:cubicBezTo>
                    <a:cubicBezTo>
                      <a:pt x="95" y="3417"/>
                      <a:pt x="95" y="3417"/>
                      <a:pt x="95" y="3417"/>
                    </a:cubicBezTo>
                    <a:cubicBezTo>
                      <a:pt x="0" y="3161"/>
                      <a:pt x="58" y="2852"/>
                      <a:pt x="246" y="2653"/>
                    </a:cubicBezTo>
                    <a:cubicBezTo>
                      <a:pt x="435" y="2456"/>
                      <a:pt x="746" y="2383"/>
                      <a:pt x="1000" y="2485"/>
                    </a:cubicBezTo>
                    <a:cubicBezTo>
                      <a:pt x="954" y="2145"/>
                      <a:pt x="1026" y="1746"/>
                      <a:pt x="1267" y="1502"/>
                    </a:cubicBezTo>
                    <a:cubicBezTo>
                      <a:pt x="1508" y="1258"/>
                      <a:pt x="1919" y="1176"/>
                      <a:pt x="2207" y="1362"/>
                    </a:cubicBezTo>
                    <a:cubicBezTo>
                      <a:pt x="2235" y="1210"/>
                      <a:pt x="2339" y="1057"/>
                      <a:pt x="2445" y="945"/>
                    </a:cubicBezTo>
                    <a:cubicBezTo>
                      <a:pt x="2655" y="724"/>
                      <a:pt x="2925" y="551"/>
                      <a:pt x="3225" y="497"/>
                    </a:cubicBezTo>
                    <a:cubicBezTo>
                      <a:pt x="3525" y="442"/>
                      <a:pt x="3855" y="517"/>
                      <a:pt x="4075" y="728"/>
                    </a:cubicBezTo>
                    <a:cubicBezTo>
                      <a:pt x="4241" y="425"/>
                      <a:pt x="4526" y="87"/>
                      <a:pt x="4866" y="33"/>
                    </a:cubicBezTo>
                    <a:cubicBezTo>
                      <a:pt x="5070" y="0"/>
                      <a:pt x="5274" y="42"/>
                      <a:pt x="5473" y="104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3" name="Google Shape;523;p33"/>
              <p:cNvSpPr/>
              <p:nvPr/>
            </p:nvSpPr>
            <p:spPr>
              <a:xfrm>
                <a:off x="4086" y="161"/>
                <a:ext cx="326" cy="88"/>
              </a:xfrm>
              <a:custGeom>
                <a:avLst/>
                <a:gdLst/>
                <a:ahLst/>
                <a:cxnLst/>
                <a:rect l="l" t="t" r="r" b="b"/>
                <a:pathLst>
                  <a:path w="4498" h="1220" extrusionOk="0">
                    <a:moveTo>
                      <a:pt x="4498" y="1220"/>
                    </a:moveTo>
                    <a:cubicBezTo>
                      <a:pt x="4442" y="1126"/>
                      <a:pt x="4356" y="1051"/>
                      <a:pt x="4260" y="994"/>
                    </a:cubicBezTo>
                    <a:cubicBezTo>
                      <a:pt x="4158" y="934"/>
                      <a:pt x="4022" y="891"/>
                      <a:pt x="3917" y="947"/>
                    </a:cubicBezTo>
                    <a:cubicBezTo>
                      <a:pt x="3943" y="615"/>
                      <a:pt x="3705" y="280"/>
                      <a:pt x="3371" y="178"/>
                    </a:cubicBezTo>
                    <a:cubicBezTo>
                      <a:pt x="3036" y="76"/>
                      <a:pt x="2641" y="213"/>
                      <a:pt x="2458" y="497"/>
                    </a:cubicBezTo>
                    <a:cubicBezTo>
                      <a:pt x="2338" y="272"/>
                      <a:pt x="2126" y="75"/>
                      <a:pt x="1864" y="31"/>
                    </a:cubicBezTo>
                    <a:cubicBezTo>
                      <a:pt x="1678" y="0"/>
                      <a:pt x="1482" y="48"/>
                      <a:pt x="1326" y="147"/>
                    </a:cubicBezTo>
                    <a:cubicBezTo>
                      <a:pt x="1169" y="246"/>
                      <a:pt x="1049" y="393"/>
                      <a:pt x="968" y="554"/>
                    </a:cubicBezTo>
                    <a:cubicBezTo>
                      <a:pt x="939" y="612"/>
                      <a:pt x="936" y="698"/>
                      <a:pt x="956" y="759"/>
                    </a:cubicBezTo>
                    <a:cubicBezTo>
                      <a:pt x="826" y="597"/>
                      <a:pt x="586" y="523"/>
                      <a:pt x="381" y="582"/>
                    </a:cubicBezTo>
                    <a:cubicBezTo>
                      <a:pt x="175" y="641"/>
                      <a:pt x="18" y="828"/>
                      <a:pt x="4" y="1031"/>
                    </a:cubicBezTo>
                    <a:cubicBezTo>
                      <a:pt x="0" y="1094"/>
                      <a:pt x="9" y="1158"/>
                      <a:pt x="24" y="1220"/>
                    </a:cubicBezTo>
                    <a:lnTo>
                      <a:pt x="4498" y="122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4" name="Google Shape;524;p33"/>
              <p:cNvSpPr/>
              <p:nvPr/>
            </p:nvSpPr>
            <p:spPr>
              <a:xfrm>
                <a:off x="4998" y="202"/>
                <a:ext cx="189" cy="56"/>
              </a:xfrm>
              <a:custGeom>
                <a:avLst/>
                <a:gdLst/>
                <a:ahLst/>
                <a:cxnLst/>
                <a:rect l="l" t="t" r="r" b="b"/>
                <a:pathLst>
                  <a:path w="2609" h="779" extrusionOk="0">
                    <a:moveTo>
                      <a:pt x="2609" y="779"/>
                    </a:moveTo>
                    <a:cubicBezTo>
                      <a:pt x="2598" y="676"/>
                      <a:pt x="2572" y="575"/>
                      <a:pt x="2524" y="484"/>
                    </a:cubicBezTo>
                    <a:cubicBezTo>
                      <a:pt x="2460" y="361"/>
                      <a:pt x="2354" y="257"/>
                      <a:pt x="2223" y="214"/>
                    </a:cubicBezTo>
                    <a:cubicBezTo>
                      <a:pt x="2142" y="188"/>
                      <a:pt x="2056" y="186"/>
                      <a:pt x="1972" y="190"/>
                    </a:cubicBezTo>
                    <a:cubicBezTo>
                      <a:pt x="1861" y="197"/>
                      <a:pt x="1737" y="241"/>
                      <a:pt x="1668" y="329"/>
                    </a:cubicBezTo>
                    <a:cubicBezTo>
                      <a:pt x="1619" y="201"/>
                      <a:pt x="1542" y="70"/>
                      <a:pt x="1414" y="23"/>
                    </a:cubicBezTo>
                    <a:cubicBezTo>
                      <a:pt x="1360" y="3"/>
                      <a:pt x="1302" y="0"/>
                      <a:pt x="1245" y="0"/>
                    </a:cubicBezTo>
                    <a:cubicBezTo>
                      <a:pt x="1117" y="1"/>
                      <a:pt x="987" y="22"/>
                      <a:pt x="873" y="79"/>
                    </a:cubicBezTo>
                    <a:cubicBezTo>
                      <a:pt x="758" y="136"/>
                      <a:pt x="680" y="241"/>
                      <a:pt x="639" y="362"/>
                    </a:cubicBezTo>
                    <a:cubicBezTo>
                      <a:pt x="481" y="342"/>
                      <a:pt x="309" y="356"/>
                      <a:pt x="184" y="453"/>
                    </a:cubicBezTo>
                    <a:cubicBezTo>
                      <a:pt x="93" y="523"/>
                      <a:pt x="36" y="631"/>
                      <a:pt x="8" y="743"/>
                    </a:cubicBezTo>
                    <a:cubicBezTo>
                      <a:pt x="5" y="755"/>
                      <a:pt x="3" y="767"/>
                      <a:pt x="0" y="779"/>
                    </a:cubicBezTo>
                    <a:lnTo>
                      <a:pt x="2609" y="779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525" name="Google Shape;525;p33"/>
            <p:cNvGrpSpPr/>
            <p:nvPr/>
          </p:nvGrpSpPr>
          <p:grpSpPr>
            <a:xfrm>
              <a:off x="786050" y="3441463"/>
              <a:ext cx="1962293" cy="389271"/>
              <a:chOff x="4086" y="161"/>
              <a:chExt cx="1236" cy="245"/>
            </a:xfrm>
          </p:grpSpPr>
          <p:sp>
            <p:nvSpPr>
              <p:cNvPr id="526" name="Google Shape;526;p33"/>
              <p:cNvSpPr/>
              <p:nvPr/>
            </p:nvSpPr>
            <p:spPr>
              <a:xfrm>
                <a:off x="4086" y="161"/>
                <a:ext cx="326" cy="88"/>
              </a:xfrm>
              <a:custGeom>
                <a:avLst/>
                <a:gdLst/>
                <a:ahLst/>
                <a:cxnLst/>
                <a:rect l="l" t="t" r="r" b="b"/>
                <a:pathLst>
                  <a:path w="4498" h="1220" extrusionOk="0">
                    <a:moveTo>
                      <a:pt x="4498" y="1220"/>
                    </a:moveTo>
                    <a:cubicBezTo>
                      <a:pt x="4442" y="1126"/>
                      <a:pt x="4356" y="1051"/>
                      <a:pt x="4260" y="994"/>
                    </a:cubicBezTo>
                    <a:cubicBezTo>
                      <a:pt x="4158" y="934"/>
                      <a:pt x="4022" y="891"/>
                      <a:pt x="3917" y="947"/>
                    </a:cubicBezTo>
                    <a:cubicBezTo>
                      <a:pt x="3943" y="615"/>
                      <a:pt x="3705" y="280"/>
                      <a:pt x="3371" y="178"/>
                    </a:cubicBezTo>
                    <a:cubicBezTo>
                      <a:pt x="3036" y="76"/>
                      <a:pt x="2641" y="213"/>
                      <a:pt x="2458" y="497"/>
                    </a:cubicBezTo>
                    <a:cubicBezTo>
                      <a:pt x="2338" y="272"/>
                      <a:pt x="2126" y="75"/>
                      <a:pt x="1864" y="31"/>
                    </a:cubicBezTo>
                    <a:cubicBezTo>
                      <a:pt x="1678" y="0"/>
                      <a:pt x="1482" y="48"/>
                      <a:pt x="1326" y="147"/>
                    </a:cubicBezTo>
                    <a:cubicBezTo>
                      <a:pt x="1169" y="246"/>
                      <a:pt x="1049" y="393"/>
                      <a:pt x="968" y="554"/>
                    </a:cubicBezTo>
                    <a:cubicBezTo>
                      <a:pt x="939" y="612"/>
                      <a:pt x="936" y="698"/>
                      <a:pt x="956" y="759"/>
                    </a:cubicBezTo>
                    <a:cubicBezTo>
                      <a:pt x="826" y="597"/>
                      <a:pt x="586" y="523"/>
                      <a:pt x="381" y="582"/>
                    </a:cubicBezTo>
                    <a:cubicBezTo>
                      <a:pt x="175" y="641"/>
                      <a:pt x="18" y="828"/>
                      <a:pt x="4" y="1031"/>
                    </a:cubicBezTo>
                    <a:cubicBezTo>
                      <a:pt x="0" y="1094"/>
                      <a:pt x="9" y="1158"/>
                      <a:pt x="24" y="1220"/>
                    </a:cubicBezTo>
                    <a:lnTo>
                      <a:pt x="4498" y="1220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7" name="Google Shape;527;p33"/>
              <p:cNvSpPr/>
              <p:nvPr/>
            </p:nvSpPr>
            <p:spPr>
              <a:xfrm>
                <a:off x="5133" y="350"/>
                <a:ext cx="189" cy="56"/>
              </a:xfrm>
              <a:custGeom>
                <a:avLst/>
                <a:gdLst/>
                <a:ahLst/>
                <a:cxnLst/>
                <a:rect l="l" t="t" r="r" b="b"/>
                <a:pathLst>
                  <a:path w="2609" h="779" extrusionOk="0">
                    <a:moveTo>
                      <a:pt x="2609" y="779"/>
                    </a:moveTo>
                    <a:cubicBezTo>
                      <a:pt x="2598" y="676"/>
                      <a:pt x="2572" y="575"/>
                      <a:pt x="2524" y="484"/>
                    </a:cubicBezTo>
                    <a:cubicBezTo>
                      <a:pt x="2460" y="361"/>
                      <a:pt x="2354" y="257"/>
                      <a:pt x="2223" y="214"/>
                    </a:cubicBezTo>
                    <a:cubicBezTo>
                      <a:pt x="2142" y="188"/>
                      <a:pt x="2056" y="186"/>
                      <a:pt x="1972" y="190"/>
                    </a:cubicBezTo>
                    <a:cubicBezTo>
                      <a:pt x="1861" y="197"/>
                      <a:pt x="1737" y="241"/>
                      <a:pt x="1668" y="329"/>
                    </a:cubicBezTo>
                    <a:cubicBezTo>
                      <a:pt x="1619" y="201"/>
                      <a:pt x="1542" y="70"/>
                      <a:pt x="1414" y="23"/>
                    </a:cubicBezTo>
                    <a:cubicBezTo>
                      <a:pt x="1360" y="3"/>
                      <a:pt x="1302" y="0"/>
                      <a:pt x="1245" y="0"/>
                    </a:cubicBezTo>
                    <a:cubicBezTo>
                      <a:pt x="1117" y="1"/>
                      <a:pt x="987" y="22"/>
                      <a:pt x="873" y="79"/>
                    </a:cubicBezTo>
                    <a:cubicBezTo>
                      <a:pt x="758" y="136"/>
                      <a:pt x="680" y="241"/>
                      <a:pt x="639" y="362"/>
                    </a:cubicBezTo>
                    <a:cubicBezTo>
                      <a:pt x="481" y="342"/>
                      <a:pt x="309" y="356"/>
                      <a:pt x="184" y="453"/>
                    </a:cubicBezTo>
                    <a:cubicBezTo>
                      <a:pt x="93" y="523"/>
                      <a:pt x="36" y="631"/>
                      <a:pt x="8" y="743"/>
                    </a:cubicBezTo>
                    <a:cubicBezTo>
                      <a:pt x="5" y="755"/>
                      <a:pt x="3" y="767"/>
                      <a:pt x="0" y="779"/>
                    </a:cubicBezTo>
                    <a:lnTo>
                      <a:pt x="2609" y="779"/>
                    </a:ln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528" name="Google Shape;528;p33"/>
          <p:cNvGrpSpPr/>
          <p:nvPr/>
        </p:nvGrpSpPr>
        <p:grpSpPr>
          <a:xfrm flipH="1">
            <a:off x="10309326" y="2958415"/>
            <a:ext cx="931761" cy="634396"/>
            <a:chOff x="3964175" y="842400"/>
            <a:chExt cx="841142" cy="572698"/>
          </a:xfrm>
        </p:grpSpPr>
        <p:sp>
          <p:nvSpPr>
            <p:cNvPr id="529" name="Google Shape;529;p33"/>
            <p:cNvSpPr/>
            <p:nvPr/>
          </p:nvSpPr>
          <p:spPr>
            <a:xfrm>
              <a:off x="3964175" y="842400"/>
              <a:ext cx="287777" cy="147052"/>
            </a:xfrm>
            <a:custGeom>
              <a:avLst/>
              <a:gdLst/>
              <a:ahLst/>
              <a:cxnLst/>
              <a:rect l="l" t="t" r="r" b="b"/>
              <a:pathLst>
                <a:path w="4822" h="2464" extrusionOk="0">
                  <a:moveTo>
                    <a:pt x="759" y="0"/>
                  </a:moveTo>
                  <a:cubicBezTo>
                    <a:pt x="333" y="0"/>
                    <a:pt x="0" y="104"/>
                    <a:pt x="0" y="104"/>
                  </a:cubicBezTo>
                  <a:cubicBezTo>
                    <a:pt x="41" y="100"/>
                    <a:pt x="80" y="98"/>
                    <a:pt x="119" y="98"/>
                  </a:cubicBezTo>
                  <a:cubicBezTo>
                    <a:pt x="1558" y="98"/>
                    <a:pt x="2006" y="2464"/>
                    <a:pt x="2006" y="2464"/>
                  </a:cubicBezTo>
                  <a:cubicBezTo>
                    <a:pt x="2887" y="1275"/>
                    <a:pt x="4369" y="1198"/>
                    <a:pt x="4737" y="1198"/>
                  </a:cubicBezTo>
                  <a:cubicBezTo>
                    <a:pt x="4791" y="1198"/>
                    <a:pt x="4821" y="1200"/>
                    <a:pt x="4821" y="1200"/>
                  </a:cubicBezTo>
                  <a:cubicBezTo>
                    <a:pt x="4331" y="1057"/>
                    <a:pt x="3935" y="1004"/>
                    <a:pt x="3618" y="1004"/>
                  </a:cubicBezTo>
                  <a:cubicBezTo>
                    <a:pt x="2779" y="1004"/>
                    <a:pt x="2495" y="1369"/>
                    <a:pt x="2495" y="1369"/>
                  </a:cubicBezTo>
                  <a:cubicBezTo>
                    <a:pt x="2233" y="229"/>
                    <a:pt x="1392" y="0"/>
                    <a:pt x="7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0" name="Google Shape;530;p33"/>
            <p:cNvSpPr/>
            <p:nvPr/>
          </p:nvSpPr>
          <p:spPr>
            <a:xfrm>
              <a:off x="4592916" y="1294305"/>
              <a:ext cx="212401" cy="120792"/>
            </a:xfrm>
            <a:custGeom>
              <a:avLst/>
              <a:gdLst/>
              <a:ahLst/>
              <a:cxnLst/>
              <a:rect l="l" t="t" r="r" b="b"/>
              <a:pathLst>
                <a:path w="3559" h="2024" extrusionOk="0">
                  <a:moveTo>
                    <a:pt x="3558" y="0"/>
                  </a:moveTo>
                  <a:lnTo>
                    <a:pt x="3558" y="0"/>
                  </a:lnTo>
                  <a:cubicBezTo>
                    <a:pt x="2176" y="439"/>
                    <a:pt x="2142" y="1113"/>
                    <a:pt x="2142" y="1113"/>
                  </a:cubicBezTo>
                  <a:cubicBezTo>
                    <a:pt x="1830" y="829"/>
                    <a:pt x="1524" y="727"/>
                    <a:pt x="1246" y="727"/>
                  </a:cubicBezTo>
                  <a:cubicBezTo>
                    <a:pt x="533" y="727"/>
                    <a:pt x="0" y="1399"/>
                    <a:pt x="0" y="1399"/>
                  </a:cubicBezTo>
                  <a:cubicBezTo>
                    <a:pt x="196" y="1236"/>
                    <a:pt x="415" y="1172"/>
                    <a:pt x="637" y="1172"/>
                  </a:cubicBezTo>
                  <a:cubicBezTo>
                    <a:pt x="1448" y="1172"/>
                    <a:pt x="2311" y="2023"/>
                    <a:pt x="2311" y="2023"/>
                  </a:cubicBezTo>
                  <a:cubicBezTo>
                    <a:pt x="2360" y="708"/>
                    <a:pt x="3558" y="0"/>
                    <a:pt x="355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531" name="Google Shape;531;p33"/>
          <p:cNvGrpSpPr/>
          <p:nvPr/>
        </p:nvGrpSpPr>
        <p:grpSpPr>
          <a:xfrm>
            <a:off x="-5265778" y="3983433"/>
            <a:ext cx="17457785" cy="3550848"/>
            <a:chOff x="-3949334" y="2987575"/>
            <a:chExt cx="13093339" cy="2663136"/>
          </a:xfrm>
        </p:grpSpPr>
        <p:sp>
          <p:nvSpPr>
            <p:cNvPr id="532" name="Google Shape;532;p33"/>
            <p:cNvSpPr/>
            <p:nvPr/>
          </p:nvSpPr>
          <p:spPr>
            <a:xfrm>
              <a:off x="3702075" y="2987575"/>
              <a:ext cx="5441929" cy="2532096"/>
            </a:xfrm>
            <a:custGeom>
              <a:avLst/>
              <a:gdLst/>
              <a:ahLst/>
              <a:cxnLst/>
              <a:rect l="l" t="t" r="r" b="b"/>
              <a:pathLst>
                <a:path w="17531" h="8157" extrusionOk="0">
                  <a:moveTo>
                    <a:pt x="17531" y="6350"/>
                  </a:moveTo>
                  <a:cubicBezTo>
                    <a:pt x="17381" y="6196"/>
                    <a:pt x="17240" y="6087"/>
                    <a:pt x="17088" y="6008"/>
                  </a:cubicBezTo>
                  <a:cubicBezTo>
                    <a:pt x="17087" y="6000"/>
                    <a:pt x="17087" y="5992"/>
                    <a:pt x="17086" y="5984"/>
                  </a:cubicBezTo>
                  <a:cubicBezTo>
                    <a:pt x="17085" y="5966"/>
                    <a:pt x="17084" y="5948"/>
                    <a:pt x="17083" y="5930"/>
                  </a:cubicBezTo>
                  <a:cubicBezTo>
                    <a:pt x="17081" y="5903"/>
                    <a:pt x="17081" y="5903"/>
                    <a:pt x="17081" y="5903"/>
                  </a:cubicBezTo>
                  <a:cubicBezTo>
                    <a:pt x="17078" y="5413"/>
                    <a:pt x="17078" y="5413"/>
                    <a:pt x="17078" y="5413"/>
                  </a:cubicBezTo>
                  <a:cubicBezTo>
                    <a:pt x="17078" y="5411"/>
                    <a:pt x="17078" y="5411"/>
                    <a:pt x="17078" y="5411"/>
                  </a:cubicBezTo>
                  <a:cubicBezTo>
                    <a:pt x="17078" y="5406"/>
                    <a:pt x="17075" y="5402"/>
                    <a:pt x="17071" y="5400"/>
                  </a:cubicBezTo>
                  <a:cubicBezTo>
                    <a:pt x="17069" y="5399"/>
                    <a:pt x="17067" y="5398"/>
                    <a:pt x="17064" y="5398"/>
                  </a:cubicBezTo>
                  <a:cubicBezTo>
                    <a:pt x="16999" y="5398"/>
                    <a:pt x="16934" y="5398"/>
                    <a:pt x="16869" y="5398"/>
                  </a:cubicBezTo>
                  <a:cubicBezTo>
                    <a:pt x="16870" y="5379"/>
                    <a:pt x="16870" y="5379"/>
                    <a:pt x="16870" y="5379"/>
                  </a:cubicBezTo>
                  <a:cubicBezTo>
                    <a:pt x="16870" y="5358"/>
                    <a:pt x="16870" y="5358"/>
                    <a:pt x="16870" y="5358"/>
                  </a:cubicBezTo>
                  <a:cubicBezTo>
                    <a:pt x="16871" y="5334"/>
                    <a:pt x="16871" y="5334"/>
                    <a:pt x="16871" y="5334"/>
                  </a:cubicBezTo>
                  <a:cubicBezTo>
                    <a:pt x="16871" y="5311"/>
                    <a:pt x="16871" y="5311"/>
                    <a:pt x="16871" y="5311"/>
                  </a:cubicBezTo>
                  <a:cubicBezTo>
                    <a:pt x="16872" y="5260"/>
                    <a:pt x="16872" y="5207"/>
                    <a:pt x="16869" y="5154"/>
                  </a:cubicBezTo>
                  <a:cubicBezTo>
                    <a:pt x="16865" y="5093"/>
                    <a:pt x="16857" y="5044"/>
                    <a:pt x="16844" y="5001"/>
                  </a:cubicBezTo>
                  <a:cubicBezTo>
                    <a:pt x="16829" y="4948"/>
                    <a:pt x="16807" y="4904"/>
                    <a:pt x="16779" y="4868"/>
                  </a:cubicBezTo>
                  <a:cubicBezTo>
                    <a:pt x="16764" y="4849"/>
                    <a:pt x="16746" y="4831"/>
                    <a:pt x="16729" y="4816"/>
                  </a:cubicBezTo>
                  <a:cubicBezTo>
                    <a:pt x="16713" y="4800"/>
                    <a:pt x="16697" y="4786"/>
                    <a:pt x="16684" y="4770"/>
                  </a:cubicBezTo>
                  <a:cubicBezTo>
                    <a:pt x="16676" y="4759"/>
                    <a:pt x="16670" y="4748"/>
                    <a:pt x="16665" y="4737"/>
                  </a:cubicBezTo>
                  <a:cubicBezTo>
                    <a:pt x="16660" y="4724"/>
                    <a:pt x="16657" y="4711"/>
                    <a:pt x="16655" y="4698"/>
                  </a:cubicBezTo>
                  <a:cubicBezTo>
                    <a:pt x="16652" y="4677"/>
                    <a:pt x="16651" y="4656"/>
                    <a:pt x="16651" y="4635"/>
                  </a:cubicBezTo>
                  <a:cubicBezTo>
                    <a:pt x="16651" y="4630"/>
                    <a:pt x="16651" y="4630"/>
                    <a:pt x="16651" y="4630"/>
                  </a:cubicBezTo>
                  <a:cubicBezTo>
                    <a:pt x="16650" y="4622"/>
                    <a:pt x="16650" y="4622"/>
                    <a:pt x="16650" y="4622"/>
                  </a:cubicBezTo>
                  <a:cubicBezTo>
                    <a:pt x="16650" y="4619"/>
                    <a:pt x="16650" y="4619"/>
                    <a:pt x="16650" y="4619"/>
                  </a:cubicBezTo>
                  <a:cubicBezTo>
                    <a:pt x="16649" y="4598"/>
                    <a:pt x="16649" y="4578"/>
                    <a:pt x="16647" y="4558"/>
                  </a:cubicBezTo>
                  <a:cubicBezTo>
                    <a:pt x="16645" y="4530"/>
                    <a:pt x="16641" y="4508"/>
                    <a:pt x="16637" y="4489"/>
                  </a:cubicBezTo>
                  <a:cubicBezTo>
                    <a:pt x="16631" y="4466"/>
                    <a:pt x="16623" y="4444"/>
                    <a:pt x="16612" y="4425"/>
                  </a:cubicBezTo>
                  <a:cubicBezTo>
                    <a:pt x="16612" y="4417"/>
                    <a:pt x="16611" y="4410"/>
                    <a:pt x="16609" y="4403"/>
                  </a:cubicBezTo>
                  <a:cubicBezTo>
                    <a:pt x="16608" y="4397"/>
                    <a:pt x="16605" y="4390"/>
                    <a:pt x="16602" y="4383"/>
                  </a:cubicBezTo>
                  <a:cubicBezTo>
                    <a:pt x="16597" y="4372"/>
                    <a:pt x="16589" y="4364"/>
                    <a:pt x="16580" y="4361"/>
                  </a:cubicBezTo>
                  <a:cubicBezTo>
                    <a:pt x="16578" y="4361"/>
                    <a:pt x="16577" y="4360"/>
                    <a:pt x="16575" y="4360"/>
                  </a:cubicBezTo>
                  <a:cubicBezTo>
                    <a:pt x="16572" y="4360"/>
                    <a:pt x="16568" y="4361"/>
                    <a:pt x="16565" y="4363"/>
                  </a:cubicBezTo>
                  <a:cubicBezTo>
                    <a:pt x="16560" y="4365"/>
                    <a:pt x="16557" y="4369"/>
                    <a:pt x="16554" y="4373"/>
                  </a:cubicBezTo>
                  <a:cubicBezTo>
                    <a:pt x="16552" y="4376"/>
                    <a:pt x="16551" y="4379"/>
                    <a:pt x="16549" y="4382"/>
                  </a:cubicBezTo>
                  <a:cubicBezTo>
                    <a:pt x="16548" y="4386"/>
                    <a:pt x="16547" y="4389"/>
                    <a:pt x="16546" y="4393"/>
                  </a:cubicBezTo>
                  <a:cubicBezTo>
                    <a:pt x="16543" y="4403"/>
                    <a:pt x="16542" y="4414"/>
                    <a:pt x="16542" y="4424"/>
                  </a:cubicBezTo>
                  <a:cubicBezTo>
                    <a:pt x="16542" y="4425"/>
                    <a:pt x="16542" y="4426"/>
                    <a:pt x="16542" y="4426"/>
                  </a:cubicBezTo>
                  <a:cubicBezTo>
                    <a:pt x="16539" y="4430"/>
                    <a:pt x="16536" y="4434"/>
                    <a:pt x="16533" y="4439"/>
                  </a:cubicBezTo>
                  <a:cubicBezTo>
                    <a:pt x="16531" y="4444"/>
                    <a:pt x="16528" y="4449"/>
                    <a:pt x="16526" y="4454"/>
                  </a:cubicBezTo>
                  <a:cubicBezTo>
                    <a:pt x="16522" y="4465"/>
                    <a:pt x="16519" y="4477"/>
                    <a:pt x="16517" y="4490"/>
                  </a:cubicBezTo>
                  <a:cubicBezTo>
                    <a:pt x="16513" y="4518"/>
                    <a:pt x="16514" y="4546"/>
                    <a:pt x="16515" y="4570"/>
                  </a:cubicBezTo>
                  <a:cubicBezTo>
                    <a:pt x="16515" y="4578"/>
                    <a:pt x="16516" y="4587"/>
                    <a:pt x="16516" y="4595"/>
                  </a:cubicBezTo>
                  <a:cubicBezTo>
                    <a:pt x="16517" y="4611"/>
                    <a:pt x="16518" y="4627"/>
                    <a:pt x="16519" y="4643"/>
                  </a:cubicBezTo>
                  <a:cubicBezTo>
                    <a:pt x="16519" y="4661"/>
                    <a:pt x="16519" y="4661"/>
                    <a:pt x="16519" y="4661"/>
                  </a:cubicBezTo>
                  <a:cubicBezTo>
                    <a:pt x="16520" y="4680"/>
                    <a:pt x="16520" y="4700"/>
                    <a:pt x="16518" y="4719"/>
                  </a:cubicBezTo>
                  <a:cubicBezTo>
                    <a:pt x="16516" y="4732"/>
                    <a:pt x="16513" y="4743"/>
                    <a:pt x="16509" y="4753"/>
                  </a:cubicBezTo>
                  <a:cubicBezTo>
                    <a:pt x="16505" y="4763"/>
                    <a:pt x="16499" y="4772"/>
                    <a:pt x="16492" y="4781"/>
                  </a:cubicBezTo>
                  <a:cubicBezTo>
                    <a:pt x="16486" y="4789"/>
                    <a:pt x="16481" y="4794"/>
                    <a:pt x="16476" y="4800"/>
                  </a:cubicBezTo>
                  <a:cubicBezTo>
                    <a:pt x="16472" y="4804"/>
                    <a:pt x="16472" y="4804"/>
                    <a:pt x="16472" y="4804"/>
                  </a:cubicBezTo>
                  <a:cubicBezTo>
                    <a:pt x="16455" y="4823"/>
                    <a:pt x="16455" y="4823"/>
                    <a:pt x="16455" y="4823"/>
                  </a:cubicBezTo>
                  <a:cubicBezTo>
                    <a:pt x="16453" y="4826"/>
                    <a:pt x="16453" y="4826"/>
                    <a:pt x="16453" y="4826"/>
                  </a:cubicBezTo>
                  <a:cubicBezTo>
                    <a:pt x="16443" y="4836"/>
                    <a:pt x="16434" y="4847"/>
                    <a:pt x="16424" y="4858"/>
                  </a:cubicBezTo>
                  <a:cubicBezTo>
                    <a:pt x="16409" y="4877"/>
                    <a:pt x="16389" y="4902"/>
                    <a:pt x="16374" y="4930"/>
                  </a:cubicBezTo>
                  <a:cubicBezTo>
                    <a:pt x="16359" y="4957"/>
                    <a:pt x="16348" y="4985"/>
                    <a:pt x="16341" y="5014"/>
                  </a:cubicBezTo>
                  <a:cubicBezTo>
                    <a:pt x="16338" y="5030"/>
                    <a:pt x="16335" y="5046"/>
                    <a:pt x="16333" y="5064"/>
                  </a:cubicBezTo>
                  <a:cubicBezTo>
                    <a:pt x="16332" y="5071"/>
                    <a:pt x="16331" y="5079"/>
                    <a:pt x="16331" y="5087"/>
                  </a:cubicBezTo>
                  <a:cubicBezTo>
                    <a:pt x="16331" y="5093"/>
                    <a:pt x="16330" y="5100"/>
                    <a:pt x="16329" y="5106"/>
                  </a:cubicBezTo>
                  <a:cubicBezTo>
                    <a:pt x="16328" y="5112"/>
                    <a:pt x="16327" y="5117"/>
                    <a:pt x="16325" y="5123"/>
                  </a:cubicBezTo>
                  <a:cubicBezTo>
                    <a:pt x="16324" y="5125"/>
                    <a:pt x="16323" y="5127"/>
                    <a:pt x="16322" y="5128"/>
                  </a:cubicBezTo>
                  <a:cubicBezTo>
                    <a:pt x="16323" y="5119"/>
                    <a:pt x="16323" y="5109"/>
                    <a:pt x="16323" y="5100"/>
                  </a:cubicBezTo>
                  <a:cubicBezTo>
                    <a:pt x="16323" y="5092"/>
                    <a:pt x="16323" y="5092"/>
                    <a:pt x="16323" y="5092"/>
                  </a:cubicBezTo>
                  <a:cubicBezTo>
                    <a:pt x="16323" y="5086"/>
                    <a:pt x="16323" y="5086"/>
                    <a:pt x="16323" y="5086"/>
                  </a:cubicBezTo>
                  <a:cubicBezTo>
                    <a:pt x="16323" y="5074"/>
                    <a:pt x="16323" y="5062"/>
                    <a:pt x="16323" y="5050"/>
                  </a:cubicBezTo>
                  <a:cubicBezTo>
                    <a:pt x="16322" y="5036"/>
                    <a:pt x="16322" y="5036"/>
                    <a:pt x="16322" y="5036"/>
                  </a:cubicBezTo>
                  <a:cubicBezTo>
                    <a:pt x="16321" y="5013"/>
                    <a:pt x="16320" y="4986"/>
                    <a:pt x="16324" y="4962"/>
                  </a:cubicBezTo>
                  <a:cubicBezTo>
                    <a:pt x="16325" y="4951"/>
                    <a:pt x="16327" y="4943"/>
                    <a:pt x="16330" y="4936"/>
                  </a:cubicBezTo>
                  <a:cubicBezTo>
                    <a:pt x="16333" y="4929"/>
                    <a:pt x="16338" y="4922"/>
                    <a:pt x="16343" y="4915"/>
                  </a:cubicBezTo>
                  <a:cubicBezTo>
                    <a:pt x="16345" y="4912"/>
                    <a:pt x="16345" y="4912"/>
                    <a:pt x="16345" y="4912"/>
                  </a:cubicBezTo>
                  <a:cubicBezTo>
                    <a:pt x="16349" y="4905"/>
                    <a:pt x="16355" y="4897"/>
                    <a:pt x="16358" y="4889"/>
                  </a:cubicBezTo>
                  <a:cubicBezTo>
                    <a:pt x="16364" y="4871"/>
                    <a:pt x="16365" y="4850"/>
                    <a:pt x="16360" y="4831"/>
                  </a:cubicBezTo>
                  <a:cubicBezTo>
                    <a:pt x="16349" y="4795"/>
                    <a:pt x="16325" y="4767"/>
                    <a:pt x="16302" y="4740"/>
                  </a:cubicBezTo>
                  <a:cubicBezTo>
                    <a:pt x="16299" y="4737"/>
                    <a:pt x="16299" y="4737"/>
                    <a:pt x="16299" y="4737"/>
                  </a:cubicBezTo>
                  <a:cubicBezTo>
                    <a:pt x="16299" y="4732"/>
                    <a:pt x="16299" y="4727"/>
                    <a:pt x="16298" y="4722"/>
                  </a:cubicBezTo>
                  <a:cubicBezTo>
                    <a:pt x="16298" y="4718"/>
                    <a:pt x="16298" y="4718"/>
                    <a:pt x="16298" y="4718"/>
                  </a:cubicBezTo>
                  <a:cubicBezTo>
                    <a:pt x="16296" y="4704"/>
                    <a:pt x="16294" y="4688"/>
                    <a:pt x="16296" y="4672"/>
                  </a:cubicBezTo>
                  <a:cubicBezTo>
                    <a:pt x="16297" y="4669"/>
                    <a:pt x="16297" y="4665"/>
                    <a:pt x="16299" y="4661"/>
                  </a:cubicBezTo>
                  <a:cubicBezTo>
                    <a:pt x="16301" y="4659"/>
                    <a:pt x="16302" y="4659"/>
                    <a:pt x="16303" y="4658"/>
                  </a:cubicBezTo>
                  <a:cubicBezTo>
                    <a:pt x="16306" y="4657"/>
                    <a:pt x="16306" y="4657"/>
                    <a:pt x="16306" y="4657"/>
                  </a:cubicBezTo>
                  <a:cubicBezTo>
                    <a:pt x="16309" y="4656"/>
                    <a:pt x="16311" y="4655"/>
                    <a:pt x="16313" y="4654"/>
                  </a:cubicBezTo>
                  <a:cubicBezTo>
                    <a:pt x="16315" y="4653"/>
                    <a:pt x="16318" y="4651"/>
                    <a:pt x="16320" y="4649"/>
                  </a:cubicBezTo>
                  <a:cubicBezTo>
                    <a:pt x="16323" y="4646"/>
                    <a:pt x="16325" y="4643"/>
                    <a:pt x="16326" y="4639"/>
                  </a:cubicBezTo>
                  <a:cubicBezTo>
                    <a:pt x="16327" y="4635"/>
                    <a:pt x="16328" y="4632"/>
                    <a:pt x="16328" y="4628"/>
                  </a:cubicBezTo>
                  <a:cubicBezTo>
                    <a:pt x="16330" y="4614"/>
                    <a:pt x="16326" y="4598"/>
                    <a:pt x="16319" y="4581"/>
                  </a:cubicBezTo>
                  <a:cubicBezTo>
                    <a:pt x="16313" y="4565"/>
                    <a:pt x="16303" y="4550"/>
                    <a:pt x="16291" y="4536"/>
                  </a:cubicBezTo>
                  <a:cubicBezTo>
                    <a:pt x="16281" y="4524"/>
                    <a:pt x="16270" y="4514"/>
                    <a:pt x="16260" y="4507"/>
                  </a:cubicBezTo>
                  <a:cubicBezTo>
                    <a:pt x="16251" y="4452"/>
                    <a:pt x="16241" y="4393"/>
                    <a:pt x="16221" y="4337"/>
                  </a:cubicBezTo>
                  <a:cubicBezTo>
                    <a:pt x="16203" y="4287"/>
                    <a:pt x="16179" y="4240"/>
                    <a:pt x="16149" y="4197"/>
                  </a:cubicBezTo>
                  <a:cubicBezTo>
                    <a:pt x="16119" y="4155"/>
                    <a:pt x="16085" y="4116"/>
                    <a:pt x="16047" y="4080"/>
                  </a:cubicBezTo>
                  <a:cubicBezTo>
                    <a:pt x="16038" y="4072"/>
                    <a:pt x="16029" y="4064"/>
                    <a:pt x="16020" y="4055"/>
                  </a:cubicBezTo>
                  <a:cubicBezTo>
                    <a:pt x="15998" y="4036"/>
                    <a:pt x="15971" y="4012"/>
                    <a:pt x="15950" y="3986"/>
                  </a:cubicBezTo>
                  <a:cubicBezTo>
                    <a:pt x="15939" y="3972"/>
                    <a:pt x="15931" y="3958"/>
                    <a:pt x="15925" y="3945"/>
                  </a:cubicBezTo>
                  <a:cubicBezTo>
                    <a:pt x="15921" y="3935"/>
                    <a:pt x="15919" y="3925"/>
                    <a:pt x="15917" y="3914"/>
                  </a:cubicBezTo>
                  <a:cubicBezTo>
                    <a:pt x="15913" y="3882"/>
                    <a:pt x="15913" y="3852"/>
                    <a:pt x="15913" y="3814"/>
                  </a:cubicBezTo>
                  <a:cubicBezTo>
                    <a:pt x="15913" y="3797"/>
                    <a:pt x="15913" y="3797"/>
                    <a:pt x="15913" y="3797"/>
                  </a:cubicBezTo>
                  <a:cubicBezTo>
                    <a:pt x="15913" y="3765"/>
                    <a:pt x="15913" y="3733"/>
                    <a:pt x="15910" y="3701"/>
                  </a:cubicBezTo>
                  <a:cubicBezTo>
                    <a:pt x="15908" y="3656"/>
                    <a:pt x="15902" y="3623"/>
                    <a:pt x="15892" y="3593"/>
                  </a:cubicBezTo>
                  <a:cubicBezTo>
                    <a:pt x="15886" y="3574"/>
                    <a:pt x="15879" y="3558"/>
                    <a:pt x="15871" y="3543"/>
                  </a:cubicBezTo>
                  <a:cubicBezTo>
                    <a:pt x="15862" y="3527"/>
                    <a:pt x="15851" y="3512"/>
                    <a:pt x="15839" y="3498"/>
                  </a:cubicBezTo>
                  <a:cubicBezTo>
                    <a:pt x="15838" y="3484"/>
                    <a:pt x="15837" y="3470"/>
                    <a:pt x="15837" y="3456"/>
                  </a:cubicBezTo>
                  <a:cubicBezTo>
                    <a:pt x="15839" y="3454"/>
                    <a:pt x="15839" y="3454"/>
                    <a:pt x="15839" y="3454"/>
                  </a:cubicBezTo>
                  <a:cubicBezTo>
                    <a:pt x="15842" y="3451"/>
                    <a:pt x="15843" y="3449"/>
                    <a:pt x="15844" y="3446"/>
                  </a:cubicBezTo>
                  <a:cubicBezTo>
                    <a:pt x="15847" y="3441"/>
                    <a:pt x="15849" y="3434"/>
                    <a:pt x="15847" y="3428"/>
                  </a:cubicBezTo>
                  <a:cubicBezTo>
                    <a:pt x="15846" y="3422"/>
                    <a:pt x="15843" y="3416"/>
                    <a:pt x="15838" y="3413"/>
                  </a:cubicBezTo>
                  <a:cubicBezTo>
                    <a:pt x="15834" y="3410"/>
                    <a:pt x="15829" y="3409"/>
                    <a:pt x="15824" y="3409"/>
                  </a:cubicBezTo>
                  <a:cubicBezTo>
                    <a:pt x="15822" y="3409"/>
                    <a:pt x="15821" y="3409"/>
                    <a:pt x="15820" y="3409"/>
                  </a:cubicBezTo>
                  <a:cubicBezTo>
                    <a:pt x="15809" y="3411"/>
                    <a:pt x="15801" y="3420"/>
                    <a:pt x="15800" y="3432"/>
                  </a:cubicBezTo>
                  <a:cubicBezTo>
                    <a:pt x="15799" y="3438"/>
                    <a:pt x="15800" y="3443"/>
                    <a:pt x="15803" y="3448"/>
                  </a:cubicBezTo>
                  <a:cubicBezTo>
                    <a:pt x="15804" y="3451"/>
                    <a:pt x="15807" y="3453"/>
                    <a:pt x="15810" y="3455"/>
                  </a:cubicBezTo>
                  <a:cubicBezTo>
                    <a:pt x="15811" y="3456"/>
                    <a:pt x="15812" y="3456"/>
                    <a:pt x="15813" y="3457"/>
                  </a:cubicBezTo>
                  <a:cubicBezTo>
                    <a:pt x="15813" y="3477"/>
                    <a:pt x="15813" y="3477"/>
                    <a:pt x="15813" y="3477"/>
                  </a:cubicBezTo>
                  <a:cubicBezTo>
                    <a:pt x="15813" y="3485"/>
                    <a:pt x="15813" y="3491"/>
                    <a:pt x="15814" y="3497"/>
                  </a:cubicBezTo>
                  <a:cubicBezTo>
                    <a:pt x="15802" y="3510"/>
                    <a:pt x="15792" y="3524"/>
                    <a:pt x="15783" y="3540"/>
                  </a:cubicBezTo>
                  <a:cubicBezTo>
                    <a:pt x="15775" y="3554"/>
                    <a:pt x="15769" y="3571"/>
                    <a:pt x="15762" y="3590"/>
                  </a:cubicBezTo>
                  <a:cubicBezTo>
                    <a:pt x="15753" y="3619"/>
                    <a:pt x="15747" y="3653"/>
                    <a:pt x="15744" y="3698"/>
                  </a:cubicBezTo>
                  <a:cubicBezTo>
                    <a:pt x="15742" y="3730"/>
                    <a:pt x="15742" y="3762"/>
                    <a:pt x="15742" y="3794"/>
                  </a:cubicBezTo>
                  <a:cubicBezTo>
                    <a:pt x="15742" y="3810"/>
                    <a:pt x="15742" y="3810"/>
                    <a:pt x="15742" y="3810"/>
                  </a:cubicBezTo>
                  <a:cubicBezTo>
                    <a:pt x="15742" y="3846"/>
                    <a:pt x="15741" y="3878"/>
                    <a:pt x="15738" y="3910"/>
                  </a:cubicBezTo>
                  <a:cubicBezTo>
                    <a:pt x="15736" y="3921"/>
                    <a:pt x="15733" y="3931"/>
                    <a:pt x="15729" y="3942"/>
                  </a:cubicBezTo>
                  <a:cubicBezTo>
                    <a:pt x="15723" y="3955"/>
                    <a:pt x="15715" y="3969"/>
                    <a:pt x="15705" y="3983"/>
                  </a:cubicBezTo>
                  <a:cubicBezTo>
                    <a:pt x="15683" y="4009"/>
                    <a:pt x="15656" y="4033"/>
                    <a:pt x="15635" y="4052"/>
                  </a:cubicBezTo>
                  <a:cubicBezTo>
                    <a:pt x="15631" y="4055"/>
                    <a:pt x="15631" y="4055"/>
                    <a:pt x="15631" y="4055"/>
                  </a:cubicBezTo>
                  <a:cubicBezTo>
                    <a:pt x="15628" y="4059"/>
                    <a:pt x="15628" y="4059"/>
                    <a:pt x="15628" y="4059"/>
                  </a:cubicBezTo>
                  <a:cubicBezTo>
                    <a:pt x="15621" y="4065"/>
                    <a:pt x="15614" y="4071"/>
                    <a:pt x="15607" y="4077"/>
                  </a:cubicBezTo>
                  <a:cubicBezTo>
                    <a:pt x="15569" y="4113"/>
                    <a:pt x="15535" y="4152"/>
                    <a:pt x="15506" y="4194"/>
                  </a:cubicBezTo>
                  <a:cubicBezTo>
                    <a:pt x="15475" y="4237"/>
                    <a:pt x="15451" y="4284"/>
                    <a:pt x="15433" y="4334"/>
                  </a:cubicBezTo>
                  <a:cubicBezTo>
                    <a:pt x="15413" y="4390"/>
                    <a:pt x="15402" y="4451"/>
                    <a:pt x="15394" y="4504"/>
                  </a:cubicBezTo>
                  <a:cubicBezTo>
                    <a:pt x="15384" y="4511"/>
                    <a:pt x="15374" y="4520"/>
                    <a:pt x="15363" y="4533"/>
                  </a:cubicBezTo>
                  <a:cubicBezTo>
                    <a:pt x="15351" y="4547"/>
                    <a:pt x="15342" y="4562"/>
                    <a:pt x="15335" y="4578"/>
                  </a:cubicBezTo>
                  <a:cubicBezTo>
                    <a:pt x="15328" y="4595"/>
                    <a:pt x="15325" y="4611"/>
                    <a:pt x="15326" y="4625"/>
                  </a:cubicBezTo>
                  <a:cubicBezTo>
                    <a:pt x="15326" y="4629"/>
                    <a:pt x="15327" y="4632"/>
                    <a:pt x="15328" y="4636"/>
                  </a:cubicBezTo>
                  <a:cubicBezTo>
                    <a:pt x="15329" y="4640"/>
                    <a:pt x="15332" y="4643"/>
                    <a:pt x="15334" y="4646"/>
                  </a:cubicBezTo>
                  <a:cubicBezTo>
                    <a:pt x="15335" y="4648"/>
                    <a:pt x="15338" y="4650"/>
                    <a:pt x="15341" y="4651"/>
                  </a:cubicBezTo>
                  <a:cubicBezTo>
                    <a:pt x="15344" y="4652"/>
                    <a:pt x="15346" y="4653"/>
                    <a:pt x="15349" y="4654"/>
                  </a:cubicBezTo>
                  <a:cubicBezTo>
                    <a:pt x="15351" y="4655"/>
                    <a:pt x="15351" y="4655"/>
                    <a:pt x="15351" y="4655"/>
                  </a:cubicBezTo>
                  <a:cubicBezTo>
                    <a:pt x="15352" y="4656"/>
                    <a:pt x="15354" y="4656"/>
                    <a:pt x="15355" y="4657"/>
                  </a:cubicBezTo>
                  <a:cubicBezTo>
                    <a:pt x="15357" y="4663"/>
                    <a:pt x="15358" y="4666"/>
                    <a:pt x="15358" y="4669"/>
                  </a:cubicBezTo>
                  <a:cubicBezTo>
                    <a:pt x="15360" y="4685"/>
                    <a:pt x="15358" y="4701"/>
                    <a:pt x="15357" y="4715"/>
                  </a:cubicBezTo>
                  <a:cubicBezTo>
                    <a:pt x="15356" y="4721"/>
                    <a:pt x="15355" y="4727"/>
                    <a:pt x="15355" y="4733"/>
                  </a:cubicBezTo>
                  <a:cubicBezTo>
                    <a:pt x="15352" y="4736"/>
                    <a:pt x="15352" y="4736"/>
                    <a:pt x="15352" y="4736"/>
                  </a:cubicBezTo>
                  <a:cubicBezTo>
                    <a:pt x="15329" y="4764"/>
                    <a:pt x="15305" y="4792"/>
                    <a:pt x="15295" y="4828"/>
                  </a:cubicBezTo>
                  <a:cubicBezTo>
                    <a:pt x="15289" y="4847"/>
                    <a:pt x="15290" y="4868"/>
                    <a:pt x="15296" y="4885"/>
                  </a:cubicBezTo>
                  <a:cubicBezTo>
                    <a:pt x="15300" y="4894"/>
                    <a:pt x="15305" y="4902"/>
                    <a:pt x="15310" y="4909"/>
                  </a:cubicBezTo>
                  <a:cubicBezTo>
                    <a:pt x="15311" y="4911"/>
                    <a:pt x="15311" y="4911"/>
                    <a:pt x="15311" y="4911"/>
                  </a:cubicBezTo>
                  <a:cubicBezTo>
                    <a:pt x="15316" y="4919"/>
                    <a:pt x="15321" y="4926"/>
                    <a:pt x="15324" y="4933"/>
                  </a:cubicBezTo>
                  <a:cubicBezTo>
                    <a:pt x="15327" y="4940"/>
                    <a:pt x="15329" y="4948"/>
                    <a:pt x="15331" y="4959"/>
                  </a:cubicBezTo>
                  <a:cubicBezTo>
                    <a:pt x="15334" y="4983"/>
                    <a:pt x="15333" y="5008"/>
                    <a:pt x="15332" y="5032"/>
                  </a:cubicBezTo>
                  <a:cubicBezTo>
                    <a:pt x="15332" y="5047"/>
                    <a:pt x="15332" y="5047"/>
                    <a:pt x="15332" y="5047"/>
                  </a:cubicBezTo>
                  <a:cubicBezTo>
                    <a:pt x="15331" y="5059"/>
                    <a:pt x="15331" y="5071"/>
                    <a:pt x="15332" y="5083"/>
                  </a:cubicBezTo>
                  <a:cubicBezTo>
                    <a:pt x="15332" y="5089"/>
                    <a:pt x="15332" y="5089"/>
                    <a:pt x="15332" y="5089"/>
                  </a:cubicBezTo>
                  <a:cubicBezTo>
                    <a:pt x="15332" y="5101"/>
                    <a:pt x="15332" y="5113"/>
                    <a:pt x="15331" y="5126"/>
                  </a:cubicBezTo>
                  <a:cubicBezTo>
                    <a:pt x="15331" y="5123"/>
                    <a:pt x="15331" y="5123"/>
                    <a:pt x="15331" y="5123"/>
                  </a:cubicBezTo>
                  <a:cubicBezTo>
                    <a:pt x="15329" y="5119"/>
                    <a:pt x="15329" y="5119"/>
                    <a:pt x="15329" y="5119"/>
                  </a:cubicBezTo>
                  <a:cubicBezTo>
                    <a:pt x="15327" y="5115"/>
                    <a:pt x="15326" y="5110"/>
                    <a:pt x="15325" y="5103"/>
                  </a:cubicBezTo>
                  <a:cubicBezTo>
                    <a:pt x="15324" y="5098"/>
                    <a:pt x="15324" y="5092"/>
                    <a:pt x="15323" y="5087"/>
                  </a:cubicBezTo>
                  <a:cubicBezTo>
                    <a:pt x="15323" y="5084"/>
                    <a:pt x="15323" y="5084"/>
                    <a:pt x="15323" y="5084"/>
                  </a:cubicBezTo>
                  <a:cubicBezTo>
                    <a:pt x="15323" y="5076"/>
                    <a:pt x="15322" y="5068"/>
                    <a:pt x="15321" y="5061"/>
                  </a:cubicBezTo>
                  <a:cubicBezTo>
                    <a:pt x="15319" y="5044"/>
                    <a:pt x="15317" y="5027"/>
                    <a:pt x="15313" y="5011"/>
                  </a:cubicBezTo>
                  <a:cubicBezTo>
                    <a:pt x="15306" y="4982"/>
                    <a:pt x="15296" y="4954"/>
                    <a:pt x="15281" y="4927"/>
                  </a:cubicBezTo>
                  <a:cubicBezTo>
                    <a:pt x="15265" y="4899"/>
                    <a:pt x="15245" y="4874"/>
                    <a:pt x="15230" y="4855"/>
                  </a:cubicBezTo>
                  <a:cubicBezTo>
                    <a:pt x="15221" y="4844"/>
                    <a:pt x="15211" y="4833"/>
                    <a:pt x="15201" y="4823"/>
                  </a:cubicBezTo>
                  <a:cubicBezTo>
                    <a:pt x="15199" y="4820"/>
                    <a:pt x="15199" y="4820"/>
                    <a:pt x="15199" y="4820"/>
                  </a:cubicBezTo>
                  <a:cubicBezTo>
                    <a:pt x="15182" y="4801"/>
                    <a:pt x="15182" y="4801"/>
                    <a:pt x="15182" y="4801"/>
                  </a:cubicBezTo>
                  <a:cubicBezTo>
                    <a:pt x="15179" y="4798"/>
                    <a:pt x="15179" y="4798"/>
                    <a:pt x="15179" y="4798"/>
                  </a:cubicBezTo>
                  <a:cubicBezTo>
                    <a:pt x="15178" y="4796"/>
                    <a:pt x="15178" y="4796"/>
                    <a:pt x="15178" y="4796"/>
                  </a:cubicBezTo>
                  <a:cubicBezTo>
                    <a:pt x="15172" y="4790"/>
                    <a:pt x="15167" y="4784"/>
                    <a:pt x="15162" y="4778"/>
                  </a:cubicBezTo>
                  <a:cubicBezTo>
                    <a:pt x="15155" y="4769"/>
                    <a:pt x="15149" y="4759"/>
                    <a:pt x="15145" y="4750"/>
                  </a:cubicBezTo>
                  <a:cubicBezTo>
                    <a:pt x="15141" y="4740"/>
                    <a:pt x="15138" y="4729"/>
                    <a:pt x="15136" y="4718"/>
                  </a:cubicBezTo>
                  <a:cubicBezTo>
                    <a:pt x="15134" y="4697"/>
                    <a:pt x="15135" y="4678"/>
                    <a:pt x="15135" y="4659"/>
                  </a:cubicBezTo>
                  <a:cubicBezTo>
                    <a:pt x="15136" y="4640"/>
                    <a:pt x="15136" y="4640"/>
                    <a:pt x="15136" y="4640"/>
                  </a:cubicBezTo>
                  <a:cubicBezTo>
                    <a:pt x="15136" y="4624"/>
                    <a:pt x="15137" y="4608"/>
                    <a:pt x="15138" y="4592"/>
                  </a:cubicBezTo>
                  <a:cubicBezTo>
                    <a:pt x="15138" y="4584"/>
                    <a:pt x="15139" y="4575"/>
                    <a:pt x="15139" y="4567"/>
                  </a:cubicBezTo>
                  <a:cubicBezTo>
                    <a:pt x="15141" y="4543"/>
                    <a:pt x="15141" y="4515"/>
                    <a:pt x="15137" y="4487"/>
                  </a:cubicBezTo>
                  <a:cubicBezTo>
                    <a:pt x="15135" y="4473"/>
                    <a:pt x="15132" y="4462"/>
                    <a:pt x="15128" y="4451"/>
                  </a:cubicBezTo>
                  <a:cubicBezTo>
                    <a:pt x="15126" y="4446"/>
                    <a:pt x="15124" y="4440"/>
                    <a:pt x="15121" y="4435"/>
                  </a:cubicBezTo>
                  <a:cubicBezTo>
                    <a:pt x="15119" y="4431"/>
                    <a:pt x="15115" y="4427"/>
                    <a:pt x="15112" y="4423"/>
                  </a:cubicBezTo>
                  <a:cubicBezTo>
                    <a:pt x="15112" y="4402"/>
                    <a:pt x="15109" y="4384"/>
                    <a:pt x="15103" y="4368"/>
                  </a:cubicBezTo>
                  <a:cubicBezTo>
                    <a:pt x="15100" y="4360"/>
                    <a:pt x="15097" y="4354"/>
                    <a:pt x="15092" y="4349"/>
                  </a:cubicBezTo>
                  <a:cubicBezTo>
                    <a:pt x="15090" y="4346"/>
                    <a:pt x="15089" y="4344"/>
                    <a:pt x="15087" y="4343"/>
                  </a:cubicBezTo>
                  <a:cubicBezTo>
                    <a:pt x="15084" y="4341"/>
                    <a:pt x="15082" y="4339"/>
                    <a:pt x="15078" y="4338"/>
                  </a:cubicBezTo>
                  <a:cubicBezTo>
                    <a:pt x="15077" y="4337"/>
                    <a:pt x="15075" y="4337"/>
                    <a:pt x="15072" y="4337"/>
                  </a:cubicBezTo>
                  <a:cubicBezTo>
                    <a:pt x="15068" y="4337"/>
                    <a:pt x="15065" y="4338"/>
                    <a:pt x="15062" y="4339"/>
                  </a:cubicBezTo>
                  <a:cubicBezTo>
                    <a:pt x="15058" y="4342"/>
                    <a:pt x="15054" y="4346"/>
                    <a:pt x="15051" y="4353"/>
                  </a:cubicBezTo>
                  <a:cubicBezTo>
                    <a:pt x="15047" y="4362"/>
                    <a:pt x="15046" y="4370"/>
                    <a:pt x="15045" y="4377"/>
                  </a:cubicBezTo>
                  <a:cubicBezTo>
                    <a:pt x="15044" y="4391"/>
                    <a:pt x="15044" y="4405"/>
                    <a:pt x="15045" y="4417"/>
                  </a:cubicBezTo>
                  <a:cubicBezTo>
                    <a:pt x="15044" y="4418"/>
                    <a:pt x="15044" y="4419"/>
                    <a:pt x="15043" y="4420"/>
                  </a:cubicBezTo>
                  <a:cubicBezTo>
                    <a:pt x="15032" y="4440"/>
                    <a:pt x="15023" y="4462"/>
                    <a:pt x="15018" y="4486"/>
                  </a:cubicBezTo>
                  <a:cubicBezTo>
                    <a:pt x="15013" y="4505"/>
                    <a:pt x="15010" y="4527"/>
                    <a:pt x="15007" y="4555"/>
                  </a:cubicBezTo>
                  <a:cubicBezTo>
                    <a:pt x="15006" y="4574"/>
                    <a:pt x="15005" y="4594"/>
                    <a:pt x="15004" y="4612"/>
                  </a:cubicBezTo>
                  <a:cubicBezTo>
                    <a:pt x="15004" y="4619"/>
                    <a:pt x="15004" y="4619"/>
                    <a:pt x="15004" y="4619"/>
                  </a:cubicBezTo>
                  <a:cubicBezTo>
                    <a:pt x="15004" y="4627"/>
                    <a:pt x="15004" y="4627"/>
                    <a:pt x="15004" y="4627"/>
                  </a:cubicBezTo>
                  <a:cubicBezTo>
                    <a:pt x="15003" y="4649"/>
                    <a:pt x="15002" y="4672"/>
                    <a:pt x="14999" y="4695"/>
                  </a:cubicBezTo>
                  <a:cubicBezTo>
                    <a:pt x="14997" y="4709"/>
                    <a:pt x="14994" y="4721"/>
                    <a:pt x="14990" y="4733"/>
                  </a:cubicBezTo>
                  <a:cubicBezTo>
                    <a:pt x="14984" y="4745"/>
                    <a:pt x="14978" y="4756"/>
                    <a:pt x="14970" y="4766"/>
                  </a:cubicBezTo>
                  <a:cubicBezTo>
                    <a:pt x="14957" y="4783"/>
                    <a:pt x="14942" y="4797"/>
                    <a:pt x="14927" y="4811"/>
                  </a:cubicBezTo>
                  <a:cubicBezTo>
                    <a:pt x="14909" y="4828"/>
                    <a:pt x="14891" y="4845"/>
                    <a:pt x="14875" y="4865"/>
                  </a:cubicBezTo>
                  <a:cubicBezTo>
                    <a:pt x="14847" y="4901"/>
                    <a:pt x="14825" y="4946"/>
                    <a:pt x="14810" y="4998"/>
                  </a:cubicBezTo>
                  <a:cubicBezTo>
                    <a:pt x="14797" y="5041"/>
                    <a:pt x="14789" y="5090"/>
                    <a:pt x="14785" y="5151"/>
                  </a:cubicBezTo>
                  <a:cubicBezTo>
                    <a:pt x="14782" y="5205"/>
                    <a:pt x="14782" y="5260"/>
                    <a:pt x="14783" y="5308"/>
                  </a:cubicBezTo>
                  <a:cubicBezTo>
                    <a:pt x="14784" y="5331"/>
                    <a:pt x="14784" y="5331"/>
                    <a:pt x="14784" y="5331"/>
                  </a:cubicBezTo>
                  <a:cubicBezTo>
                    <a:pt x="14784" y="5355"/>
                    <a:pt x="14784" y="5355"/>
                    <a:pt x="14784" y="5355"/>
                  </a:cubicBezTo>
                  <a:cubicBezTo>
                    <a:pt x="14784" y="5375"/>
                    <a:pt x="14784" y="5375"/>
                    <a:pt x="14784" y="5375"/>
                  </a:cubicBezTo>
                  <a:cubicBezTo>
                    <a:pt x="14784" y="5396"/>
                    <a:pt x="14784" y="5396"/>
                    <a:pt x="14784" y="5396"/>
                  </a:cubicBezTo>
                  <a:cubicBezTo>
                    <a:pt x="14756" y="5395"/>
                    <a:pt x="14727" y="5395"/>
                    <a:pt x="14698" y="5395"/>
                  </a:cubicBezTo>
                  <a:cubicBezTo>
                    <a:pt x="14590" y="5395"/>
                    <a:pt x="14590" y="5395"/>
                    <a:pt x="14590" y="5395"/>
                  </a:cubicBezTo>
                  <a:cubicBezTo>
                    <a:pt x="14588" y="5395"/>
                    <a:pt x="14585" y="5396"/>
                    <a:pt x="14583" y="5397"/>
                  </a:cubicBezTo>
                  <a:cubicBezTo>
                    <a:pt x="14579" y="5399"/>
                    <a:pt x="14576" y="5403"/>
                    <a:pt x="14576" y="5408"/>
                  </a:cubicBezTo>
                  <a:cubicBezTo>
                    <a:pt x="14574" y="5689"/>
                    <a:pt x="14574" y="5689"/>
                    <a:pt x="14574" y="5689"/>
                  </a:cubicBezTo>
                  <a:cubicBezTo>
                    <a:pt x="14573" y="5970"/>
                    <a:pt x="14573" y="5970"/>
                    <a:pt x="14573" y="5970"/>
                  </a:cubicBezTo>
                  <a:cubicBezTo>
                    <a:pt x="14573" y="5977"/>
                    <a:pt x="14573" y="5977"/>
                    <a:pt x="14573" y="5977"/>
                  </a:cubicBezTo>
                  <a:cubicBezTo>
                    <a:pt x="14573" y="5978"/>
                    <a:pt x="14573" y="5979"/>
                    <a:pt x="14573" y="5980"/>
                  </a:cubicBezTo>
                  <a:cubicBezTo>
                    <a:pt x="14572" y="5981"/>
                    <a:pt x="14571" y="5983"/>
                    <a:pt x="14571" y="5986"/>
                  </a:cubicBezTo>
                  <a:cubicBezTo>
                    <a:pt x="14571" y="5991"/>
                    <a:pt x="14575" y="5995"/>
                    <a:pt x="14580" y="5996"/>
                  </a:cubicBezTo>
                  <a:cubicBezTo>
                    <a:pt x="14580" y="5997"/>
                    <a:pt x="14580" y="5997"/>
                    <a:pt x="14580" y="5997"/>
                  </a:cubicBezTo>
                  <a:cubicBezTo>
                    <a:pt x="14275" y="6133"/>
                    <a:pt x="14009" y="6317"/>
                    <a:pt x="13782" y="6522"/>
                  </a:cubicBezTo>
                  <a:cubicBezTo>
                    <a:pt x="11847" y="6522"/>
                    <a:pt x="11847" y="6522"/>
                    <a:pt x="11847" y="6522"/>
                  </a:cubicBezTo>
                  <a:cubicBezTo>
                    <a:pt x="11847" y="3067"/>
                    <a:pt x="11847" y="3067"/>
                    <a:pt x="11847" y="3067"/>
                  </a:cubicBezTo>
                  <a:cubicBezTo>
                    <a:pt x="10984" y="3067"/>
                    <a:pt x="10984" y="3067"/>
                    <a:pt x="10984" y="3067"/>
                  </a:cubicBezTo>
                  <a:cubicBezTo>
                    <a:pt x="10984" y="6522"/>
                    <a:pt x="10984" y="6522"/>
                    <a:pt x="10984" y="6522"/>
                  </a:cubicBezTo>
                  <a:cubicBezTo>
                    <a:pt x="10266" y="6522"/>
                    <a:pt x="10266" y="6522"/>
                    <a:pt x="10266" y="6522"/>
                  </a:cubicBezTo>
                  <a:cubicBezTo>
                    <a:pt x="10010" y="6229"/>
                    <a:pt x="9746" y="5777"/>
                    <a:pt x="9599" y="5508"/>
                  </a:cubicBezTo>
                  <a:cubicBezTo>
                    <a:pt x="9596" y="5500"/>
                    <a:pt x="9593" y="5492"/>
                    <a:pt x="9590" y="5483"/>
                  </a:cubicBezTo>
                  <a:cubicBezTo>
                    <a:pt x="9560" y="5407"/>
                    <a:pt x="9538" y="5348"/>
                    <a:pt x="9515" y="5286"/>
                  </a:cubicBezTo>
                  <a:cubicBezTo>
                    <a:pt x="9503" y="5253"/>
                    <a:pt x="9492" y="5221"/>
                    <a:pt x="9480" y="5188"/>
                  </a:cubicBezTo>
                  <a:cubicBezTo>
                    <a:pt x="9469" y="5155"/>
                    <a:pt x="9458" y="5122"/>
                    <a:pt x="9447" y="5089"/>
                  </a:cubicBezTo>
                  <a:cubicBezTo>
                    <a:pt x="9422" y="5008"/>
                    <a:pt x="9392" y="4928"/>
                    <a:pt x="9363" y="4851"/>
                  </a:cubicBezTo>
                  <a:cubicBezTo>
                    <a:pt x="9360" y="4845"/>
                    <a:pt x="9360" y="4845"/>
                    <a:pt x="9360" y="4845"/>
                  </a:cubicBezTo>
                  <a:cubicBezTo>
                    <a:pt x="9359" y="4843"/>
                    <a:pt x="9359" y="4843"/>
                    <a:pt x="9359" y="4843"/>
                  </a:cubicBezTo>
                  <a:cubicBezTo>
                    <a:pt x="9337" y="4784"/>
                    <a:pt x="9320" y="4738"/>
                    <a:pt x="9304" y="4692"/>
                  </a:cubicBezTo>
                  <a:cubicBezTo>
                    <a:pt x="9262" y="4572"/>
                    <a:pt x="9216" y="4431"/>
                    <a:pt x="9197" y="4285"/>
                  </a:cubicBezTo>
                  <a:cubicBezTo>
                    <a:pt x="9195" y="4274"/>
                    <a:pt x="9194" y="4262"/>
                    <a:pt x="9192" y="4250"/>
                  </a:cubicBezTo>
                  <a:cubicBezTo>
                    <a:pt x="9260" y="4252"/>
                    <a:pt x="9260" y="4252"/>
                    <a:pt x="9260" y="4252"/>
                  </a:cubicBezTo>
                  <a:cubicBezTo>
                    <a:pt x="9266" y="4252"/>
                    <a:pt x="9271" y="4249"/>
                    <a:pt x="9272" y="4244"/>
                  </a:cubicBezTo>
                  <a:cubicBezTo>
                    <a:pt x="9280" y="4222"/>
                    <a:pt x="9281" y="4199"/>
                    <a:pt x="9277" y="4176"/>
                  </a:cubicBezTo>
                  <a:cubicBezTo>
                    <a:pt x="9275" y="4173"/>
                    <a:pt x="9273" y="4170"/>
                    <a:pt x="9269" y="4169"/>
                  </a:cubicBezTo>
                  <a:cubicBezTo>
                    <a:pt x="9268" y="4167"/>
                    <a:pt x="9265" y="4166"/>
                    <a:pt x="9262" y="4166"/>
                  </a:cubicBezTo>
                  <a:cubicBezTo>
                    <a:pt x="9207" y="4166"/>
                    <a:pt x="9207" y="4166"/>
                    <a:pt x="9207" y="4166"/>
                  </a:cubicBezTo>
                  <a:cubicBezTo>
                    <a:pt x="9209" y="4165"/>
                    <a:pt x="9210" y="4162"/>
                    <a:pt x="9210" y="4155"/>
                  </a:cubicBezTo>
                  <a:cubicBezTo>
                    <a:pt x="9210" y="4149"/>
                    <a:pt x="9210" y="4144"/>
                    <a:pt x="9210" y="4138"/>
                  </a:cubicBezTo>
                  <a:cubicBezTo>
                    <a:pt x="9209" y="4136"/>
                    <a:pt x="9208" y="4132"/>
                    <a:pt x="9206" y="4130"/>
                  </a:cubicBezTo>
                  <a:cubicBezTo>
                    <a:pt x="9204" y="4128"/>
                    <a:pt x="9202" y="4127"/>
                    <a:pt x="9200" y="4127"/>
                  </a:cubicBezTo>
                  <a:cubicBezTo>
                    <a:pt x="9198" y="4125"/>
                    <a:pt x="9196" y="4125"/>
                    <a:pt x="9194" y="4125"/>
                  </a:cubicBezTo>
                  <a:cubicBezTo>
                    <a:pt x="9085" y="4125"/>
                    <a:pt x="9085" y="4125"/>
                    <a:pt x="9085" y="4125"/>
                  </a:cubicBezTo>
                  <a:cubicBezTo>
                    <a:pt x="9078" y="4092"/>
                    <a:pt x="9072" y="4057"/>
                    <a:pt x="9067" y="4030"/>
                  </a:cubicBezTo>
                  <a:cubicBezTo>
                    <a:pt x="9065" y="4018"/>
                    <a:pt x="9065" y="4018"/>
                    <a:pt x="9065" y="4018"/>
                  </a:cubicBezTo>
                  <a:cubicBezTo>
                    <a:pt x="9058" y="3983"/>
                    <a:pt x="9052" y="3949"/>
                    <a:pt x="9046" y="3914"/>
                  </a:cubicBezTo>
                  <a:cubicBezTo>
                    <a:pt x="9033" y="3843"/>
                    <a:pt x="9022" y="3772"/>
                    <a:pt x="9013" y="3706"/>
                  </a:cubicBezTo>
                  <a:cubicBezTo>
                    <a:pt x="9008" y="3671"/>
                    <a:pt x="9003" y="3636"/>
                    <a:pt x="8998" y="3601"/>
                  </a:cubicBezTo>
                  <a:cubicBezTo>
                    <a:pt x="8996" y="3586"/>
                    <a:pt x="8996" y="3586"/>
                    <a:pt x="8996" y="3586"/>
                  </a:cubicBezTo>
                  <a:cubicBezTo>
                    <a:pt x="8994" y="3570"/>
                    <a:pt x="8994" y="3570"/>
                    <a:pt x="8994" y="3570"/>
                  </a:cubicBezTo>
                  <a:cubicBezTo>
                    <a:pt x="8994" y="3569"/>
                    <a:pt x="8994" y="3567"/>
                    <a:pt x="8993" y="3565"/>
                  </a:cubicBezTo>
                  <a:cubicBezTo>
                    <a:pt x="8993" y="3562"/>
                    <a:pt x="8992" y="3561"/>
                    <a:pt x="8992" y="3560"/>
                  </a:cubicBezTo>
                  <a:cubicBezTo>
                    <a:pt x="8991" y="3552"/>
                    <a:pt x="8990" y="3544"/>
                    <a:pt x="8989" y="3536"/>
                  </a:cubicBezTo>
                  <a:cubicBezTo>
                    <a:pt x="8984" y="3501"/>
                    <a:pt x="8980" y="3466"/>
                    <a:pt x="8976" y="3431"/>
                  </a:cubicBezTo>
                  <a:cubicBezTo>
                    <a:pt x="8966" y="3360"/>
                    <a:pt x="8958" y="3290"/>
                    <a:pt x="8951" y="3222"/>
                  </a:cubicBezTo>
                  <a:cubicBezTo>
                    <a:pt x="8951" y="3220"/>
                    <a:pt x="8951" y="3219"/>
                    <a:pt x="8950" y="3216"/>
                  </a:cubicBezTo>
                  <a:cubicBezTo>
                    <a:pt x="8935" y="3075"/>
                    <a:pt x="8921" y="2939"/>
                    <a:pt x="8909" y="2811"/>
                  </a:cubicBezTo>
                  <a:cubicBezTo>
                    <a:pt x="8905" y="2764"/>
                    <a:pt x="8900" y="2717"/>
                    <a:pt x="8896" y="2669"/>
                  </a:cubicBezTo>
                  <a:cubicBezTo>
                    <a:pt x="8894" y="2657"/>
                    <a:pt x="8894" y="2657"/>
                    <a:pt x="8894" y="2657"/>
                  </a:cubicBezTo>
                  <a:cubicBezTo>
                    <a:pt x="8890" y="2614"/>
                    <a:pt x="8890" y="2614"/>
                    <a:pt x="8890" y="2614"/>
                  </a:cubicBezTo>
                  <a:cubicBezTo>
                    <a:pt x="8887" y="2575"/>
                    <a:pt x="8887" y="2575"/>
                    <a:pt x="8887" y="2575"/>
                  </a:cubicBezTo>
                  <a:cubicBezTo>
                    <a:pt x="8887" y="2575"/>
                    <a:pt x="8887" y="2574"/>
                    <a:pt x="8887" y="2573"/>
                  </a:cubicBezTo>
                  <a:cubicBezTo>
                    <a:pt x="8887" y="2571"/>
                    <a:pt x="8886" y="2569"/>
                    <a:pt x="8885" y="2566"/>
                  </a:cubicBezTo>
                  <a:cubicBezTo>
                    <a:pt x="8884" y="2547"/>
                    <a:pt x="8884" y="2547"/>
                    <a:pt x="8884" y="2547"/>
                  </a:cubicBezTo>
                  <a:cubicBezTo>
                    <a:pt x="8882" y="2532"/>
                    <a:pt x="8881" y="2517"/>
                    <a:pt x="8880" y="2501"/>
                  </a:cubicBezTo>
                  <a:cubicBezTo>
                    <a:pt x="8870" y="2389"/>
                    <a:pt x="8862" y="2283"/>
                    <a:pt x="8857" y="2185"/>
                  </a:cubicBezTo>
                  <a:cubicBezTo>
                    <a:pt x="8847" y="1996"/>
                    <a:pt x="8841" y="1788"/>
                    <a:pt x="8839" y="1550"/>
                  </a:cubicBezTo>
                  <a:cubicBezTo>
                    <a:pt x="8840" y="1547"/>
                    <a:pt x="8840" y="1547"/>
                    <a:pt x="8840" y="1547"/>
                  </a:cubicBezTo>
                  <a:cubicBezTo>
                    <a:pt x="8840" y="1545"/>
                    <a:pt x="8839" y="1543"/>
                    <a:pt x="8839" y="1542"/>
                  </a:cubicBezTo>
                  <a:cubicBezTo>
                    <a:pt x="8838" y="1310"/>
                    <a:pt x="8841" y="1078"/>
                    <a:pt x="8843" y="923"/>
                  </a:cubicBezTo>
                  <a:cubicBezTo>
                    <a:pt x="8853" y="916"/>
                    <a:pt x="8861" y="906"/>
                    <a:pt x="8865" y="895"/>
                  </a:cubicBezTo>
                  <a:cubicBezTo>
                    <a:pt x="8868" y="888"/>
                    <a:pt x="8870" y="882"/>
                    <a:pt x="8871" y="876"/>
                  </a:cubicBezTo>
                  <a:cubicBezTo>
                    <a:pt x="8872" y="872"/>
                    <a:pt x="8872" y="868"/>
                    <a:pt x="8872" y="863"/>
                  </a:cubicBezTo>
                  <a:cubicBezTo>
                    <a:pt x="8882" y="863"/>
                    <a:pt x="8891" y="857"/>
                    <a:pt x="8897" y="847"/>
                  </a:cubicBezTo>
                  <a:cubicBezTo>
                    <a:pt x="8903" y="839"/>
                    <a:pt x="8907" y="828"/>
                    <a:pt x="8908" y="816"/>
                  </a:cubicBezTo>
                  <a:cubicBezTo>
                    <a:pt x="8927" y="819"/>
                    <a:pt x="8927" y="819"/>
                    <a:pt x="8927" y="819"/>
                  </a:cubicBezTo>
                  <a:cubicBezTo>
                    <a:pt x="8930" y="819"/>
                    <a:pt x="8930" y="819"/>
                    <a:pt x="8930" y="819"/>
                  </a:cubicBezTo>
                  <a:cubicBezTo>
                    <a:pt x="8932" y="819"/>
                    <a:pt x="8935" y="818"/>
                    <a:pt x="8937" y="816"/>
                  </a:cubicBezTo>
                  <a:cubicBezTo>
                    <a:pt x="8943" y="816"/>
                    <a:pt x="8947" y="811"/>
                    <a:pt x="8947" y="805"/>
                  </a:cubicBezTo>
                  <a:cubicBezTo>
                    <a:pt x="8947" y="772"/>
                    <a:pt x="8947" y="772"/>
                    <a:pt x="8947" y="772"/>
                  </a:cubicBezTo>
                  <a:cubicBezTo>
                    <a:pt x="8947" y="761"/>
                    <a:pt x="8947" y="750"/>
                    <a:pt x="8947" y="739"/>
                  </a:cubicBezTo>
                  <a:cubicBezTo>
                    <a:pt x="8947" y="735"/>
                    <a:pt x="8944" y="730"/>
                    <a:pt x="8939" y="729"/>
                  </a:cubicBezTo>
                  <a:cubicBezTo>
                    <a:pt x="8938" y="727"/>
                    <a:pt x="8935" y="725"/>
                    <a:pt x="8932" y="725"/>
                  </a:cubicBezTo>
                  <a:cubicBezTo>
                    <a:pt x="8814" y="725"/>
                    <a:pt x="8814" y="725"/>
                    <a:pt x="8814" y="725"/>
                  </a:cubicBezTo>
                  <a:cubicBezTo>
                    <a:pt x="8817" y="712"/>
                    <a:pt x="8816" y="694"/>
                    <a:pt x="8814" y="669"/>
                  </a:cubicBezTo>
                  <a:cubicBezTo>
                    <a:pt x="8810" y="645"/>
                    <a:pt x="8805" y="623"/>
                    <a:pt x="8798" y="602"/>
                  </a:cubicBezTo>
                  <a:cubicBezTo>
                    <a:pt x="8787" y="570"/>
                    <a:pt x="8765" y="527"/>
                    <a:pt x="8724" y="507"/>
                  </a:cubicBezTo>
                  <a:cubicBezTo>
                    <a:pt x="8725" y="497"/>
                    <a:pt x="8725" y="497"/>
                    <a:pt x="8725" y="497"/>
                  </a:cubicBezTo>
                  <a:cubicBezTo>
                    <a:pt x="8725" y="485"/>
                    <a:pt x="8725" y="485"/>
                    <a:pt x="8725" y="485"/>
                  </a:cubicBezTo>
                  <a:cubicBezTo>
                    <a:pt x="8752" y="487"/>
                    <a:pt x="8752" y="487"/>
                    <a:pt x="8752" y="487"/>
                  </a:cubicBezTo>
                  <a:cubicBezTo>
                    <a:pt x="8759" y="487"/>
                    <a:pt x="8764" y="482"/>
                    <a:pt x="8764" y="475"/>
                  </a:cubicBezTo>
                  <a:cubicBezTo>
                    <a:pt x="8764" y="473"/>
                    <a:pt x="8763" y="472"/>
                    <a:pt x="8762" y="470"/>
                  </a:cubicBezTo>
                  <a:cubicBezTo>
                    <a:pt x="8763" y="470"/>
                    <a:pt x="8763" y="470"/>
                    <a:pt x="8763" y="470"/>
                  </a:cubicBezTo>
                  <a:cubicBezTo>
                    <a:pt x="8763" y="470"/>
                    <a:pt x="8764" y="470"/>
                    <a:pt x="8764" y="469"/>
                  </a:cubicBezTo>
                  <a:cubicBezTo>
                    <a:pt x="8764" y="462"/>
                    <a:pt x="8764" y="462"/>
                    <a:pt x="8764" y="462"/>
                  </a:cubicBezTo>
                  <a:cubicBezTo>
                    <a:pt x="8764" y="453"/>
                    <a:pt x="8764" y="444"/>
                    <a:pt x="8763" y="436"/>
                  </a:cubicBezTo>
                  <a:cubicBezTo>
                    <a:pt x="8763" y="435"/>
                    <a:pt x="8763" y="433"/>
                    <a:pt x="8762" y="432"/>
                  </a:cubicBezTo>
                  <a:cubicBezTo>
                    <a:pt x="8763" y="430"/>
                    <a:pt x="8763" y="426"/>
                    <a:pt x="8763" y="423"/>
                  </a:cubicBezTo>
                  <a:cubicBezTo>
                    <a:pt x="8763" y="416"/>
                    <a:pt x="8758" y="410"/>
                    <a:pt x="8751" y="410"/>
                  </a:cubicBezTo>
                  <a:cubicBezTo>
                    <a:pt x="8701" y="410"/>
                    <a:pt x="8701" y="410"/>
                    <a:pt x="8701" y="410"/>
                  </a:cubicBezTo>
                  <a:cubicBezTo>
                    <a:pt x="8702" y="410"/>
                    <a:pt x="8702" y="408"/>
                    <a:pt x="8702" y="406"/>
                  </a:cubicBezTo>
                  <a:cubicBezTo>
                    <a:pt x="8703" y="398"/>
                    <a:pt x="8703" y="398"/>
                    <a:pt x="8703" y="398"/>
                  </a:cubicBezTo>
                  <a:cubicBezTo>
                    <a:pt x="8703" y="390"/>
                    <a:pt x="8703" y="390"/>
                    <a:pt x="8703" y="390"/>
                  </a:cubicBezTo>
                  <a:cubicBezTo>
                    <a:pt x="8708" y="392"/>
                    <a:pt x="8708" y="392"/>
                    <a:pt x="8708" y="392"/>
                  </a:cubicBezTo>
                  <a:cubicBezTo>
                    <a:pt x="8709" y="392"/>
                    <a:pt x="8709" y="392"/>
                    <a:pt x="8709" y="392"/>
                  </a:cubicBezTo>
                  <a:cubicBezTo>
                    <a:pt x="8712" y="392"/>
                    <a:pt x="8714" y="391"/>
                    <a:pt x="8717" y="389"/>
                  </a:cubicBezTo>
                  <a:cubicBezTo>
                    <a:pt x="8718" y="389"/>
                    <a:pt x="8719" y="388"/>
                    <a:pt x="8721" y="387"/>
                  </a:cubicBezTo>
                  <a:cubicBezTo>
                    <a:pt x="8722" y="386"/>
                    <a:pt x="8725" y="382"/>
                    <a:pt x="8724" y="378"/>
                  </a:cubicBezTo>
                  <a:cubicBezTo>
                    <a:pt x="8723" y="367"/>
                    <a:pt x="8722" y="361"/>
                    <a:pt x="8720" y="355"/>
                  </a:cubicBezTo>
                  <a:cubicBezTo>
                    <a:pt x="8718" y="347"/>
                    <a:pt x="8716" y="341"/>
                    <a:pt x="8712" y="334"/>
                  </a:cubicBezTo>
                  <a:cubicBezTo>
                    <a:pt x="8710" y="329"/>
                    <a:pt x="8706" y="325"/>
                    <a:pt x="8701" y="325"/>
                  </a:cubicBezTo>
                  <a:cubicBezTo>
                    <a:pt x="8661" y="325"/>
                    <a:pt x="8661" y="325"/>
                    <a:pt x="8661" y="325"/>
                  </a:cubicBezTo>
                  <a:cubicBezTo>
                    <a:pt x="8663" y="2"/>
                    <a:pt x="8663" y="2"/>
                    <a:pt x="8663" y="2"/>
                  </a:cubicBezTo>
                  <a:cubicBezTo>
                    <a:pt x="8661" y="0"/>
                    <a:pt x="8661" y="0"/>
                    <a:pt x="8661" y="0"/>
                  </a:cubicBezTo>
                  <a:cubicBezTo>
                    <a:pt x="8612" y="0"/>
                    <a:pt x="8612" y="0"/>
                    <a:pt x="8612" y="0"/>
                  </a:cubicBezTo>
                  <a:cubicBezTo>
                    <a:pt x="8610" y="327"/>
                    <a:pt x="8610" y="327"/>
                    <a:pt x="8610" y="327"/>
                  </a:cubicBezTo>
                  <a:cubicBezTo>
                    <a:pt x="8580" y="325"/>
                    <a:pt x="8580" y="325"/>
                    <a:pt x="8580" y="325"/>
                  </a:cubicBezTo>
                  <a:cubicBezTo>
                    <a:pt x="8574" y="325"/>
                    <a:pt x="8569" y="329"/>
                    <a:pt x="8568" y="334"/>
                  </a:cubicBezTo>
                  <a:cubicBezTo>
                    <a:pt x="8564" y="342"/>
                    <a:pt x="8561" y="349"/>
                    <a:pt x="8560" y="355"/>
                  </a:cubicBezTo>
                  <a:cubicBezTo>
                    <a:pt x="8557" y="362"/>
                    <a:pt x="8556" y="369"/>
                    <a:pt x="8555" y="375"/>
                  </a:cubicBezTo>
                  <a:cubicBezTo>
                    <a:pt x="8555" y="379"/>
                    <a:pt x="8556" y="382"/>
                    <a:pt x="8558" y="385"/>
                  </a:cubicBezTo>
                  <a:cubicBezTo>
                    <a:pt x="8561" y="390"/>
                    <a:pt x="8565" y="392"/>
                    <a:pt x="8570" y="392"/>
                  </a:cubicBezTo>
                  <a:cubicBezTo>
                    <a:pt x="8580" y="392"/>
                    <a:pt x="8580" y="392"/>
                    <a:pt x="8580" y="392"/>
                  </a:cubicBezTo>
                  <a:cubicBezTo>
                    <a:pt x="8577" y="398"/>
                    <a:pt x="8578" y="405"/>
                    <a:pt x="8578" y="413"/>
                  </a:cubicBezTo>
                  <a:cubicBezTo>
                    <a:pt x="8534" y="410"/>
                    <a:pt x="8534" y="410"/>
                    <a:pt x="8534" y="410"/>
                  </a:cubicBezTo>
                  <a:cubicBezTo>
                    <a:pt x="8527" y="410"/>
                    <a:pt x="8522" y="415"/>
                    <a:pt x="8522" y="422"/>
                  </a:cubicBezTo>
                  <a:cubicBezTo>
                    <a:pt x="8522" y="424"/>
                    <a:pt x="8522" y="424"/>
                    <a:pt x="8522" y="424"/>
                  </a:cubicBezTo>
                  <a:cubicBezTo>
                    <a:pt x="8522" y="435"/>
                    <a:pt x="8522" y="444"/>
                    <a:pt x="8522" y="453"/>
                  </a:cubicBezTo>
                  <a:cubicBezTo>
                    <a:pt x="8521" y="460"/>
                    <a:pt x="8521" y="460"/>
                    <a:pt x="8521" y="460"/>
                  </a:cubicBezTo>
                  <a:cubicBezTo>
                    <a:pt x="8521" y="473"/>
                    <a:pt x="8521" y="473"/>
                    <a:pt x="8521" y="473"/>
                  </a:cubicBezTo>
                  <a:cubicBezTo>
                    <a:pt x="8521" y="476"/>
                    <a:pt x="8522" y="478"/>
                    <a:pt x="8524" y="481"/>
                  </a:cubicBezTo>
                  <a:cubicBezTo>
                    <a:pt x="8526" y="485"/>
                    <a:pt x="8530" y="487"/>
                    <a:pt x="8534" y="487"/>
                  </a:cubicBezTo>
                  <a:cubicBezTo>
                    <a:pt x="8559" y="487"/>
                    <a:pt x="8559" y="487"/>
                    <a:pt x="8559" y="487"/>
                  </a:cubicBezTo>
                  <a:cubicBezTo>
                    <a:pt x="8556" y="498"/>
                    <a:pt x="8556" y="512"/>
                    <a:pt x="8556" y="525"/>
                  </a:cubicBezTo>
                  <a:cubicBezTo>
                    <a:pt x="8550" y="528"/>
                    <a:pt x="8543" y="532"/>
                    <a:pt x="8534" y="540"/>
                  </a:cubicBezTo>
                  <a:cubicBezTo>
                    <a:pt x="8527" y="547"/>
                    <a:pt x="8521" y="554"/>
                    <a:pt x="8515" y="563"/>
                  </a:cubicBezTo>
                  <a:cubicBezTo>
                    <a:pt x="8506" y="575"/>
                    <a:pt x="8498" y="592"/>
                    <a:pt x="8491" y="614"/>
                  </a:cubicBezTo>
                  <a:cubicBezTo>
                    <a:pt x="8486" y="630"/>
                    <a:pt x="8482" y="648"/>
                    <a:pt x="8479" y="672"/>
                  </a:cubicBezTo>
                  <a:cubicBezTo>
                    <a:pt x="8477" y="695"/>
                    <a:pt x="8476" y="713"/>
                    <a:pt x="8476" y="728"/>
                  </a:cubicBezTo>
                  <a:cubicBezTo>
                    <a:pt x="8364" y="725"/>
                    <a:pt x="8364" y="725"/>
                    <a:pt x="8364" y="725"/>
                  </a:cubicBezTo>
                  <a:cubicBezTo>
                    <a:pt x="8360" y="725"/>
                    <a:pt x="8357" y="726"/>
                    <a:pt x="8354" y="729"/>
                  </a:cubicBezTo>
                  <a:cubicBezTo>
                    <a:pt x="8350" y="730"/>
                    <a:pt x="8347" y="735"/>
                    <a:pt x="8347" y="739"/>
                  </a:cubicBezTo>
                  <a:cubicBezTo>
                    <a:pt x="8347" y="772"/>
                    <a:pt x="8347" y="772"/>
                    <a:pt x="8347" y="772"/>
                  </a:cubicBezTo>
                  <a:cubicBezTo>
                    <a:pt x="8347" y="783"/>
                    <a:pt x="8347" y="794"/>
                    <a:pt x="8347" y="805"/>
                  </a:cubicBezTo>
                  <a:cubicBezTo>
                    <a:pt x="8347" y="811"/>
                    <a:pt x="8352" y="816"/>
                    <a:pt x="8359" y="817"/>
                  </a:cubicBezTo>
                  <a:cubicBezTo>
                    <a:pt x="8360" y="818"/>
                    <a:pt x="8362" y="819"/>
                    <a:pt x="8364" y="819"/>
                  </a:cubicBezTo>
                  <a:cubicBezTo>
                    <a:pt x="8388" y="819"/>
                    <a:pt x="8388" y="819"/>
                    <a:pt x="8388" y="819"/>
                  </a:cubicBezTo>
                  <a:cubicBezTo>
                    <a:pt x="8387" y="827"/>
                    <a:pt x="8390" y="837"/>
                    <a:pt x="8397" y="847"/>
                  </a:cubicBezTo>
                  <a:cubicBezTo>
                    <a:pt x="8403" y="856"/>
                    <a:pt x="8413" y="863"/>
                    <a:pt x="8424" y="865"/>
                  </a:cubicBezTo>
                  <a:cubicBezTo>
                    <a:pt x="8423" y="867"/>
                    <a:pt x="8422" y="871"/>
                    <a:pt x="8423" y="876"/>
                  </a:cubicBezTo>
                  <a:cubicBezTo>
                    <a:pt x="8424" y="883"/>
                    <a:pt x="8426" y="889"/>
                    <a:pt x="8429" y="895"/>
                  </a:cubicBezTo>
                  <a:cubicBezTo>
                    <a:pt x="8433" y="906"/>
                    <a:pt x="8441" y="916"/>
                    <a:pt x="8451" y="924"/>
                  </a:cubicBezTo>
                  <a:cubicBezTo>
                    <a:pt x="8455" y="1154"/>
                    <a:pt x="8456" y="1361"/>
                    <a:pt x="8455" y="1543"/>
                  </a:cubicBezTo>
                  <a:cubicBezTo>
                    <a:pt x="8454" y="1544"/>
                    <a:pt x="8454" y="1546"/>
                    <a:pt x="8454" y="1547"/>
                  </a:cubicBezTo>
                  <a:cubicBezTo>
                    <a:pt x="8455" y="1550"/>
                    <a:pt x="8455" y="1550"/>
                    <a:pt x="8455" y="1550"/>
                  </a:cubicBezTo>
                  <a:cubicBezTo>
                    <a:pt x="8453" y="1790"/>
                    <a:pt x="8447" y="1998"/>
                    <a:pt x="8437" y="2185"/>
                  </a:cubicBezTo>
                  <a:cubicBezTo>
                    <a:pt x="8432" y="2283"/>
                    <a:pt x="8424" y="2389"/>
                    <a:pt x="8414" y="2501"/>
                  </a:cubicBezTo>
                  <a:cubicBezTo>
                    <a:pt x="8413" y="2523"/>
                    <a:pt x="8410" y="2545"/>
                    <a:pt x="8408" y="2567"/>
                  </a:cubicBezTo>
                  <a:cubicBezTo>
                    <a:pt x="8408" y="2570"/>
                    <a:pt x="8408" y="2572"/>
                    <a:pt x="8408" y="2573"/>
                  </a:cubicBezTo>
                  <a:cubicBezTo>
                    <a:pt x="8408" y="2575"/>
                    <a:pt x="8408" y="2575"/>
                    <a:pt x="8408" y="2575"/>
                  </a:cubicBezTo>
                  <a:cubicBezTo>
                    <a:pt x="8404" y="2614"/>
                    <a:pt x="8404" y="2614"/>
                    <a:pt x="8404" y="2614"/>
                  </a:cubicBezTo>
                  <a:cubicBezTo>
                    <a:pt x="8400" y="2657"/>
                    <a:pt x="8400" y="2657"/>
                    <a:pt x="8400" y="2657"/>
                  </a:cubicBezTo>
                  <a:cubicBezTo>
                    <a:pt x="8399" y="2669"/>
                    <a:pt x="8399" y="2669"/>
                    <a:pt x="8399" y="2669"/>
                  </a:cubicBezTo>
                  <a:cubicBezTo>
                    <a:pt x="8394" y="2717"/>
                    <a:pt x="8389" y="2764"/>
                    <a:pt x="8385" y="2811"/>
                  </a:cubicBezTo>
                  <a:cubicBezTo>
                    <a:pt x="8371" y="2959"/>
                    <a:pt x="8358" y="3092"/>
                    <a:pt x="8343" y="3217"/>
                  </a:cubicBezTo>
                  <a:cubicBezTo>
                    <a:pt x="8343" y="3219"/>
                    <a:pt x="8343" y="3221"/>
                    <a:pt x="8343" y="3222"/>
                  </a:cubicBezTo>
                  <a:cubicBezTo>
                    <a:pt x="8335" y="3299"/>
                    <a:pt x="8327" y="3369"/>
                    <a:pt x="8319" y="3431"/>
                  </a:cubicBezTo>
                  <a:cubicBezTo>
                    <a:pt x="8314" y="3466"/>
                    <a:pt x="8310" y="3501"/>
                    <a:pt x="8305" y="3536"/>
                  </a:cubicBezTo>
                  <a:cubicBezTo>
                    <a:pt x="8304" y="3544"/>
                    <a:pt x="8303" y="3552"/>
                    <a:pt x="8302" y="3560"/>
                  </a:cubicBezTo>
                  <a:cubicBezTo>
                    <a:pt x="8302" y="3561"/>
                    <a:pt x="8301" y="3564"/>
                    <a:pt x="8301" y="3565"/>
                  </a:cubicBezTo>
                  <a:cubicBezTo>
                    <a:pt x="8301" y="3567"/>
                    <a:pt x="8301" y="3569"/>
                    <a:pt x="8301" y="3570"/>
                  </a:cubicBezTo>
                  <a:cubicBezTo>
                    <a:pt x="8298" y="3586"/>
                    <a:pt x="8298" y="3586"/>
                    <a:pt x="8298" y="3586"/>
                  </a:cubicBezTo>
                  <a:cubicBezTo>
                    <a:pt x="8296" y="3601"/>
                    <a:pt x="8296" y="3601"/>
                    <a:pt x="8296" y="3601"/>
                  </a:cubicBezTo>
                  <a:cubicBezTo>
                    <a:pt x="8291" y="3636"/>
                    <a:pt x="8287" y="3671"/>
                    <a:pt x="8281" y="3706"/>
                  </a:cubicBezTo>
                  <a:cubicBezTo>
                    <a:pt x="8272" y="3772"/>
                    <a:pt x="8261" y="3842"/>
                    <a:pt x="8248" y="3914"/>
                  </a:cubicBezTo>
                  <a:cubicBezTo>
                    <a:pt x="8242" y="3949"/>
                    <a:pt x="8236" y="3983"/>
                    <a:pt x="8229" y="4018"/>
                  </a:cubicBezTo>
                  <a:cubicBezTo>
                    <a:pt x="8227" y="4030"/>
                    <a:pt x="8227" y="4030"/>
                    <a:pt x="8227" y="4030"/>
                  </a:cubicBezTo>
                  <a:cubicBezTo>
                    <a:pt x="8227" y="4032"/>
                    <a:pt x="8227" y="4032"/>
                    <a:pt x="8227" y="4032"/>
                  </a:cubicBezTo>
                  <a:cubicBezTo>
                    <a:pt x="8222" y="4059"/>
                    <a:pt x="8215" y="4095"/>
                    <a:pt x="8207" y="4126"/>
                  </a:cubicBezTo>
                  <a:cubicBezTo>
                    <a:pt x="8100" y="4125"/>
                    <a:pt x="8100" y="4125"/>
                    <a:pt x="8100" y="4125"/>
                  </a:cubicBezTo>
                  <a:cubicBezTo>
                    <a:pt x="8098" y="4125"/>
                    <a:pt x="8095" y="4126"/>
                    <a:pt x="8093" y="4127"/>
                  </a:cubicBezTo>
                  <a:cubicBezTo>
                    <a:pt x="8092" y="4127"/>
                    <a:pt x="8090" y="4128"/>
                    <a:pt x="8088" y="4130"/>
                  </a:cubicBezTo>
                  <a:cubicBezTo>
                    <a:pt x="8086" y="4132"/>
                    <a:pt x="8085" y="4135"/>
                    <a:pt x="8085" y="4138"/>
                  </a:cubicBezTo>
                  <a:cubicBezTo>
                    <a:pt x="8084" y="4144"/>
                    <a:pt x="8084" y="4149"/>
                    <a:pt x="8084" y="4155"/>
                  </a:cubicBezTo>
                  <a:cubicBezTo>
                    <a:pt x="8084" y="4159"/>
                    <a:pt x="8084" y="4164"/>
                    <a:pt x="8085" y="4168"/>
                  </a:cubicBezTo>
                  <a:cubicBezTo>
                    <a:pt x="8032" y="4166"/>
                    <a:pt x="8032" y="4166"/>
                    <a:pt x="8032" y="4166"/>
                  </a:cubicBezTo>
                  <a:cubicBezTo>
                    <a:pt x="8030" y="4166"/>
                    <a:pt x="8027" y="4167"/>
                    <a:pt x="8024" y="4169"/>
                  </a:cubicBezTo>
                  <a:cubicBezTo>
                    <a:pt x="8021" y="4170"/>
                    <a:pt x="8019" y="4173"/>
                    <a:pt x="8018" y="4176"/>
                  </a:cubicBezTo>
                  <a:cubicBezTo>
                    <a:pt x="8013" y="4198"/>
                    <a:pt x="8014" y="4222"/>
                    <a:pt x="8022" y="4244"/>
                  </a:cubicBezTo>
                  <a:cubicBezTo>
                    <a:pt x="8023" y="4249"/>
                    <a:pt x="8028" y="4252"/>
                    <a:pt x="8033" y="4252"/>
                  </a:cubicBezTo>
                  <a:cubicBezTo>
                    <a:pt x="8104" y="4252"/>
                    <a:pt x="8104" y="4252"/>
                    <a:pt x="8104" y="4252"/>
                  </a:cubicBezTo>
                  <a:cubicBezTo>
                    <a:pt x="8102" y="4253"/>
                    <a:pt x="8102" y="4253"/>
                    <a:pt x="8102" y="4253"/>
                  </a:cubicBezTo>
                  <a:cubicBezTo>
                    <a:pt x="8100" y="4267"/>
                    <a:pt x="8100" y="4267"/>
                    <a:pt x="8100" y="4267"/>
                  </a:cubicBezTo>
                  <a:cubicBezTo>
                    <a:pt x="8100" y="4267"/>
                    <a:pt x="8032" y="4573"/>
                    <a:pt x="7990" y="4692"/>
                  </a:cubicBezTo>
                  <a:cubicBezTo>
                    <a:pt x="7974" y="4738"/>
                    <a:pt x="7957" y="4784"/>
                    <a:pt x="7935" y="4843"/>
                  </a:cubicBezTo>
                  <a:cubicBezTo>
                    <a:pt x="7934" y="4845"/>
                    <a:pt x="7934" y="4845"/>
                    <a:pt x="7934" y="4845"/>
                  </a:cubicBezTo>
                  <a:cubicBezTo>
                    <a:pt x="7933" y="4847"/>
                    <a:pt x="7933" y="4847"/>
                    <a:pt x="7933" y="4847"/>
                  </a:cubicBezTo>
                  <a:cubicBezTo>
                    <a:pt x="7931" y="4851"/>
                    <a:pt x="7931" y="4851"/>
                    <a:pt x="7931" y="4851"/>
                  </a:cubicBezTo>
                  <a:cubicBezTo>
                    <a:pt x="7903" y="4928"/>
                    <a:pt x="7873" y="5007"/>
                    <a:pt x="7847" y="5089"/>
                  </a:cubicBezTo>
                  <a:cubicBezTo>
                    <a:pt x="7836" y="5122"/>
                    <a:pt x="7825" y="5155"/>
                    <a:pt x="7814" y="5188"/>
                  </a:cubicBezTo>
                  <a:cubicBezTo>
                    <a:pt x="7803" y="5221"/>
                    <a:pt x="7791" y="5253"/>
                    <a:pt x="7779" y="5286"/>
                  </a:cubicBezTo>
                  <a:cubicBezTo>
                    <a:pt x="7779" y="5286"/>
                    <a:pt x="7779" y="5286"/>
                    <a:pt x="7779" y="5286"/>
                  </a:cubicBezTo>
                  <a:cubicBezTo>
                    <a:pt x="7779" y="5286"/>
                    <a:pt x="7378" y="6083"/>
                    <a:pt x="6994" y="6522"/>
                  </a:cubicBezTo>
                  <a:cubicBezTo>
                    <a:pt x="4432" y="6522"/>
                    <a:pt x="4432" y="6522"/>
                    <a:pt x="4432" y="6522"/>
                  </a:cubicBezTo>
                  <a:cubicBezTo>
                    <a:pt x="4432" y="3926"/>
                    <a:pt x="4432" y="3926"/>
                    <a:pt x="4432" y="3926"/>
                  </a:cubicBezTo>
                  <a:cubicBezTo>
                    <a:pt x="3288" y="2505"/>
                    <a:pt x="3288" y="2505"/>
                    <a:pt x="3288" y="2505"/>
                  </a:cubicBezTo>
                  <a:cubicBezTo>
                    <a:pt x="3288" y="6522"/>
                    <a:pt x="3288" y="6522"/>
                    <a:pt x="3288" y="6522"/>
                  </a:cubicBezTo>
                  <a:cubicBezTo>
                    <a:pt x="3012" y="6522"/>
                    <a:pt x="3012" y="6522"/>
                    <a:pt x="3012" y="6522"/>
                  </a:cubicBezTo>
                  <a:cubicBezTo>
                    <a:pt x="3012" y="3482"/>
                    <a:pt x="3012" y="3482"/>
                    <a:pt x="3012" y="3482"/>
                  </a:cubicBezTo>
                  <a:cubicBezTo>
                    <a:pt x="2242" y="3482"/>
                    <a:pt x="2242" y="3482"/>
                    <a:pt x="2242" y="3482"/>
                  </a:cubicBezTo>
                  <a:cubicBezTo>
                    <a:pt x="2242" y="6522"/>
                    <a:pt x="2242" y="6522"/>
                    <a:pt x="2242" y="6522"/>
                  </a:cubicBezTo>
                  <a:cubicBezTo>
                    <a:pt x="2095" y="6522"/>
                    <a:pt x="2095" y="6522"/>
                    <a:pt x="2095" y="6522"/>
                  </a:cubicBezTo>
                  <a:cubicBezTo>
                    <a:pt x="2095" y="4513"/>
                    <a:pt x="2095" y="4513"/>
                    <a:pt x="2095" y="4513"/>
                  </a:cubicBezTo>
                  <a:cubicBezTo>
                    <a:pt x="1351" y="4513"/>
                    <a:pt x="1351" y="4513"/>
                    <a:pt x="1351" y="4513"/>
                  </a:cubicBezTo>
                  <a:cubicBezTo>
                    <a:pt x="1351" y="5807"/>
                    <a:pt x="1351" y="5807"/>
                    <a:pt x="1351" y="5807"/>
                  </a:cubicBezTo>
                  <a:cubicBezTo>
                    <a:pt x="626" y="5807"/>
                    <a:pt x="626" y="5807"/>
                    <a:pt x="626" y="5807"/>
                  </a:cubicBezTo>
                  <a:cubicBezTo>
                    <a:pt x="626" y="6522"/>
                    <a:pt x="626" y="6522"/>
                    <a:pt x="626" y="6522"/>
                  </a:cubicBezTo>
                  <a:cubicBezTo>
                    <a:pt x="0" y="6522"/>
                    <a:pt x="0" y="6522"/>
                    <a:pt x="0" y="6522"/>
                  </a:cubicBezTo>
                  <a:cubicBezTo>
                    <a:pt x="0" y="8157"/>
                    <a:pt x="0" y="8157"/>
                    <a:pt x="0" y="8157"/>
                  </a:cubicBezTo>
                  <a:cubicBezTo>
                    <a:pt x="17531" y="8157"/>
                    <a:pt x="17531" y="8157"/>
                    <a:pt x="17531" y="8157"/>
                  </a:cubicBezTo>
                  <a:cubicBezTo>
                    <a:pt x="17531" y="7852"/>
                    <a:pt x="17531" y="7852"/>
                    <a:pt x="17531" y="7852"/>
                  </a:cubicBezTo>
                  <a:cubicBezTo>
                    <a:pt x="17531" y="7852"/>
                    <a:pt x="17531" y="7852"/>
                    <a:pt x="17531" y="7852"/>
                  </a:cubicBezTo>
                  <a:lnTo>
                    <a:pt x="17531" y="6350"/>
                  </a:lnTo>
                  <a:close/>
                  <a:moveTo>
                    <a:pt x="9342" y="5119"/>
                  </a:moveTo>
                  <a:cubicBezTo>
                    <a:pt x="9355" y="5162"/>
                    <a:pt x="9355" y="5162"/>
                    <a:pt x="9355" y="5162"/>
                  </a:cubicBezTo>
                  <a:cubicBezTo>
                    <a:pt x="9367" y="5200"/>
                    <a:pt x="9367" y="5200"/>
                    <a:pt x="9367" y="5200"/>
                  </a:cubicBezTo>
                  <a:cubicBezTo>
                    <a:pt x="9334" y="5183"/>
                    <a:pt x="9300" y="5168"/>
                    <a:pt x="9271" y="5156"/>
                  </a:cubicBezTo>
                  <a:cubicBezTo>
                    <a:pt x="9279" y="5154"/>
                    <a:pt x="9279" y="5154"/>
                    <a:pt x="9279" y="5154"/>
                  </a:cubicBezTo>
                  <a:cubicBezTo>
                    <a:pt x="9298" y="5143"/>
                    <a:pt x="9313" y="5134"/>
                    <a:pt x="9327" y="5127"/>
                  </a:cubicBezTo>
                  <a:cubicBezTo>
                    <a:pt x="9332" y="5124"/>
                    <a:pt x="9337" y="5122"/>
                    <a:pt x="9342" y="5119"/>
                  </a:cubicBezTo>
                  <a:close/>
                  <a:moveTo>
                    <a:pt x="9260" y="5544"/>
                  </a:moveTo>
                  <a:cubicBezTo>
                    <a:pt x="9223" y="5543"/>
                    <a:pt x="9223" y="5543"/>
                    <a:pt x="9223" y="5543"/>
                  </a:cubicBezTo>
                  <a:cubicBezTo>
                    <a:pt x="9225" y="5540"/>
                    <a:pt x="9225" y="5540"/>
                    <a:pt x="9225" y="5540"/>
                  </a:cubicBezTo>
                  <a:cubicBezTo>
                    <a:pt x="9225" y="5537"/>
                    <a:pt x="9225" y="5537"/>
                    <a:pt x="9225" y="5537"/>
                  </a:cubicBezTo>
                  <a:cubicBezTo>
                    <a:pt x="9226" y="5532"/>
                    <a:pt x="9226" y="5532"/>
                    <a:pt x="9226" y="5532"/>
                  </a:cubicBezTo>
                  <a:cubicBezTo>
                    <a:pt x="9226" y="5529"/>
                    <a:pt x="9226" y="5527"/>
                    <a:pt x="9227" y="5524"/>
                  </a:cubicBezTo>
                  <a:cubicBezTo>
                    <a:pt x="9260" y="5527"/>
                    <a:pt x="9260" y="5527"/>
                    <a:pt x="9260" y="5527"/>
                  </a:cubicBezTo>
                  <a:cubicBezTo>
                    <a:pt x="9259" y="5529"/>
                    <a:pt x="9259" y="5529"/>
                    <a:pt x="9259" y="5529"/>
                  </a:cubicBezTo>
                  <a:cubicBezTo>
                    <a:pt x="9259" y="5534"/>
                    <a:pt x="9260" y="5539"/>
                    <a:pt x="9260" y="5544"/>
                  </a:cubicBezTo>
                  <a:close/>
                  <a:moveTo>
                    <a:pt x="9170" y="5426"/>
                  </a:moveTo>
                  <a:cubicBezTo>
                    <a:pt x="9172" y="5314"/>
                    <a:pt x="9172" y="5314"/>
                    <a:pt x="9172" y="5314"/>
                  </a:cubicBezTo>
                  <a:cubicBezTo>
                    <a:pt x="9284" y="5316"/>
                    <a:pt x="9284" y="5316"/>
                    <a:pt x="9284" y="5316"/>
                  </a:cubicBezTo>
                  <a:cubicBezTo>
                    <a:pt x="9282" y="5426"/>
                    <a:pt x="9282" y="5426"/>
                    <a:pt x="9282" y="5426"/>
                  </a:cubicBezTo>
                  <a:lnTo>
                    <a:pt x="9170" y="5426"/>
                  </a:lnTo>
                  <a:close/>
                  <a:moveTo>
                    <a:pt x="9160" y="5235"/>
                  </a:moveTo>
                  <a:cubicBezTo>
                    <a:pt x="9168" y="5233"/>
                    <a:pt x="9176" y="5228"/>
                    <a:pt x="9187" y="5220"/>
                  </a:cubicBezTo>
                  <a:cubicBezTo>
                    <a:pt x="9195" y="5214"/>
                    <a:pt x="9195" y="5214"/>
                    <a:pt x="9195" y="5214"/>
                  </a:cubicBezTo>
                  <a:cubicBezTo>
                    <a:pt x="9206" y="5206"/>
                    <a:pt x="9206" y="5206"/>
                    <a:pt x="9206" y="5206"/>
                  </a:cubicBezTo>
                  <a:cubicBezTo>
                    <a:pt x="9212" y="5202"/>
                    <a:pt x="9212" y="5202"/>
                    <a:pt x="9212" y="5202"/>
                  </a:cubicBezTo>
                  <a:cubicBezTo>
                    <a:pt x="9226" y="5192"/>
                    <a:pt x="9226" y="5192"/>
                    <a:pt x="9226" y="5192"/>
                  </a:cubicBezTo>
                  <a:cubicBezTo>
                    <a:pt x="9232" y="5195"/>
                    <a:pt x="9232" y="5195"/>
                    <a:pt x="9232" y="5195"/>
                  </a:cubicBezTo>
                  <a:cubicBezTo>
                    <a:pt x="9239" y="5198"/>
                    <a:pt x="9239" y="5198"/>
                    <a:pt x="9239" y="5198"/>
                  </a:cubicBezTo>
                  <a:cubicBezTo>
                    <a:pt x="9242" y="5199"/>
                    <a:pt x="9242" y="5199"/>
                    <a:pt x="9242" y="5199"/>
                  </a:cubicBezTo>
                  <a:cubicBezTo>
                    <a:pt x="9275" y="5214"/>
                    <a:pt x="9299" y="5225"/>
                    <a:pt x="9322" y="5235"/>
                  </a:cubicBezTo>
                  <a:lnTo>
                    <a:pt x="9160" y="5235"/>
                  </a:lnTo>
                  <a:close/>
                  <a:moveTo>
                    <a:pt x="9010" y="5541"/>
                  </a:moveTo>
                  <a:cubicBezTo>
                    <a:pt x="9010" y="5542"/>
                    <a:pt x="9010" y="5543"/>
                    <a:pt x="9010" y="5544"/>
                  </a:cubicBezTo>
                  <a:cubicBezTo>
                    <a:pt x="8967" y="5543"/>
                    <a:pt x="8967" y="5543"/>
                    <a:pt x="8967" y="5543"/>
                  </a:cubicBezTo>
                  <a:cubicBezTo>
                    <a:pt x="8969" y="5541"/>
                    <a:pt x="8969" y="5541"/>
                    <a:pt x="8969" y="5541"/>
                  </a:cubicBezTo>
                  <a:cubicBezTo>
                    <a:pt x="8969" y="5539"/>
                    <a:pt x="8969" y="5539"/>
                    <a:pt x="8969" y="5539"/>
                  </a:cubicBezTo>
                  <a:cubicBezTo>
                    <a:pt x="8969" y="5537"/>
                    <a:pt x="8969" y="5537"/>
                    <a:pt x="8969" y="5537"/>
                  </a:cubicBezTo>
                  <a:cubicBezTo>
                    <a:pt x="8969" y="5534"/>
                    <a:pt x="8970" y="5531"/>
                    <a:pt x="8970" y="5529"/>
                  </a:cubicBezTo>
                  <a:cubicBezTo>
                    <a:pt x="8970" y="5527"/>
                    <a:pt x="8970" y="5526"/>
                    <a:pt x="8970" y="5525"/>
                  </a:cubicBezTo>
                  <a:cubicBezTo>
                    <a:pt x="9008" y="5527"/>
                    <a:pt x="9008" y="5527"/>
                    <a:pt x="9008" y="5527"/>
                  </a:cubicBezTo>
                  <a:cubicBezTo>
                    <a:pt x="9008" y="5529"/>
                    <a:pt x="9008" y="5529"/>
                    <a:pt x="9008" y="5529"/>
                  </a:cubicBezTo>
                  <a:cubicBezTo>
                    <a:pt x="9009" y="5535"/>
                    <a:pt x="9010" y="5538"/>
                    <a:pt x="9010" y="5541"/>
                  </a:cubicBezTo>
                  <a:close/>
                  <a:moveTo>
                    <a:pt x="8989" y="5429"/>
                  </a:moveTo>
                  <a:cubicBezTo>
                    <a:pt x="8992" y="5317"/>
                    <a:pt x="8992" y="5317"/>
                    <a:pt x="8992" y="5317"/>
                  </a:cubicBezTo>
                  <a:cubicBezTo>
                    <a:pt x="9104" y="5320"/>
                    <a:pt x="9104" y="5320"/>
                    <a:pt x="9104" y="5320"/>
                  </a:cubicBezTo>
                  <a:cubicBezTo>
                    <a:pt x="9101" y="5430"/>
                    <a:pt x="9101" y="5430"/>
                    <a:pt x="9101" y="5430"/>
                  </a:cubicBezTo>
                  <a:lnTo>
                    <a:pt x="8989" y="5429"/>
                  </a:lnTo>
                  <a:close/>
                  <a:moveTo>
                    <a:pt x="8927" y="4012"/>
                  </a:moveTo>
                  <a:cubicBezTo>
                    <a:pt x="8926" y="4014"/>
                    <a:pt x="8926" y="4014"/>
                    <a:pt x="8926" y="4014"/>
                  </a:cubicBezTo>
                  <a:cubicBezTo>
                    <a:pt x="8951" y="4036"/>
                    <a:pt x="8977" y="4059"/>
                    <a:pt x="9004" y="4080"/>
                  </a:cubicBezTo>
                  <a:cubicBezTo>
                    <a:pt x="8848" y="4080"/>
                    <a:pt x="8848" y="4080"/>
                    <a:pt x="8848" y="4080"/>
                  </a:cubicBezTo>
                  <a:cubicBezTo>
                    <a:pt x="8872" y="4063"/>
                    <a:pt x="8898" y="4041"/>
                    <a:pt x="8927" y="4012"/>
                  </a:cubicBezTo>
                  <a:close/>
                  <a:moveTo>
                    <a:pt x="8829" y="4046"/>
                  </a:moveTo>
                  <a:cubicBezTo>
                    <a:pt x="8821" y="4013"/>
                    <a:pt x="8816" y="3980"/>
                    <a:pt x="8810" y="3939"/>
                  </a:cubicBezTo>
                  <a:cubicBezTo>
                    <a:pt x="8809" y="3936"/>
                    <a:pt x="8809" y="3936"/>
                    <a:pt x="8809" y="3936"/>
                  </a:cubicBezTo>
                  <a:cubicBezTo>
                    <a:pt x="8807" y="3914"/>
                    <a:pt x="8807" y="3914"/>
                    <a:pt x="8807" y="3914"/>
                  </a:cubicBezTo>
                  <a:cubicBezTo>
                    <a:pt x="8816" y="3925"/>
                    <a:pt x="8828" y="3934"/>
                    <a:pt x="8841" y="3944"/>
                  </a:cubicBezTo>
                  <a:cubicBezTo>
                    <a:pt x="8857" y="3957"/>
                    <a:pt x="8857" y="3957"/>
                    <a:pt x="8857" y="3957"/>
                  </a:cubicBezTo>
                  <a:cubicBezTo>
                    <a:pt x="8869" y="3966"/>
                    <a:pt x="8882" y="3977"/>
                    <a:pt x="8895" y="3988"/>
                  </a:cubicBezTo>
                  <a:cubicBezTo>
                    <a:pt x="8864" y="4014"/>
                    <a:pt x="8845" y="4031"/>
                    <a:pt x="8829" y="4046"/>
                  </a:cubicBezTo>
                  <a:close/>
                  <a:moveTo>
                    <a:pt x="9030" y="4645"/>
                  </a:moveTo>
                  <a:cubicBezTo>
                    <a:pt x="9027" y="4645"/>
                    <a:pt x="9027" y="4645"/>
                    <a:pt x="9027" y="4645"/>
                  </a:cubicBezTo>
                  <a:cubicBezTo>
                    <a:pt x="9024" y="4647"/>
                    <a:pt x="9024" y="4647"/>
                    <a:pt x="9024" y="4647"/>
                  </a:cubicBezTo>
                  <a:cubicBezTo>
                    <a:pt x="9008" y="4662"/>
                    <a:pt x="8992" y="4677"/>
                    <a:pt x="8975" y="4692"/>
                  </a:cubicBezTo>
                  <a:cubicBezTo>
                    <a:pt x="8962" y="4640"/>
                    <a:pt x="8962" y="4640"/>
                    <a:pt x="8962" y="4640"/>
                  </a:cubicBezTo>
                  <a:cubicBezTo>
                    <a:pt x="8948" y="4585"/>
                    <a:pt x="8948" y="4585"/>
                    <a:pt x="8948" y="4585"/>
                  </a:cubicBezTo>
                  <a:cubicBezTo>
                    <a:pt x="8964" y="4603"/>
                    <a:pt x="8990" y="4622"/>
                    <a:pt x="9030" y="4645"/>
                  </a:cubicBezTo>
                  <a:close/>
                  <a:moveTo>
                    <a:pt x="9121" y="5059"/>
                  </a:moveTo>
                  <a:cubicBezTo>
                    <a:pt x="9128" y="5058"/>
                    <a:pt x="9134" y="5054"/>
                    <a:pt x="9142" y="5048"/>
                  </a:cubicBezTo>
                  <a:cubicBezTo>
                    <a:pt x="9145" y="5046"/>
                    <a:pt x="9145" y="5046"/>
                    <a:pt x="9145" y="5046"/>
                  </a:cubicBezTo>
                  <a:cubicBezTo>
                    <a:pt x="9153" y="5040"/>
                    <a:pt x="9153" y="5040"/>
                    <a:pt x="9153" y="5040"/>
                  </a:cubicBezTo>
                  <a:cubicBezTo>
                    <a:pt x="9176" y="5024"/>
                    <a:pt x="9176" y="5024"/>
                    <a:pt x="9176" y="5024"/>
                  </a:cubicBezTo>
                  <a:cubicBezTo>
                    <a:pt x="9181" y="5027"/>
                    <a:pt x="9181" y="5027"/>
                    <a:pt x="9181" y="5027"/>
                  </a:cubicBezTo>
                  <a:cubicBezTo>
                    <a:pt x="9182" y="5028"/>
                    <a:pt x="9182" y="5028"/>
                    <a:pt x="9182" y="5028"/>
                  </a:cubicBezTo>
                  <a:cubicBezTo>
                    <a:pt x="9185" y="5029"/>
                    <a:pt x="9185" y="5029"/>
                    <a:pt x="9185" y="5029"/>
                  </a:cubicBezTo>
                  <a:cubicBezTo>
                    <a:pt x="9188" y="5030"/>
                    <a:pt x="9188" y="5030"/>
                    <a:pt x="9188" y="5030"/>
                  </a:cubicBezTo>
                  <a:cubicBezTo>
                    <a:pt x="9209" y="5039"/>
                    <a:pt x="9231" y="5049"/>
                    <a:pt x="9252" y="5060"/>
                  </a:cubicBezTo>
                  <a:lnTo>
                    <a:pt x="9121" y="5059"/>
                  </a:lnTo>
                  <a:close/>
                  <a:moveTo>
                    <a:pt x="9274" y="5102"/>
                  </a:moveTo>
                  <a:cubicBezTo>
                    <a:pt x="9261" y="5106"/>
                    <a:pt x="9248" y="5113"/>
                    <a:pt x="9219" y="5133"/>
                  </a:cubicBezTo>
                  <a:cubicBezTo>
                    <a:pt x="9197" y="5124"/>
                    <a:pt x="9176" y="5115"/>
                    <a:pt x="9154" y="5106"/>
                  </a:cubicBezTo>
                  <a:cubicBezTo>
                    <a:pt x="9145" y="5102"/>
                    <a:pt x="9145" y="5102"/>
                    <a:pt x="9145" y="5102"/>
                  </a:cubicBezTo>
                  <a:cubicBezTo>
                    <a:pt x="9141" y="5100"/>
                    <a:pt x="9141" y="5100"/>
                    <a:pt x="9141" y="5100"/>
                  </a:cubicBezTo>
                  <a:cubicBezTo>
                    <a:pt x="9137" y="5098"/>
                    <a:pt x="9137" y="5098"/>
                    <a:pt x="9137" y="5098"/>
                  </a:cubicBezTo>
                  <a:lnTo>
                    <a:pt x="9274" y="5102"/>
                  </a:lnTo>
                  <a:close/>
                  <a:moveTo>
                    <a:pt x="9064" y="5042"/>
                  </a:moveTo>
                  <a:cubicBezTo>
                    <a:pt x="9045" y="4968"/>
                    <a:pt x="9045" y="4968"/>
                    <a:pt x="9045" y="4968"/>
                  </a:cubicBezTo>
                  <a:cubicBezTo>
                    <a:pt x="9040" y="4949"/>
                    <a:pt x="9040" y="4949"/>
                    <a:pt x="9040" y="4949"/>
                  </a:cubicBezTo>
                  <a:cubicBezTo>
                    <a:pt x="9058" y="4965"/>
                    <a:pt x="9085" y="4982"/>
                    <a:pt x="9125" y="5001"/>
                  </a:cubicBezTo>
                  <a:cubicBezTo>
                    <a:pt x="9110" y="5009"/>
                    <a:pt x="9088" y="5024"/>
                    <a:pt x="9064" y="5042"/>
                  </a:cubicBezTo>
                  <a:close/>
                  <a:moveTo>
                    <a:pt x="9169" y="4965"/>
                  </a:moveTo>
                  <a:cubicBezTo>
                    <a:pt x="9141" y="4952"/>
                    <a:pt x="9107" y="4936"/>
                    <a:pt x="9073" y="4914"/>
                  </a:cubicBezTo>
                  <a:cubicBezTo>
                    <a:pt x="9232" y="4919"/>
                    <a:pt x="9232" y="4919"/>
                    <a:pt x="9232" y="4919"/>
                  </a:cubicBezTo>
                  <a:cubicBezTo>
                    <a:pt x="9225" y="4920"/>
                    <a:pt x="9225" y="4920"/>
                    <a:pt x="9225" y="4920"/>
                  </a:cubicBezTo>
                  <a:cubicBezTo>
                    <a:pt x="9209" y="4934"/>
                    <a:pt x="9191" y="4948"/>
                    <a:pt x="9169" y="4965"/>
                  </a:cubicBezTo>
                  <a:close/>
                  <a:moveTo>
                    <a:pt x="9066" y="4875"/>
                  </a:moveTo>
                  <a:cubicBezTo>
                    <a:pt x="9077" y="4874"/>
                    <a:pt x="9087" y="4868"/>
                    <a:pt x="9094" y="4864"/>
                  </a:cubicBezTo>
                  <a:cubicBezTo>
                    <a:pt x="9109" y="4855"/>
                    <a:pt x="9109" y="4855"/>
                    <a:pt x="9109" y="4855"/>
                  </a:cubicBezTo>
                  <a:cubicBezTo>
                    <a:pt x="9121" y="4848"/>
                    <a:pt x="9121" y="4848"/>
                    <a:pt x="9121" y="4848"/>
                  </a:cubicBezTo>
                  <a:cubicBezTo>
                    <a:pt x="9136" y="4855"/>
                    <a:pt x="9136" y="4855"/>
                    <a:pt x="9136" y="4855"/>
                  </a:cubicBezTo>
                  <a:cubicBezTo>
                    <a:pt x="9141" y="4857"/>
                    <a:pt x="9141" y="4857"/>
                    <a:pt x="9141" y="4857"/>
                  </a:cubicBezTo>
                  <a:cubicBezTo>
                    <a:pt x="9146" y="4859"/>
                    <a:pt x="9146" y="4859"/>
                    <a:pt x="9146" y="4859"/>
                  </a:cubicBezTo>
                  <a:cubicBezTo>
                    <a:pt x="9154" y="4862"/>
                    <a:pt x="9154" y="4862"/>
                    <a:pt x="9154" y="4862"/>
                  </a:cubicBezTo>
                  <a:cubicBezTo>
                    <a:pt x="9178" y="4873"/>
                    <a:pt x="9178" y="4873"/>
                    <a:pt x="9178" y="4873"/>
                  </a:cubicBezTo>
                  <a:cubicBezTo>
                    <a:pt x="9186" y="4876"/>
                    <a:pt x="9186" y="4876"/>
                    <a:pt x="9186" y="4876"/>
                  </a:cubicBezTo>
                  <a:lnTo>
                    <a:pt x="9066" y="4875"/>
                  </a:lnTo>
                  <a:close/>
                  <a:moveTo>
                    <a:pt x="9016" y="4852"/>
                  </a:moveTo>
                  <a:cubicBezTo>
                    <a:pt x="9007" y="4819"/>
                    <a:pt x="9007" y="4819"/>
                    <a:pt x="9007" y="4819"/>
                  </a:cubicBezTo>
                  <a:cubicBezTo>
                    <a:pt x="8998" y="4784"/>
                    <a:pt x="8998" y="4784"/>
                    <a:pt x="8998" y="4784"/>
                  </a:cubicBezTo>
                  <a:cubicBezTo>
                    <a:pt x="9006" y="4792"/>
                    <a:pt x="9020" y="4801"/>
                    <a:pt x="9041" y="4812"/>
                  </a:cubicBezTo>
                  <a:cubicBezTo>
                    <a:pt x="9050" y="4816"/>
                    <a:pt x="9058" y="4820"/>
                    <a:pt x="9066" y="4824"/>
                  </a:cubicBezTo>
                  <a:cubicBezTo>
                    <a:pt x="9050" y="4830"/>
                    <a:pt x="9034" y="4839"/>
                    <a:pt x="9016" y="4852"/>
                  </a:cubicBezTo>
                  <a:close/>
                  <a:moveTo>
                    <a:pt x="9117" y="4790"/>
                  </a:moveTo>
                  <a:cubicBezTo>
                    <a:pt x="9079" y="4774"/>
                    <a:pt x="9051" y="4759"/>
                    <a:pt x="9034" y="4750"/>
                  </a:cubicBezTo>
                  <a:cubicBezTo>
                    <a:pt x="9172" y="4754"/>
                    <a:pt x="9172" y="4754"/>
                    <a:pt x="9172" y="4754"/>
                  </a:cubicBezTo>
                  <a:cubicBezTo>
                    <a:pt x="9151" y="4768"/>
                    <a:pt x="9134" y="4779"/>
                    <a:pt x="9117" y="4790"/>
                  </a:cubicBezTo>
                  <a:close/>
                  <a:moveTo>
                    <a:pt x="9025" y="4711"/>
                  </a:moveTo>
                  <a:cubicBezTo>
                    <a:pt x="9037" y="4705"/>
                    <a:pt x="9049" y="4694"/>
                    <a:pt x="9075" y="4669"/>
                  </a:cubicBezTo>
                  <a:cubicBezTo>
                    <a:pt x="9082" y="4674"/>
                    <a:pt x="9082" y="4674"/>
                    <a:pt x="9082" y="4674"/>
                  </a:cubicBezTo>
                  <a:cubicBezTo>
                    <a:pt x="9084" y="4676"/>
                    <a:pt x="9084" y="4676"/>
                    <a:pt x="9084" y="4676"/>
                  </a:cubicBezTo>
                  <a:cubicBezTo>
                    <a:pt x="9087" y="4677"/>
                    <a:pt x="9087" y="4677"/>
                    <a:pt x="9087" y="4677"/>
                  </a:cubicBezTo>
                  <a:cubicBezTo>
                    <a:pt x="9090" y="4679"/>
                    <a:pt x="9090" y="4679"/>
                    <a:pt x="9090" y="4679"/>
                  </a:cubicBezTo>
                  <a:cubicBezTo>
                    <a:pt x="9095" y="4681"/>
                    <a:pt x="9095" y="4681"/>
                    <a:pt x="9095" y="4681"/>
                  </a:cubicBezTo>
                  <a:cubicBezTo>
                    <a:pt x="9098" y="4683"/>
                    <a:pt x="9098" y="4683"/>
                    <a:pt x="9098" y="4683"/>
                  </a:cubicBezTo>
                  <a:cubicBezTo>
                    <a:pt x="9104" y="4686"/>
                    <a:pt x="9104" y="4686"/>
                    <a:pt x="9104" y="4686"/>
                  </a:cubicBezTo>
                  <a:cubicBezTo>
                    <a:pt x="9119" y="4695"/>
                    <a:pt x="9133" y="4703"/>
                    <a:pt x="9148" y="4711"/>
                  </a:cubicBezTo>
                  <a:lnTo>
                    <a:pt x="9025" y="4711"/>
                  </a:lnTo>
                  <a:close/>
                  <a:moveTo>
                    <a:pt x="9088" y="5541"/>
                  </a:moveTo>
                  <a:cubicBezTo>
                    <a:pt x="9089" y="5538"/>
                    <a:pt x="9089" y="5538"/>
                    <a:pt x="9089" y="5538"/>
                  </a:cubicBezTo>
                  <a:cubicBezTo>
                    <a:pt x="9089" y="5535"/>
                    <a:pt x="9089" y="5535"/>
                    <a:pt x="9089" y="5535"/>
                  </a:cubicBezTo>
                  <a:cubicBezTo>
                    <a:pt x="9090" y="5530"/>
                    <a:pt x="9090" y="5528"/>
                    <a:pt x="9091" y="5525"/>
                  </a:cubicBezTo>
                  <a:cubicBezTo>
                    <a:pt x="9134" y="5527"/>
                    <a:pt x="9134" y="5527"/>
                    <a:pt x="9134" y="5527"/>
                  </a:cubicBezTo>
                  <a:cubicBezTo>
                    <a:pt x="9133" y="5534"/>
                    <a:pt x="9133" y="5534"/>
                    <a:pt x="9133" y="5534"/>
                  </a:cubicBezTo>
                  <a:cubicBezTo>
                    <a:pt x="9133" y="5544"/>
                    <a:pt x="9133" y="5544"/>
                    <a:pt x="9133" y="5544"/>
                  </a:cubicBezTo>
                  <a:cubicBezTo>
                    <a:pt x="9087" y="5543"/>
                    <a:pt x="9087" y="5543"/>
                    <a:pt x="9087" y="5543"/>
                  </a:cubicBezTo>
                  <a:lnTo>
                    <a:pt x="9088" y="5541"/>
                  </a:lnTo>
                  <a:close/>
                  <a:moveTo>
                    <a:pt x="9108" y="5214"/>
                  </a:moveTo>
                  <a:cubicBezTo>
                    <a:pt x="9085" y="5127"/>
                    <a:pt x="9085" y="5127"/>
                    <a:pt x="9085" y="5127"/>
                  </a:cubicBezTo>
                  <a:cubicBezTo>
                    <a:pt x="9112" y="5144"/>
                    <a:pt x="9143" y="5157"/>
                    <a:pt x="9173" y="5170"/>
                  </a:cubicBezTo>
                  <a:cubicBezTo>
                    <a:pt x="9157" y="5178"/>
                    <a:pt x="9157" y="5178"/>
                    <a:pt x="9157" y="5178"/>
                  </a:cubicBezTo>
                  <a:lnTo>
                    <a:pt x="9108" y="5214"/>
                  </a:lnTo>
                  <a:close/>
                  <a:moveTo>
                    <a:pt x="9296" y="4987"/>
                  </a:moveTo>
                  <a:cubicBezTo>
                    <a:pt x="9311" y="5032"/>
                    <a:pt x="9311" y="5032"/>
                    <a:pt x="9311" y="5032"/>
                  </a:cubicBezTo>
                  <a:cubicBezTo>
                    <a:pt x="9301" y="5027"/>
                    <a:pt x="9291" y="5022"/>
                    <a:pt x="9281" y="5017"/>
                  </a:cubicBezTo>
                  <a:cubicBezTo>
                    <a:pt x="9264" y="5008"/>
                    <a:pt x="9246" y="5000"/>
                    <a:pt x="9219" y="4988"/>
                  </a:cubicBezTo>
                  <a:cubicBezTo>
                    <a:pt x="9239" y="4975"/>
                    <a:pt x="9260" y="4959"/>
                    <a:pt x="9283" y="4937"/>
                  </a:cubicBezTo>
                  <a:lnTo>
                    <a:pt x="9296" y="4987"/>
                  </a:lnTo>
                  <a:close/>
                  <a:moveTo>
                    <a:pt x="9227" y="4769"/>
                  </a:moveTo>
                  <a:cubicBezTo>
                    <a:pt x="9237" y="4811"/>
                    <a:pt x="9237" y="4811"/>
                    <a:pt x="9237" y="4811"/>
                  </a:cubicBezTo>
                  <a:cubicBezTo>
                    <a:pt x="9250" y="4848"/>
                    <a:pt x="9250" y="4848"/>
                    <a:pt x="9250" y="4848"/>
                  </a:cubicBezTo>
                  <a:cubicBezTo>
                    <a:pt x="9224" y="4836"/>
                    <a:pt x="9199" y="4825"/>
                    <a:pt x="9170" y="4813"/>
                  </a:cubicBezTo>
                  <a:cubicBezTo>
                    <a:pt x="9191" y="4803"/>
                    <a:pt x="9209" y="4788"/>
                    <a:pt x="9227" y="4769"/>
                  </a:cubicBezTo>
                  <a:close/>
                  <a:moveTo>
                    <a:pt x="9162" y="4575"/>
                  </a:moveTo>
                  <a:cubicBezTo>
                    <a:pt x="9181" y="4641"/>
                    <a:pt x="9181" y="4641"/>
                    <a:pt x="9181" y="4641"/>
                  </a:cubicBezTo>
                  <a:cubicBezTo>
                    <a:pt x="9193" y="4680"/>
                    <a:pt x="9193" y="4680"/>
                    <a:pt x="9193" y="4680"/>
                  </a:cubicBezTo>
                  <a:cubicBezTo>
                    <a:pt x="9166" y="4662"/>
                    <a:pt x="9137" y="4645"/>
                    <a:pt x="9109" y="4630"/>
                  </a:cubicBezTo>
                  <a:cubicBezTo>
                    <a:pt x="9123" y="4619"/>
                    <a:pt x="9141" y="4600"/>
                    <a:pt x="9162" y="4575"/>
                  </a:cubicBezTo>
                  <a:close/>
                  <a:moveTo>
                    <a:pt x="9120" y="4550"/>
                  </a:moveTo>
                  <a:cubicBezTo>
                    <a:pt x="9112" y="4555"/>
                    <a:pt x="9112" y="4555"/>
                    <a:pt x="9112" y="4555"/>
                  </a:cubicBezTo>
                  <a:cubicBezTo>
                    <a:pt x="9108" y="4560"/>
                    <a:pt x="9108" y="4560"/>
                    <a:pt x="9108" y="4560"/>
                  </a:cubicBezTo>
                  <a:cubicBezTo>
                    <a:pt x="9101" y="4566"/>
                    <a:pt x="9101" y="4566"/>
                    <a:pt x="9101" y="4566"/>
                  </a:cubicBezTo>
                  <a:cubicBezTo>
                    <a:pt x="9088" y="4581"/>
                    <a:pt x="9088" y="4581"/>
                    <a:pt x="9088" y="4581"/>
                  </a:cubicBezTo>
                  <a:cubicBezTo>
                    <a:pt x="9065" y="4606"/>
                    <a:pt x="9065" y="4606"/>
                    <a:pt x="9065" y="4606"/>
                  </a:cubicBezTo>
                  <a:cubicBezTo>
                    <a:pt x="9050" y="4597"/>
                    <a:pt x="9035" y="4588"/>
                    <a:pt x="9019" y="4578"/>
                  </a:cubicBezTo>
                  <a:cubicBezTo>
                    <a:pt x="9001" y="4566"/>
                    <a:pt x="8986" y="4555"/>
                    <a:pt x="8975" y="4545"/>
                  </a:cubicBezTo>
                  <a:lnTo>
                    <a:pt x="9120" y="4550"/>
                  </a:lnTo>
                  <a:close/>
                  <a:moveTo>
                    <a:pt x="8998" y="3926"/>
                  </a:moveTo>
                  <a:cubicBezTo>
                    <a:pt x="8997" y="3943"/>
                    <a:pt x="9000" y="3961"/>
                    <a:pt x="9002" y="3975"/>
                  </a:cubicBezTo>
                  <a:cubicBezTo>
                    <a:pt x="9003" y="3979"/>
                    <a:pt x="9003" y="3979"/>
                    <a:pt x="9003" y="3979"/>
                  </a:cubicBezTo>
                  <a:cubicBezTo>
                    <a:pt x="9013" y="4033"/>
                    <a:pt x="9013" y="4033"/>
                    <a:pt x="9013" y="4033"/>
                  </a:cubicBezTo>
                  <a:cubicBezTo>
                    <a:pt x="8994" y="4017"/>
                    <a:pt x="8975" y="4001"/>
                    <a:pt x="8958" y="3986"/>
                  </a:cubicBezTo>
                  <a:cubicBezTo>
                    <a:pt x="8953" y="3981"/>
                    <a:pt x="8953" y="3981"/>
                    <a:pt x="8953" y="3981"/>
                  </a:cubicBezTo>
                  <a:cubicBezTo>
                    <a:pt x="8969" y="3966"/>
                    <a:pt x="8984" y="3948"/>
                    <a:pt x="8998" y="3926"/>
                  </a:cubicBezTo>
                  <a:close/>
                  <a:moveTo>
                    <a:pt x="8986" y="3868"/>
                  </a:moveTo>
                  <a:cubicBezTo>
                    <a:pt x="8972" y="3891"/>
                    <a:pt x="8960" y="3908"/>
                    <a:pt x="8948" y="3923"/>
                  </a:cubicBezTo>
                  <a:cubicBezTo>
                    <a:pt x="8942" y="3932"/>
                    <a:pt x="8934" y="3942"/>
                    <a:pt x="8922" y="3955"/>
                  </a:cubicBezTo>
                  <a:cubicBezTo>
                    <a:pt x="8910" y="3945"/>
                    <a:pt x="8910" y="3945"/>
                    <a:pt x="8910" y="3945"/>
                  </a:cubicBezTo>
                  <a:cubicBezTo>
                    <a:pt x="8894" y="3931"/>
                    <a:pt x="8876" y="3918"/>
                    <a:pt x="8861" y="3907"/>
                  </a:cubicBezTo>
                  <a:cubicBezTo>
                    <a:pt x="8856" y="3903"/>
                    <a:pt x="8856" y="3903"/>
                    <a:pt x="8856" y="3903"/>
                  </a:cubicBezTo>
                  <a:cubicBezTo>
                    <a:pt x="8849" y="3897"/>
                    <a:pt x="8849" y="3897"/>
                    <a:pt x="8849" y="3897"/>
                  </a:cubicBezTo>
                  <a:cubicBezTo>
                    <a:pt x="8845" y="3894"/>
                    <a:pt x="8845" y="3894"/>
                    <a:pt x="8845" y="3894"/>
                  </a:cubicBezTo>
                  <a:cubicBezTo>
                    <a:pt x="8840" y="3891"/>
                    <a:pt x="8840" y="3891"/>
                    <a:pt x="8840" y="3891"/>
                  </a:cubicBezTo>
                  <a:cubicBezTo>
                    <a:pt x="8829" y="3883"/>
                    <a:pt x="8829" y="3883"/>
                    <a:pt x="8829" y="3883"/>
                  </a:cubicBezTo>
                  <a:cubicBezTo>
                    <a:pt x="8804" y="3864"/>
                    <a:pt x="8804" y="3864"/>
                    <a:pt x="8804" y="3864"/>
                  </a:cubicBezTo>
                  <a:lnTo>
                    <a:pt x="8986" y="3868"/>
                  </a:lnTo>
                  <a:close/>
                  <a:moveTo>
                    <a:pt x="8818" y="3592"/>
                  </a:moveTo>
                  <a:cubicBezTo>
                    <a:pt x="8833" y="3580"/>
                    <a:pt x="8833" y="3580"/>
                    <a:pt x="8833" y="3580"/>
                  </a:cubicBezTo>
                  <a:cubicBezTo>
                    <a:pt x="8838" y="3576"/>
                    <a:pt x="8838" y="3576"/>
                    <a:pt x="8838" y="3576"/>
                  </a:cubicBezTo>
                  <a:cubicBezTo>
                    <a:pt x="8841" y="3573"/>
                    <a:pt x="8841" y="3573"/>
                    <a:pt x="8841" y="3573"/>
                  </a:cubicBezTo>
                  <a:cubicBezTo>
                    <a:pt x="8851" y="3565"/>
                    <a:pt x="8851" y="3565"/>
                    <a:pt x="8851" y="3565"/>
                  </a:cubicBezTo>
                  <a:cubicBezTo>
                    <a:pt x="8871" y="3581"/>
                    <a:pt x="8871" y="3581"/>
                    <a:pt x="8871" y="3581"/>
                  </a:cubicBezTo>
                  <a:cubicBezTo>
                    <a:pt x="8883" y="3589"/>
                    <a:pt x="8883" y="3589"/>
                    <a:pt x="8883" y="3589"/>
                  </a:cubicBezTo>
                  <a:cubicBezTo>
                    <a:pt x="8888" y="3593"/>
                    <a:pt x="8888" y="3593"/>
                    <a:pt x="8888" y="3593"/>
                  </a:cubicBezTo>
                  <a:cubicBezTo>
                    <a:pt x="8889" y="3594"/>
                    <a:pt x="8889" y="3594"/>
                    <a:pt x="8889" y="3594"/>
                  </a:cubicBezTo>
                  <a:cubicBezTo>
                    <a:pt x="8893" y="3597"/>
                    <a:pt x="8893" y="3597"/>
                    <a:pt x="8893" y="3597"/>
                  </a:cubicBezTo>
                  <a:cubicBezTo>
                    <a:pt x="8905" y="3605"/>
                    <a:pt x="8917" y="3614"/>
                    <a:pt x="8930" y="3622"/>
                  </a:cubicBezTo>
                  <a:cubicBezTo>
                    <a:pt x="8776" y="3621"/>
                    <a:pt x="8776" y="3621"/>
                    <a:pt x="8776" y="3621"/>
                  </a:cubicBezTo>
                  <a:cubicBezTo>
                    <a:pt x="8789" y="3614"/>
                    <a:pt x="8801" y="3605"/>
                    <a:pt x="8818" y="3592"/>
                  </a:cubicBezTo>
                  <a:close/>
                  <a:moveTo>
                    <a:pt x="8769" y="3578"/>
                  </a:moveTo>
                  <a:cubicBezTo>
                    <a:pt x="8766" y="3548"/>
                    <a:pt x="8764" y="3526"/>
                    <a:pt x="8763" y="3505"/>
                  </a:cubicBezTo>
                  <a:cubicBezTo>
                    <a:pt x="8763" y="3503"/>
                    <a:pt x="8763" y="3503"/>
                    <a:pt x="8763" y="3503"/>
                  </a:cubicBezTo>
                  <a:cubicBezTo>
                    <a:pt x="8763" y="3508"/>
                    <a:pt x="8768" y="3512"/>
                    <a:pt x="8774" y="3515"/>
                  </a:cubicBezTo>
                  <a:cubicBezTo>
                    <a:pt x="8783" y="3521"/>
                    <a:pt x="8783" y="3521"/>
                    <a:pt x="8783" y="3521"/>
                  </a:cubicBezTo>
                  <a:cubicBezTo>
                    <a:pt x="8816" y="3543"/>
                    <a:pt x="8816" y="3543"/>
                    <a:pt x="8816" y="3543"/>
                  </a:cubicBezTo>
                  <a:cubicBezTo>
                    <a:pt x="8807" y="3547"/>
                    <a:pt x="8807" y="3547"/>
                    <a:pt x="8807" y="3547"/>
                  </a:cubicBezTo>
                  <a:cubicBezTo>
                    <a:pt x="8800" y="3552"/>
                    <a:pt x="8800" y="3552"/>
                    <a:pt x="8800" y="3552"/>
                  </a:cubicBezTo>
                  <a:cubicBezTo>
                    <a:pt x="8793" y="3558"/>
                    <a:pt x="8793" y="3558"/>
                    <a:pt x="8793" y="3558"/>
                  </a:cubicBezTo>
                  <a:cubicBezTo>
                    <a:pt x="8784" y="3565"/>
                    <a:pt x="8784" y="3565"/>
                    <a:pt x="8784" y="3565"/>
                  </a:cubicBezTo>
                  <a:lnTo>
                    <a:pt x="8769" y="3578"/>
                  </a:lnTo>
                  <a:close/>
                  <a:moveTo>
                    <a:pt x="8807" y="3775"/>
                  </a:moveTo>
                  <a:cubicBezTo>
                    <a:pt x="8798" y="3783"/>
                    <a:pt x="8798" y="3783"/>
                    <a:pt x="8798" y="3783"/>
                  </a:cubicBezTo>
                  <a:cubicBezTo>
                    <a:pt x="8792" y="3788"/>
                    <a:pt x="8792" y="3788"/>
                    <a:pt x="8792" y="3788"/>
                  </a:cubicBezTo>
                  <a:cubicBezTo>
                    <a:pt x="8787" y="3755"/>
                    <a:pt x="8784" y="3732"/>
                    <a:pt x="8782" y="3710"/>
                  </a:cubicBezTo>
                  <a:cubicBezTo>
                    <a:pt x="8782" y="3707"/>
                    <a:pt x="8782" y="3707"/>
                    <a:pt x="8782" y="3707"/>
                  </a:cubicBezTo>
                  <a:cubicBezTo>
                    <a:pt x="8790" y="3712"/>
                    <a:pt x="8790" y="3712"/>
                    <a:pt x="8790" y="3712"/>
                  </a:cubicBezTo>
                  <a:cubicBezTo>
                    <a:pt x="8808" y="3723"/>
                    <a:pt x="8827" y="3735"/>
                    <a:pt x="8847" y="3748"/>
                  </a:cubicBezTo>
                  <a:cubicBezTo>
                    <a:pt x="8832" y="3755"/>
                    <a:pt x="8820" y="3765"/>
                    <a:pt x="8807" y="3775"/>
                  </a:cubicBezTo>
                  <a:close/>
                  <a:moveTo>
                    <a:pt x="8853" y="3793"/>
                  </a:moveTo>
                  <a:cubicBezTo>
                    <a:pt x="8860" y="3787"/>
                    <a:pt x="8868" y="3782"/>
                    <a:pt x="8875" y="3776"/>
                  </a:cubicBezTo>
                  <a:cubicBezTo>
                    <a:pt x="8880" y="3773"/>
                    <a:pt x="8880" y="3773"/>
                    <a:pt x="8880" y="3773"/>
                  </a:cubicBezTo>
                  <a:cubicBezTo>
                    <a:pt x="8883" y="3771"/>
                    <a:pt x="8883" y="3771"/>
                    <a:pt x="8883" y="3771"/>
                  </a:cubicBezTo>
                  <a:cubicBezTo>
                    <a:pt x="8907" y="3789"/>
                    <a:pt x="8907" y="3789"/>
                    <a:pt x="8907" y="3789"/>
                  </a:cubicBezTo>
                  <a:cubicBezTo>
                    <a:pt x="8961" y="3826"/>
                    <a:pt x="8961" y="3826"/>
                    <a:pt x="8961" y="3826"/>
                  </a:cubicBezTo>
                  <a:cubicBezTo>
                    <a:pt x="8809" y="3825"/>
                    <a:pt x="8809" y="3825"/>
                    <a:pt x="8809" y="3825"/>
                  </a:cubicBezTo>
                  <a:cubicBezTo>
                    <a:pt x="8813" y="3825"/>
                    <a:pt x="8817" y="3822"/>
                    <a:pt x="8822" y="3818"/>
                  </a:cubicBezTo>
                  <a:cubicBezTo>
                    <a:pt x="8826" y="3815"/>
                    <a:pt x="8826" y="3815"/>
                    <a:pt x="8826" y="3815"/>
                  </a:cubicBezTo>
                  <a:cubicBezTo>
                    <a:pt x="8835" y="3807"/>
                    <a:pt x="8843" y="3800"/>
                    <a:pt x="8853" y="3793"/>
                  </a:cubicBezTo>
                  <a:close/>
                  <a:moveTo>
                    <a:pt x="8971" y="3776"/>
                  </a:moveTo>
                  <a:cubicBezTo>
                    <a:pt x="8971" y="3778"/>
                    <a:pt x="8971" y="3778"/>
                    <a:pt x="8971" y="3778"/>
                  </a:cubicBezTo>
                  <a:cubicBezTo>
                    <a:pt x="8972" y="3782"/>
                    <a:pt x="8972" y="3782"/>
                    <a:pt x="8972" y="3782"/>
                  </a:cubicBezTo>
                  <a:cubicBezTo>
                    <a:pt x="8965" y="3777"/>
                    <a:pt x="8965" y="3777"/>
                    <a:pt x="8965" y="3777"/>
                  </a:cubicBezTo>
                  <a:cubicBezTo>
                    <a:pt x="8948" y="3766"/>
                    <a:pt x="8932" y="3755"/>
                    <a:pt x="8916" y="3744"/>
                  </a:cubicBezTo>
                  <a:cubicBezTo>
                    <a:pt x="8921" y="3744"/>
                    <a:pt x="8921" y="3744"/>
                    <a:pt x="8921" y="3744"/>
                  </a:cubicBezTo>
                  <a:cubicBezTo>
                    <a:pt x="8927" y="3740"/>
                    <a:pt x="8927" y="3740"/>
                    <a:pt x="8927" y="3740"/>
                  </a:cubicBezTo>
                  <a:cubicBezTo>
                    <a:pt x="8941" y="3729"/>
                    <a:pt x="8954" y="3719"/>
                    <a:pt x="8965" y="3709"/>
                  </a:cubicBezTo>
                  <a:cubicBezTo>
                    <a:pt x="8964" y="3730"/>
                    <a:pt x="8968" y="3753"/>
                    <a:pt x="8971" y="3776"/>
                  </a:cubicBezTo>
                  <a:close/>
                  <a:moveTo>
                    <a:pt x="8956" y="3664"/>
                  </a:moveTo>
                  <a:cubicBezTo>
                    <a:pt x="8950" y="3667"/>
                    <a:pt x="8950" y="3667"/>
                    <a:pt x="8950" y="3667"/>
                  </a:cubicBezTo>
                  <a:cubicBezTo>
                    <a:pt x="8948" y="3668"/>
                    <a:pt x="8948" y="3668"/>
                    <a:pt x="8948" y="3668"/>
                  </a:cubicBezTo>
                  <a:cubicBezTo>
                    <a:pt x="8935" y="3679"/>
                    <a:pt x="8925" y="3688"/>
                    <a:pt x="8914" y="3696"/>
                  </a:cubicBezTo>
                  <a:cubicBezTo>
                    <a:pt x="8911" y="3698"/>
                    <a:pt x="8911" y="3698"/>
                    <a:pt x="8911" y="3698"/>
                  </a:cubicBezTo>
                  <a:cubicBezTo>
                    <a:pt x="8907" y="3702"/>
                    <a:pt x="8903" y="3705"/>
                    <a:pt x="8898" y="3708"/>
                  </a:cubicBezTo>
                  <a:cubicBezTo>
                    <a:pt x="8895" y="3711"/>
                    <a:pt x="8895" y="3711"/>
                    <a:pt x="8895" y="3711"/>
                  </a:cubicBezTo>
                  <a:cubicBezTo>
                    <a:pt x="8892" y="3713"/>
                    <a:pt x="8892" y="3713"/>
                    <a:pt x="8892" y="3713"/>
                  </a:cubicBezTo>
                  <a:cubicBezTo>
                    <a:pt x="8889" y="3715"/>
                    <a:pt x="8889" y="3715"/>
                    <a:pt x="8889" y="3715"/>
                  </a:cubicBezTo>
                  <a:cubicBezTo>
                    <a:pt x="8886" y="3717"/>
                    <a:pt x="8886" y="3717"/>
                    <a:pt x="8886" y="3717"/>
                  </a:cubicBezTo>
                  <a:cubicBezTo>
                    <a:pt x="8881" y="3720"/>
                    <a:pt x="8881" y="3720"/>
                    <a:pt x="8881" y="3720"/>
                  </a:cubicBezTo>
                  <a:cubicBezTo>
                    <a:pt x="8846" y="3697"/>
                    <a:pt x="8814" y="3678"/>
                    <a:pt x="8784" y="3660"/>
                  </a:cubicBezTo>
                  <a:lnTo>
                    <a:pt x="8956" y="3664"/>
                  </a:lnTo>
                  <a:close/>
                  <a:moveTo>
                    <a:pt x="8944" y="3581"/>
                  </a:moveTo>
                  <a:cubicBezTo>
                    <a:pt x="8938" y="3577"/>
                    <a:pt x="8938" y="3577"/>
                    <a:pt x="8938" y="3577"/>
                  </a:cubicBezTo>
                  <a:cubicBezTo>
                    <a:pt x="8934" y="3573"/>
                    <a:pt x="8934" y="3573"/>
                    <a:pt x="8934" y="3573"/>
                  </a:cubicBezTo>
                  <a:cubicBezTo>
                    <a:pt x="8930" y="3571"/>
                    <a:pt x="8930" y="3571"/>
                    <a:pt x="8930" y="3571"/>
                  </a:cubicBezTo>
                  <a:cubicBezTo>
                    <a:pt x="8925" y="3567"/>
                    <a:pt x="8925" y="3567"/>
                    <a:pt x="8925" y="3567"/>
                  </a:cubicBezTo>
                  <a:cubicBezTo>
                    <a:pt x="8920" y="3564"/>
                    <a:pt x="8920" y="3564"/>
                    <a:pt x="8920" y="3564"/>
                  </a:cubicBezTo>
                  <a:cubicBezTo>
                    <a:pt x="8914" y="3560"/>
                    <a:pt x="8914" y="3560"/>
                    <a:pt x="8914" y="3560"/>
                  </a:cubicBezTo>
                  <a:cubicBezTo>
                    <a:pt x="8907" y="3555"/>
                    <a:pt x="8907" y="3555"/>
                    <a:pt x="8907" y="3555"/>
                  </a:cubicBezTo>
                  <a:cubicBezTo>
                    <a:pt x="8899" y="3550"/>
                    <a:pt x="8899" y="3550"/>
                    <a:pt x="8899" y="3550"/>
                  </a:cubicBezTo>
                  <a:cubicBezTo>
                    <a:pt x="8891" y="3544"/>
                    <a:pt x="8891" y="3544"/>
                    <a:pt x="8891" y="3544"/>
                  </a:cubicBezTo>
                  <a:cubicBezTo>
                    <a:pt x="8881" y="3537"/>
                    <a:pt x="8881" y="3537"/>
                    <a:pt x="8881" y="3537"/>
                  </a:cubicBezTo>
                  <a:cubicBezTo>
                    <a:pt x="8897" y="3527"/>
                    <a:pt x="8915" y="3513"/>
                    <a:pt x="8937" y="3492"/>
                  </a:cubicBezTo>
                  <a:cubicBezTo>
                    <a:pt x="8937" y="3519"/>
                    <a:pt x="8940" y="3547"/>
                    <a:pt x="8944" y="3581"/>
                  </a:cubicBezTo>
                  <a:close/>
                  <a:moveTo>
                    <a:pt x="8861" y="3503"/>
                  </a:moveTo>
                  <a:cubicBezTo>
                    <a:pt x="8848" y="3514"/>
                    <a:pt x="8848" y="3514"/>
                    <a:pt x="8848" y="3514"/>
                  </a:cubicBezTo>
                  <a:cubicBezTo>
                    <a:pt x="8838" y="3507"/>
                    <a:pt x="8829" y="3501"/>
                    <a:pt x="8819" y="3495"/>
                  </a:cubicBezTo>
                  <a:cubicBezTo>
                    <a:pt x="8809" y="3488"/>
                    <a:pt x="8809" y="3488"/>
                    <a:pt x="8809" y="3488"/>
                  </a:cubicBezTo>
                  <a:cubicBezTo>
                    <a:pt x="8807" y="3487"/>
                    <a:pt x="8807" y="3487"/>
                    <a:pt x="8807" y="3487"/>
                  </a:cubicBezTo>
                  <a:cubicBezTo>
                    <a:pt x="8790" y="3475"/>
                    <a:pt x="8780" y="3469"/>
                    <a:pt x="8770" y="3461"/>
                  </a:cubicBezTo>
                  <a:cubicBezTo>
                    <a:pt x="8766" y="3457"/>
                    <a:pt x="8762" y="3454"/>
                    <a:pt x="8758" y="3450"/>
                  </a:cubicBezTo>
                  <a:cubicBezTo>
                    <a:pt x="8923" y="3451"/>
                    <a:pt x="8923" y="3451"/>
                    <a:pt x="8923" y="3451"/>
                  </a:cubicBezTo>
                  <a:cubicBezTo>
                    <a:pt x="8901" y="3469"/>
                    <a:pt x="8880" y="3487"/>
                    <a:pt x="8861" y="3503"/>
                  </a:cubicBezTo>
                  <a:close/>
                  <a:moveTo>
                    <a:pt x="8698" y="2314"/>
                  </a:moveTo>
                  <a:cubicBezTo>
                    <a:pt x="8698" y="2305"/>
                    <a:pt x="8698" y="2305"/>
                    <a:pt x="8698" y="2305"/>
                  </a:cubicBezTo>
                  <a:cubicBezTo>
                    <a:pt x="8698" y="2295"/>
                    <a:pt x="8698" y="2295"/>
                    <a:pt x="8698" y="2295"/>
                  </a:cubicBezTo>
                  <a:cubicBezTo>
                    <a:pt x="8699" y="2301"/>
                    <a:pt x="8704" y="2304"/>
                    <a:pt x="8710" y="2307"/>
                  </a:cubicBezTo>
                  <a:cubicBezTo>
                    <a:pt x="8715" y="2310"/>
                    <a:pt x="8715" y="2310"/>
                    <a:pt x="8715" y="2310"/>
                  </a:cubicBezTo>
                  <a:cubicBezTo>
                    <a:pt x="8722" y="2314"/>
                    <a:pt x="8729" y="2318"/>
                    <a:pt x="8736" y="2323"/>
                  </a:cubicBezTo>
                  <a:cubicBezTo>
                    <a:pt x="8727" y="2326"/>
                    <a:pt x="8716" y="2333"/>
                    <a:pt x="8699" y="2346"/>
                  </a:cubicBezTo>
                  <a:cubicBezTo>
                    <a:pt x="8699" y="2333"/>
                    <a:pt x="8699" y="2333"/>
                    <a:pt x="8699" y="2333"/>
                  </a:cubicBezTo>
                  <a:lnTo>
                    <a:pt x="8698" y="2314"/>
                  </a:lnTo>
                  <a:close/>
                  <a:moveTo>
                    <a:pt x="8678" y="1796"/>
                  </a:moveTo>
                  <a:cubicBezTo>
                    <a:pt x="8679" y="1801"/>
                    <a:pt x="8683" y="1805"/>
                    <a:pt x="8695" y="1812"/>
                  </a:cubicBezTo>
                  <a:cubicBezTo>
                    <a:pt x="8689" y="1812"/>
                    <a:pt x="8683" y="1816"/>
                    <a:pt x="8679" y="1819"/>
                  </a:cubicBezTo>
                  <a:cubicBezTo>
                    <a:pt x="8679" y="1805"/>
                    <a:pt x="8679" y="1805"/>
                    <a:pt x="8679" y="1805"/>
                  </a:cubicBezTo>
                  <a:lnTo>
                    <a:pt x="8678" y="1796"/>
                  </a:lnTo>
                  <a:close/>
                  <a:moveTo>
                    <a:pt x="8696" y="1300"/>
                  </a:moveTo>
                  <a:cubicBezTo>
                    <a:pt x="8711" y="1294"/>
                    <a:pt x="8728" y="1286"/>
                    <a:pt x="8743" y="1279"/>
                  </a:cubicBezTo>
                  <a:cubicBezTo>
                    <a:pt x="8747" y="1277"/>
                    <a:pt x="8747" y="1277"/>
                    <a:pt x="8747" y="1277"/>
                  </a:cubicBezTo>
                  <a:cubicBezTo>
                    <a:pt x="8750" y="1281"/>
                    <a:pt x="8750" y="1281"/>
                    <a:pt x="8750" y="1281"/>
                  </a:cubicBezTo>
                  <a:cubicBezTo>
                    <a:pt x="8760" y="1288"/>
                    <a:pt x="8769" y="1295"/>
                    <a:pt x="8778" y="1301"/>
                  </a:cubicBezTo>
                  <a:lnTo>
                    <a:pt x="8696" y="1300"/>
                  </a:lnTo>
                  <a:close/>
                  <a:moveTo>
                    <a:pt x="8764" y="1324"/>
                  </a:moveTo>
                  <a:cubicBezTo>
                    <a:pt x="8733" y="1335"/>
                    <a:pt x="8733" y="1335"/>
                    <a:pt x="8733" y="1335"/>
                  </a:cubicBezTo>
                  <a:cubicBezTo>
                    <a:pt x="8723" y="1331"/>
                    <a:pt x="8712" y="1326"/>
                    <a:pt x="8700" y="1320"/>
                  </a:cubicBezTo>
                  <a:lnTo>
                    <a:pt x="8764" y="1324"/>
                  </a:lnTo>
                  <a:close/>
                  <a:moveTo>
                    <a:pt x="8722" y="1386"/>
                  </a:moveTo>
                  <a:cubicBezTo>
                    <a:pt x="8734" y="1381"/>
                    <a:pt x="8734" y="1381"/>
                    <a:pt x="8734" y="1381"/>
                  </a:cubicBezTo>
                  <a:cubicBezTo>
                    <a:pt x="8739" y="1384"/>
                    <a:pt x="8739" y="1384"/>
                    <a:pt x="8739" y="1384"/>
                  </a:cubicBezTo>
                  <a:cubicBezTo>
                    <a:pt x="8744" y="1386"/>
                    <a:pt x="8744" y="1386"/>
                    <a:pt x="8744" y="1386"/>
                  </a:cubicBezTo>
                  <a:cubicBezTo>
                    <a:pt x="8747" y="1388"/>
                    <a:pt x="8747" y="1388"/>
                    <a:pt x="8747" y="1388"/>
                  </a:cubicBezTo>
                  <a:cubicBezTo>
                    <a:pt x="8752" y="1390"/>
                    <a:pt x="8752" y="1390"/>
                    <a:pt x="8752" y="1390"/>
                  </a:cubicBezTo>
                  <a:cubicBezTo>
                    <a:pt x="8759" y="1393"/>
                    <a:pt x="8759" y="1393"/>
                    <a:pt x="8759" y="1393"/>
                  </a:cubicBezTo>
                  <a:cubicBezTo>
                    <a:pt x="8765" y="1396"/>
                    <a:pt x="8765" y="1396"/>
                    <a:pt x="8765" y="1396"/>
                  </a:cubicBezTo>
                  <a:cubicBezTo>
                    <a:pt x="8690" y="1395"/>
                    <a:pt x="8690" y="1395"/>
                    <a:pt x="8690" y="1395"/>
                  </a:cubicBezTo>
                  <a:lnTo>
                    <a:pt x="8722" y="1386"/>
                  </a:lnTo>
                  <a:close/>
                  <a:moveTo>
                    <a:pt x="8779" y="1419"/>
                  </a:moveTo>
                  <a:cubicBezTo>
                    <a:pt x="8768" y="1421"/>
                    <a:pt x="8758" y="1428"/>
                    <a:pt x="8743" y="1438"/>
                  </a:cubicBezTo>
                  <a:cubicBezTo>
                    <a:pt x="8735" y="1444"/>
                    <a:pt x="8735" y="1444"/>
                    <a:pt x="8735" y="1444"/>
                  </a:cubicBezTo>
                  <a:cubicBezTo>
                    <a:pt x="8721" y="1436"/>
                    <a:pt x="8710" y="1429"/>
                    <a:pt x="8700" y="1422"/>
                  </a:cubicBezTo>
                  <a:cubicBezTo>
                    <a:pt x="8691" y="1415"/>
                    <a:pt x="8691" y="1415"/>
                    <a:pt x="8691" y="1415"/>
                  </a:cubicBezTo>
                  <a:lnTo>
                    <a:pt x="8779" y="1419"/>
                  </a:lnTo>
                  <a:close/>
                  <a:moveTo>
                    <a:pt x="8818" y="1439"/>
                  </a:moveTo>
                  <a:cubicBezTo>
                    <a:pt x="8815" y="1455"/>
                    <a:pt x="8815" y="1455"/>
                    <a:pt x="8815" y="1455"/>
                  </a:cubicBezTo>
                  <a:cubicBezTo>
                    <a:pt x="8815" y="1473"/>
                    <a:pt x="8815" y="1473"/>
                    <a:pt x="8815" y="1473"/>
                  </a:cubicBezTo>
                  <a:cubicBezTo>
                    <a:pt x="8815" y="1487"/>
                    <a:pt x="8815" y="1487"/>
                    <a:pt x="8815" y="1487"/>
                  </a:cubicBezTo>
                  <a:cubicBezTo>
                    <a:pt x="8810" y="1484"/>
                    <a:pt x="8804" y="1481"/>
                    <a:pt x="8798" y="1478"/>
                  </a:cubicBezTo>
                  <a:cubicBezTo>
                    <a:pt x="8794" y="1476"/>
                    <a:pt x="8794" y="1476"/>
                    <a:pt x="8794" y="1476"/>
                  </a:cubicBezTo>
                  <a:cubicBezTo>
                    <a:pt x="8792" y="1475"/>
                    <a:pt x="8792" y="1475"/>
                    <a:pt x="8792" y="1475"/>
                  </a:cubicBezTo>
                  <a:cubicBezTo>
                    <a:pt x="8788" y="1473"/>
                    <a:pt x="8788" y="1473"/>
                    <a:pt x="8788" y="1473"/>
                  </a:cubicBezTo>
                  <a:cubicBezTo>
                    <a:pt x="8785" y="1471"/>
                    <a:pt x="8785" y="1471"/>
                    <a:pt x="8785" y="1471"/>
                  </a:cubicBezTo>
                  <a:cubicBezTo>
                    <a:pt x="8773" y="1465"/>
                    <a:pt x="8773" y="1465"/>
                    <a:pt x="8773" y="1465"/>
                  </a:cubicBezTo>
                  <a:cubicBezTo>
                    <a:pt x="8777" y="1465"/>
                    <a:pt x="8777" y="1465"/>
                    <a:pt x="8777" y="1465"/>
                  </a:cubicBezTo>
                  <a:cubicBezTo>
                    <a:pt x="8791" y="1456"/>
                    <a:pt x="8805" y="1447"/>
                    <a:pt x="8818" y="1439"/>
                  </a:cubicBezTo>
                  <a:close/>
                  <a:moveTo>
                    <a:pt x="8782" y="1357"/>
                  </a:moveTo>
                  <a:cubicBezTo>
                    <a:pt x="8784" y="1357"/>
                    <a:pt x="8784" y="1357"/>
                    <a:pt x="8784" y="1357"/>
                  </a:cubicBezTo>
                  <a:cubicBezTo>
                    <a:pt x="8792" y="1357"/>
                    <a:pt x="8798" y="1355"/>
                    <a:pt x="8805" y="1352"/>
                  </a:cubicBezTo>
                  <a:cubicBezTo>
                    <a:pt x="8809" y="1350"/>
                    <a:pt x="8809" y="1350"/>
                    <a:pt x="8809" y="1350"/>
                  </a:cubicBezTo>
                  <a:cubicBezTo>
                    <a:pt x="8818" y="1347"/>
                    <a:pt x="8818" y="1347"/>
                    <a:pt x="8818" y="1347"/>
                  </a:cubicBezTo>
                  <a:cubicBezTo>
                    <a:pt x="8815" y="1362"/>
                    <a:pt x="8815" y="1362"/>
                    <a:pt x="8815" y="1362"/>
                  </a:cubicBezTo>
                  <a:cubicBezTo>
                    <a:pt x="8815" y="1374"/>
                    <a:pt x="8815" y="1374"/>
                    <a:pt x="8815" y="1374"/>
                  </a:cubicBezTo>
                  <a:cubicBezTo>
                    <a:pt x="8805" y="1368"/>
                    <a:pt x="8795" y="1363"/>
                    <a:pt x="8782" y="1357"/>
                  </a:cubicBezTo>
                  <a:close/>
                  <a:moveTo>
                    <a:pt x="8816" y="2332"/>
                  </a:moveTo>
                  <a:cubicBezTo>
                    <a:pt x="8814" y="2331"/>
                    <a:pt x="8814" y="2331"/>
                    <a:pt x="8814" y="2331"/>
                  </a:cubicBezTo>
                  <a:cubicBezTo>
                    <a:pt x="8812" y="2329"/>
                    <a:pt x="8812" y="2329"/>
                    <a:pt x="8812" y="2329"/>
                  </a:cubicBezTo>
                  <a:cubicBezTo>
                    <a:pt x="8808" y="2326"/>
                    <a:pt x="8805" y="2323"/>
                    <a:pt x="8801" y="2320"/>
                  </a:cubicBezTo>
                  <a:cubicBezTo>
                    <a:pt x="8806" y="2320"/>
                    <a:pt x="8813" y="2315"/>
                    <a:pt x="8818" y="2310"/>
                  </a:cubicBezTo>
                  <a:cubicBezTo>
                    <a:pt x="8815" y="2317"/>
                    <a:pt x="8816" y="2326"/>
                    <a:pt x="8816" y="2332"/>
                  </a:cubicBezTo>
                  <a:close/>
                  <a:moveTo>
                    <a:pt x="8811" y="2189"/>
                  </a:moveTo>
                  <a:cubicBezTo>
                    <a:pt x="8811" y="2190"/>
                    <a:pt x="8811" y="2190"/>
                    <a:pt x="8811" y="2190"/>
                  </a:cubicBezTo>
                  <a:cubicBezTo>
                    <a:pt x="8804" y="2185"/>
                    <a:pt x="8796" y="2181"/>
                    <a:pt x="8788" y="2176"/>
                  </a:cubicBezTo>
                  <a:cubicBezTo>
                    <a:pt x="8784" y="2174"/>
                    <a:pt x="8784" y="2174"/>
                    <a:pt x="8784" y="2174"/>
                  </a:cubicBezTo>
                  <a:cubicBezTo>
                    <a:pt x="8795" y="2170"/>
                    <a:pt x="8805" y="2162"/>
                    <a:pt x="8813" y="2157"/>
                  </a:cubicBezTo>
                  <a:cubicBezTo>
                    <a:pt x="8810" y="2166"/>
                    <a:pt x="8811" y="2179"/>
                    <a:pt x="8811" y="2189"/>
                  </a:cubicBezTo>
                  <a:close/>
                  <a:moveTo>
                    <a:pt x="8809" y="2034"/>
                  </a:moveTo>
                  <a:cubicBezTo>
                    <a:pt x="8809" y="2042"/>
                    <a:pt x="8809" y="2042"/>
                    <a:pt x="8809" y="2042"/>
                  </a:cubicBezTo>
                  <a:cubicBezTo>
                    <a:pt x="8809" y="2059"/>
                    <a:pt x="8809" y="2059"/>
                    <a:pt x="8809" y="2059"/>
                  </a:cubicBezTo>
                  <a:cubicBezTo>
                    <a:pt x="8802" y="2053"/>
                    <a:pt x="8794" y="2048"/>
                    <a:pt x="8786" y="2044"/>
                  </a:cubicBezTo>
                  <a:cubicBezTo>
                    <a:pt x="8796" y="2038"/>
                    <a:pt x="8796" y="2038"/>
                    <a:pt x="8796" y="2038"/>
                  </a:cubicBezTo>
                  <a:cubicBezTo>
                    <a:pt x="8804" y="2033"/>
                    <a:pt x="8804" y="2033"/>
                    <a:pt x="8804" y="2033"/>
                  </a:cubicBezTo>
                  <a:cubicBezTo>
                    <a:pt x="8812" y="2028"/>
                    <a:pt x="8812" y="2028"/>
                    <a:pt x="8812" y="2028"/>
                  </a:cubicBezTo>
                  <a:lnTo>
                    <a:pt x="8809" y="2034"/>
                  </a:lnTo>
                  <a:close/>
                  <a:moveTo>
                    <a:pt x="8806" y="1937"/>
                  </a:moveTo>
                  <a:cubicBezTo>
                    <a:pt x="8805" y="1936"/>
                    <a:pt x="8805" y="1936"/>
                    <a:pt x="8805" y="1936"/>
                  </a:cubicBezTo>
                  <a:cubicBezTo>
                    <a:pt x="8798" y="1933"/>
                    <a:pt x="8798" y="1933"/>
                    <a:pt x="8798" y="1933"/>
                  </a:cubicBezTo>
                  <a:cubicBezTo>
                    <a:pt x="8785" y="1925"/>
                    <a:pt x="8785" y="1925"/>
                    <a:pt x="8785" y="1925"/>
                  </a:cubicBezTo>
                  <a:cubicBezTo>
                    <a:pt x="8785" y="1925"/>
                    <a:pt x="8785" y="1925"/>
                    <a:pt x="8785" y="1925"/>
                  </a:cubicBezTo>
                  <a:cubicBezTo>
                    <a:pt x="8790" y="1925"/>
                    <a:pt x="8797" y="1922"/>
                    <a:pt x="8809" y="1914"/>
                  </a:cubicBezTo>
                  <a:cubicBezTo>
                    <a:pt x="8806" y="1927"/>
                    <a:pt x="8806" y="1927"/>
                    <a:pt x="8806" y="1927"/>
                  </a:cubicBezTo>
                  <a:lnTo>
                    <a:pt x="8806" y="1937"/>
                  </a:lnTo>
                  <a:close/>
                  <a:moveTo>
                    <a:pt x="8787" y="1802"/>
                  </a:moveTo>
                  <a:cubicBezTo>
                    <a:pt x="8792" y="1799"/>
                    <a:pt x="8798" y="1795"/>
                    <a:pt x="8804" y="1792"/>
                  </a:cubicBezTo>
                  <a:cubicBezTo>
                    <a:pt x="8801" y="1803"/>
                    <a:pt x="8801" y="1816"/>
                    <a:pt x="8802" y="1824"/>
                  </a:cubicBezTo>
                  <a:cubicBezTo>
                    <a:pt x="8798" y="1822"/>
                    <a:pt x="8798" y="1822"/>
                    <a:pt x="8798" y="1822"/>
                  </a:cubicBezTo>
                  <a:cubicBezTo>
                    <a:pt x="8791" y="1818"/>
                    <a:pt x="8791" y="1818"/>
                    <a:pt x="8791" y="1818"/>
                  </a:cubicBezTo>
                  <a:cubicBezTo>
                    <a:pt x="8773" y="1809"/>
                    <a:pt x="8773" y="1809"/>
                    <a:pt x="8773" y="1809"/>
                  </a:cubicBezTo>
                  <a:cubicBezTo>
                    <a:pt x="8779" y="1807"/>
                    <a:pt x="8779" y="1807"/>
                    <a:pt x="8779" y="1807"/>
                  </a:cubicBezTo>
                  <a:cubicBezTo>
                    <a:pt x="8781" y="1805"/>
                    <a:pt x="8781" y="1805"/>
                    <a:pt x="8781" y="1805"/>
                  </a:cubicBezTo>
                  <a:lnTo>
                    <a:pt x="8787" y="1802"/>
                  </a:lnTo>
                  <a:close/>
                  <a:moveTo>
                    <a:pt x="8782" y="1690"/>
                  </a:moveTo>
                  <a:cubicBezTo>
                    <a:pt x="8786" y="1690"/>
                    <a:pt x="8792" y="1686"/>
                    <a:pt x="8803" y="1677"/>
                  </a:cubicBezTo>
                  <a:cubicBezTo>
                    <a:pt x="8800" y="1683"/>
                    <a:pt x="8799" y="1692"/>
                    <a:pt x="8799" y="1701"/>
                  </a:cubicBezTo>
                  <a:cubicBezTo>
                    <a:pt x="8793" y="1697"/>
                    <a:pt x="8788" y="1694"/>
                    <a:pt x="8782" y="1690"/>
                  </a:cubicBezTo>
                  <a:close/>
                  <a:moveTo>
                    <a:pt x="8784" y="1569"/>
                  </a:moveTo>
                  <a:cubicBezTo>
                    <a:pt x="8791" y="1569"/>
                    <a:pt x="8798" y="1565"/>
                    <a:pt x="8809" y="1559"/>
                  </a:cubicBezTo>
                  <a:cubicBezTo>
                    <a:pt x="8805" y="1564"/>
                    <a:pt x="8804" y="1571"/>
                    <a:pt x="8804" y="1580"/>
                  </a:cubicBezTo>
                  <a:cubicBezTo>
                    <a:pt x="8796" y="1576"/>
                    <a:pt x="8790" y="1572"/>
                    <a:pt x="8784" y="1569"/>
                  </a:cubicBezTo>
                  <a:close/>
                  <a:moveTo>
                    <a:pt x="8705" y="1739"/>
                  </a:moveTo>
                  <a:cubicBezTo>
                    <a:pt x="8718" y="1735"/>
                    <a:pt x="8718" y="1735"/>
                    <a:pt x="8718" y="1735"/>
                  </a:cubicBezTo>
                  <a:cubicBezTo>
                    <a:pt x="8728" y="1729"/>
                    <a:pt x="8728" y="1729"/>
                    <a:pt x="8728" y="1729"/>
                  </a:cubicBezTo>
                  <a:cubicBezTo>
                    <a:pt x="8734" y="1725"/>
                    <a:pt x="8741" y="1721"/>
                    <a:pt x="8747" y="1717"/>
                  </a:cubicBezTo>
                  <a:cubicBezTo>
                    <a:pt x="8750" y="1719"/>
                    <a:pt x="8750" y="1719"/>
                    <a:pt x="8750" y="1719"/>
                  </a:cubicBezTo>
                  <a:cubicBezTo>
                    <a:pt x="8752" y="1721"/>
                    <a:pt x="8752" y="1721"/>
                    <a:pt x="8752" y="1721"/>
                  </a:cubicBezTo>
                  <a:cubicBezTo>
                    <a:pt x="8755" y="1723"/>
                    <a:pt x="8755" y="1723"/>
                    <a:pt x="8755" y="1723"/>
                  </a:cubicBezTo>
                  <a:cubicBezTo>
                    <a:pt x="8759" y="1725"/>
                    <a:pt x="8759" y="1725"/>
                    <a:pt x="8759" y="1725"/>
                  </a:cubicBezTo>
                  <a:cubicBezTo>
                    <a:pt x="8765" y="1729"/>
                    <a:pt x="8765" y="1729"/>
                    <a:pt x="8765" y="1729"/>
                  </a:cubicBezTo>
                  <a:cubicBezTo>
                    <a:pt x="8769" y="1732"/>
                    <a:pt x="8769" y="1732"/>
                    <a:pt x="8769" y="1732"/>
                  </a:cubicBezTo>
                  <a:cubicBezTo>
                    <a:pt x="8778" y="1737"/>
                    <a:pt x="8778" y="1737"/>
                    <a:pt x="8778" y="1737"/>
                  </a:cubicBezTo>
                  <a:cubicBezTo>
                    <a:pt x="8780" y="1739"/>
                    <a:pt x="8780" y="1739"/>
                    <a:pt x="8780" y="1739"/>
                  </a:cubicBezTo>
                  <a:lnTo>
                    <a:pt x="8705" y="1739"/>
                  </a:lnTo>
                  <a:close/>
                  <a:moveTo>
                    <a:pt x="8777" y="1762"/>
                  </a:moveTo>
                  <a:cubicBezTo>
                    <a:pt x="8771" y="1762"/>
                    <a:pt x="8767" y="1765"/>
                    <a:pt x="8762" y="1768"/>
                  </a:cubicBezTo>
                  <a:cubicBezTo>
                    <a:pt x="8761" y="1769"/>
                    <a:pt x="8761" y="1769"/>
                    <a:pt x="8761" y="1769"/>
                  </a:cubicBezTo>
                  <a:cubicBezTo>
                    <a:pt x="8759" y="1770"/>
                    <a:pt x="8759" y="1770"/>
                    <a:pt x="8759" y="1770"/>
                  </a:cubicBezTo>
                  <a:cubicBezTo>
                    <a:pt x="8750" y="1775"/>
                    <a:pt x="8750" y="1775"/>
                    <a:pt x="8750" y="1775"/>
                  </a:cubicBezTo>
                  <a:cubicBezTo>
                    <a:pt x="8732" y="1786"/>
                    <a:pt x="8732" y="1786"/>
                    <a:pt x="8732" y="1786"/>
                  </a:cubicBezTo>
                  <a:cubicBezTo>
                    <a:pt x="8721" y="1779"/>
                    <a:pt x="8712" y="1773"/>
                    <a:pt x="8705" y="1767"/>
                  </a:cubicBezTo>
                  <a:cubicBezTo>
                    <a:pt x="8701" y="1764"/>
                    <a:pt x="8698" y="1761"/>
                    <a:pt x="8694" y="1758"/>
                  </a:cubicBezTo>
                  <a:lnTo>
                    <a:pt x="8777" y="1762"/>
                  </a:lnTo>
                  <a:close/>
                  <a:moveTo>
                    <a:pt x="8722" y="1841"/>
                  </a:moveTo>
                  <a:cubicBezTo>
                    <a:pt x="8732" y="1834"/>
                    <a:pt x="8732" y="1834"/>
                    <a:pt x="8732" y="1834"/>
                  </a:cubicBezTo>
                  <a:cubicBezTo>
                    <a:pt x="8741" y="1840"/>
                    <a:pt x="8751" y="1845"/>
                    <a:pt x="8760" y="1850"/>
                  </a:cubicBezTo>
                  <a:cubicBezTo>
                    <a:pt x="8702" y="1850"/>
                    <a:pt x="8702" y="1850"/>
                    <a:pt x="8702" y="1850"/>
                  </a:cubicBezTo>
                  <a:cubicBezTo>
                    <a:pt x="8710" y="1849"/>
                    <a:pt x="8717" y="1844"/>
                    <a:pt x="8722" y="1841"/>
                  </a:cubicBezTo>
                  <a:close/>
                  <a:moveTo>
                    <a:pt x="8787" y="1883"/>
                  </a:moveTo>
                  <a:cubicBezTo>
                    <a:pt x="8766" y="1891"/>
                    <a:pt x="8766" y="1891"/>
                    <a:pt x="8766" y="1891"/>
                  </a:cubicBezTo>
                  <a:cubicBezTo>
                    <a:pt x="8755" y="1897"/>
                    <a:pt x="8755" y="1897"/>
                    <a:pt x="8755" y="1897"/>
                  </a:cubicBezTo>
                  <a:cubicBezTo>
                    <a:pt x="8747" y="1902"/>
                    <a:pt x="8747" y="1902"/>
                    <a:pt x="8747" y="1902"/>
                  </a:cubicBezTo>
                  <a:cubicBezTo>
                    <a:pt x="8734" y="1894"/>
                    <a:pt x="8734" y="1894"/>
                    <a:pt x="8734" y="1894"/>
                  </a:cubicBezTo>
                  <a:cubicBezTo>
                    <a:pt x="8727" y="1889"/>
                    <a:pt x="8727" y="1889"/>
                    <a:pt x="8727" y="1889"/>
                  </a:cubicBezTo>
                  <a:cubicBezTo>
                    <a:pt x="8711" y="1879"/>
                    <a:pt x="8711" y="1879"/>
                    <a:pt x="8711" y="1879"/>
                  </a:cubicBezTo>
                  <a:lnTo>
                    <a:pt x="8787" y="1883"/>
                  </a:lnTo>
                  <a:close/>
                  <a:moveTo>
                    <a:pt x="8773" y="1967"/>
                  </a:moveTo>
                  <a:cubicBezTo>
                    <a:pt x="8712" y="1966"/>
                    <a:pt x="8712" y="1966"/>
                    <a:pt x="8712" y="1966"/>
                  </a:cubicBezTo>
                  <a:cubicBezTo>
                    <a:pt x="8732" y="1959"/>
                    <a:pt x="8732" y="1959"/>
                    <a:pt x="8732" y="1959"/>
                  </a:cubicBezTo>
                  <a:cubicBezTo>
                    <a:pt x="8747" y="1950"/>
                    <a:pt x="8747" y="1950"/>
                    <a:pt x="8747" y="1950"/>
                  </a:cubicBezTo>
                  <a:cubicBezTo>
                    <a:pt x="8753" y="1956"/>
                    <a:pt x="8762" y="1961"/>
                    <a:pt x="8773" y="1967"/>
                  </a:cubicBezTo>
                  <a:close/>
                  <a:moveTo>
                    <a:pt x="8786" y="2000"/>
                  </a:moveTo>
                  <a:cubicBezTo>
                    <a:pt x="8777" y="2001"/>
                    <a:pt x="8768" y="2006"/>
                    <a:pt x="8747" y="2020"/>
                  </a:cubicBezTo>
                  <a:cubicBezTo>
                    <a:pt x="8734" y="2013"/>
                    <a:pt x="8722" y="2005"/>
                    <a:pt x="8707" y="1995"/>
                  </a:cubicBezTo>
                  <a:lnTo>
                    <a:pt x="8786" y="2000"/>
                  </a:lnTo>
                  <a:close/>
                  <a:moveTo>
                    <a:pt x="8745" y="2073"/>
                  </a:moveTo>
                  <a:cubicBezTo>
                    <a:pt x="8750" y="2069"/>
                    <a:pt x="8750" y="2069"/>
                    <a:pt x="8750" y="2069"/>
                  </a:cubicBezTo>
                  <a:cubicBezTo>
                    <a:pt x="8755" y="2074"/>
                    <a:pt x="8755" y="2074"/>
                    <a:pt x="8755" y="2074"/>
                  </a:cubicBezTo>
                  <a:cubicBezTo>
                    <a:pt x="8761" y="2078"/>
                    <a:pt x="8761" y="2078"/>
                    <a:pt x="8761" y="2078"/>
                  </a:cubicBezTo>
                  <a:cubicBezTo>
                    <a:pt x="8766" y="2080"/>
                    <a:pt x="8766" y="2080"/>
                    <a:pt x="8766" y="2080"/>
                  </a:cubicBezTo>
                  <a:cubicBezTo>
                    <a:pt x="8770" y="2083"/>
                    <a:pt x="8770" y="2083"/>
                    <a:pt x="8770" y="2083"/>
                  </a:cubicBezTo>
                  <a:cubicBezTo>
                    <a:pt x="8781" y="2090"/>
                    <a:pt x="8781" y="2090"/>
                    <a:pt x="8781" y="2090"/>
                  </a:cubicBezTo>
                  <a:cubicBezTo>
                    <a:pt x="8716" y="2089"/>
                    <a:pt x="8716" y="2089"/>
                    <a:pt x="8716" y="2089"/>
                  </a:cubicBezTo>
                  <a:cubicBezTo>
                    <a:pt x="8726" y="2087"/>
                    <a:pt x="8736" y="2080"/>
                    <a:pt x="8745" y="2073"/>
                  </a:cubicBezTo>
                  <a:close/>
                  <a:moveTo>
                    <a:pt x="8795" y="2123"/>
                  </a:moveTo>
                  <a:cubicBezTo>
                    <a:pt x="8784" y="2125"/>
                    <a:pt x="8774" y="2133"/>
                    <a:pt x="8766" y="2139"/>
                  </a:cubicBezTo>
                  <a:cubicBezTo>
                    <a:pt x="8761" y="2142"/>
                    <a:pt x="8761" y="2142"/>
                    <a:pt x="8761" y="2142"/>
                  </a:cubicBezTo>
                  <a:cubicBezTo>
                    <a:pt x="8755" y="2147"/>
                    <a:pt x="8755" y="2147"/>
                    <a:pt x="8755" y="2147"/>
                  </a:cubicBezTo>
                  <a:cubicBezTo>
                    <a:pt x="8748" y="2152"/>
                    <a:pt x="8748" y="2152"/>
                    <a:pt x="8748" y="2152"/>
                  </a:cubicBezTo>
                  <a:cubicBezTo>
                    <a:pt x="8747" y="2151"/>
                    <a:pt x="8747" y="2151"/>
                    <a:pt x="8747" y="2151"/>
                  </a:cubicBezTo>
                  <a:cubicBezTo>
                    <a:pt x="8745" y="2150"/>
                    <a:pt x="8745" y="2150"/>
                    <a:pt x="8745" y="2150"/>
                  </a:cubicBezTo>
                  <a:cubicBezTo>
                    <a:pt x="8743" y="2148"/>
                    <a:pt x="8743" y="2148"/>
                    <a:pt x="8743" y="2148"/>
                  </a:cubicBezTo>
                  <a:cubicBezTo>
                    <a:pt x="8738" y="2145"/>
                    <a:pt x="8735" y="2143"/>
                    <a:pt x="8731" y="2140"/>
                  </a:cubicBezTo>
                  <a:cubicBezTo>
                    <a:pt x="8722" y="2132"/>
                    <a:pt x="8714" y="2125"/>
                    <a:pt x="8709" y="2119"/>
                  </a:cubicBezTo>
                  <a:lnTo>
                    <a:pt x="8795" y="2123"/>
                  </a:lnTo>
                  <a:close/>
                  <a:moveTo>
                    <a:pt x="8728" y="2220"/>
                  </a:moveTo>
                  <a:cubicBezTo>
                    <a:pt x="8732" y="2217"/>
                    <a:pt x="8732" y="2217"/>
                    <a:pt x="8732" y="2217"/>
                  </a:cubicBezTo>
                  <a:cubicBezTo>
                    <a:pt x="8744" y="2208"/>
                    <a:pt x="8744" y="2208"/>
                    <a:pt x="8744" y="2208"/>
                  </a:cubicBezTo>
                  <a:cubicBezTo>
                    <a:pt x="8748" y="2205"/>
                    <a:pt x="8748" y="2205"/>
                    <a:pt x="8748" y="2205"/>
                  </a:cubicBezTo>
                  <a:cubicBezTo>
                    <a:pt x="8752" y="2202"/>
                    <a:pt x="8752" y="2202"/>
                    <a:pt x="8752" y="2202"/>
                  </a:cubicBezTo>
                  <a:cubicBezTo>
                    <a:pt x="8761" y="2209"/>
                    <a:pt x="8761" y="2209"/>
                    <a:pt x="8761" y="2209"/>
                  </a:cubicBezTo>
                  <a:cubicBezTo>
                    <a:pt x="8764" y="2211"/>
                    <a:pt x="8764" y="2211"/>
                    <a:pt x="8764" y="2211"/>
                  </a:cubicBezTo>
                  <a:cubicBezTo>
                    <a:pt x="8767" y="2213"/>
                    <a:pt x="8767" y="2213"/>
                    <a:pt x="8767" y="2213"/>
                  </a:cubicBezTo>
                  <a:cubicBezTo>
                    <a:pt x="8773" y="2216"/>
                    <a:pt x="8773" y="2216"/>
                    <a:pt x="8773" y="2216"/>
                  </a:cubicBezTo>
                  <a:cubicBezTo>
                    <a:pt x="8777" y="2219"/>
                    <a:pt x="8777" y="2219"/>
                    <a:pt x="8777" y="2219"/>
                  </a:cubicBezTo>
                  <a:cubicBezTo>
                    <a:pt x="8790" y="2226"/>
                    <a:pt x="8790" y="2226"/>
                    <a:pt x="8790" y="2226"/>
                  </a:cubicBezTo>
                  <a:cubicBezTo>
                    <a:pt x="8717" y="2226"/>
                    <a:pt x="8717" y="2226"/>
                    <a:pt x="8717" y="2226"/>
                  </a:cubicBezTo>
                  <a:cubicBezTo>
                    <a:pt x="8721" y="2226"/>
                    <a:pt x="8725" y="2223"/>
                    <a:pt x="8728" y="2220"/>
                  </a:cubicBezTo>
                  <a:close/>
                  <a:moveTo>
                    <a:pt x="8804" y="2269"/>
                  </a:moveTo>
                  <a:cubicBezTo>
                    <a:pt x="8797" y="2273"/>
                    <a:pt x="8797" y="2273"/>
                    <a:pt x="8797" y="2273"/>
                  </a:cubicBezTo>
                  <a:cubicBezTo>
                    <a:pt x="8792" y="2277"/>
                    <a:pt x="8788" y="2281"/>
                    <a:pt x="8783" y="2284"/>
                  </a:cubicBezTo>
                  <a:cubicBezTo>
                    <a:pt x="8780" y="2287"/>
                    <a:pt x="8777" y="2289"/>
                    <a:pt x="8774" y="2291"/>
                  </a:cubicBezTo>
                  <a:cubicBezTo>
                    <a:pt x="8771" y="2294"/>
                    <a:pt x="8771" y="2294"/>
                    <a:pt x="8771" y="2294"/>
                  </a:cubicBezTo>
                  <a:cubicBezTo>
                    <a:pt x="8769" y="2296"/>
                    <a:pt x="8769" y="2296"/>
                    <a:pt x="8769" y="2296"/>
                  </a:cubicBezTo>
                  <a:cubicBezTo>
                    <a:pt x="8767" y="2294"/>
                    <a:pt x="8767" y="2294"/>
                    <a:pt x="8767" y="2294"/>
                  </a:cubicBezTo>
                  <a:cubicBezTo>
                    <a:pt x="8757" y="2287"/>
                    <a:pt x="8747" y="2280"/>
                    <a:pt x="8736" y="2274"/>
                  </a:cubicBezTo>
                  <a:cubicBezTo>
                    <a:pt x="8730" y="2270"/>
                    <a:pt x="8730" y="2270"/>
                    <a:pt x="8730" y="2270"/>
                  </a:cubicBezTo>
                  <a:cubicBezTo>
                    <a:pt x="8724" y="2267"/>
                    <a:pt x="8724" y="2267"/>
                    <a:pt x="8724" y="2267"/>
                  </a:cubicBezTo>
                  <a:cubicBezTo>
                    <a:pt x="8721" y="2265"/>
                    <a:pt x="8721" y="2265"/>
                    <a:pt x="8721" y="2265"/>
                  </a:cubicBezTo>
                  <a:lnTo>
                    <a:pt x="8804" y="2269"/>
                  </a:lnTo>
                  <a:close/>
                  <a:moveTo>
                    <a:pt x="8757" y="2355"/>
                  </a:moveTo>
                  <a:cubicBezTo>
                    <a:pt x="8766" y="2349"/>
                    <a:pt x="8766" y="2349"/>
                    <a:pt x="8766" y="2349"/>
                  </a:cubicBezTo>
                  <a:cubicBezTo>
                    <a:pt x="8769" y="2347"/>
                    <a:pt x="8769" y="2347"/>
                    <a:pt x="8769" y="2347"/>
                  </a:cubicBezTo>
                  <a:cubicBezTo>
                    <a:pt x="8772" y="2352"/>
                    <a:pt x="8772" y="2352"/>
                    <a:pt x="8772" y="2352"/>
                  </a:cubicBezTo>
                  <a:cubicBezTo>
                    <a:pt x="8775" y="2354"/>
                    <a:pt x="8775" y="2354"/>
                    <a:pt x="8775" y="2354"/>
                  </a:cubicBezTo>
                  <a:cubicBezTo>
                    <a:pt x="8778" y="2356"/>
                    <a:pt x="8778" y="2356"/>
                    <a:pt x="8778" y="2356"/>
                  </a:cubicBezTo>
                  <a:cubicBezTo>
                    <a:pt x="8781" y="2358"/>
                    <a:pt x="8781" y="2358"/>
                    <a:pt x="8781" y="2358"/>
                  </a:cubicBezTo>
                  <a:cubicBezTo>
                    <a:pt x="8782" y="2360"/>
                    <a:pt x="8782" y="2360"/>
                    <a:pt x="8782" y="2360"/>
                  </a:cubicBezTo>
                  <a:cubicBezTo>
                    <a:pt x="8784" y="2361"/>
                    <a:pt x="8784" y="2361"/>
                    <a:pt x="8784" y="2361"/>
                  </a:cubicBezTo>
                  <a:cubicBezTo>
                    <a:pt x="8786" y="2363"/>
                    <a:pt x="8786" y="2363"/>
                    <a:pt x="8786" y="2363"/>
                  </a:cubicBezTo>
                  <a:cubicBezTo>
                    <a:pt x="8792" y="2368"/>
                    <a:pt x="8799" y="2373"/>
                    <a:pt x="8806" y="2378"/>
                  </a:cubicBezTo>
                  <a:cubicBezTo>
                    <a:pt x="8721" y="2377"/>
                    <a:pt x="8721" y="2377"/>
                    <a:pt x="8721" y="2377"/>
                  </a:cubicBezTo>
                  <a:lnTo>
                    <a:pt x="8757" y="2355"/>
                  </a:lnTo>
                  <a:close/>
                  <a:moveTo>
                    <a:pt x="8768" y="1510"/>
                  </a:moveTo>
                  <a:cubicBezTo>
                    <a:pt x="8703" y="1510"/>
                    <a:pt x="8703" y="1510"/>
                    <a:pt x="8703" y="1510"/>
                  </a:cubicBezTo>
                  <a:cubicBezTo>
                    <a:pt x="8715" y="1507"/>
                    <a:pt x="8727" y="1500"/>
                    <a:pt x="8737" y="1492"/>
                  </a:cubicBezTo>
                  <a:cubicBezTo>
                    <a:pt x="8744" y="1497"/>
                    <a:pt x="8753" y="1502"/>
                    <a:pt x="8763" y="1507"/>
                  </a:cubicBezTo>
                  <a:lnTo>
                    <a:pt x="8768" y="1510"/>
                  </a:lnTo>
                  <a:close/>
                  <a:moveTo>
                    <a:pt x="8775" y="1534"/>
                  </a:moveTo>
                  <a:cubicBezTo>
                    <a:pt x="8768" y="1534"/>
                    <a:pt x="8762" y="1537"/>
                    <a:pt x="8757" y="1540"/>
                  </a:cubicBezTo>
                  <a:cubicBezTo>
                    <a:pt x="8743" y="1547"/>
                    <a:pt x="8743" y="1547"/>
                    <a:pt x="8743" y="1547"/>
                  </a:cubicBezTo>
                  <a:cubicBezTo>
                    <a:pt x="8740" y="1549"/>
                    <a:pt x="8740" y="1549"/>
                    <a:pt x="8740" y="1549"/>
                  </a:cubicBezTo>
                  <a:cubicBezTo>
                    <a:pt x="8737" y="1548"/>
                    <a:pt x="8737" y="1548"/>
                    <a:pt x="8737" y="1548"/>
                  </a:cubicBezTo>
                  <a:cubicBezTo>
                    <a:pt x="8733" y="1546"/>
                    <a:pt x="8733" y="1546"/>
                    <a:pt x="8733" y="1546"/>
                  </a:cubicBezTo>
                  <a:cubicBezTo>
                    <a:pt x="8731" y="1545"/>
                    <a:pt x="8731" y="1545"/>
                    <a:pt x="8731" y="1545"/>
                  </a:cubicBezTo>
                  <a:cubicBezTo>
                    <a:pt x="8718" y="1540"/>
                    <a:pt x="8706" y="1535"/>
                    <a:pt x="8695" y="1529"/>
                  </a:cubicBezTo>
                  <a:lnTo>
                    <a:pt x="8775" y="1534"/>
                  </a:lnTo>
                  <a:close/>
                  <a:moveTo>
                    <a:pt x="8711" y="1614"/>
                  </a:moveTo>
                  <a:cubicBezTo>
                    <a:pt x="8720" y="1609"/>
                    <a:pt x="8731" y="1602"/>
                    <a:pt x="8744" y="1595"/>
                  </a:cubicBezTo>
                  <a:cubicBezTo>
                    <a:pt x="8760" y="1604"/>
                    <a:pt x="8770" y="1609"/>
                    <a:pt x="8781" y="1616"/>
                  </a:cubicBezTo>
                  <a:cubicBezTo>
                    <a:pt x="8702" y="1615"/>
                    <a:pt x="8702" y="1615"/>
                    <a:pt x="8702" y="1615"/>
                  </a:cubicBezTo>
                  <a:lnTo>
                    <a:pt x="8711" y="1614"/>
                  </a:lnTo>
                  <a:close/>
                  <a:moveTo>
                    <a:pt x="8786" y="1640"/>
                  </a:moveTo>
                  <a:cubicBezTo>
                    <a:pt x="8776" y="1645"/>
                    <a:pt x="8776" y="1645"/>
                    <a:pt x="8776" y="1645"/>
                  </a:cubicBezTo>
                  <a:cubicBezTo>
                    <a:pt x="8772" y="1648"/>
                    <a:pt x="8772" y="1648"/>
                    <a:pt x="8772" y="1648"/>
                  </a:cubicBezTo>
                  <a:cubicBezTo>
                    <a:pt x="8762" y="1656"/>
                    <a:pt x="8762" y="1656"/>
                    <a:pt x="8762" y="1656"/>
                  </a:cubicBezTo>
                  <a:cubicBezTo>
                    <a:pt x="8756" y="1660"/>
                    <a:pt x="8752" y="1663"/>
                    <a:pt x="8748" y="1666"/>
                  </a:cubicBezTo>
                  <a:cubicBezTo>
                    <a:pt x="8745" y="1668"/>
                    <a:pt x="8745" y="1668"/>
                    <a:pt x="8745" y="1668"/>
                  </a:cubicBezTo>
                  <a:cubicBezTo>
                    <a:pt x="8744" y="1668"/>
                    <a:pt x="8744" y="1668"/>
                    <a:pt x="8744" y="1668"/>
                  </a:cubicBezTo>
                  <a:cubicBezTo>
                    <a:pt x="8730" y="1659"/>
                    <a:pt x="8710" y="1647"/>
                    <a:pt x="8693" y="1636"/>
                  </a:cubicBezTo>
                  <a:lnTo>
                    <a:pt x="8786" y="1640"/>
                  </a:lnTo>
                  <a:close/>
                  <a:moveTo>
                    <a:pt x="8709" y="1695"/>
                  </a:moveTo>
                  <a:cubicBezTo>
                    <a:pt x="8696" y="1699"/>
                    <a:pt x="8686" y="1705"/>
                    <a:pt x="8676" y="1711"/>
                  </a:cubicBezTo>
                  <a:cubicBezTo>
                    <a:pt x="8676" y="1693"/>
                    <a:pt x="8676" y="1693"/>
                    <a:pt x="8676" y="1693"/>
                  </a:cubicBezTo>
                  <a:cubicBezTo>
                    <a:pt x="8676" y="1671"/>
                    <a:pt x="8676" y="1671"/>
                    <a:pt x="8676" y="1671"/>
                  </a:cubicBezTo>
                  <a:cubicBezTo>
                    <a:pt x="8684" y="1680"/>
                    <a:pt x="8695" y="1687"/>
                    <a:pt x="8709" y="1695"/>
                  </a:cubicBezTo>
                  <a:close/>
                  <a:moveTo>
                    <a:pt x="8682" y="1907"/>
                  </a:moveTo>
                  <a:cubicBezTo>
                    <a:pt x="8685" y="1912"/>
                    <a:pt x="8693" y="1917"/>
                    <a:pt x="8699" y="1921"/>
                  </a:cubicBezTo>
                  <a:cubicBezTo>
                    <a:pt x="8701" y="1923"/>
                    <a:pt x="8701" y="1923"/>
                    <a:pt x="8701" y="1923"/>
                  </a:cubicBezTo>
                  <a:cubicBezTo>
                    <a:pt x="8703" y="1924"/>
                    <a:pt x="8703" y="1924"/>
                    <a:pt x="8703" y="1924"/>
                  </a:cubicBezTo>
                  <a:cubicBezTo>
                    <a:pt x="8709" y="1927"/>
                    <a:pt x="8709" y="1927"/>
                    <a:pt x="8709" y="1927"/>
                  </a:cubicBezTo>
                  <a:cubicBezTo>
                    <a:pt x="8703" y="1928"/>
                    <a:pt x="8696" y="1931"/>
                    <a:pt x="8683" y="1939"/>
                  </a:cubicBezTo>
                  <a:cubicBezTo>
                    <a:pt x="8682" y="1926"/>
                    <a:pt x="8682" y="1926"/>
                    <a:pt x="8682" y="1926"/>
                  </a:cubicBezTo>
                  <a:cubicBezTo>
                    <a:pt x="8682" y="1911"/>
                    <a:pt x="8682" y="1911"/>
                    <a:pt x="8682" y="1911"/>
                  </a:cubicBezTo>
                  <a:lnTo>
                    <a:pt x="8682" y="1907"/>
                  </a:lnTo>
                  <a:close/>
                  <a:moveTo>
                    <a:pt x="8712" y="2049"/>
                  </a:moveTo>
                  <a:cubicBezTo>
                    <a:pt x="8695" y="2058"/>
                    <a:pt x="8695" y="2058"/>
                    <a:pt x="8695" y="2058"/>
                  </a:cubicBezTo>
                  <a:cubicBezTo>
                    <a:pt x="8688" y="2062"/>
                    <a:pt x="8688" y="2062"/>
                    <a:pt x="8688" y="2062"/>
                  </a:cubicBezTo>
                  <a:cubicBezTo>
                    <a:pt x="8688" y="2047"/>
                    <a:pt x="8688" y="2047"/>
                    <a:pt x="8688" y="2047"/>
                  </a:cubicBezTo>
                  <a:cubicBezTo>
                    <a:pt x="8687" y="2028"/>
                    <a:pt x="8687" y="2028"/>
                    <a:pt x="8687" y="2028"/>
                  </a:cubicBezTo>
                  <a:cubicBezTo>
                    <a:pt x="8690" y="2034"/>
                    <a:pt x="8695" y="2039"/>
                    <a:pt x="8712" y="2049"/>
                  </a:cubicBezTo>
                  <a:close/>
                  <a:moveTo>
                    <a:pt x="8716" y="2181"/>
                  </a:moveTo>
                  <a:cubicBezTo>
                    <a:pt x="8708" y="2183"/>
                    <a:pt x="8700" y="2189"/>
                    <a:pt x="8694" y="2195"/>
                  </a:cubicBezTo>
                  <a:cubicBezTo>
                    <a:pt x="8693" y="2179"/>
                    <a:pt x="8693" y="2179"/>
                    <a:pt x="8693" y="2179"/>
                  </a:cubicBezTo>
                  <a:cubicBezTo>
                    <a:pt x="8692" y="2157"/>
                    <a:pt x="8692" y="2157"/>
                    <a:pt x="8692" y="2157"/>
                  </a:cubicBezTo>
                  <a:cubicBezTo>
                    <a:pt x="8694" y="2164"/>
                    <a:pt x="8700" y="2170"/>
                    <a:pt x="8716" y="2181"/>
                  </a:cubicBezTo>
                  <a:close/>
                  <a:moveTo>
                    <a:pt x="8738" y="2491"/>
                  </a:moveTo>
                  <a:cubicBezTo>
                    <a:pt x="8730" y="2495"/>
                    <a:pt x="8721" y="2502"/>
                    <a:pt x="8704" y="2517"/>
                  </a:cubicBezTo>
                  <a:cubicBezTo>
                    <a:pt x="8703" y="2489"/>
                    <a:pt x="8703" y="2489"/>
                    <a:pt x="8703" y="2489"/>
                  </a:cubicBezTo>
                  <a:cubicBezTo>
                    <a:pt x="8703" y="2454"/>
                    <a:pt x="8703" y="2454"/>
                    <a:pt x="8703" y="2454"/>
                  </a:cubicBezTo>
                  <a:cubicBezTo>
                    <a:pt x="8707" y="2463"/>
                    <a:pt x="8716" y="2472"/>
                    <a:pt x="8738" y="2491"/>
                  </a:cubicBezTo>
                  <a:close/>
                  <a:moveTo>
                    <a:pt x="8744" y="2538"/>
                  </a:moveTo>
                  <a:cubicBezTo>
                    <a:pt x="8772" y="2514"/>
                    <a:pt x="8772" y="2514"/>
                    <a:pt x="8772" y="2514"/>
                  </a:cubicBezTo>
                  <a:cubicBezTo>
                    <a:pt x="8786" y="2527"/>
                    <a:pt x="8804" y="2541"/>
                    <a:pt x="8819" y="2552"/>
                  </a:cubicBezTo>
                  <a:cubicBezTo>
                    <a:pt x="8724" y="2551"/>
                    <a:pt x="8724" y="2551"/>
                    <a:pt x="8724" y="2551"/>
                  </a:cubicBezTo>
                  <a:lnTo>
                    <a:pt x="8744" y="2538"/>
                  </a:lnTo>
                  <a:close/>
                  <a:moveTo>
                    <a:pt x="8719" y="2642"/>
                  </a:moveTo>
                  <a:cubicBezTo>
                    <a:pt x="8723" y="2647"/>
                    <a:pt x="8727" y="2651"/>
                    <a:pt x="8732" y="2655"/>
                  </a:cubicBezTo>
                  <a:cubicBezTo>
                    <a:pt x="8738" y="2661"/>
                    <a:pt x="8738" y="2661"/>
                    <a:pt x="8738" y="2661"/>
                  </a:cubicBezTo>
                  <a:cubicBezTo>
                    <a:pt x="8755" y="2678"/>
                    <a:pt x="8755" y="2678"/>
                    <a:pt x="8755" y="2678"/>
                  </a:cubicBezTo>
                  <a:cubicBezTo>
                    <a:pt x="8749" y="2681"/>
                    <a:pt x="8749" y="2681"/>
                    <a:pt x="8749" y="2681"/>
                  </a:cubicBezTo>
                  <a:cubicBezTo>
                    <a:pt x="8734" y="2696"/>
                    <a:pt x="8722" y="2707"/>
                    <a:pt x="8711" y="2717"/>
                  </a:cubicBezTo>
                  <a:cubicBezTo>
                    <a:pt x="8710" y="2694"/>
                    <a:pt x="8710" y="2672"/>
                    <a:pt x="8709" y="2649"/>
                  </a:cubicBezTo>
                  <a:cubicBezTo>
                    <a:pt x="8708" y="2638"/>
                    <a:pt x="8708" y="2638"/>
                    <a:pt x="8708" y="2638"/>
                  </a:cubicBezTo>
                  <a:cubicBezTo>
                    <a:pt x="8708" y="2627"/>
                    <a:pt x="8708" y="2627"/>
                    <a:pt x="8708" y="2627"/>
                  </a:cubicBezTo>
                  <a:cubicBezTo>
                    <a:pt x="8709" y="2633"/>
                    <a:pt x="8714" y="2638"/>
                    <a:pt x="8719" y="2642"/>
                  </a:cubicBezTo>
                  <a:close/>
                  <a:moveTo>
                    <a:pt x="8786" y="2704"/>
                  </a:moveTo>
                  <a:cubicBezTo>
                    <a:pt x="8799" y="2718"/>
                    <a:pt x="8815" y="2732"/>
                    <a:pt x="8833" y="2746"/>
                  </a:cubicBezTo>
                  <a:cubicBezTo>
                    <a:pt x="8738" y="2745"/>
                    <a:pt x="8738" y="2745"/>
                    <a:pt x="8738" y="2745"/>
                  </a:cubicBezTo>
                  <a:cubicBezTo>
                    <a:pt x="8751" y="2738"/>
                    <a:pt x="8764" y="2726"/>
                    <a:pt x="8786" y="2704"/>
                  </a:cubicBezTo>
                  <a:close/>
                  <a:moveTo>
                    <a:pt x="8765" y="2888"/>
                  </a:moveTo>
                  <a:cubicBezTo>
                    <a:pt x="8744" y="2909"/>
                    <a:pt x="8733" y="2921"/>
                    <a:pt x="8723" y="2931"/>
                  </a:cubicBezTo>
                  <a:cubicBezTo>
                    <a:pt x="8723" y="2922"/>
                    <a:pt x="8723" y="2922"/>
                    <a:pt x="8723" y="2922"/>
                  </a:cubicBezTo>
                  <a:cubicBezTo>
                    <a:pt x="8722" y="2913"/>
                    <a:pt x="8721" y="2904"/>
                    <a:pt x="8721" y="2895"/>
                  </a:cubicBezTo>
                  <a:cubicBezTo>
                    <a:pt x="8720" y="2873"/>
                    <a:pt x="8718" y="2852"/>
                    <a:pt x="8717" y="2831"/>
                  </a:cubicBezTo>
                  <a:cubicBezTo>
                    <a:pt x="8725" y="2845"/>
                    <a:pt x="8737" y="2858"/>
                    <a:pt x="8767" y="2887"/>
                  </a:cubicBezTo>
                  <a:lnTo>
                    <a:pt x="8765" y="2888"/>
                  </a:lnTo>
                  <a:close/>
                  <a:moveTo>
                    <a:pt x="8798" y="2912"/>
                  </a:moveTo>
                  <a:cubicBezTo>
                    <a:pt x="8814" y="2929"/>
                    <a:pt x="8834" y="2947"/>
                    <a:pt x="8859" y="2967"/>
                  </a:cubicBezTo>
                  <a:cubicBezTo>
                    <a:pt x="8742" y="2966"/>
                    <a:pt x="8742" y="2966"/>
                    <a:pt x="8742" y="2966"/>
                  </a:cubicBezTo>
                  <a:cubicBezTo>
                    <a:pt x="8762" y="2952"/>
                    <a:pt x="8780" y="2933"/>
                    <a:pt x="8798" y="2912"/>
                  </a:cubicBezTo>
                  <a:close/>
                  <a:moveTo>
                    <a:pt x="8771" y="3130"/>
                  </a:moveTo>
                  <a:cubicBezTo>
                    <a:pt x="8765" y="3136"/>
                    <a:pt x="8765" y="3136"/>
                    <a:pt x="8765" y="3136"/>
                  </a:cubicBezTo>
                  <a:cubicBezTo>
                    <a:pt x="8762" y="3139"/>
                    <a:pt x="8762" y="3139"/>
                    <a:pt x="8762" y="3139"/>
                  </a:cubicBezTo>
                  <a:cubicBezTo>
                    <a:pt x="8754" y="3147"/>
                    <a:pt x="8746" y="3155"/>
                    <a:pt x="8738" y="3162"/>
                  </a:cubicBezTo>
                  <a:cubicBezTo>
                    <a:pt x="8733" y="3067"/>
                    <a:pt x="8733" y="3067"/>
                    <a:pt x="8733" y="3067"/>
                  </a:cubicBezTo>
                  <a:cubicBezTo>
                    <a:pt x="8734" y="3071"/>
                    <a:pt x="8737" y="3076"/>
                    <a:pt x="8745" y="3085"/>
                  </a:cubicBezTo>
                  <a:cubicBezTo>
                    <a:pt x="8757" y="3097"/>
                    <a:pt x="8770" y="3109"/>
                    <a:pt x="8783" y="3121"/>
                  </a:cubicBezTo>
                  <a:lnTo>
                    <a:pt x="8771" y="3130"/>
                  </a:lnTo>
                  <a:close/>
                  <a:moveTo>
                    <a:pt x="8816" y="3145"/>
                  </a:moveTo>
                  <a:cubicBezTo>
                    <a:pt x="8822" y="3153"/>
                    <a:pt x="8822" y="3153"/>
                    <a:pt x="8822" y="3153"/>
                  </a:cubicBezTo>
                  <a:cubicBezTo>
                    <a:pt x="8832" y="3161"/>
                    <a:pt x="8832" y="3161"/>
                    <a:pt x="8832" y="3161"/>
                  </a:cubicBezTo>
                  <a:cubicBezTo>
                    <a:pt x="8840" y="3167"/>
                    <a:pt x="8847" y="3174"/>
                    <a:pt x="8854" y="3180"/>
                  </a:cubicBezTo>
                  <a:cubicBezTo>
                    <a:pt x="8858" y="3184"/>
                    <a:pt x="8858" y="3184"/>
                    <a:pt x="8858" y="3184"/>
                  </a:cubicBezTo>
                  <a:cubicBezTo>
                    <a:pt x="8861" y="3186"/>
                    <a:pt x="8861" y="3186"/>
                    <a:pt x="8861" y="3186"/>
                  </a:cubicBezTo>
                  <a:cubicBezTo>
                    <a:pt x="8864" y="3189"/>
                    <a:pt x="8864" y="3189"/>
                    <a:pt x="8864" y="3189"/>
                  </a:cubicBezTo>
                  <a:cubicBezTo>
                    <a:pt x="8866" y="3191"/>
                    <a:pt x="8866" y="3191"/>
                    <a:pt x="8866" y="3191"/>
                  </a:cubicBezTo>
                  <a:cubicBezTo>
                    <a:pt x="8870" y="3195"/>
                    <a:pt x="8874" y="3198"/>
                    <a:pt x="8878" y="3201"/>
                  </a:cubicBezTo>
                  <a:cubicBezTo>
                    <a:pt x="8755" y="3200"/>
                    <a:pt x="8755" y="3200"/>
                    <a:pt x="8755" y="3200"/>
                  </a:cubicBezTo>
                  <a:cubicBezTo>
                    <a:pt x="8770" y="3190"/>
                    <a:pt x="8785" y="3177"/>
                    <a:pt x="8816" y="3145"/>
                  </a:cubicBezTo>
                  <a:close/>
                  <a:moveTo>
                    <a:pt x="8747" y="3288"/>
                  </a:moveTo>
                  <a:cubicBezTo>
                    <a:pt x="8755" y="3300"/>
                    <a:pt x="8769" y="3312"/>
                    <a:pt x="8798" y="3332"/>
                  </a:cubicBezTo>
                  <a:cubicBezTo>
                    <a:pt x="8790" y="3336"/>
                    <a:pt x="8790" y="3336"/>
                    <a:pt x="8790" y="3336"/>
                  </a:cubicBezTo>
                  <a:cubicBezTo>
                    <a:pt x="8777" y="3348"/>
                    <a:pt x="8765" y="3359"/>
                    <a:pt x="8752" y="3370"/>
                  </a:cubicBezTo>
                  <a:cubicBezTo>
                    <a:pt x="8750" y="3344"/>
                    <a:pt x="8748" y="3317"/>
                    <a:pt x="8747" y="3290"/>
                  </a:cubicBezTo>
                  <a:lnTo>
                    <a:pt x="8747" y="3288"/>
                  </a:lnTo>
                  <a:close/>
                  <a:moveTo>
                    <a:pt x="8833" y="3355"/>
                  </a:moveTo>
                  <a:cubicBezTo>
                    <a:pt x="8835" y="3358"/>
                    <a:pt x="8835" y="3358"/>
                    <a:pt x="8835" y="3358"/>
                  </a:cubicBezTo>
                  <a:cubicBezTo>
                    <a:pt x="8859" y="3375"/>
                    <a:pt x="8878" y="3389"/>
                    <a:pt x="8897" y="3403"/>
                  </a:cubicBezTo>
                  <a:cubicBezTo>
                    <a:pt x="8903" y="3408"/>
                    <a:pt x="8903" y="3408"/>
                    <a:pt x="8903" y="3408"/>
                  </a:cubicBezTo>
                  <a:cubicBezTo>
                    <a:pt x="8905" y="3409"/>
                    <a:pt x="8905" y="3409"/>
                    <a:pt x="8905" y="3409"/>
                  </a:cubicBezTo>
                  <a:cubicBezTo>
                    <a:pt x="8765" y="3409"/>
                    <a:pt x="8765" y="3409"/>
                    <a:pt x="8765" y="3409"/>
                  </a:cubicBezTo>
                  <a:cubicBezTo>
                    <a:pt x="8784" y="3398"/>
                    <a:pt x="8800" y="3384"/>
                    <a:pt x="8833" y="3355"/>
                  </a:cubicBezTo>
                  <a:close/>
                  <a:moveTo>
                    <a:pt x="8912" y="3283"/>
                  </a:moveTo>
                  <a:cubicBezTo>
                    <a:pt x="8911" y="3304"/>
                    <a:pt x="8913" y="3327"/>
                    <a:pt x="8916" y="3352"/>
                  </a:cubicBezTo>
                  <a:cubicBezTo>
                    <a:pt x="8917" y="3358"/>
                    <a:pt x="8917" y="3358"/>
                    <a:pt x="8917" y="3358"/>
                  </a:cubicBezTo>
                  <a:cubicBezTo>
                    <a:pt x="8917" y="3365"/>
                    <a:pt x="8917" y="3365"/>
                    <a:pt x="8917" y="3365"/>
                  </a:cubicBezTo>
                  <a:cubicBezTo>
                    <a:pt x="8918" y="3366"/>
                    <a:pt x="8918" y="3366"/>
                    <a:pt x="8918" y="3366"/>
                  </a:cubicBezTo>
                  <a:cubicBezTo>
                    <a:pt x="8902" y="3354"/>
                    <a:pt x="8884" y="3341"/>
                    <a:pt x="8861" y="3325"/>
                  </a:cubicBezTo>
                  <a:cubicBezTo>
                    <a:pt x="8870" y="3320"/>
                    <a:pt x="8870" y="3320"/>
                    <a:pt x="8870" y="3320"/>
                  </a:cubicBezTo>
                  <a:cubicBezTo>
                    <a:pt x="8875" y="3316"/>
                    <a:pt x="8875" y="3316"/>
                    <a:pt x="8875" y="3316"/>
                  </a:cubicBezTo>
                  <a:cubicBezTo>
                    <a:pt x="8887" y="3305"/>
                    <a:pt x="8899" y="3294"/>
                    <a:pt x="8912" y="3283"/>
                  </a:cubicBezTo>
                  <a:close/>
                  <a:moveTo>
                    <a:pt x="8900" y="3243"/>
                  </a:moveTo>
                  <a:cubicBezTo>
                    <a:pt x="8874" y="3259"/>
                    <a:pt x="8849" y="3282"/>
                    <a:pt x="8827" y="3302"/>
                  </a:cubicBezTo>
                  <a:cubicBezTo>
                    <a:pt x="8822" y="3298"/>
                    <a:pt x="8822" y="3298"/>
                    <a:pt x="8822" y="3298"/>
                  </a:cubicBezTo>
                  <a:cubicBezTo>
                    <a:pt x="8813" y="3291"/>
                    <a:pt x="8804" y="3285"/>
                    <a:pt x="8796" y="3278"/>
                  </a:cubicBezTo>
                  <a:cubicBezTo>
                    <a:pt x="8794" y="3277"/>
                    <a:pt x="8794" y="3277"/>
                    <a:pt x="8794" y="3277"/>
                  </a:cubicBezTo>
                  <a:cubicBezTo>
                    <a:pt x="8777" y="3264"/>
                    <a:pt x="8763" y="3251"/>
                    <a:pt x="8750" y="3239"/>
                  </a:cubicBezTo>
                  <a:lnTo>
                    <a:pt x="8900" y="3243"/>
                  </a:lnTo>
                  <a:close/>
                  <a:moveTo>
                    <a:pt x="8887" y="3065"/>
                  </a:moveTo>
                  <a:cubicBezTo>
                    <a:pt x="8885" y="3084"/>
                    <a:pt x="8885" y="3084"/>
                    <a:pt x="8885" y="3084"/>
                  </a:cubicBezTo>
                  <a:cubicBezTo>
                    <a:pt x="8888" y="3108"/>
                    <a:pt x="8888" y="3108"/>
                    <a:pt x="8888" y="3108"/>
                  </a:cubicBezTo>
                  <a:cubicBezTo>
                    <a:pt x="8890" y="3125"/>
                    <a:pt x="8892" y="3142"/>
                    <a:pt x="8894" y="3159"/>
                  </a:cubicBezTo>
                  <a:cubicBezTo>
                    <a:pt x="8887" y="3152"/>
                    <a:pt x="8887" y="3152"/>
                    <a:pt x="8887" y="3152"/>
                  </a:cubicBezTo>
                  <a:cubicBezTo>
                    <a:pt x="8880" y="3146"/>
                    <a:pt x="8874" y="3140"/>
                    <a:pt x="8867" y="3135"/>
                  </a:cubicBezTo>
                  <a:cubicBezTo>
                    <a:pt x="8859" y="3128"/>
                    <a:pt x="8850" y="3121"/>
                    <a:pt x="8841" y="3114"/>
                  </a:cubicBezTo>
                  <a:cubicBezTo>
                    <a:pt x="8853" y="3105"/>
                    <a:pt x="8865" y="3091"/>
                    <a:pt x="8887" y="3065"/>
                  </a:cubicBezTo>
                  <a:close/>
                  <a:moveTo>
                    <a:pt x="8810" y="3088"/>
                  </a:moveTo>
                  <a:cubicBezTo>
                    <a:pt x="8792" y="3072"/>
                    <a:pt x="8777" y="3058"/>
                    <a:pt x="8766" y="3044"/>
                  </a:cubicBezTo>
                  <a:cubicBezTo>
                    <a:pt x="8762" y="3039"/>
                    <a:pt x="8757" y="3034"/>
                    <a:pt x="8753" y="3029"/>
                  </a:cubicBezTo>
                  <a:cubicBezTo>
                    <a:pt x="8748" y="3022"/>
                    <a:pt x="8748" y="3022"/>
                    <a:pt x="8748" y="3022"/>
                  </a:cubicBezTo>
                  <a:cubicBezTo>
                    <a:pt x="8743" y="3017"/>
                    <a:pt x="8738" y="3011"/>
                    <a:pt x="8733" y="3005"/>
                  </a:cubicBezTo>
                  <a:cubicBezTo>
                    <a:pt x="8879" y="3009"/>
                    <a:pt x="8879" y="3009"/>
                    <a:pt x="8879" y="3009"/>
                  </a:cubicBezTo>
                  <a:cubicBezTo>
                    <a:pt x="8853" y="3040"/>
                    <a:pt x="8832" y="3064"/>
                    <a:pt x="8810" y="3088"/>
                  </a:cubicBezTo>
                  <a:close/>
                  <a:moveTo>
                    <a:pt x="8861" y="2841"/>
                  </a:moveTo>
                  <a:cubicBezTo>
                    <a:pt x="8859" y="2854"/>
                    <a:pt x="8861" y="2870"/>
                    <a:pt x="8862" y="2879"/>
                  </a:cubicBezTo>
                  <a:cubicBezTo>
                    <a:pt x="8863" y="2884"/>
                    <a:pt x="8863" y="2884"/>
                    <a:pt x="8863" y="2884"/>
                  </a:cubicBezTo>
                  <a:cubicBezTo>
                    <a:pt x="8865" y="2904"/>
                    <a:pt x="8865" y="2904"/>
                    <a:pt x="8865" y="2904"/>
                  </a:cubicBezTo>
                  <a:cubicBezTo>
                    <a:pt x="8867" y="2919"/>
                    <a:pt x="8867" y="2919"/>
                    <a:pt x="8867" y="2919"/>
                  </a:cubicBezTo>
                  <a:cubicBezTo>
                    <a:pt x="8850" y="2905"/>
                    <a:pt x="8836" y="2892"/>
                    <a:pt x="8823" y="2881"/>
                  </a:cubicBezTo>
                  <a:cubicBezTo>
                    <a:pt x="8830" y="2876"/>
                    <a:pt x="8830" y="2876"/>
                    <a:pt x="8830" y="2876"/>
                  </a:cubicBezTo>
                  <a:cubicBezTo>
                    <a:pt x="8833" y="2872"/>
                    <a:pt x="8833" y="2872"/>
                    <a:pt x="8833" y="2872"/>
                  </a:cubicBezTo>
                  <a:cubicBezTo>
                    <a:pt x="8837" y="2868"/>
                    <a:pt x="8837" y="2868"/>
                    <a:pt x="8837" y="2868"/>
                  </a:cubicBezTo>
                  <a:cubicBezTo>
                    <a:pt x="8845" y="2859"/>
                    <a:pt x="8853" y="2850"/>
                    <a:pt x="8861" y="2841"/>
                  </a:cubicBezTo>
                  <a:close/>
                  <a:moveTo>
                    <a:pt x="8797" y="2849"/>
                  </a:moveTo>
                  <a:cubicBezTo>
                    <a:pt x="8793" y="2853"/>
                    <a:pt x="8793" y="2853"/>
                    <a:pt x="8793" y="2853"/>
                  </a:cubicBezTo>
                  <a:cubicBezTo>
                    <a:pt x="8770" y="2830"/>
                    <a:pt x="8747" y="2808"/>
                    <a:pt x="8725" y="2784"/>
                  </a:cubicBezTo>
                  <a:cubicBezTo>
                    <a:pt x="8853" y="2788"/>
                    <a:pt x="8853" y="2788"/>
                    <a:pt x="8853" y="2788"/>
                  </a:cubicBezTo>
                  <a:cubicBezTo>
                    <a:pt x="8833" y="2807"/>
                    <a:pt x="8816" y="2827"/>
                    <a:pt x="8797" y="2849"/>
                  </a:cubicBezTo>
                  <a:close/>
                  <a:moveTo>
                    <a:pt x="8841" y="2648"/>
                  </a:moveTo>
                  <a:cubicBezTo>
                    <a:pt x="8842" y="2647"/>
                    <a:pt x="8842" y="2647"/>
                    <a:pt x="8842" y="2647"/>
                  </a:cubicBezTo>
                  <a:cubicBezTo>
                    <a:pt x="8840" y="2663"/>
                    <a:pt x="8842" y="2680"/>
                    <a:pt x="8844" y="2701"/>
                  </a:cubicBezTo>
                  <a:cubicBezTo>
                    <a:pt x="8831" y="2690"/>
                    <a:pt x="8822" y="2682"/>
                    <a:pt x="8813" y="2674"/>
                  </a:cubicBezTo>
                  <a:cubicBezTo>
                    <a:pt x="8821" y="2668"/>
                    <a:pt x="8829" y="2660"/>
                    <a:pt x="8838" y="2651"/>
                  </a:cubicBezTo>
                  <a:lnTo>
                    <a:pt x="8841" y="2648"/>
                  </a:lnTo>
                  <a:close/>
                  <a:moveTo>
                    <a:pt x="8822" y="2607"/>
                  </a:moveTo>
                  <a:cubicBezTo>
                    <a:pt x="8809" y="2621"/>
                    <a:pt x="8796" y="2633"/>
                    <a:pt x="8784" y="2646"/>
                  </a:cubicBezTo>
                  <a:cubicBezTo>
                    <a:pt x="8772" y="2635"/>
                    <a:pt x="8772" y="2635"/>
                    <a:pt x="8772" y="2635"/>
                  </a:cubicBezTo>
                  <a:cubicBezTo>
                    <a:pt x="8767" y="2629"/>
                    <a:pt x="8767" y="2629"/>
                    <a:pt x="8767" y="2629"/>
                  </a:cubicBezTo>
                  <a:cubicBezTo>
                    <a:pt x="8759" y="2622"/>
                    <a:pt x="8759" y="2622"/>
                    <a:pt x="8759" y="2622"/>
                  </a:cubicBezTo>
                  <a:cubicBezTo>
                    <a:pt x="8751" y="2614"/>
                    <a:pt x="8751" y="2614"/>
                    <a:pt x="8751" y="2614"/>
                  </a:cubicBezTo>
                  <a:cubicBezTo>
                    <a:pt x="8745" y="2608"/>
                    <a:pt x="8745" y="2608"/>
                    <a:pt x="8745" y="2608"/>
                  </a:cubicBezTo>
                  <a:cubicBezTo>
                    <a:pt x="8739" y="2602"/>
                    <a:pt x="8732" y="2596"/>
                    <a:pt x="8726" y="2590"/>
                  </a:cubicBezTo>
                  <a:cubicBezTo>
                    <a:pt x="8835" y="2594"/>
                    <a:pt x="8835" y="2594"/>
                    <a:pt x="8835" y="2594"/>
                  </a:cubicBezTo>
                  <a:lnTo>
                    <a:pt x="8822" y="2607"/>
                  </a:lnTo>
                  <a:close/>
                  <a:moveTo>
                    <a:pt x="8826" y="2505"/>
                  </a:moveTo>
                  <a:cubicBezTo>
                    <a:pt x="8818" y="2498"/>
                    <a:pt x="8809" y="2492"/>
                    <a:pt x="8801" y="2486"/>
                  </a:cubicBezTo>
                  <a:cubicBezTo>
                    <a:pt x="8807" y="2484"/>
                    <a:pt x="8814" y="2478"/>
                    <a:pt x="8827" y="2466"/>
                  </a:cubicBezTo>
                  <a:cubicBezTo>
                    <a:pt x="8825" y="2478"/>
                    <a:pt x="8826" y="2494"/>
                    <a:pt x="8826" y="2505"/>
                  </a:cubicBezTo>
                  <a:close/>
                  <a:moveTo>
                    <a:pt x="8785" y="2447"/>
                  </a:moveTo>
                  <a:cubicBezTo>
                    <a:pt x="8769" y="2461"/>
                    <a:pt x="8769" y="2461"/>
                    <a:pt x="8769" y="2461"/>
                  </a:cubicBezTo>
                  <a:cubicBezTo>
                    <a:pt x="8749" y="2444"/>
                    <a:pt x="8732" y="2429"/>
                    <a:pt x="8718" y="2416"/>
                  </a:cubicBezTo>
                  <a:cubicBezTo>
                    <a:pt x="8819" y="2420"/>
                    <a:pt x="8819" y="2420"/>
                    <a:pt x="8819" y="2420"/>
                  </a:cubicBezTo>
                  <a:lnTo>
                    <a:pt x="8785" y="2447"/>
                  </a:lnTo>
                  <a:close/>
                  <a:moveTo>
                    <a:pt x="8819" y="1240"/>
                  </a:moveTo>
                  <a:cubicBezTo>
                    <a:pt x="8816" y="1276"/>
                    <a:pt x="8816" y="1276"/>
                    <a:pt x="8816" y="1276"/>
                  </a:cubicBezTo>
                  <a:cubicBezTo>
                    <a:pt x="8813" y="1274"/>
                    <a:pt x="8813" y="1274"/>
                    <a:pt x="8813" y="1274"/>
                  </a:cubicBezTo>
                  <a:cubicBezTo>
                    <a:pt x="8800" y="1266"/>
                    <a:pt x="8800" y="1266"/>
                    <a:pt x="8800" y="1266"/>
                  </a:cubicBezTo>
                  <a:cubicBezTo>
                    <a:pt x="8797" y="1263"/>
                    <a:pt x="8797" y="1263"/>
                    <a:pt x="8797" y="1263"/>
                  </a:cubicBezTo>
                  <a:cubicBezTo>
                    <a:pt x="8786" y="1255"/>
                    <a:pt x="8786" y="1255"/>
                    <a:pt x="8786" y="1255"/>
                  </a:cubicBezTo>
                  <a:cubicBezTo>
                    <a:pt x="8796" y="1253"/>
                    <a:pt x="8806" y="1248"/>
                    <a:pt x="8819" y="1240"/>
                  </a:cubicBezTo>
                  <a:close/>
                  <a:moveTo>
                    <a:pt x="8785" y="1216"/>
                  </a:moveTo>
                  <a:cubicBezTo>
                    <a:pt x="8778" y="1216"/>
                    <a:pt x="8772" y="1219"/>
                    <a:pt x="8766" y="1222"/>
                  </a:cubicBezTo>
                  <a:cubicBezTo>
                    <a:pt x="8757" y="1226"/>
                    <a:pt x="8757" y="1226"/>
                    <a:pt x="8757" y="1226"/>
                  </a:cubicBezTo>
                  <a:cubicBezTo>
                    <a:pt x="8750" y="1229"/>
                    <a:pt x="8750" y="1229"/>
                    <a:pt x="8750" y="1229"/>
                  </a:cubicBezTo>
                  <a:cubicBezTo>
                    <a:pt x="8741" y="1222"/>
                    <a:pt x="8732" y="1217"/>
                    <a:pt x="8723" y="1212"/>
                  </a:cubicBezTo>
                  <a:lnTo>
                    <a:pt x="8785" y="1216"/>
                  </a:lnTo>
                  <a:close/>
                  <a:moveTo>
                    <a:pt x="8679" y="1262"/>
                  </a:moveTo>
                  <a:cubicBezTo>
                    <a:pt x="8679" y="1253"/>
                    <a:pt x="8679" y="1243"/>
                    <a:pt x="8679" y="1234"/>
                  </a:cubicBezTo>
                  <a:cubicBezTo>
                    <a:pt x="8687" y="1239"/>
                    <a:pt x="8694" y="1244"/>
                    <a:pt x="8702" y="1248"/>
                  </a:cubicBezTo>
                  <a:cubicBezTo>
                    <a:pt x="8709" y="1252"/>
                    <a:pt x="8709" y="1252"/>
                    <a:pt x="8709" y="1252"/>
                  </a:cubicBezTo>
                  <a:cubicBezTo>
                    <a:pt x="8701" y="1253"/>
                    <a:pt x="8691" y="1257"/>
                    <a:pt x="8679" y="1264"/>
                  </a:cubicBezTo>
                  <a:lnTo>
                    <a:pt x="8679" y="1262"/>
                  </a:lnTo>
                  <a:close/>
                  <a:moveTo>
                    <a:pt x="8677" y="1351"/>
                  </a:moveTo>
                  <a:cubicBezTo>
                    <a:pt x="8677" y="1355"/>
                    <a:pt x="8682" y="1358"/>
                    <a:pt x="8686" y="1360"/>
                  </a:cubicBezTo>
                  <a:cubicBezTo>
                    <a:pt x="8676" y="1360"/>
                    <a:pt x="8676" y="1360"/>
                    <a:pt x="8676" y="1360"/>
                  </a:cubicBezTo>
                  <a:cubicBezTo>
                    <a:pt x="8676" y="1357"/>
                    <a:pt x="8676" y="1354"/>
                    <a:pt x="8677" y="1351"/>
                  </a:cubicBezTo>
                  <a:close/>
                  <a:moveTo>
                    <a:pt x="8675" y="1451"/>
                  </a:moveTo>
                  <a:cubicBezTo>
                    <a:pt x="8678" y="1457"/>
                    <a:pt x="8683" y="1462"/>
                    <a:pt x="8697" y="1470"/>
                  </a:cubicBezTo>
                  <a:cubicBezTo>
                    <a:pt x="8680" y="1479"/>
                    <a:pt x="8680" y="1479"/>
                    <a:pt x="8680" y="1479"/>
                  </a:cubicBezTo>
                  <a:cubicBezTo>
                    <a:pt x="8675" y="1482"/>
                    <a:pt x="8675" y="1482"/>
                    <a:pt x="8675" y="1482"/>
                  </a:cubicBezTo>
                  <a:lnTo>
                    <a:pt x="8675" y="1451"/>
                  </a:lnTo>
                  <a:close/>
                  <a:moveTo>
                    <a:pt x="8698" y="1577"/>
                  </a:moveTo>
                  <a:cubicBezTo>
                    <a:pt x="8693" y="1577"/>
                    <a:pt x="8686" y="1580"/>
                    <a:pt x="8675" y="1588"/>
                  </a:cubicBezTo>
                  <a:cubicBezTo>
                    <a:pt x="8675" y="1577"/>
                    <a:pt x="8675" y="1577"/>
                    <a:pt x="8675" y="1577"/>
                  </a:cubicBezTo>
                  <a:cubicBezTo>
                    <a:pt x="8675" y="1562"/>
                    <a:pt x="8675" y="1562"/>
                    <a:pt x="8675" y="1562"/>
                  </a:cubicBezTo>
                  <a:cubicBezTo>
                    <a:pt x="8677" y="1567"/>
                    <a:pt x="8684" y="1571"/>
                    <a:pt x="8698" y="1577"/>
                  </a:cubicBezTo>
                  <a:close/>
                  <a:moveTo>
                    <a:pt x="8818" y="4430"/>
                  </a:moveTo>
                  <a:cubicBezTo>
                    <a:pt x="8848" y="4718"/>
                    <a:pt x="8983" y="5246"/>
                    <a:pt x="8983" y="5246"/>
                  </a:cubicBezTo>
                  <a:cubicBezTo>
                    <a:pt x="8293" y="5246"/>
                    <a:pt x="8293" y="5246"/>
                    <a:pt x="8293" y="5246"/>
                  </a:cubicBezTo>
                  <a:cubicBezTo>
                    <a:pt x="8342" y="5178"/>
                    <a:pt x="8492" y="4430"/>
                    <a:pt x="8492" y="4430"/>
                  </a:cubicBezTo>
                  <a:lnTo>
                    <a:pt x="8818" y="4430"/>
                  </a:lnTo>
                  <a:close/>
                  <a:moveTo>
                    <a:pt x="8872" y="5544"/>
                  </a:moveTo>
                  <a:cubicBezTo>
                    <a:pt x="8826" y="5543"/>
                    <a:pt x="8826" y="5543"/>
                    <a:pt x="8826" y="5543"/>
                  </a:cubicBezTo>
                  <a:cubicBezTo>
                    <a:pt x="8828" y="5540"/>
                    <a:pt x="8828" y="5540"/>
                    <a:pt x="8828" y="5540"/>
                  </a:cubicBezTo>
                  <a:cubicBezTo>
                    <a:pt x="8829" y="5537"/>
                    <a:pt x="8829" y="5537"/>
                    <a:pt x="8829" y="5537"/>
                  </a:cubicBezTo>
                  <a:cubicBezTo>
                    <a:pt x="8829" y="5535"/>
                    <a:pt x="8829" y="5533"/>
                    <a:pt x="8829" y="5531"/>
                  </a:cubicBezTo>
                  <a:cubicBezTo>
                    <a:pt x="8829" y="5529"/>
                    <a:pt x="8829" y="5529"/>
                    <a:pt x="8829" y="5529"/>
                  </a:cubicBezTo>
                  <a:cubicBezTo>
                    <a:pt x="8830" y="5525"/>
                    <a:pt x="8830" y="5525"/>
                    <a:pt x="8830" y="5525"/>
                  </a:cubicBezTo>
                  <a:cubicBezTo>
                    <a:pt x="8872" y="5527"/>
                    <a:pt x="8872" y="5527"/>
                    <a:pt x="8872" y="5527"/>
                  </a:cubicBezTo>
                  <a:cubicBezTo>
                    <a:pt x="8871" y="5531"/>
                    <a:pt x="8871" y="5531"/>
                    <a:pt x="8871" y="5531"/>
                  </a:cubicBezTo>
                  <a:cubicBezTo>
                    <a:pt x="8872" y="5535"/>
                    <a:pt x="8872" y="5539"/>
                    <a:pt x="8872" y="5544"/>
                  </a:cubicBezTo>
                  <a:close/>
                  <a:moveTo>
                    <a:pt x="8810" y="5428"/>
                  </a:moveTo>
                  <a:cubicBezTo>
                    <a:pt x="8813" y="5316"/>
                    <a:pt x="8813" y="5316"/>
                    <a:pt x="8813" y="5316"/>
                  </a:cubicBezTo>
                  <a:cubicBezTo>
                    <a:pt x="8925" y="5318"/>
                    <a:pt x="8925" y="5318"/>
                    <a:pt x="8925" y="5318"/>
                  </a:cubicBezTo>
                  <a:cubicBezTo>
                    <a:pt x="8922" y="5428"/>
                    <a:pt x="8922" y="5428"/>
                    <a:pt x="8922" y="5428"/>
                  </a:cubicBezTo>
                  <a:lnTo>
                    <a:pt x="8810" y="5428"/>
                  </a:lnTo>
                  <a:close/>
                  <a:moveTo>
                    <a:pt x="8704" y="5541"/>
                  </a:moveTo>
                  <a:cubicBezTo>
                    <a:pt x="8705" y="5536"/>
                    <a:pt x="8706" y="5531"/>
                    <a:pt x="8708" y="5525"/>
                  </a:cubicBezTo>
                  <a:cubicBezTo>
                    <a:pt x="8745" y="5527"/>
                    <a:pt x="8745" y="5527"/>
                    <a:pt x="8745" y="5527"/>
                  </a:cubicBezTo>
                  <a:cubicBezTo>
                    <a:pt x="8744" y="5530"/>
                    <a:pt x="8744" y="5530"/>
                    <a:pt x="8744" y="5530"/>
                  </a:cubicBezTo>
                  <a:cubicBezTo>
                    <a:pt x="8745" y="5533"/>
                    <a:pt x="8745" y="5535"/>
                    <a:pt x="8746" y="5538"/>
                  </a:cubicBezTo>
                  <a:cubicBezTo>
                    <a:pt x="8746" y="5540"/>
                    <a:pt x="8746" y="5541"/>
                    <a:pt x="8746" y="5544"/>
                  </a:cubicBezTo>
                  <a:cubicBezTo>
                    <a:pt x="8704" y="5543"/>
                    <a:pt x="8704" y="5543"/>
                    <a:pt x="8704" y="5543"/>
                  </a:cubicBezTo>
                  <a:cubicBezTo>
                    <a:pt x="8704" y="5543"/>
                    <a:pt x="8704" y="5542"/>
                    <a:pt x="8704" y="5541"/>
                  </a:cubicBezTo>
                  <a:close/>
                  <a:moveTo>
                    <a:pt x="8613" y="5428"/>
                  </a:moveTo>
                  <a:cubicBezTo>
                    <a:pt x="8615" y="5316"/>
                    <a:pt x="8615" y="5316"/>
                    <a:pt x="8615" y="5316"/>
                  </a:cubicBezTo>
                  <a:cubicBezTo>
                    <a:pt x="8728" y="5318"/>
                    <a:pt x="8728" y="5318"/>
                    <a:pt x="8728" y="5318"/>
                  </a:cubicBezTo>
                  <a:cubicBezTo>
                    <a:pt x="8725" y="5428"/>
                    <a:pt x="8725" y="5428"/>
                    <a:pt x="8725" y="5428"/>
                  </a:cubicBezTo>
                  <a:lnTo>
                    <a:pt x="8613" y="5428"/>
                  </a:lnTo>
                  <a:close/>
                  <a:moveTo>
                    <a:pt x="8607" y="5544"/>
                  </a:moveTo>
                  <a:cubicBezTo>
                    <a:pt x="8567" y="5543"/>
                    <a:pt x="8567" y="5543"/>
                    <a:pt x="8567" y="5543"/>
                  </a:cubicBezTo>
                  <a:cubicBezTo>
                    <a:pt x="8569" y="5540"/>
                    <a:pt x="8569" y="5540"/>
                    <a:pt x="8569" y="5540"/>
                  </a:cubicBezTo>
                  <a:cubicBezTo>
                    <a:pt x="8570" y="5536"/>
                    <a:pt x="8570" y="5536"/>
                    <a:pt x="8570" y="5536"/>
                  </a:cubicBezTo>
                  <a:cubicBezTo>
                    <a:pt x="8570" y="5532"/>
                    <a:pt x="8570" y="5532"/>
                    <a:pt x="8570" y="5532"/>
                  </a:cubicBezTo>
                  <a:cubicBezTo>
                    <a:pt x="8570" y="5530"/>
                    <a:pt x="8571" y="5529"/>
                    <a:pt x="8571" y="5527"/>
                  </a:cubicBezTo>
                  <a:cubicBezTo>
                    <a:pt x="8606" y="5527"/>
                    <a:pt x="8606" y="5527"/>
                    <a:pt x="8606" y="5527"/>
                  </a:cubicBezTo>
                  <a:cubicBezTo>
                    <a:pt x="8606" y="5536"/>
                    <a:pt x="8606" y="5536"/>
                    <a:pt x="8606" y="5536"/>
                  </a:cubicBezTo>
                  <a:cubicBezTo>
                    <a:pt x="8606" y="5538"/>
                    <a:pt x="8606" y="5541"/>
                    <a:pt x="8607" y="5544"/>
                  </a:cubicBezTo>
                  <a:close/>
                  <a:moveTo>
                    <a:pt x="8469" y="5532"/>
                  </a:moveTo>
                  <a:cubicBezTo>
                    <a:pt x="8469" y="5536"/>
                    <a:pt x="8469" y="5540"/>
                    <a:pt x="8469" y="5544"/>
                  </a:cubicBezTo>
                  <a:cubicBezTo>
                    <a:pt x="8430" y="5543"/>
                    <a:pt x="8430" y="5543"/>
                    <a:pt x="8430" y="5543"/>
                  </a:cubicBezTo>
                  <a:cubicBezTo>
                    <a:pt x="8430" y="5543"/>
                    <a:pt x="8431" y="5542"/>
                    <a:pt x="8431" y="5541"/>
                  </a:cubicBezTo>
                  <a:cubicBezTo>
                    <a:pt x="8431" y="5539"/>
                    <a:pt x="8431" y="5539"/>
                    <a:pt x="8431" y="5539"/>
                  </a:cubicBezTo>
                  <a:cubicBezTo>
                    <a:pt x="8432" y="5535"/>
                    <a:pt x="8432" y="5531"/>
                    <a:pt x="8433" y="5528"/>
                  </a:cubicBezTo>
                  <a:cubicBezTo>
                    <a:pt x="8470" y="5527"/>
                    <a:pt x="8470" y="5527"/>
                    <a:pt x="8470" y="5527"/>
                  </a:cubicBezTo>
                  <a:cubicBezTo>
                    <a:pt x="8468" y="5529"/>
                    <a:pt x="8468" y="5529"/>
                    <a:pt x="8468" y="5529"/>
                  </a:cubicBezTo>
                  <a:lnTo>
                    <a:pt x="8469" y="5532"/>
                  </a:lnTo>
                  <a:close/>
                  <a:moveTo>
                    <a:pt x="8416" y="5429"/>
                  </a:moveTo>
                  <a:cubicBezTo>
                    <a:pt x="8418" y="5317"/>
                    <a:pt x="8418" y="5317"/>
                    <a:pt x="8418" y="5317"/>
                  </a:cubicBezTo>
                  <a:cubicBezTo>
                    <a:pt x="8530" y="5320"/>
                    <a:pt x="8530" y="5320"/>
                    <a:pt x="8530" y="5320"/>
                  </a:cubicBezTo>
                  <a:cubicBezTo>
                    <a:pt x="8528" y="5430"/>
                    <a:pt x="8528" y="5430"/>
                    <a:pt x="8528" y="5430"/>
                  </a:cubicBezTo>
                  <a:lnTo>
                    <a:pt x="8416" y="5429"/>
                  </a:lnTo>
                  <a:close/>
                  <a:moveTo>
                    <a:pt x="8069" y="5544"/>
                  </a:moveTo>
                  <a:cubicBezTo>
                    <a:pt x="8025" y="5543"/>
                    <a:pt x="8025" y="5543"/>
                    <a:pt x="8025" y="5543"/>
                  </a:cubicBezTo>
                  <a:cubicBezTo>
                    <a:pt x="8028" y="5536"/>
                    <a:pt x="8028" y="5536"/>
                    <a:pt x="8028" y="5536"/>
                  </a:cubicBezTo>
                  <a:cubicBezTo>
                    <a:pt x="8028" y="5532"/>
                    <a:pt x="8028" y="5532"/>
                    <a:pt x="8028" y="5532"/>
                  </a:cubicBezTo>
                  <a:cubicBezTo>
                    <a:pt x="8029" y="5527"/>
                    <a:pt x="8029" y="5527"/>
                    <a:pt x="8029" y="5527"/>
                  </a:cubicBezTo>
                  <a:cubicBezTo>
                    <a:pt x="8071" y="5527"/>
                    <a:pt x="8071" y="5527"/>
                    <a:pt x="8071" y="5527"/>
                  </a:cubicBezTo>
                  <a:cubicBezTo>
                    <a:pt x="8069" y="5531"/>
                    <a:pt x="8069" y="5531"/>
                    <a:pt x="8069" y="5531"/>
                  </a:cubicBezTo>
                  <a:cubicBezTo>
                    <a:pt x="8069" y="5537"/>
                    <a:pt x="8069" y="5540"/>
                    <a:pt x="8069" y="5544"/>
                  </a:cubicBezTo>
                  <a:close/>
                  <a:moveTo>
                    <a:pt x="8010" y="5435"/>
                  </a:moveTo>
                  <a:cubicBezTo>
                    <a:pt x="8012" y="5323"/>
                    <a:pt x="8012" y="5323"/>
                    <a:pt x="8012" y="5323"/>
                  </a:cubicBezTo>
                  <a:cubicBezTo>
                    <a:pt x="8125" y="5325"/>
                    <a:pt x="8125" y="5325"/>
                    <a:pt x="8125" y="5325"/>
                  </a:cubicBezTo>
                  <a:cubicBezTo>
                    <a:pt x="8122" y="5435"/>
                    <a:pt x="8122" y="5435"/>
                    <a:pt x="8122" y="5435"/>
                  </a:cubicBezTo>
                  <a:lnTo>
                    <a:pt x="8010" y="5435"/>
                  </a:lnTo>
                  <a:close/>
                  <a:moveTo>
                    <a:pt x="8441" y="4080"/>
                  </a:moveTo>
                  <a:cubicBezTo>
                    <a:pt x="8284" y="4080"/>
                    <a:pt x="8284" y="4080"/>
                    <a:pt x="8284" y="4080"/>
                  </a:cubicBezTo>
                  <a:cubicBezTo>
                    <a:pt x="8313" y="4063"/>
                    <a:pt x="8342" y="4038"/>
                    <a:pt x="8362" y="4020"/>
                  </a:cubicBezTo>
                  <a:cubicBezTo>
                    <a:pt x="8371" y="4012"/>
                    <a:pt x="8371" y="4012"/>
                    <a:pt x="8371" y="4012"/>
                  </a:cubicBezTo>
                  <a:cubicBezTo>
                    <a:pt x="8386" y="4031"/>
                    <a:pt x="8409" y="4053"/>
                    <a:pt x="8441" y="4080"/>
                  </a:cubicBezTo>
                  <a:close/>
                  <a:moveTo>
                    <a:pt x="8399" y="3984"/>
                  </a:moveTo>
                  <a:cubicBezTo>
                    <a:pt x="8412" y="3977"/>
                    <a:pt x="8412" y="3977"/>
                    <a:pt x="8412" y="3977"/>
                  </a:cubicBezTo>
                  <a:cubicBezTo>
                    <a:pt x="8418" y="3972"/>
                    <a:pt x="8418" y="3972"/>
                    <a:pt x="8418" y="3972"/>
                  </a:cubicBezTo>
                  <a:cubicBezTo>
                    <a:pt x="8424" y="3967"/>
                    <a:pt x="8430" y="3962"/>
                    <a:pt x="8437" y="3957"/>
                  </a:cubicBezTo>
                  <a:cubicBezTo>
                    <a:pt x="8455" y="3943"/>
                    <a:pt x="8473" y="3929"/>
                    <a:pt x="8491" y="3916"/>
                  </a:cubicBezTo>
                  <a:cubicBezTo>
                    <a:pt x="8487" y="3920"/>
                    <a:pt x="8486" y="3927"/>
                    <a:pt x="8485" y="3933"/>
                  </a:cubicBezTo>
                  <a:cubicBezTo>
                    <a:pt x="8484" y="3939"/>
                    <a:pt x="8484" y="3939"/>
                    <a:pt x="8484" y="3939"/>
                  </a:cubicBezTo>
                  <a:cubicBezTo>
                    <a:pt x="8478" y="3983"/>
                    <a:pt x="8472" y="4016"/>
                    <a:pt x="8465" y="4045"/>
                  </a:cubicBezTo>
                  <a:cubicBezTo>
                    <a:pt x="8438" y="4022"/>
                    <a:pt x="8417" y="4002"/>
                    <a:pt x="8399" y="3984"/>
                  </a:cubicBezTo>
                  <a:close/>
                  <a:moveTo>
                    <a:pt x="8285" y="4797"/>
                  </a:moveTo>
                  <a:cubicBezTo>
                    <a:pt x="8264" y="4862"/>
                    <a:pt x="8264" y="4862"/>
                    <a:pt x="8264" y="4862"/>
                  </a:cubicBezTo>
                  <a:cubicBezTo>
                    <a:pt x="8250" y="4852"/>
                    <a:pt x="8234" y="4842"/>
                    <a:pt x="8214" y="4830"/>
                  </a:cubicBezTo>
                  <a:cubicBezTo>
                    <a:pt x="8221" y="4830"/>
                    <a:pt x="8229" y="4827"/>
                    <a:pt x="8239" y="4822"/>
                  </a:cubicBezTo>
                  <a:cubicBezTo>
                    <a:pt x="8254" y="4815"/>
                    <a:pt x="8270" y="4806"/>
                    <a:pt x="8285" y="4797"/>
                  </a:cubicBezTo>
                  <a:close/>
                  <a:moveTo>
                    <a:pt x="8251" y="4652"/>
                  </a:moveTo>
                  <a:cubicBezTo>
                    <a:pt x="8282" y="4637"/>
                    <a:pt x="8309" y="4620"/>
                    <a:pt x="8336" y="4598"/>
                  </a:cubicBezTo>
                  <a:cubicBezTo>
                    <a:pt x="8320" y="4642"/>
                    <a:pt x="8320" y="4642"/>
                    <a:pt x="8320" y="4642"/>
                  </a:cubicBezTo>
                  <a:cubicBezTo>
                    <a:pt x="8305" y="4702"/>
                    <a:pt x="8305" y="4702"/>
                    <a:pt x="8305" y="4702"/>
                  </a:cubicBezTo>
                  <a:cubicBezTo>
                    <a:pt x="8287" y="4686"/>
                    <a:pt x="8269" y="4669"/>
                    <a:pt x="8251" y="4652"/>
                  </a:cubicBezTo>
                  <a:close/>
                  <a:moveTo>
                    <a:pt x="8247" y="4764"/>
                  </a:moveTo>
                  <a:cubicBezTo>
                    <a:pt x="8229" y="4770"/>
                    <a:pt x="8229" y="4770"/>
                    <a:pt x="8229" y="4770"/>
                  </a:cubicBezTo>
                  <a:cubicBezTo>
                    <a:pt x="8227" y="4771"/>
                    <a:pt x="8227" y="4771"/>
                    <a:pt x="8227" y="4771"/>
                  </a:cubicBezTo>
                  <a:cubicBezTo>
                    <a:pt x="8219" y="4775"/>
                    <a:pt x="8219" y="4775"/>
                    <a:pt x="8219" y="4775"/>
                  </a:cubicBezTo>
                  <a:cubicBezTo>
                    <a:pt x="8197" y="4785"/>
                    <a:pt x="8180" y="4793"/>
                    <a:pt x="8163" y="4800"/>
                  </a:cubicBezTo>
                  <a:cubicBezTo>
                    <a:pt x="8140" y="4786"/>
                    <a:pt x="8123" y="4774"/>
                    <a:pt x="8110" y="4762"/>
                  </a:cubicBezTo>
                  <a:cubicBezTo>
                    <a:pt x="8107" y="4760"/>
                    <a:pt x="8107" y="4760"/>
                    <a:pt x="8107" y="4760"/>
                  </a:cubicBezTo>
                  <a:lnTo>
                    <a:pt x="8247" y="4764"/>
                  </a:lnTo>
                  <a:close/>
                  <a:moveTo>
                    <a:pt x="8126" y="4721"/>
                  </a:moveTo>
                  <a:cubicBezTo>
                    <a:pt x="8144" y="4714"/>
                    <a:pt x="8163" y="4704"/>
                    <a:pt x="8177" y="4696"/>
                  </a:cubicBezTo>
                  <a:cubicBezTo>
                    <a:pt x="8181" y="4694"/>
                    <a:pt x="8181" y="4694"/>
                    <a:pt x="8181" y="4694"/>
                  </a:cubicBezTo>
                  <a:cubicBezTo>
                    <a:pt x="8184" y="4692"/>
                    <a:pt x="8184" y="4692"/>
                    <a:pt x="8184" y="4692"/>
                  </a:cubicBezTo>
                  <a:cubicBezTo>
                    <a:pt x="8188" y="4690"/>
                    <a:pt x="8188" y="4690"/>
                    <a:pt x="8188" y="4690"/>
                  </a:cubicBezTo>
                  <a:cubicBezTo>
                    <a:pt x="8199" y="4684"/>
                    <a:pt x="8199" y="4684"/>
                    <a:pt x="8199" y="4684"/>
                  </a:cubicBezTo>
                  <a:cubicBezTo>
                    <a:pt x="8207" y="4679"/>
                    <a:pt x="8207" y="4679"/>
                    <a:pt x="8207" y="4679"/>
                  </a:cubicBezTo>
                  <a:cubicBezTo>
                    <a:pt x="8221" y="4695"/>
                    <a:pt x="8237" y="4710"/>
                    <a:pt x="8249" y="4721"/>
                  </a:cubicBezTo>
                  <a:lnTo>
                    <a:pt x="8126" y="4721"/>
                  </a:lnTo>
                  <a:close/>
                  <a:moveTo>
                    <a:pt x="8124" y="4873"/>
                  </a:moveTo>
                  <a:cubicBezTo>
                    <a:pt x="8144" y="4865"/>
                    <a:pt x="8144" y="4865"/>
                    <a:pt x="8144" y="4865"/>
                  </a:cubicBezTo>
                  <a:cubicBezTo>
                    <a:pt x="8160" y="4858"/>
                    <a:pt x="8160" y="4858"/>
                    <a:pt x="8160" y="4858"/>
                  </a:cubicBezTo>
                  <a:cubicBezTo>
                    <a:pt x="8171" y="4865"/>
                    <a:pt x="8171" y="4865"/>
                    <a:pt x="8171" y="4865"/>
                  </a:cubicBezTo>
                  <a:cubicBezTo>
                    <a:pt x="8173" y="4866"/>
                    <a:pt x="8173" y="4866"/>
                    <a:pt x="8173" y="4866"/>
                  </a:cubicBezTo>
                  <a:cubicBezTo>
                    <a:pt x="8180" y="4871"/>
                    <a:pt x="8180" y="4871"/>
                    <a:pt x="8180" y="4871"/>
                  </a:cubicBezTo>
                  <a:cubicBezTo>
                    <a:pt x="8201" y="4883"/>
                    <a:pt x="8201" y="4883"/>
                    <a:pt x="8201" y="4883"/>
                  </a:cubicBezTo>
                  <a:cubicBezTo>
                    <a:pt x="8207" y="4886"/>
                    <a:pt x="8207" y="4886"/>
                    <a:pt x="8207" y="4886"/>
                  </a:cubicBezTo>
                  <a:cubicBezTo>
                    <a:pt x="8085" y="4886"/>
                    <a:pt x="8085" y="4886"/>
                    <a:pt x="8085" y="4886"/>
                  </a:cubicBezTo>
                  <a:cubicBezTo>
                    <a:pt x="8099" y="4884"/>
                    <a:pt x="8113" y="4878"/>
                    <a:pt x="8124" y="4873"/>
                  </a:cubicBezTo>
                  <a:close/>
                  <a:moveTo>
                    <a:pt x="8208" y="4929"/>
                  </a:moveTo>
                  <a:cubicBezTo>
                    <a:pt x="8177" y="4944"/>
                    <a:pt x="8144" y="4960"/>
                    <a:pt x="8111" y="4975"/>
                  </a:cubicBezTo>
                  <a:cubicBezTo>
                    <a:pt x="8088" y="4957"/>
                    <a:pt x="8070" y="4943"/>
                    <a:pt x="8055" y="4930"/>
                  </a:cubicBezTo>
                  <a:cubicBezTo>
                    <a:pt x="8049" y="4924"/>
                    <a:pt x="8049" y="4924"/>
                    <a:pt x="8049" y="4924"/>
                  </a:cubicBezTo>
                  <a:lnTo>
                    <a:pt x="8208" y="4929"/>
                  </a:lnTo>
                  <a:close/>
                  <a:moveTo>
                    <a:pt x="8106" y="5034"/>
                  </a:moveTo>
                  <a:cubicBezTo>
                    <a:pt x="8122" y="5047"/>
                    <a:pt x="8122" y="5047"/>
                    <a:pt x="8122" y="5047"/>
                  </a:cubicBezTo>
                  <a:cubicBezTo>
                    <a:pt x="8135" y="5057"/>
                    <a:pt x="8135" y="5057"/>
                    <a:pt x="8135" y="5057"/>
                  </a:cubicBezTo>
                  <a:cubicBezTo>
                    <a:pt x="8153" y="5070"/>
                    <a:pt x="8153" y="5070"/>
                    <a:pt x="8153" y="5070"/>
                  </a:cubicBezTo>
                  <a:cubicBezTo>
                    <a:pt x="8020" y="5070"/>
                    <a:pt x="8020" y="5070"/>
                    <a:pt x="8020" y="5070"/>
                  </a:cubicBezTo>
                  <a:cubicBezTo>
                    <a:pt x="8050" y="5059"/>
                    <a:pt x="8050" y="5059"/>
                    <a:pt x="8050" y="5059"/>
                  </a:cubicBezTo>
                  <a:cubicBezTo>
                    <a:pt x="8095" y="5039"/>
                    <a:pt x="8095" y="5039"/>
                    <a:pt x="8095" y="5039"/>
                  </a:cubicBezTo>
                  <a:lnTo>
                    <a:pt x="8106" y="5034"/>
                  </a:lnTo>
                  <a:close/>
                  <a:moveTo>
                    <a:pt x="8144" y="5112"/>
                  </a:moveTo>
                  <a:cubicBezTo>
                    <a:pt x="8128" y="5115"/>
                    <a:pt x="8112" y="5122"/>
                    <a:pt x="8103" y="5126"/>
                  </a:cubicBezTo>
                  <a:cubicBezTo>
                    <a:pt x="8097" y="5128"/>
                    <a:pt x="8097" y="5128"/>
                    <a:pt x="8097" y="5128"/>
                  </a:cubicBezTo>
                  <a:cubicBezTo>
                    <a:pt x="8061" y="5143"/>
                    <a:pt x="8061" y="5143"/>
                    <a:pt x="8061" y="5143"/>
                  </a:cubicBezTo>
                  <a:cubicBezTo>
                    <a:pt x="8040" y="5128"/>
                    <a:pt x="8023" y="5117"/>
                    <a:pt x="8007" y="5108"/>
                  </a:cubicBezTo>
                  <a:lnTo>
                    <a:pt x="8144" y="5112"/>
                  </a:lnTo>
                  <a:close/>
                  <a:moveTo>
                    <a:pt x="8056" y="5202"/>
                  </a:moveTo>
                  <a:cubicBezTo>
                    <a:pt x="8085" y="5224"/>
                    <a:pt x="8085" y="5224"/>
                    <a:pt x="8085" y="5224"/>
                  </a:cubicBezTo>
                  <a:cubicBezTo>
                    <a:pt x="8093" y="5231"/>
                    <a:pt x="8093" y="5231"/>
                    <a:pt x="8093" y="5231"/>
                  </a:cubicBezTo>
                  <a:cubicBezTo>
                    <a:pt x="8096" y="5233"/>
                    <a:pt x="8096" y="5233"/>
                    <a:pt x="8096" y="5233"/>
                  </a:cubicBezTo>
                  <a:cubicBezTo>
                    <a:pt x="8097" y="5234"/>
                    <a:pt x="8097" y="5234"/>
                    <a:pt x="8097" y="5234"/>
                  </a:cubicBezTo>
                  <a:cubicBezTo>
                    <a:pt x="8102" y="5237"/>
                    <a:pt x="8102" y="5237"/>
                    <a:pt x="8102" y="5237"/>
                  </a:cubicBezTo>
                  <a:cubicBezTo>
                    <a:pt x="8107" y="5240"/>
                    <a:pt x="8110" y="5243"/>
                    <a:pt x="8114" y="5246"/>
                  </a:cubicBezTo>
                  <a:cubicBezTo>
                    <a:pt x="7949" y="5245"/>
                    <a:pt x="7949" y="5245"/>
                    <a:pt x="7949" y="5245"/>
                  </a:cubicBezTo>
                  <a:cubicBezTo>
                    <a:pt x="7981" y="5234"/>
                    <a:pt x="8012" y="5221"/>
                    <a:pt x="8038" y="5209"/>
                  </a:cubicBezTo>
                  <a:lnTo>
                    <a:pt x="8056" y="5202"/>
                  </a:lnTo>
                  <a:close/>
                  <a:moveTo>
                    <a:pt x="8120" y="5186"/>
                  </a:moveTo>
                  <a:cubicBezTo>
                    <a:pt x="8118" y="5184"/>
                    <a:pt x="8118" y="5184"/>
                    <a:pt x="8118" y="5184"/>
                  </a:cubicBezTo>
                  <a:cubicBezTo>
                    <a:pt x="8114" y="5181"/>
                    <a:pt x="8114" y="5181"/>
                    <a:pt x="8114" y="5181"/>
                  </a:cubicBezTo>
                  <a:cubicBezTo>
                    <a:pt x="8107" y="5177"/>
                    <a:pt x="8107" y="5177"/>
                    <a:pt x="8107" y="5177"/>
                  </a:cubicBezTo>
                  <a:cubicBezTo>
                    <a:pt x="8133" y="5169"/>
                    <a:pt x="8163" y="5157"/>
                    <a:pt x="8198" y="5139"/>
                  </a:cubicBezTo>
                  <a:cubicBezTo>
                    <a:pt x="8184" y="5182"/>
                    <a:pt x="8184" y="5182"/>
                    <a:pt x="8184" y="5182"/>
                  </a:cubicBezTo>
                  <a:cubicBezTo>
                    <a:pt x="8172" y="5224"/>
                    <a:pt x="8172" y="5224"/>
                    <a:pt x="8172" y="5224"/>
                  </a:cubicBezTo>
                  <a:cubicBezTo>
                    <a:pt x="8161" y="5216"/>
                    <a:pt x="8150" y="5208"/>
                    <a:pt x="8140" y="5200"/>
                  </a:cubicBezTo>
                  <a:cubicBezTo>
                    <a:pt x="8130" y="5193"/>
                    <a:pt x="8130" y="5193"/>
                    <a:pt x="8130" y="5193"/>
                  </a:cubicBezTo>
                  <a:cubicBezTo>
                    <a:pt x="8125" y="5189"/>
                    <a:pt x="8125" y="5189"/>
                    <a:pt x="8125" y="5189"/>
                  </a:cubicBezTo>
                  <a:lnTo>
                    <a:pt x="8120" y="5186"/>
                  </a:lnTo>
                  <a:close/>
                  <a:moveTo>
                    <a:pt x="8168" y="5541"/>
                  </a:moveTo>
                  <a:cubicBezTo>
                    <a:pt x="8169" y="5538"/>
                    <a:pt x="8169" y="5538"/>
                    <a:pt x="8169" y="5538"/>
                  </a:cubicBezTo>
                  <a:cubicBezTo>
                    <a:pt x="8171" y="5533"/>
                    <a:pt x="8172" y="5529"/>
                    <a:pt x="8173" y="5525"/>
                  </a:cubicBezTo>
                  <a:cubicBezTo>
                    <a:pt x="8207" y="5527"/>
                    <a:pt x="8207" y="5527"/>
                    <a:pt x="8207" y="5527"/>
                  </a:cubicBezTo>
                  <a:cubicBezTo>
                    <a:pt x="8207" y="5535"/>
                    <a:pt x="8207" y="5535"/>
                    <a:pt x="8207" y="5535"/>
                  </a:cubicBezTo>
                  <a:cubicBezTo>
                    <a:pt x="8207" y="5544"/>
                    <a:pt x="8207" y="5544"/>
                    <a:pt x="8207" y="5544"/>
                  </a:cubicBezTo>
                  <a:cubicBezTo>
                    <a:pt x="8166" y="5543"/>
                    <a:pt x="8166" y="5543"/>
                    <a:pt x="8166" y="5543"/>
                  </a:cubicBezTo>
                  <a:lnTo>
                    <a:pt x="8168" y="5541"/>
                  </a:lnTo>
                  <a:close/>
                  <a:moveTo>
                    <a:pt x="8155" y="5008"/>
                  </a:moveTo>
                  <a:cubicBezTo>
                    <a:pt x="8186" y="4996"/>
                    <a:pt x="8214" y="4982"/>
                    <a:pt x="8243" y="4961"/>
                  </a:cubicBezTo>
                  <a:cubicBezTo>
                    <a:pt x="8226" y="5014"/>
                    <a:pt x="8226" y="5014"/>
                    <a:pt x="8226" y="5014"/>
                  </a:cubicBezTo>
                  <a:cubicBezTo>
                    <a:pt x="8216" y="5053"/>
                    <a:pt x="8216" y="5053"/>
                    <a:pt x="8216" y="5053"/>
                  </a:cubicBezTo>
                  <a:cubicBezTo>
                    <a:pt x="8195" y="5036"/>
                    <a:pt x="8174" y="5021"/>
                    <a:pt x="8155" y="5008"/>
                  </a:cubicBezTo>
                  <a:close/>
                  <a:moveTo>
                    <a:pt x="8217" y="5323"/>
                  </a:moveTo>
                  <a:cubicBezTo>
                    <a:pt x="8330" y="5325"/>
                    <a:pt x="8330" y="5325"/>
                    <a:pt x="8330" y="5325"/>
                  </a:cubicBezTo>
                  <a:cubicBezTo>
                    <a:pt x="8327" y="5435"/>
                    <a:pt x="8327" y="5435"/>
                    <a:pt x="8327" y="5435"/>
                  </a:cubicBezTo>
                  <a:cubicBezTo>
                    <a:pt x="8215" y="5435"/>
                    <a:pt x="8215" y="5435"/>
                    <a:pt x="8215" y="5435"/>
                  </a:cubicBezTo>
                  <a:lnTo>
                    <a:pt x="8217" y="5323"/>
                  </a:lnTo>
                  <a:close/>
                  <a:moveTo>
                    <a:pt x="8300" y="5543"/>
                  </a:moveTo>
                  <a:cubicBezTo>
                    <a:pt x="8301" y="5537"/>
                    <a:pt x="8301" y="5537"/>
                    <a:pt x="8301" y="5537"/>
                  </a:cubicBezTo>
                  <a:cubicBezTo>
                    <a:pt x="8302" y="5533"/>
                    <a:pt x="8303" y="5529"/>
                    <a:pt x="8304" y="5525"/>
                  </a:cubicBezTo>
                  <a:cubicBezTo>
                    <a:pt x="8345" y="5527"/>
                    <a:pt x="8345" y="5527"/>
                    <a:pt x="8345" y="5527"/>
                  </a:cubicBezTo>
                  <a:cubicBezTo>
                    <a:pt x="8343" y="5531"/>
                    <a:pt x="8343" y="5531"/>
                    <a:pt x="8343" y="5531"/>
                  </a:cubicBezTo>
                  <a:cubicBezTo>
                    <a:pt x="8342" y="5535"/>
                    <a:pt x="8342" y="5535"/>
                    <a:pt x="8342" y="5535"/>
                  </a:cubicBezTo>
                  <a:cubicBezTo>
                    <a:pt x="8342" y="5540"/>
                    <a:pt x="8342" y="5540"/>
                    <a:pt x="8342" y="5540"/>
                  </a:cubicBezTo>
                  <a:cubicBezTo>
                    <a:pt x="8342" y="5544"/>
                    <a:pt x="8342" y="5544"/>
                    <a:pt x="8342" y="5544"/>
                  </a:cubicBezTo>
                  <a:cubicBezTo>
                    <a:pt x="8299" y="5543"/>
                    <a:pt x="8299" y="5543"/>
                    <a:pt x="8299" y="5543"/>
                  </a:cubicBezTo>
                  <a:cubicBezTo>
                    <a:pt x="8300" y="5543"/>
                    <a:pt x="8300" y="5543"/>
                    <a:pt x="8300" y="5543"/>
                  </a:cubicBezTo>
                  <a:close/>
                  <a:moveTo>
                    <a:pt x="8450" y="3747"/>
                  </a:moveTo>
                  <a:cubicBezTo>
                    <a:pt x="8448" y="3745"/>
                    <a:pt x="8448" y="3745"/>
                    <a:pt x="8448" y="3745"/>
                  </a:cubicBezTo>
                  <a:cubicBezTo>
                    <a:pt x="8461" y="3739"/>
                    <a:pt x="8461" y="3739"/>
                    <a:pt x="8461" y="3739"/>
                  </a:cubicBezTo>
                  <a:cubicBezTo>
                    <a:pt x="8480" y="3727"/>
                    <a:pt x="8497" y="3717"/>
                    <a:pt x="8514" y="3707"/>
                  </a:cubicBezTo>
                  <a:cubicBezTo>
                    <a:pt x="8512" y="3710"/>
                    <a:pt x="8512" y="3710"/>
                    <a:pt x="8512" y="3710"/>
                  </a:cubicBezTo>
                  <a:cubicBezTo>
                    <a:pt x="8509" y="3735"/>
                    <a:pt x="8507" y="3758"/>
                    <a:pt x="8503" y="3788"/>
                  </a:cubicBezTo>
                  <a:cubicBezTo>
                    <a:pt x="8497" y="3783"/>
                    <a:pt x="8497" y="3783"/>
                    <a:pt x="8497" y="3783"/>
                  </a:cubicBezTo>
                  <a:cubicBezTo>
                    <a:pt x="8487" y="3775"/>
                    <a:pt x="8487" y="3775"/>
                    <a:pt x="8487" y="3775"/>
                  </a:cubicBezTo>
                  <a:cubicBezTo>
                    <a:pt x="8476" y="3766"/>
                    <a:pt x="8464" y="3757"/>
                    <a:pt x="8450" y="3747"/>
                  </a:cubicBezTo>
                  <a:close/>
                  <a:moveTo>
                    <a:pt x="8482" y="3826"/>
                  </a:moveTo>
                  <a:cubicBezTo>
                    <a:pt x="8327" y="3825"/>
                    <a:pt x="8327" y="3825"/>
                    <a:pt x="8327" y="3825"/>
                  </a:cubicBezTo>
                  <a:cubicBezTo>
                    <a:pt x="8363" y="3805"/>
                    <a:pt x="8363" y="3805"/>
                    <a:pt x="8363" y="3805"/>
                  </a:cubicBezTo>
                  <a:cubicBezTo>
                    <a:pt x="8380" y="3793"/>
                    <a:pt x="8397" y="3782"/>
                    <a:pt x="8413" y="3771"/>
                  </a:cubicBezTo>
                  <a:cubicBezTo>
                    <a:pt x="8418" y="3776"/>
                    <a:pt x="8418" y="3776"/>
                    <a:pt x="8418" y="3776"/>
                  </a:cubicBezTo>
                  <a:cubicBezTo>
                    <a:pt x="8426" y="3782"/>
                    <a:pt x="8434" y="3787"/>
                    <a:pt x="8442" y="3793"/>
                  </a:cubicBezTo>
                  <a:cubicBezTo>
                    <a:pt x="8450" y="3799"/>
                    <a:pt x="8457" y="3806"/>
                    <a:pt x="8465" y="3812"/>
                  </a:cubicBezTo>
                  <a:cubicBezTo>
                    <a:pt x="8468" y="3815"/>
                    <a:pt x="8468" y="3815"/>
                    <a:pt x="8468" y="3815"/>
                  </a:cubicBezTo>
                  <a:cubicBezTo>
                    <a:pt x="8472" y="3818"/>
                    <a:pt x="8472" y="3818"/>
                    <a:pt x="8472" y="3818"/>
                  </a:cubicBezTo>
                  <a:cubicBezTo>
                    <a:pt x="8474" y="3820"/>
                    <a:pt x="8474" y="3820"/>
                    <a:pt x="8474" y="3820"/>
                  </a:cubicBezTo>
                  <a:cubicBezTo>
                    <a:pt x="8478" y="3822"/>
                    <a:pt x="8478" y="3822"/>
                    <a:pt x="8478" y="3822"/>
                  </a:cubicBezTo>
                  <a:lnTo>
                    <a:pt x="8482" y="3826"/>
                  </a:lnTo>
                  <a:close/>
                  <a:moveTo>
                    <a:pt x="8512" y="3622"/>
                  </a:moveTo>
                  <a:cubicBezTo>
                    <a:pt x="8358" y="3621"/>
                    <a:pt x="8358" y="3621"/>
                    <a:pt x="8358" y="3621"/>
                  </a:cubicBezTo>
                  <a:cubicBezTo>
                    <a:pt x="8379" y="3612"/>
                    <a:pt x="8399" y="3598"/>
                    <a:pt x="8419" y="3584"/>
                  </a:cubicBezTo>
                  <a:cubicBezTo>
                    <a:pt x="8423" y="3581"/>
                    <a:pt x="8423" y="3581"/>
                    <a:pt x="8423" y="3581"/>
                  </a:cubicBezTo>
                  <a:cubicBezTo>
                    <a:pt x="8446" y="3565"/>
                    <a:pt x="8446" y="3565"/>
                    <a:pt x="8446" y="3565"/>
                  </a:cubicBezTo>
                  <a:cubicBezTo>
                    <a:pt x="8453" y="3573"/>
                    <a:pt x="8453" y="3573"/>
                    <a:pt x="8453" y="3573"/>
                  </a:cubicBezTo>
                  <a:cubicBezTo>
                    <a:pt x="8457" y="3576"/>
                    <a:pt x="8457" y="3576"/>
                    <a:pt x="8457" y="3576"/>
                  </a:cubicBezTo>
                  <a:cubicBezTo>
                    <a:pt x="8461" y="3579"/>
                    <a:pt x="8461" y="3579"/>
                    <a:pt x="8461" y="3579"/>
                  </a:cubicBezTo>
                  <a:cubicBezTo>
                    <a:pt x="8477" y="3592"/>
                    <a:pt x="8495" y="3607"/>
                    <a:pt x="8512" y="3622"/>
                  </a:cubicBezTo>
                  <a:close/>
                  <a:moveTo>
                    <a:pt x="8479" y="3540"/>
                  </a:moveTo>
                  <a:cubicBezTo>
                    <a:pt x="8489" y="3536"/>
                    <a:pt x="8499" y="3530"/>
                    <a:pt x="8511" y="3521"/>
                  </a:cubicBezTo>
                  <a:cubicBezTo>
                    <a:pt x="8520" y="3515"/>
                    <a:pt x="8520" y="3515"/>
                    <a:pt x="8520" y="3515"/>
                  </a:cubicBezTo>
                  <a:cubicBezTo>
                    <a:pt x="8527" y="3511"/>
                    <a:pt x="8527" y="3511"/>
                    <a:pt x="8527" y="3511"/>
                  </a:cubicBezTo>
                  <a:cubicBezTo>
                    <a:pt x="8531" y="3508"/>
                    <a:pt x="8531" y="3508"/>
                    <a:pt x="8531" y="3508"/>
                  </a:cubicBezTo>
                  <a:cubicBezTo>
                    <a:pt x="8535" y="3505"/>
                    <a:pt x="8535" y="3505"/>
                    <a:pt x="8535" y="3505"/>
                  </a:cubicBezTo>
                  <a:cubicBezTo>
                    <a:pt x="8531" y="3524"/>
                    <a:pt x="8529" y="3545"/>
                    <a:pt x="8527" y="3563"/>
                  </a:cubicBezTo>
                  <a:cubicBezTo>
                    <a:pt x="8526" y="3578"/>
                    <a:pt x="8526" y="3578"/>
                    <a:pt x="8526" y="3578"/>
                  </a:cubicBezTo>
                  <a:cubicBezTo>
                    <a:pt x="8500" y="3557"/>
                    <a:pt x="8500" y="3557"/>
                    <a:pt x="8500" y="3557"/>
                  </a:cubicBezTo>
                  <a:cubicBezTo>
                    <a:pt x="8494" y="3551"/>
                    <a:pt x="8494" y="3551"/>
                    <a:pt x="8494" y="3551"/>
                  </a:cubicBezTo>
                  <a:cubicBezTo>
                    <a:pt x="8488" y="3547"/>
                    <a:pt x="8488" y="3547"/>
                    <a:pt x="8488" y="3547"/>
                  </a:cubicBezTo>
                  <a:lnTo>
                    <a:pt x="8479" y="3540"/>
                  </a:lnTo>
                  <a:close/>
                  <a:moveTo>
                    <a:pt x="8497" y="3329"/>
                  </a:moveTo>
                  <a:cubicBezTo>
                    <a:pt x="8513" y="3320"/>
                    <a:pt x="8530" y="3308"/>
                    <a:pt x="8550" y="3291"/>
                  </a:cubicBezTo>
                  <a:cubicBezTo>
                    <a:pt x="8545" y="3318"/>
                    <a:pt x="8545" y="3318"/>
                    <a:pt x="8545" y="3318"/>
                  </a:cubicBezTo>
                  <a:cubicBezTo>
                    <a:pt x="8544" y="3335"/>
                    <a:pt x="8544" y="3335"/>
                    <a:pt x="8544" y="3335"/>
                  </a:cubicBezTo>
                  <a:cubicBezTo>
                    <a:pt x="8542" y="3366"/>
                    <a:pt x="8542" y="3366"/>
                    <a:pt x="8542" y="3366"/>
                  </a:cubicBezTo>
                  <a:cubicBezTo>
                    <a:pt x="8542" y="3369"/>
                    <a:pt x="8542" y="3369"/>
                    <a:pt x="8542" y="3369"/>
                  </a:cubicBezTo>
                  <a:cubicBezTo>
                    <a:pt x="8525" y="3355"/>
                    <a:pt x="8510" y="3341"/>
                    <a:pt x="8497" y="3329"/>
                  </a:cubicBezTo>
                  <a:close/>
                  <a:moveTo>
                    <a:pt x="8524" y="3409"/>
                  </a:moveTo>
                  <a:cubicBezTo>
                    <a:pt x="8387" y="3409"/>
                    <a:pt x="8387" y="3409"/>
                    <a:pt x="8387" y="3409"/>
                  </a:cubicBezTo>
                  <a:cubicBezTo>
                    <a:pt x="8390" y="3408"/>
                    <a:pt x="8392" y="3407"/>
                    <a:pt x="8394" y="3405"/>
                  </a:cubicBezTo>
                  <a:cubicBezTo>
                    <a:pt x="8397" y="3403"/>
                    <a:pt x="8397" y="3403"/>
                    <a:pt x="8397" y="3403"/>
                  </a:cubicBezTo>
                  <a:cubicBezTo>
                    <a:pt x="8414" y="3389"/>
                    <a:pt x="8433" y="3376"/>
                    <a:pt x="8451" y="3364"/>
                  </a:cubicBezTo>
                  <a:cubicBezTo>
                    <a:pt x="8455" y="3361"/>
                    <a:pt x="8455" y="3361"/>
                    <a:pt x="8455" y="3361"/>
                  </a:cubicBezTo>
                  <a:cubicBezTo>
                    <a:pt x="8458" y="3359"/>
                    <a:pt x="8458" y="3359"/>
                    <a:pt x="8458" y="3359"/>
                  </a:cubicBezTo>
                  <a:cubicBezTo>
                    <a:pt x="8464" y="3355"/>
                    <a:pt x="8464" y="3355"/>
                    <a:pt x="8464" y="3355"/>
                  </a:cubicBezTo>
                  <a:cubicBezTo>
                    <a:pt x="8485" y="3376"/>
                    <a:pt x="8503" y="3392"/>
                    <a:pt x="8524" y="3409"/>
                  </a:cubicBezTo>
                  <a:close/>
                  <a:moveTo>
                    <a:pt x="8511" y="3117"/>
                  </a:moveTo>
                  <a:cubicBezTo>
                    <a:pt x="8522" y="3111"/>
                    <a:pt x="8534" y="3100"/>
                    <a:pt x="8549" y="3085"/>
                  </a:cubicBezTo>
                  <a:cubicBezTo>
                    <a:pt x="8555" y="3078"/>
                    <a:pt x="8561" y="3071"/>
                    <a:pt x="8566" y="3065"/>
                  </a:cubicBezTo>
                  <a:cubicBezTo>
                    <a:pt x="8561" y="3093"/>
                    <a:pt x="8559" y="3122"/>
                    <a:pt x="8556" y="3162"/>
                  </a:cubicBezTo>
                  <a:cubicBezTo>
                    <a:pt x="8543" y="3150"/>
                    <a:pt x="8529" y="3136"/>
                    <a:pt x="8511" y="3117"/>
                  </a:cubicBezTo>
                  <a:close/>
                  <a:moveTo>
                    <a:pt x="8535" y="3201"/>
                  </a:moveTo>
                  <a:cubicBezTo>
                    <a:pt x="8411" y="3200"/>
                    <a:pt x="8411" y="3200"/>
                    <a:pt x="8411" y="3200"/>
                  </a:cubicBezTo>
                  <a:cubicBezTo>
                    <a:pt x="8419" y="3198"/>
                    <a:pt x="8426" y="3193"/>
                    <a:pt x="8436" y="3184"/>
                  </a:cubicBezTo>
                  <a:cubicBezTo>
                    <a:pt x="8441" y="3180"/>
                    <a:pt x="8441" y="3180"/>
                    <a:pt x="8441" y="3180"/>
                  </a:cubicBezTo>
                  <a:cubicBezTo>
                    <a:pt x="8448" y="3174"/>
                    <a:pt x="8454" y="3167"/>
                    <a:pt x="8462" y="3161"/>
                  </a:cubicBezTo>
                  <a:cubicBezTo>
                    <a:pt x="8467" y="3157"/>
                    <a:pt x="8472" y="3153"/>
                    <a:pt x="8477" y="3149"/>
                  </a:cubicBezTo>
                  <a:cubicBezTo>
                    <a:pt x="8482" y="3145"/>
                    <a:pt x="8482" y="3145"/>
                    <a:pt x="8482" y="3145"/>
                  </a:cubicBezTo>
                  <a:cubicBezTo>
                    <a:pt x="8492" y="3159"/>
                    <a:pt x="8508" y="3176"/>
                    <a:pt x="8535" y="3201"/>
                  </a:cubicBezTo>
                  <a:close/>
                  <a:moveTo>
                    <a:pt x="8527" y="2883"/>
                  </a:moveTo>
                  <a:cubicBezTo>
                    <a:pt x="8540" y="2874"/>
                    <a:pt x="8556" y="2859"/>
                    <a:pt x="8581" y="2833"/>
                  </a:cubicBezTo>
                  <a:cubicBezTo>
                    <a:pt x="8576" y="2852"/>
                    <a:pt x="8575" y="2874"/>
                    <a:pt x="8574" y="2893"/>
                  </a:cubicBezTo>
                  <a:cubicBezTo>
                    <a:pt x="8572" y="2922"/>
                    <a:pt x="8572" y="2922"/>
                    <a:pt x="8572" y="2922"/>
                  </a:cubicBezTo>
                  <a:cubicBezTo>
                    <a:pt x="8571" y="2931"/>
                    <a:pt x="8571" y="2931"/>
                    <a:pt x="8571" y="2931"/>
                  </a:cubicBezTo>
                  <a:cubicBezTo>
                    <a:pt x="8557" y="2917"/>
                    <a:pt x="8543" y="2902"/>
                    <a:pt x="8527" y="2883"/>
                  </a:cubicBezTo>
                  <a:close/>
                  <a:moveTo>
                    <a:pt x="8548" y="2967"/>
                  </a:moveTo>
                  <a:cubicBezTo>
                    <a:pt x="8429" y="2966"/>
                    <a:pt x="8429" y="2966"/>
                    <a:pt x="8429" y="2966"/>
                  </a:cubicBezTo>
                  <a:cubicBezTo>
                    <a:pt x="8447" y="2957"/>
                    <a:pt x="8467" y="2942"/>
                    <a:pt x="8500" y="2913"/>
                  </a:cubicBezTo>
                  <a:cubicBezTo>
                    <a:pt x="8512" y="2930"/>
                    <a:pt x="8528" y="2948"/>
                    <a:pt x="8548" y="2967"/>
                  </a:cubicBezTo>
                  <a:close/>
                  <a:moveTo>
                    <a:pt x="8539" y="2674"/>
                  </a:moveTo>
                  <a:cubicBezTo>
                    <a:pt x="8544" y="2673"/>
                    <a:pt x="8550" y="2667"/>
                    <a:pt x="8555" y="2662"/>
                  </a:cubicBezTo>
                  <a:cubicBezTo>
                    <a:pt x="8556" y="2661"/>
                    <a:pt x="8556" y="2661"/>
                    <a:pt x="8556" y="2661"/>
                  </a:cubicBezTo>
                  <a:cubicBezTo>
                    <a:pt x="8562" y="2655"/>
                    <a:pt x="8562" y="2655"/>
                    <a:pt x="8562" y="2655"/>
                  </a:cubicBezTo>
                  <a:cubicBezTo>
                    <a:pt x="8571" y="2647"/>
                    <a:pt x="8571" y="2647"/>
                    <a:pt x="8571" y="2647"/>
                  </a:cubicBezTo>
                  <a:cubicBezTo>
                    <a:pt x="8576" y="2642"/>
                    <a:pt x="8576" y="2642"/>
                    <a:pt x="8576" y="2642"/>
                  </a:cubicBezTo>
                  <a:cubicBezTo>
                    <a:pt x="8590" y="2628"/>
                    <a:pt x="8590" y="2628"/>
                    <a:pt x="8590" y="2628"/>
                  </a:cubicBezTo>
                  <a:cubicBezTo>
                    <a:pt x="8584" y="2675"/>
                    <a:pt x="8584" y="2675"/>
                    <a:pt x="8584" y="2675"/>
                  </a:cubicBezTo>
                  <a:cubicBezTo>
                    <a:pt x="8583" y="2717"/>
                    <a:pt x="8583" y="2717"/>
                    <a:pt x="8583" y="2717"/>
                  </a:cubicBezTo>
                  <a:cubicBezTo>
                    <a:pt x="8568" y="2703"/>
                    <a:pt x="8553" y="2689"/>
                    <a:pt x="8539" y="2674"/>
                  </a:cubicBezTo>
                  <a:close/>
                  <a:moveTo>
                    <a:pt x="8551" y="2746"/>
                  </a:moveTo>
                  <a:cubicBezTo>
                    <a:pt x="8455" y="2745"/>
                    <a:pt x="8455" y="2745"/>
                    <a:pt x="8455" y="2745"/>
                  </a:cubicBezTo>
                  <a:cubicBezTo>
                    <a:pt x="8476" y="2735"/>
                    <a:pt x="8495" y="2719"/>
                    <a:pt x="8511" y="2704"/>
                  </a:cubicBezTo>
                  <a:cubicBezTo>
                    <a:pt x="8519" y="2714"/>
                    <a:pt x="8531" y="2726"/>
                    <a:pt x="8551" y="2746"/>
                  </a:cubicBezTo>
                  <a:close/>
                  <a:moveTo>
                    <a:pt x="8561" y="2492"/>
                  </a:moveTo>
                  <a:cubicBezTo>
                    <a:pt x="8559" y="2489"/>
                    <a:pt x="8559" y="2489"/>
                    <a:pt x="8559" y="2489"/>
                  </a:cubicBezTo>
                  <a:cubicBezTo>
                    <a:pt x="8556" y="2487"/>
                    <a:pt x="8556" y="2487"/>
                    <a:pt x="8556" y="2487"/>
                  </a:cubicBezTo>
                  <a:cubicBezTo>
                    <a:pt x="8565" y="2482"/>
                    <a:pt x="8576" y="2473"/>
                    <a:pt x="8596" y="2456"/>
                  </a:cubicBezTo>
                  <a:cubicBezTo>
                    <a:pt x="8591" y="2489"/>
                    <a:pt x="8591" y="2489"/>
                    <a:pt x="8591" y="2489"/>
                  </a:cubicBezTo>
                  <a:cubicBezTo>
                    <a:pt x="8590" y="2517"/>
                    <a:pt x="8590" y="2517"/>
                    <a:pt x="8590" y="2517"/>
                  </a:cubicBezTo>
                  <a:cubicBezTo>
                    <a:pt x="8570" y="2499"/>
                    <a:pt x="8570" y="2499"/>
                    <a:pt x="8570" y="2499"/>
                  </a:cubicBezTo>
                  <a:cubicBezTo>
                    <a:pt x="8565" y="2495"/>
                    <a:pt x="8565" y="2495"/>
                    <a:pt x="8565" y="2495"/>
                  </a:cubicBezTo>
                  <a:lnTo>
                    <a:pt x="8561" y="2492"/>
                  </a:lnTo>
                  <a:close/>
                  <a:moveTo>
                    <a:pt x="8565" y="2552"/>
                  </a:moveTo>
                  <a:cubicBezTo>
                    <a:pt x="8469" y="2551"/>
                    <a:pt x="8469" y="2551"/>
                    <a:pt x="8469" y="2551"/>
                  </a:cubicBezTo>
                  <a:cubicBezTo>
                    <a:pt x="8482" y="2546"/>
                    <a:pt x="8497" y="2537"/>
                    <a:pt x="8526" y="2514"/>
                  </a:cubicBezTo>
                  <a:cubicBezTo>
                    <a:pt x="8527" y="2518"/>
                    <a:pt x="8527" y="2518"/>
                    <a:pt x="8527" y="2518"/>
                  </a:cubicBezTo>
                  <a:cubicBezTo>
                    <a:pt x="8530" y="2520"/>
                    <a:pt x="8530" y="2520"/>
                    <a:pt x="8530" y="2520"/>
                  </a:cubicBezTo>
                  <a:cubicBezTo>
                    <a:pt x="8540" y="2530"/>
                    <a:pt x="8553" y="2540"/>
                    <a:pt x="8565" y="2552"/>
                  </a:cubicBezTo>
                  <a:close/>
                  <a:moveTo>
                    <a:pt x="8553" y="1385"/>
                  </a:moveTo>
                  <a:cubicBezTo>
                    <a:pt x="8561" y="1382"/>
                    <a:pt x="8561" y="1382"/>
                    <a:pt x="8561" y="1382"/>
                  </a:cubicBezTo>
                  <a:cubicBezTo>
                    <a:pt x="8586" y="1392"/>
                    <a:pt x="8586" y="1392"/>
                    <a:pt x="8586" y="1392"/>
                  </a:cubicBezTo>
                  <a:cubicBezTo>
                    <a:pt x="8594" y="1396"/>
                    <a:pt x="8594" y="1396"/>
                    <a:pt x="8594" y="1396"/>
                  </a:cubicBezTo>
                  <a:cubicBezTo>
                    <a:pt x="8521" y="1395"/>
                    <a:pt x="8521" y="1395"/>
                    <a:pt x="8521" y="1395"/>
                  </a:cubicBezTo>
                  <a:cubicBezTo>
                    <a:pt x="8531" y="1394"/>
                    <a:pt x="8542" y="1390"/>
                    <a:pt x="8553" y="1385"/>
                  </a:cubicBezTo>
                  <a:close/>
                  <a:moveTo>
                    <a:pt x="8522" y="1320"/>
                  </a:moveTo>
                  <a:cubicBezTo>
                    <a:pt x="8595" y="1324"/>
                    <a:pt x="8595" y="1324"/>
                    <a:pt x="8595" y="1324"/>
                  </a:cubicBezTo>
                  <a:cubicBezTo>
                    <a:pt x="8583" y="1326"/>
                    <a:pt x="8583" y="1326"/>
                    <a:pt x="8583" y="1326"/>
                  </a:cubicBezTo>
                  <a:cubicBezTo>
                    <a:pt x="8581" y="1327"/>
                    <a:pt x="8581" y="1327"/>
                    <a:pt x="8581" y="1327"/>
                  </a:cubicBezTo>
                  <a:cubicBezTo>
                    <a:pt x="8576" y="1329"/>
                    <a:pt x="8570" y="1332"/>
                    <a:pt x="8564" y="1334"/>
                  </a:cubicBezTo>
                  <a:cubicBezTo>
                    <a:pt x="8561" y="1335"/>
                    <a:pt x="8561" y="1335"/>
                    <a:pt x="8561" y="1335"/>
                  </a:cubicBezTo>
                  <a:cubicBezTo>
                    <a:pt x="8531" y="1324"/>
                    <a:pt x="8531" y="1324"/>
                    <a:pt x="8531" y="1324"/>
                  </a:cubicBezTo>
                  <a:lnTo>
                    <a:pt x="8522" y="1320"/>
                  </a:lnTo>
                  <a:close/>
                  <a:moveTo>
                    <a:pt x="8600" y="1419"/>
                  </a:moveTo>
                  <a:cubicBezTo>
                    <a:pt x="8598" y="1419"/>
                    <a:pt x="8597" y="1420"/>
                    <a:pt x="8594" y="1422"/>
                  </a:cubicBezTo>
                  <a:cubicBezTo>
                    <a:pt x="8585" y="1428"/>
                    <a:pt x="8575" y="1435"/>
                    <a:pt x="8559" y="1444"/>
                  </a:cubicBezTo>
                  <a:cubicBezTo>
                    <a:pt x="8551" y="1438"/>
                    <a:pt x="8551" y="1438"/>
                    <a:pt x="8551" y="1438"/>
                  </a:cubicBezTo>
                  <a:cubicBezTo>
                    <a:pt x="8547" y="1435"/>
                    <a:pt x="8547" y="1435"/>
                    <a:pt x="8547" y="1435"/>
                  </a:cubicBezTo>
                  <a:cubicBezTo>
                    <a:pt x="8543" y="1433"/>
                    <a:pt x="8543" y="1433"/>
                    <a:pt x="8543" y="1433"/>
                  </a:cubicBezTo>
                  <a:cubicBezTo>
                    <a:pt x="8532" y="1425"/>
                    <a:pt x="8532" y="1425"/>
                    <a:pt x="8532" y="1425"/>
                  </a:cubicBezTo>
                  <a:cubicBezTo>
                    <a:pt x="8527" y="1422"/>
                    <a:pt x="8522" y="1418"/>
                    <a:pt x="8516" y="1415"/>
                  </a:cubicBezTo>
                  <a:lnTo>
                    <a:pt x="8600" y="1419"/>
                  </a:lnTo>
                  <a:close/>
                  <a:moveTo>
                    <a:pt x="8563" y="2140"/>
                  </a:moveTo>
                  <a:cubicBezTo>
                    <a:pt x="8559" y="2143"/>
                    <a:pt x="8555" y="2146"/>
                    <a:pt x="8550" y="2149"/>
                  </a:cubicBezTo>
                  <a:cubicBezTo>
                    <a:pt x="8547" y="2151"/>
                    <a:pt x="8547" y="2151"/>
                    <a:pt x="8547" y="2151"/>
                  </a:cubicBezTo>
                  <a:cubicBezTo>
                    <a:pt x="8546" y="2152"/>
                    <a:pt x="8546" y="2152"/>
                    <a:pt x="8546" y="2152"/>
                  </a:cubicBezTo>
                  <a:cubicBezTo>
                    <a:pt x="8539" y="2147"/>
                    <a:pt x="8539" y="2147"/>
                    <a:pt x="8539" y="2147"/>
                  </a:cubicBezTo>
                  <a:cubicBezTo>
                    <a:pt x="8526" y="2137"/>
                    <a:pt x="8514" y="2128"/>
                    <a:pt x="8501" y="2118"/>
                  </a:cubicBezTo>
                  <a:cubicBezTo>
                    <a:pt x="8587" y="2123"/>
                    <a:pt x="8587" y="2123"/>
                    <a:pt x="8587" y="2123"/>
                  </a:cubicBezTo>
                  <a:cubicBezTo>
                    <a:pt x="8581" y="2124"/>
                    <a:pt x="8581" y="2124"/>
                    <a:pt x="8581" y="2124"/>
                  </a:cubicBezTo>
                  <a:cubicBezTo>
                    <a:pt x="8579" y="2126"/>
                    <a:pt x="8579" y="2126"/>
                    <a:pt x="8579" y="2126"/>
                  </a:cubicBezTo>
                  <a:cubicBezTo>
                    <a:pt x="8573" y="2132"/>
                    <a:pt x="8568" y="2136"/>
                    <a:pt x="8563" y="2140"/>
                  </a:cubicBezTo>
                  <a:close/>
                  <a:moveTo>
                    <a:pt x="8573" y="2226"/>
                  </a:moveTo>
                  <a:cubicBezTo>
                    <a:pt x="8497" y="2226"/>
                    <a:pt x="8497" y="2226"/>
                    <a:pt x="8497" y="2226"/>
                  </a:cubicBezTo>
                  <a:cubicBezTo>
                    <a:pt x="8511" y="2222"/>
                    <a:pt x="8524" y="2214"/>
                    <a:pt x="8533" y="2209"/>
                  </a:cubicBezTo>
                  <a:cubicBezTo>
                    <a:pt x="8545" y="2202"/>
                    <a:pt x="8545" y="2202"/>
                    <a:pt x="8545" y="2202"/>
                  </a:cubicBezTo>
                  <a:cubicBezTo>
                    <a:pt x="8546" y="2205"/>
                    <a:pt x="8546" y="2205"/>
                    <a:pt x="8546" y="2205"/>
                  </a:cubicBezTo>
                  <a:cubicBezTo>
                    <a:pt x="8550" y="2208"/>
                    <a:pt x="8550" y="2208"/>
                    <a:pt x="8550" y="2208"/>
                  </a:cubicBezTo>
                  <a:cubicBezTo>
                    <a:pt x="8558" y="2214"/>
                    <a:pt x="8565" y="2220"/>
                    <a:pt x="8573" y="2226"/>
                  </a:cubicBezTo>
                  <a:close/>
                  <a:moveTo>
                    <a:pt x="8603" y="1640"/>
                  </a:moveTo>
                  <a:cubicBezTo>
                    <a:pt x="8589" y="1645"/>
                    <a:pt x="8576" y="1653"/>
                    <a:pt x="8564" y="1660"/>
                  </a:cubicBezTo>
                  <a:cubicBezTo>
                    <a:pt x="8558" y="1663"/>
                    <a:pt x="8558" y="1663"/>
                    <a:pt x="8558" y="1663"/>
                  </a:cubicBezTo>
                  <a:cubicBezTo>
                    <a:pt x="8554" y="1665"/>
                    <a:pt x="8554" y="1665"/>
                    <a:pt x="8554" y="1665"/>
                  </a:cubicBezTo>
                  <a:cubicBezTo>
                    <a:pt x="8550" y="1668"/>
                    <a:pt x="8550" y="1668"/>
                    <a:pt x="8550" y="1668"/>
                  </a:cubicBezTo>
                  <a:cubicBezTo>
                    <a:pt x="8549" y="1669"/>
                    <a:pt x="8549" y="1669"/>
                    <a:pt x="8549" y="1669"/>
                  </a:cubicBezTo>
                  <a:cubicBezTo>
                    <a:pt x="8546" y="1666"/>
                    <a:pt x="8546" y="1666"/>
                    <a:pt x="8546" y="1666"/>
                  </a:cubicBezTo>
                  <a:cubicBezTo>
                    <a:pt x="8544" y="1665"/>
                    <a:pt x="8544" y="1665"/>
                    <a:pt x="8544" y="1665"/>
                  </a:cubicBezTo>
                  <a:cubicBezTo>
                    <a:pt x="8541" y="1662"/>
                    <a:pt x="8541" y="1662"/>
                    <a:pt x="8541" y="1662"/>
                  </a:cubicBezTo>
                  <a:cubicBezTo>
                    <a:pt x="8538" y="1660"/>
                    <a:pt x="8536" y="1659"/>
                    <a:pt x="8534" y="1657"/>
                  </a:cubicBezTo>
                  <a:cubicBezTo>
                    <a:pt x="8525" y="1650"/>
                    <a:pt x="8518" y="1643"/>
                    <a:pt x="8510" y="1635"/>
                  </a:cubicBezTo>
                  <a:lnTo>
                    <a:pt x="8603" y="1640"/>
                  </a:lnTo>
                  <a:close/>
                  <a:moveTo>
                    <a:pt x="8512" y="1616"/>
                  </a:moveTo>
                  <a:cubicBezTo>
                    <a:pt x="8526" y="1608"/>
                    <a:pt x="8540" y="1601"/>
                    <a:pt x="8552" y="1595"/>
                  </a:cubicBezTo>
                  <a:cubicBezTo>
                    <a:pt x="8568" y="1605"/>
                    <a:pt x="8568" y="1605"/>
                    <a:pt x="8568" y="1605"/>
                  </a:cubicBezTo>
                  <a:cubicBezTo>
                    <a:pt x="8585" y="1616"/>
                    <a:pt x="8585" y="1616"/>
                    <a:pt x="8585" y="1616"/>
                  </a:cubicBezTo>
                  <a:lnTo>
                    <a:pt x="8512" y="1616"/>
                  </a:lnTo>
                  <a:close/>
                  <a:moveTo>
                    <a:pt x="8565" y="2010"/>
                  </a:moveTo>
                  <a:cubicBezTo>
                    <a:pt x="8558" y="2014"/>
                    <a:pt x="8558" y="2014"/>
                    <a:pt x="8558" y="2014"/>
                  </a:cubicBezTo>
                  <a:cubicBezTo>
                    <a:pt x="8547" y="2020"/>
                    <a:pt x="8547" y="2020"/>
                    <a:pt x="8547" y="2020"/>
                  </a:cubicBezTo>
                  <a:cubicBezTo>
                    <a:pt x="8534" y="2011"/>
                    <a:pt x="8522" y="2003"/>
                    <a:pt x="8509" y="1995"/>
                  </a:cubicBezTo>
                  <a:cubicBezTo>
                    <a:pt x="8588" y="2000"/>
                    <a:pt x="8588" y="2000"/>
                    <a:pt x="8588" y="2000"/>
                  </a:cubicBezTo>
                  <a:cubicBezTo>
                    <a:pt x="8579" y="2001"/>
                    <a:pt x="8571" y="2006"/>
                    <a:pt x="8565" y="2010"/>
                  </a:cubicBezTo>
                  <a:close/>
                  <a:moveTo>
                    <a:pt x="8572" y="2090"/>
                  </a:moveTo>
                  <a:cubicBezTo>
                    <a:pt x="8506" y="2089"/>
                    <a:pt x="8506" y="2089"/>
                    <a:pt x="8506" y="2089"/>
                  </a:cubicBezTo>
                  <a:cubicBezTo>
                    <a:pt x="8545" y="2071"/>
                    <a:pt x="8545" y="2071"/>
                    <a:pt x="8545" y="2071"/>
                  </a:cubicBezTo>
                  <a:cubicBezTo>
                    <a:pt x="8547" y="2069"/>
                    <a:pt x="8547" y="2069"/>
                    <a:pt x="8547" y="2069"/>
                  </a:cubicBezTo>
                  <a:cubicBezTo>
                    <a:pt x="8551" y="2074"/>
                    <a:pt x="8558" y="2080"/>
                    <a:pt x="8570" y="2088"/>
                  </a:cubicBezTo>
                  <a:lnTo>
                    <a:pt x="8572" y="2090"/>
                  </a:lnTo>
                  <a:close/>
                  <a:moveTo>
                    <a:pt x="8514" y="1966"/>
                  </a:moveTo>
                  <a:cubicBezTo>
                    <a:pt x="8527" y="1964"/>
                    <a:pt x="8539" y="1957"/>
                    <a:pt x="8549" y="1950"/>
                  </a:cubicBezTo>
                  <a:cubicBezTo>
                    <a:pt x="8550" y="1952"/>
                    <a:pt x="8550" y="1952"/>
                    <a:pt x="8550" y="1952"/>
                  </a:cubicBezTo>
                  <a:cubicBezTo>
                    <a:pt x="8556" y="1955"/>
                    <a:pt x="8556" y="1955"/>
                    <a:pt x="8556" y="1955"/>
                  </a:cubicBezTo>
                  <a:cubicBezTo>
                    <a:pt x="8564" y="1960"/>
                    <a:pt x="8564" y="1960"/>
                    <a:pt x="8564" y="1960"/>
                  </a:cubicBezTo>
                  <a:cubicBezTo>
                    <a:pt x="8575" y="1967"/>
                    <a:pt x="8575" y="1967"/>
                    <a:pt x="8575" y="1967"/>
                  </a:cubicBezTo>
                  <a:lnTo>
                    <a:pt x="8514" y="1966"/>
                  </a:lnTo>
                  <a:close/>
                  <a:moveTo>
                    <a:pt x="8567" y="1889"/>
                  </a:moveTo>
                  <a:cubicBezTo>
                    <a:pt x="8560" y="1894"/>
                    <a:pt x="8560" y="1894"/>
                    <a:pt x="8560" y="1894"/>
                  </a:cubicBezTo>
                  <a:cubicBezTo>
                    <a:pt x="8547" y="1902"/>
                    <a:pt x="8547" y="1902"/>
                    <a:pt x="8547" y="1902"/>
                  </a:cubicBezTo>
                  <a:cubicBezTo>
                    <a:pt x="8533" y="1894"/>
                    <a:pt x="8520" y="1886"/>
                    <a:pt x="8508" y="1879"/>
                  </a:cubicBezTo>
                  <a:cubicBezTo>
                    <a:pt x="8584" y="1883"/>
                    <a:pt x="8584" y="1883"/>
                    <a:pt x="8584" y="1883"/>
                  </a:cubicBezTo>
                  <a:lnTo>
                    <a:pt x="8567" y="1889"/>
                  </a:lnTo>
                  <a:close/>
                  <a:moveTo>
                    <a:pt x="8496" y="1822"/>
                  </a:moveTo>
                  <a:cubicBezTo>
                    <a:pt x="8493" y="1824"/>
                    <a:pt x="8493" y="1824"/>
                    <a:pt x="8493" y="1824"/>
                  </a:cubicBezTo>
                  <a:cubicBezTo>
                    <a:pt x="8493" y="1818"/>
                    <a:pt x="8493" y="1818"/>
                    <a:pt x="8493" y="1818"/>
                  </a:cubicBezTo>
                  <a:cubicBezTo>
                    <a:pt x="8493" y="1807"/>
                    <a:pt x="8493" y="1807"/>
                    <a:pt x="8493" y="1807"/>
                  </a:cubicBezTo>
                  <a:cubicBezTo>
                    <a:pt x="8494" y="1790"/>
                    <a:pt x="8494" y="1790"/>
                    <a:pt x="8494" y="1790"/>
                  </a:cubicBezTo>
                  <a:cubicBezTo>
                    <a:pt x="8499" y="1797"/>
                    <a:pt x="8507" y="1802"/>
                    <a:pt x="8516" y="1807"/>
                  </a:cubicBezTo>
                  <a:cubicBezTo>
                    <a:pt x="8521" y="1810"/>
                    <a:pt x="8521" y="1810"/>
                    <a:pt x="8521" y="1810"/>
                  </a:cubicBezTo>
                  <a:cubicBezTo>
                    <a:pt x="8523" y="1811"/>
                    <a:pt x="8523" y="1811"/>
                    <a:pt x="8523" y="1811"/>
                  </a:cubicBezTo>
                  <a:cubicBezTo>
                    <a:pt x="8515" y="1812"/>
                    <a:pt x="8506" y="1817"/>
                    <a:pt x="8496" y="1822"/>
                  </a:cubicBezTo>
                  <a:close/>
                  <a:moveTo>
                    <a:pt x="8532" y="1850"/>
                  </a:moveTo>
                  <a:cubicBezTo>
                    <a:pt x="8542" y="1846"/>
                    <a:pt x="8552" y="1840"/>
                    <a:pt x="8563" y="1834"/>
                  </a:cubicBezTo>
                  <a:cubicBezTo>
                    <a:pt x="8565" y="1836"/>
                    <a:pt x="8565" y="1836"/>
                    <a:pt x="8565" y="1836"/>
                  </a:cubicBezTo>
                  <a:cubicBezTo>
                    <a:pt x="8572" y="1840"/>
                    <a:pt x="8572" y="1840"/>
                    <a:pt x="8572" y="1840"/>
                  </a:cubicBezTo>
                  <a:cubicBezTo>
                    <a:pt x="8579" y="1845"/>
                    <a:pt x="8579" y="1845"/>
                    <a:pt x="8579" y="1845"/>
                  </a:cubicBezTo>
                  <a:cubicBezTo>
                    <a:pt x="8586" y="1850"/>
                    <a:pt x="8586" y="1850"/>
                    <a:pt x="8586" y="1850"/>
                  </a:cubicBezTo>
                  <a:lnTo>
                    <a:pt x="8532" y="1850"/>
                  </a:lnTo>
                  <a:close/>
                  <a:moveTo>
                    <a:pt x="8563" y="1786"/>
                  </a:moveTo>
                  <a:cubicBezTo>
                    <a:pt x="8544" y="1775"/>
                    <a:pt x="8544" y="1775"/>
                    <a:pt x="8544" y="1775"/>
                  </a:cubicBezTo>
                  <a:cubicBezTo>
                    <a:pt x="8535" y="1770"/>
                    <a:pt x="8525" y="1764"/>
                    <a:pt x="8516" y="1758"/>
                  </a:cubicBezTo>
                  <a:cubicBezTo>
                    <a:pt x="8597" y="1762"/>
                    <a:pt x="8597" y="1762"/>
                    <a:pt x="8597" y="1762"/>
                  </a:cubicBezTo>
                  <a:cubicBezTo>
                    <a:pt x="8596" y="1762"/>
                    <a:pt x="8595" y="1763"/>
                    <a:pt x="8594" y="1764"/>
                  </a:cubicBezTo>
                  <a:cubicBezTo>
                    <a:pt x="8589" y="1767"/>
                    <a:pt x="8589" y="1767"/>
                    <a:pt x="8589" y="1767"/>
                  </a:cubicBezTo>
                  <a:cubicBezTo>
                    <a:pt x="8584" y="1772"/>
                    <a:pt x="8576" y="1777"/>
                    <a:pt x="8563" y="1786"/>
                  </a:cubicBezTo>
                  <a:close/>
                  <a:moveTo>
                    <a:pt x="8512" y="1739"/>
                  </a:moveTo>
                  <a:cubicBezTo>
                    <a:pt x="8516" y="1737"/>
                    <a:pt x="8516" y="1737"/>
                    <a:pt x="8516" y="1737"/>
                  </a:cubicBezTo>
                  <a:cubicBezTo>
                    <a:pt x="8519" y="1736"/>
                    <a:pt x="8519" y="1736"/>
                    <a:pt x="8519" y="1736"/>
                  </a:cubicBezTo>
                  <a:cubicBezTo>
                    <a:pt x="8528" y="1729"/>
                    <a:pt x="8539" y="1723"/>
                    <a:pt x="8549" y="1717"/>
                  </a:cubicBezTo>
                  <a:cubicBezTo>
                    <a:pt x="8554" y="1721"/>
                    <a:pt x="8561" y="1726"/>
                    <a:pt x="8567" y="1729"/>
                  </a:cubicBezTo>
                  <a:cubicBezTo>
                    <a:pt x="8576" y="1735"/>
                    <a:pt x="8576" y="1735"/>
                    <a:pt x="8576" y="1735"/>
                  </a:cubicBezTo>
                  <a:cubicBezTo>
                    <a:pt x="8583" y="1739"/>
                    <a:pt x="8583" y="1739"/>
                    <a:pt x="8583" y="1739"/>
                  </a:cubicBezTo>
                  <a:lnTo>
                    <a:pt x="8512" y="1739"/>
                  </a:lnTo>
                  <a:close/>
                  <a:moveTo>
                    <a:pt x="8512" y="1694"/>
                  </a:moveTo>
                  <a:cubicBezTo>
                    <a:pt x="8511" y="1694"/>
                    <a:pt x="8511" y="1694"/>
                    <a:pt x="8511" y="1694"/>
                  </a:cubicBezTo>
                  <a:cubicBezTo>
                    <a:pt x="8507" y="1694"/>
                    <a:pt x="8502" y="1696"/>
                    <a:pt x="8496" y="1701"/>
                  </a:cubicBezTo>
                  <a:cubicBezTo>
                    <a:pt x="8496" y="1692"/>
                    <a:pt x="8496" y="1684"/>
                    <a:pt x="8495" y="1675"/>
                  </a:cubicBezTo>
                  <a:cubicBezTo>
                    <a:pt x="8498" y="1682"/>
                    <a:pt x="8504" y="1688"/>
                    <a:pt x="8512" y="1694"/>
                  </a:cubicBezTo>
                  <a:close/>
                  <a:moveTo>
                    <a:pt x="8508" y="1572"/>
                  </a:moveTo>
                  <a:cubicBezTo>
                    <a:pt x="8504" y="1572"/>
                    <a:pt x="8499" y="1575"/>
                    <a:pt x="8491" y="1580"/>
                  </a:cubicBezTo>
                  <a:cubicBezTo>
                    <a:pt x="8490" y="1570"/>
                    <a:pt x="8490" y="1570"/>
                    <a:pt x="8490" y="1570"/>
                  </a:cubicBezTo>
                  <a:cubicBezTo>
                    <a:pt x="8489" y="1557"/>
                    <a:pt x="8489" y="1557"/>
                    <a:pt x="8489" y="1557"/>
                  </a:cubicBezTo>
                  <a:cubicBezTo>
                    <a:pt x="8493" y="1563"/>
                    <a:pt x="8501" y="1568"/>
                    <a:pt x="8508" y="1572"/>
                  </a:cubicBezTo>
                  <a:close/>
                  <a:moveTo>
                    <a:pt x="8509" y="1929"/>
                  </a:moveTo>
                  <a:cubicBezTo>
                    <a:pt x="8500" y="1930"/>
                    <a:pt x="8500" y="1930"/>
                    <a:pt x="8500" y="1930"/>
                  </a:cubicBezTo>
                  <a:cubicBezTo>
                    <a:pt x="8488" y="1937"/>
                    <a:pt x="8488" y="1937"/>
                    <a:pt x="8488" y="1937"/>
                  </a:cubicBezTo>
                  <a:cubicBezTo>
                    <a:pt x="8488" y="1927"/>
                    <a:pt x="8488" y="1927"/>
                    <a:pt x="8488" y="1927"/>
                  </a:cubicBezTo>
                  <a:cubicBezTo>
                    <a:pt x="8489" y="1912"/>
                    <a:pt x="8489" y="1912"/>
                    <a:pt x="8489" y="1912"/>
                  </a:cubicBezTo>
                  <a:cubicBezTo>
                    <a:pt x="8493" y="1919"/>
                    <a:pt x="8502" y="1924"/>
                    <a:pt x="8509" y="1929"/>
                  </a:cubicBezTo>
                  <a:close/>
                  <a:moveTo>
                    <a:pt x="8489" y="2032"/>
                  </a:moveTo>
                  <a:cubicBezTo>
                    <a:pt x="8510" y="2046"/>
                    <a:pt x="8510" y="2046"/>
                    <a:pt x="8510" y="2046"/>
                  </a:cubicBezTo>
                  <a:cubicBezTo>
                    <a:pt x="8504" y="2046"/>
                    <a:pt x="8498" y="2049"/>
                    <a:pt x="8485" y="2058"/>
                  </a:cubicBezTo>
                  <a:cubicBezTo>
                    <a:pt x="8485" y="2052"/>
                    <a:pt x="8485" y="2047"/>
                    <a:pt x="8485" y="2042"/>
                  </a:cubicBezTo>
                  <a:cubicBezTo>
                    <a:pt x="8485" y="2034"/>
                    <a:pt x="8485" y="2034"/>
                    <a:pt x="8485" y="2034"/>
                  </a:cubicBezTo>
                  <a:cubicBezTo>
                    <a:pt x="8485" y="2026"/>
                    <a:pt x="8485" y="2026"/>
                    <a:pt x="8485" y="2026"/>
                  </a:cubicBezTo>
                  <a:lnTo>
                    <a:pt x="8489" y="2032"/>
                  </a:lnTo>
                  <a:close/>
                  <a:moveTo>
                    <a:pt x="8606" y="2159"/>
                  </a:moveTo>
                  <a:cubicBezTo>
                    <a:pt x="8601" y="2178"/>
                    <a:pt x="8601" y="2178"/>
                    <a:pt x="8601" y="2178"/>
                  </a:cubicBezTo>
                  <a:cubicBezTo>
                    <a:pt x="8601" y="2195"/>
                    <a:pt x="8601" y="2195"/>
                    <a:pt x="8601" y="2195"/>
                  </a:cubicBezTo>
                  <a:cubicBezTo>
                    <a:pt x="8588" y="2184"/>
                    <a:pt x="8588" y="2184"/>
                    <a:pt x="8588" y="2184"/>
                  </a:cubicBezTo>
                  <a:cubicBezTo>
                    <a:pt x="8582" y="2179"/>
                    <a:pt x="8582" y="2179"/>
                    <a:pt x="8582" y="2179"/>
                  </a:cubicBezTo>
                  <a:cubicBezTo>
                    <a:pt x="8579" y="2177"/>
                    <a:pt x="8579" y="2177"/>
                    <a:pt x="8579" y="2177"/>
                  </a:cubicBezTo>
                  <a:cubicBezTo>
                    <a:pt x="8587" y="2175"/>
                    <a:pt x="8596" y="2169"/>
                    <a:pt x="8606" y="2159"/>
                  </a:cubicBezTo>
                  <a:close/>
                  <a:moveTo>
                    <a:pt x="8599" y="2058"/>
                  </a:moveTo>
                  <a:cubicBezTo>
                    <a:pt x="8583" y="2045"/>
                    <a:pt x="8583" y="2045"/>
                    <a:pt x="8583" y="2045"/>
                  </a:cubicBezTo>
                  <a:cubicBezTo>
                    <a:pt x="8589" y="2044"/>
                    <a:pt x="8598" y="2039"/>
                    <a:pt x="8611" y="2030"/>
                  </a:cubicBezTo>
                  <a:cubicBezTo>
                    <a:pt x="8607" y="2039"/>
                    <a:pt x="8607" y="2049"/>
                    <a:pt x="8606" y="2062"/>
                  </a:cubicBezTo>
                  <a:lnTo>
                    <a:pt x="8599" y="2058"/>
                  </a:lnTo>
                  <a:close/>
                  <a:moveTo>
                    <a:pt x="8585" y="1924"/>
                  </a:moveTo>
                  <a:cubicBezTo>
                    <a:pt x="8588" y="1924"/>
                    <a:pt x="8595" y="1921"/>
                    <a:pt x="8607" y="1913"/>
                  </a:cubicBezTo>
                  <a:cubicBezTo>
                    <a:pt x="8616" y="1908"/>
                    <a:pt x="8616" y="1908"/>
                    <a:pt x="8616" y="1908"/>
                  </a:cubicBezTo>
                  <a:cubicBezTo>
                    <a:pt x="8613" y="1915"/>
                    <a:pt x="8612" y="1926"/>
                    <a:pt x="8612" y="1939"/>
                  </a:cubicBezTo>
                  <a:cubicBezTo>
                    <a:pt x="8603" y="1934"/>
                    <a:pt x="8594" y="1929"/>
                    <a:pt x="8585" y="1924"/>
                  </a:cubicBezTo>
                  <a:close/>
                  <a:moveTo>
                    <a:pt x="8616" y="1819"/>
                  </a:moveTo>
                  <a:cubicBezTo>
                    <a:pt x="8610" y="1815"/>
                    <a:pt x="8605" y="1812"/>
                    <a:pt x="8600" y="1809"/>
                  </a:cubicBezTo>
                  <a:cubicBezTo>
                    <a:pt x="8604" y="1809"/>
                    <a:pt x="8610" y="1805"/>
                    <a:pt x="8620" y="1798"/>
                  </a:cubicBezTo>
                  <a:cubicBezTo>
                    <a:pt x="8616" y="1803"/>
                    <a:pt x="8616" y="1810"/>
                    <a:pt x="8616" y="1819"/>
                  </a:cubicBezTo>
                  <a:close/>
                  <a:moveTo>
                    <a:pt x="8618" y="1711"/>
                  </a:moveTo>
                  <a:cubicBezTo>
                    <a:pt x="8608" y="1705"/>
                    <a:pt x="8598" y="1699"/>
                    <a:pt x="8587" y="1693"/>
                  </a:cubicBezTo>
                  <a:cubicBezTo>
                    <a:pt x="8585" y="1692"/>
                    <a:pt x="8585" y="1692"/>
                    <a:pt x="8585" y="1692"/>
                  </a:cubicBezTo>
                  <a:cubicBezTo>
                    <a:pt x="8593" y="1690"/>
                    <a:pt x="8605" y="1684"/>
                    <a:pt x="8622" y="1672"/>
                  </a:cubicBezTo>
                  <a:cubicBezTo>
                    <a:pt x="8619" y="1684"/>
                    <a:pt x="8618" y="1698"/>
                    <a:pt x="8618" y="1711"/>
                  </a:cubicBezTo>
                  <a:close/>
                  <a:moveTo>
                    <a:pt x="8619" y="1577"/>
                  </a:moveTo>
                  <a:cubicBezTo>
                    <a:pt x="8619" y="1588"/>
                    <a:pt x="8619" y="1588"/>
                    <a:pt x="8619" y="1588"/>
                  </a:cubicBezTo>
                  <a:cubicBezTo>
                    <a:pt x="8613" y="1584"/>
                    <a:pt x="8606" y="1579"/>
                    <a:pt x="8596" y="1573"/>
                  </a:cubicBezTo>
                  <a:cubicBezTo>
                    <a:pt x="8597" y="1573"/>
                    <a:pt x="8597" y="1573"/>
                    <a:pt x="8597" y="1573"/>
                  </a:cubicBezTo>
                  <a:cubicBezTo>
                    <a:pt x="8604" y="1573"/>
                    <a:pt x="8611" y="1570"/>
                    <a:pt x="8623" y="1564"/>
                  </a:cubicBezTo>
                  <a:lnTo>
                    <a:pt x="8619" y="1577"/>
                  </a:lnTo>
                  <a:close/>
                  <a:moveTo>
                    <a:pt x="8577" y="1539"/>
                  </a:moveTo>
                  <a:cubicBezTo>
                    <a:pt x="8563" y="1545"/>
                    <a:pt x="8563" y="1545"/>
                    <a:pt x="8563" y="1545"/>
                  </a:cubicBezTo>
                  <a:cubicBezTo>
                    <a:pt x="8557" y="1548"/>
                    <a:pt x="8557" y="1548"/>
                    <a:pt x="8557" y="1548"/>
                  </a:cubicBezTo>
                  <a:cubicBezTo>
                    <a:pt x="8554" y="1549"/>
                    <a:pt x="8554" y="1549"/>
                    <a:pt x="8554" y="1549"/>
                  </a:cubicBezTo>
                  <a:cubicBezTo>
                    <a:pt x="8551" y="1547"/>
                    <a:pt x="8551" y="1547"/>
                    <a:pt x="8551" y="1547"/>
                  </a:cubicBezTo>
                  <a:cubicBezTo>
                    <a:pt x="8540" y="1541"/>
                    <a:pt x="8529" y="1536"/>
                    <a:pt x="8518" y="1529"/>
                  </a:cubicBezTo>
                  <a:cubicBezTo>
                    <a:pt x="8600" y="1534"/>
                    <a:pt x="8600" y="1534"/>
                    <a:pt x="8600" y="1534"/>
                  </a:cubicBezTo>
                  <a:lnTo>
                    <a:pt x="8577" y="1539"/>
                  </a:lnTo>
                  <a:close/>
                  <a:moveTo>
                    <a:pt x="8524" y="1510"/>
                  </a:moveTo>
                  <a:cubicBezTo>
                    <a:pt x="8529" y="1508"/>
                    <a:pt x="8529" y="1508"/>
                    <a:pt x="8529" y="1508"/>
                  </a:cubicBezTo>
                  <a:cubicBezTo>
                    <a:pt x="8539" y="1503"/>
                    <a:pt x="8549" y="1498"/>
                    <a:pt x="8559" y="1492"/>
                  </a:cubicBezTo>
                  <a:cubicBezTo>
                    <a:pt x="8565" y="1498"/>
                    <a:pt x="8573" y="1504"/>
                    <a:pt x="8584" y="1510"/>
                  </a:cubicBezTo>
                  <a:lnTo>
                    <a:pt x="8524" y="1510"/>
                  </a:lnTo>
                  <a:close/>
                  <a:moveTo>
                    <a:pt x="8521" y="1469"/>
                  </a:moveTo>
                  <a:cubicBezTo>
                    <a:pt x="8509" y="1471"/>
                    <a:pt x="8509" y="1471"/>
                    <a:pt x="8509" y="1471"/>
                  </a:cubicBezTo>
                  <a:cubicBezTo>
                    <a:pt x="8503" y="1475"/>
                    <a:pt x="8503" y="1475"/>
                    <a:pt x="8503" y="1475"/>
                  </a:cubicBezTo>
                  <a:cubicBezTo>
                    <a:pt x="8497" y="1478"/>
                    <a:pt x="8497" y="1478"/>
                    <a:pt x="8497" y="1478"/>
                  </a:cubicBezTo>
                  <a:cubicBezTo>
                    <a:pt x="8491" y="1481"/>
                    <a:pt x="8485" y="1484"/>
                    <a:pt x="8479" y="1487"/>
                  </a:cubicBezTo>
                  <a:cubicBezTo>
                    <a:pt x="8479" y="1473"/>
                    <a:pt x="8479" y="1473"/>
                    <a:pt x="8479" y="1473"/>
                  </a:cubicBezTo>
                  <a:cubicBezTo>
                    <a:pt x="8479" y="1437"/>
                    <a:pt x="8479" y="1437"/>
                    <a:pt x="8479" y="1437"/>
                  </a:cubicBezTo>
                  <a:cubicBezTo>
                    <a:pt x="8496" y="1452"/>
                    <a:pt x="8496" y="1452"/>
                    <a:pt x="8496" y="1452"/>
                  </a:cubicBezTo>
                  <a:lnTo>
                    <a:pt x="8521" y="1469"/>
                  </a:lnTo>
                  <a:close/>
                  <a:moveTo>
                    <a:pt x="8484" y="2154"/>
                  </a:moveTo>
                  <a:cubicBezTo>
                    <a:pt x="8490" y="2163"/>
                    <a:pt x="8500" y="2170"/>
                    <a:pt x="8508" y="2176"/>
                  </a:cubicBezTo>
                  <a:cubicBezTo>
                    <a:pt x="8504" y="2177"/>
                    <a:pt x="8504" y="2177"/>
                    <a:pt x="8504" y="2177"/>
                  </a:cubicBezTo>
                  <a:cubicBezTo>
                    <a:pt x="8497" y="2181"/>
                    <a:pt x="8490" y="2185"/>
                    <a:pt x="8483" y="2190"/>
                  </a:cubicBezTo>
                  <a:cubicBezTo>
                    <a:pt x="8484" y="2178"/>
                    <a:pt x="8484" y="2166"/>
                    <a:pt x="8484" y="2154"/>
                  </a:cubicBezTo>
                  <a:close/>
                  <a:moveTo>
                    <a:pt x="8568" y="2268"/>
                  </a:moveTo>
                  <a:cubicBezTo>
                    <a:pt x="8566" y="2269"/>
                    <a:pt x="8565" y="2269"/>
                    <a:pt x="8564" y="2270"/>
                  </a:cubicBezTo>
                  <a:cubicBezTo>
                    <a:pt x="8558" y="2274"/>
                    <a:pt x="8558" y="2274"/>
                    <a:pt x="8558" y="2274"/>
                  </a:cubicBezTo>
                  <a:cubicBezTo>
                    <a:pt x="8549" y="2279"/>
                    <a:pt x="8540" y="2285"/>
                    <a:pt x="8533" y="2290"/>
                  </a:cubicBezTo>
                  <a:cubicBezTo>
                    <a:pt x="8528" y="2293"/>
                    <a:pt x="8528" y="2293"/>
                    <a:pt x="8528" y="2293"/>
                  </a:cubicBezTo>
                  <a:cubicBezTo>
                    <a:pt x="8526" y="2296"/>
                    <a:pt x="8526" y="2296"/>
                    <a:pt x="8526" y="2296"/>
                  </a:cubicBezTo>
                  <a:cubicBezTo>
                    <a:pt x="8524" y="2294"/>
                    <a:pt x="8524" y="2294"/>
                    <a:pt x="8524" y="2294"/>
                  </a:cubicBezTo>
                  <a:cubicBezTo>
                    <a:pt x="8519" y="2291"/>
                    <a:pt x="8519" y="2291"/>
                    <a:pt x="8519" y="2291"/>
                  </a:cubicBezTo>
                  <a:cubicBezTo>
                    <a:pt x="8511" y="2284"/>
                    <a:pt x="8511" y="2284"/>
                    <a:pt x="8511" y="2284"/>
                  </a:cubicBezTo>
                  <a:cubicBezTo>
                    <a:pt x="8503" y="2278"/>
                    <a:pt x="8495" y="2272"/>
                    <a:pt x="8487" y="2265"/>
                  </a:cubicBezTo>
                  <a:lnTo>
                    <a:pt x="8568" y="2268"/>
                  </a:lnTo>
                  <a:close/>
                  <a:moveTo>
                    <a:pt x="8515" y="2357"/>
                  </a:moveTo>
                  <a:cubicBezTo>
                    <a:pt x="8522" y="2352"/>
                    <a:pt x="8522" y="2352"/>
                    <a:pt x="8522" y="2352"/>
                  </a:cubicBezTo>
                  <a:cubicBezTo>
                    <a:pt x="8528" y="2347"/>
                    <a:pt x="8528" y="2347"/>
                    <a:pt x="8528" y="2347"/>
                  </a:cubicBezTo>
                  <a:cubicBezTo>
                    <a:pt x="8536" y="2355"/>
                    <a:pt x="8536" y="2355"/>
                    <a:pt x="8536" y="2355"/>
                  </a:cubicBezTo>
                  <a:cubicBezTo>
                    <a:pt x="8544" y="2361"/>
                    <a:pt x="8544" y="2361"/>
                    <a:pt x="8544" y="2361"/>
                  </a:cubicBezTo>
                  <a:cubicBezTo>
                    <a:pt x="8549" y="2364"/>
                    <a:pt x="8554" y="2368"/>
                    <a:pt x="8559" y="2372"/>
                  </a:cubicBezTo>
                  <a:cubicBezTo>
                    <a:pt x="8565" y="2376"/>
                    <a:pt x="8565" y="2376"/>
                    <a:pt x="8565" y="2376"/>
                  </a:cubicBezTo>
                  <a:cubicBezTo>
                    <a:pt x="8567" y="2378"/>
                    <a:pt x="8567" y="2378"/>
                    <a:pt x="8567" y="2378"/>
                  </a:cubicBezTo>
                  <a:cubicBezTo>
                    <a:pt x="8483" y="2377"/>
                    <a:pt x="8483" y="2377"/>
                    <a:pt x="8483" y="2377"/>
                  </a:cubicBezTo>
                  <a:cubicBezTo>
                    <a:pt x="8495" y="2373"/>
                    <a:pt x="8505" y="2365"/>
                    <a:pt x="8515" y="2357"/>
                  </a:cubicBezTo>
                  <a:close/>
                  <a:moveTo>
                    <a:pt x="8559" y="2320"/>
                  </a:moveTo>
                  <a:cubicBezTo>
                    <a:pt x="8565" y="2319"/>
                    <a:pt x="8565" y="2319"/>
                    <a:pt x="8565" y="2319"/>
                  </a:cubicBezTo>
                  <a:cubicBezTo>
                    <a:pt x="8569" y="2316"/>
                    <a:pt x="8569" y="2316"/>
                    <a:pt x="8569" y="2316"/>
                  </a:cubicBezTo>
                  <a:cubicBezTo>
                    <a:pt x="8573" y="2313"/>
                    <a:pt x="8573" y="2313"/>
                    <a:pt x="8573" y="2313"/>
                  </a:cubicBezTo>
                  <a:cubicBezTo>
                    <a:pt x="8579" y="2310"/>
                    <a:pt x="8579" y="2310"/>
                    <a:pt x="8579" y="2310"/>
                  </a:cubicBezTo>
                  <a:cubicBezTo>
                    <a:pt x="8584" y="2307"/>
                    <a:pt x="8584" y="2307"/>
                    <a:pt x="8584" y="2307"/>
                  </a:cubicBezTo>
                  <a:cubicBezTo>
                    <a:pt x="8589" y="2304"/>
                    <a:pt x="8595" y="2301"/>
                    <a:pt x="8600" y="2297"/>
                  </a:cubicBezTo>
                  <a:cubicBezTo>
                    <a:pt x="8597" y="2304"/>
                    <a:pt x="8597" y="2304"/>
                    <a:pt x="8597" y="2304"/>
                  </a:cubicBezTo>
                  <a:cubicBezTo>
                    <a:pt x="8596" y="2314"/>
                    <a:pt x="8596" y="2314"/>
                    <a:pt x="8596" y="2314"/>
                  </a:cubicBezTo>
                  <a:cubicBezTo>
                    <a:pt x="8596" y="2333"/>
                    <a:pt x="8596" y="2333"/>
                    <a:pt x="8596" y="2333"/>
                  </a:cubicBezTo>
                  <a:cubicBezTo>
                    <a:pt x="8595" y="2346"/>
                    <a:pt x="8595" y="2346"/>
                    <a:pt x="8595" y="2346"/>
                  </a:cubicBezTo>
                  <a:cubicBezTo>
                    <a:pt x="8583" y="2336"/>
                    <a:pt x="8569" y="2327"/>
                    <a:pt x="8559" y="2320"/>
                  </a:cubicBezTo>
                  <a:close/>
                  <a:moveTo>
                    <a:pt x="8619" y="1469"/>
                  </a:moveTo>
                  <a:cubicBezTo>
                    <a:pt x="8619" y="1482"/>
                    <a:pt x="8619" y="1482"/>
                    <a:pt x="8619" y="1482"/>
                  </a:cubicBezTo>
                  <a:cubicBezTo>
                    <a:pt x="8613" y="1478"/>
                    <a:pt x="8613" y="1478"/>
                    <a:pt x="8613" y="1478"/>
                  </a:cubicBezTo>
                  <a:cubicBezTo>
                    <a:pt x="8603" y="1473"/>
                    <a:pt x="8603" y="1473"/>
                    <a:pt x="8603" y="1473"/>
                  </a:cubicBezTo>
                  <a:cubicBezTo>
                    <a:pt x="8595" y="1468"/>
                    <a:pt x="8595" y="1468"/>
                    <a:pt x="8595" y="1468"/>
                  </a:cubicBezTo>
                  <a:cubicBezTo>
                    <a:pt x="8602" y="1467"/>
                    <a:pt x="8610" y="1462"/>
                    <a:pt x="8623" y="1453"/>
                  </a:cubicBezTo>
                  <a:lnTo>
                    <a:pt x="8619" y="1469"/>
                  </a:lnTo>
                  <a:close/>
                  <a:moveTo>
                    <a:pt x="8618" y="1360"/>
                  </a:moveTo>
                  <a:cubicBezTo>
                    <a:pt x="8609" y="1356"/>
                    <a:pt x="8609" y="1356"/>
                    <a:pt x="8609" y="1356"/>
                  </a:cubicBezTo>
                  <a:cubicBezTo>
                    <a:pt x="8609" y="1356"/>
                    <a:pt x="8610" y="1356"/>
                    <a:pt x="8610" y="1356"/>
                  </a:cubicBezTo>
                  <a:cubicBezTo>
                    <a:pt x="8615" y="1356"/>
                    <a:pt x="8617" y="1355"/>
                    <a:pt x="8620" y="1354"/>
                  </a:cubicBezTo>
                  <a:cubicBezTo>
                    <a:pt x="8618" y="1355"/>
                    <a:pt x="8618" y="1357"/>
                    <a:pt x="8618" y="1360"/>
                  </a:cubicBezTo>
                  <a:close/>
                  <a:moveTo>
                    <a:pt x="8593" y="1247"/>
                  </a:moveTo>
                  <a:cubicBezTo>
                    <a:pt x="8598" y="1244"/>
                    <a:pt x="8598" y="1244"/>
                    <a:pt x="8598" y="1244"/>
                  </a:cubicBezTo>
                  <a:cubicBezTo>
                    <a:pt x="8602" y="1242"/>
                    <a:pt x="8602" y="1242"/>
                    <a:pt x="8602" y="1242"/>
                  </a:cubicBezTo>
                  <a:cubicBezTo>
                    <a:pt x="8608" y="1239"/>
                    <a:pt x="8613" y="1237"/>
                    <a:pt x="8618" y="1235"/>
                  </a:cubicBezTo>
                  <a:cubicBezTo>
                    <a:pt x="8615" y="1241"/>
                    <a:pt x="8615" y="1248"/>
                    <a:pt x="8616" y="1255"/>
                  </a:cubicBezTo>
                  <a:cubicBezTo>
                    <a:pt x="8616" y="1261"/>
                    <a:pt x="8616" y="1261"/>
                    <a:pt x="8616" y="1261"/>
                  </a:cubicBezTo>
                  <a:cubicBezTo>
                    <a:pt x="8616" y="1264"/>
                    <a:pt x="8616" y="1264"/>
                    <a:pt x="8616" y="1264"/>
                  </a:cubicBezTo>
                  <a:cubicBezTo>
                    <a:pt x="8606" y="1258"/>
                    <a:pt x="8596" y="1253"/>
                    <a:pt x="8585" y="1248"/>
                  </a:cubicBezTo>
                  <a:lnTo>
                    <a:pt x="8593" y="1247"/>
                  </a:lnTo>
                  <a:close/>
                  <a:moveTo>
                    <a:pt x="8595" y="1301"/>
                  </a:moveTo>
                  <a:cubicBezTo>
                    <a:pt x="8510" y="1300"/>
                    <a:pt x="8510" y="1300"/>
                    <a:pt x="8510" y="1300"/>
                  </a:cubicBezTo>
                  <a:cubicBezTo>
                    <a:pt x="8523" y="1297"/>
                    <a:pt x="8535" y="1287"/>
                    <a:pt x="8542" y="1283"/>
                  </a:cubicBezTo>
                  <a:cubicBezTo>
                    <a:pt x="8544" y="1281"/>
                    <a:pt x="8544" y="1281"/>
                    <a:pt x="8544" y="1281"/>
                  </a:cubicBezTo>
                  <a:cubicBezTo>
                    <a:pt x="8545" y="1280"/>
                    <a:pt x="8545" y="1280"/>
                    <a:pt x="8545" y="1280"/>
                  </a:cubicBezTo>
                  <a:cubicBezTo>
                    <a:pt x="8547" y="1279"/>
                    <a:pt x="8547" y="1279"/>
                    <a:pt x="8547" y="1279"/>
                  </a:cubicBezTo>
                  <a:cubicBezTo>
                    <a:pt x="8550" y="1277"/>
                    <a:pt x="8550" y="1277"/>
                    <a:pt x="8550" y="1277"/>
                  </a:cubicBezTo>
                  <a:cubicBezTo>
                    <a:pt x="8557" y="1281"/>
                    <a:pt x="8557" y="1281"/>
                    <a:pt x="8557" y="1281"/>
                  </a:cubicBezTo>
                  <a:cubicBezTo>
                    <a:pt x="8559" y="1282"/>
                    <a:pt x="8559" y="1282"/>
                    <a:pt x="8559" y="1282"/>
                  </a:cubicBezTo>
                  <a:cubicBezTo>
                    <a:pt x="8560" y="1283"/>
                    <a:pt x="8560" y="1283"/>
                    <a:pt x="8560" y="1283"/>
                  </a:cubicBezTo>
                  <a:cubicBezTo>
                    <a:pt x="8573" y="1289"/>
                    <a:pt x="8584" y="1295"/>
                    <a:pt x="8595" y="1301"/>
                  </a:cubicBezTo>
                  <a:close/>
                  <a:moveTo>
                    <a:pt x="8571" y="1216"/>
                  </a:moveTo>
                  <a:cubicBezTo>
                    <a:pt x="8564" y="1216"/>
                    <a:pt x="8556" y="1221"/>
                    <a:pt x="8544" y="1229"/>
                  </a:cubicBezTo>
                  <a:cubicBezTo>
                    <a:pt x="8532" y="1224"/>
                    <a:pt x="8521" y="1218"/>
                    <a:pt x="8509" y="1212"/>
                  </a:cubicBezTo>
                  <a:lnTo>
                    <a:pt x="8571" y="1216"/>
                  </a:lnTo>
                  <a:close/>
                  <a:moveTo>
                    <a:pt x="8479" y="1374"/>
                  </a:moveTo>
                  <a:cubicBezTo>
                    <a:pt x="8479" y="1345"/>
                    <a:pt x="8479" y="1345"/>
                    <a:pt x="8479" y="1345"/>
                  </a:cubicBezTo>
                  <a:cubicBezTo>
                    <a:pt x="8487" y="1351"/>
                    <a:pt x="8498" y="1355"/>
                    <a:pt x="8509" y="1360"/>
                  </a:cubicBezTo>
                  <a:cubicBezTo>
                    <a:pt x="8499" y="1363"/>
                    <a:pt x="8489" y="1368"/>
                    <a:pt x="8479" y="1374"/>
                  </a:cubicBezTo>
                  <a:close/>
                  <a:moveTo>
                    <a:pt x="8509" y="1259"/>
                  </a:moveTo>
                  <a:cubicBezTo>
                    <a:pt x="8508" y="1259"/>
                    <a:pt x="8508" y="1259"/>
                    <a:pt x="8508" y="1259"/>
                  </a:cubicBezTo>
                  <a:cubicBezTo>
                    <a:pt x="8504" y="1259"/>
                    <a:pt x="8499" y="1262"/>
                    <a:pt x="8496" y="1264"/>
                  </a:cubicBezTo>
                  <a:cubicBezTo>
                    <a:pt x="8493" y="1266"/>
                    <a:pt x="8493" y="1266"/>
                    <a:pt x="8493" y="1266"/>
                  </a:cubicBezTo>
                  <a:cubicBezTo>
                    <a:pt x="8490" y="1268"/>
                    <a:pt x="8490" y="1268"/>
                    <a:pt x="8490" y="1268"/>
                  </a:cubicBezTo>
                  <a:cubicBezTo>
                    <a:pt x="8486" y="1270"/>
                    <a:pt x="8483" y="1273"/>
                    <a:pt x="8479" y="1275"/>
                  </a:cubicBezTo>
                  <a:cubicBezTo>
                    <a:pt x="8479" y="1238"/>
                    <a:pt x="8479" y="1238"/>
                    <a:pt x="8479" y="1238"/>
                  </a:cubicBezTo>
                  <a:cubicBezTo>
                    <a:pt x="8483" y="1244"/>
                    <a:pt x="8490" y="1249"/>
                    <a:pt x="8509" y="1259"/>
                  </a:cubicBezTo>
                  <a:close/>
                  <a:moveTo>
                    <a:pt x="8480" y="2308"/>
                  </a:moveTo>
                  <a:cubicBezTo>
                    <a:pt x="8481" y="2315"/>
                    <a:pt x="8488" y="2320"/>
                    <a:pt x="8493" y="2324"/>
                  </a:cubicBezTo>
                  <a:cubicBezTo>
                    <a:pt x="8489" y="2324"/>
                    <a:pt x="8484" y="2328"/>
                    <a:pt x="8479" y="2332"/>
                  </a:cubicBezTo>
                  <a:cubicBezTo>
                    <a:pt x="8478" y="2333"/>
                    <a:pt x="8478" y="2333"/>
                    <a:pt x="8478" y="2333"/>
                  </a:cubicBezTo>
                  <a:cubicBezTo>
                    <a:pt x="8479" y="2324"/>
                    <a:pt x="8479" y="2316"/>
                    <a:pt x="8480" y="2308"/>
                  </a:cubicBezTo>
                  <a:close/>
                  <a:moveTo>
                    <a:pt x="8578" y="2420"/>
                  </a:moveTo>
                  <a:cubicBezTo>
                    <a:pt x="8557" y="2434"/>
                    <a:pt x="8557" y="2434"/>
                    <a:pt x="8557" y="2434"/>
                  </a:cubicBezTo>
                  <a:cubicBezTo>
                    <a:pt x="8553" y="2437"/>
                    <a:pt x="8553" y="2437"/>
                    <a:pt x="8553" y="2437"/>
                  </a:cubicBezTo>
                  <a:cubicBezTo>
                    <a:pt x="8549" y="2441"/>
                    <a:pt x="8549" y="2441"/>
                    <a:pt x="8549" y="2441"/>
                  </a:cubicBezTo>
                  <a:cubicBezTo>
                    <a:pt x="8540" y="2448"/>
                    <a:pt x="8532" y="2455"/>
                    <a:pt x="8525" y="2461"/>
                  </a:cubicBezTo>
                  <a:cubicBezTo>
                    <a:pt x="8507" y="2446"/>
                    <a:pt x="8492" y="2432"/>
                    <a:pt x="8477" y="2416"/>
                  </a:cubicBezTo>
                  <a:lnTo>
                    <a:pt x="8578" y="2420"/>
                  </a:lnTo>
                  <a:close/>
                  <a:moveTo>
                    <a:pt x="8471" y="2464"/>
                  </a:moveTo>
                  <a:cubicBezTo>
                    <a:pt x="8475" y="2473"/>
                    <a:pt x="8482" y="2480"/>
                    <a:pt x="8493" y="2489"/>
                  </a:cubicBezTo>
                  <a:cubicBezTo>
                    <a:pt x="8478" y="2498"/>
                    <a:pt x="8478" y="2498"/>
                    <a:pt x="8478" y="2498"/>
                  </a:cubicBezTo>
                  <a:cubicBezTo>
                    <a:pt x="8468" y="2505"/>
                    <a:pt x="8468" y="2505"/>
                    <a:pt x="8468" y="2505"/>
                  </a:cubicBezTo>
                  <a:cubicBezTo>
                    <a:pt x="8469" y="2491"/>
                    <a:pt x="8470" y="2478"/>
                    <a:pt x="8471" y="2464"/>
                  </a:cubicBezTo>
                  <a:close/>
                  <a:moveTo>
                    <a:pt x="8570" y="2594"/>
                  </a:moveTo>
                  <a:cubicBezTo>
                    <a:pt x="8562" y="2596"/>
                    <a:pt x="8562" y="2596"/>
                    <a:pt x="8562" y="2596"/>
                  </a:cubicBezTo>
                  <a:cubicBezTo>
                    <a:pt x="8549" y="2608"/>
                    <a:pt x="8549" y="2608"/>
                    <a:pt x="8549" y="2608"/>
                  </a:cubicBezTo>
                  <a:cubicBezTo>
                    <a:pt x="8543" y="2614"/>
                    <a:pt x="8543" y="2614"/>
                    <a:pt x="8543" y="2614"/>
                  </a:cubicBezTo>
                  <a:cubicBezTo>
                    <a:pt x="8538" y="2619"/>
                    <a:pt x="8533" y="2624"/>
                    <a:pt x="8528" y="2629"/>
                  </a:cubicBezTo>
                  <a:cubicBezTo>
                    <a:pt x="8522" y="2635"/>
                    <a:pt x="8522" y="2635"/>
                    <a:pt x="8522" y="2635"/>
                  </a:cubicBezTo>
                  <a:cubicBezTo>
                    <a:pt x="8511" y="2646"/>
                    <a:pt x="8511" y="2646"/>
                    <a:pt x="8511" y="2646"/>
                  </a:cubicBezTo>
                  <a:cubicBezTo>
                    <a:pt x="8493" y="2628"/>
                    <a:pt x="8475" y="2610"/>
                    <a:pt x="8460" y="2593"/>
                  </a:cubicBezTo>
                  <a:lnTo>
                    <a:pt x="8570" y="2594"/>
                  </a:lnTo>
                  <a:close/>
                  <a:moveTo>
                    <a:pt x="8456" y="2645"/>
                  </a:moveTo>
                  <a:cubicBezTo>
                    <a:pt x="8462" y="2656"/>
                    <a:pt x="8472" y="2667"/>
                    <a:pt x="8479" y="2674"/>
                  </a:cubicBezTo>
                  <a:cubicBezTo>
                    <a:pt x="8468" y="2686"/>
                    <a:pt x="8468" y="2686"/>
                    <a:pt x="8468" y="2686"/>
                  </a:cubicBezTo>
                  <a:cubicBezTo>
                    <a:pt x="8463" y="2690"/>
                    <a:pt x="8463" y="2690"/>
                    <a:pt x="8463" y="2690"/>
                  </a:cubicBezTo>
                  <a:cubicBezTo>
                    <a:pt x="8460" y="2693"/>
                    <a:pt x="8457" y="2695"/>
                    <a:pt x="8455" y="2697"/>
                  </a:cubicBezTo>
                  <a:cubicBezTo>
                    <a:pt x="8450" y="2701"/>
                    <a:pt x="8450" y="2701"/>
                    <a:pt x="8450" y="2701"/>
                  </a:cubicBezTo>
                  <a:cubicBezTo>
                    <a:pt x="8450" y="2701"/>
                    <a:pt x="8450" y="2701"/>
                    <a:pt x="8450" y="2701"/>
                  </a:cubicBezTo>
                  <a:cubicBezTo>
                    <a:pt x="8452" y="2682"/>
                    <a:pt x="8454" y="2664"/>
                    <a:pt x="8456" y="2645"/>
                  </a:cubicBezTo>
                  <a:close/>
                  <a:moveTo>
                    <a:pt x="8571" y="2788"/>
                  </a:moveTo>
                  <a:cubicBezTo>
                    <a:pt x="8558" y="2797"/>
                    <a:pt x="8558" y="2797"/>
                    <a:pt x="8558" y="2797"/>
                  </a:cubicBezTo>
                  <a:cubicBezTo>
                    <a:pt x="8554" y="2801"/>
                    <a:pt x="8554" y="2801"/>
                    <a:pt x="8554" y="2801"/>
                  </a:cubicBezTo>
                  <a:cubicBezTo>
                    <a:pt x="8550" y="2805"/>
                    <a:pt x="8550" y="2805"/>
                    <a:pt x="8550" y="2805"/>
                  </a:cubicBezTo>
                  <a:cubicBezTo>
                    <a:pt x="8547" y="2808"/>
                    <a:pt x="8547" y="2808"/>
                    <a:pt x="8547" y="2808"/>
                  </a:cubicBezTo>
                  <a:cubicBezTo>
                    <a:pt x="8543" y="2812"/>
                    <a:pt x="8543" y="2812"/>
                    <a:pt x="8543" y="2812"/>
                  </a:cubicBezTo>
                  <a:cubicBezTo>
                    <a:pt x="8540" y="2815"/>
                    <a:pt x="8540" y="2815"/>
                    <a:pt x="8540" y="2815"/>
                  </a:cubicBezTo>
                  <a:cubicBezTo>
                    <a:pt x="8527" y="2828"/>
                    <a:pt x="8513" y="2841"/>
                    <a:pt x="8501" y="2853"/>
                  </a:cubicBezTo>
                  <a:cubicBezTo>
                    <a:pt x="8498" y="2849"/>
                    <a:pt x="8498" y="2849"/>
                    <a:pt x="8498" y="2849"/>
                  </a:cubicBezTo>
                  <a:cubicBezTo>
                    <a:pt x="8496" y="2847"/>
                    <a:pt x="8496" y="2847"/>
                    <a:pt x="8496" y="2847"/>
                  </a:cubicBezTo>
                  <a:cubicBezTo>
                    <a:pt x="8493" y="2843"/>
                    <a:pt x="8493" y="2843"/>
                    <a:pt x="8493" y="2843"/>
                  </a:cubicBezTo>
                  <a:cubicBezTo>
                    <a:pt x="8489" y="2840"/>
                    <a:pt x="8489" y="2840"/>
                    <a:pt x="8489" y="2840"/>
                  </a:cubicBezTo>
                  <a:cubicBezTo>
                    <a:pt x="8476" y="2825"/>
                    <a:pt x="8459" y="2805"/>
                    <a:pt x="8442" y="2788"/>
                  </a:cubicBezTo>
                  <a:lnTo>
                    <a:pt x="8571" y="2788"/>
                  </a:lnTo>
                  <a:close/>
                  <a:moveTo>
                    <a:pt x="8429" y="2906"/>
                  </a:moveTo>
                  <a:cubicBezTo>
                    <a:pt x="8431" y="2888"/>
                    <a:pt x="8431" y="2888"/>
                    <a:pt x="8431" y="2888"/>
                  </a:cubicBezTo>
                  <a:cubicBezTo>
                    <a:pt x="8431" y="2884"/>
                    <a:pt x="8431" y="2884"/>
                    <a:pt x="8431" y="2884"/>
                  </a:cubicBezTo>
                  <a:cubicBezTo>
                    <a:pt x="8432" y="2881"/>
                    <a:pt x="8432" y="2881"/>
                    <a:pt x="8432" y="2881"/>
                  </a:cubicBezTo>
                  <a:cubicBezTo>
                    <a:pt x="8434" y="2867"/>
                    <a:pt x="8436" y="2853"/>
                    <a:pt x="8438" y="2839"/>
                  </a:cubicBezTo>
                  <a:cubicBezTo>
                    <a:pt x="8465" y="2876"/>
                    <a:pt x="8465" y="2876"/>
                    <a:pt x="8465" y="2876"/>
                  </a:cubicBezTo>
                  <a:cubicBezTo>
                    <a:pt x="8471" y="2884"/>
                    <a:pt x="8471" y="2884"/>
                    <a:pt x="8471" y="2884"/>
                  </a:cubicBezTo>
                  <a:cubicBezTo>
                    <a:pt x="8463" y="2889"/>
                    <a:pt x="8463" y="2889"/>
                    <a:pt x="8463" y="2889"/>
                  </a:cubicBezTo>
                  <a:cubicBezTo>
                    <a:pt x="8451" y="2899"/>
                    <a:pt x="8440" y="2909"/>
                    <a:pt x="8427" y="2919"/>
                  </a:cubicBezTo>
                  <a:lnTo>
                    <a:pt x="8429" y="2906"/>
                  </a:lnTo>
                  <a:close/>
                  <a:moveTo>
                    <a:pt x="8418" y="3007"/>
                  </a:moveTo>
                  <a:cubicBezTo>
                    <a:pt x="8563" y="3009"/>
                    <a:pt x="8563" y="3009"/>
                    <a:pt x="8563" y="3009"/>
                  </a:cubicBezTo>
                  <a:cubicBezTo>
                    <a:pt x="8557" y="3010"/>
                    <a:pt x="8553" y="3015"/>
                    <a:pt x="8546" y="3022"/>
                  </a:cubicBezTo>
                  <a:cubicBezTo>
                    <a:pt x="8543" y="3027"/>
                    <a:pt x="8543" y="3027"/>
                    <a:pt x="8543" y="3027"/>
                  </a:cubicBezTo>
                  <a:cubicBezTo>
                    <a:pt x="8539" y="3030"/>
                    <a:pt x="8539" y="3030"/>
                    <a:pt x="8539" y="3030"/>
                  </a:cubicBezTo>
                  <a:cubicBezTo>
                    <a:pt x="8536" y="3035"/>
                    <a:pt x="8532" y="3040"/>
                    <a:pt x="8528" y="3044"/>
                  </a:cubicBezTo>
                  <a:cubicBezTo>
                    <a:pt x="8517" y="3057"/>
                    <a:pt x="8502" y="3072"/>
                    <a:pt x="8484" y="3088"/>
                  </a:cubicBezTo>
                  <a:cubicBezTo>
                    <a:pt x="8460" y="3062"/>
                    <a:pt x="8438" y="3036"/>
                    <a:pt x="8417" y="3009"/>
                  </a:cubicBezTo>
                  <a:cubicBezTo>
                    <a:pt x="8417" y="3009"/>
                    <a:pt x="8417" y="3009"/>
                    <a:pt x="8418" y="3007"/>
                  </a:cubicBezTo>
                  <a:close/>
                  <a:moveTo>
                    <a:pt x="8407" y="3108"/>
                  </a:moveTo>
                  <a:cubicBezTo>
                    <a:pt x="8409" y="3084"/>
                    <a:pt x="8409" y="3084"/>
                    <a:pt x="8409" y="3084"/>
                  </a:cubicBezTo>
                  <a:cubicBezTo>
                    <a:pt x="8412" y="3063"/>
                    <a:pt x="8412" y="3063"/>
                    <a:pt x="8412" y="3063"/>
                  </a:cubicBezTo>
                  <a:cubicBezTo>
                    <a:pt x="8418" y="3077"/>
                    <a:pt x="8430" y="3092"/>
                    <a:pt x="8453" y="3117"/>
                  </a:cubicBezTo>
                  <a:cubicBezTo>
                    <a:pt x="8447" y="3119"/>
                    <a:pt x="8441" y="3124"/>
                    <a:pt x="8427" y="3135"/>
                  </a:cubicBezTo>
                  <a:cubicBezTo>
                    <a:pt x="8421" y="3140"/>
                    <a:pt x="8415" y="3146"/>
                    <a:pt x="8408" y="3151"/>
                  </a:cubicBezTo>
                  <a:cubicBezTo>
                    <a:pt x="8400" y="3159"/>
                    <a:pt x="8400" y="3159"/>
                    <a:pt x="8400" y="3159"/>
                  </a:cubicBezTo>
                  <a:cubicBezTo>
                    <a:pt x="8402" y="3142"/>
                    <a:pt x="8404" y="3125"/>
                    <a:pt x="8407" y="3108"/>
                  </a:cubicBezTo>
                  <a:close/>
                  <a:moveTo>
                    <a:pt x="8546" y="3243"/>
                  </a:moveTo>
                  <a:cubicBezTo>
                    <a:pt x="8535" y="3249"/>
                    <a:pt x="8535" y="3249"/>
                    <a:pt x="8535" y="3249"/>
                  </a:cubicBezTo>
                  <a:cubicBezTo>
                    <a:pt x="8528" y="3254"/>
                    <a:pt x="8528" y="3254"/>
                    <a:pt x="8528" y="3254"/>
                  </a:cubicBezTo>
                  <a:cubicBezTo>
                    <a:pt x="8523" y="3258"/>
                    <a:pt x="8523" y="3258"/>
                    <a:pt x="8523" y="3258"/>
                  </a:cubicBezTo>
                  <a:cubicBezTo>
                    <a:pt x="8519" y="3262"/>
                    <a:pt x="8519" y="3262"/>
                    <a:pt x="8519" y="3262"/>
                  </a:cubicBezTo>
                  <a:cubicBezTo>
                    <a:pt x="8514" y="3266"/>
                    <a:pt x="8514" y="3266"/>
                    <a:pt x="8514" y="3266"/>
                  </a:cubicBezTo>
                  <a:cubicBezTo>
                    <a:pt x="8511" y="3268"/>
                    <a:pt x="8511" y="3268"/>
                    <a:pt x="8511" y="3268"/>
                  </a:cubicBezTo>
                  <a:cubicBezTo>
                    <a:pt x="8506" y="3272"/>
                    <a:pt x="8503" y="3275"/>
                    <a:pt x="8500" y="3277"/>
                  </a:cubicBezTo>
                  <a:cubicBezTo>
                    <a:pt x="8498" y="3279"/>
                    <a:pt x="8498" y="3279"/>
                    <a:pt x="8498" y="3279"/>
                  </a:cubicBezTo>
                  <a:cubicBezTo>
                    <a:pt x="8484" y="3289"/>
                    <a:pt x="8484" y="3289"/>
                    <a:pt x="8484" y="3289"/>
                  </a:cubicBezTo>
                  <a:cubicBezTo>
                    <a:pt x="8467" y="3302"/>
                    <a:pt x="8467" y="3302"/>
                    <a:pt x="8467" y="3302"/>
                  </a:cubicBezTo>
                  <a:cubicBezTo>
                    <a:pt x="8450" y="3286"/>
                    <a:pt x="8424" y="3262"/>
                    <a:pt x="8396" y="3239"/>
                  </a:cubicBezTo>
                  <a:lnTo>
                    <a:pt x="8546" y="3243"/>
                  </a:lnTo>
                  <a:close/>
                  <a:moveTo>
                    <a:pt x="8377" y="3365"/>
                  </a:moveTo>
                  <a:cubicBezTo>
                    <a:pt x="8377" y="3359"/>
                    <a:pt x="8377" y="3359"/>
                    <a:pt x="8377" y="3359"/>
                  </a:cubicBezTo>
                  <a:cubicBezTo>
                    <a:pt x="8380" y="3333"/>
                    <a:pt x="8384" y="3307"/>
                    <a:pt x="8387" y="3281"/>
                  </a:cubicBezTo>
                  <a:cubicBezTo>
                    <a:pt x="8410" y="3308"/>
                    <a:pt x="8410" y="3308"/>
                    <a:pt x="8410" y="3308"/>
                  </a:cubicBezTo>
                  <a:cubicBezTo>
                    <a:pt x="8433" y="3328"/>
                    <a:pt x="8433" y="3328"/>
                    <a:pt x="8433" y="3328"/>
                  </a:cubicBezTo>
                  <a:cubicBezTo>
                    <a:pt x="8417" y="3337"/>
                    <a:pt x="8398" y="3349"/>
                    <a:pt x="8376" y="3366"/>
                  </a:cubicBezTo>
                  <a:lnTo>
                    <a:pt x="8377" y="3365"/>
                  </a:lnTo>
                  <a:close/>
                  <a:moveTo>
                    <a:pt x="8539" y="3451"/>
                  </a:moveTo>
                  <a:cubicBezTo>
                    <a:pt x="8531" y="3455"/>
                    <a:pt x="8531" y="3455"/>
                    <a:pt x="8531" y="3455"/>
                  </a:cubicBezTo>
                  <a:cubicBezTo>
                    <a:pt x="8524" y="3461"/>
                    <a:pt x="8524" y="3461"/>
                    <a:pt x="8524" y="3461"/>
                  </a:cubicBezTo>
                  <a:cubicBezTo>
                    <a:pt x="8513" y="3469"/>
                    <a:pt x="8503" y="3476"/>
                    <a:pt x="8487" y="3487"/>
                  </a:cubicBezTo>
                  <a:cubicBezTo>
                    <a:pt x="8485" y="3488"/>
                    <a:pt x="8485" y="3488"/>
                    <a:pt x="8485" y="3488"/>
                  </a:cubicBezTo>
                  <a:cubicBezTo>
                    <a:pt x="8476" y="3494"/>
                    <a:pt x="8476" y="3494"/>
                    <a:pt x="8476" y="3494"/>
                  </a:cubicBezTo>
                  <a:cubicBezTo>
                    <a:pt x="8465" y="3501"/>
                    <a:pt x="8456" y="3507"/>
                    <a:pt x="8447" y="3514"/>
                  </a:cubicBezTo>
                  <a:cubicBezTo>
                    <a:pt x="8424" y="3495"/>
                    <a:pt x="8397" y="3472"/>
                    <a:pt x="8373" y="3447"/>
                  </a:cubicBezTo>
                  <a:lnTo>
                    <a:pt x="8539" y="3451"/>
                  </a:lnTo>
                  <a:close/>
                  <a:moveTo>
                    <a:pt x="8362" y="3490"/>
                  </a:moveTo>
                  <a:cubicBezTo>
                    <a:pt x="8370" y="3503"/>
                    <a:pt x="8384" y="3517"/>
                    <a:pt x="8413" y="3541"/>
                  </a:cubicBezTo>
                  <a:cubicBezTo>
                    <a:pt x="8403" y="3544"/>
                    <a:pt x="8403" y="3544"/>
                    <a:pt x="8403" y="3544"/>
                  </a:cubicBezTo>
                  <a:cubicBezTo>
                    <a:pt x="8395" y="3550"/>
                    <a:pt x="8395" y="3550"/>
                    <a:pt x="8395" y="3550"/>
                  </a:cubicBezTo>
                  <a:cubicBezTo>
                    <a:pt x="8388" y="3555"/>
                    <a:pt x="8388" y="3555"/>
                    <a:pt x="8388" y="3555"/>
                  </a:cubicBezTo>
                  <a:cubicBezTo>
                    <a:pt x="8380" y="3560"/>
                    <a:pt x="8380" y="3560"/>
                    <a:pt x="8380" y="3560"/>
                  </a:cubicBezTo>
                  <a:cubicBezTo>
                    <a:pt x="8369" y="3568"/>
                    <a:pt x="8369" y="3568"/>
                    <a:pt x="8369" y="3568"/>
                  </a:cubicBezTo>
                  <a:cubicBezTo>
                    <a:pt x="8364" y="3571"/>
                    <a:pt x="8364" y="3571"/>
                    <a:pt x="8364" y="3571"/>
                  </a:cubicBezTo>
                  <a:cubicBezTo>
                    <a:pt x="8350" y="3581"/>
                    <a:pt x="8350" y="3581"/>
                    <a:pt x="8350" y="3581"/>
                  </a:cubicBezTo>
                  <a:cubicBezTo>
                    <a:pt x="8354" y="3551"/>
                    <a:pt x="8358" y="3520"/>
                    <a:pt x="8362" y="3490"/>
                  </a:cubicBezTo>
                  <a:close/>
                  <a:moveTo>
                    <a:pt x="8511" y="3664"/>
                  </a:moveTo>
                  <a:cubicBezTo>
                    <a:pt x="8487" y="3674"/>
                    <a:pt x="8456" y="3692"/>
                    <a:pt x="8413" y="3720"/>
                  </a:cubicBezTo>
                  <a:cubicBezTo>
                    <a:pt x="8406" y="3716"/>
                    <a:pt x="8406" y="3716"/>
                    <a:pt x="8406" y="3716"/>
                  </a:cubicBezTo>
                  <a:cubicBezTo>
                    <a:pt x="8404" y="3714"/>
                    <a:pt x="8404" y="3714"/>
                    <a:pt x="8404" y="3714"/>
                  </a:cubicBezTo>
                  <a:cubicBezTo>
                    <a:pt x="8398" y="3709"/>
                    <a:pt x="8398" y="3709"/>
                    <a:pt x="8398" y="3709"/>
                  </a:cubicBezTo>
                  <a:cubicBezTo>
                    <a:pt x="8393" y="3705"/>
                    <a:pt x="8388" y="3702"/>
                    <a:pt x="8383" y="3698"/>
                  </a:cubicBezTo>
                  <a:cubicBezTo>
                    <a:pt x="8381" y="3697"/>
                    <a:pt x="8381" y="3697"/>
                    <a:pt x="8381" y="3697"/>
                  </a:cubicBezTo>
                  <a:cubicBezTo>
                    <a:pt x="8364" y="3684"/>
                    <a:pt x="8351" y="3672"/>
                    <a:pt x="8340" y="3660"/>
                  </a:cubicBezTo>
                  <a:lnTo>
                    <a:pt x="8511" y="3664"/>
                  </a:lnTo>
                  <a:close/>
                  <a:moveTo>
                    <a:pt x="8332" y="3714"/>
                  </a:moveTo>
                  <a:cubicBezTo>
                    <a:pt x="8333" y="3710"/>
                    <a:pt x="8333" y="3710"/>
                    <a:pt x="8333" y="3710"/>
                  </a:cubicBezTo>
                  <a:cubicBezTo>
                    <a:pt x="8334" y="3707"/>
                    <a:pt x="8334" y="3707"/>
                    <a:pt x="8334" y="3707"/>
                  </a:cubicBezTo>
                  <a:cubicBezTo>
                    <a:pt x="8341" y="3719"/>
                    <a:pt x="8354" y="3729"/>
                    <a:pt x="8367" y="3740"/>
                  </a:cubicBezTo>
                  <a:cubicBezTo>
                    <a:pt x="8372" y="3744"/>
                    <a:pt x="8372" y="3744"/>
                    <a:pt x="8372" y="3744"/>
                  </a:cubicBezTo>
                  <a:cubicBezTo>
                    <a:pt x="8378" y="3747"/>
                    <a:pt x="8378" y="3747"/>
                    <a:pt x="8378" y="3747"/>
                  </a:cubicBezTo>
                  <a:cubicBezTo>
                    <a:pt x="8360" y="3756"/>
                    <a:pt x="8343" y="3768"/>
                    <a:pt x="8322" y="3782"/>
                  </a:cubicBezTo>
                  <a:cubicBezTo>
                    <a:pt x="8326" y="3759"/>
                    <a:pt x="8329" y="3736"/>
                    <a:pt x="8332" y="3714"/>
                  </a:cubicBezTo>
                  <a:close/>
                  <a:moveTo>
                    <a:pt x="8492" y="3868"/>
                  </a:moveTo>
                  <a:cubicBezTo>
                    <a:pt x="8478" y="3872"/>
                    <a:pt x="8465" y="3882"/>
                    <a:pt x="8455" y="3890"/>
                  </a:cubicBezTo>
                  <a:cubicBezTo>
                    <a:pt x="8450" y="3894"/>
                    <a:pt x="8450" y="3894"/>
                    <a:pt x="8450" y="3894"/>
                  </a:cubicBezTo>
                  <a:cubicBezTo>
                    <a:pt x="8447" y="3896"/>
                    <a:pt x="8447" y="3896"/>
                    <a:pt x="8447" y="3896"/>
                  </a:cubicBezTo>
                  <a:cubicBezTo>
                    <a:pt x="8444" y="3898"/>
                    <a:pt x="8444" y="3898"/>
                    <a:pt x="8444" y="3898"/>
                  </a:cubicBezTo>
                  <a:cubicBezTo>
                    <a:pt x="8418" y="3918"/>
                    <a:pt x="8399" y="3933"/>
                    <a:pt x="8384" y="3945"/>
                  </a:cubicBezTo>
                  <a:cubicBezTo>
                    <a:pt x="8372" y="3955"/>
                    <a:pt x="8372" y="3955"/>
                    <a:pt x="8372" y="3955"/>
                  </a:cubicBezTo>
                  <a:cubicBezTo>
                    <a:pt x="8363" y="3945"/>
                    <a:pt x="8355" y="3935"/>
                    <a:pt x="8346" y="3924"/>
                  </a:cubicBezTo>
                  <a:cubicBezTo>
                    <a:pt x="8332" y="3905"/>
                    <a:pt x="8320" y="3887"/>
                    <a:pt x="8309" y="3868"/>
                  </a:cubicBezTo>
                  <a:lnTo>
                    <a:pt x="8492" y="3868"/>
                  </a:lnTo>
                  <a:close/>
                  <a:moveTo>
                    <a:pt x="8291" y="3980"/>
                  </a:moveTo>
                  <a:cubicBezTo>
                    <a:pt x="8294" y="3962"/>
                    <a:pt x="8297" y="3944"/>
                    <a:pt x="8300" y="3926"/>
                  </a:cubicBezTo>
                  <a:cubicBezTo>
                    <a:pt x="8306" y="3941"/>
                    <a:pt x="8319" y="3959"/>
                    <a:pt x="8341" y="3985"/>
                  </a:cubicBezTo>
                  <a:cubicBezTo>
                    <a:pt x="8337" y="3986"/>
                    <a:pt x="8337" y="3986"/>
                    <a:pt x="8337" y="3986"/>
                  </a:cubicBezTo>
                  <a:cubicBezTo>
                    <a:pt x="8320" y="4001"/>
                    <a:pt x="8301" y="4017"/>
                    <a:pt x="8281" y="4033"/>
                  </a:cubicBezTo>
                  <a:lnTo>
                    <a:pt x="8291" y="3980"/>
                  </a:lnTo>
                  <a:close/>
                  <a:moveTo>
                    <a:pt x="8306" y="4560"/>
                  </a:moveTo>
                  <a:cubicBezTo>
                    <a:pt x="8288" y="4570"/>
                    <a:pt x="8288" y="4570"/>
                    <a:pt x="8288" y="4570"/>
                  </a:cubicBezTo>
                  <a:cubicBezTo>
                    <a:pt x="8285" y="4572"/>
                    <a:pt x="8285" y="4572"/>
                    <a:pt x="8285" y="4572"/>
                  </a:cubicBezTo>
                  <a:cubicBezTo>
                    <a:pt x="8277" y="4578"/>
                    <a:pt x="8277" y="4578"/>
                    <a:pt x="8277" y="4578"/>
                  </a:cubicBezTo>
                  <a:cubicBezTo>
                    <a:pt x="8272" y="4581"/>
                    <a:pt x="8266" y="4585"/>
                    <a:pt x="8261" y="4588"/>
                  </a:cubicBezTo>
                  <a:cubicBezTo>
                    <a:pt x="8248" y="4597"/>
                    <a:pt x="8233" y="4605"/>
                    <a:pt x="8215" y="4616"/>
                  </a:cubicBezTo>
                  <a:cubicBezTo>
                    <a:pt x="8194" y="4593"/>
                    <a:pt x="8176" y="4573"/>
                    <a:pt x="8162" y="4555"/>
                  </a:cubicBezTo>
                  <a:lnTo>
                    <a:pt x="8306" y="4560"/>
                  </a:lnTo>
                  <a:close/>
                  <a:moveTo>
                    <a:pt x="8092" y="4674"/>
                  </a:moveTo>
                  <a:cubicBezTo>
                    <a:pt x="8122" y="4584"/>
                    <a:pt x="8122" y="4584"/>
                    <a:pt x="8122" y="4584"/>
                  </a:cubicBezTo>
                  <a:cubicBezTo>
                    <a:pt x="8130" y="4599"/>
                    <a:pt x="8144" y="4615"/>
                    <a:pt x="8170" y="4644"/>
                  </a:cubicBezTo>
                  <a:cubicBezTo>
                    <a:pt x="8140" y="4657"/>
                    <a:pt x="8113" y="4672"/>
                    <a:pt x="8087" y="4690"/>
                  </a:cubicBezTo>
                  <a:lnTo>
                    <a:pt x="8092" y="4674"/>
                  </a:lnTo>
                  <a:close/>
                  <a:moveTo>
                    <a:pt x="8043" y="4821"/>
                  </a:moveTo>
                  <a:cubicBezTo>
                    <a:pt x="8057" y="4778"/>
                    <a:pt x="8057" y="4778"/>
                    <a:pt x="8057" y="4778"/>
                  </a:cubicBezTo>
                  <a:cubicBezTo>
                    <a:pt x="8067" y="4795"/>
                    <a:pt x="8084" y="4810"/>
                    <a:pt x="8110" y="4827"/>
                  </a:cubicBezTo>
                  <a:cubicBezTo>
                    <a:pt x="8084" y="4835"/>
                    <a:pt x="8060" y="4845"/>
                    <a:pt x="8030" y="4859"/>
                  </a:cubicBezTo>
                  <a:lnTo>
                    <a:pt x="8043" y="4821"/>
                  </a:lnTo>
                  <a:close/>
                  <a:moveTo>
                    <a:pt x="7974" y="5027"/>
                  </a:moveTo>
                  <a:cubicBezTo>
                    <a:pt x="8001" y="4946"/>
                    <a:pt x="8001" y="4946"/>
                    <a:pt x="8001" y="4946"/>
                  </a:cubicBezTo>
                  <a:cubicBezTo>
                    <a:pt x="8012" y="4961"/>
                    <a:pt x="8031" y="4978"/>
                    <a:pt x="8060" y="5001"/>
                  </a:cubicBezTo>
                  <a:cubicBezTo>
                    <a:pt x="8043" y="5006"/>
                    <a:pt x="8023" y="5015"/>
                    <a:pt x="7999" y="5027"/>
                  </a:cubicBezTo>
                  <a:cubicBezTo>
                    <a:pt x="7989" y="5032"/>
                    <a:pt x="7979" y="5037"/>
                    <a:pt x="7969" y="5043"/>
                  </a:cubicBezTo>
                  <a:lnTo>
                    <a:pt x="7974" y="5027"/>
                  </a:lnTo>
                  <a:close/>
                  <a:moveTo>
                    <a:pt x="7926" y="5172"/>
                  </a:moveTo>
                  <a:cubicBezTo>
                    <a:pt x="7940" y="5128"/>
                    <a:pt x="7940" y="5128"/>
                    <a:pt x="7940" y="5128"/>
                  </a:cubicBezTo>
                  <a:cubicBezTo>
                    <a:pt x="7945" y="5133"/>
                    <a:pt x="7945" y="5133"/>
                    <a:pt x="7945" y="5133"/>
                  </a:cubicBezTo>
                  <a:cubicBezTo>
                    <a:pt x="7953" y="5137"/>
                    <a:pt x="7953" y="5137"/>
                    <a:pt x="7953" y="5137"/>
                  </a:cubicBezTo>
                  <a:cubicBezTo>
                    <a:pt x="7972" y="5147"/>
                    <a:pt x="7990" y="5158"/>
                    <a:pt x="8009" y="5170"/>
                  </a:cubicBezTo>
                  <a:cubicBezTo>
                    <a:pt x="7981" y="5178"/>
                    <a:pt x="7950" y="5192"/>
                    <a:pt x="7913" y="5210"/>
                  </a:cubicBezTo>
                  <a:lnTo>
                    <a:pt x="7926" y="5172"/>
                  </a:lnTo>
                  <a:close/>
                  <a:moveTo>
                    <a:pt x="7714" y="6522"/>
                  </a:moveTo>
                  <a:cubicBezTo>
                    <a:pt x="7721" y="6500"/>
                    <a:pt x="7729" y="6479"/>
                    <a:pt x="7737" y="6459"/>
                  </a:cubicBezTo>
                  <a:cubicBezTo>
                    <a:pt x="7743" y="6446"/>
                    <a:pt x="7749" y="6431"/>
                    <a:pt x="7757" y="6416"/>
                  </a:cubicBezTo>
                  <a:cubicBezTo>
                    <a:pt x="7779" y="6373"/>
                    <a:pt x="7805" y="6331"/>
                    <a:pt x="7835" y="6292"/>
                  </a:cubicBezTo>
                  <a:cubicBezTo>
                    <a:pt x="7879" y="6236"/>
                    <a:pt x="7930" y="6185"/>
                    <a:pt x="7988" y="6140"/>
                  </a:cubicBezTo>
                  <a:cubicBezTo>
                    <a:pt x="7989" y="6138"/>
                    <a:pt x="7989" y="6138"/>
                    <a:pt x="7989" y="6138"/>
                  </a:cubicBezTo>
                  <a:cubicBezTo>
                    <a:pt x="8055" y="6088"/>
                    <a:pt x="8129" y="6046"/>
                    <a:pt x="8208" y="6012"/>
                  </a:cubicBezTo>
                  <a:cubicBezTo>
                    <a:pt x="8294" y="5976"/>
                    <a:pt x="8387" y="5951"/>
                    <a:pt x="8484" y="5938"/>
                  </a:cubicBezTo>
                  <a:cubicBezTo>
                    <a:pt x="8532" y="5932"/>
                    <a:pt x="8582" y="5928"/>
                    <a:pt x="8634" y="5928"/>
                  </a:cubicBezTo>
                  <a:cubicBezTo>
                    <a:pt x="8684" y="5928"/>
                    <a:pt x="8735" y="5932"/>
                    <a:pt x="8784" y="5938"/>
                  </a:cubicBezTo>
                  <a:cubicBezTo>
                    <a:pt x="8881" y="5951"/>
                    <a:pt x="8974" y="5976"/>
                    <a:pt x="9061" y="6012"/>
                  </a:cubicBezTo>
                  <a:cubicBezTo>
                    <a:pt x="9141" y="6046"/>
                    <a:pt x="9214" y="6089"/>
                    <a:pt x="9279" y="6139"/>
                  </a:cubicBezTo>
                  <a:cubicBezTo>
                    <a:pt x="9282" y="6140"/>
                    <a:pt x="9282" y="6140"/>
                    <a:pt x="9282" y="6140"/>
                  </a:cubicBezTo>
                  <a:cubicBezTo>
                    <a:pt x="9340" y="6187"/>
                    <a:pt x="9391" y="6238"/>
                    <a:pt x="9433" y="6292"/>
                  </a:cubicBezTo>
                  <a:cubicBezTo>
                    <a:pt x="9443" y="6305"/>
                    <a:pt x="9455" y="6321"/>
                    <a:pt x="9468" y="6341"/>
                  </a:cubicBezTo>
                  <a:cubicBezTo>
                    <a:pt x="9469" y="6342"/>
                    <a:pt x="9469" y="6342"/>
                    <a:pt x="9469" y="6342"/>
                  </a:cubicBezTo>
                  <a:cubicBezTo>
                    <a:pt x="9472" y="6346"/>
                    <a:pt x="9472" y="6346"/>
                    <a:pt x="9472" y="6346"/>
                  </a:cubicBezTo>
                  <a:cubicBezTo>
                    <a:pt x="9479" y="6357"/>
                    <a:pt x="9479" y="6357"/>
                    <a:pt x="9479" y="6357"/>
                  </a:cubicBezTo>
                  <a:cubicBezTo>
                    <a:pt x="9487" y="6370"/>
                    <a:pt x="9495" y="6386"/>
                    <a:pt x="9504" y="6402"/>
                  </a:cubicBezTo>
                  <a:cubicBezTo>
                    <a:pt x="9507" y="6407"/>
                    <a:pt x="9507" y="6407"/>
                    <a:pt x="9507" y="6407"/>
                  </a:cubicBezTo>
                  <a:cubicBezTo>
                    <a:pt x="9509" y="6410"/>
                    <a:pt x="9509" y="6410"/>
                    <a:pt x="9509" y="6410"/>
                  </a:cubicBezTo>
                  <a:cubicBezTo>
                    <a:pt x="9510" y="6413"/>
                    <a:pt x="9510" y="6413"/>
                    <a:pt x="9510" y="6413"/>
                  </a:cubicBezTo>
                  <a:cubicBezTo>
                    <a:pt x="9515" y="6423"/>
                    <a:pt x="9520" y="6434"/>
                    <a:pt x="9525" y="6444"/>
                  </a:cubicBezTo>
                  <a:cubicBezTo>
                    <a:pt x="9527" y="6449"/>
                    <a:pt x="9527" y="6449"/>
                    <a:pt x="9527" y="6449"/>
                  </a:cubicBezTo>
                  <a:cubicBezTo>
                    <a:pt x="9529" y="6452"/>
                    <a:pt x="9529" y="6452"/>
                    <a:pt x="9529" y="6452"/>
                  </a:cubicBezTo>
                  <a:cubicBezTo>
                    <a:pt x="9532" y="6460"/>
                    <a:pt x="9532" y="6460"/>
                    <a:pt x="9532" y="6460"/>
                  </a:cubicBezTo>
                  <a:cubicBezTo>
                    <a:pt x="9533" y="6464"/>
                    <a:pt x="9533" y="6464"/>
                    <a:pt x="9533" y="6464"/>
                  </a:cubicBezTo>
                  <a:cubicBezTo>
                    <a:pt x="9535" y="6468"/>
                    <a:pt x="9535" y="6468"/>
                    <a:pt x="9535" y="6468"/>
                  </a:cubicBezTo>
                  <a:cubicBezTo>
                    <a:pt x="9536" y="6470"/>
                    <a:pt x="9536" y="6470"/>
                    <a:pt x="9536" y="6470"/>
                  </a:cubicBezTo>
                  <a:cubicBezTo>
                    <a:pt x="9542" y="6485"/>
                    <a:pt x="9547" y="6499"/>
                    <a:pt x="9551" y="6513"/>
                  </a:cubicBezTo>
                  <a:cubicBezTo>
                    <a:pt x="9552" y="6514"/>
                    <a:pt x="9552" y="6516"/>
                    <a:pt x="9553" y="6517"/>
                  </a:cubicBezTo>
                  <a:cubicBezTo>
                    <a:pt x="9553" y="6518"/>
                    <a:pt x="9553" y="6519"/>
                    <a:pt x="9554" y="6519"/>
                  </a:cubicBezTo>
                  <a:cubicBezTo>
                    <a:pt x="9554" y="6522"/>
                    <a:pt x="9554" y="6522"/>
                    <a:pt x="9554" y="6522"/>
                  </a:cubicBezTo>
                  <a:lnTo>
                    <a:pt x="7714" y="6522"/>
                  </a:lnTo>
                  <a:close/>
                  <a:moveTo>
                    <a:pt x="16977" y="5592"/>
                  </a:moveTo>
                  <a:cubicBezTo>
                    <a:pt x="16978" y="5584"/>
                    <a:pt x="16980" y="5578"/>
                    <a:pt x="16982" y="5573"/>
                  </a:cubicBezTo>
                  <a:cubicBezTo>
                    <a:pt x="16983" y="5571"/>
                    <a:pt x="16984" y="5569"/>
                    <a:pt x="16985" y="5567"/>
                  </a:cubicBezTo>
                  <a:cubicBezTo>
                    <a:pt x="16987" y="5565"/>
                    <a:pt x="16987" y="5565"/>
                    <a:pt x="16987" y="5565"/>
                  </a:cubicBezTo>
                  <a:cubicBezTo>
                    <a:pt x="16987" y="5565"/>
                    <a:pt x="16987" y="5565"/>
                    <a:pt x="16987" y="5565"/>
                  </a:cubicBezTo>
                  <a:cubicBezTo>
                    <a:pt x="16987" y="5565"/>
                    <a:pt x="16987" y="5565"/>
                    <a:pt x="16987" y="5565"/>
                  </a:cubicBezTo>
                  <a:cubicBezTo>
                    <a:pt x="16990" y="5564"/>
                    <a:pt x="16991" y="5563"/>
                    <a:pt x="16991" y="5563"/>
                  </a:cubicBezTo>
                  <a:cubicBezTo>
                    <a:pt x="16994" y="5563"/>
                    <a:pt x="16994" y="5563"/>
                    <a:pt x="16994" y="5563"/>
                  </a:cubicBezTo>
                  <a:cubicBezTo>
                    <a:pt x="16995" y="5566"/>
                    <a:pt x="16996" y="5567"/>
                    <a:pt x="16997" y="5568"/>
                  </a:cubicBezTo>
                  <a:cubicBezTo>
                    <a:pt x="16999" y="5573"/>
                    <a:pt x="17000" y="5578"/>
                    <a:pt x="17001" y="5584"/>
                  </a:cubicBezTo>
                  <a:cubicBezTo>
                    <a:pt x="17003" y="5604"/>
                    <a:pt x="17002" y="5625"/>
                    <a:pt x="17001" y="5647"/>
                  </a:cubicBezTo>
                  <a:cubicBezTo>
                    <a:pt x="16976" y="5646"/>
                    <a:pt x="16976" y="5646"/>
                    <a:pt x="16976" y="5646"/>
                  </a:cubicBezTo>
                  <a:cubicBezTo>
                    <a:pt x="16976" y="5633"/>
                    <a:pt x="16975" y="5613"/>
                    <a:pt x="16977" y="5592"/>
                  </a:cubicBezTo>
                  <a:close/>
                  <a:moveTo>
                    <a:pt x="16796" y="5330"/>
                  </a:moveTo>
                  <a:cubicBezTo>
                    <a:pt x="16797" y="5328"/>
                    <a:pt x="16797" y="5326"/>
                    <a:pt x="16797" y="5324"/>
                  </a:cubicBezTo>
                  <a:cubicBezTo>
                    <a:pt x="16797" y="5323"/>
                    <a:pt x="16798" y="5321"/>
                    <a:pt x="16798" y="5320"/>
                  </a:cubicBezTo>
                  <a:cubicBezTo>
                    <a:pt x="16799" y="5317"/>
                    <a:pt x="16800" y="5315"/>
                    <a:pt x="16802" y="5313"/>
                  </a:cubicBezTo>
                  <a:cubicBezTo>
                    <a:pt x="16803" y="5311"/>
                    <a:pt x="16805" y="5308"/>
                    <a:pt x="16808" y="5308"/>
                  </a:cubicBezTo>
                  <a:cubicBezTo>
                    <a:pt x="16809" y="5307"/>
                    <a:pt x="16810" y="5307"/>
                    <a:pt x="16811" y="5307"/>
                  </a:cubicBezTo>
                  <a:cubicBezTo>
                    <a:pt x="16811" y="5307"/>
                    <a:pt x="16811" y="5307"/>
                    <a:pt x="16811" y="5307"/>
                  </a:cubicBezTo>
                  <a:cubicBezTo>
                    <a:pt x="16811" y="5307"/>
                    <a:pt x="16811" y="5307"/>
                    <a:pt x="16811" y="5307"/>
                  </a:cubicBezTo>
                  <a:cubicBezTo>
                    <a:pt x="16811" y="5307"/>
                    <a:pt x="16811" y="5307"/>
                    <a:pt x="16811" y="5307"/>
                  </a:cubicBezTo>
                  <a:cubicBezTo>
                    <a:pt x="16811" y="5307"/>
                    <a:pt x="16812" y="5307"/>
                    <a:pt x="16812" y="5307"/>
                  </a:cubicBezTo>
                  <a:cubicBezTo>
                    <a:pt x="16813" y="5307"/>
                    <a:pt x="16814" y="5307"/>
                    <a:pt x="16815" y="5308"/>
                  </a:cubicBezTo>
                  <a:cubicBezTo>
                    <a:pt x="16815" y="5308"/>
                    <a:pt x="16816" y="5309"/>
                    <a:pt x="16817" y="5309"/>
                  </a:cubicBezTo>
                  <a:cubicBezTo>
                    <a:pt x="16818" y="5311"/>
                    <a:pt x="16818" y="5311"/>
                    <a:pt x="16818" y="5311"/>
                  </a:cubicBezTo>
                  <a:cubicBezTo>
                    <a:pt x="16819" y="5311"/>
                    <a:pt x="16819" y="5312"/>
                    <a:pt x="16819" y="5313"/>
                  </a:cubicBezTo>
                  <a:cubicBezTo>
                    <a:pt x="16821" y="5316"/>
                    <a:pt x="16822" y="5320"/>
                    <a:pt x="16822" y="5323"/>
                  </a:cubicBezTo>
                  <a:cubicBezTo>
                    <a:pt x="16823" y="5327"/>
                    <a:pt x="16824" y="5331"/>
                    <a:pt x="16824" y="5335"/>
                  </a:cubicBezTo>
                  <a:cubicBezTo>
                    <a:pt x="16826" y="5348"/>
                    <a:pt x="16826" y="5361"/>
                    <a:pt x="16826" y="5374"/>
                  </a:cubicBezTo>
                  <a:cubicBezTo>
                    <a:pt x="16827" y="5380"/>
                    <a:pt x="16827" y="5386"/>
                    <a:pt x="16827" y="5392"/>
                  </a:cubicBezTo>
                  <a:cubicBezTo>
                    <a:pt x="16827" y="5397"/>
                    <a:pt x="16827" y="5402"/>
                    <a:pt x="16827" y="5407"/>
                  </a:cubicBezTo>
                  <a:cubicBezTo>
                    <a:pt x="16826" y="5408"/>
                    <a:pt x="16826" y="5409"/>
                    <a:pt x="16825" y="5410"/>
                  </a:cubicBezTo>
                  <a:cubicBezTo>
                    <a:pt x="16824" y="5411"/>
                    <a:pt x="16823" y="5411"/>
                    <a:pt x="16822" y="5412"/>
                  </a:cubicBezTo>
                  <a:cubicBezTo>
                    <a:pt x="16822" y="5412"/>
                    <a:pt x="16821" y="5412"/>
                    <a:pt x="16820" y="5412"/>
                  </a:cubicBezTo>
                  <a:cubicBezTo>
                    <a:pt x="16819" y="5412"/>
                    <a:pt x="16819" y="5412"/>
                    <a:pt x="16819" y="5412"/>
                  </a:cubicBezTo>
                  <a:cubicBezTo>
                    <a:pt x="16817" y="5412"/>
                    <a:pt x="16815" y="5412"/>
                    <a:pt x="16813" y="5412"/>
                  </a:cubicBezTo>
                  <a:cubicBezTo>
                    <a:pt x="16810" y="5412"/>
                    <a:pt x="16808" y="5412"/>
                    <a:pt x="16805" y="5411"/>
                  </a:cubicBezTo>
                  <a:cubicBezTo>
                    <a:pt x="16805" y="5411"/>
                    <a:pt x="16804" y="5411"/>
                    <a:pt x="16804" y="5411"/>
                  </a:cubicBezTo>
                  <a:cubicBezTo>
                    <a:pt x="16803" y="5411"/>
                    <a:pt x="16802" y="5410"/>
                    <a:pt x="16802" y="5410"/>
                  </a:cubicBezTo>
                  <a:cubicBezTo>
                    <a:pt x="16801" y="5409"/>
                    <a:pt x="16801" y="5408"/>
                    <a:pt x="16800" y="5406"/>
                  </a:cubicBezTo>
                  <a:cubicBezTo>
                    <a:pt x="16799" y="5394"/>
                    <a:pt x="16798" y="5381"/>
                    <a:pt x="16798" y="5368"/>
                  </a:cubicBezTo>
                  <a:cubicBezTo>
                    <a:pt x="16798" y="5364"/>
                    <a:pt x="16798" y="5359"/>
                    <a:pt x="16797" y="5355"/>
                  </a:cubicBezTo>
                  <a:cubicBezTo>
                    <a:pt x="16797" y="5351"/>
                    <a:pt x="16797" y="5347"/>
                    <a:pt x="16797" y="5343"/>
                  </a:cubicBezTo>
                  <a:cubicBezTo>
                    <a:pt x="16796" y="5339"/>
                    <a:pt x="16796" y="5334"/>
                    <a:pt x="16796" y="5330"/>
                  </a:cubicBezTo>
                  <a:close/>
                  <a:moveTo>
                    <a:pt x="16733" y="5312"/>
                  </a:moveTo>
                  <a:cubicBezTo>
                    <a:pt x="16734" y="5308"/>
                    <a:pt x="16734" y="5304"/>
                    <a:pt x="16735" y="5300"/>
                  </a:cubicBezTo>
                  <a:cubicBezTo>
                    <a:pt x="16736" y="5298"/>
                    <a:pt x="16738" y="5295"/>
                    <a:pt x="16740" y="5294"/>
                  </a:cubicBezTo>
                  <a:cubicBezTo>
                    <a:pt x="16742" y="5292"/>
                    <a:pt x="16744" y="5292"/>
                    <a:pt x="16746" y="5292"/>
                  </a:cubicBezTo>
                  <a:cubicBezTo>
                    <a:pt x="16747" y="5292"/>
                    <a:pt x="16747" y="5292"/>
                    <a:pt x="16747" y="5292"/>
                  </a:cubicBezTo>
                  <a:cubicBezTo>
                    <a:pt x="16749" y="5292"/>
                    <a:pt x="16751" y="5293"/>
                    <a:pt x="16752" y="5294"/>
                  </a:cubicBezTo>
                  <a:cubicBezTo>
                    <a:pt x="16755" y="5296"/>
                    <a:pt x="16756" y="5298"/>
                    <a:pt x="16757" y="5301"/>
                  </a:cubicBezTo>
                  <a:cubicBezTo>
                    <a:pt x="16758" y="5304"/>
                    <a:pt x="16759" y="5307"/>
                    <a:pt x="16760" y="5310"/>
                  </a:cubicBezTo>
                  <a:cubicBezTo>
                    <a:pt x="16761" y="5318"/>
                    <a:pt x="16762" y="5325"/>
                    <a:pt x="16763" y="5333"/>
                  </a:cubicBezTo>
                  <a:cubicBezTo>
                    <a:pt x="16763" y="5339"/>
                    <a:pt x="16763" y="5345"/>
                    <a:pt x="16764" y="5351"/>
                  </a:cubicBezTo>
                  <a:cubicBezTo>
                    <a:pt x="16764" y="5365"/>
                    <a:pt x="16764" y="5378"/>
                    <a:pt x="16764" y="5392"/>
                  </a:cubicBezTo>
                  <a:cubicBezTo>
                    <a:pt x="16764" y="5395"/>
                    <a:pt x="16762" y="5397"/>
                    <a:pt x="16759" y="5397"/>
                  </a:cubicBezTo>
                  <a:cubicBezTo>
                    <a:pt x="16759" y="5398"/>
                    <a:pt x="16758" y="5398"/>
                    <a:pt x="16758" y="5398"/>
                  </a:cubicBezTo>
                  <a:cubicBezTo>
                    <a:pt x="16758" y="5398"/>
                    <a:pt x="16757" y="5398"/>
                    <a:pt x="16757" y="5398"/>
                  </a:cubicBezTo>
                  <a:cubicBezTo>
                    <a:pt x="16754" y="5398"/>
                    <a:pt x="16751" y="5398"/>
                    <a:pt x="16749" y="5397"/>
                  </a:cubicBezTo>
                  <a:cubicBezTo>
                    <a:pt x="16746" y="5397"/>
                    <a:pt x="16744" y="5397"/>
                    <a:pt x="16742" y="5396"/>
                  </a:cubicBezTo>
                  <a:cubicBezTo>
                    <a:pt x="16741" y="5396"/>
                    <a:pt x="16741" y="5396"/>
                    <a:pt x="16741" y="5396"/>
                  </a:cubicBezTo>
                  <a:cubicBezTo>
                    <a:pt x="16740" y="5396"/>
                    <a:pt x="16740" y="5396"/>
                    <a:pt x="16740" y="5396"/>
                  </a:cubicBezTo>
                  <a:cubicBezTo>
                    <a:pt x="16740" y="5396"/>
                    <a:pt x="16739" y="5396"/>
                    <a:pt x="16739" y="5395"/>
                  </a:cubicBezTo>
                  <a:cubicBezTo>
                    <a:pt x="16738" y="5395"/>
                    <a:pt x="16737" y="5394"/>
                    <a:pt x="16736" y="5393"/>
                  </a:cubicBezTo>
                  <a:cubicBezTo>
                    <a:pt x="16736" y="5393"/>
                    <a:pt x="16736" y="5392"/>
                    <a:pt x="16736" y="5392"/>
                  </a:cubicBezTo>
                  <a:cubicBezTo>
                    <a:pt x="16735" y="5391"/>
                    <a:pt x="16735" y="5391"/>
                    <a:pt x="16735" y="5390"/>
                  </a:cubicBezTo>
                  <a:cubicBezTo>
                    <a:pt x="16735" y="5380"/>
                    <a:pt x="16734" y="5371"/>
                    <a:pt x="16734" y="5361"/>
                  </a:cubicBezTo>
                  <a:cubicBezTo>
                    <a:pt x="16733" y="5353"/>
                    <a:pt x="16733" y="5345"/>
                    <a:pt x="16733" y="5337"/>
                  </a:cubicBezTo>
                  <a:cubicBezTo>
                    <a:pt x="16733" y="5329"/>
                    <a:pt x="16732" y="5320"/>
                    <a:pt x="16733" y="5312"/>
                  </a:cubicBezTo>
                  <a:close/>
                  <a:moveTo>
                    <a:pt x="16631" y="5297"/>
                  </a:moveTo>
                  <a:cubicBezTo>
                    <a:pt x="16631" y="5294"/>
                    <a:pt x="16632" y="5291"/>
                    <a:pt x="16633" y="5287"/>
                  </a:cubicBezTo>
                  <a:cubicBezTo>
                    <a:pt x="16634" y="5284"/>
                    <a:pt x="16635" y="5281"/>
                    <a:pt x="16636" y="5278"/>
                  </a:cubicBezTo>
                  <a:cubicBezTo>
                    <a:pt x="16637" y="5276"/>
                    <a:pt x="16638" y="5274"/>
                    <a:pt x="16639" y="5273"/>
                  </a:cubicBezTo>
                  <a:cubicBezTo>
                    <a:pt x="16640" y="5272"/>
                    <a:pt x="16640" y="5271"/>
                    <a:pt x="16641" y="5270"/>
                  </a:cubicBezTo>
                  <a:cubicBezTo>
                    <a:pt x="16642" y="5270"/>
                    <a:pt x="16643" y="5269"/>
                    <a:pt x="16644" y="5268"/>
                  </a:cubicBezTo>
                  <a:cubicBezTo>
                    <a:pt x="16645" y="5268"/>
                    <a:pt x="16646" y="5267"/>
                    <a:pt x="16647" y="5267"/>
                  </a:cubicBezTo>
                  <a:cubicBezTo>
                    <a:pt x="16649" y="5267"/>
                    <a:pt x="16649" y="5267"/>
                    <a:pt x="16649" y="5267"/>
                  </a:cubicBezTo>
                  <a:cubicBezTo>
                    <a:pt x="16650" y="5267"/>
                    <a:pt x="16650" y="5267"/>
                    <a:pt x="16651" y="5267"/>
                  </a:cubicBezTo>
                  <a:cubicBezTo>
                    <a:pt x="16652" y="5267"/>
                    <a:pt x="16653" y="5268"/>
                    <a:pt x="16654" y="5268"/>
                  </a:cubicBezTo>
                  <a:cubicBezTo>
                    <a:pt x="16656" y="5270"/>
                    <a:pt x="16658" y="5272"/>
                    <a:pt x="16659" y="5275"/>
                  </a:cubicBezTo>
                  <a:cubicBezTo>
                    <a:pt x="16660" y="5278"/>
                    <a:pt x="16660" y="5278"/>
                    <a:pt x="16660" y="5278"/>
                  </a:cubicBezTo>
                  <a:cubicBezTo>
                    <a:pt x="16661" y="5281"/>
                    <a:pt x="16661" y="5281"/>
                    <a:pt x="16661" y="5281"/>
                  </a:cubicBezTo>
                  <a:cubicBezTo>
                    <a:pt x="16662" y="5284"/>
                    <a:pt x="16663" y="5286"/>
                    <a:pt x="16663" y="5288"/>
                  </a:cubicBezTo>
                  <a:cubicBezTo>
                    <a:pt x="16664" y="5294"/>
                    <a:pt x="16665" y="5299"/>
                    <a:pt x="16666" y="5304"/>
                  </a:cubicBezTo>
                  <a:cubicBezTo>
                    <a:pt x="16667" y="5316"/>
                    <a:pt x="16667" y="5329"/>
                    <a:pt x="16667" y="5341"/>
                  </a:cubicBezTo>
                  <a:cubicBezTo>
                    <a:pt x="16666" y="5353"/>
                    <a:pt x="16666" y="5366"/>
                    <a:pt x="16665" y="5378"/>
                  </a:cubicBezTo>
                  <a:cubicBezTo>
                    <a:pt x="16665" y="5381"/>
                    <a:pt x="16663" y="5383"/>
                    <a:pt x="16660" y="5383"/>
                  </a:cubicBezTo>
                  <a:cubicBezTo>
                    <a:pt x="16660" y="5383"/>
                    <a:pt x="16660" y="5383"/>
                    <a:pt x="16660" y="5383"/>
                  </a:cubicBezTo>
                  <a:cubicBezTo>
                    <a:pt x="16659" y="5383"/>
                    <a:pt x="16659" y="5383"/>
                    <a:pt x="16658" y="5383"/>
                  </a:cubicBezTo>
                  <a:cubicBezTo>
                    <a:pt x="16657" y="5383"/>
                    <a:pt x="16656" y="5383"/>
                    <a:pt x="16654" y="5383"/>
                  </a:cubicBezTo>
                  <a:cubicBezTo>
                    <a:pt x="16652" y="5384"/>
                    <a:pt x="16649" y="5384"/>
                    <a:pt x="16647" y="5384"/>
                  </a:cubicBezTo>
                  <a:cubicBezTo>
                    <a:pt x="16645" y="5384"/>
                    <a:pt x="16645" y="5384"/>
                    <a:pt x="16645" y="5384"/>
                  </a:cubicBezTo>
                  <a:cubicBezTo>
                    <a:pt x="16643" y="5384"/>
                    <a:pt x="16640" y="5384"/>
                    <a:pt x="16638" y="5384"/>
                  </a:cubicBezTo>
                  <a:cubicBezTo>
                    <a:pt x="16637" y="5384"/>
                    <a:pt x="16637" y="5384"/>
                    <a:pt x="16636" y="5384"/>
                  </a:cubicBezTo>
                  <a:cubicBezTo>
                    <a:pt x="16633" y="5384"/>
                    <a:pt x="16631" y="5381"/>
                    <a:pt x="16631" y="5379"/>
                  </a:cubicBezTo>
                  <a:cubicBezTo>
                    <a:pt x="16631" y="5364"/>
                    <a:pt x="16631" y="5350"/>
                    <a:pt x="16630" y="5335"/>
                  </a:cubicBezTo>
                  <a:cubicBezTo>
                    <a:pt x="16630" y="5323"/>
                    <a:pt x="16630" y="5310"/>
                    <a:pt x="16631" y="5297"/>
                  </a:cubicBezTo>
                  <a:close/>
                  <a:moveTo>
                    <a:pt x="16554" y="5309"/>
                  </a:moveTo>
                  <a:cubicBezTo>
                    <a:pt x="16554" y="5305"/>
                    <a:pt x="16554" y="5302"/>
                    <a:pt x="16555" y="5298"/>
                  </a:cubicBezTo>
                  <a:cubicBezTo>
                    <a:pt x="16555" y="5294"/>
                    <a:pt x="16555" y="5291"/>
                    <a:pt x="16556" y="5287"/>
                  </a:cubicBezTo>
                  <a:cubicBezTo>
                    <a:pt x="16557" y="5284"/>
                    <a:pt x="16557" y="5280"/>
                    <a:pt x="16559" y="5276"/>
                  </a:cubicBezTo>
                  <a:cubicBezTo>
                    <a:pt x="16560" y="5274"/>
                    <a:pt x="16561" y="5271"/>
                    <a:pt x="16563" y="5269"/>
                  </a:cubicBezTo>
                  <a:cubicBezTo>
                    <a:pt x="16564" y="5267"/>
                    <a:pt x="16565" y="5267"/>
                    <a:pt x="16566" y="5266"/>
                  </a:cubicBezTo>
                  <a:cubicBezTo>
                    <a:pt x="16566" y="5265"/>
                    <a:pt x="16567" y="5265"/>
                    <a:pt x="16568" y="5265"/>
                  </a:cubicBezTo>
                  <a:cubicBezTo>
                    <a:pt x="16569" y="5264"/>
                    <a:pt x="16569" y="5264"/>
                    <a:pt x="16569" y="5264"/>
                  </a:cubicBezTo>
                  <a:cubicBezTo>
                    <a:pt x="16570" y="5264"/>
                    <a:pt x="16571" y="5264"/>
                    <a:pt x="16572" y="5264"/>
                  </a:cubicBezTo>
                  <a:cubicBezTo>
                    <a:pt x="16573" y="5264"/>
                    <a:pt x="16573" y="5264"/>
                    <a:pt x="16573" y="5264"/>
                  </a:cubicBezTo>
                  <a:cubicBezTo>
                    <a:pt x="16574" y="5264"/>
                    <a:pt x="16575" y="5264"/>
                    <a:pt x="16577" y="5265"/>
                  </a:cubicBezTo>
                  <a:cubicBezTo>
                    <a:pt x="16579" y="5266"/>
                    <a:pt x="16582" y="5269"/>
                    <a:pt x="16584" y="5271"/>
                  </a:cubicBezTo>
                  <a:cubicBezTo>
                    <a:pt x="16585" y="5272"/>
                    <a:pt x="16586" y="5273"/>
                    <a:pt x="16586" y="5275"/>
                  </a:cubicBezTo>
                  <a:cubicBezTo>
                    <a:pt x="16586" y="5275"/>
                    <a:pt x="16587" y="5276"/>
                    <a:pt x="16587" y="5277"/>
                  </a:cubicBezTo>
                  <a:cubicBezTo>
                    <a:pt x="16588" y="5278"/>
                    <a:pt x="16589" y="5280"/>
                    <a:pt x="16589" y="5282"/>
                  </a:cubicBezTo>
                  <a:cubicBezTo>
                    <a:pt x="16590" y="5287"/>
                    <a:pt x="16591" y="5292"/>
                    <a:pt x="16591" y="5297"/>
                  </a:cubicBezTo>
                  <a:cubicBezTo>
                    <a:pt x="16591" y="5302"/>
                    <a:pt x="16591" y="5307"/>
                    <a:pt x="16591" y="5312"/>
                  </a:cubicBezTo>
                  <a:cubicBezTo>
                    <a:pt x="16591" y="5318"/>
                    <a:pt x="16592" y="5324"/>
                    <a:pt x="16592" y="5330"/>
                  </a:cubicBezTo>
                  <a:cubicBezTo>
                    <a:pt x="16593" y="5346"/>
                    <a:pt x="16594" y="5362"/>
                    <a:pt x="16592" y="5378"/>
                  </a:cubicBezTo>
                  <a:cubicBezTo>
                    <a:pt x="16592" y="5379"/>
                    <a:pt x="16592" y="5380"/>
                    <a:pt x="16592" y="5381"/>
                  </a:cubicBezTo>
                  <a:cubicBezTo>
                    <a:pt x="16592" y="5381"/>
                    <a:pt x="16591" y="5382"/>
                    <a:pt x="16590" y="5383"/>
                  </a:cubicBezTo>
                  <a:cubicBezTo>
                    <a:pt x="16589" y="5384"/>
                    <a:pt x="16588" y="5384"/>
                    <a:pt x="16587" y="5384"/>
                  </a:cubicBezTo>
                  <a:cubicBezTo>
                    <a:pt x="16586" y="5385"/>
                    <a:pt x="16586" y="5385"/>
                    <a:pt x="16586" y="5385"/>
                  </a:cubicBezTo>
                  <a:cubicBezTo>
                    <a:pt x="16585" y="5385"/>
                    <a:pt x="16585" y="5385"/>
                    <a:pt x="16585" y="5385"/>
                  </a:cubicBezTo>
                  <a:cubicBezTo>
                    <a:pt x="16585" y="5385"/>
                    <a:pt x="16585" y="5385"/>
                    <a:pt x="16585" y="5385"/>
                  </a:cubicBezTo>
                  <a:cubicBezTo>
                    <a:pt x="16584" y="5385"/>
                    <a:pt x="16582" y="5385"/>
                    <a:pt x="16581" y="5385"/>
                  </a:cubicBezTo>
                  <a:cubicBezTo>
                    <a:pt x="16580" y="5385"/>
                    <a:pt x="16579" y="5385"/>
                    <a:pt x="16578" y="5385"/>
                  </a:cubicBezTo>
                  <a:cubicBezTo>
                    <a:pt x="16576" y="5385"/>
                    <a:pt x="16574" y="5385"/>
                    <a:pt x="16572" y="5385"/>
                  </a:cubicBezTo>
                  <a:cubicBezTo>
                    <a:pt x="16571" y="5385"/>
                    <a:pt x="16570" y="5386"/>
                    <a:pt x="16569" y="5386"/>
                  </a:cubicBezTo>
                  <a:cubicBezTo>
                    <a:pt x="16568" y="5386"/>
                    <a:pt x="16567" y="5386"/>
                    <a:pt x="16566" y="5386"/>
                  </a:cubicBezTo>
                  <a:cubicBezTo>
                    <a:pt x="16565" y="5386"/>
                    <a:pt x="16565" y="5386"/>
                    <a:pt x="16564" y="5386"/>
                  </a:cubicBezTo>
                  <a:cubicBezTo>
                    <a:pt x="16563" y="5386"/>
                    <a:pt x="16563" y="5386"/>
                    <a:pt x="16563" y="5386"/>
                  </a:cubicBezTo>
                  <a:cubicBezTo>
                    <a:pt x="16563" y="5386"/>
                    <a:pt x="16562" y="5386"/>
                    <a:pt x="16562" y="5385"/>
                  </a:cubicBezTo>
                  <a:cubicBezTo>
                    <a:pt x="16561" y="5385"/>
                    <a:pt x="16561" y="5385"/>
                    <a:pt x="16561" y="5385"/>
                  </a:cubicBezTo>
                  <a:cubicBezTo>
                    <a:pt x="16560" y="5385"/>
                    <a:pt x="16559" y="5385"/>
                    <a:pt x="16558" y="5384"/>
                  </a:cubicBezTo>
                  <a:cubicBezTo>
                    <a:pt x="16557" y="5383"/>
                    <a:pt x="16556" y="5381"/>
                    <a:pt x="16556" y="5379"/>
                  </a:cubicBezTo>
                  <a:cubicBezTo>
                    <a:pt x="16556" y="5364"/>
                    <a:pt x="16555" y="5348"/>
                    <a:pt x="16554" y="5332"/>
                  </a:cubicBezTo>
                  <a:cubicBezTo>
                    <a:pt x="16554" y="5324"/>
                    <a:pt x="16554" y="5316"/>
                    <a:pt x="16554" y="5309"/>
                  </a:cubicBezTo>
                  <a:close/>
                  <a:moveTo>
                    <a:pt x="16400" y="5362"/>
                  </a:moveTo>
                  <a:cubicBezTo>
                    <a:pt x="16401" y="5359"/>
                    <a:pt x="16402" y="5355"/>
                    <a:pt x="16404" y="5353"/>
                  </a:cubicBezTo>
                  <a:cubicBezTo>
                    <a:pt x="16405" y="5350"/>
                    <a:pt x="16408" y="5349"/>
                    <a:pt x="16410" y="5348"/>
                  </a:cubicBezTo>
                  <a:cubicBezTo>
                    <a:pt x="16411" y="5348"/>
                    <a:pt x="16412" y="5348"/>
                    <a:pt x="16412" y="5348"/>
                  </a:cubicBezTo>
                  <a:cubicBezTo>
                    <a:pt x="16414" y="5348"/>
                    <a:pt x="16417" y="5349"/>
                    <a:pt x="16418" y="5350"/>
                  </a:cubicBezTo>
                  <a:cubicBezTo>
                    <a:pt x="16420" y="5351"/>
                    <a:pt x="16421" y="5352"/>
                    <a:pt x="16422" y="5354"/>
                  </a:cubicBezTo>
                  <a:cubicBezTo>
                    <a:pt x="16422" y="5355"/>
                    <a:pt x="16423" y="5357"/>
                    <a:pt x="16424" y="5359"/>
                  </a:cubicBezTo>
                  <a:cubicBezTo>
                    <a:pt x="16425" y="5366"/>
                    <a:pt x="16426" y="5373"/>
                    <a:pt x="16426" y="5380"/>
                  </a:cubicBezTo>
                  <a:cubicBezTo>
                    <a:pt x="16426" y="5381"/>
                    <a:pt x="16426" y="5381"/>
                    <a:pt x="16426" y="5381"/>
                  </a:cubicBezTo>
                  <a:cubicBezTo>
                    <a:pt x="16426" y="5381"/>
                    <a:pt x="16426" y="5382"/>
                    <a:pt x="16426" y="5382"/>
                  </a:cubicBezTo>
                  <a:cubicBezTo>
                    <a:pt x="16426" y="5383"/>
                    <a:pt x="16425" y="5385"/>
                    <a:pt x="16424" y="5386"/>
                  </a:cubicBezTo>
                  <a:cubicBezTo>
                    <a:pt x="16423" y="5386"/>
                    <a:pt x="16423" y="5386"/>
                    <a:pt x="16423" y="5386"/>
                  </a:cubicBezTo>
                  <a:cubicBezTo>
                    <a:pt x="16423" y="5387"/>
                    <a:pt x="16423" y="5387"/>
                    <a:pt x="16423" y="5387"/>
                  </a:cubicBezTo>
                  <a:cubicBezTo>
                    <a:pt x="16422" y="5387"/>
                    <a:pt x="16422" y="5387"/>
                    <a:pt x="16421" y="5388"/>
                  </a:cubicBezTo>
                  <a:cubicBezTo>
                    <a:pt x="16421" y="5388"/>
                    <a:pt x="16420" y="5388"/>
                    <a:pt x="16419" y="5388"/>
                  </a:cubicBezTo>
                  <a:cubicBezTo>
                    <a:pt x="16417" y="5388"/>
                    <a:pt x="16415" y="5388"/>
                    <a:pt x="16414" y="5388"/>
                  </a:cubicBezTo>
                  <a:cubicBezTo>
                    <a:pt x="16414" y="5388"/>
                    <a:pt x="16414" y="5388"/>
                    <a:pt x="16414" y="5388"/>
                  </a:cubicBezTo>
                  <a:cubicBezTo>
                    <a:pt x="16413" y="5388"/>
                    <a:pt x="16413" y="5388"/>
                    <a:pt x="16412" y="5388"/>
                  </a:cubicBezTo>
                  <a:cubicBezTo>
                    <a:pt x="16410" y="5389"/>
                    <a:pt x="16408" y="5389"/>
                    <a:pt x="16406" y="5389"/>
                  </a:cubicBezTo>
                  <a:cubicBezTo>
                    <a:pt x="16406" y="5389"/>
                    <a:pt x="16406" y="5389"/>
                    <a:pt x="16406" y="5389"/>
                  </a:cubicBezTo>
                  <a:cubicBezTo>
                    <a:pt x="16404" y="5389"/>
                    <a:pt x="16403" y="5388"/>
                    <a:pt x="16402" y="5387"/>
                  </a:cubicBezTo>
                  <a:cubicBezTo>
                    <a:pt x="16401" y="5386"/>
                    <a:pt x="16400" y="5385"/>
                    <a:pt x="16400" y="5383"/>
                  </a:cubicBezTo>
                  <a:cubicBezTo>
                    <a:pt x="16400" y="5376"/>
                    <a:pt x="16399" y="5369"/>
                    <a:pt x="16400" y="5362"/>
                  </a:cubicBezTo>
                  <a:close/>
                  <a:moveTo>
                    <a:pt x="16251" y="4610"/>
                  </a:moveTo>
                  <a:cubicBezTo>
                    <a:pt x="16257" y="4612"/>
                    <a:pt x="16263" y="4614"/>
                    <a:pt x="16269" y="4616"/>
                  </a:cubicBezTo>
                  <a:cubicBezTo>
                    <a:pt x="16264" y="4629"/>
                    <a:pt x="16260" y="4641"/>
                    <a:pt x="16256" y="4654"/>
                  </a:cubicBezTo>
                  <a:cubicBezTo>
                    <a:pt x="16250" y="4652"/>
                    <a:pt x="16244" y="4650"/>
                    <a:pt x="16238" y="4648"/>
                  </a:cubicBezTo>
                  <a:cubicBezTo>
                    <a:pt x="16242" y="4635"/>
                    <a:pt x="16247" y="4623"/>
                    <a:pt x="16251" y="4610"/>
                  </a:cubicBezTo>
                  <a:close/>
                  <a:moveTo>
                    <a:pt x="16209" y="4589"/>
                  </a:moveTo>
                  <a:cubicBezTo>
                    <a:pt x="16215" y="4592"/>
                    <a:pt x="16221" y="4594"/>
                    <a:pt x="16227" y="4596"/>
                  </a:cubicBezTo>
                  <a:cubicBezTo>
                    <a:pt x="16223" y="4608"/>
                    <a:pt x="16219" y="4621"/>
                    <a:pt x="16214" y="4633"/>
                  </a:cubicBezTo>
                  <a:cubicBezTo>
                    <a:pt x="16208" y="4631"/>
                    <a:pt x="16202" y="4629"/>
                    <a:pt x="16196" y="4627"/>
                  </a:cubicBezTo>
                  <a:cubicBezTo>
                    <a:pt x="16201" y="4615"/>
                    <a:pt x="16205" y="4602"/>
                    <a:pt x="16209" y="4589"/>
                  </a:cubicBezTo>
                  <a:close/>
                  <a:moveTo>
                    <a:pt x="16195" y="4989"/>
                  </a:moveTo>
                  <a:cubicBezTo>
                    <a:pt x="16196" y="4982"/>
                    <a:pt x="16197" y="4975"/>
                    <a:pt x="16200" y="4968"/>
                  </a:cubicBezTo>
                  <a:cubicBezTo>
                    <a:pt x="16201" y="4965"/>
                    <a:pt x="16202" y="4963"/>
                    <a:pt x="16204" y="4961"/>
                  </a:cubicBezTo>
                  <a:cubicBezTo>
                    <a:pt x="16205" y="4960"/>
                    <a:pt x="16206" y="4959"/>
                    <a:pt x="16207" y="4958"/>
                  </a:cubicBezTo>
                  <a:cubicBezTo>
                    <a:pt x="16208" y="4957"/>
                    <a:pt x="16209" y="4957"/>
                    <a:pt x="16209" y="4956"/>
                  </a:cubicBezTo>
                  <a:cubicBezTo>
                    <a:pt x="16211" y="4956"/>
                    <a:pt x="16211" y="4956"/>
                    <a:pt x="16211" y="4956"/>
                  </a:cubicBezTo>
                  <a:cubicBezTo>
                    <a:pt x="16215" y="4955"/>
                    <a:pt x="16215" y="4955"/>
                    <a:pt x="16215" y="4955"/>
                  </a:cubicBezTo>
                  <a:cubicBezTo>
                    <a:pt x="16221" y="4957"/>
                    <a:pt x="16221" y="4957"/>
                    <a:pt x="16221" y="4957"/>
                  </a:cubicBezTo>
                  <a:cubicBezTo>
                    <a:pt x="16222" y="4958"/>
                    <a:pt x="16223" y="4959"/>
                    <a:pt x="16225" y="4960"/>
                  </a:cubicBezTo>
                  <a:cubicBezTo>
                    <a:pt x="16226" y="4960"/>
                    <a:pt x="16227" y="4962"/>
                    <a:pt x="16228" y="4963"/>
                  </a:cubicBezTo>
                  <a:cubicBezTo>
                    <a:pt x="16230" y="4966"/>
                    <a:pt x="16231" y="4968"/>
                    <a:pt x="16233" y="4971"/>
                  </a:cubicBezTo>
                  <a:cubicBezTo>
                    <a:pt x="16235" y="4978"/>
                    <a:pt x="16237" y="4985"/>
                    <a:pt x="16238" y="4993"/>
                  </a:cubicBezTo>
                  <a:cubicBezTo>
                    <a:pt x="16240" y="5012"/>
                    <a:pt x="16239" y="5031"/>
                    <a:pt x="16238" y="5046"/>
                  </a:cubicBezTo>
                  <a:cubicBezTo>
                    <a:pt x="16238" y="5052"/>
                    <a:pt x="16237" y="5058"/>
                    <a:pt x="16237" y="5064"/>
                  </a:cubicBezTo>
                  <a:cubicBezTo>
                    <a:pt x="16236" y="5076"/>
                    <a:pt x="16236" y="5076"/>
                    <a:pt x="16236" y="5076"/>
                  </a:cubicBezTo>
                  <a:cubicBezTo>
                    <a:pt x="16193" y="5050"/>
                    <a:pt x="16193" y="5050"/>
                    <a:pt x="16193" y="5050"/>
                  </a:cubicBezTo>
                  <a:cubicBezTo>
                    <a:pt x="16192" y="5028"/>
                    <a:pt x="16192" y="5008"/>
                    <a:pt x="16195" y="4989"/>
                  </a:cubicBezTo>
                  <a:close/>
                  <a:moveTo>
                    <a:pt x="16145" y="4558"/>
                  </a:moveTo>
                  <a:cubicBezTo>
                    <a:pt x="16168" y="4564"/>
                    <a:pt x="16168" y="4564"/>
                    <a:pt x="16168" y="4564"/>
                  </a:cubicBezTo>
                  <a:cubicBezTo>
                    <a:pt x="16164" y="4580"/>
                    <a:pt x="16159" y="4597"/>
                    <a:pt x="16155" y="4613"/>
                  </a:cubicBezTo>
                  <a:cubicBezTo>
                    <a:pt x="16132" y="4607"/>
                    <a:pt x="16132" y="4607"/>
                    <a:pt x="16132" y="4607"/>
                  </a:cubicBezTo>
                  <a:cubicBezTo>
                    <a:pt x="16136" y="4590"/>
                    <a:pt x="16140" y="4574"/>
                    <a:pt x="16145" y="4558"/>
                  </a:cubicBezTo>
                  <a:close/>
                  <a:moveTo>
                    <a:pt x="16168" y="5685"/>
                  </a:moveTo>
                  <a:cubicBezTo>
                    <a:pt x="16167" y="5702"/>
                    <a:pt x="16166" y="5719"/>
                    <a:pt x="16165" y="5736"/>
                  </a:cubicBezTo>
                  <a:cubicBezTo>
                    <a:pt x="16130" y="5736"/>
                    <a:pt x="16130" y="5736"/>
                    <a:pt x="16130" y="5736"/>
                  </a:cubicBezTo>
                  <a:cubicBezTo>
                    <a:pt x="16130" y="5721"/>
                    <a:pt x="16130" y="5721"/>
                    <a:pt x="16130" y="5721"/>
                  </a:cubicBezTo>
                  <a:cubicBezTo>
                    <a:pt x="16128" y="5705"/>
                    <a:pt x="16128" y="5705"/>
                    <a:pt x="16128" y="5705"/>
                  </a:cubicBezTo>
                  <a:cubicBezTo>
                    <a:pt x="16128" y="5695"/>
                    <a:pt x="16127" y="5684"/>
                    <a:pt x="16127" y="5674"/>
                  </a:cubicBezTo>
                  <a:cubicBezTo>
                    <a:pt x="16126" y="5652"/>
                    <a:pt x="16125" y="5626"/>
                    <a:pt x="16128" y="5600"/>
                  </a:cubicBezTo>
                  <a:cubicBezTo>
                    <a:pt x="16130" y="5587"/>
                    <a:pt x="16132" y="5578"/>
                    <a:pt x="16135" y="5569"/>
                  </a:cubicBezTo>
                  <a:cubicBezTo>
                    <a:pt x="16137" y="5566"/>
                    <a:pt x="16138" y="5564"/>
                    <a:pt x="16140" y="5561"/>
                  </a:cubicBezTo>
                  <a:cubicBezTo>
                    <a:pt x="16141" y="5560"/>
                    <a:pt x="16142" y="5559"/>
                    <a:pt x="16143" y="5558"/>
                  </a:cubicBezTo>
                  <a:cubicBezTo>
                    <a:pt x="16144" y="5557"/>
                    <a:pt x="16145" y="5557"/>
                    <a:pt x="16146" y="5557"/>
                  </a:cubicBezTo>
                  <a:cubicBezTo>
                    <a:pt x="16146" y="5556"/>
                    <a:pt x="16147" y="5556"/>
                    <a:pt x="16148" y="5556"/>
                  </a:cubicBezTo>
                  <a:cubicBezTo>
                    <a:pt x="16151" y="5556"/>
                    <a:pt x="16151" y="5556"/>
                    <a:pt x="16151" y="5556"/>
                  </a:cubicBezTo>
                  <a:cubicBezTo>
                    <a:pt x="16153" y="5558"/>
                    <a:pt x="16153" y="5558"/>
                    <a:pt x="16154" y="5559"/>
                  </a:cubicBezTo>
                  <a:cubicBezTo>
                    <a:pt x="16155" y="5561"/>
                    <a:pt x="16157" y="5564"/>
                    <a:pt x="16158" y="5566"/>
                  </a:cubicBezTo>
                  <a:cubicBezTo>
                    <a:pt x="16162" y="5577"/>
                    <a:pt x="16164" y="5588"/>
                    <a:pt x="16165" y="5598"/>
                  </a:cubicBezTo>
                  <a:cubicBezTo>
                    <a:pt x="16169" y="5628"/>
                    <a:pt x="16169" y="5659"/>
                    <a:pt x="16168" y="5685"/>
                  </a:cubicBezTo>
                  <a:close/>
                  <a:moveTo>
                    <a:pt x="16096" y="4545"/>
                  </a:moveTo>
                  <a:cubicBezTo>
                    <a:pt x="16120" y="4551"/>
                    <a:pt x="16120" y="4551"/>
                    <a:pt x="16120" y="4551"/>
                  </a:cubicBezTo>
                  <a:cubicBezTo>
                    <a:pt x="16116" y="4567"/>
                    <a:pt x="16111" y="4584"/>
                    <a:pt x="16107" y="4600"/>
                  </a:cubicBezTo>
                  <a:cubicBezTo>
                    <a:pt x="16084" y="4594"/>
                    <a:pt x="16084" y="4594"/>
                    <a:pt x="16084" y="4594"/>
                  </a:cubicBezTo>
                  <a:cubicBezTo>
                    <a:pt x="16088" y="4577"/>
                    <a:pt x="16092" y="4561"/>
                    <a:pt x="16096" y="4545"/>
                  </a:cubicBezTo>
                  <a:close/>
                  <a:moveTo>
                    <a:pt x="16078" y="4975"/>
                  </a:moveTo>
                  <a:cubicBezTo>
                    <a:pt x="16078" y="4967"/>
                    <a:pt x="16078" y="4957"/>
                    <a:pt x="16080" y="4946"/>
                  </a:cubicBezTo>
                  <a:cubicBezTo>
                    <a:pt x="16081" y="4937"/>
                    <a:pt x="16083" y="4929"/>
                    <a:pt x="16086" y="4921"/>
                  </a:cubicBezTo>
                  <a:cubicBezTo>
                    <a:pt x="16089" y="4915"/>
                    <a:pt x="16092" y="4910"/>
                    <a:pt x="16095" y="4905"/>
                  </a:cubicBezTo>
                  <a:cubicBezTo>
                    <a:pt x="16097" y="4902"/>
                    <a:pt x="16100" y="4900"/>
                    <a:pt x="16102" y="4898"/>
                  </a:cubicBezTo>
                  <a:cubicBezTo>
                    <a:pt x="16106" y="4896"/>
                    <a:pt x="16106" y="4896"/>
                    <a:pt x="16106" y="4896"/>
                  </a:cubicBezTo>
                  <a:cubicBezTo>
                    <a:pt x="16109" y="4895"/>
                    <a:pt x="16109" y="4895"/>
                    <a:pt x="16109" y="4895"/>
                  </a:cubicBezTo>
                  <a:cubicBezTo>
                    <a:pt x="16108" y="4895"/>
                    <a:pt x="16108" y="4895"/>
                    <a:pt x="16108" y="4895"/>
                  </a:cubicBezTo>
                  <a:cubicBezTo>
                    <a:pt x="16108" y="4895"/>
                    <a:pt x="16108" y="4895"/>
                    <a:pt x="16108" y="4895"/>
                  </a:cubicBezTo>
                  <a:cubicBezTo>
                    <a:pt x="16111" y="4895"/>
                    <a:pt x="16111" y="4895"/>
                    <a:pt x="16111" y="4895"/>
                  </a:cubicBezTo>
                  <a:cubicBezTo>
                    <a:pt x="16114" y="4896"/>
                    <a:pt x="16116" y="4897"/>
                    <a:pt x="16117" y="4898"/>
                  </a:cubicBezTo>
                  <a:cubicBezTo>
                    <a:pt x="16119" y="4900"/>
                    <a:pt x="16121" y="4902"/>
                    <a:pt x="16123" y="4904"/>
                  </a:cubicBezTo>
                  <a:cubicBezTo>
                    <a:pt x="16125" y="4907"/>
                    <a:pt x="16126" y="4910"/>
                    <a:pt x="16128" y="4913"/>
                  </a:cubicBezTo>
                  <a:cubicBezTo>
                    <a:pt x="16130" y="4919"/>
                    <a:pt x="16132" y="4925"/>
                    <a:pt x="16133" y="4934"/>
                  </a:cubicBezTo>
                  <a:cubicBezTo>
                    <a:pt x="16136" y="4959"/>
                    <a:pt x="16133" y="4985"/>
                    <a:pt x="16130" y="5009"/>
                  </a:cubicBezTo>
                  <a:cubicBezTo>
                    <a:pt x="16130" y="5011"/>
                    <a:pt x="16130" y="5011"/>
                    <a:pt x="16130" y="5011"/>
                  </a:cubicBezTo>
                  <a:cubicBezTo>
                    <a:pt x="16078" y="4979"/>
                    <a:pt x="16078" y="4979"/>
                    <a:pt x="16078" y="4979"/>
                  </a:cubicBezTo>
                  <a:lnTo>
                    <a:pt x="16078" y="4975"/>
                  </a:lnTo>
                  <a:close/>
                  <a:moveTo>
                    <a:pt x="16021" y="4530"/>
                  </a:moveTo>
                  <a:cubicBezTo>
                    <a:pt x="16029" y="4531"/>
                    <a:pt x="16037" y="4532"/>
                    <a:pt x="16045" y="4533"/>
                  </a:cubicBezTo>
                  <a:cubicBezTo>
                    <a:pt x="16042" y="4550"/>
                    <a:pt x="16040" y="4567"/>
                    <a:pt x="16038" y="4583"/>
                  </a:cubicBezTo>
                  <a:cubicBezTo>
                    <a:pt x="16030" y="4582"/>
                    <a:pt x="16022" y="4581"/>
                    <a:pt x="16014" y="4580"/>
                  </a:cubicBezTo>
                  <a:cubicBezTo>
                    <a:pt x="16016" y="4563"/>
                    <a:pt x="16019" y="4546"/>
                    <a:pt x="16021" y="4530"/>
                  </a:cubicBezTo>
                  <a:close/>
                  <a:moveTo>
                    <a:pt x="15972" y="4521"/>
                  </a:moveTo>
                  <a:cubicBezTo>
                    <a:pt x="15980" y="4522"/>
                    <a:pt x="15988" y="4524"/>
                    <a:pt x="15996" y="4525"/>
                  </a:cubicBezTo>
                  <a:cubicBezTo>
                    <a:pt x="15994" y="4541"/>
                    <a:pt x="15992" y="4558"/>
                    <a:pt x="15989" y="4575"/>
                  </a:cubicBezTo>
                  <a:cubicBezTo>
                    <a:pt x="15981" y="4573"/>
                    <a:pt x="15973" y="4572"/>
                    <a:pt x="15965" y="4571"/>
                  </a:cubicBezTo>
                  <a:cubicBezTo>
                    <a:pt x="15968" y="4555"/>
                    <a:pt x="15970" y="4538"/>
                    <a:pt x="15972" y="4521"/>
                  </a:cubicBezTo>
                  <a:close/>
                  <a:moveTo>
                    <a:pt x="15885" y="4516"/>
                  </a:moveTo>
                  <a:cubicBezTo>
                    <a:pt x="15885" y="4533"/>
                    <a:pt x="15885" y="4551"/>
                    <a:pt x="15885" y="4568"/>
                  </a:cubicBezTo>
                  <a:cubicBezTo>
                    <a:pt x="15860" y="4568"/>
                    <a:pt x="15860" y="4568"/>
                    <a:pt x="15860" y="4568"/>
                  </a:cubicBezTo>
                  <a:cubicBezTo>
                    <a:pt x="15860" y="4551"/>
                    <a:pt x="15860" y="4533"/>
                    <a:pt x="15860" y="4516"/>
                  </a:cubicBezTo>
                  <a:lnTo>
                    <a:pt x="15885" y="4516"/>
                  </a:lnTo>
                  <a:close/>
                  <a:moveTo>
                    <a:pt x="15841" y="4515"/>
                  </a:moveTo>
                  <a:cubicBezTo>
                    <a:pt x="15841" y="4533"/>
                    <a:pt x="15841" y="4550"/>
                    <a:pt x="15841" y="4567"/>
                  </a:cubicBezTo>
                  <a:cubicBezTo>
                    <a:pt x="15816" y="4567"/>
                    <a:pt x="15816" y="4567"/>
                    <a:pt x="15816" y="4567"/>
                  </a:cubicBezTo>
                  <a:cubicBezTo>
                    <a:pt x="15816" y="4550"/>
                    <a:pt x="15816" y="4533"/>
                    <a:pt x="15816" y="4515"/>
                  </a:cubicBezTo>
                  <a:lnTo>
                    <a:pt x="15841" y="4515"/>
                  </a:lnTo>
                  <a:close/>
                  <a:moveTo>
                    <a:pt x="15794" y="4515"/>
                  </a:moveTo>
                  <a:cubicBezTo>
                    <a:pt x="15794" y="4532"/>
                    <a:pt x="15794" y="4550"/>
                    <a:pt x="15794" y="4567"/>
                  </a:cubicBezTo>
                  <a:cubicBezTo>
                    <a:pt x="15770" y="4567"/>
                    <a:pt x="15770" y="4567"/>
                    <a:pt x="15770" y="4567"/>
                  </a:cubicBezTo>
                  <a:cubicBezTo>
                    <a:pt x="15770" y="4550"/>
                    <a:pt x="15770" y="4532"/>
                    <a:pt x="15770" y="4515"/>
                  </a:cubicBezTo>
                  <a:lnTo>
                    <a:pt x="15794" y="4515"/>
                  </a:lnTo>
                  <a:close/>
                  <a:moveTo>
                    <a:pt x="15747" y="4960"/>
                  </a:moveTo>
                  <a:cubicBezTo>
                    <a:pt x="15749" y="4945"/>
                    <a:pt x="15752" y="4927"/>
                    <a:pt x="15758" y="4910"/>
                  </a:cubicBezTo>
                  <a:cubicBezTo>
                    <a:pt x="15760" y="4906"/>
                    <a:pt x="15763" y="4901"/>
                    <a:pt x="15766" y="4897"/>
                  </a:cubicBezTo>
                  <a:cubicBezTo>
                    <a:pt x="15769" y="4894"/>
                    <a:pt x="15771" y="4891"/>
                    <a:pt x="15774" y="4889"/>
                  </a:cubicBezTo>
                  <a:cubicBezTo>
                    <a:pt x="15777" y="4887"/>
                    <a:pt x="15781" y="4885"/>
                    <a:pt x="15784" y="4883"/>
                  </a:cubicBezTo>
                  <a:cubicBezTo>
                    <a:pt x="15789" y="4881"/>
                    <a:pt x="15795" y="4880"/>
                    <a:pt x="15802" y="4879"/>
                  </a:cubicBezTo>
                  <a:cubicBezTo>
                    <a:pt x="15804" y="4878"/>
                    <a:pt x="15807" y="4878"/>
                    <a:pt x="15810" y="4878"/>
                  </a:cubicBezTo>
                  <a:cubicBezTo>
                    <a:pt x="15812" y="4878"/>
                    <a:pt x="15814" y="4878"/>
                    <a:pt x="15816" y="4878"/>
                  </a:cubicBezTo>
                  <a:cubicBezTo>
                    <a:pt x="15819" y="4879"/>
                    <a:pt x="15822" y="4880"/>
                    <a:pt x="15825" y="4881"/>
                  </a:cubicBezTo>
                  <a:cubicBezTo>
                    <a:pt x="15828" y="4882"/>
                    <a:pt x="15830" y="4883"/>
                    <a:pt x="15833" y="4885"/>
                  </a:cubicBezTo>
                  <a:cubicBezTo>
                    <a:pt x="15835" y="4887"/>
                    <a:pt x="15838" y="4890"/>
                    <a:pt x="15840" y="4893"/>
                  </a:cubicBezTo>
                  <a:cubicBezTo>
                    <a:pt x="15843" y="4897"/>
                    <a:pt x="15846" y="4902"/>
                    <a:pt x="15849" y="4909"/>
                  </a:cubicBezTo>
                  <a:cubicBezTo>
                    <a:pt x="15853" y="4920"/>
                    <a:pt x="15856" y="4933"/>
                    <a:pt x="15858" y="4948"/>
                  </a:cubicBezTo>
                  <a:cubicBezTo>
                    <a:pt x="15862" y="4976"/>
                    <a:pt x="15861" y="5006"/>
                    <a:pt x="15860" y="5031"/>
                  </a:cubicBezTo>
                  <a:cubicBezTo>
                    <a:pt x="15860" y="5044"/>
                    <a:pt x="15860" y="5057"/>
                    <a:pt x="15860" y="5070"/>
                  </a:cubicBezTo>
                  <a:cubicBezTo>
                    <a:pt x="15859" y="5085"/>
                    <a:pt x="15859" y="5099"/>
                    <a:pt x="15859" y="5114"/>
                  </a:cubicBezTo>
                  <a:cubicBezTo>
                    <a:pt x="15859" y="5123"/>
                    <a:pt x="15859" y="5123"/>
                    <a:pt x="15859" y="5123"/>
                  </a:cubicBezTo>
                  <a:cubicBezTo>
                    <a:pt x="15858" y="5131"/>
                    <a:pt x="15858" y="5131"/>
                    <a:pt x="15858" y="5131"/>
                  </a:cubicBezTo>
                  <a:cubicBezTo>
                    <a:pt x="15858" y="5140"/>
                    <a:pt x="15858" y="5149"/>
                    <a:pt x="15858" y="5158"/>
                  </a:cubicBezTo>
                  <a:cubicBezTo>
                    <a:pt x="15745" y="5157"/>
                    <a:pt x="15745" y="5157"/>
                    <a:pt x="15745" y="5157"/>
                  </a:cubicBezTo>
                  <a:cubicBezTo>
                    <a:pt x="15744" y="5126"/>
                    <a:pt x="15744" y="5126"/>
                    <a:pt x="15744" y="5126"/>
                  </a:cubicBezTo>
                  <a:cubicBezTo>
                    <a:pt x="15744" y="5097"/>
                    <a:pt x="15744" y="5097"/>
                    <a:pt x="15744" y="5097"/>
                  </a:cubicBezTo>
                  <a:cubicBezTo>
                    <a:pt x="15743" y="5052"/>
                    <a:pt x="15741" y="5006"/>
                    <a:pt x="15747" y="4960"/>
                  </a:cubicBezTo>
                  <a:close/>
                  <a:moveTo>
                    <a:pt x="15682" y="4521"/>
                  </a:moveTo>
                  <a:cubicBezTo>
                    <a:pt x="15684" y="4538"/>
                    <a:pt x="15687" y="4555"/>
                    <a:pt x="15689" y="4572"/>
                  </a:cubicBezTo>
                  <a:cubicBezTo>
                    <a:pt x="15681" y="4573"/>
                    <a:pt x="15673" y="4575"/>
                    <a:pt x="15665" y="4576"/>
                  </a:cubicBezTo>
                  <a:cubicBezTo>
                    <a:pt x="15662" y="4559"/>
                    <a:pt x="15660" y="4542"/>
                    <a:pt x="15657" y="4525"/>
                  </a:cubicBezTo>
                  <a:cubicBezTo>
                    <a:pt x="15665" y="4523"/>
                    <a:pt x="15673" y="4522"/>
                    <a:pt x="15682" y="4521"/>
                  </a:cubicBezTo>
                  <a:close/>
                  <a:moveTo>
                    <a:pt x="15632" y="4527"/>
                  </a:moveTo>
                  <a:cubicBezTo>
                    <a:pt x="15634" y="4545"/>
                    <a:pt x="15637" y="4562"/>
                    <a:pt x="15639" y="4579"/>
                  </a:cubicBezTo>
                  <a:cubicBezTo>
                    <a:pt x="15631" y="4580"/>
                    <a:pt x="15623" y="4581"/>
                    <a:pt x="15615" y="4582"/>
                  </a:cubicBezTo>
                  <a:cubicBezTo>
                    <a:pt x="15612" y="4565"/>
                    <a:pt x="15610" y="4548"/>
                    <a:pt x="15607" y="4531"/>
                  </a:cubicBezTo>
                  <a:cubicBezTo>
                    <a:pt x="15615" y="4530"/>
                    <a:pt x="15624" y="4529"/>
                    <a:pt x="15632" y="4527"/>
                  </a:cubicBezTo>
                  <a:close/>
                  <a:moveTo>
                    <a:pt x="15559" y="4544"/>
                  </a:moveTo>
                  <a:cubicBezTo>
                    <a:pt x="15563" y="4561"/>
                    <a:pt x="15567" y="4578"/>
                    <a:pt x="15572" y="4594"/>
                  </a:cubicBezTo>
                  <a:cubicBezTo>
                    <a:pt x="15564" y="4596"/>
                    <a:pt x="15556" y="4598"/>
                    <a:pt x="15548" y="4600"/>
                  </a:cubicBezTo>
                  <a:cubicBezTo>
                    <a:pt x="15543" y="4584"/>
                    <a:pt x="15539" y="4567"/>
                    <a:pt x="15535" y="4550"/>
                  </a:cubicBezTo>
                  <a:cubicBezTo>
                    <a:pt x="15543" y="4548"/>
                    <a:pt x="15551" y="4546"/>
                    <a:pt x="15559" y="4544"/>
                  </a:cubicBezTo>
                  <a:close/>
                  <a:moveTo>
                    <a:pt x="15530" y="4903"/>
                  </a:moveTo>
                  <a:cubicBezTo>
                    <a:pt x="15532" y="4901"/>
                    <a:pt x="15534" y="4899"/>
                    <a:pt x="15536" y="4898"/>
                  </a:cubicBezTo>
                  <a:cubicBezTo>
                    <a:pt x="15537" y="4897"/>
                    <a:pt x="15539" y="4896"/>
                    <a:pt x="15540" y="4895"/>
                  </a:cubicBezTo>
                  <a:cubicBezTo>
                    <a:pt x="15543" y="4895"/>
                    <a:pt x="15543" y="4895"/>
                    <a:pt x="15543" y="4895"/>
                  </a:cubicBezTo>
                  <a:cubicBezTo>
                    <a:pt x="15546" y="4895"/>
                    <a:pt x="15546" y="4895"/>
                    <a:pt x="15546" y="4895"/>
                  </a:cubicBezTo>
                  <a:cubicBezTo>
                    <a:pt x="15548" y="4896"/>
                    <a:pt x="15549" y="4897"/>
                    <a:pt x="15551" y="4898"/>
                  </a:cubicBezTo>
                  <a:cubicBezTo>
                    <a:pt x="15553" y="4900"/>
                    <a:pt x="15556" y="4902"/>
                    <a:pt x="15558" y="4905"/>
                  </a:cubicBezTo>
                  <a:cubicBezTo>
                    <a:pt x="15561" y="4910"/>
                    <a:pt x="15564" y="4915"/>
                    <a:pt x="15567" y="4921"/>
                  </a:cubicBezTo>
                  <a:cubicBezTo>
                    <a:pt x="15570" y="4929"/>
                    <a:pt x="15572" y="4937"/>
                    <a:pt x="15573" y="4946"/>
                  </a:cubicBezTo>
                  <a:cubicBezTo>
                    <a:pt x="15574" y="4955"/>
                    <a:pt x="15575" y="4966"/>
                    <a:pt x="15574" y="4979"/>
                  </a:cubicBezTo>
                  <a:cubicBezTo>
                    <a:pt x="15523" y="5010"/>
                    <a:pt x="15523" y="5010"/>
                    <a:pt x="15523" y="5010"/>
                  </a:cubicBezTo>
                  <a:cubicBezTo>
                    <a:pt x="15523" y="5009"/>
                    <a:pt x="15523" y="5009"/>
                    <a:pt x="15523" y="5009"/>
                  </a:cubicBezTo>
                  <a:cubicBezTo>
                    <a:pt x="15520" y="4984"/>
                    <a:pt x="15517" y="4959"/>
                    <a:pt x="15520" y="4934"/>
                  </a:cubicBezTo>
                  <a:cubicBezTo>
                    <a:pt x="15521" y="4926"/>
                    <a:pt x="15523" y="4919"/>
                    <a:pt x="15525" y="4913"/>
                  </a:cubicBezTo>
                  <a:cubicBezTo>
                    <a:pt x="15526" y="4909"/>
                    <a:pt x="15528" y="4906"/>
                    <a:pt x="15530" y="4903"/>
                  </a:cubicBezTo>
                  <a:close/>
                  <a:moveTo>
                    <a:pt x="15509" y="4559"/>
                  </a:moveTo>
                  <a:cubicBezTo>
                    <a:pt x="15514" y="4576"/>
                    <a:pt x="15518" y="4593"/>
                    <a:pt x="15522" y="4610"/>
                  </a:cubicBezTo>
                  <a:cubicBezTo>
                    <a:pt x="15514" y="4612"/>
                    <a:pt x="15506" y="4614"/>
                    <a:pt x="15498" y="4616"/>
                  </a:cubicBezTo>
                  <a:cubicBezTo>
                    <a:pt x="15494" y="4599"/>
                    <a:pt x="15490" y="4582"/>
                    <a:pt x="15485" y="4566"/>
                  </a:cubicBezTo>
                  <a:cubicBezTo>
                    <a:pt x="15493" y="4564"/>
                    <a:pt x="15501" y="4561"/>
                    <a:pt x="15509" y="4559"/>
                  </a:cubicBezTo>
                  <a:close/>
                  <a:moveTo>
                    <a:pt x="15488" y="5597"/>
                  </a:moveTo>
                  <a:cubicBezTo>
                    <a:pt x="15489" y="5588"/>
                    <a:pt x="15491" y="5577"/>
                    <a:pt x="15495" y="5566"/>
                  </a:cubicBezTo>
                  <a:cubicBezTo>
                    <a:pt x="15495" y="5566"/>
                    <a:pt x="15495" y="5566"/>
                    <a:pt x="15495" y="5566"/>
                  </a:cubicBezTo>
                  <a:cubicBezTo>
                    <a:pt x="15495" y="5566"/>
                    <a:pt x="15495" y="5566"/>
                    <a:pt x="15495" y="5566"/>
                  </a:cubicBezTo>
                  <a:cubicBezTo>
                    <a:pt x="15496" y="5564"/>
                    <a:pt x="15497" y="5561"/>
                    <a:pt x="15499" y="5559"/>
                  </a:cubicBezTo>
                  <a:cubicBezTo>
                    <a:pt x="15500" y="5558"/>
                    <a:pt x="15500" y="5557"/>
                    <a:pt x="15501" y="5557"/>
                  </a:cubicBezTo>
                  <a:cubicBezTo>
                    <a:pt x="15504" y="5555"/>
                    <a:pt x="15504" y="5555"/>
                    <a:pt x="15504" y="5555"/>
                  </a:cubicBezTo>
                  <a:cubicBezTo>
                    <a:pt x="15506" y="5556"/>
                    <a:pt x="15506" y="5556"/>
                    <a:pt x="15507" y="5556"/>
                  </a:cubicBezTo>
                  <a:cubicBezTo>
                    <a:pt x="15510" y="5558"/>
                    <a:pt x="15510" y="5558"/>
                    <a:pt x="15510" y="5558"/>
                  </a:cubicBezTo>
                  <a:cubicBezTo>
                    <a:pt x="15511" y="5558"/>
                    <a:pt x="15512" y="5560"/>
                    <a:pt x="15513" y="5561"/>
                  </a:cubicBezTo>
                  <a:cubicBezTo>
                    <a:pt x="15515" y="5563"/>
                    <a:pt x="15516" y="5566"/>
                    <a:pt x="15517" y="5569"/>
                  </a:cubicBezTo>
                  <a:cubicBezTo>
                    <a:pt x="15521" y="5579"/>
                    <a:pt x="15523" y="5590"/>
                    <a:pt x="15525" y="5599"/>
                  </a:cubicBezTo>
                  <a:cubicBezTo>
                    <a:pt x="15528" y="5626"/>
                    <a:pt x="15527" y="5652"/>
                    <a:pt x="15526" y="5674"/>
                  </a:cubicBezTo>
                  <a:cubicBezTo>
                    <a:pt x="15526" y="5684"/>
                    <a:pt x="15525" y="5694"/>
                    <a:pt x="15524" y="5705"/>
                  </a:cubicBezTo>
                  <a:cubicBezTo>
                    <a:pt x="15523" y="5720"/>
                    <a:pt x="15523" y="5720"/>
                    <a:pt x="15523" y="5720"/>
                  </a:cubicBezTo>
                  <a:cubicBezTo>
                    <a:pt x="15522" y="5736"/>
                    <a:pt x="15522" y="5736"/>
                    <a:pt x="15522" y="5736"/>
                  </a:cubicBezTo>
                  <a:cubicBezTo>
                    <a:pt x="15487" y="5736"/>
                    <a:pt x="15487" y="5736"/>
                    <a:pt x="15487" y="5736"/>
                  </a:cubicBezTo>
                  <a:cubicBezTo>
                    <a:pt x="15487" y="5721"/>
                    <a:pt x="15487" y="5721"/>
                    <a:pt x="15487" y="5721"/>
                  </a:cubicBezTo>
                  <a:cubicBezTo>
                    <a:pt x="15486" y="5709"/>
                    <a:pt x="15486" y="5697"/>
                    <a:pt x="15485" y="5685"/>
                  </a:cubicBezTo>
                  <a:cubicBezTo>
                    <a:pt x="15484" y="5659"/>
                    <a:pt x="15484" y="5628"/>
                    <a:pt x="15488" y="5597"/>
                  </a:cubicBezTo>
                  <a:close/>
                  <a:moveTo>
                    <a:pt x="15447" y="4587"/>
                  </a:moveTo>
                  <a:cubicBezTo>
                    <a:pt x="15451" y="4601"/>
                    <a:pt x="15456" y="4615"/>
                    <a:pt x="15460" y="4628"/>
                  </a:cubicBezTo>
                  <a:cubicBezTo>
                    <a:pt x="15453" y="4631"/>
                    <a:pt x="15447" y="4633"/>
                    <a:pt x="15440" y="4635"/>
                  </a:cubicBezTo>
                  <a:cubicBezTo>
                    <a:pt x="15436" y="4621"/>
                    <a:pt x="15432" y="4607"/>
                    <a:pt x="15427" y="4593"/>
                  </a:cubicBezTo>
                  <a:cubicBezTo>
                    <a:pt x="15434" y="4591"/>
                    <a:pt x="15440" y="4589"/>
                    <a:pt x="15447" y="4587"/>
                  </a:cubicBezTo>
                  <a:close/>
                  <a:moveTo>
                    <a:pt x="15415" y="4993"/>
                  </a:moveTo>
                  <a:cubicBezTo>
                    <a:pt x="15416" y="4982"/>
                    <a:pt x="15418" y="4976"/>
                    <a:pt x="15420" y="4970"/>
                  </a:cubicBezTo>
                  <a:cubicBezTo>
                    <a:pt x="15422" y="4968"/>
                    <a:pt x="15423" y="4965"/>
                    <a:pt x="15425" y="4963"/>
                  </a:cubicBezTo>
                  <a:cubicBezTo>
                    <a:pt x="15426" y="4961"/>
                    <a:pt x="15427" y="4960"/>
                    <a:pt x="15428" y="4959"/>
                  </a:cubicBezTo>
                  <a:cubicBezTo>
                    <a:pt x="15429" y="4958"/>
                    <a:pt x="15431" y="4957"/>
                    <a:pt x="15432" y="4957"/>
                  </a:cubicBezTo>
                  <a:cubicBezTo>
                    <a:pt x="15434" y="4956"/>
                    <a:pt x="15436" y="4956"/>
                    <a:pt x="15438" y="4955"/>
                  </a:cubicBezTo>
                  <a:cubicBezTo>
                    <a:pt x="15442" y="4955"/>
                    <a:pt x="15442" y="4955"/>
                    <a:pt x="15442" y="4955"/>
                  </a:cubicBezTo>
                  <a:cubicBezTo>
                    <a:pt x="15445" y="4957"/>
                    <a:pt x="15445" y="4957"/>
                    <a:pt x="15445" y="4957"/>
                  </a:cubicBezTo>
                  <a:cubicBezTo>
                    <a:pt x="15447" y="4958"/>
                    <a:pt x="15448" y="4959"/>
                    <a:pt x="15449" y="4960"/>
                  </a:cubicBezTo>
                  <a:cubicBezTo>
                    <a:pt x="15451" y="4962"/>
                    <a:pt x="15452" y="4965"/>
                    <a:pt x="15453" y="4968"/>
                  </a:cubicBezTo>
                  <a:cubicBezTo>
                    <a:pt x="15455" y="4974"/>
                    <a:pt x="15457" y="4981"/>
                    <a:pt x="15458" y="4989"/>
                  </a:cubicBezTo>
                  <a:cubicBezTo>
                    <a:pt x="15461" y="5009"/>
                    <a:pt x="15461" y="5029"/>
                    <a:pt x="15459" y="5050"/>
                  </a:cubicBezTo>
                  <a:cubicBezTo>
                    <a:pt x="15417" y="5076"/>
                    <a:pt x="15417" y="5076"/>
                    <a:pt x="15417" y="5076"/>
                  </a:cubicBezTo>
                  <a:cubicBezTo>
                    <a:pt x="15416" y="5064"/>
                    <a:pt x="15416" y="5064"/>
                    <a:pt x="15416" y="5064"/>
                  </a:cubicBezTo>
                  <a:cubicBezTo>
                    <a:pt x="15416" y="5058"/>
                    <a:pt x="15415" y="5052"/>
                    <a:pt x="15415" y="5046"/>
                  </a:cubicBezTo>
                  <a:cubicBezTo>
                    <a:pt x="15414" y="5030"/>
                    <a:pt x="15413" y="5011"/>
                    <a:pt x="15415" y="4993"/>
                  </a:cubicBezTo>
                  <a:close/>
                  <a:moveTo>
                    <a:pt x="15399" y="4606"/>
                  </a:moveTo>
                  <a:cubicBezTo>
                    <a:pt x="15403" y="4620"/>
                    <a:pt x="15407" y="4634"/>
                    <a:pt x="15412" y="4647"/>
                  </a:cubicBezTo>
                  <a:cubicBezTo>
                    <a:pt x="15409" y="4648"/>
                    <a:pt x="15406" y="4649"/>
                    <a:pt x="15403" y="4650"/>
                  </a:cubicBezTo>
                  <a:cubicBezTo>
                    <a:pt x="15403" y="4650"/>
                    <a:pt x="15403" y="4650"/>
                    <a:pt x="15403" y="4650"/>
                  </a:cubicBezTo>
                  <a:cubicBezTo>
                    <a:pt x="15403" y="4650"/>
                    <a:pt x="15403" y="4650"/>
                    <a:pt x="15403" y="4650"/>
                  </a:cubicBezTo>
                  <a:cubicBezTo>
                    <a:pt x="15399" y="4651"/>
                    <a:pt x="15395" y="4652"/>
                    <a:pt x="15392" y="4654"/>
                  </a:cubicBezTo>
                  <a:cubicBezTo>
                    <a:pt x="15387" y="4640"/>
                    <a:pt x="15383" y="4626"/>
                    <a:pt x="15379" y="4612"/>
                  </a:cubicBezTo>
                  <a:cubicBezTo>
                    <a:pt x="15385" y="4610"/>
                    <a:pt x="15392" y="4608"/>
                    <a:pt x="15399" y="4606"/>
                  </a:cubicBezTo>
                  <a:close/>
                  <a:moveTo>
                    <a:pt x="15227" y="5361"/>
                  </a:moveTo>
                  <a:cubicBezTo>
                    <a:pt x="15228" y="5355"/>
                    <a:pt x="15230" y="5348"/>
                    <a:pt x="15237" y="5347"/>
                  </a:cubicBezTo>
                  <a:cubicBezTo>
                    <a:pt x="15238" y="5346"/>
                    <a:pt x="15238" y="5346"/>
                    <a:pt x="15239" y="5346"/>
                  </a:cubicBezTo>
                  <a:cubicBezTo>
                    <a:pt x="15240" y="5346"/>
                    <a:pt x="15241" y="5347"/>
                    <a:pt x="15242" y="5347"/>
                  </a:cubicBezTo>
                  <a:cubicBezTo>
                    <a:pt x="15243" y="5347"/>
                    <a:pt x="15244" y="5348"/>
                    <a:pt x="15245" y="5348"/>
                  </a:cubicBezTo>
                  <a:cubicBezTo>
                    <a:pt x="15246" y="5349"/>
                    <a:pt x="15246" y="5349"/>
                    <a:pt x="15246" y="5349"/>
                  </a:cubicBezTo>
                  <a:cubicBezTo>
                    <a:pt x="15246" y="5350"/>
                    <a:pt x="15247" y="5351"/>
                    <a:pt x="15247" y="5351"/>
                  </a:cubicBezTo>
                  <a:cubicBezTo>
                    <a:pt x="15247" y="5352"/>
                    <a:pt x="15248" y="5352"/>
                    <a:pt x="15248" y="5353"/>
                  </a:cubicBezTo>
                  <a:cubicBezTo>
                    <a:pt x="15249" y="5354"/>
                    <a:pt x="15249" y="5356"/>
                    <a:pt x="15249" y="5358"/>
                  </a:cubicBezTo>
                  <a:cubicBezTo>
                    <a:pt x="15251" y="5365"/>
                    <a:pt x="15251" y="5373"/>
                    <a:pt x="15250" y="5381"/>
                  </a:cubicBezTo>
                  <a:cubicBezTo>
                    <a:pt x="15250" y="5382"/>
                    <a:pt x="15250" y="5382"/>
                    <a:pt x="15250" y="5382"/>
                  </a:cubicBezTo>
                  <a:cubicBezTo>
                    <a:pt x="15250" y="5385"/>
                    <a:pt x="15248" y="5387"/>
                    <a:pt x="15246" y="5387"/>
                  </a:cubicBezTo>
                  <a:cubicBezTo>
                    <a:pt x="15245" y="5388"/>
                    <a:pt x="15245" y="5388"/>
                    <a:pt x="15244" y="5388"/>
                  </a:cubicBezTo>
                  <a:cubicBezTo>
                    <a:pt x="15244" y="5388"/>
                    <a:pt x="15244" y="5388"/>
                    <a:pt x="15244" y="5388"/>
                  </a:cubicBezTo>
                  <a:cubicBezTo>
                    <a:pt x="15244" y="5388"/>
                    <a:pt x="15244" y="5388"/>
                    <a:pt x="15243" y="5388"/>
                  </a:cubicBezTo>
                  <a:cubicBezTo>
                    <a:pt x="15242" y="5388"/>
                    <a:pt x="15241" y="5388"/>
                    <a:pt x="15240" y="5388"/>
                  </a:cubicBezTo>
                  <a:cubicBezTo>
                    <a:pt x="15239" y="5388"/>
                    <a:pt x="15239" y="5388"/>
                    <a:pt x="15239" y="5388"/>
                  </a:cubicBezTo>
                  <a:cubicBezTo>
                    <a:pt x="15238" y="5388"/>
                    <a:pt x="15237" y="5388"/>
                    <a:pt x="15236" y="5388"/>
                  </a:cubicBezTo>
                  <a:cubicBezTo>
                    <a:pt x="15235" y="5388"/>
                    <a:pt x="15235" y="5388"/>
                    <a:pt x="15235" y="5388"/>
                  </a:cubicBezTo>
                  <a:cubicBezTo>
                    <a:pt x="15234" y="5388"/>
                    <a:pt x="15233" y="5388"/>
                    <a:pt x="15232" y="5388"/>
                  </a:cubicBezTo>
                  <a:cubicBezTo>
                    <a:pt x="15232" y="5388"/>
                    <a:pt x="15232" y="5388"/>
                    <a:pt x="15232" y="5388"/>
                  </a:cubicBezTo>
                  <a:cubicBezTo>
                    <a:pt x="15230" y="5388"/>
                    <a:pt x="15229" y="5388"/>
                    <a:pt x="15228" y="5387"/>
                  </a:cubicBezTo>
                  <a:cubicBezTo>
                    <a:pt x="15227" y="5387"/>
                    <a:pt x="15226" y="5385"/>
                    <a:pt x="15226" y="5384"/>
                  </a:cubicBezTo>
                  <a:cubicBezTo>
                    <a:pt x="15226" y="5384"/>
                    <a:pt x="15226" y="5384"/>
                    <a:pt x="15226" y="5384"/>
                  </a:cubicBezTo>
                  <a:cubicBezTo>
                    <a:pt x="15226" y="5383"/>
                    <a:pt x="15226" y="5383"/>
                    <a:pt x="15226" y="5383"/>
                  </a:cubicBezTo>
                  <a:cubicBezTo>
                    <a:pt x="15226" y="5376"/>
                    <a:pt x="15226" y="5368"/>
                    <a:pt x="15227" y="5361"/>
                  </a:cubicBezTo>
                  <a:close/>
                  <a:moveTo>
                    <a:pt x="15061" y="5291"/>
                  </a:moveTo>
                  <a:cubicBezTo>
                    <a:pt x="15061" y="5286"/>
                    <a:pt x="15062" y="5282"/>
                    <a:pt x="15064" y="5278"/>
                  </a:cubicBezTo>
                  <a:cubicBezTo>
                    <a:pt x="15064" y="5276"/>
                    <a:pt x="15065" y="5274"/>
                    <a:pt x="15066" y="5273"/>
                  </a:cubicBezTo>
                  <a:cubicBezTo>
                    <a:pt x="15067" y="5271"/>
                    <a:pt x="15067" y="5269"/>
                    <a:pt x="15069" y="5267"/>
                  </a:cubicBezTo>
                  <a:cubicBezTo>
                    <a:pt x="15071" y="5264"/>
                    <a:pt x="15073" y="5262"/>
                    <a:pt x="15076" y="5260"/>
                  </a:cubicBezTo>
                  <a:cubicBezTo>
                    <a:pt x="15077" y="5260"/>
                    <a:pt x="15078" y="5259"/>
                    <a:pt x="15079" y="5259"/>
                  </a:cubicBezTo>
                  <a:cubicBezTo>
                    <a:pt x="15080" y="5259"/>
                    <a:pt x="15080" y="5259"/>
                    <a:pt x="15081" y="5259"/>
                  </a:cubicBezTo>
                  <a:cubicBezTo>
                    <a:pt x="15082" y="5259"/>
                    <a:pt x="15084" y="5260"/>
                    <a:pt x="15085" y="5260"/>
                  </a:cubicBezTo>
                  <a:cubicBezTo>
                    <a:pt x="15087" y="5260"/>
                    <a:pt x="15087" y="5261"/>
                    <a:pt x="15088" y="5261"/>
                  </a:cubicBezTo>
                  <a:cubicBezTo>
                    <a:pt x="15090" y="5262"/>
                    <a:pt x="15091" y="5263"/>
                    <a:pt x="15091" y="5263"/>
                  </a:cubicBezTo>
                  <a:cubicBezTo>
                    <a:pt x="15093" y="5265"/>
                    <a:pt x="15094" y="5266"/>
                    <a:pt x="15095" y="5268"/>
                  </a:cubicBezTo>
                  <a:cubicBezTo>
                    <a:pt x="15098" y="5271"/>
                    <a:pt x="15100" y="5274"/>
                    <a:pt x="15101" y="5278"/>
                  </a:cubicBezTo>
                  <a:cubicBezTo>
                    <a:pt x="15103" y="5288"/>
                    <a:pt x="15104" y="5299"/>
                    <a:pt x="15104" y="5310"/>
                  </a:cubicBezTo>
                  <a:cubicBezTo>
                    <a:pt x="15103" y="5315"/>
                    <a:pt x="15103" y="5321"/>
                    <a:pt x="15103" y="5327"/>
                  </a:cubicBezTo>
                  <a:cubicBezTo>
                    <a:pt x="15102" y="5332"/>
                    <a:pt x="15102" y="5336"/>
                    <a:pt x="15102" y="5341"/>
                  </a:cubicBezTo>
                  <a:cubicBezTo>
                    <a:pt x="15102" y="5354"/>
                    <a:pt x="15100" y="5367"/>
                    <a:pt x="15098" y="5380"/>
                  </a:cubicBezTo>
                  <a:cubicBezTo>
                    <a:pt x="15098" y="5380"/>
                    <a:pt x="15098" y="5380"/>
                    <a:pt x="15098" y="5380"/>
                  </a:cubicBezTo>
                  <a:cubicBezTo>
                    <a:pt x="15098" y="5381"/>
                    <a:pt x="15098" y="5381"/>
                    <a:pt x="15098" y="5382"/>
                  </a:cubicBezTo>
                  <a:cubicBezTo>
                    <a:pt x="15098" y="5385"/>
                    <a:pt x="15096" y="5387"/>
                    <a:pt x="15093" y="5387"/>
                  </a:cubicBezTo>
                  <a:cubicBezTo>
                    <a:pt x="15067" y="5387"/>
                    <a:pt x="15067" y="5387"/>
                    <a:pt x="15067" y="5387"/>
                  </a:cubicBezTo>
                  <a:cubicBezTo>
                    <a:pt x="15064" y="5387"/>
                    <a:pt x="15062" y="5385"/>
                    <a:pt x="15062" y="5382"/>
                  </a:cubicBezTo>
                  <a:cubicBezTo>
                    <a:pt x="15062" y="5381"/>
                    <a:pt x="15062" y="5381"/>
                    <a:pt x="15062" y="5381"/>
                  </a:cubicBezTo>
                  <a:cubicBezTo>
                    <a:pt x="15062" y="5381"/>
                    <a:pt x="15062" y="5381"/>
                    <a:pt x="15062" y="5381"/>
                  </a:cubicBezTo>
                  <a:cubicBezTo>
                    <a:pt x="15059" y="5366"/>
                    <a:pt x="15057" y="5351"/>
                    <a:pt x="15057" y="5336"/>
                  </a:cubicBezTo>
                  <a:cubicBezTo>
                    <a:pt x="15057" y="5321"/>
                    <a:pt x="15058" y="5306"/>
                    <a:pt x="15061" y="5291"/>
                  </a:cubicBezTo>
                  <a:close/>
                  <a:moveTo>
                    <a:pt x="14987" y="5336"/>
                  </a:moveTo>
                  <a:cubicBezTo>
                    <a:pt x="14988" y="5323"/>
                    <a:pt x="14988" y="5310"/>
                    <a:pt x="14990" y="5297"/>
                  </a:cubicBezTo>
                  <a:cubicBezTo>
                    <a:pt x="14990" y="5293"/>
                    <a:pt x="14991" y="5289"/>
                    <a:pt x="14993" y="5285"/>
                  </a:cubicBezTo>
                  <a:cubicBezTo>
                    <a:pt x="14994" y="5282"/>
                    <a:pt x="14995" y="5279"/>
                    <a:pt x="14996" y="5276"/>
                  </a:cubicBezTo>
                  <a:cubicBezTo>
                    <a:pt x="14997" y="5274"/>
                    <a:pt x="14998" y="5273"/>
                    <a:pt x="14999" y="5272"/>
                  </a:cubicBezTo>
                  <a:cubicBezTo>
                    <a:pt x="15000" y="5271"/>
                    <a:pt x="15000" y="5270"/>
                    <a:pt x="15001" y="5269"/>
                  </a:cubicBezTo>
                  <a:cubicBezTo>
                    <a:pt x="15002" y="5269"/>
                    <a:pt x="15003" y="5267"/>
                    <a:pt x="15004" y="5267"/>
                  </a:cubicBezTo>
                  <a:cubicBezTo>
                    <a:pt x="15005" y="5267"/>
                    <a:pt x="15006" y="5266"/>
                    <a:pt x="15006" y="5266"/>
                  </a:cubicBezTo>
                  <a:cubicBezTo>
                    <a:pt x="15007" y="5266"/>
                    <a:pt x="15008" y="5266"/>
                    <a:pt x="15009" y="5266"/>
                  </a:cubicBezTo>
                  <a:cubicBezTo>
                    <a:pt x="15010" y="5266"/>
                    <a:pt x="15010" y="5266"/>
                    <a:pt x="15010" y="5266"/>
                  </a:cubicBezTo>
                  <a:cubicBezTo>
                    <a:pt x="15011" y="5266"/>
                    <a:pt x="15011" y="5266"/>
                    <a:pt x="15012" y="5266"/>
                  </a:cubicBezTo>
                  <a:cubicBezTo>
                    <a:pt x="15013" y="5267"/>
                    <a:pt x="15013" y="5267"/>
                    <a:pt x="15013" y="5267"/>
                  </a:cubicBezTo>
                  <a:cubicBezTo>
                    <a:pt x="15014" y="5267"/>
                    <a:pt x="15015" y="5268"/>
                    <a:pt x="15015" y="5268"/>
                  </a:cubicBezTo>
                  <a:cubicBezTo>
                    <a:pt x="15016" y="5269"/>
                    <a:pt x="15016" y="5269"/>
                    <a:pt x="15016" y="5269"/>
                  </a:cubicBezTo>
                  <a:cubicBezTo>
                    <a:pt x="15017" y="5270"/>
                    <a:pt x="15018" y="5271"/>
                    <a:pt x="15018" y="5272"/>
                  </a:cubicBezTo>
                  <a:cubicBezTo>
                    <a:pt x="15020" y="5275"/>
                    <a:pt x="15021" y="5279"/>
                    <a:pt x="15022" y="5283"/>
                  </a:cubicBezTo>
                  <a:cubicBezTo>
                    <a:pt x="15022" y="5288"/>
                    <a:pt x="15023" y="5293"/>
                    <a:pt x="15024" y="5299"/>
                  </a:cubicBezTo>
                  <a:cubicBezTo>
                    <a:pt x="15026" y="5325"/>
                    <a:pt x="15024" y="5352"/>
                    <a:pt x="15021" y="5378"/>
                  </a:cubicBezTo>
                  <a:cubicBezTo>
                    <a:pt x="15021" y="5379"/>
                    <a:pt x="15021" y="5380"/>
                    <a:pt x="15020" y="5381"/>
                  </a:cubicBezTo>
                  <a:cubicBezTo>
                    <a:pt x="15020" y="5381"/>
                    <a:pt x="15020" y="5381"/>
                    <a:pt x="15020" y="5382"/>
                  </a:cubicBezTo>
                  <a:cubicBezTo>
                    <a:pt x="15020" y="5385"/>
                    <a:pt x="15018" y="5387"/>
                    <a:pt x="15015" y="5387"/>
                  </a:cubicBezTo>
                  <a:cubicBezTo>
                    <a:pt x="14994" y="5387"/>
                    <a:pt x="14994" y="5387"/>
                    <a:pt x="14994" y="5387"/>
                  </a:cubicBezTo>
                  <a:cubicBezTo>
                    <a:pt x="14991" y="5387"/>
                    <a:pt x="14989" y="5385"/>
                    <a:pt x="14989" y="5382"/>
                  </a:cubicBezTo>
                  <a:cubicBezTo>
                    <a:pt x="14988" y="5381"/>
                    <a:pt x="14988" y="5380"/>
                    <a:pt x="14988" y="5379"/>
                  </a:cubicBezTo>
                  <a:cubicBezTo>
                    <a:pt x="14987" y="5365"/>
                    <a:pt x="14987" y="5350"/>
                    <a:pt x="14987" y="5336"/>
                  </a:cubicBezTo>
                  <a:close/>
                  <a:moveTo>
                    <a:pt x="14887" y="5397"/>
                  </a:moveTo>
                  <a:cubicBezTo>
                    <a:pt x="14887" y="5397"/>
                    <a:pt x="14887" y="5397"/>
                    <a:pt x="14887" y="5397"/>
                  </a:cubicBezTo>
                  <a:cubicBezTo>
                    <a:pt x="14887" y="5395"/>
                    <a:pt x="14887" y="5394"/>
                    <a:pt x="14888" y="5392"/>
                  </a:cubicBezTo>
                  <a:cubicBezTo>
                    <a:pt x="14888" y="5390"/>
                    <a:pt x="14888" y="5387"/>
                    <a:pt x="14888" y="5384"/>
                  </a:cubicBezTo>
                  <a:cubicBezTo>
                    <a:pt x="14888" y="5384"/>
                    <a:pt x="14888" y="5384"/>
                    <a:pt x="14888" y="5384"/>
                  </a:cubicBezTo>
                  <a:cubicBezTo>
                    <a:pt x="14888" y="5374"/>
                    <a:pt x="14887" y="5365"/>
                    <a:pt x="14888" y="5355"/>
                  </a:cubicBezTo>
                  <a:cubicBezTo>
                    <a:pt x="14888" y="5343"/>
                    <a:pt x="14889" y="5332"/>
                    <a:pt x="14891" y="5320"/>
                  </a:cubicBezTo>
                  <a:cubicBezTo>
                    <a:pt x="14891" y="5316"/>
                    <a:pt x="14892" y="5313"/>
                    <a:pt x="14893" y="5309"/>
                  </a:cubicBezTo>
                  <a:cubicBezTo>
                    <a:pt x="14893" y="5307"/>
                    <a:pt x="14894" y="5305"/>
                    <a:pt x="14895" y="5303"/>
                  </a:cubicBezTo>
                  <a:cubicBezTo>
                    <a:pt x="14896" y="5301"/>
                    <a:pt x="14897" y="5298"/>
                    <a:pt x="14898" y="5296"/>
                  </a:cubicBezTo>
                  <a:cubicBezTo>
                    <a:pt x="14899" y="5295"/>
                    <a:pt x="14900" y="5294"/>
                    <a:pt x="14901" y="5293"/>
                  </a:cubicBezTo>
                  <a:cubicBezTo>
                    <a:pt x="14902" y="5293"/>
                    <a:pt x="14902" y="5292"/>
                    <a:pt x="14903" y="5292"/>
                  </a:cubicBezTo>
                  <a:cubicBezTo>
                    <a:pt x="14904" y="5292"/>
                    <a:pt x="14905" y="5292"/>
                    <a:pt x="14905" y="5292"/>
                  </a:cubicBezTo>
                  <a:cubicBezTo>
                    <a:pt x="14906" y="5292"/>
                    <a:pt x="14906" y="5292"/>
                    <a:pt x="14907" y="5292"/>
                  </a:cubicBezTo>
                  <a:cubicBezTo>
                    <a:pt x="14907" y="5292"/>
                    <a:pt x="14907" y="5292"/>
                    <a:pt x="14907" y="5292"/>
                  </a:cubicBezTo>
                  <a:cubicBezTo>
                    <a:pt x="14907" y="5292"/>
                    <a:pt x="14907" y="5292"/>
                    <a:pt x="14907" y="5292"/>
                  </a:cubicBezTo>
                  <a:cubicBezTo>
                    <a:pt x="14908" y="5292"/>
                    <a:pt x="14908" y="5292"/>
                    <a:pt x="14908" y="5292"/>
                  </a:cubicBezTo>
                  <a:cubicBezTo>
                    <a:pt x="14908" y="5292"/>
                    <a:pt x="14908" y="5293"/>
                    <a:pt x="14909" y="5293"/>
                  </a:cubicBezTo>
                  <a:cubicBezTo>
                    <a:pt x="14912" y="5295"/>
                    <a:pt x="14914" y="5299"/>
                    <a:pt x="14916" y="5303"/>
                  </a:cubicBezTo>
                  <a:cubicBezTo>
                    <a:pt x="14918" y="5309"/>
                    <a:pt x="14919" y="5316"/>
                    <a:pt x="14920" y="5322"/>
                  </a:cubicBezTo>
                  <a:cubicBezTo>
                    <a:pt x="14920" y="5325"/>
                    <a:pt x="14920" y="5328"/>
                    <a:pt x="14920" y="5331"/>
                  </a:cubicBezTo>
                  <a:cubicBezTo>
                    <a:pt x="14921" y="5337"/>
                    <a:pt x="14921" y="5342"/>
                    <a:pt x="14920" y="5348"/>
                  </a:cubicBezTo>
                  <a:cubicBezTo>
                    <a:pt x="14920" y="5358"/>
                    <a:pt x="14919" y="5368"/>
                    <a:pt x="14918" y="5378"/>
                  </a:cubicBezTo>
                  <a:cubicBezTo>
                    <a:pt x="14919" y="5383"/>
                    <a:pt x="14918" y="5387"/>
                    <a:pt x="14918" y="5392"/>
                  </a:cubicBezTo>
                  <a:cubicBezTo>
                    <a:pt x="14918" y="5393"/>
                    <a:pt x="14918" y="5394"/>
                    <a:pt x="14917" y="5395"/>
                  </a:cubicBezTo>
                  <a:cubicBezTo>
                    <a:pt x="14917" y="5397"/>
                    <a:pt x="14916" y="5399"/>
                    <a:pt x="14913" y="5399"/>
                  </a:cubicBezTo>
                  <a:cubicBezTo>
                    <a:pt x="14908" y="5401"/>
                    <a:pt x="14901" y="5402"/>
                    <a:pt x="14895" y="5403"/>
                  </a:cubicBezTo>
                  <a:cubicBezTo>
                    <a:pt x="14895" y="5403"/>
                    <a:pt x="14895" y="5403"/>
                    <a:pt x="14895" y="5403"/>
                  </a:cubicBezTo>
                  <a:cubicBezTo>
                    <a:pt x="14895" y="5403"/>
                    <a:pt x="14894" y="5403"/>
                    <a:pt x="14894" y="5404"/>
                  </a:cubicBezTo>
                  <a:cubicBezTo>
                    <a:pt x="14891" y="5404"/>
                    <a:pt x="14888" y="5403"/>
                    <a:pt x="14887" y="5400"/>
                  </a:cubicBezTo>
                  <a:cubicBezTo>
                    <a:pt x="14887" y="5399"/>
                    <a:pt x="14887" y="5398"/>
                    <a:pt x="14887" y="5397"/>
                  </a:cubicBezTo>
                  <a:close/>
                  <a:moveTo>
                    <a:pt x="14828" y="5356"/>
                  </a:moveTo>
                  <a:cubicBezTo>
                    <a:pt x="14828" y="5351"/>
                    <a:pt x="14828" y="5346"/>
                    <a:pt x="14828" y="5341"/>
                  </a:cubicBezTo>
                  <a:cubicBezTo>
                    <a:pt x="14828" y="5336"/>
                    <a:pt x="14828" y="5332"/>
                    <a:pt x="14829" y="5327"/>
                  </a:cubicBezTo>
                  <a:cubicBezTo>
                    <a:pt x="14829" y="5323"/>
                    <a:pt x="14830" y="5318"/>
                    <a:pt x="14832" y="5314"/>
                  </a:cubicBezTo>
                  <a:cubicBezTo>
                    <a:pt x="14832" y="5312"/>
                    <a:pt x="14833" y="5311"/>
                    <a:pt x="14834" y="5310"/>
                  </a:cubicBezTo>
                  <a:cubicBezTo>
                    <a:pt x="14835" y="5309"/>
                    <a:pt x="14836" y="5308"/>
                    <a:pt x="14837" y="5308"/>
                  </a:cubicBezTo>
                  <a:cubicBezTo>
                    <a:pt x="14838" y="5307"/>
                    <a:pt x="14840" y="5306"/>
                    <a:pt x="14841" y="5306"/>
                  </a:cubicBezTo>
                  <a:cubicBezTo>
                    <a:pt x="14842" y="5306"/>
                    <a:pt x="14843" y="5306"/>
                    <a:pt x="14843" y="5306"/>
                  </a:cubicBezTo>
                  <a:cubicBezTo>
                    <a:pt x="14845" y="5307"/>
                    <a:pt x="14847" y="5308"/>
                    <a:pt x="14848" y="5309"/>
                  </a:cubicBezTo>
                  <a:cubicBezTo>
                    <a:pt x="14850" y="5312"/>
                    <a:pt x="14851" y="5314"/>
                    <a:pt x="14852" y="5317"/>
                  </a:cubicBezTo>
                  <a:cubicBezTo>
                    <a:pt x="14852" y="5320"/>
                    <a:pt x="14853" y="5324"/>
                    <a:pt x="14853" y="5327"/>
                  </a:cubicBezTo>
                  <a:cubicBezTo>
                    <a:pt x="14854" y="5335"/>
                    <a:pt x="14855" y="5343"/>
                    <a:pt x="14855" y="5350"/>
                  </a:cubicBezTo>
                  <a:cubicBezTo>
                    <a:pt x="14855" y="5357"/>
                    <a:pt x="14855" y="5365"/>
                    <a:pt x="14855" y="5372"/>
                  </a:cubicBezTo>
                  <a:cubicBezTo>
                    <a:pt x="14855" y="5376"/>
                    <a:pt x="14855" y="5381"/>
                    <a:pt x="14855" y="5386"/>
                  </a:cubicBezTo>
                  <a:cubicBezTo>
                    <a:pt x="14855" y="5389"/>
                    <a:pt x="14855" y="5392"/>
                    <a:pt x="14855" y="5396"/>
                  </a:cubicBezTo>
                  <a:cubicBezTo>
                    <a:pt x="14855" y="5399"/>
                    <a:pt x="14855" y="5403"/>
                    <a:pt x="14856" y="5406"/>
                  </a:cubicBezTo>
                  <a:cubicBezTo>
                    <a:pt x="14856" y="5407"/>
                    <a:pt x="14856" y="5408"/>
                    <a:pt x="14855" y="5409"/>
                  </a:cubicBezTo>
                  <a:cubicBezTo>
                    <a:pt x="14855" y="5411"/>
                    <a:pt x="14854" y="5412"/>
                    <a:pt x="14852" y="5413"/>
                  </a:cubicBezTo>
                  <a:cubicBezTo>
                    <a:pt x="14836" y="5416"/>
                    <a:pt x="14836" y="5416"/>
                    <a:pt x="14836" y="5416"/>
                  </a:cubicBezTo>
                  <a:cubicBezTo>
                    <a:pt x="14836" y="5416"/>
                    <a:pt x="14836" y="5416"/>
                    <a:pt x="14836" y="5416"/>
                  </a:cubicBezTo>
                  <a:cubicBezTo>
                    <a:pt x="14835" y="5416"/>
                    <a:pt x="14835" y="5416"/>
                    <a:pt x="14835" y="5416"/>
                  </a:cubicBezTo>
                  <a:cubicBezTo>
                    <a:pt x="14835" y="5416"/>
                    <a:pt x="14835" y="5416"/>
                    <a:pt x="14835" y="5416"/>
                  </a:cubicBezTo>
                  <a:cubicBezTo>
                    <a:pt x="14835" y="5416"/>
                    <a:pt x="14835" y="5416"/>
                    <a:pt x="14835" y="5416"/>
                  </a:cubicBezTo>
                  <a:cubicBezTo>
                    <a:pt x="14834" y="5417"/>
                    <a:pt x="14834" y="5417"/>
                    <a:pt x="14833" y="5417"/>
                  </a:cubicBezTo>
                  <a:cubicBezTo>
                    <a:pt x="14831" y="5417"/>
                    <a:pt x="14829" y="5415"/>
                    <a:pt x="14828" y="5413"/>
                  </a:cubicBezTo>
                  <a:cubicBezTo>
                    <a:pt x="14828" y="5412"/>
                    <a:pt x="14828" y="5411"/>
                    <a:pt x="14828" y="5410"/>
                  </a:cubicBezTo>
                  <a:cubicBezTo>
                    <a:pt x="14828" y="5410"/>
                    <a:pt x="14828" y="5409"/>
                    <a:pt x="14828" y="5409"/>
                  </a:cubicBezTo>
                  <a:cubicBezTo>
                    <a:pt x="14828" y="5404"/>
                    <a:pt x="14828" y="5400"/>
                    <a:pt x="14828" y="5396"/>
                  </a:cubicBezTo>
                  <a:cubicBezTo>
                    <a:pt x="14828" y="5392"/>
                    <a:pt x="14828" y="5389"/>
                    <a:pt x="14828" y="5385"/>
                  </a:cubicBezTo>
                  <a:cubicBezTo>
                    <a:pt x="14828" y="5376"/>
                    <a:pt x="14828" y="5366"/>
                    <a:pt x="14828" y="5356"/>
                  </a:cubicBezTo>
                  <a:close/>
                  <a:moveTo>
                    <a:pt x="14652" y="5583"/>
                  </a:moveTo>
                  <a:cubicBezTo>
                    <a:pt x="14653" y="5578"/>
                    <a:pt x="14654" y="5573"/>
                    <a:pt x="14656" y="5568"/>
                  </a:cubicBezTo>
                  <a:cubicBezTo>
                    <a:pt x="14657" y="5567"/>
                    <a:pt x="14657" y="5565"/>
                    <a:pt x="14658" y="5564"/>
                  </a:cubicBezTo>
                  <a:cubicBezTo>
                    <a:pt x="14660" y="5562"/>
                    <a:pt x="14660" y="5562"/>
                    <a:pt x="14660" y="5562"/>
                  </a:cubicBezTo>
                  <a:cubicBezTo>
                    <a:pt x="14662" y="5563"/>
                    <a:pt x="14663" y="5563"/>
                    <a:pt x="14664" y="5564"/>
                  </a:cubicBezTo>
                  <a:cubicBezTo>
                    <a:pt x="14666" y="5565"/>
                    <a:pt x="14667" y="5566"/>
                    <a:pt x="14668" y="5566"/>
                  </a:cubicBezTo>
                  <a:cubicBezTo>
                    <a:pt x="14669" y="5568"/>
                    <a:pt x="14670" y="5570"/>
                    <a:pt x="14671" y="5572"/>
                  </a:cubicBezTo>
                  <a:cubicBezTo>
                    <a:pt x="14673" y="5579"/>
                    <a:pt x="14675" y="5585"/>
                    <a:pt x="14676" y="5592"/>
                  </a:cubicBezTo>
                  <a:cubicBezTo>
                    <a:pt x="14678" y="5610"/>
                    <a:pt x="14677" y="5629"/>
                    <a:pt x="14676" y="5646"/>
                  </a:cubicBezTo>
                  <a:cubicBezTo>
                    <a:pt x="14652" y="5646"/>
                    <a:pt x="14652" y="5646"/>
                    <a:pt x="14652" y="5646"/>
                  </a:cubicBezTo>
                  <a:cubicBezTo>
                    <a:pt x="14651" y="5626"/>
                    <a:pt x="14649" y="5604"/>
                    <a:pt x="14652" y="558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60933" rIns="121900" bIns="60933" anchor="t" anchorCtr="0">
              <a:noAutofit/>
            </a:bodyPr>
            <a:lstStyle/>
            <a:p>
              <a:endPara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33" name="Google Shape;533;p33"/>
            <p:cNvGrpSpPr/>
            <p:nvPr/>
          </p:nvGrpSpPr>
          <p:grpSpPr>
            <a:xfrm>
              <a:off x="-3949334" y="4553950"/>
              <a:ext cx="7665715" cy="1096762"/>
              <a:chOff x="-3949334" y="4553950"/>
              <a:chExt cx="7665715" cy="1096762"/>
            </a:xfrm>
          </p:grpSpPr>
          <p:grpSp>
            <p:nvGrpSpPr>
              <p:cNvPr id="534" name="Google Shape;534;p33"/>
              <p:cNvGrpSpPr/>
              <p:nvPr/>
            </p:nvGrpSpPr>
            <p:grpSpPr>
              <a:xfrm>
                <a:off x="201919" y="4949265"/>
                <a:ext cx="3514462" cy="701446"/>
                <a:chOff x="5207000" y="1598613"/>
                <a:chExt cx="1104899" cy="220525"/>
              </a:xfrm>
            </p:grpSpPr>
            <p:sp>
              <p:nvSpPr>
                <p:cNvPr id="535" name="Google Shape;535;p33"/>
                <p:cNvSpPr/>
                <p:nvPr/>
              </p:nvSpPr>
              <p:spPr>
                <a:xfrm>
                  <a:off x="5243513" y="1620838"/>
                  <a:ext cx="1065300" cy="198300"/>
                </a:xfrm>
                <a:prstGeom prst="rect">
                  <a:avLst/>
                </a:pr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6" name="Google Shape;536;p33"/>
                <p:cNvSpPr/>
                <p:nvPr/>
              </p:nvSpPr>
              <p:spPr>
                <a:xfrm>
                  <a:off x="5207000" y="1736725"/>
                  <a:ext cx="1104896" cy="682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608" h="594" extrusionOk="0">
                      <a:moveTo>
                        <a:pt x="8055" y="363"/>
                      </a:moveTo>
                      <a:cubicBezTo>
                        <a:pt x="8055" y="363"/>
                        <a:pt x="8055" y="363"/>
                        <a:pt x="8055" y="363"/>
                      </a:cubicBezTo>
                      <a:cubicBezTo>
                        <a:pt x="9590" y="364"/>
                        <a:pt x="9590" y="364"/>
                        <a:pt x="9590" y="364"/>
                      </a:cubicBezTo>
                      <a:cubicBezTo>
                        <a:pt x="9578" y="415"/>
                        <a:pt x="9578" y="415"/>
                        <a:pt x="9578" y="415"/>
                      </a:cubicBezTo>
                      <a:cubicBezTo>
                        <a:pt x="9597" y="412"/>
                        <a:pt x="9597" y="412"/>
                        <a:pt x="9597" y="412"/>
                      </a:cubicBezTo>
                      <a:cubicBezTo>
                        <a:pt x="9596" y="501"/>
                        <a:pt x="9596" y="501"/>
                        <a:pt x="9596" y="501"/>
                      </a:cubicBezTo>
                      <a:cubicBezTo>
                        <a:pt x="9584" y="503"/>
                        <a:pt x="9584" y="503"/>
                        <a:pt x="9584" y="503"/>
                      </a:cubicBezTo>
                      <a:cubicBezTo>
                        <a:pt x="9580" y="520"/>
                        <a:pt x="9580" y="520"/>
                        <a:pt x="9580" y="520"/>
                      </a:cubicBezTo>
                      <a:cubicBezTo>
                        <a:pt x="8055" y="519"/>
                        <a:pt x="8055" y="519"/>
                        <a:pt x="8055" y="519"/>
                      </a:cubicBezTo>
                      <a:cubicBezTo>
                        <a:pt x="8055" y="566"/>
                        <a:pt x="8055" y="566"/>
                        <a:pt x="8055" y="566"/>
                      </a:cubicBezTo>
                      <a:cubicBezTo>
                        <a:pt x="8002" y="566"/>
                        <a:pt x="8002" y="566"/>
                        <a:pt x="8002" y="566"/>
                      </a:cubicBezTo>
                      <a:cubicBezTo>
                        <a:pt x="8002" y="594"/>
                        <a:pt x="8002" y="594"/>
                        <a:pt x="8002" y="594"/>
                      </a:cubicBezTo>
                      <a:cubicBezTo>
                        <a:pt x="7698" y="594"/>
                        <a:pt x="7698" y="594"/>
                        <a:pt x="7698" y="594"/>
                      </a:cubicBezTo>
                      <a:cubicBezTo>
                        <a:pt x="7698" y="566"/>
                        <a:pt x="7698" y="566"/>
                        <a:pt x="7698" y="566"/>
                      </a:cubicBezTo>
                      <a:cubicBezTo>
                        <a:pt x="7645" y="566"/>
                        <a:pt x="7645" y="566"/>
                        <a:pt x="7645" y="566"/>
                      </a:cubicBezTo>
                      <a:cubicBezTo>
                        <a:pt x="7645" y="519"/>
                        <a:pt x="7645" y="519"/>
                        <a:pt x="7645" y="519"/>
                      </a:cubicBezTo>
                      <a:cubicBezTo>
                        <a:pt x="6111" y="518"/>
                        <a:pt x="6111" y="518"/>
                        <a:pt x="6111" y="518"/>
                      </a:cubicBezTo>
                      <a:cubicBezTo>
                        <a:pt x="6111" y="566"/>
                        <a:pt x="6111" y="566"/>
                        <a:pt x="6111" y="566"/>
                      </a:cubicBezTo>
                      <a:cubicBezTo>
                        <a:pt x="6058" y="566"/>
                        <a:pt x="6058" y="566"/>
                        <a:pt x="6058" y="566"/>
                      </a:cubicBezTo>
                      <a:cubicBezTo>
                        <a:pt x="6058" y="594"/>
                        <a:pt x="6058" y="594"/>
                        <a:pt x="6058" y="594"/>
                      </a:cubicBezTo>
                      <a:cubicBezTo>
                        <a:pt x="5753" y="594"/>
                        <a:pt x="5753" y="594"/>
                        <a:pt x="5753" y="594"/>
                      </a:cubicBezTo>
                      <a:cubicBezTo>
                        <a:pt x="5753" y="566"/>
                        <a:pt x="5753" y="566"/>
                        <a:pt x="5753" y="566"/>
                      </a:cubicBezTo>
                      <a:cubicBezTo>
                        <a:pt x="5700" y="566"/>
                        <a:pt x="5700" y="566"/>
                        <a:pt x="5700" y="566"/>
                      </a:cubicBezTo>
                      <a:cubicBezTo>
                        <a:pt x="5700" y="518"/>
                        <a:pt x="5700" y="518"/>
                        <a:pt x="5700" y="518"/>
                      </a:cubicBezTo>
                      <a:cubicBezTo>
                        <a:pt x="4211" y="517"/>
                        <a:pt x="4211" y="517"/>
                        <a:pt x="4211" y="517"/>
                      </a:cubicBezTo>
                      <a:cubicBezTo>
                        <a:pt x="4211" y="566"/>
                        <a:pt x="4211" y="566"/>
                        <a:pt x="4211" y="566"/>
                      </a:cubicBezTo>
                      <a:cubicBezTo>
                        <a:pt x="4158" y="566"/>
                        <a:pt x="4158" y="566"/>
                        <a:pt x="4158" y="566"/>
                      </a:cubicBezTo>
                      <a:cubicBezTo>
                        <a:pt x="4158" y="594"/>
                        <a:pt x="4158" y="594"/>
                        <a:pt x="4158" y="594"/>
                      </a:cubicBezTo>
                      <a:cubicBezTo>
                        <a:pt x="3854" y="594"/>
                        <a:pt x="3854" y="594"/>
                        <a:pt x="3854" y="594"/>
                      </a:cubicBezTo>
                      <a:cubicBezTo>
                        <a:pt x="3854" y="566"/>
                        <a:pt x="3854" y="566"/>
                        <a:pt x="3854" y="566"/>
                      </a:cubicBezTo>
                      <a:cubicBezTo>
                        <a:pt x="3801" y="566"/>
                        <a:pt x="3801" y="566"/>
                        <a:pt x="3801" y="566"/>
                      </a:cubicBezTo>
                      <a:cubicBezTo>
                        <a:pt x="3801" y="517"/>
                        <a:pt x="3801" y="517"/>
                        <a:pt x="3801" y="517"/>
                      </a:cubicBezTo>
                      <a:cubicBezTo>
                        <a:pt x="2312" y="517"/>
                        <a:pt x="2312" y="517"/>
                        <a:pt x="2312" y="517"/>
                      </a:cubicBezTo>
                      <a:cubicBezTo>
                        <a:pt x="2312" y="566"/>
                        <a:pt x="2312" y="566"/>
                        <a:pt x="2312" y="566"/>
                      </a:cubicBezTo>
                      <a:cubicBezTo>
                        <a:pt x="2259" y="566"/>
                        <a:pt x="2259" y="566"/>
                        <a:pt x="2259" y="566"/>
                      </a:cubicBezTo>
                      <a:cubicBezTo>
                        <a:pt x="2259" y="594"/>
                        <a:pt x="2259" y="594"/>
                        <a:pt x="2259" y="594"/>
                      </a:cubicBezTo>
                      <a:cubicBezTo>
                        <a:pt x="1955" y="594"/>
                        <a:pt x="1955" y="594"/>
                        <a:pt x="1955" y="594"/>
                      </a:cubicBezTo>
                      <a:cubicBezTo>
                        <a:pt x="1955" y="566"/>
                        <a:pt x="1955" y="566"/>
                        <a:pt x="1955" y="566"/>
                      </a:cubicBezTo>
                      <a:cubicBezTo>
                        <a:pt x="1902" y="566"/>
                        <a:pt x="1902" y="566"/>
                        <a:pt x="1902" y="566"/>
                      </a:cubicBezTo>
                      <a:cubicBezTo>
                        <a:pt x="1902" y="516"/>
                        <a:pt x="1902" y="516"/>
                        <a:pt x="1902" y="516"/>
                      </a:cubicBezTo>
                      <a:cubicBezTo>
                        <a:pt x="5" y="515"/>
                        <a:pt x="5" y="515"/>
                        <a:pt x="5" y="515"/>
                      </a:cubicBezTo>
                      <a:cubicBezTo>
                        <a:pt x="12" y="489"/>
                        <a:pt x="12" y="489"/>
                        <a:pt x="12" y="489"/>
                      </a:cubicBezTo>
                      <a:cubicBezTo>
                        <a:pt x="24" y="489"/>
                        <a:pt x="24" y="489"/>
                        <a:pt x="24" y="489"/>
                      </a:cubicBezTo>
                      <a:cubicBezTo>
                        <a:pt x="24" y="425"/>
                        <a:pt x="24" y="425"/>
                        <a:pt x="24" y="425"/>
                      </a:cubicBezTo>
                      <a:cubicBezTo>
                        <a:pt x="0" y="425"/>
                        <a:pt x="0" y="425"/>
                        <a:pt x="0" y="425"/>
                      </a:cubicBezTo>
                      <a:cubicBezTo>
                        <a:pt x="17" y="360"/>
                        <a:pt x="17" y="360"/>
                        <a:pt x="17" y="360"/>
                      </a:cubicBezTo>
                      <a:cubicBezTo>
                        <a:pt x="339" y="360"/>
                        <a:pt x="339" y="360"/>
                        <a:pt x="339" y="360"/>
                      </a:cubicBezTo>
                      <a:cubicBezTo>
                        <a:pt x="339" y="237"/>
                        <a:pt x="339" y="237"/>
                        <a:pt x="339" y="237"/>
                      </a:cubicBezTo>
                      <a:cubicBezTo>
                        <a:pt x="339" y="237"/>
                        <a:pt x="595" y="323"/>
                        <a:pt x="1125" y="323"/>
                      </a:cubicBezTo>
                      <a:cubicBezTo>
                        <a:pt x="1566" y="323"/>
                        <a:pt x="1848" y="254"/>
                        <a:pt x="1902" y="240"/>
                      </a:cubicBezTo>
                      <a:cubicBezTo>
                        <a:pt x="1902" y="65"/>
                        <a:pt x="1902" y="65"/>
                        <a:pt x="1902" y="65"/>
                      </a:cubicBezTo>
                      <a:cubicBezTo>
                        <a:pt x="1836" y="65"/>
                        <a:pt x="1836" y="65"/>
                        <a:pt x="1836" y="65"/>
                      </a:cubicBezTo>
                      <a:cubicBezTo>
                        <a:pt x="1836" y="0"/>
                        <a:pt x="1836" y="0"/>
                        <a:pt x="1836" y="0"/>
                      </a:cubicBezTo>
                      <a:cubicBezTo>
                        <a:pt x="2378" y="0"/>
                        <a:pt x="2378" y="0"/>
                        <a:pt x="2378" y="0"/>
                      </a:cubicBezTo>
                      <a:cubicBezTo>
                        <a:pt x="2378" y="65"/>
                        <a:pt x="2378" y="65"/>
                        <a:pt x="2378" y="65"/>
                      </a:cubicBezTo>
                      <a:cubicBezTo>
                        <a:pt x="2312" y="65"/>
                        <a:pt x="2312" y="65"/>
                        <a:pt x="2312" y="65"/>
                      </a:cubicBezTo>
                      <a:cubicBezTo>
                        <a:pt x="2312" y="252"/>
                        <a:pt x="2312" y="252"/>
                        <a:pt x="2312" y="252"/>
                      </a:cubicBezTo>
                      <a:cubicBezTo>
                        <a:pt x="2411" y="276"/>
                        <a:pt x="2654" y="323"/>
                        <a:pt x="3047" y="323"/>
                      </a:cubicBezTo>
                      <a:cubicBezTo>
                        <a:pt x="3444" y="323"/>
                        <a:pt x="3712" y="268"/>
                        <a:pt x="3801" y="246"/>
                      </a:cubicBezTo>
                      <a:cubicBezTo>
                        <a:pt x="3801" y="65"/>
                        <a:pt x="3801" y="65"/>
                        <a:pt x="3801" y="65"/>
                      </a:cubicBezTo>
                      <a:cubicBezTo>
                        <a:pt x="3736" y="65"/>
                        <a:pt x="3736" y="65"/>
                        <a:pt x="3736" y="65"/>
                      </a:cubicBezTo>
                      <a:cubicBezTo>
                        <a:pt x="3736" y="0"/>
                        <a:pt x="3736" y="0"/>
                        <a:pt x="3736" y="0"/>
                      </a:cubicBezTo>
                      <a:cubicBezTo>
                        <a:pt x="4277" y="0"/>
                        <a:pt x="4277" y="0"/>
                        <a:pt x="4277" y="0"/>
                      </a:cubicBezTo>
                      <a:cubicBezTo>
                        <a:pt x="4277" y="65"/>
                        <a:pt x="4277" y="65"/>
                        <a:pt x="4277" y="65"/>
                      </a:cubicBezTo>
                      <a:cubicBezTo>
                        <a:pt x="4211" y="65"/>
                        <a:pt x="4211" y="65"/>
                        <a:pt x="4211" y="65"/>
                      </a:cubicBezTo>
                      <a:cubicBezTo>
                        <a:pt x="4211" y="252"/>
                        <a:pt x="4211" y="252"/>
                        <a:pt x="4211" y="252"/>
                      </a:cubicBezTo>
                      <a:cubicBezTo>
                        <a:pt x="4310" y="276"/>
                        <a:pt x="4553" y="323"/>
                        <a:pt x="4946" y="323"/>
                      </a:cubicBezTo>
                      <a:cubicBezTo>
                        <a:pt x="5343" y="323"/>
                        <a:pt x="5611" y="268"/>
                        <a:pt x="5700" y="246"/>
                      </a:cubicBezTo>
                      <a:cubicBezTo>
                        <a:pt x="5700" y="65"/>
                        <a:pt x="5700" y="65"/>
                        <a:pt x="5700" y="65"/>
                      </a:cubicBezTo>
                      <a:cubicBezTo>
                        <a:pt x="5635" y="65"/>
                        <a:pt x="5635" y="65"/>
                        <a:pt x="5635" y="65"/>
                      </a:cubicBezTo>
                      <a:cubicBezTo>
                        <a:pt x="5635" y="0"/>
                        <a:pt x="5635" y="0"/>
                        <a:pt x="5635" y="0"/>
                      </a:cubicBezTo>
                      <a:cubicBezTo>
                        <a:pt x="6176" y="0"/>
                        <a:pt x="6176" y="0"/>
                        <a:pt x="6176" y="0"/>
                      </a:cubicBezTo>
                      <a:cubicBezTo>
                        <a:pt x="6176" y="65"/>
                        <a:pt x="6176" y="65"/>
                        <a:pt x="6176" y="65"/>
                      </a:cubicBezTo>
                      <a:cubicBezTo>
                        <a:pt x="6111" y="65"/>
                        <a:pt x="6111" y="65"/>
                        <a:pt x="6111" y="65"/>
                      </a:cubicBezTo>
                      <a:cubicBezTo>
                        <a:pt x="6111" y="242"/>
                        <a:pt x="6111" y="242"/>
                        <a:pt x="6111" y="242"/>
                      </a:cubicBezTo>
                      <a:cubicBezTo>
                        <a:pt x="6172" y="260"/>
                        <a:pt x="6426" y="323"/>
                        <a:pt x="6882" y="323"/>
                      </a:cubicBezTo>
                      <a:cubicBezTo>
                        <a:pt x="7293" y="323"/>
                        <a:pt x="7566" y="264"/>
                        <a:pt x="7645" y="244"/>
                      </a:cubicBezTo>
                      <a:cubicBezTo>
                        <a:pt x="7645" y="65"/>
                        <a:pt x="7645" y="65"/>
                        <a:pt x="7645" y="65"/>
                      </a:cubicBezTo>
                      <a:cubicBezTo>
                        <a:pt x="7579" y="65"/>
                        <a:pt x="7579" y="65"/>
                        <a:pt x="7579" y="65"/>
                      </a:cubicBezTo>
                      <a:cubicBezTo>
                        <a:pt x="7579" y="0"/>
                        <a:pt x="7579" y="0"/>
                        <a:pt x="7579" y="0"/>
                      </a:cubicBezTo>
                      <a:cubicBezTo>
                        <a:pt x="8121" y="0"/>
                        <a:pt x="8121" y="0"/>
                        <a:pt x="8121" y="0"/>
                      </a:cubicBezTo>
                      <a:cubicBezTo>
                        <a:pt x="8121" y="65"/>
                        <a:pt x="8121" y="65"/>
                        <a:pt x="8121" y="65"/>
                      </a:cubicBezTo>
                      <a:cubicBezTo>
                        <a:pt x="8055" y="65"/>
                        <a:pt x="8055" y="65"/>
                        <a:pt x="8055" y="65"/>
                      </a:cubicBezTo>
                      <a:cubicBezTo>
                        <a:pt x="8055" y="243"/>
                        <a:pt x="8055" y="243"/>
                        <a:pt x="8055" y="243"/>
                      </a:cubicBezTo>
                      <a:cubicBezTo>
                        <a:pt x="8125" y="263"/>
                        <a:pt x="8377" y="323"/>
                        <a:pt x="8821" y="323"/>
                      </a:cubicBezTo>
                      <a:cubicBezTo>
                        <a:pt x="9314" y="323"/>
                        <a:pt x="9608" y="237"/>
                        <a:pt x="9608" y="237"/>
                      </a:cubicBezTo>
                      <a:cubicBezTo>
                        <a:pt x="9608" y="363"/>
                        <a:pt x="9608" y="363"/>
                        <a:pt x="9608" y="363"/>
                      </a:cubicBezTo>
                      <a:lnTo>
                        <a:pt x="8055" y="363"/>
                      </a:lnTo>
                      <a:close/>
                      <a:moveTo>
                        <a:pt x="9567" y="498"/>
                      </a:moveTo>
                      <a:cubicBezTo>
                        <a:pt x="9567" y="419"/>
                        <a:pt x="9567" y="419"/>
                        <a:pt x="9567" y="419"/>
                      </a:cubicBezTo>
                      <a:cubicBezTo>
                        <a:pt x="9544" y="419"/>
                        <a:pt x="9544" y="419"/>
                        <a:pt x="9544" y="419"/>
                      </a:cubicBezTo>
                      <a:cubicBezTo>
                        <a:pt x="9544" y="498"/>
                        <a:pt x="9544" y="498"/>
                        <a:pt x="9544" y="498"/>
                      </a:cubicBezTo>
                      <a:lnTo>
                        <a:pt x="9567" y="498"/>
                      </a:lnTo>
                      <a:close/>
                      <a:moveTo>
                        <a:pt x="9515" y="498"/>
                      </a:moveTo>
                      <a:cubicBezTo>
                        <a:pt x="9515" y="419"/>
                        <a:pt x="9515" y="419"/>
                        <a:pt x="9515" y="419"/>
                      </a:cubicBezTo>
                      <a:cubicBezTo>
                        <a:pt x="9492" y="419"/>
                        <a:pt x="9492" y="419"/>
                        <a:pt x="9492" y="419"/>
                      </a:cubicBezTo>
                      <a:cubicBezTo>
                        <a:pt x="9492" y="498"/>
                        <a:pt x="9492" y="498"/>
                        <a:pt x="9492" y="498"/>
                      </a:cubicBezTo>
                      <a:lnTo>
                        <a:pt x="9515" y="498"/>
                      </a:lnTo>
                      <a:close/>
                      <a:moveTo>
                        <a:pt x="9462" y="498"/>
                      </a:moveTo>
                      <a:cubicBezTo>
                        <a:pt x="9463" y="419"/>
                        <a:pt x="9463" y="419"/>
                        <a:pt x="9463" y="419"/>
                      </a:cubicBezTo>
                      <a:cubicBezTo>
                        <a:pt x="9439" y="420"/>
                        <a:pt x="9439" y="420"/>
                        <a:pt x="9439" y="420"/>
                      </a:cubicBezTo>
                      <a:cubicBezTo>
                        <a:pt x="9439" y="498"/>
                        <a:pt x="9439" y="498"/>
                        <a:pt x="9439" y="498"/>
                      </a:cubicBezTo>
                      <a:lnTo>
                        <a:pt x="9462" y="498"/>
                      </a:lnTo>
                      <a:close/>
                      <a:moveTo>
                        <a:pt x="9410" y="498"/>
                      </a:moveTo>
                      <a:cubicBezTo>
                        <a:pt x="9410" y="420"/>
                        <a:pt x="9410" y="420"/>
                        <a:pt x="9410" y="420"/>
                      </a:cubicBezTo>
                      <a:cubicBezTo>
                        <a:pt x="9387" y="420"/>
                        <a:pt x="9387" y="420"/>
                        <a:pt x="9387" y="420"/>
                      </a:cubicBezTo>
                      <a:cubicBezTo>
                        <a:pt x="9386" y="498"/>
                        <a:pt x="9386" y="498"/>
                        <a:pt x="9386" y="498"/>
                      </a:cubicBezTo>
                      <a:lnTo>
                        <a:pt x="9410" y="498"/>
                      </a:lnTo>
                      <a:close/>
                      <a:moveTo>
                        <a:pt x="9357" y="498"/>
                      </a:moveTo>
                      <a:cubicBezTo>
                        <a:pt x="9357" y="420"/>
                        <a:pt x="9357" y="420"/>
                        <a:pt x="9357" y="420"/>
                      </a:cubicBezTo>
                      <a:cubicBezTo>
                        <a:pt x="9334" y="420"/>
                        <a:pt x="9334" y="420"/>
                        <a:pt x="9334" y="420"/>
                      </a:cubicBezTo>
                      <a:cubicBezTo>
                        <a:pt x="9334" y="498"/>
                        <a:pt x="9334" y="498"/>
                        <a:pt x="9334" y="498"/>
                      </a:cubicBezTo>
                      <a:lnTo>
                        <a:pt x="9357" y="498"/>
                      </a:lnTo>
                      <a:close/>
                      <a:moveTo>
                        <a:pt x="9304" y="498"/>
                      </a:moveTo>
                      <a:cubicBezTo>
                        <a:pt x="9305" y="420"/>
                        <a:pt x="9305" y="420"/>
                        <a:pt x="9305" y="420"/>
                      </a:cubicBezTo>
                      <a:cubicBezTo>
                        <a:pt x="9281" y="420"/>
                        <a:pt x="9281" y="420"/>
                        <a:pt x="9281" y="420"/>
                      </a:cubicBezTo>
                      <a:cubicBezTo>
                        <a:pt x="9281" y="498"/>
                        <a:pt x="9281" y="498"/>
                        <a:pt x="9281" y="498"/>
                      </a:cubicBezTo>
                      <a:lnTo>
                        <a:pt x="9304" y="498"/>
                      </a:lnTo>
                      <a:close/>
                      <a:moveTo>
                        <a:pt x="9251" y="498"/>
                      </a:moveTo>
                      <a:cubicBezTo>
                        <a:pt x="9252" y="420"/>
                        <a:pt x="9252" y="420"/>
                        <a:pt x="9252" y="420"/>
                      </a:cubicBezTo>
                      <a:cubicBezTo>
                        <a:pt x="9228" y="420"/>
                        <a:pt x="9228" y="420"/>
                        <a:pt x="9228" y="420"/>
                      </a:cubicBezTo>
                      <a:cubicBezTo>
                        <a:pt x="9228" y="498"/>
                        <a:pt x="9228" y="498"/>
                        <a:pt x="9228" y="498"/>
                      </a:cubicBezTo>
                      <a:lnTo>
                        <a:pt x="9251" y="498"/>
                      </a:lnTo>
                      <a:close/>
                      <a:moveTo>
                        <a:pt x="9198" y="498"/>
                      </a:moveTo>
                      <a:cubicBezTo>
                        <a:pt x="9199" y="420"/>
                        <a:pt x="9199" y="420"/>
                        <a:pt x="9199" y="420"/>
                      </a:cubicBezTo>
                      <a:cubicBezTo>
                        <a:pt x="9175" y="420"/>
                        <a:pt x="9175" y="420"/>
                        <a:pt x="9175" y="420"/>
                      </a:cubicBezTo>
                      <a:cubicBezTo>
                        <a:pt x="9175" y="498"/>
                        <a:pt x="9175" y="498"/>
                        <a:pt x="9175" y="498"/>
                      </a:cubicBezTo>
                      <a:lnTo>
                        <a:pt x="9198" y="498"/>
                      </a:lnTo>
                      <a:close/>
                      <a:moveTo>
                        <a:pt x="9145" y="498"/>
                      </a:moveTo>
                      <a:cubicBezTo>
                        <a:pt x="9146" y="420"/>
                        <a:pt x="9146" y="420"/>
                        <a:pt x="9146" y="420"/>
                      </a:cubicBezTo>
                      <a:cubicBezTo>
                        <a:pt x="9122" y="420"/>
                        <a:pt x="9122" y="420"/>
                        <a:pt x="9122" y="420"/>
                      </a:cubicBezTo>
                      <a:cubicBezTo>
                        <a:pt x="9122" y="498"/>
                        <a:pt x="9122" y="498"/>
                        <a:pt x="9122" y="498"/>
                      </a:cubicBezTo>
                      <a:lnTo>
                        <a:pt x="9145" y="498"/>
                      </a:lnTo>
                      <a:close/>
                      <a:moveTo>
                        <a:pt x="9092" y="498"/>
                      </a:moveTo>
                      <a:cubicBezTo>
                        <a:pt x="9093" y="420"/>
                        <a:pt x="9093" y="420"/>
                        <a:pt x="9093" y="420"/>
                      </a:cubicBezTo>
                      <a:cubicBezTo>
                        <a:pt x="9069" y="420"/>
                        <a:pt x="9069" y="420"/>
                        <a:pt x="9069" y="420"/>
                      </a:cubicBezTo>
                      <a:cubicBezTo>
                        <a:pt x="9069" y="498"/>
                        <a:pt x="9069" y="498"/>
                        <a:pt x="9069" y="498"/>
                      </a:cubicBezTo>
                      <a:lnTo>
                        <a:pt x="9092" y="498"/>
                      </a:lnTo>
                      <a:close/>
                      <a:moveTo>
                        <a:pt x="9039" y="498"/>
                      </a:moveTo>
                      <a:cubicBezTo>
                        <a:pt x="9039" y="420"/>
                        <a:pt x="9039" y="420"/>
                        <a:pt x="9039" y="420"/>
                      </a:cubicBezTo>
                      <a:cubicBezTo>
                        <a:pt x="9016" y="420"/>
                        <a:pt x="9016" y="420"/>
                        <a:pt x="9016" y="420"/>
                      </a:cubicBezTo>
                      <a:cubicBezTo>
                        <a:pt x="9015" y="498"/>
                        <a:pt x="9015" y="498"/>
                        <a:pt x="9015" y="498"/>
                      </a:cubicBezTo>
                      <a:lnTo>
                        <a:pt x="9039" y="498"/>
                      </a:lnTo>
                      <a:close/>
                      <a:moveTo>
                        <a:pt x="8986" y="498"/>
                      </a:moveTo>
                      <a:cubicBezTo>
                        <a:pt x="8986" y="420"/>
                        <a:pt x="8986" y="420"/>
                        <a:pt x="8986" y="420"/>
                      </a:cubicBezTo>
                      <a:cubicBezTo>
                        <a:pt x="8962" y="420"/>
                        <a:pt x="8962" y="420"/>
                        <a:pt x="8962" y="420"/>
                      </a:cubicBezTo>
                      <a:cubicBezTo>
                        <a:pt x="8962" y="497"/>
                        <a:pt x="8962" y="497"/>
                        <a:pt x="8962" y="497"/>
                      </a:cubicBezTo>
                      <a:lnTo>
                        <a:pt x="8986" y="498"/>
                      </a:lnTo>
                      <a:close/>
                      <a:moveTo>
                        <a:pt x="8932" y="497"/>
                      </a:moveTo>
                      <a:cubicBezTo>
                        <a:pt x="8932" y="420"/>
                        <a:pt x="8932" y="420"/>
                        <a:pt x="8932" y="420"/>
                      </a:cubicBezTo>
                      <a:cubicBezTo>
                        <a:pt x="8909" y="420"/>
                        <a:pt x="8909" y="420"/>
                        <a:pt x="8909" y="420"/>
                      </a:cubicBezTo>
                      <a:cubicBezTo>
                        <a:pt x="8908" y="497"/>
                        <a:pt x="8908" y="497"/>
                        <a:pt x="8908" y="497"/>
                      </a:cubicBezTo>
                      <a:lnTo>
                        <a:pt x="8932" y="497"/>
                      </a:lnTo>
                      <a:close/>
                      <a:moveTo>
                        <a:pt x="8879" y="497"/>
                      </a:moveTo>
                      <a:cubicBezTo>
                        <a:pt x="8879" y="420"/>
                        <a:pt x="8879" y="420"/>
                        <a:pt x="8879" y="420"/>
                      </a:cubicBezTo>
                      <a:cubicBezTo>
                        <a:pt x="8851" y="420"/>
                        <a:pt x="8851" y="420"/>
                        <a:pt x="8851" y="420"/>
                      </a:cubicBezTo>
                      <a:cubicBezTo>
                        <a:pt x="8851" y="497"/>
                        <a:pt x="8851" y="497"/>
                        <a:pt x="8851" y="497"/>
                      </a:cubicBezTo>
                      <a:lnTo>
                        <a:pt x="8879" y="497"/>
                      </a:lnTo>
                      <a:close/>
                      <a:moveTo>
                        <a:pt x="8821" y="497"/>
                      </a:moveTo>
                      <a:cubicBezTo>
                        <a:pt x="8821" y="420"/>
                        <a:pt x="8821" y="420"/>
                        <a:pt x="8821" y="420"/>
                      </a:cubicBezTo>
                      <a:cubicBezTo>
                        <a:pt x="8798" y="420"/>
                        <a:pt x="8798" y="420"/>
                        <a:pt x="8798" y="420"/>
                      </a:cubicBezTo>
                      <a:cubicBezTo>
                        <a:pt x="8797" y="497"/>
                        <a:pt x="8797" y="497"/>
                        <a:pt x="8797" y="497"/>
                      </a:cubicBezTo>
                      <a:lnTo>
                        <a:pt x="8821" y="497"/>
                      </a:lnTo>
                      <a:close/>
                      <a:moveTo>
                        <a:pt x="8767" y="497"/>
                      </a:moveTo>
                      <a:cubicBezTo>
                        <a:pt x="8768" y="420"/>
                        <a:pt x="8768" y="420"/>
                        <a:pt x="8768" y="420"/>
                      </a:cubicBezTo>
                      <a:cubicBezTo>
                        <a:pt x="8744" y="420"/>
                        <a:pt x="8744" y="420"/>
                        <a:pt x="8744" y="420"/>
                      </a:cubicBezTo>
                      <a:cubicBezTo>
                        <a:pt x="8744" y="497"/>
                        <a:pt x="8744" y="497"/>
                        <a:pt x="8744" y="497"/>
                      </a:cubicBezTo>
                      <a:lnTo>
                        <a:pt x="8767" y="497"/>
                      </a:lnTo>
                      <a:close/>
                      <a:moveTo>
                        <a:pt x="8713" y="497"/>
                      </a:moveTo>
                      <a:cubicBezTo>
                        <a:pt x="8714" y="420"/>
                        <a:pt x="8714" y="420"/>
                        <a:pt x="8714" y="420"/>
                      </a:cubicBezTo>
                      <a:cubicBezTo>
                        <a:pt x="8690" y="420"/>
                        <a:pt x="8690" y="420"/>
                        <a:pt x="8690" y="420"/>
                      </a:cubicBezTo>
                      <a:cubicBezTo>
                        <a:pt x="8690" y="497"/>
                        <a:pt x="8690" y="497"/>
                        <a:pt x="8690" y="497"/>
                      </a:cubicBezTo>
                      <a:lnTo>
                        <a:pt x="8713" y="497"/>
                      </a:lnTo>
                      <a:close/>
                      <a:moveTo>
                        <a:pt x="8659" y="497"/>
                      </a:moveTo>
                      <a:cubicBezTo>
                        <a:pt x="8660" y="420"/>
                        <a:pt x="8660" y="420"/>
                        <a:pt x="8660" y="420"/>
                      </a:cubicBezTo>
                      <a:cubicBezTo>
                        <a:pt x="8636" y="420"/>
                        <a:pt x="8636" y="420"/>
                        <a:pt x="8636" y="420"/>
                      </a:cubicBezTo>
                      <a:cubicBezTo>
                        <a:pt x="8635" y="497"/>
                        <a:pt x="8635" y="497"/>
                        <a:pt x="8635" y="497"/>
                      </a:cubicBezTo>
                      <a:lnTo>
                        <a:pt x="8659" y="497"/>
                      </a:lnTo>
                      <a:close/>
                      <a:moveTo>
                        <a:pt x="8605" y="497"/>
                      </a:moveTo>
                      <a:cubicBezTo>
                        <a:pt x="8606" y="420"/>
                        <a:pt x="8606" y="420"/>
                        <a:pt x="8606" y="420"/>
                      </a:cubicBezTo>
                      <a:cubicBezTo>
                        <a:pt x="8582" y="420"/>
                        <a:pt x="8582" y="420"/>
                        <a:pt x="8582" y="420"/>
                      </a:cubicBezTo>
                      <a:cubicBezTo>
                        <a:pt x="8581" y="497"/>
                        <a:pt x="8581" y="497"/>
                        <a:pt x="8581" y="497"/>
                      </a:cubicBezTo>
                      <a:lnTo>
                        <a:pt x="8605" y="497"/>
                      </a:lnTo>
                      <a:close/>
                      <a:moveTo>
                        <a:pt x="8551" y="497"/>
                      </a:moveTo>
                      <a:cubicBezTo>
                        <a:pt x="8551" y="420"/>
                        <a:pt x="8551" y="420"/>
                        <a:pt x="8551" y="420"/>
                      </a:cubicBezTo>
                      <a:cubicBezTo>
                        <a:pt x="8527" y="420"/>
                        <a:pt x="8527" y="420"/>
                        <a:pt x="8527" y="420"/>
                      </a:cubicBezTo>
                      <a:cubicBezTo>
                        <a:pt x="8527" y="497"/>
                        <a:pt x="8527" y="497"/>
                        <a:pt x="8527" y="497"/>
                      </a:cubicBezTo>
                      <a:lnTo>
                        <a:pt x="8551" y="497"/>
                      </a:lnTo>
                      <a:close/>
                      <a:moveTo>
                        <a:pt x="8497" y="497"/>
                      </a:moveTo>
                      <a:cubicBezTo>
                        <a:pt x="8497" y="420"/>
                        <a:pt x="8497" y="420"/>
                        <a:pt x="8497" y="420"/>
                      </a:cubicBezTo>
                      <a:cubicBezTo>
                        <a:pt x="8473" y="420"/>
                        <a:pt x="8473" y="420"/>
                        <a:pt x="8473" y="420"/>
                      </a:cubicBezTo>
                      <a:cubicBezTo>
                        <a:pt x="8473" y="497"/>
                        <a:pt x="8473" y="497"/>
                        <a:pt x="8473" y="497"/>
                      </a:cubicBezTo>
                      <a:lnTo>
                        <a:pt x="8497" y="497"/>
                      </a:lnTo>
                      <a:close/>
                      <a:moveTo>
                        <a:pt x="8442" y="497"/>
                      </a:moveTo>
                      <a:cubicBezTo>
                        <a:pt x="8443" y="420"/>
                        <a:pt x="8443" y="420"/>
                        <a:pt x="8443" y="420"/>
                      </a:cubicBezTo>
                      <a:cubicBezTo>
                        <a:pt x="8418" y="420"/>
                        <a:pt x="8418" y="420"/>
                        <a:pt x="8418" y="420"/>
                      </a:cubicBezTo>
                      <a:cubicBezTo>
                        <a:pt x="8418" y="497"/>
                        <a:pt x="8418" y="497"/>
                        <a:pt x="8418" y="497"/>
                      </a:cubicBezTo>
                      <a:lnTo>
                        <a:pt x="8442" y="497"/>
                      </a:lnTo>
                      <a:close/>
                      <a:moveTo>
                        <a:pt x="8388" y="497"/>
                      </a:moveTo>
                      <a:cubicBezTo>
                        <a:pt x="8388" y="420"/>
                        <a:pt x="8388" y="420"/>
                        <a:pt x="8388" y="420"/>
                      </a:cubicBezTo>
                      <a:cubicBezTo>
                        <a:pt x="8364" y="420"/>
                        <a:pt x="8364" y="420"/>
                        <a:pt x="8364" y="420"/>
                      </a:cubicBezTo>
                      <a:cubicBezTo>
                        <a:pt x="8364" y="497"/>
                        <a:pt x="8364" y="497"/>
                        <a:pt x="8364" y="497"/>
                      </a:cubicBezTo>
                      <a:lnTo>
                        <a:pt x="8388" y="497"/>
                      </a:lnTo>
                      <a:close/>
                      <a:moveTo>
                        <a:pt x="8333" y="497"/>
                      </a:moveTo>
                      <a:cubicBezTo>
                        <a:pt x="8333" y="420"/>
                        <a:pt x="8333" y="420"/>
                        <a:pt x="8333" y="420"/>
                      </a:cubicBezTo>
                      <a:cubicBezTo>
                        <a:pt x="8309" y="420"/>
                        <a:pt x="8309" y="420"/>
                        <a:pt x="8309" y="420"/>
                      </a:cubicBezTo>
                      <a:cubicBezTo>
                        <a:pt x="8309" y="497"/>
                        <a:pt x="8309" y="497"/>
                        <a:pt x="8309" y="497"/>
                      </a:cubicBezTo>
                      <a:lnTo>
                        <a:pt x="8333" y="497"/>
                      </a:lnTo>
                      <a:close/>
                      <a:moveTo>
                        <a:pt x="8278" y="497"/>
                      </a:moveTo>
                      <a:cubicBezTo>
                        <a:pt x="8278" y="420"/>
                        <a:pt x="8278" y="420"/>
                        <a:pt x="8278" y="420"/>
                      </a:cubicBezTo>
                      <a:cubicBezTo>
                        <a:pt x="8254" y="420"/>
                        <a:pt x="8254" y="420"/>
                        <a:pt x="8254" y="420"/>
                      </a:cubicBezTo>
                      <a:cubicBezTo>
                        <a:pt x="8254" y="497"/>
                        <a:pt x="8254" y="497"/>
                        <a:pt x="8254" y="497"/>
                      </a:cubicBezTo>
                      <a:lnTo>
                        <a:pt x="8278" y="497"/>
                      </a:lnTo>
                      <a:close/>
                      <a:moveTo>
                        <a:pt x="8223" y="497"/>
                      </a:moveTo>
                      <a:cubicBezTo>
                        <a:pt x="8224" y="420"/>
                        <a:pt x="8224" y="420"/>
                        <a:pt x="8224" y="420"/>
                      </a:cubicBezTo>
                      <a:cubicBezTo>
                        <a:pt x="8199" y="420"/>
                        <a:pt x="8199" y="420"/>
                        <a:pt x="8199" y="420"/>
                      </a:cubicBezTo>
                      <a:cubicBezTo>
                        <a:pt x="8199" y="497"/>
                        <a:pt x="8199" y="497"/>
                        <a:pt x="8199" y="497"/>
                      </a:cubicBezTo>
                      <a:lnTo>
                        <a:pt x="8223" y="497"/>
                      </a:lnTo>
                      <a:close/>
                      <a:moveTo>
                        <a:pt x="8168" y="497"/>
                      </a:moveTo>
                      <a:cubicBezTo>
                        <a:pt x="8169" y="420"/>
                        <a:pt x="8169" y="420"/>
                        <a:pt x="8169" y="420"/>
                      </a:cubicBezTo>
                      <a:cubicBezTo>
                        <a:pt x="8144" y="420"/>
                        <a:pt x="8144" y="420"/>
                        <a:pt x="8144" y="420"/>
                      </a:cubicBezTo>
                      <a:cubicBezTo>
                        <a:pt x="8144" y="497"/>
                        <a:pt x="8144" y="497"/>
                        <a:pt x="8144" y="497"/>
                      </a:cubicBezTo>
                      <a:lnTo>
                        <a:pt x="8168" y="497"/>
                      </a:lnTo>
                      <a:close/>
                      <a:moveTo>
                        <a:pt x="8113" y="497"/>
                      </a:moveTo>
                      <a:cubicBezTo>
                        <a:pt x="8113" y="420"/>
                        <a:pt x="8113" y="420"/>
                        <a:pt x="8113" y="420"/>
                      </a:cubicBezTo>
                      <a:cubicBezTo>
                        <a:pt x="8089" y="420"/>
                        <a:pt x="8089" y="420"/>
                        <a:pt x="8089" y="420"/>
                      </a:cubicBezTo>
                      <a:cubicBezTo>
                        <a:pt x="8089" y="497"/>
                        <a:pt x="8089" y="497"/>
                        <a:pt x="8089" y="497"/>
                      </a:cubicBezTo>
                      <a:lnTo>
                        <a:pt x="8113" y="497"/>
                      </a:lnTo>
                      <a:close/>
                      <a:moveTo>
                        <a:pt x="8058" y="497"/>
                      </a:moveTo>
                      <a:cubicBezTo>
                        <a:pt x="8058" y="420"/>
                        <a:pt x="8058" y="420"/>
                        <a:pt x="8058" y="420"/>
                      </a:cubicBezTo>
                      <a:cubicBezTo>
                        <a:pt x="8055" y="420"/>
                        <a:pt x="8055" y="420"/>
                        <a:pt x="8055" y="420"/>
                      </a:cubicBezTo>
                      <a:cubicBezTo>
                        <a:pt x="8055" y="497"/>
                        <a:pt x="8055" y="497"/>
                        <a:pt x="8055" y="497"/>
                      </a:cubicBezTo>
                      <a:lnTo>
                        <a:pt x="8058" y="497"/>
                      </a:lnTo>
                      <a:close/>
                      <a:moveTo>
                        <a:pt x="7645" y="496"/>
                      </a:moveTo>
                      <a:cubicBezTo>
                        <a:pt x="7645" y="421"/>
                        <a:pt x="7645" y="421"/>
                        <a:pt x="7645" y="421"/>
                      </a:cubicBezTo>
                      <a:cubicBezTo>
                        <a:pt x="7633" y="421"/>
                        <a:pt x="7633" y="421"/>
                        <a:pt x="7633" y="421"/>
                      </a:cubicBezTo>
                      <a:cubicBezTo>
                        <a:pt x="7633" y="496"/>
                        <a:pt x="7633" y="496"/>
                        <a:pt x="7633" y="496"/>
                      </a:cubicBezTo>
                      <a:lnTo>
                        <a:pt x="7645" y="496"/>
                      </a:lnTo>
                      <a:close/>
                      <a:moveTo>
                        <a:pt x="7602" y="496"/>
                      </a:moveTo>
                      <a:cubicBezTo>
                        <a:pt x="7602" y="421"/>
                        <a:pt x="7602" y="421"/>
                        <a:pt x="7602" y="421"/>
                      </a:cubicBezTo>
                      <a:cubicBezTo>
                        <a:pt x="7577" y="421"/>
                        <a:pt x="7577" y="421"/>
                        <a:pt x="7577" y="421"/>
                      </a:cubicBezTo>
                      <a:cubicBezTo>
                        <a:pt x="7577" y="496"/>
                        <a:pt x="7577" y="496"/>
                        <a:pt x="7577" y="496"/>
                      </a:cubicBezTo>
                      <a:lnTo>
                        <a:pt x="7602" y="496"/>
                      </a:lnTo>
                      <a:close/>
                      <a:moveTo>
                        <a:pt x="7546" y="496"/>
                      </a:moveTo>
                      <a:cubicBezTo>
                        <a:pt x="7546" y="421"/>
                        <a:pt x="7546" y="421"/>
                        <a:pt x="7546" y="421"/>
                      </a:cubicBezTo>
                      <a:cubicBezTo>
                        <a:pt x="7521" y="421"/>
                        <a:pt x="7521" y="421"/>
                        <a:pt x="7521" y="421"/>
                      </a:cubicBezTo>
                      <a:cubicBezTo>
                        <a:pt x="7521" y="496"/>
                        <a:pt x="7521" y="496"/>
                        <a:pt x="7521" y="496"/>
                      </a:cubicBezTo>
                      <a:lnTo>
                        <a:pt x="7546" y="496"/>
                      </a:lnTo>
                      <a:close/>
                      <a:moveTo>
                        <a:pt x="7489" y="496"/>
                      </a:moveTo>
                      <a:cubicBezTo>
                        <a:pt x="7489" y="421"/>
                        <a:pt x="7489" y="421"/>
                        <a:pt x="7489" y="421"/>
                      </a:cubicBezTo>
                      <a:cubicBezTo>
                        <a:pt x="7464" y="421"/>
                        <a:pt x="7464" y="421"/>
                        <a:pt x="7464" y="421"/>
                      </a:cubicBezTo>
                      <a:cubicBezTo>
                        <a:pt x="7464" y="496"/>
                        <a:pt x="7464" y="496"/>
                        <a:pt x="7464" y="496"/>
                      </a:cubicBezTo>
                      <a:lnTo>
                        <a:pt x="7489" y="496"/>
                      </a:lnTo>
                      <a:close/>
                      <a:moveTo>
                        <a:pt x="7433" y="496"/>
                      </a:moveTo>
                      <a:cubicBezTo>
                        <a:pt x="7433" y="421"/>
                        <a:pt x="7433" y="421"/>
                        <a:pt x="7433" y="421"/>
                      </a:cubicBezTo>
                      <a:cubicBezTo>
                        <a:pt x="7408" y="421"/>
                        <a:pt x="7408" y="421"/>
                        <a:pt x="7408" y="421"/>
                      </a:cubicBezTo>
                      <a:cubicBezTo>
                        <a:pt x="7408" y="496"/>
                        <a:pt x="7408" y="496"/>
                        <a:pt x="7408" y="496"/>
                      </a:cubicBezTo>
                      <a:lnTo>
                        <a:pt x="7433" y="496"/>
                      </a:lnTo>
                      <a:close/>
                      <a:moveTo>
                        <a:pt x="7376" y="496"/>
                      </a:moveTo>
                      <a:cubicBezTo>
                        <a:pt x="7376" y="421"/>
                        <a:pt x="7376" y="421"/>
                        <a:pt x="7376" y="421"/>
                      </a:cubicBezTo>
                      <a:cubicBezTo>
                        <a:pt x="7351" y="421"/>
                        <a:pt x="7351" y="421"/>
                        <a:pt x="7351" y="421"/>
                      </a:cubicBezTo>
                      <a:cubicBezTo>
                        <a:pt x="7351" y="496"/>
                        <a:pt x="7351" y="496"/>
                        <a:pt x="7351" y="496"/>
                      </a:cubicBezTo>
                      <a:lnTo>
                        <a:pt x="7376" y="496"/>
                      </a:lnTo>
                      <a:close/>
                      <a:moveTo>
                        <a:pt x="7319" y="496"/>
                      </a:moveTo>
                      <a:cubicBezTo>
                        <a:pt x="7320" y="421"/>
                        <a:pt x="7320" y="421"/>
                        <a:pt x="7320" y="421"/>
                      </a:cubicBezTo>
                      <a:cubicBezTo>
                        <a:pt x="7295" y="421"/>
                        <a:pt x="7295" y="421"/>
                        <a:pt x="7295" y="421"/>
                      </a:cubicBezTo>
                      <a:cubicBezTo>
                        <a:pt x="7294" y="496"/>
                        <a:pt x="7294" y="496"/>
                        <a:pt x="7294" y="496"/>
                      </a:cubicBezTo>
                      <a:lnTo>
                        <a:pt x="7319" y="496"/>
                      </a:lnTo>
                      <a:close/>
                      <a:moveTo>
                        <a:pt x="7263" y="496"/>
                      </a:moveTo>
                      <a:cubicBezTo>
                        <a:pt x="7263" y="421"/>
                        <a:pt x="7263" y="421"/>
                        <a:pt x="7263" y="421"/>
                      </a:cubicBezTo>
                      <a:cubicBezTo>
                        <a:pt x="7238" y="421"/>
                        <a:pt x="7238" y="421"/>
                        <a:pt x="7238" y="421"/>
                      </a:cubicBezTo>
                      <a:cubicBezTo>
                        <a:pt x="7238" y="496"/>
                        <a:pt x="7238" y="496"/>
                        <a:pt x="7238" y="496"/>
                      </a:cubicBezTo>
                      <a:lnTo>
                        <a:pt x="7263" y="496"/>
                      </a:lnTo>
                      <a:close/>
                      <a:moveTo>
                        <a:pt x="7206" y="496"/>
                      </a:moveTo>
                      <a:cubicBezTo>
                        <a:pt x="7206" y="421"/>
                        <a:pt x="7206" y="421"/>
                        <a:pt x="7206" y="421"/>
                      </a:cubicBezTo>
                      <a:cubicBezTo>
                        <a:pt x="7174" y="421"/>
                        <a:pt x="7174" y="421"/>
                        <a:pt x="7174" y="421"/>
                      </a:cubicBezTo>
                      <a:cubicBezTo>
                        <a:pt x="7174" y="496"/>
                        <a:pt x="7174" y="496"/>
                        <a:pt x="7174" y="496"/>
                      </a:cubicBezTo>
                      <a:lnTo>
                        <a:pt x="7206" y="496"/>
                      </a:lnTo>
                      <a:close/>
                      <a:moveTo>
                        <a:pt x="7142" y="496"/>
                      </a:moveTo>
                      <a:cubicBezTo>
                        <a:pt x="7142" y="421"/>
                        <a:pt x="7142" y="421"/>
                        <a:pt x="7142" y="421"/>
                      </a:cubicBezTo>
                      <a:cubicBezTo>
                        <a:pt x="7117" y="421"/>
                        <a:pt x="7117" y="421"/>
                        <a:pt x="7117" y="421"/>
                      </a:cubicBezTo>
                      <a:cubicBezTo>
                        <a:pt x="7117" y="496"/>
                        <a:pt x="7117" y="496"/>
                        <a:pt x="7117" y="496"/>
                      </a:cubicBezTo>
                      <a:lnTo>
                        <a:pt x="7142" y="496"/>
                      </a:lnTo>
                      <a:close/>
                      <a:moveTo>
                        <a:pt x="7085" y="496"/>
                      </a:moveTo>
                      <a:cubicBezTo>
                        <a:pt x="7085" y="421"/>
                        <a:pt x="7085" y="421"/>
                        <a:pt x="7085" y="421"/>
                      </a:cubicBezTo>
                      <a:cubicBezTo>
                        <a:pt x="7060" y="421"/>
                        <a:pt x="7060" y="421"/>
                        <a:pt x="7060" y="421"/>
                      </a:cubicBezTo>
                      <a:cubicBezTo>
                        <a:pt x="7060" y="496"/>
                        <a:pt x="7060" y="496"/>
                        <a:pt x="7060" y="496"/>
                      </a:cubicBezTo>
                      <a:lnTo>
                        <a:pt x="7085" y="496"/>
                      </a:lnTo>
                      <a:close/>
                      <a:moveTo>
                        <a:pt x="7028" y="496"/>
                      </a:moveTo>
                      <a:cubicBezTo>
                        <a:pt x="7028" y="421"/>
                        <a:pt x="7028" y="421"/>
                        <a:pt x="7028" y="421"/>
                      </a:cubicBezTo>
                      <a:cubicBezTo>
                        <a:pt x="7002" y="421"/>
                        <a:pt x="7002" y="421"/>
                        <a:pt x="7002" y="421"/>
                      </a:cubicBezTo>
                      <a:cubicBezTo>
                        <a:pt x="7002" y="495"/>
                        <a:pt x="7002" y="495"/>
                        <a:pt x="7002" y="495"/>
                      </a:cubicBezTo>
                      <a:cubicBezTo>
                        <a:pt x="6997" y="496"/>
                        <a:pt x="6997" y="496"/>
                        <a:pt x="6997" y="496"/>
                      </a:cubicBezTo>
                      <a:lnTo>
                        <a:pt x="7028" y="496"/>
                      </a:lnTo>
                      <a:close/>
                      <a:moveTo>
                        <a:pt x="6970" y="496"/>
                      </a:moveTo>
                      <a:cubicBezTo>
                        <a:pt x="6970" y="421"/>
                        <a:pt x="6970" y="421"/>
                        <a:pt x="6970" y="421"/>
                      </a:cubicBezTo>
                      <a:cubicBezTo>
                        <a:pt x="6945" y="421"/>
                        <a:pt x="6945" y="421"/>
                        <a:pt x="6945" y="421"/>
                      </a:cubicBezTo>
                      <a:cubicBezTo>
                        <a:pt x="6945" y="496"/>
                        <a:pt x="6945" y="496"/>
                        <a:pt x="6945" y="496"/>
                      </a:cubicBezTo>
                      <a:lnTo>
                        <a:pt x="6970" y="496"/>
                      </a:lnTo>
                      <a:close/>
                      <a:moveTo>
                        <a:pt x="6913" y="496"/>
                      </a:moveTo>
                      <a:cubicBezTo>
                        <a:pt x="6913" y="421"/>
                        <a:pt x="6913" y="421"/>
                        <a:pt x="6913" y="421"/>
                      </a:cubicBezTo>
                      <a:cubicBezTo>
                        <a:pt x="6887" y="421"/>
                        <a:pt x="6887" y="421"/>
                        <a:pt x="6887" y="421"/>
                      </a:cubicBezTo>
                      <a:cubicBezTo>
                        <a:pt x="6887" y="496"/>
                        <a:pt x="6887" y="496"/>
                        <a:pt x="6887" y="496"/>
                      </a:cubicBezTo>
                      <a:lnTo>
                        <a:pt x="6913" y="496"/>
                      </a:lnTo>
                      <a:close/>
                      <a:moveTo>
                        <a:pt x="6855" y="496"/>
                      </a:moveTo>
                      <a:cubicBezTo>
                        <a:pt x="6855" y="421"/>
                        <a:pt x="6855" y="421"/>
                        <a:pt x="6855" y="421"/>
                      </a:cubicBezTo>
                      <a:cubicBezTo>
                        <a:pt x="6830" y="421"/>
                        <a:pt x="6830" y="421"/>
                        <a:pt x="6830" y="421"/>
                      </a:cubicBezTo>
                      <a:cubicBezTo>
                        <a:pt x="6829" y="496"/>
                        <a:pt x="6829" y="496"/>
                        <a:pt x="6829" y="496"/>
                      </a:cubicBezTo>
                      <a:lnTo>
                        <a:pt x="6855" y="496"/>
                      </a:lnTo>
                      <a:close/>
                      <a:moveTo>
                        <a:pt x="6797" y="496"/>
                      </a:moveTo>
                      <a:cubicBezTo>
                        <a:pt x="6797" y="421"/>
                        <a:pt x="6797" y="421"/>
                        <a:pt x="6797" y="421"/>
                      </a:cubicBezTo>
                      <a:cubicBezTo>
                        <a:pt x="6772" y="421"/>
                        <a:pt x="6772" y="421"/>
                        <a:pt x="6772" y="421"/>
                      </a:cubicBezTo>
                      <a:cubicBezTo>
                        <a:pt x="6772" y="495"/>
                        <a:pt x="6772" y="495"/>
                        <a:pt x="6772" y="495"/>
                      </a:cubicBezTo>
                      <a:lnTo>
                        <a:pt x="6797" y="496"/>
                      </a:lnTo>
                      <a:close/>
                      <a:moveTo>
                        <a:pt x="6739" y="495"/>
                      </a:moveTo>
                      <a:cubicBezTo>
                        <a:pt x="6739" y="421"/>
                        <a:pt x="6739" y="421"/>
                        <a:pt x="6739" y="421"/>
                      </a:cubicBezTo>
                      <a:cubicBezTo>
                        <a:pt x="6714" y="421"/>
                        <a:pt x="6714" y="421"/>
                        <a:pt x="6714" y="421"/>
                      </a:cubicBezTo>
                      <a:cubicBezTo>
                        <a:pt x="6714" y="495"/>
                        <a:pt x="6714" y="495"/>
                        <a:pt x="6714" y="495"/>
                      </a:cubicBezTo>
                      <a:lnTo>
                        <a:pt x="6739" y="495"/>
                      </a:lnTo>
                      <a:close/>
                      <a:moveTo>
                        <a:pt x="6681" y="495"/>
                      </a:moveTo>
                      <a:cubicBezTo>
                        <a:pt x="6681" y="421"/>
                        <a:pt x="6681" y="421"/>
                        <a:pt x="6681" y="421"/>
                      </a:cubicBezTo>
                      <a:cubicBezTo>
                        <a:pt x="6656" y="421"/>
                        <a:pt x="6656" y="421"/>
                        <a:pt x="6656" y="421"/>
                      </a:cubicBezTo>
                      <a:cubicBezTo>
                        <a:pt x="6656" y="495"/>
                        <a:pt x="6656" y="495"/>
                        <a:pt x="6656" y="495"/>
                      </a:cubicBezTo>
                      <a:lnTo>
                        <a:pt x="6681" y="495"/>
                      </a:lnTo>
                      <a:close/>
                      <a:moveTo>
                        <a:pt x="6623" y="495"/>
                      </a:moveTo>
                      <a:cubicBezTo>
                        <a:pt x="6623" y="421"/>
                        <a:pt x="6623" y="421"/>
                        <a:pt x="6623" y="421"/>
                      </a:cubicBezTo>
                      <a:cubicBezTo>
                        <a:pt x="6598" y="421"/>
                        <a:pt x="6598" y="421"/>
                        <a:pt x="6598" y="421"/>
                      </a:cubicBezTo>
                      <a:cubicBezTo>
                        <a:pt x="6597" y="495"/>
                        <a:pt x="6597" y="495"/>
                        <a:pt x="6597" y="495"/>
                      </a:cubicBezTo>
                      <a:lnTo>
                        <a:pt x="6623" y="495"/>
                      </a:lnTo>
                      <a:close/>
                      <a:moveTo>
                        <a:pt x="6565" y="495"/>
                      </a:moveTo>
                      <a:cubicBezTo>
                        <a:pt x="6565" y="421"/>
                        <a:pt x="6565" y="421"/>
                        <a:pt x="6565" y="421"/>
                      </a:cubicBezTo>
                      <a:cubicBezTo>
                        <a:pt x="6539" y="421"/>
                        <a:pt x="6539" y="421"/>
                        <a:pt x="6539" y="421"/>
                      </a:cubicBezTo>
                      <a:cubicBezTo>
                        <a:pt x="6539" y="495"/>
                        <a:pt x="6539" y="495"/>
                        <a:pt x="6539" y="495"/>
                      </a:cubicBezTo>
                      <a:lnTo>
                        <a:pt x="6565" y="495"/>
                      </a:lnTo>
                      <a:close/>
                      <a:moveTo>
                        <a:pt x="6507" y="495"/>
                      </a:moveTo>
                      <a:cubicBezTo>
                        <a:pt x="6507" y="421"/>
                        <a:pt x="6507" y="421"/>
                        <a:pt x="6507" y="421"/>
                      </a:cubicBezTo>
                      <a:cubicBezTo>
                        <a:pt x="6481" y="421"/>
                        <a:pt x="6481" y="421"/>
                        <a:pt x="6481" y="421"/>
                      </a:cubicBezTo>
                      <a:cubicBezTo>
                        <a:pt x="6481" y="495"/>
                        <a:pt x="6481" y="495"/>
                        <a:pt x="6481" y="495"/>
                      </a:cubicBezTo>
                      <a:lnTo>
                        <a:pt x="6507" y="495"/>
                      </a:lnTo>
                      <a:close/>
                      <a:moveTo>
                        <a:pt x="6448" y="495"/>
                      </a:moveTo>
                      <a:cubicBezTo>
                        <a:pt x="6448" y="421"/>
                        <a:pt x="6448" y="421"/>
                        <a:pt x="6448" y="421"/>
                      </a:cubicBezTo>
                      <a:cubicBezTo>
                        <a:pt x="6422" y="421"/>
                        <a:pt x="6422" y="421"/>
                        <a:pt x="6422" y="421"/>
                      </a:cubicBezTo>
                      <a:cubicBezTo>
                        <a:pt x="6422" y="495"/>
                        <a:pt x="6422" y="495"/>
                        <a:pt x="6422" y="495"/>
                      </a:cubicBezTo>
                      <a:lnTo>
                        <a:pt x="6448" y="495"/>
                      </a:lnTo>
                      <a:close/>
                      <a:moveTo>
                        <a:pt x="6389" y="495"/>
                      </a:moveTo>
                      <a:cubicBezTo>
                        <a:pt x="6389" y="421"/>
                        <a:pt x="6389" y="421"/>
                        <a:pt x="6389" y="421"/>
                      </a:cubicBezTo>
                      <a:cubicBezTo>
                        <a:pt x="6364" y="421"/>
                        <a:pt x="6364" y="421"/>
                        <a:pt x="6364" y="421"/>
                      </a:cubicBezTo>
                      <a:cubicBezTo>
                        <a:pt x="6363" y="495"/>
                        <a:pt x="6363" y="495"/>
                        <a:pt x="6363" y="495"/>
                      </a:cubicBezTo>
                      <a:lnTo>
                        <a:pt x="6389" y="495"/>
                      </a:lnTo>
                      <a:close/>
                      <a:moveTo>
                        <a:pt x="6331" y="495"/>
                      </a:moveTo>
                      <a:cubicBezTo>
                        <a:pt x="6331" y="421"/>
                        <a:pt x="6331" y="421"/>
                        <a:pt x="6331" y="421"/>
                      </a:cubicBezTo>
                      <a:cubicBezTo>
                        <a:pt x="6301" y="421"/>
                        <a:pt x="6301" y="421"/>
                        <a:pt x="6301" y="421"/>
                      </a:cubicBezTo>
                      <a:cubicBezTo>
                        <a:pt x="6301" y="495"/>
                        <a:pt x="6301" y="495"/>
                        <a:pt x="6301" y="495"/>
                      </a:cubicBezTo>
                      <a:cubicBezTo>
                        <a:pt x="6297" y="495"/>
                        <a:pt x="6297" y="495"/>
                        <a:pt x="6297" y="495"/>
                      </a:cubicBezTo>
                      <a:lnTo>
                        <a:pt x="6331" y="495"/>
                      </a:lnTo>
                      <a:close/>
                      <a:moveTo>
                        <a:pt x="6268" y="495"/>
                      </a:moveTo>
                      <a:cubicBezTo>
                        <a:pt x="6268" y="421"/>
                        <a:pt x="6268" y="421"/>
                        <a:pt x="6268" y="421"/>
                      </a:cubicBezTo>
                      <a:cubicBezTo>
                        <a:pt x="6242" y="421"/>
                        <a:pt x="6242" y="421"/>
                        <a:pt x="6242" y="421"/>
                      </a:cubicBezTo>
                      <a:cubicBezTo>
                        <a:pt x="6242" y="495"/>
                        <a:pt x="6242" y="495"/>
                        <a:pt x="6242" y="495"/>
                      </a:cubicBezTo>
                      <a:lnTo>
                        <a:pt x="6268" y="495"/>
                      </a:lnTo>
                      <a:close/>
                      <a:moveTo>
                        <a:pt x="6209" y="495"/>
                      </a:moveTo>
                      <a:cubicBezTo>
                        <a:pt x="6209" y="421"/>
                        <a:pt x="6209" y="421"/>
                        <a:pt x="6209" y="421"/>
                      </a:cubicBezTo>
                      <a:cubicBezTo>
                        <a:pt x="6183" y="421"/>
                        <a:pt x="6183" y="421"/>
                        <a:pt x="6183" y="421"/>
                      </a:cubicBezTo>
                      <a:cubicBezTo>
                        <a:pt x="6183" y="495"/>
                        <a:pt x="6183" y="495"/>
                        <a:pt x="6183" y="495"/>
                      </a:cubicBezTo>
                      <a:lnTo>
                        <a:pt x="6209" y="495"/>
                      </a:lnTo>
                      <a:close/>
                      <a:moveTo>
                        <a:pt x="6150" y="495"/>
                      </a:moveTo>
                      <a:cubicBezTo>
                        <a:pt x="6150" y="421"/>
                        <a:pt x="6150" y="421"/>
                        <a:pt x="6150" y="421"/>
                      </a:cubicBezTo>
                      <a:cubicBezTo>
                        <a:pt x="6124" y="421"/>
                        <a:pt x="6124" y="421"/>
                        <a:pt x="6124" y="421"/>
                      </a:cubicBezTo>
                      <a:cubicBezTo>
                        <a:pt x="6123" y="492"/>
                        <a:pt x="6123" y="492"/>
                        <a:pt x="6123" y="492"/>
                      </a:cubicBezTo>
                      <a:cubicBezTo>
                        <a:pt x="6111" y="494"/>
                        <a:pt x="6111" y="494"/>
                        <a:pt x="6111" y="494"/>
                      </a:cubicBezTo>
                      <a:cubicBezTo>
                        <a:pt x="6111" y="495"/>
                        <a:pt x="6111" y="495"/>
                        <a:pt x="6111" y="495"/>
                      </a:cubicBezTo>
                      <a:lnTo>
                        <a:pt x="6150" y="495"/>
                      </a:lnTo>
                      <a:close/>
                      <a:moveTo>
                        <a:pt x="5672" y="494"/>
                      </a:moveTo>
                      <a:cubicBezTo>
                        <a:pt x="5672" y="422"/>
                        <a:pt x="5672" y="422"/>
                        <a:pt x="5672" y="422"/>
                      </a:cubicBezTo>
                      <a:cubicBezTo>
                        <a:pt x="5646" y="422"/>
                        <a:pt x="5646" y="422"/>
                        <a:pt x="5646" y="422"/>
                      </a:cubicBezTo>
                      <a:cubicBezTo>
                        <a:pt x="5646" y="494"/>
                        <a:pt x="5646" y="494"/>
                        <a:pt x="5646" y="494"/>
                      </a:cubicBezTo>
                      <a:lnTo>
                        <a:pt x="5672" y="494"/>
                      </a:lnTo>
                      <a:close/>
                      <a:moveTo>
                        <a:pt x="5612" y="494"/>
                      </a:moveTo>
                      <a:cubicBezTo>
                        <a:pt x="5612" y="422"/>
                        <a:pt x="5612" y="422"/>
                        <a:pt x="5612" y="422"/>
                      </a:cubicBezTo>
                      <a:cubicBezTo>
                        <a:pt x="5585" y="422"/>
                        <a:pt x="5585" y="422"/>
                        <a:pt x="5585" y="422"/>
                      </a:cubicBezTo>
                      <a:cubicBezTo>
                        <a:pt x="5585" y="494"/>
                        <a:pt x="5585" y="494"/>
                        <a:pt x="5585" y="494"/>
                      </a:cubicBezTo>
                      <a:lnTo>
                        <a:pt x="5612" y="494"/>
                      </a:lnTo>
                      <a:close/>
                      <a:moveTo>
                        <a:pt x="5552" y="494"/>
                      </a:moveTo>
                      <a:cubicBezTo>
                        <a:pt x="5552" y="422"/>
                        <a:pt x="5552" y="422"/>
                        <a:pt x="5552" y="422"/>
                      </a:cubicBezTo>
                      <a:cubicBezTo>
                        <a:pt x="5525" y="422"/>
                        <a:pt x="5525" y="422"/>
                        <a:pt x="5525" y="422"/>
                      </a:cubicBezTo>
                      <a:cubicBezTo>
                        <a:pt x="5525" y="494"/>
                        <a:pt x="5525" y="494"/>
                        <a:pt x="5525" y="494"/>
                      </a:cubicBezTo>
                      <a:lnTo>
                        <a:pt x="5552" y="494"/>
                      </a:lnTo>
                      <a:close/>
                      <a:moveTo>
                        <a:pt x="5465" y="494"/>
                      </a:moveTo>
                      <a:cubicBezTo>
                        <a:pt x="5491" y="494"/>
                        <a:pt x="5491" y="494"/>
                        <a:pt x="5491" y="494"/>
                      </a:cubicBezTo>
                      <a:cubicBezTo>
                        <a:pt x="5491" y="422"/>
                        <a:pt x="5491" y="422"/>
                        <a:pt x="5491" y="422"/>
                      </a:cubicBezTo>
                      <a:cubicBezTo>
                        <a:pt x="5465" y="422"/>
                        <a:pt x="5465" y="422"/>
                        <a:pt x="5465" y="422"/>
                      </a:cubicBezTo>
                      <a:lnTo>
                        <a:pt x="5465" y="494"/>
                      </a:lnTo>
                      <a:close/>
                      <a:moveTo>
                        <a:pt x="5388" y="494"/>
                      </a:moveTo>
                      <a:cubicBezTo>
                        <a:pt x="5425" y="495"/>
                        <a:pt x="5425" y="495"/>
                        <a:pt x="5425" y="495"/>
                      </a:cubicBezTo>
                      <a:cubicBezTo>
                        <a:pt x="5425" y="422"/>
                        <a:pt x="5425" y="422"/>
                        <a:pt x="5425" y="422"/>
                      </a:cubicBezTo>
                      <a:cubicBezTo>
                        <a:pt x="5388" y="422"/>
                        <a:pt x="5388" y="422"/>
                        <a:pt x="5388" y="422"/>
                      </a:cubicBezTo>
                      <a:lnTo>
                        <a:pt x="5388" y="494"/>
                      </a:lnTo>
                      <a:close/>
                      <a:moveTo>
                        <a:pt x="5327" y="494"/>
                      </a:moveTo>
                      <a:cubicBezTo>
                        <a:pt x="5359" y="493"/>
                        <a:pt x="5359" y="493"/>
                        <a:pt x="5359" y="493"/>
                      </a:cubicBezTo>
                      <a:cubicBezTo>
                        <a:pt x="5359" y="421"/>
                        <a:pt x="5359" y="421"/>
                        <a:pt x="5359" y="421"/>
                      </a:cubicBezTo>
                      <a:cubicBezTo>
                        <a:pt x="5327" y="422"/>
                        <a:pt x="5327" y="422"/>
                        <a:pt x="5327" y="422"/>
                      </a:cubicBezTo>
                      <a:lnTo>
                        <a:pt x="5327" y="494"/>
                      </a:lnTo>
                      <a:close/>
                      <a:moveTo>
                        <a:pt x="5267" y="494"/>
                      </a:moveTo>
                      <a:cubicBezTo>
                        <a:pt x="5293" y="494"/>
                        <a:pt x="5293" y="494"/>
                        <a:pt x="5293" y="494"/>
                      </a:cubicBezTo>
                      <a:cubicBezTo>
                        <a:pt x="5293" y="422"/>
                        <a:pt x="5293" y="422"/>
                        <a:pt x="5293" y="422"/>
                      </a:cubicBezTo>
                      <a:cubicBezTo>
                        <a:pt x="5267" y="422"/>
                        <a:pt x="5267" y="422"/>
                        <a:pt x="5267" y="422"/>
                      </a:cubicBezTo>
                      <a:lnTo>
                        <a:pt x="5267" y="494"/>
                      </a:lnTo>
                      <a:close/>
                      <a:moveTo>
                        <a:pt x="5205" y="494"/>
                      </a:moveTo>
                      <a:cubicBezTo>
                        <a:pt x="5232" y="494"/>
                        <a:pt x="5232" y="494"/>
                        <a:pt x="5232" y="494"/>
                      </a:cubicBezTo>
                      <a:cubicBezTo>
                        <a:pt x="5232" y="422"/>
                        <a:pt x="5232" y="422"/>
                        <a:pt x="5232" y="422"/>
                      </a:cubicBezTo>
                      <a:cubicBezTo>
                        <a:pt x="5205" y="422"/>
                        <a:pt x="5205" y="422"/>
                        <a:pt x="5205" y="422"/>
                      </a:cubicBezTo>
                      <a:lnTo>
                        <a:pt x="5205" y="494"/>
                      </a:lnTo>
                      <a:close/>
                      <a:moveTo>
                        <a:pt x="5144" y="494"/>
                      </a:moveTo>
                      <a:cubicBezTo>
                        <a:pt x="5171" y="494"/>
                        <a:pt x="5171" y="494"/>
                        <a:pt x="5171" y="494"/>
                      </a:cubicBezTo>
                      <a:cubicBezTo>
                        <a:pt x="5171" y="422"/>
                        <a:pt x="5171" y="422"/>
                        <a:pt x="5171" y="422"/>
                      </a:cubicBezTo>
                      <a:cubicBezTo>
                        <a:pt x="5144" y="422"/>
                        <a:pt x="5144" y="422"/>
                        <a:pt x="5144" y="422"/>
                      </a:cubicBezTo>
                      <a:lnTo>
                        <a:pt x="5144" y="494"/>
                      </a:lnTo>
                      <a:close/>
                      <a:moveTo>
                        <a:pt x="5083" y="494"/>
                      </a:moveTo>
                      <a:cubicBezTo>
                        <a:pt x="5110" y="494"/>
                        <a:pt x="5110" y="494"/>
                        <a:pt x="5110" y="494"/>
                      </a:cubicBezTo>
                      <a:cubicBezTo>
                        <a:pt x="5110" y="422"/>
                        <a:pt x="5110" y="422"/>
                        <a:pt x="5110" y="422"/>
                      </a:cubicBezTo>
                      <a:cubicBezTo>
                        <a:pt x="5083" y="422"/>
                        <a:pt x="5083" y="422"/>
                        <a:pt x="5083" y="422"/>
                      </a:cubicBezTo>
                      <a:lnTo>
                        <a:pt x="5083" y="494"/>
                      </a:lnTo>
                      <a:close/>
                      <a:moveTo>
                        <a:pt x="5021" y="494"/>
                      </a:moveTo>
                      <a:cubicBezTo>
                        <a:pt x="5049" y="494"/>
                        <a:pt x="5049" y="494"/>
                        <a:pt x="5049" y="494"/>
                      </a:cubicBezTo>
                      <a:cubicBezTo>
                        <a:pt x="5049" y="422"/>
                        <a:pt x="5049" y="422"/>
                        <a:pt x="5049" y="422"/>
                      </a:cubicBezTo>
                      <a:cubicBezTo>
                        <a:pt x="5021" y="422"/>
                        <a:pt x="5021" y="422"/>
                        <a:pt x="5021" y="422"/>
                      </a:cubicBezTo>
                      <a:lnTo>
                        <a:pt x="5021" y="494"/>
                      </a:lnTo>
                      <a:close/>
                      <a:moveTo>
                        <a:pt x="4960" y="494"/>
                      </a:moveTo>
                      <a:cubicBezTo>
                        <a:pt x="4987" y="494"/>
                        <a:pt x="4987" y="494"/>
                        <a:pt x="4987" y="494"/>
                      </a:cubicBezTo>
                      <a:cubicBezTo>
                        <a:pt x="4987" y="422"/>
                        <a:pt x="4987" y="422"/>
                        <a:pt x="4987" y="422"/>
                      </a:cubicBezTo>
                      <a:cubicBezTo>
                        <a:pt x="4960" y="422"/>
                        <a:pt x="4960" y="422"/>
                        <a:pt x="4960" y="422"/>
                      </a:cubicBezTo>
                      <a:lnTo>
                        <a:pt x="4960" y="494"/>
                      </a:lnTo>
                      <a:close/>
                      <a:moveTo>
                        <a:pt x="4898" y="494"/>
                      </a:moveTo>
                      <a:cubicBezTo>
                        <a:pt x="4925" y="494"/>
                        <a:pt x="4925" y="494"/>
                        <a:pt x="4925" y="494"/>
                      </a:cubicBezTo>
                      <a:cubicBezTo>
                        <a:pt x="4925" y="422"/>
                        <a:pt x="4925" y="422"/>
                        <a:pt x="4925" y="422"/>
                      </a:cubicBezTo>
                      <a:cubicBezTo>
                        <a:pt x="4898" y="422"/>
                        <a:pt x="4898" y="422"/>
                        <a:pt x="4898" y="422"/>
                      </a:cubicBezTo>
                      <a:lnTo>
                        <a:pt x="4898" y="494"/>
                      </a:lnTo>
                      <a:close/>
                      <a:moveTo>
                        <a:pt x="4836" y="494"/>
                      </a:moveTo>
                      <a:cubicBezTo>
                        <a:pt x="4864" y="494"/>
                        <a:pt x="4864" y="494"/>
                        <a:pt x="4864" y="494"/>
                      </a:cubicBezTo>
                      <a:cubicBezTo>
                        <a:pt x="4864" y="422"/>
                        <a:pt x="4864" y="422"/>
                        <a:pt x="4864" y="422"/>
                      </a:cubicBezTo>
                      <a:cubicBezTo>
                        <a:pt x="4836" y="422"/>
                        <a:pt x="4836" y="422"/>
                        <a:pt x="4836" y="422"/>
                      </a:cubicBezTo>
                      <a:lnTo>
                        <a:pt x="4836" y="494"/>
                      </a:lnTo>
                      <a:close/>
                      <a:moveTo>
                        <a:pt x="4774" y="494"/>
                      </a:moveTo>
                      <a:cubicBezTo>
                        <a:pt x="4802" y="494"/>
                        <a:pt x="4802" y="494"/>
                        <a:pt x="4802" y="494"/>
                      </a:cubicBezTo>
                      <a:cubicBezTo>
                        <a:pt x="4802" y="422"/>
                        <a:pt x="4802" y="422"/>
                        <a:pt x="4802" y="422"/>
                      </a:cubicBezTo>
                      <a:cubicBezTo>
                        <a:pt x="4774" y="422"/>
                        <a:pt x="4774" y="422"/>
                        <a:pt x="4774" y="422"/>
                      </a:cubicBezTo>
                      <a:lnTo>
                        <a:pt x="4774" y="494"/>
                      </a:lnTo>
                      <a:close/>
                      <a:moveTo>
                        <a:pt x="4712" y="494"/>
                      </a:moveTo>
                      <a:cubicBezTo>
                        <a:pt x="4740" y="494"/>
                        <a:pt x="4740" y="494"/>
                        <a:pt x="4740" y="494"/>
                      </a:cubicBezTo>
                      <a:cubicBezTo>
                        <a:pt x="4740" y="422"/>
                        <a:pt x="4740" y="422"/>
                        <a:pt x="4740" y="422"/>
                      </a:cubicBezTo>
                      <a:cubicBezTo>
                        <a:pt x="4712" y="422"/>
                        <a:pt x="4712" y="422"/>
                        <a:pt x="4712" y="422"/>
                      </a:cubicBezTo>
                      <a:lnTo>
                        <a:pt x="4712" y="494"/>
                      </a:lnTo>
                      <a:close/>
                      <a:moveTo>
                        <a:pt x="4650" y="494"/>
                      </a:moveTo>
                      <a:cubicBezTo>
                        <a:pt x="4677" y="494"/>
                        <a:pt x="4677" y="494"/>
                        <a:pt x="4677" y="494"/>
                      </a:cubicBezTo>
                      <a:cubicBezTo>
                        <a:pt x="4677" y="422"/>
                        <a:pt x="4677" y="422"/>
                        <a:pt x="4677" y="422"/>
                      </a:cubicBezTo>
                      <a:cubicBezTo>
                        <a:pt x="4650" y="422"/>
                        <a:pt x="4650" y="422"/>
                        <a:pt x="4650" y="422"/>
                      </a:cubicBezTo>
                      <a:lnTo>
                        <a:pt x="4650" y="494"/>
                      </a:lnTo>
                      <a:close/>
                      <a:moveTo>
                        <a:pt x="4587" y="493"/>
                      </a:moveTo>
                      <a:cubicBezTo>
                        <a:pt x="4615" y="493"/>
                        <a:pt x="4615" y="493"/>
                        <a:pt x="4615" y="493"/>
                      </a:cubicBezTo>
                      <a:cubicBezTo>
                        <a:pt x="4615" y="422"/>
                        <a:pt x="4615" y="422"/>
                        <a:pt x="4615" y="422"/>
                      </a:cubicBezTo>
                      <a:cubicBezTo>
                        <a:pt x="4587" y="422"/>
                        <a:pt x="4587" y="422"/>
                        <a:pt x="4587" y="422"/>
                      </a:cubicBezTo>
                      <a:lnTo>
                        <a:pt x="4587" y="493"/>
                      </a:lnTo>
                      <a:close/>
                      <a:moveTo>
                        <a:pt x="4525" y="493"/>
                      </a:moveTo>
                      <a:cubicBezTo>
                        <a:pt x="4553" y="493"/>
                        <a:pt x="4553" y="493"/>
                        <a:pt x="4553" y="493"/>
                      </a:cubicBezTo>
                      <a:cubicBezTo>
                        <a:pt x="4553" y="422"/>
                        <a:pt x="4553" y="422"/>
                        <a:pt x="4553" y="422"/>
                      </a:cubicBezTo>
                      <a:cubicBezTo>
                        <a:pt x="4525" y="422"/>
                        <a:pt x="4525" y="422"/>
                        <a:pt x="4525" y="422"/>
                      </a:cubicBezTo>
                      <a:lnTo>
                        <a:pt x="4525" y="493"/>
                      </a:lnTo>
                      <a:close/>
                      <a:moveTo>
                        <a:pt x="4459" y="493"/>
                      </a:moveTo>
                      <a:cubicBezTo>
                        <a:pt x="4490" y="493"/>
                        <a:pt x="4490" y="493"/>
                        <a:pt x="4490" y="493"/>
                      </a:cubicBezTo>
                      <a:cubicBezTo>
                        <a:pt x="4490" y="422"/>
                        <a:pt x="4490" y="422"/>
                        <a:pt x="4490" y="422"/>
                      </a:cubicBezTo>
                      <a:cubicBezTo>
                        <a:pt x="4459" y="422"/>
                        <a:pt x="4459" y="422"/>
                        <a:pt x="4459" y="422"/>
                      </a:cubicBezTo>
                      <a:lnTo>
                        <a:pt x="4459" y="493"/>
                      </a:lnTo>
                      <a:close/>
                      <a:moveTo>
                        <a:pt x="4396" y="493"/>
                      </a:moveTo>
                      <a:cubicBezTo>
                        <a:pt x="4424" y="493"/>
                        <a:pt x="4424" y="493"/>
                        <a:pt x="4424" y="493"/>
                      </a:cubicBezTo>
                      <a:cubicBezTo>
                        <a:pt x="4424" y="422"/>
                        <a:pt x="4424" y="422"/>
                        <a:pt x="4424" y="422"/>
                      </a:cubicBezTo>
                      <a:cubicBezTo>
                        <a:pt x="4396" y="422"/>
                        <a:pt x="4396" y="422"/>
                        <a:pt x="4396" y="422"/>
                      </a:cubicBezTo>
                      <a:lnTo>
                        <a:pt x="4396" y="493"/>
                      </a:lnTo>
                      <a:close/>
                      <a:moveTo>
                        <a:pt x="4333" y="493"/>
                      </a:moveTo>
                      <a:cubicBezTo>
                        <a:pt x="4361" y="493"/>
                        <a:pt x="4361" y="493"/>
                        <a:pt x="4361" y="493"/>
                      </a:cubicBezTo>
                      <a:cubicBezTo>
                        <a:pt x="4361" y="422"/>
                        <a:pt x="4361" y="422"/>
                        <a:pt x="4361" y="422"/>
                      </a:cubicBezTo>
                      <a:cubicBezTo>
                        <a:pt x="4333" y="422"/>
                        <a:pt x="4333" y="422"/>
                        <a:pt x="4333" y="422"/>
                      </a:cubicBezTo>
                      <a:lnTo>
                        <a:pt x="4333" y="493"/>
                      </a:lnTo>
                      <a:close/>
                      <a:moveTo>
                        <a:pt x="4270" y="493"/>
                      </a:moveTo>
                      <a:cubicBezTo>
                        <a:pt x="4298" y="493"/>
                        <a:pt x="4298" y="493"/>
                        <a:pt x="4298" y="493"/>
                      </a:cubicBezTo>
                      <a:cubicBezTo>
                        <a:pt x="4298" y="422"/>
                        <a:pt x="4298" y="422"/>
                        <a:pt x="4298" y="422"/>
                      </a:cubicBezTo>
                      <a:cubicBezTo>
                        <a:pt x="4270" y="422"/>
                        <a:pt x="4270" y="422"/>
                        <a:pt x="4270" y="422"/>
                      </a:cubicBezTo>
                      <a:lnTo>
                        <a:pt x="4270" y="493"/>
                      </a:lnTo>
                      <a:close/>
                      <a:moveTo>
                        <a:pt x="4235" y="493"/>
                      </a:moveTo>
                      <a:cubicBezTo>
                        <a:pt x="4234" y="422"/>
                        <a:pt x="4234" y="422"/>
                        <a:pt x="4234" y="422"/>
                      </a:cubicBezTo>
                      <a:cubicBezTo>
                        <a:pt x="4211" y="422"/>
                        <a:pt x="4211" y="422"/>
                        <a:pt x="4211" y="422"/>
                      </a:cubicBezTo>
                      <a:cubicBezTo>
                        <a:pt x="4211" y="493"/>
                        <a:pt x="4211" y="493"/>
                        <a:pt x="4211" y="493"/>
                      </a:cubicBezTo>
                      <a:lnTo>
                        <a:pt x="4235" y="493"/>
                      </a:lnTo>
                      <a:close/>
                      <a:moveTo>
                        <a:pt x="3760" y="493"/>
                      </a:moveTo>
                      <a:cubicBezTo>
                        <a:pt x="3789" y="493"/>
                        <a:pt x="3789" y="493"/>
                        <a:pt x="3789" y="493"/>
                      </a:cubicBezTo>
                      <a:cubicBezTo>
                        <a:pt x="3789" y="423"/>
                        <a:pt x="3789" y="423"/>
                        <a:pt x="3789" y="423"/>
                      </a:cubicBezTo>
                      <a:cubicBezTo>
                        <a:pt x="3760" y="423"/>
                        <a:pt x="3760" y="423"/>
                        <a:pt x="3760" y="423"/>
                      </a:cubicBezTo>
                      <a:lnTo>
                        <a:pt x="3760" y="493"/>
                      </a:lnTo>
                      <a:close/>
                      <a:moveTo>
                        <a:pt x="3696" y="493"/>
                      </a:moveTo>
                      <a:cubicBezTo>
                        <a:pt x="3725" y="493"/>
                        <a:pt x="3725" y="493"/>
                        <a:pt x="3725" y="493"/>
                      </a:cubicBezTo>
                      <a:cubicBezTo>
                        <a:pt x="3724" y="423"/>
                        <a:pt x="3724" y="423"/>
                        <a:pt x="3724" y="423"/>
                      </a:cubicBezTo>
                      <a:cubicBezTo>
                        <a:pt x="3696" y="423"/>
                        <a:pt x="3696" y="423"/>
                        <a:pt x="3696" y="423"/>
                      </a:cubicBezTo>
                      <a:lnTo>
                        <a:pt x="3696" y="493"/>
                      </a:lnTo>
                      <a:close/>
                      <a:moveTo>
                        <a:pt x="3632" y="493"/>
                      </a:moveTo>
                      <a:cubicBezTo>
                        <a:pt x="3660" y="493"/>
                        <a:pt x="3660" y="493"/>
                        <a:pt x="3660" y="493"/>
                      </a:cubicBezTo>
                      <a:cubicBezTo>
                        <a:pt x="3660" y="423"/>
                        <a:pt x="3660" y="423"/>
                        <a:pt x="3660" y="423"/>
                      </a:cubicBezTo>
                      <a:cubicBezTo>
                        <a:pt x="3632" y="423"/>
                        <a:pt x="3632" y="423"/>
                        <a:pt x="3632" y="423"/>
                      </a:cubicBezTo>
                      <a:lnTo>
                        <a:pt x="3632" y="493"/>
                      </a:lnTo>
                      <a:close/>
                      <a:moveTo>
                        <a:pt x="3567" y="493"/>
                      </a:moveTo>
                      <a:cubicBezTo>
                        <a:pt x="3596" y="493"/>
                        <a:pt x="3596" y="493"/>
                        <a:pt x="3596" y="493"/>
                      </a:cubicBezTo>
                      <a:cubicBezTo>
                        <a:pt x="3595" y="423"/>
                        <a:pt x="3595" y="423"/>
                        <a:pt x="3595" y="423"/>
                      </a:cubicBezTo>
                      <a:cubicBezTo>
                        <a:pt x="3567" y="423"/>
                        <a:pt x="3567" y="423"/>
                        <a:pt x="3567" y="423"/>
                      </a:cubicBezTo>
                      <a:lnTo>
                        <a:pt x="3567" y="493"/>
                      </a:lnTo>
                      <a:close/>
                      <a:moveTo>
                        <a:pt x="3497" y="492"/>
                      </a:moveTo>
                      <a:cubicBezTo>
                        <a:pt x="3531" y="493"/>
                        <a:pt x="3531" y="493"/>
                        <a:pt x="3531" y="493"/>
                      </a:cubicBezTo>
                      <a:cubicBezTo>
                        <a:pt x="3531" y="423"/>
                        <a:pt x="3531" y="423"/>
                        <a:pt x="3531" y="423"/>
                      </a:cubicBezTo>
                      <a:cubicBezTo>
                        <a:pt x="3497" y="423"/>
                        <a:pt x="3497" y="423"/>
                        <a:pt x="3497" y="423"/>
                      </a:cubicBezTo>
                      <a:lnTo>
                        <a:pt x="3497" y="492"/>
                      </a:lnTo>
                      <a:close/>
                      <a:moveTo>
                        <a:pt x="3432" y="492"/>
                      </a:moveTo>
                      <a:cubicBezTo>
                        <a:pt x="3461" y="492"/>
                        <a:pt x="3461" y="492"/>
                        <a:pt x="3461" y="492"/>
                      </a:cubicBezTo>
                      <a:cubicBezTo>
                        <a:pt x="3461" y="423"/>
                        <a:pt x="3461" y="423"/>
                        <a:pt x="3461" y="423"/>
                      </a:cubicBezTo>
                      <a:cubicBezTo>
                        <a:pt x="3432" y="423"/>
                        <a:pt x="3432" y="423"/>
                        <a:pt x="3432" y="423"/>
                      </a:cubicBezTo>
                      <a:lnTo>
                        <a:pt x="3432" y="492"/>
                      </a:lnTo>
                      <a:close/>
                      <a:moveTo>
                        <a:pt x="3367" y="492"/>
                      </a:moveTo>
                      <a:cubicBezTo>
                        <a:pt x="3396" y="492"/>
                        <a:pt x="3396" y="492"/>
                        <a:pt x="3396" y="492"/>
                      </a:cubicBezTo>
                      <a:cubicBezTo>
                        <a:pt x="3396" y="423"/>
                        <a:pt x="3396" y="423"/>
                        <a:pt x="3396" y="423"/>
                      </a:cubicBezTo>
                      <a:cubicBezTo>
                        <a:pt x="3367" y="423"/>
                        <a:pt x="3367" y="423"/>
                        <a:pt x="3367" y="423"/>
                      </a:cubicBezTo>
                      <a:lnTo>
                        <a:pt x="3367" y="492"/>
                      </a:lnTo>
                      <a:close/>
                      <a:moveTo>
                        <a:pt x="3331" y="492"/>
                      </a:moveTo>
                      <a:cubicBezTo>
                        <a:pt x="3331" y="423"/>
                        <a:pt x="3331" y="423"/>
                        <a:pt x="3331" y="423"/>
                      </a:cubicBezTo>
                      <a:cubicBezTo>
                        <a:pt x="3302" y="423"/>
                        <a:pt x="3302" y="423"/>
                        <a:pt x="3302" y="423"/>
                      </a:cubicBezTo>
                      <a:cubicBezTo>
                        <a:pt x="3302" y="492"/>
                        <a:pt x="3302" y="492"/>
                        <a:pt x="3302" y="492"/>
                      </a:cubicBezTo>
                      <a:cubicBezTo>
                        <a:pt x="3298" y="492"/>
                        <a:pt x="3298" y="492"/>
                        <a:pt x="3298" y="492"/>
                      </a:cubicBezTo>
                      <a:lnTo>
                        <a:pt x="3331" y="492"/>
                      </a:lnTo>
                      <a:close/>
                      <a:moveTo>
                        <a:pt x="3237" y="492"/>
                      </a:moveTo>
                      <a:cubicBezTo>
                        <a:pt x="3266" y="492"/>
                        <a:pt x="3266" y="492"/>
                        <a:pt x="3266" y="492"/>
                      </a:cubicBezTo>
                      <a:cubicBezTo>
                        <a:pt x="3265" y="423"/>
                        <a:pt x="3265" y="423"/>
                        <a:pt x="3265" y="423"/>
                      </a:cubicBezTo>
                      <a:cubicBezTo>
                        <a:pt x="3237" y="423"/>
                        <a:pt x="3237" y="423"/>
                        <a:pt x="3237" y="423"/>
                      </a:cubicBezTo>
                      <a:lnTo>
                        <a:pt x="3237" y="492"/>
                      </a:lnTo>
                      <a:close/>
                      <a:moveTo>
                        <a:pt x="3171" y="492"/>
                      </a:moveTo>
                      <a:cubicBezTo>
                        <a:pt x="3200" y="492"/>
                        <a:pt x="3200" y="492"/>
                        <a:pt x="3200" y="492"/>
                      </a:cubicBezTo>
                      <a:cubicBezTo>
                        <a:pt x="3200" y="423"/>
                        <a:pt x="3200" y="423"/>
                        <a:pt x="3200" y="423"/>
                      </a:cubicBezTo>
                      <a:cubicBezTo>
                        <a:pt x="3171" y="423"/>
                        <a:pt x="3171" y="423"/>
                        <a:pt x="3171" y="423"/>
                      </a:cubicBezTo>
                      <a:lnTo>
                        <a:pt x="3171" y="492"/>
                      </a:lnTo>
                      <a:close/>
                      <a:moveTo>
                        <a:pt x="3106" y="492"/>
                      </a:moveTo>
                      <a:cubicBezTo>
                        <a:pt x="3135" y="492"/>
                        <a:pt x="3135" y="492"/>
                        <a:pt x="3135" y="492"/>
                      </a:cubicBezTo>
                      <a:cubicBezTo>
                        <a:pt x="3135" y="423"/>
                        <a:pt x="3135" y="423"/>
                        <a:pt x="3135" y="423"/>
                      </a:cubicBezTo>
                      <a:cubicBezTo>
                        <a:pt x="3106" y="423"/>
                        <a:pt x="3106" y="423"/>
                        <a:pt x="3106" y="423"/>
                      </a:cubicBezTo>
                      <a:lnTo>
                        <a:pt x="3106" y="492"/>
                      </a:lnTo>
                      <a:close/>
                      <a:moveTo>
                        <a:pt x="3040" y="492"/>
                      </a:moveTo>
                      <a:cubicBezTo>
                        <a:pt x="3069" y="492"/>
                        <a:pt x="3069" y="492"/>
                        <a:pt x="3069" y="492"/>
                      </a:cubicBezTo>
                      <a:cubicBezTo>
                        <a:pt x="3069" y="423"/>
                        <a:pt x="3069" y="423"/>
                        <a:pt x="3069" y="423"/>
                      </a:cubicBezTo>
                      <a:cubicBezTo>
                        <a:pt x="3040" y="423"/>
                        <a:pt x="3040" y="423"/>
                        <a:pt x="3040" y="423"/>
                      </a:cubicBezTo>
                      <a:lnTo>
                        <a:pt x="3040" y="492"/>
                      </a:lnTo>
                      <a:close/>
                      <a:moveTo>
                        <a:pt x="2974" y="492"/>
                      </a:moveTo>
                      <a:cubicBezTo>
                        <a:pt x="3003" y="492"/>
                        <a:pt x="3003" y="492"/>
                        <a:pt x="3003" y="492"/>
                      </a:cubicBezTo>
                      <a:cubicBezTo>
                        <a:pt x="3003" y="423"/>
                        <a:pt x="3003" y="423"/>
                        <a:pt x="3003" y="423"/>
                      </a:cubicBezTo>
                      <a:cubicBezTo>
                        <a:pt x="2974" y="423"/>
                        <a:pt x="2974" y="423"/>
                        <a:pt x="2974" y="423"/>
                      </a:cubicBezTo>
                      <a:lnTo>
                        <a:pt x="2974" y="492"/>
                      </a:lnTo>
                      <a:close/>
                      <a:moveTo>
                        <a:pt x="2908" y="492"/>
                      </a:moveTo>
                      <a:cubicBezTo>
                        <a:pt x="2937" y="492"/>
                        <a:pt x="2937" y="492"/>
                        <a:pt x="2937" y="492"/>
                      </a:cubicBezTo>
                      <a:cubicBezTo>
                        <a:pt x="2937" y="423"/>
                        <a:pt x="2937" y="423"/>
                        <a:pt x="2937" y="423"/>
                      </a:cubicBezTo>
                      <a:cubicBezTo>
                        <a:pt x="2908" y="423"/>
                        <a:pt x="2908" y="423"/>
                        <a:pt x="2908" y="423"/>
                      </a:cubicBezTo>
                      <a:lnTo>
                        <a:pt x="2908" y="492"/>
                      </a:lnTo>
                      <a:close/>
                      <a:moveTo>
                        <a:pt x="2842" y="492"/>
                      </a:moveTo>
                      <a:cubicBezTo>
                        <a:pt x="2871" y="492"/>
                        <a:pt x="2871" y="492"/>
                        <a:pt x="2871" y="492"/>
                      </a:cubicBezTo>
                      <a:cubicBezTo>
                        <a:pt x="2871" y="423"/>
                        <a:pt x="2871" y="423"/>
                        <a:pt x="2871" y="423"/>
                      </a:cubicBezTo>
                      <a:cubicBezTo>
                        <a:pt x="2842" y="423"/>
                        <a:pt x="2842" y="423"/>
                        <a:pt x="2842" y="423"/>
                      </a:cubicBezTo>
                      <a:lnTo>
                        <a:pt x="2842" y="492"/>
                      </a:lnTo>
                      <a:close/>
                      <a:moveTo>
                        <a:pt x="2776" y="492"/>
                      </a:moveTo>
                      <a:cubicBezTo>
                        <a:pt x="2805" y="492"/>
                        <a:pt x="2805" y="492"/>
                        <a:pt x="2805" y="492"/>
                      </a:cubicBezTo>
                      <a:cubicBezTo>
                        <a:pt x="2805" y="423"/>
                        <a:pt x="2805" y="423"/>
                        <a:pt x="2805" y="423"/>
                      </a:cubicBezTo>
                      <a:cubicBezTo>
                        <a:pt x="2775" y="423"/>
                        <a:pt x="2775" y="423"/>
                        <a:pt x="2775" y="423"/>
                      </a:cubicBezTo>
                      <a:lnTo>
                        <a:pt x="2776" y="492"/>
                      </a:lnTo>
                      <a:close/>
                      <a:moveTo>
                        <a:pt x="2709" y="492"/>
                      </a:moveTo>
                      <a:cubicBezTo>
                        <a:pt x="2739" y="492"/>
                        <a:pt x="2739" y="492"/>
                        <a:pt x="2739" y="492"/>
                      </a:cubicBezTo>
                      <a:cubicBezTo>
                        <a:pt x="2738" y="423"/>
                        <a:pt x="2738" y="423"/>
                        <a:pt x="2738" y="423"/>
                      </a:cubicBezTo>
                      <a:cubicBezTo>
                        <a:pt x="2709" y="423"/>
                        <a:pt x="2709" y="423"/>
                        <a:pt x="2709" y="423"/>
                      </a:cubicBezTo>
                      <a:lnTo>
                        <a:pt x="2709" y="492"/>
                      </a:lnTo>
                      <a:close/>
                      <a:moveTo>
                        <a:pt x="2643" y="492"/>
                      </a:moveTo>
                      <a:cubicBezTo>
                        <a:pt x="2672" y="492"/>
                        <a:pt x="2672" y="492"/>
                        <a:pt x="2672" y="492"/>
                      </a:cubicBezTo>
                      <a:cubicBezTo>
                        <a:pt x="2672" y="423"/>
                        <a:pt x="2672" y="423"/>
                        <a:pt x="2672" y="423"/>
                      </a:cubicBezTo>
                      <a:cubicBezTo>
                        <a:pt x="2642" y="423"/>
                        <a:pt x="2642" y="423"/>
                        <a:pt x="2642" y="423"/>
                      </a:cubicBezTo>
                      <a:lnTo>
                        <a:pt x="2643" y="492"/>
                      </a:lnTo>
                      <a:close/>
                      <a:moveTo>
                        <a:pt x="2576" y="492"/>
                      </a:moveTo>
                      <a:cubicBezTo>
                        <a:pt x="2605" y="492"/>
                        <a:pt x="2605" y="492"/>
                        <a:pt x="2605" y="492"/>
                      </a:cubicBezTo>
                      <a:cubicBezTo>
                        <a:pt x="2605" y="423"/>
                        <a:pt x="2605" y="423"/>
                        <a:pt x="2605" y="423"/>
                      </a:cubicBezTo>
                      <a:cubicBezTo>
                        <a:pt x="2576" y="423"/>
                        <a:pt x="2576" y="423"/>
                        <a:pt x="2576" y="423"/>
                      </a:cubicBezTo>
                      <a:lnTo>
                        <a:pt x="2576" y="492"/>
                      </a:lnTo>
                      <a:close/>
                      <a:moveTo>
                        <a:pt x="2509" y="492"/>
                      </a:moveTo>
                      <a:cubicBezTo>
                        <a:pt x="2538" y="492"/>
                        <a:pt x="2538" y="492"/>
                        <a:pt x="2538" y="492"/>
                      </a:cubicBezTo>
                      <a:cubicBezTo>
                        <a:pt x="2538" y="423"/>
                        <a:pt x="2538" y="423"/>
                        <a:pt x="2538" y="423"/>
                      </a:cubicBezTo>
                      <a:cubicBezTo>
                        <a:pt x="2509" y="423"/>
                        <a:pt x="2509" y="423"/>
                        <a:pt x="2509" y="423"/>
                      </a:cubicBezTo>
                      <a:lnTo>
                        <a:pt x="2509" y="492"/>
                      </a:lnTo>
                      <a:close/>
                      <a:moveTo>
                        <a:pt x="2442" y="492"/>
                      </a:moveTo>
                      <a:cubicBezTo>
                        <a:pt x="2472" y="492"/>
                        <a:pt x="2472" y="492"/>
                        <a:pt x="2472" y="492"/>
                      </a:cubicBezTo>
                      <a:cubicBezTo>
                        <a:pt x="2471" y="423"/>
                        <a:pt x="2471" y="423"/>
                        <a:pt x="2471" y="423"/>
                      </a:cubicBezTo>
                      <a:cubicBezTo>
                        <a:pt x="2442" y="423"/>
                        <a:pt x="2442" y="423"/>
                        <a:pt x="2442" y="423"/>
                      </a:cubicBezTo>
                      <a:lnTo>
                        <a:pt x="2442" y="492"/>
                      </a:lnTo>
                      <a:close/>
                      <a:moveTo>
                        <a:pt x="2375" y="491"/>
                      </a:moveTo>
                      <a:cubicBezTo>
                        <a:pt x="2404" y="491"/>
                        <a:pt x="2404" y="491"/>
                        <a:pt x="2404" y="491"/>
                      </a:cubicBezTo>
                      <a:cubicBezTo>
                        <a:pt x="2404" y="423"/>
                        <a:pt x="2404" y="423"/>
                        <a:pt x="2404" y="423"/>
                      </a:cubicBezTo>
                      <a:cubicBezTo>
                        <a:pt x="2374" y="424"/>
                        <a:pt x="2374" y="424"/>
                        <a:pt x="2374" y="424"/>
                      </a:cubicBezTo>
                      <a:lnTo>
                        <a:pt x="2375" y="491"/>
                      </a:lnTo>
                      <a:close/>
                      <a:moveTo>
                        <a:pt x="2337" y="491"/>
                      </a:moveTo>
                      <a:cubicBezTo>
                        <a:pt x="2337" y="424"/>
                        <a:pt x="2337" y="424"/>
                        <a:pt x="2337" y="424"/>
                      </a:cubicBezTo>
                      <a:cubicBezTo>
                        <a:pt x="2312" y="424"/>
                        <a:pt x="2312" y="424"/>
                        <a:pt x="2312" y="424"/>
                      </a:cubicBezTo>
                      <a:cubicBezTo>
                        <a:pt x="2312" y="491"/>
                        <a:pt x="2312" y="491"/>
                        <a:pt x="2312" y="491"/>
                      </a:cubicBezTo>
                      <a:lnTo>
                        <a:pt x="2337" y="491"/>
                      </a:lnTo>
                      <a:close/>
                      <a:moveTo>
                        <a:pt x="1858" y="491"/>
                      </a:moveTo>
                      <a:cubicBezTo>
                        <a:pt x="1897" y="491"/>
                        <a:pt x="1897" y="491"/>
                        <a:pt x="1897" y="491"/>
                      </a:cubicBezTo>
                      <a:cubicBezTo>
                        <a:pt x="1897" y="424"/>
                        <a:pt x="1897" y="424"/>
                        <a:pt x="1897" y="424"/>
                      </a:cubicBezTo>
                      <a:cubicBezTo>
                        <a:pt x="1857" y="424"/>
                        <a:pt x="1857" y="424"/>
                        <a:pt x="1857" y="424"/>
                      </a:cubicBezTo>
                      <a:lnTo>
                        <a:pt x="1858" y="491"/>
                      </a:lnTo>
                      <a:close/>
                      <a:moveTo>
                        <a:pt x="1780" y="491"/>
                      </a:moveTo>
                      <a:cubicBezTo>
                        <a:pt x="1819" y="491"/>
                        <a:pt x="1819" y="491"/>
                        <a:pt x="1819" y="491"/>
                      </a:cubicBezTo>
                      <a:cubicBezTo>
                        <a:pt x="1819" y="424"/>
                        <a:pt x="1819" y="424"/>
                        <a:pt x="1819" y="424"/>
                      </a:cubicBezTo>
                      <a:cubicBezTo>
                        <a:pt x="1780" y="424"/>
                        <a:pt x="1780" y="424"/>
                        <a:pt x="1780" y="424"/>
                      </a:cubicBezTo>
                      <a:lnTo>
                        <a:pt x="1780" y="491"/>
                      </a:lnTo>
                      <a:close/>
                      <a:moveTo>
                        <a:pt x="1702" y="491"/>
                      </a:moveTo>
                      <a:cubicBezTo>
                        <a:pt x="1742" y="491"/>
                        <a:pt x="1742" y="491"/>
                        <a:pt x="1742" y="491"/>
                      </a:cubicBezTo>
                      <a:cubicBezTo>
                        <a:pt x="1741" y="424"/>
                        <a:pt x="1741" y="424"/>
                        <a:pt x="1741" y="424"/>
                      </a:cubicBezTo>
                      <a:cubicBezTo>
                        <a:pt x="1702" y="424"/>
                        <a:pt x="1702" y="424"/>
                        <a:pt x="1702" y="424"/>
                      </a:cubicBezTo>
                      <a:lnTo>
                        <a:pt x="1702" y="491"/>
                      </a:lnTo>
                      <a:close/>
                      <a:moveTo>
                        <a:pt x="1617" y="491"/>
                      </a:moveTo>
                      <a:cubicBezTo>
                        <a:pt x="1664" y="491"/>
                        <a:pt x="1664" y="491"/>
                        <a:pt x="1664" y="491"/>
                      </a:cubicBezTo>
                      <a:cubicBezTo>
                        <a:pt x="1663" y="424"/>
                        <a:pt x="1663" y="424"/>
                        <a:pt x="1663" y="424"/>
                      </a:cubicBezTo>
                      <a:cubicBezTo>
                        <a:pt x="1617" y="424"/>
                        <a:pt x="1617" y="424"/>
                        <a:pt x="1617" y="424"/>
                      </a:cubicBezTo>
                      <a:lnTo>
                        <a:pt x="1617" y="491"/>
                      </a:lnTo>
                      <a:close/>
                      <a:moveTo>
                        <a:pt x="1532" y="491"/>
                      </a:moveTo>
                      <a:cubicBezTo>
                        <a:pt x="1578" y="491"/>
                        <a:pt x="1578" y="491"/>
                        <a:pt x="1578" y="491"/>
                      </a:cubicBezTo>
                      <a:cubicBezTo>
                        <a:pt x="1578" y="424"/>
                        <a:pt x="1578" y="424"/>
                        <a:pt x="1578" y="424"/>
                      </a:cubicBezTo>
                      <a:cubicBezTo>
                        <a:pt x="1531" y="424"/>
                        <a:pt x="1531" y="424"/>
                        <a:pt x="1531" y="424"/>
                      </a:cubicBezTo>
                      <a:lnTo>
                        <a:pt x="1532" y="491"/>
                      </a:lnTo>
                      <a:close/>
                      <a:moveTo>
                        <a:pt x="1446" y="491"/>
                      </a:moveTo>
                      <a:cubicBezTo>
                        <a:pt x="1493" y="491"/>
                        <a:pt x="1493" y="491"/>
                        <a:pt x="1493" y="491"/>
                      </a:cubicBezTo>
                      <a:cubicBezTo>
                        <a:pt x="1493" y="424"/>
                        <a:pt x="1493" y="424"/>
                        <a:pt x="1493" y="424"/>
                      </a:cubicBezTo>
                      <a:cubicBezTo>
                        <a:pt x="1446" y="424"/>
                        <a:pt x="1446" y="424"/>
                        <a:pt x="1446" y="424"/>
                      </a:cubicBezTo>
                      <a:lnTo>
                        <a:pt x="1446" y="491"/>
                      </a:lnTo>
                      <a:close/>
                      <a:moveTo>
                        <a:pt x="1360" y="491"/>
                      </a:moveTo>
                      <a:cubicBezTo>
                        <a:pt x="1407" y="491"/>
                        <a:pt x="1407" y="491"/>
                        <a:pt x="1407" y="491"/>
                      </a:cubicBezTo>
                      <a:cubicBezTo>
                        <a:pt x="1407" y="424"/>
                        <a:pt x="1407" y="424"/>
                        <a:pt x="1407" y="424"/>
                      </a:cubicBezTo>
                      <a:cubicBezTo>
                        <a:pt x="1360" y="424"/>
                        <a:pt x="1360" y="424"/>
                        <a:pt x="1360" y="424"/>
                      </a:cubicBezTo>
                      <a:lnTo>
                        <a:pt x="1360" y="491"/>
                      </a:lnTo>
                      <a:close/>
                      <a:moveTo>
                        <a:pt x="1274" y="490"/>
                      </a:moveTo>
                      <a:cubicBezTo>
                        <a:pt x="1321" y="490"/>
                        <a:pt x="1321" y="490"/>
                        <a:pt x="1321" y="490"/>
                      </a:cubicBezTo>
                      <a:cubicBezTo>
                        <a:pt x="1321" y="424"/>
                        <a:pt x="1321" y="424"/>
                        <a:pt x="1321" y="424"/>
                      </a:cubicBezTo>
                      <a:cubicBezTo>
                        <a:pt x="1274" y="424"/>
                        <a:pt x="1274" y="424"/>
                        <a:pt x="1274" y="424"/>
                      </a:cubicBezTo>
                      <a:lnTo>
                        <a:pt x="1274" y="490"/>
                      </a:lnTo>
                      <a:close/>
                      <a:moveTo>
                        <a:pt x="1188" y="490"/>
                      </a:moveTo>
                      <a:cubicBezTo>
                        <a:pt x="1235" y="490"/>
                        <a:pt x="1235" y="490"/>
                        <a:pt x="1235" y="490"/>
                      </a:cubicBezTo>
                      <a:cubicBezTo>
                        <a:pt x="1235" y="424"/>
                        <a:pt x="1235" y="424"/>
                        <a:pt x="1235" y="424"/>
                      </a:cubicBezTo>
                      <a:cubicBezTo>
                        <a:pt x="1187" y="424"/>
                        <a:pt x="1187" y="424"/>
                        <a:pt x="1187" y="424"/>
                      </a:cubicBezTo>
                      <a:lnTo>
                        <a:pt x="1188" y="490"/>
                      </a:lnTo>
                      <a:close/>
                      <a:moveTo>
                        <a:pt x="1101" y="490"/>
                      </a:moveTo>
                      <a:cubicBezTo>
                        <a:pt x="1149" y="490"/>
                        <a:pt x="1149" y="490"/>
                        <a:pt x="1149" y="490"/>
                      </a:cubicBezTo>
                      <a:cubicBezTo>
                        <a:pt x="1148" y="424"/>
                        <a:pt x="1148" y="424"/>
                        <a:pt x="1148" y="424"/>
                      </a:cubicBezTo>
                      <a:cubicBezTo>
                        <a:pt x="1101" y="424"/>
                        <a:pt x="1101" y="424"/>
                        <a:pt x="1101" y="424"/>
                      </a:cubicBezTo>
                      <a:lnTo>
                        <a:pt x="1101" y="490"/>
                      </a:lnTo>
                      <a:close/>
                      <a:moveTo>
                        <a:pt x="1014" y="490"/>
                      </a:moveTo>
                      <a:cubicBezTo>
                        <a:pt x="1062" y="490"/>
                        <a:pt x="1062" y="490"/>
                        <a:pt x="1062" y="490"/>
                      </a:cubicBezTo>
                      <a:cubicBezTo>
                        <a:pt x="1062" y="424"/>
                        <a:pt x="1062" y="424"/>
                        <a:pt x="1062" y="424"/>
                      </a:cubicBezTo>
                      <a:cubicBezTo>
                        <a:pt x="1014" y="424"/>
                        <a:pt x="1014" y="424"/>
                        <a:pt x="1014" y="424"/>
                      </a:cubicBezTo>
                      <a:lnTo>
                        <a:pt x="1014" y="490"/>
                      </a:lnTo>
                      <a:close/>
                      <a:moveTo>
                        <a:pt x="927" y="490"/>
                      </a:moveTo>
                      <a:cubicBezTo>
                        <a:pt x="975" y="490"/>
                        <a:pt x="975" y="490"/>
                        <a:pt x="975" y="490"/>
                      </a:cubicBezTo>
                      <a:cubicBezTo>
                        <a:pt x="975" y="424"/>
                        <a:pt x="975" y="424"/>
                        <a:pt x="975" y="424"/>
                      </a:cubicBezTo>
                      <a:cubicBezTo>
                        <a:pt x="927" y="424"/>
                        <a:pt x="927" y="424"/>
                        <a:pt x="927" y="424"/>
                      </a:cubicBezTo>
                      <a:lnTo>
                        <a:pt x="927" y="490"/>
                      </a:lnTo>
                      <a:close/>
                      <a:moveTo>
                        <a:pt x="852" y="490"/>
                      </a:moveTo>
                      <a:cubicBezTo>
                        <a:pt x="888" y="490"/>
                        <a:pt x="888" y="490"/>
                        <a:pt x="888" y="490"/>
                      </a:cubicBezTo>
                      <a:cubicBezTo>
                        <a:pt x="888" y="424"/>
                        <a:pt x="888" y="424"/>
                        <a:pt x="888" y="424"/>
                      </a:cubicBezTo>
                      <a:cubicBezTo>
                        <a:pt x="852" y="424"/>
                        <a:pt x="852" y="424"/>
                        <a:pt x="852" y="424"/>
                      </a:cubicBezTo>
                      <a:lnTo>
                        <a:pt x="852" y="490"/>
                      </a:lnTo>
                      <a:close/>
                      <a:moveTo>
                        <a:pt x="780" y="490"/>
                      </a:moveTo>
                      <a:cubicBezTo>
                        <a:pt x="814" y="490"/>
                        <a:pt x="814" y="490"/>
                        <a:pt x="814" y="490"/>
                      </a:cubicBezTo>
                      <a:cubicBezTo>
                        <a:pt x="814" y="424"/>
                        <a:pt x="814" y="424"/>
                        <a:pt x="814" y="424"/>
                      </a:cubicBezTo>
                      <a:cubicBezTo>
                        <a:pt x="779" y="424"/>
                        <a:pt x="779" y="424"/>
                        <a:pt x="779" y="424"/>
                      </a:cubicBezTo>
                      <a:lnTo>
                        <a:pt x="780" y="490"/>
                      </a:lnTo>
                      <a:close/>
                      <a:moveTo>
                        <a:pt x="701" y="490"/>
                      </a:moveTo>
                      <a:cubicBezTo>
                        <a:pt x="742" y="490"/>
                        <a:pt x="742" y="490"/>
                        <a:pt x="742" y="490"/>
                      </a:cubicBezTo>
                      <a:cubicBezTo>
                        <a:pt x="742" y="424"/>
                        <a:pt x="742" y="424"/>
                        <a:pt x="742" y="424"/>
                      </a:cubicBezTo>
                      <a:cubicBezTo>
                        <a:pt x="701" y="424"/>
                        <a:pt x="701" y="424"/>
                        <a:pt x="701" y="424"/>
                      </a:cubicBezTo>
                      <a:lnTo>
                        <a:pt x="701" y="490"/>
                      </a:lnTo>
                      <a:close/>
                      <a:moveTo>
                        <a:pt x="622" y="490"/>
                      </a:moveTo>
                      <a:cubicBezTo>
                        <a:pt x="663" y="490"/>
                        <a:pt x="663" y="490"/>
                        <a:pt x="663" y="490"/>
                      </a:cubicBezTo>
                      <a:cubicBezTo>
                        <a:pt x="663" y="424"/>
                        <a:pt x="663" y="424"/>
                        <a:pt x="663" y="424"/>
                      </a:cubicBezTo>
                      <a:cubicBezTo>
                        <a:pt x="622" y="424"/>
                        <a:pt x="622" y="424"/>
                        <a:pt x="622" y="424"/>
                      </a:cubicBezTo>
                      <a:lnTo>
                        <a:pt x="622" y="490"/>
                      </a:lnTo>
                      <a:close/>
                      <a:moveTo>
                        <a:pt x="543" y="490"/>
                      </a:moveTo>
                      <a:cubicBezTo>
                        <a:pt x="584" y="490"/>
                        <a:pt x="584" y="490"/>
                        <a:pt x="584" y="490"/>
                      </a:cubicBezTo>
                      <a:cubicBezTo>
                        <a:pt x="584" y="425"/>
                        <a:pt x="584" y="425"/>
                        <a:pt x="584" y="425"/>
                      </a:cubicBezTo>
                      <a:cubicBezTo>
                        <a:pt x="542" y="425"/>
                        <a:pt x="542" y="425"/>
                        <a:pt x="542" y="425"/>
                      </a:cubicBezTo>
                      <a:lnTo>
                        <a:pt x="543" y="490"/>
                      </a:lnTo>
                      <a:close/>
                      <a:moveTo>
                        <a:pt x="463" y="490"/>
                      </a:moveTo>
                      <a:cubicBezTo>
                        <a:pt x="505" y="490"/>
                        <a:pt x="505" y="490"/>
                        <a:pt x="505" y="490"/>
                      </a:cubicBezTo>
                      <a:cubicBezTo>
                        <a:pt x="504" y="425"/>
                        <a:pt x="504" y="425"/>
                        <a:pt x="504" y="425"/>
                      </a:cubicBezTo>
                      <a:cubicBezTo>
                        <a:pt x="463" y="425"/>
                        <a:pt x="463" y="425"/>
                        <a:pt x="463" y="425"/>
                      </a:cubicBezTo>
                      <a:lnTo>
                        <a:pt x="463" y="490"/>
                      </a:lnTo>
                      <a:close/>
                      <a:moveTo>
                        <a:pt x="384" y="490"/>
                      </a:moveTo>
                      <a:cubicBezTo>
                        <a:pt x="425" y="490"/>
                        <a:pt x="425" y="490"/>
                        <a:pt x="425" y="490"/>
                      </a:cubicBezTo>
                      <a:cubicBezTo>
                        <a:pt x="425" y="425"/>
                        <a:pt x="425" y="425"/>
                        <a:pt x="425" y="425"/>
                      </a:cubicBezTo>
                      <a:cubicBezTo>
                        <a:pt x="383" y="425"/>
                        <a:pt x="383" y="425"/>
                        <a:pt x="383" y="425"/>
                      </a:cubicBezTo>
                      <a:lnTo>
                        <a:pt x="384" y="490"/>
                      </a:lnTo>
                      <a:close/>
                      <a:moveTo>
                        <a:pt x="105" y="425"/>
                      </a:moveTo>
                      <a:cubicBezTo>
                        <a:pt x="62" y="425"/>
                        <a:pt x="62" y="425"/>
                        <a:pt x="62" y="425"/>
                      </a:cubicBezTo>
                      <a:cubicBezTo>
                        <a:pt x="63" y="489"/>
                        <a:pt x="63" y="489"/>
                        <a:pt x="63" y="489"/>
                      </a:cubicBezTo>
                      <a:cubicBezTo>
                        <a:pt x="105" y="489"/>
                        <a:pt x="105" y="489"/>
                        <a:pt x="105" y="489"/>
                      </a:cubicBezTo>
                      <a:lnTo>
                        <a:pt x="105" y="425"/>
                      </a:lnTo>
                      <a:close/>
                      <a:moveTo>
                        <a:pt x="185" y="425"/>
                      </a:moveTo>
                      <a:cubicBezTo>
                        <a:pt x="143" y="425"/>
                        <a:pt x="143" y="425"/>
                        <a:pt x="143" y="425"/>
                      </a:cubicBezTo>
                      <a:cubicBezTo>
                        <a:pt x="143" y="489"/>
                        <a:pt x="143" y="489"/>
                        <a:pt x="143" y="489"/>
                      </a:cubicBezTo>
                      <a:cubicBezTo>
                        <a:pt x="185" y="489"/>
                        <a:pt x="185" y="489"/>
                        <a:pt x="185" y="489"/>
                      </a:cubicBezTo>
                      <a:lnTo>
                        <a:pt x="185" y="425"/>
                      </a:lnTo>
                      <a:close/>
                      <a:moveTo>
                        <a:pt x="265" y="425"/>
                      </a:moveTo>
                      <a:cubicBezTo>
                        <a:pt x="223" y="425"/>
                        <a:pt x="223" y="425"/>
                        <a:pt x="223" y="425"/>
                      </a:cubicBezTo>
                      <a:cubicBezTo>
                        <a:pt x="224" y="489"/>
                        <a:pt x="224" y="489"/>
                        <a:pt x="224" y="489"/>
                      </a:cubicBezTo>
                      <a:cubicBezTo>
                        <a:pt x="266" y="490"/>
                        <a:pt x="266" y="490"/>
                        <a:pt x="266" y="490"/>
                      </a:cubicBezTo>
                      <a:lnTo>
                        <a:pt x="265" y="425"/>
                      </a:lnTo>
                      <a:close/>
                      <a:moveTo>
                        <a:pt x="304" y="490"/>
                      </a:moveTo>
                      <a:cubicBezTo>
                        <a:pt x="346" y="490"/>
                        <a:pt x="346" y="490"/>
                        <a:pt x="346" y="490"/>
                      </a:cubicBezTo>
                      <a:cubicBezTo>
                        <a:pt x="345" y="425"/>
                        <a:pt x="345" y="425"/>
                        <a:pt x="345" y="425"/>
                      </a:cubicBezTo>
                      <a:cubicBezTo>
                        <a:pt x="303" y="425"/>
                        <a:pt x="303" y="425"/>
                        <a:pt x="303" y="425"/>
                      </a:cubicBezTo>
                      <a:lnTo>
                        <a:pt x="304" y="49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7" name="Google Shape;537;p33"/>
                <p:cNvSpPr/>
                <p:nvPr/>
              </p:nvSpPr>
              <p:spPr>
                <a:xfrm>
                  <a:off x="5207000" y="1617663"/>
                  <a:ext cx="1103313" cy="41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5" h="26" extrusionOk="0">
                      <a:moveTo>
                        <a:pt x="693" y="0"/>
                      </a:moveTo>
                      <a:lnTo>
                        <a:pt x="1" y="1"/>
                      </a:lnTo>
                      <a:lnTo>
                        <a:pt x="1" y="5"/>
                      </a:lnTo>
                      <a:lnTo>
                        <a:pt x="2" y="5"/>
                      </a:lnTo>
                      <a:lnTo>
                        <a:pt x="2" y="16"/>
                      </a:lnTo>
                      <a:lnTo>
                        <a:pt x="0" y="16"/>
                      </a:lnTo>
                      <a:lnTo>
                        <a:pt x="2" y="26"/>
                      </a:lnTo>
                      <a:lnTo>
                        <a:pt x="694" y="26"/>
                      </a:lnTo>
                      <a:lnTo>
                        <a:pt x="693" y="17"/>
                      </a:lnTo>
                      <a:lnTo>
                        <a:pt x="695" y="18"/>
                      </a:lnTo>
                      <a:lnTo>
                        <a:pt x="695" y="3"/>
                      </a:lnTo>
                      <a:lnTo>
                        <a:pt x="694" y="3"/>
                      </a:lnTo>
                      <a:lnTo>
                        <a:pt x="693" y="0"/>
                      </a:lnTo>
                      <a:close/>
                      <a:moveTo>
                        <a:pt x="17" y="5"/>
                      </a:moveTo>
                      <a:lnTo>
                        <a:pt x="20" y="5"/>
                      </a:lnTo>
                      <a:lnTo>
                        <a:pt x="20" y="16"/>
                      </a:lnTo>
                      <a:lnTo>
                        <a:pt x="17" y="16"/>
                      </a:lnTo>
                      <a:lnTo>
                        <a:pt x="17" y="5"/>
                      </a:lnTo>
                      <a:close/>
                      <a:moveTo>
                        <a:pt x="14" y="16"/>
                      </a:moveTo>
                      <a:lnTo>
                        <a:pt x="11" y="16"/>
                      </a:lnTo>
                      <a:lnTo>
                        <a:pt x="11" y="5"/>
                      </a:lnTo>
                      <a:lnTo>
                        <a:pt x="14" y="5"/>
                      </a:lnTo>
                      <a:lnTo>
                        <a:pt x="14" y="16"/>
                      </a:lnTo>
                      <a:close/>
                      <a:moveTo>
                        <a:pt x="22" y="5"/>
                      </a:moveTo>
                      <a:lnTo>
                        <a:pt x="25" y="5"/>
                      </a:lnTo>
                      <a:lnTo>
                        <a:pt x="25" y="16"/>
                      </a:lnTo>
                      <a:lnTo>
                        <a:pt x="22" y="16"/>
                      </a:lnTo>
                      <a:lnTo>
                        <a:pt x="22" y="5"/>
                      </a:lnTo>
                      <a:close/>
                      <a:moveTo>
                        <a:pt x="28" y="5"/>
                      </a:moveTo>
                      <a:lnTo>
                        <a:pt x="31" y="5"/>
                      </a:lnTo>
                      <a:lnTo>
                        <a:pt x="31" y="16"/>
                      </a:lnTo>
                      <a:lnTo>
                        <a:pt x="28" y="16"/>
                      </a:lnTo>
                      <a:lnTo>
                        <a:pt x="28" y="5"/>
                      </a:lnTo>
                      <a:close/>
                      <a:moveTo>
                        <a:pt x="34" y="5"/>
                      </a:moveTo>
                      <a:lnTo>
                        <a:pt x="37" y="5"/>
                      </a:lnTo>
                      <a:lnTo>
                        <a:pt x="37" y="16"/>
                      </a:lnTo>
                      <a:lnTo>
                        <a:pt x="34" y="16"/>
                      </a:lnTo>
                      <a:lnTo>
                        <a:pt x="34" y="5"/>
                      </a:lnTo>
                      <a:close/>
                      <a:moveTo>
                        <a:pt x="40" y="5"/>
                      </a:moveTo>
                      <a:lnTo>
                        <a:pt x="43" y="5"/>
                      </a:lnTo>
                      <a:lnTo>
                        <a:pt x="43" y="16"/>
                      </a:lnTo>
                      <a:lnTo>
                        <a:pt x="40" y="16"/>
                      </a:lnTo>
                      <a:lnTo>
                        <a:pt x="40" y="5"/>
                      </a:lnTo>
                      <a:close/>
                      <a:moveTo>
                        <a:pt x="45" y="5"/>
                      </a:moveTo>
                      <a:lnTo>
                        <a:pt x="48" y="5"/>
                      </a:lnTo>
                      <a:lnTo>
                        <a:pt x="48" y="16"/>
                      </a:lnTo>
                      <a:lnTo>
                        <a:pt x="45" y="16"/>
                      </a:lnTo>
                      <a:lnTo>
                        <a:pt x="45" y="5"/>
                      </a:lnTo>
                      <a:close/>
                      <a:moveTo>
                        <a:pt x="51" y="5"/>
                      </a:moveTo>
                      <a:lnTo>
                        <a:pt x="54" y="5"/>
                      </a:lnTo>
                      <a:lnTo>
                        <a:pt x="54" y="16"/>
                      </a:lnTo>
                      <a:lnTo>
                        <a:pt x="51" y="16"/>
                      </a:lnTo>
                      <a:lnTo>
                        <a:pt x="51" y="5"/>
                      </a:lnTo>
                      <a:close/>
                      <a:moveTo>
                        <a:pt x="57" y="5"/>
                      </a:moveTo>
                      <a:lnTo>
                        <a:pt x="59" y="5"/>
                      </a:lnTo>
                      <a:lnTo>
                        <a:pt x="59" y="16"/>
                      </a:lnTo>
                      <a:lnTo>
                        <a:pt x="57" y="16"/>
                      </a:lnTo>
                      <a:lnTo>
                        <a:pt x="57" y="5"/>
                      </a:lnTo>
                      <a:close/>
                      <a:moveTo>
                        <a:pt x="62" y="5"/>
                      </a:moveTo>
                      <a:lnTo>
                        <a:pt x="65" y="5"/>
                      </a:lnTo>
                      <a:lnTo>
                        <a:pt x="65" y="16"/>
                      </a:lnTo>
                      <a:lnTo>
                        <a:pt x="62" y="16"/>
                      </a:lnTo>
                      <a:lnTo>
                        <a:pt x="62" y="5"/>
                      </a:lnTo>
                      <a:close/>
                      <a:moveTo>
                        <a:pt x="67" y="5"/>
                      </a:moveTo>
                      <a:lnTo>
                        <a:pt x="71" y="5"/>
                      </a:lnTo>
                      <a:lnTo>
                        <a:pt x="71" y="16"/>
                      </a:lnTo>
                      <a:lnTo>
                        <a:pt x="67" y="16"/>
                      </a:lnTo>
                      <a:lnTo>
                        <a:pt x="67" y="5"/>
                      </a:lnTo>
                      <a:close/>
                      <a:moveTo>
                        <a:pt x="74" y="5"/>
                      </a:moveTo>
                      <a:lnTo>
                        <a:pt x="77" y="5"/>
                      </a:lnTo>
                      <a:lnTo>
                        <a:pt x="77" y="16"/>
                      </a:lnTo>
                      <a:lnTo>
                        <a:pt x="74" y="16"/>
                      </a:lnTo>
                      <a:lnTo>
                        <a:pt x="74" y="5"/>
                      </a:lnTo>
                      <a:close/>
                      <a:moveTo>
                        <a:pt x="80" y="5"/>
                      </a:moveTo>
                      <a:lnTo>
                        <a:pt x="84" y="5"/>
                      </a:lnTo>
                      <a:lnTo>
                        <a:pt x="83" y="16"/>
                      </a:lnTo>
                      <a:lnTo>
                        <a:pt x="80" y="16"/>
                      </a:lnTo>
                      <a:lnTo>
                        <a:pt x="80" y="5"/>
                      </a:lnTo>
                      <a:close/>
                      <a:moveTo>
                        <a:pt x="86" y="5"/>
                      </a:moveTo>
                      <a:lnTo>
                        <a:pt x="90" y="5"/>
                      </a:lnTo>
                      <a:lnTo>
                        <a:pt x="90" y="16"/>
                      </a:lnTo>
                      <a:lnTo>
                        <a:pt x="86" y="16"/>
                      </a:lnTo>
                      <a:lnTo>
                        <a:pt x="86" y="5"/>
                      </a:lnTo>
                      <a:close/>
                      <a:moveTo>
                        <a:pt x="93" y="5"/>
                      </a:moveTo>
                      <a:lnTo>
                        <a:pt x="96" y="5"/>
                      </a:lnTo>
                      <a:lnTo>
                        <a:pt x="96" y="16"/>
                      </a:lnTo>
                      <a:lnTo>
                        <a:pt x="93" y="16"/>
                      </a:lnTo>
                      <a:lnTo>
                        <a:pt x="93" y="5"/>
                      </a:lnTo>
                      <a:close/>
                      <a:moveTo>
                        <a:pt x="99" y="5"/>
                      </a:moveTo>
                      <a:lnTo>
                        <a:pt x="102" y="5"/>
                      </a:lnTo>
                      <a:lnTo>
                        <a:pt x="102" y="16"/>
                      </a:lnTo>
                      <a:lnTo>
                        <a:pt x="99" y="16"/>
                      </a:lnTo>
                      <a:lnTo>
                        <a:pt x="99" y="5"/>
                      </a:lnTo>
                      <a:close/>
                      <a:moveTo>
                        <a:pt x="105" y="5"/>
                      </a:moveTo>
                      <a:lnTo>
                        <a:pt x="108" y="5"/>
                      </a:lnTo>
                      <a:lnTo>
                        <a:pt x="108" y="16"/>
                      </a:lnTo>
                      <a:lnTo>
                        <a:pt x="105" y="16"/>
                      </a:lnTo>
                      <a:lnTo>
                        <a:pt x="105" y="5"/>
                      </a:lnTo>
                      <a:close/>
                      <a:moveTo>
                        <a:pt x="111" y="5"/>
                      </a:moveTo>
                      <a:lnTo>
                        <a:pt x="115" y="5"/>
                      </a:lnTo>
                      <a:lnTo>
                        <a:pt x="115" y="16"/>
                      </a:lnTo>
                      <a:lnTo>
                        <a:pt x="111" y="16"/>
                      </a:lnTo>
                      <a:lnTo>
                        <a:pt x="111" y="5"/>
                      </a:lnTo>
                      <a:close/>
                      <a:moveTo>
                        <a:pt x="117" y="5"/>
                      </a:moveTo>
                      <a:lnTo>
                        <a:pt x="121" y="5"/>
                      </a:lnTo>
                      <a:lnTo>
                        <a:pt x="121" y="16"/>
                      </a:lnTo>
                      <a:lnTo>
                        <a:pt x="117" y="16"/>
                      </a:lnTo>
                      <a:lnTo>
                        <a:pt x="117" y="5"/>
                      </a:lnTo>
                      <a:close/>
                      <a:moveTo>
                        <a:pt x="124" y="5"/>
                      </a:moveTo>
                      <a:lnTo>
                        <a:pt x="126" y="5"/>
                      </a:lnTo>
                      <a:lnTo>
                        <a:pt x="126" y="16"/>
                      </a:lnTo>
                      <a:lnTo>
                        <a:pt x="124" y="16"/>
                      </a:lnTo>
                      <a:lnTo>
                        <a:pt x="124" y="5"/>
                      </a:lnTo>
                      <a:close/>
                      <a:moveTo>
                        <a:pt x="129" y="5"/>
                      </a:moveTo>
                      <a:lnTo>
                        <a:pt x="132" y="5"/>
                      </a:lnTo>
                      <a:lnTo>
                        <a:pt x="132" y="16"/>
                      </a:lnTo>
                      <a:lnTo>
                        <a:pt x="129" y="16"/>
                      </a:lnTo>
                      <a:lnTo>
                        <a:pt x="129" y="5"/>
                      </a:lnTo>
                      <a:close/>
                      <a:moveTo>
                        <a:pt x="135" y="5"/>
                      </a:moveTo>
                      <a:lnTo>
                        <a:pt x="138" y="5"/>
                      </a:lnTo>
                      <a:lnTo>
                        <a:pt x="138" y="16"/>
                      </a:lnTo>
                      <a:lnTo>
                        <a:pt x="135" y="16"/>
                      </a:lnTo>
                      <a:lnTo>
                        <a:pt x="135" y="5"/>
                      </a:lnTo>
                      <a:close/>
                      <a:moveTo>
                        <a:pt x="140" y="5"/>
                      </a:moveTo>
                      <a:lnTo>
                        <a:pt x="143" y="5"/>
                      </a:lnTo>
                      <a:lnTo>
                        <a:pt x="143" y="16"/>
                      </a:lnTo>
                      <a:lnTo>
                        <a:pt x="140" y="16"/>
                      </a:lnTo>
                      <a:lnTo>
                        <a:pt x="140" y="5"/>
                      </a:lnTo>
                      <a:close/>
                      <a:moveTo>
                        <a:pt x="146" y="5"/>
                      </a:moveTo>
                      <a:lnTo>
                        <a:pt x="149" y="5"/>
                      </a:lnTo>
                      <a:lnTo>
                        <a:pt x="149" y="16"/>
                      </a:lnTo>
                      <a:lnTo>
                        <a:pt x="146" y="16"/>
                      </a:lnTo>
                      <a:lnTo>
                        <a:pt x="146" y="5"/>
                      </a:lnTo>
                      <a:close/>
                      <a:moveTo>
                        <a:pt x="151" y="5"/>
                      </a:moveTo>
                      <a:lnTo>
                        <a:pt x="154" y="5"/>
                      </a:lnTo>
                      <a:lnTo>
                        <a:pt x="154" y="16"/>
                      </a:lnTo>
                      <a:lnTo>
                        <a:pt x="151" y="16"/>
                      </a:lnTo>
                      <a:lnTo>
                        <a:pt x="151" y="5"/>
                      </a:lnTo>
                      <a:close/>
                      <a:moveTo>
                        <a:pt x="157" y="5"/>
                      </a:moveTo>
                      <a:lnTo>
                        <a:pt x="159" y="5"/>
                      </a:lnTo>
                      <a:lnTo>
                        <a:pt x="159" y="16"/>
                      </a:lnTo>
                      <a:lnTo>
                        <a:pt x="157" y="16"/>
                      </a:lnTo>
                      <a:lnTo>
                        <a:pt x="157" y="5"/>
                      </a:lnTo>
                      <a:close/>
                      <a:moveTo>
                        <a:pt x="162" y="5"/>
                      </a:moveTo>
                      <a:lnTo>
                        <a:pt x="165" y="5"/>
                      </a:lnTo>
                      <a:lnTo>
                        <a:pt x="165" y="16"/>
                      </a:lnTo>
                      <a:lnTo>
                        <a:pt x="162" y="16"/>
                      </a:lnTo>
                      <a:lnTo>
                        <a:pt x="162" y="5"/>
                      </a:lnTo>
                      <a:close/>
                      <a:moveTo>
                        <a:pt x="167" y="5"/>
                      </a:moveTo>
                      <a:lnTo>
                        <a:pt x="169" y="5"/>
                      </a:lnTo>
                      <a:lnTo>
                        <a:pt x="169" y="16"/>
                      </a:lnTo>
                      <a:lnTo>
                        <a:pt x="167" y="16"/>
                      </a:lnTo>
                      <a:lnTo>
                        <a:pt x="167" y="5"/>
                      </a:lnTo>
                      <a:close/>
                      <a:moveTo>
                        <a:pt x="172" y="5"/>
                      </a:moveTo>
                      <a:lnTo>
                        <a:pt x="174" y="5"/>
                      </a:lnTo>
                      <a:lnTo>
                        <a:pt x="174" y="16"/>
                      </a:lnTo>
                      <a:lnTo>
                        <a:pt x="172" y="16"/>
                      </a:lnTo>
                      <a:lnTo>
                        <a:pt x="172" y="5"/>
                      </a:lnTo>
                      <a:close/>
                      <a:moveTo>
                        <a:pt x="177" y="5"/>
                      </a:moveTo>
                      <a:lnTo>
                        <a:pt x="179" y="5"/>
                      </a:lnTo>
                      <a:lnTo>
                        <a:pt x="179" y="16"/>
                      </a:lnTo>
                      <a:lnTo>
                        <a:pt x="177" y="16"/>
                      </a:lnTo>
                      <a:lnTo>
                        <a:pt x="177" y="5"/>
                      </a:lnTo>
                      <a:close/>
                      <a:moveTo>
                        <a:pt x="182" y="5"/>
                      </a:moveTo>
                      <a:lnTo>
                        <a:pt x="184" y="5"/>
                      </a:lnTo>
                      <a:lnTo>
                        <a:pt x="184" y="16"/>
                      </a:lnTo>
                      <a:lnTo>
                        <a:pt x="182" y="16"/>
                      </a:lnTo>
                      <a:lnTo>
                        <a:pt x="182" y="5"/>
                      </a:lnTo>
                      <a:close/>
                      <a:moveTo>
                        <a:pt x="187" y="5"/>
                      </a:moveTo>
                      <a:lnTo>
                        <a:pt x="189" y="5"/>
                      </a:lnTo>
                      <a:lnTo>
                        <a:pt x="189" y="16"/>
                      </a:lnTo>
                      <a:lnTo>
                        <a:pt x="187" y="16"/>
                      </a:lnTo>
                      <a:lnTo>
                        <a:pt x="187" y="5"/>
                      </a:lnTo>
                      <a:close/>
                      <a:moveTo>
                        <a:pt x="192" y="5"/>
                      </a:moveTo>
                      <a:lnTo>
                        <a:pt x="194" y="5"/>
                      </a:lnTo>
                      <a:lnTo>
                        <a:pt x="194" y="16"/>
                      </a:lnTo>
                      <a:lnTo>
                        <a:pt x="192" y="16"/>
                      </a:lnTo>
                      <a:lnTo>
                        <a:pt x="192" y="5"/>
                      </a:lnTo>
                      <a:close/>
                      <a:moveTo>
                        <a:pt x="196" y="5"/>
                      </a:moveTo>
                      <a:lnTo>
                        <a:pt x="199" y="5"/>
                      </a:lnTo>
                      <a:lnTo>
                        <a:pt x="198" y="16"/>
                      </a:lnTo>
                      <a:lnTo>
                        <a:pt x="196" y="16"/>
                      </a:lnTo>
                      <a:lnTo>
                        <a:pt x="196" y="5"/>
                      </a:lnTo>
                      <a:close/>
                      <a:moveTo>
                        <a:pt x="201" y="5"/>
                      </a:moveTo>
                      <a:lnTo>
                        <a:pt x="203" y="5"/>
                      </a:lnTo>
                      <a:lnTo>
                        <a:pt x="203" y="16"/>
                      </a:lnTo>
                      <a:lnTo>
                        <a:pt x="201" y="16"/>
                      </a:lnTo>
                      <a:lnTo>
                        <a:pt x="201" y="5"/>
                      </a:lnTo>
                      <a:close/>
                      <a:moveTo>
                        <a:pt x="206" y="5"/>
                      </a:moveTo>
                      <a:lnTo>
                        <a:pt x="208" y="5"/>
                      </a:lnTo>
                      <a:lnTo>
                        <a:pt x="208" y="16"/>
                      </a:lnTo>
                      <a:lnTo>
                        <a:pt x="206" y="16"/>
                      </a:lnTo>
                      <a:lnTo>
                        <a:pt x="206" y="5"/>
                      </a:lnTo>
                      <a:close/>
                      <a:moveTo>
                        <a:pt x="211" y="5"/>
                      </a:moveTo>
                      <a:lnTo>
                        <a:pt x="213" y="5"/>
                      </a:lnTo>
                      <a:lnTo>
                        <a:pt x="213" y="16"/>
                      </a:lnTo>
                      <a:lnTo>
                        <a:pt x="211" y="16"/>
                      </a:lnTo>
                      <a:lnTo>
                        <a:pt x="211" y="5"/>
                      </a:lnTo>
                      <a:close/>
                      <a:moveTo>
                        <a:pt x="216" y="5"/>
                      </a:moveTo>
                      <a:lnTo>
                        <a:pt x="218" y="5"/>
                      </a:lnTo>
                      <a:lnTo>
                        <a:pt x="218" y="16"/>
                      </a:lnTo>
                      <a:lnTo>
                        <a:pt x="216" y="16"/>
                      </a:lnTo>
                      <a:lnTo>
                        <a:pt x="216" y="5"/>
                      </a:lnTo>
                      <a:close/>
                      <a:moveTo>
                        <a:pt x="220" y="5"/>
                      </a:moveTo>
                      <a:lnTo>
                        <a:pt x="222" y="5"/>
                      </a:lnTo>
                      <a:lnTo>
                        <a:pt x="222" y="16"/>
                      </a:lnTo>
                      <a:lnTo>
                        <a:pt x="220" y="16"/>
                      </a:lnTo>
                      <a:lnTo>
                        <a:pt x="220" y="5"/>
                      </a:lnTo>
                      <a:close/>
                      <a:moveTo>
                        <a:pt x="225" y="5"/>
                      </a:moveTo>
                      <a:lnTo>
                        <a:pt x="227" y="5"/>
                      </a:lnTo>
                      <a:lnTo>
                        <a:pt x="227" y="16"/>
                      </a:lnTo>
                      <a:lnTo>
                        <a:pt x="225" y="16"/>
                      </a:lnTo>
                      <a:lnTo>
                        <a:pt x="225" y="5"/>
                      </a:lnTo>
                      <a:close/>
                      <a:moveTo>
                        <a:pt x="230" y="5"/>
                      </a:moveTo>
                      <a:lnTo>
                        <a:pt x="232" y="5"/>
                      </a:lnTo>
                      <a:lnTo>
                        <a:pt x="232" y="16"/>
                      </a:lnTo>
                      <a:lnTo>
                        <a:pt x="230" y="16"/>
                      </a:lnTo>
                      <a:lnTo>
                        <a:pt x="230" y="5"/>
                      </a:lnTo>
                      <a:close/>
                      <a:moveTo>
                        <a:pt x="235" y="5"/>
                      </a:moveTo>
                      <a:lnTo>
                        <a:pt x="237" y="5"/>
                      </a:lnTo>
                      <a:lnTo>
                        <a:pt x="237" y="16"/>
                      </a:lnTo>
                      <a:lnTo>
                        <a:pt x="235" y="16"/>
                      </a:lnTo>
                      <a:lnTo>
                        <a:pt x="235" y="5"/>
                      </a:lnTo>
                      <a:close/>
                      <a:moveTo>
                        <a:pt x="239" y="5"/>
                      </a:moveTo>
                      <a:lnTo>
                        <a:pt x="241" y="5"/>
                      </a:lnTo>
                      <a:lnTo>
                        <a:pt x="241" y="16"/>
                      </a:lnTo>
                      <a:lnTo>
                        <a:pt x="239" y="16"/>
                      </a:lnTo>
                      <a:lnTo>
                        <a:pt x="239" y="5"/>
                      </a:lnTo>
                      <a:lnTo>
                        <a:pt x="239" y="5"/>
                      </a:lnTo>
                      <a:close/>
                      <a:moveTo>
                        <a:pt x="244" y="5"/>
                      </a:moveTo>
                      <a:lnTo>
                        <a:pt x="246" y="5"/>
                      </a:lnTo>
                      <a:lnTo>
                        <a:pt x="246" y="16"/>
                      </a:lnTo>
                      <a:lnTo>
                        <a:pt x="244" y="16"/>
                      </a:lnTo>
                      <a:lnTo>
                        <a:pt x="244" y="5"/>
                      </a:lnTo>
                      <a:close/>
                      <a:moveTo>
                        <a:pt x="249" y="5"/>
                      </a:moveTo>
                      <a:lnTo>
                        <a:pt x="251" y="5"/>
                      </a:lnTo>
                      <a:lnTo>
                        <a:pt x="251" y="16"/>
                      </a:lnTo>
                      <a:lnTo>
                        <a:pt x="249" y="16"/>
                      </a:lnTo>
                      <a:lnTo>
                        <a:pt x="249" y="5"/>
                      </a:lnTo>
                      <a:close/>
                      <a:moveTo>
                        <a:pt x="253" y="5"/>
                      </a:moveTo>
                      <a:lnTo>
                        <a:pt x="256" y="5"/>
                      </a:lnTo>
                      <a:lnTo>
                        <a:pt x="256" y="16"/>
                      </a:lnTo>
                      <a:lnTo>
                        <a:pt x="253" y="16"/>
                      </a:lnTo>
                      <a:lnTo>
                        <a:pt x="253" y="5"/>
                      </a:lnTo>
                      <a:close/>
                      <a:moveTo>
                        <a:pt x="258" y="5"/>
                      </a:moveTo>
                      <a:lnTo>
                        <a:pt x="261" y="5"/>
                      </a:lnTo>
                      <a:lnTo>
                        <a:pt x="261" y="16"/>
                      </a:lnTo>
                      <a:lnTo>
                        <a:pt x="258" y="16"/>
                      </a:lnTo>
                      <a:lnTo>
                        <a:pt x="258" y="5"/>
                      </a:lnTo>
                      <a:close/>
                      <a:moveTo>
                        <a:pt x="263" y="5"/>
                      </a:moveTo>
                      <a:lnTo>
                        <a:pt x="265" y="5"/>
                      </a:lnTo>
                      <a:lnTo>
                        <a:pt x="265" y="16"/>
                      </a:lnTo>
                      <a:lnTo>
                        <a:pt x="263" y="16"/>
                      </a:lnTo>
                      <a:lnTo>
                        <a:pt x="263" y="5"/>
                      </a:lnTo>
                      <a:close/>
                      <a:moveTo>
                        <a:pt x="268" y="5"/>
                      </a:moveTo>
                      <a:lnTo>
                        <a:pt x="270" y="5"/>
                      </a:lnTo>
                      <a:lnTo>
                        <a:pt x="270" y="16"/>
                      </a:lnTo>
                      <a:lnTo>
                        <a:pt x="268" y="16"/>
                      </a:lnTo>
                      <a:lnTo>
                        <a:pt x="268" y="5"/>
                      </a:lnTo>
                      <a:close/>
                      <a:moveTo>
                        <a:pt x="272" y="5"/>
                      </a:moveTo>
                      <a:lnTo>
                        <a:pt x="275" y="5"/>
                      </a:lnTo>
                      <a:lnTo>
                        <a:pt x="275" y="16"/>
                      </a:lnTo>
                      <a:lnTo>
                        <a:pt x="272" y="16"/>
                      </a:lnTo>
                      <a:lnTo>
                        <a:pt x="272" y="5"/>
                      </a:lnTo>
                      <a:close/>
                      <a:moveTo>
                        <a:pt x="277" y="5"/>
                      </a:moveTo>
                      <a:lnTo>
                        <a:pt x="279" y="5"/>
                      </a:lnTo>
                      <a:lnTo>
                        <a:pt x="279" y="16"/>
                      </a:lnTo>
                      <a:lnTo>
                        <a:pt x="277" y="16"/>
                      </a:lnTo>
                      <a:lnTo>
                        <a:pt x="277" y="5"/>
                      </a:lnTo>
                      <a:close/>
                      <a:moveTo>
                        <a:pt x="282" y="5"/>
                      </a:moveTo>
                      <a:lnTo>
                        <a:pt x="284" y="5"/>
                      </a:lnTo>
                      <a:lnTo>
                        <a:pt x="284" y="16"/>
                      </a:lnTo>
                      <a:lnTo>
                        <a:pt x="282" y="16"/>
                      </a:lnTo>
                      <a:lnTo>
                        <a:pt x="282" y="5"/>
                      </a:lnTo>
                      <a:close/>
                      <a:moveTo>
                        <a:pt x="286" y="5"/>
                      </a:moveTo>
                      <a:lnTo>
                        <a:pt x="288" y="5"/>
                      </a:lnTo>
                      <a:lnTo>
                        <a:pt x="288" y="16"/>
                      </a:lnTo>
                      <a:lnTo>
                        <a:pt x="286" y="16"/>
                      </a:lnTo>
                      <a:lnTo>
                        <a:pt x="286" y="5"/>
                      </a:lnTo>
                      <a:close/>
                      <a:moveTo>
                        <a:pt x="291" y="5"/>
                      </a:moveTo>
                      <a:lnTo>
                        <a:pt x="293" y="5"/>
                      </a:lnTo>
                      <a:lnTo>
                        <a:pt x="293" y="16"/>
                      </a:lnTo>
                      <a:lnTo>
                        <a:pt x="291" y="16"/>
                      </a:lnTo>
                      <a:lnTo>
                        <a:pt x="291" y="5"/>
                      </a:lnTo>
                      <a:close/>
                      <a:moveTo>
                        <a:pt x="296" y="5"/>
                      </a:moveTo>
                      <a:lnTo>
                        <a:pt x="298" y="5"/>
                      </a:lnTo>
                      <a:lnTo>
                        <a:pt x="298" y="16"/>
                      </a:lnTo>
                      <a:lnTo>
                        <a:pt x="296" y="16"/>
                      </a:lnTo>
                      <a:lnTo>
                        <a:pt x="296" y="5"/>
                      </a:lnTo>
                      <a:close/>
                      <a:moveTo>
                        <a:pt x="300" y="5"/>
                      </a:moveTo>
                      <a:lnTo>
                        <a:pt x="302" y="5"/>
                      </a:lnTo>
                      <a:lnTo>
                        <a:pt x="302" y="16"/>
                      </a:lnTo>
                      <a:lnTo>
                        <a:pt x="300" y="16"/>
                      </a:lnTo>
                      <a:lnTo>
                        <a:pt x="300" y="5"/>
                      </a:lnTo>
                      <a:close/>
                      <a:moveTo>
                        <a:pt x="305" y="5"/>
                      </a:moveTo>
                      <a:lnTo>
                        <a:pt x="307" y="5"/>
                      </a:lnTo>
                      <a:lnTo>
                        <a:pt x="307" y="16"/>
                      </a:lnTo>
                      <a:lnTo>
                        <a:pt x="305" y="16"/>
                      </a:lnTo>
                      <a:lnTo>
                        <a:pt x="305" y="5"/>
                      </a:lnTo>
                      <a:close/>
                      <a:moveTo>
                        <a:pt x="309" y="5"/>
                      </a:moveTo>
                      <a:lnTo>
                        <a:pt x="311" y="5"/>
                      </a:lnTo>
                      <a:lnTo>
                        <a:pt x="311" y="16"/>
                      </a:lnTo>
                      <a:lnTo>
                        <a:pt x="309" y="16"/>
                      </a:lnTo>
                      <a:lnTo>
                        <a:pt x="309" y="5"/>
                      </a:lnTo>
                      <a:close/>
                      <a:moveTo>
                        <a:pt x="314" y="5"/>
                      </a:moveTo>
                      <a:lnTo>
                        <a:pt x="316" y="5"/>
                      </a:lnTo>
                      <a:lnTo>
                        <a:pt x="316" y="16"/>
                      </a:lnTo>
                      <a:lnTo>
                        <a:pt x="314" y="16"/>
                      </a:lnTo>
                      <a:lnTo>
                        <a:pt x="314" y="5"/>
                      </a:lnTo>
                      <a:close/>
                      <a:moveTo>
                        <a:pt x="318" y="5"/>
                      </a:moveTo>
                      <a:lnTo>
                        <a:pt x="320" y="5"/>
                      </a:lnTo>
                      <a:lnTo>
                        <a:pt x="320" y="16"/>
                      </a:lnTo>
                      <a:lnTo>
                        <a:pt x="318" y="16"/>
                      </a:lnTo>
                      <a:lnTo>
                        <a:pt x="318" y="5"/>
                      </a:lnTo>
                      <a:close/>
                      <a:moveTo>
                        <a:pt x="323" y="5"/>
                      </a:moveTo>
                      <a:lnTo>
                        <a:pt x="325" y="5"/>
                      </a:lnTo>
                      <a:lnTo>
                        <a:pt x="325" y="16"/>
                      </a:lnTo>
                      <a:lnTo>
                        <a:pt x="323" y="16"/>
                      </a:lnTo>
                      <a:lnTo>
                        <a:pt x="323" y="5"/>
                      </a:lnTo>
                      <a:close/>
                      <a:moveTo>
                        <a:pt x="328" y="5"/>
                      </a:moveTo>
                      <a:lnTo>
                        <a:pt x="330" y="5"/>
                      </a:lnTo>
                      <a:lnTo>
                        <a:pt x="330" y="16"/>
                      </a:lnTo>
                      <a:lnTo>
                        <a:pt x="328" y="16"/>
                      </a:lnTo>
                      <a:lnTo>
                        <a:pt x="328" y="5"/>
                      </a:lnTo>
                      <a:close/>
                      <a:moveTo>
                        <a:pt x="332" y="5"/>
                      </a:moveTo>
                      <a:lnTo>
                        <a:pt x="334" y="5"/>
                      </a:lnTo>
                      <a:lnTo>
                        <a:pt x="334" y="16"/>
                      </a:lnTo>
                      <a:lnTo>
                        <a:pt x="332" y="16"/>
                      </a:lnTo>
                      <a:lnTo>
                        <a:pt x="332" y="5"/>
                      </a:lnTo>
                      <a:close/>
                      <a:moveTo>
                        <a:pt x="337" y="5"/>
                      </a:moveTo>
                      <a:lnTo>
                        <a:pt x="339" y="5"/>
                      </a:lnTo>
                      <a:lnTo>
                        <a:pt x="339" y="16"/>
                      </a:lnTo>
                      <a:lnTo>
                        <a:pt x="337" y="16"/>
                      </a:lnTo>
                      <a:lnTo>
                        <a:pt x="337" y="5"/>
                      </a:lnTo>
                      <a:close/>
                      <a:moveTo>
                        <a:pt x="341" y="5"/>
                      </a:moveTo>
                      <a:lnTo>
                        <a:pt x="343" y="5"/>
                      </a:lnTo>
                      <a:lnTo>
                        <a:pt x="343" y="16"/>
                      </a:lnTo>
                      <a:lnTo>
                        <a:pt x="341" y="16"/>
                      </a:lnTo>
                      <a:lnTo>
                        <a:pt x="341" y="5"/>
                      </a:lnTo>
                      <a:close/>
                      <a:moveTo>
                        <a:pt x="346" y="5"/>
                      </a:moveTo>
                      <a:lnTo>
                        <a:pt x="348" y="5"/>
                      </a:lnTo>
                      <a:lnTo>
                        <a:pt x="348" y="16"/>
                      </a:lnTo>
                      <a:lnTo>
                        <a:pt x="346" y="16"/>
                      </a:lnTo>
                      <a:lnTo>
                        <a:pt x="346" y="5"/>
                      </a:lnTo>
                      <a:close/>
                      <a:moveTo>
                        <a:pt x="350" y="5"/>
                      </a:moveTo>
                      <a:lnTo>
                        <a:pt x="352" y="5"/>
                      </a:lnTo>
                      <a:lnTo>
                        <a:pt x="352" y="16"/>
                      </a:lnTo>
                      <a:lnTo>
                        <a:pt x="350" y="16"/>
                      </a:lnTo>
                      <a:lnTo>
                        <a:pt x="350" y="5"/>
                      </a:lnTo>
                      <a:close/>
                      <a:moveTo>
                        <a:pt x="355" y="5"/>
                      </a:moveTo>
                      <a:lnTo>
                        <a:pt x="357" y="5"/>
                      </a:lnTo>
                      <a:lnTo>
                        <a:pt x="357" y="16"/>
                      </a:lnTo>
                      <a:lnTo>
                        <a:pt x="355" y="16"/>
                      </a:lnTo>
                      <a:lnTo>
                        <a:pt x="355" y="5"/>
                      </a:lnTo>
                      <a:close/>
                      <a:moveTo>
                        <a:pt x="359" y="5"/>
                      </a:moveTo>
                      <a:lnTo>
                        <a:pt x="361" y="5"/>
                      </a:lnTo>
                      <a:lnTo>
                        <a:pt x="361" y="16"/>
                      </a:lnTo>
                      <a:lnTo>
                        <a:pt x="359" y="16"/>
                      </a:lnTo>
                      <a:lnTo>
                        <a:pt x="359" y="5"/>
                      </a:lnTo>
                      <a:close/>
                      <a:moveTo>
                        <a:pt x="364" y="5"/>
                      </a:moveTo>
                      <a:lnTo>
                        <a:pt x="366" y="5"/>
                      </a:lnTo>
                      <a:lnTo>
                        <a:pt x="366" y="16"/>
                      </a:lnTo>
                      <a:lnTo>
                        <a:pt x="364" y="16"/>
                      </a:lnTo>
                      <a:lnTo>
                        <a:pt x="364" y="5"/>
                      </a:lnTo>
                      <a:close/>
                      <a:moveTo>
                        <a:pt x="368" y="5"/>
                      </a:moveTo>
                      <a:lnTo>
                        <a:pt x="370" y="5"/>
                      </a:lnTo>
                      <a:lnTo>
                        <a:pt x="370" y="16"/>
                      </a:lnTo>
                      <a:lnTo>
                        <a:pt x="368" y="16"/>
                      </a:lnTo>
                      <a:lnTo>
                        <a:pt x="368" y="5"/>
                      </a:lnTo>
                      <a:close/>
                      <a:moveTo>
                        <a:pt x="373" y="5"/>
                      </a:moveTo>
                      <a:lnTo>
                        <a:pt x="375" y="5"/>
                      </a:lnTo>
                      <a:lnTo>
                        <a:pt x="375" y="16"/>
                      </a:lnTo>
                      <a:lnTo>
                        <a:pt x="373" y="16"/>
                      </a:lnTo>
                      <a:lnTo>
                        <a:pt x="373" y="5"/>
                      </a:lnTo>
                      <a:close/>
                      <a:moveTo>
                        <a:pt x="377" y="5"/>
                      </a:moveTo>
                      <a:lnTo>
                        <a:pt x="379" y="5"/>
                      </a:lnTo>
                      <a:lnTo>
                        <a:pt x="379" y="16"/>
                      </a:lnTo>
                      <a:lnTo>
                        <a:pt x="377" y="16"/>
                      </a:lnTo>
                      <a:lnTo>
                        <a:pt x="377" y="5"/>
                      </a:lnTo>
                      <a:close/>
                      <a:moveTo>
                        <a:pt x="381" y="5"/>
                      </a:moveTo>
                      <a:lnTo>
                        <a:pt x="383" y="5"/>
                      </a:lnTo>
                      <a:lnTo>
                        <a:pt x="383" y="16"/>
                      </a:lnTo>
                      <a:lnTo>
                        <a:pt x="381" y="16"/>
                      </a:lnTo>
                      <a:lnTo>
                        <a:pt x="381" y="5"/>
                      </a:lnTo>
                      <a:close/>
                      <a:moveTo>
                        <a:pt x="386" y="5"/>
                      </a:moveTo>
                      <a:lnTo>
                        <a:pt x="388" y="5"/>
                      </a:lnTo>
                      <a:lnTo>
                        <a:pt x="388" y="16"/>
                      </a:lnTo>
                      <a:lnTo>
                        <a:pt x="386" y="16"/>
                      </a:lnTo>
                      <a:lnTo>
                        <a:pt x="386" y="5"/>
                      </a:lnTo>
                      <a:close/>
                      <a:moveTo>
                        <a:pt x="390" y="5"/>
                      </a:moveTo>
                      <a:lnTo>
                        <a:pt x="393" y="4"/>
                      </a:lnTo>
                      <a:lnTo>
                        <a:pt x="393" y="16"/>
                      </a:lnTo>
                      <a:lnTo>
                        <a:pt x="390" y="16"/>
                      </a:lnTo>
                      <a:lnTo>
                        <a:pt x="390" y="5"/>
                      </a:lnTo>
                      <a:close/>
                      <a:moveTo>
                        <a:pt x="396" y="5"/>
                      </a:moveTo>
                      <a:lnTo>
                        <a:pt x="398" y="5"/>
                      </a:lnTo>
                      <a:lnTo>
                        <a:pt x="398" y="16"/>
                      </a:lnTo>
                      <a:lnTo>
                        <a:pt x="396" y="16"/>
                      </a:lnTo>
                      <a:lnTo>
                        <a:pt x="396" y="5"/>
                      </a:lnTo>
                      <a:close/>
                      <a:moveTo>
                        <a:pt x="400" y="5"/>
                      </a:moveTo>
                      <a:lnTo>
                        <a:pt x="402" y="5"/>
                      </a:lnTo>
                      <a:lnTo>
                        <a:pt x="402" y="16"/>
                      </a:lnTo>
                      <a:lnTo>
                        <a:pt x="400" y="16"/>
                      </a:lnTo>
                      <a:lnTo>
                        <a:pt x="400" y="5"/>
                      </a:lnTo>
                      <a:close/>
                      <a:moveTo>
                        <a:pt x="404" y="5"/>
                      </a:moveTo>
                      <a:lnTo>
                        <a:pt x="406" y="5"/>
                      </a:lnTo>
                      <a:lnTo>
                        <a:pt x="406" y="16"/>
                      </a:lnTo>
                      <a:lnTo>
                        <a:pt x="404" y="16"/>
                      </a:lnTo>
                      <a:lnTo>
                        <a:pt x="404" y="5"/>
                      </a:lnTo>
                      <a:close/>
                      <a:moveTo>
                        <a:pt x="409" y="5"/>
                      </a:moveTo>
                      <a:lnTo>
                        <a:pt x="411" y="5"/>
                      </a:lnTo>
                      <a:lnTo>
                        <a:pt x="411" y="16"/>
                      </a:lnTo>
                      <a:lnTo>
                        <a:pt x="409" y="16"/>
                      </a:lnTo>
                      <a:lnTo>
                        <a:pt x="409" y="5"/>
                      </a:lnTo>
                      <a:close/>
                      <a:moveTo>
                        <a:pt x="413" y="5"/>
                      </a:moveTo>
                      <a:lnTo>
                        <a:pt x="415" y="5"/>
                      </a:lnTo>
                      <a:lnTo>
                        <a:pt x="415" y="16"/>
                      </a:lnTo>
                      <a:lnTo>
                        <a:pt x="413" y="16"/>
                      </a:lnTo>
                      <a:lnTo>
                        <a:pt x="413" y="5"/>
                      </a:lnTo>
                      <a:close/>
                      <a:moveTo>
                        <a:pt x="418" y="5"/>
                      </a:moveTo>
                      <a:lnTo>
                        <a:pt x="419" y="5"/>
                      </a:lnTo>
                      <a:lnTo>
                        <a:pt x="419" y="16"/>
                      </a:lnTo>
                      <a:lnTo>
                        <a:pt x="418" y="16"/>
                      </a:lnTo>
                      <a:lnTo>
                        <a:pt x="418" y="5"/>
                      </a:lnTo>
                      <a:close/>
                      <a:moveTo>
                        <a:pt x="422" y="4"/>
                      </a:moveTo>
                      <a:lnTo>
                        <a:pt x="424" y="4"/>
                      </a:lnTo>
                      <a:lnTo>
                        <a:pt x="424" y="16"/>
                      </a:lnTo>
                      <a:lnTo>
                        <a:pt x="422" y="16"/>
                      </a:lnTo>
                      <a:lnTo>
                        <a:pt x="422" y="4"/>
                      </a:lnTo>
                      <a:close/>
                      <a:moveTo>
                        <a:pt x="426" y="4"/>
                      </a:moveTo>
                      <a:lnTo>
                        <a:pt x="428" y="4"/>
                      </a:lnTo>
                      <a:lnTo>
                        <a:pt x="428" y="16"/>
                      </a:lnTo>
                      <a:lnTo>
                        <a:pt x="426" y="16"/>
                      </a:lnTo>
                      <a:lnTo>
                        <a:pt x="426" y="4"/>
                      </a:lnTo>
                      <a:close/>
                      <a:moveTo>
                        <a:pt x="430" y="4"/>
                      </a:moveTo>
                      <a:lnTo>
                        <a:pt x="432" y="4"/>
                      </a:lnTo>
                      <a:lnTo>
                        <a:pt x="432" y="16"/>
                      </a:lnTo>
                      <a:lnTo>
                        <a:pt x="431" y="16"/>
                      </a:lnTo>
                      <a:lnTo>
                        <a:pt x="431" y="5"/>
                      </a:lnTo>
                      <a:lnTo>
                        <a:pt x="430" y="4"/>
                      </a:lnTo>
                      <a:close/>
                      <a:moveTo>
                        <a:pt x="434" y="4"/>
                      </a:moveTo>
                      <a:lnTo>
                        <a:pt x="437" y="4"/>
                      </a:lnTo>
                      <a:lnTo>
                        <a:pt x="437" y="16"/>
                      </a:lnTo>
                      <a:lnTo>
                        <a:pt x="435" y="16"/>
                      </a:lnTo>
                      <a:lnTo>
                        <a:pt x="435" y="5"/>
                      </a:lnTo>
                      <a:lnTo>
                        <a:pt x="434" y="4"/>
                      </a:lnTo>
                      <a:close/>
                      <a:moveTo>
                        <a:pt x="438" y="4"/>
                      </a:moveTo>
                      <a:lnTo>
                        <a:pt x="441" y="4"/>
                      </a:lnTo>
                      <a:lnTo>
                        <a:pt x="441" y="16"/>
                      </a:lnTo>
                      <a:lnTo>
                        <a:pt x="439" y="16"/>
                      </a:lnTo>
                      <a:lnTo>
                        <a:pt x="439" y="5"/>
                      </a:lnTo>
                      <a:lnTo>
                        <a:pt x="438" y="4"/>
                      </a:lnTo>
                      <a:close/>
                      <a:moveTo>
                        <a:pt x="442" y="4"/>
                      </a:moveTo>
                      <a:lnTo>
                        <a:pt x="445" y="4"/>
                      </a:lnTo>
                      <a:lnTo>
                        <a:pt x="445" y="16"/>
                      </a:lnTo>
                      <a:lnTo>
                        <a:pt x="443" y="16"/>
                      </a:lnTo>
                      <a:lnTo>
                        <a:pt x="443" y="5"/>
                      </a:lnTo>
                      <a:lnTo>
                        <a:pt x="442" y="4"/>
                      </a:lnTo>
                      <a:close/>
                      <a:moveTo>
                        <a:pt x="448" y="4"/>
                      </a:moveTo>
                      <a:lnTo>
                        <a:pt x="450" y="4"/>
                      </a:lnTo>
                      <a:lnTo>
                        <a:pt x="450" y="16"/>
                      </a:lnTo>
                      <a:lnTo>
                        <a:pt x="448" y="16"/>
                      </a:lnTo>
                      <a:lnTo>
                        <a:pt x="448" y="4"/>
                      </a:lnTo>
                      <a:close/>
                      <a:moveTo>
                        <a:pt x="452" y="4"/>
                      </a:moveTo>
                      <a:lnTo>
                        <a:pt x="454" y="4"/>
                      </a:lnTo>
                      <a:lnTo>
                        <a:pt x="454" y="16"/>
                      </a:lnTo>
                      <a:lnTo>
                        <a:pt x="452" y="16"/>
                      </a:lnTo>
                      <a:lnTo>
                        <a:pt x="452" y="4"/>
                      </a:lnTo>
                      <a:close/>
                      <a:moveTo>
                        <a:pt x="456" y="4"/>
                      </a:moveTo>
                      <a:lnTo>
                        <a:pt x="458" y="4"/>
                      </a:lnTo>
                      <a:lnTo>
                        <a:pt x="458" y="16"/>
                      </a:lnTo>
                      <a:lnTo>
                        <a:pt x="456" y="16"/>
                      </a:lnTo>
                      <a:lnTo>
                        <a:pt x="456" y="5"/>
                      </a:lnTo>
                      <a:lnTo>
                        <a:pt x="456" y="4"/>
                      </a:lnTo>
                      <a:close/>
                      <a:moveTo>
                        <a:pt x="461" y="4"/>
                      </a:moveTo>
                      <a:lnTo>
                        <a:pt x="463" y="4"/>
                      </a:lnTo>
                      <a:lnTo>
                        <a:pt x="463" y="16"/>
                      </a:lnTo>
                      <a:lnTo>
                        <a:pt x="461" y="16"/>
                      </a:lnTo>
                      <a:lnTo>
                        <a:pt x="461" y="4"/>
                      </a:lnTo>
                      <a:close/>
                      <a:moveTo>
                        <a:pt x="465" y="4"/>
                      </a:moveTo>
                      <a:lnTo>
                        <a:pt x="467" y="4"/>
                      </a:lnTo>
                      <a:lnTo>
                        <a:pt x="467" y="16"/>
                      </a:lnTo>
                      <a:lnTo>
                        <a:pt x="465" y="16"/>
                      </a:lnTo>
                      <a:lnTo>
                        <a:pt x="465" y="4"/>
                      </a:lnTo>
                      <a:close/>
                      <a:moveTo>
                        <a:pt x="469" y="4"/>
                      </a:moveTo>
                      <a:lnTo>
                        <a:pt x="471" y="4"/>
                      </a:lnTo>
                      <a:lnTo>
                        <a:pt x="471" y="16"/>
                      </a:lnTo>
                      <a:lnTo>
                        <a:pt x="469" y="16"/>
                      </a:lnTo>
                      <a:lnTo>
                        <a:pt x="469" y="4"/>
                      </a:lnTo>
                      <a:close/>
                      <a:moveTo>
                        <a:pt x="474" y="4"/>
                      </a:moveTo>
                      <a:lnTo>
                        <a:pt x="475" y="4"/>
                      </a:lnTo>
                      <a:lnTo>
                        <a:pt x="475" y="16"/>
                      </a:lnTo>
                      <a:lnTo>
                        <a:pt x="474" y="16"/>
                      </a:lnTo>
                      <a:lnTo>
                        <a:pt x="474" y="4"/>
                      </a:lnTo>
                      <a:close/>
                      <a:moveTo>
                        <a:pt x="478" y="4"/>
                      </a:moveTo>
                      <a:lnTo>
                        <a:pt x="480" y="4"/>
                      </a:lnTo>
                      <a:lnTo>
                        <a:pt x="480" y="16"/>
                      </a:lnTo>
                      <a:lnTo>
                        <a:pt x="478" y="16"/>
                      </a:lnTo>
                      <a:lnTo>
                        <a:pt x="478" y="4"/>
                      </a:lnTo>
                      <a:close/>
                      <a:moveTo>
                        <a:pt x="482" y="4"/>
                      </a:moveTo>
                      <a:lnTo>
                        <a:pt x="484" y="4"/>
                      </a:lnTo>
                      <a:lnTo>
                        <a:pt x="484" y="16"/>
                      </a:lnTo>
                      <a:lnTo>
                        <a:pt x="482" y="16"/>
                      </a:lnTo>
                      <a:lnTo>
                        <a:pt x="482" y="4"/>
                      </a:lnTo>
                      <a:close/>
                      <a:moveTo>
                        <a:pt x="486" y="4"/>
                      </a:moveTo>
                      <a:lnTo>
                        <a:pt x="488" y="4"/>
                      </a:lnTo>
                      <a:lnTo>
                        <a:pt x="488" y="16"/>
                      </a:lnTo>
                      <a:lnTo>
                        <a:pt x="486" y="16"/>
                      </a:lnTo>
                      <a:lnTo>
                        <a:pt x="486" y="4"/>
                      </a:lnTo>
                      <a:close/>
                      <a:moveTo>
                        <a:pt x="490" y="4"/>
                      </a:moveTo>
                      <a:lnTo>
                        <a:pt x="492" y="4"/>
                      </a:lnTo>
                      <a:lnTo>
                        <a:pt x="492" y="16"/>
                      </a:lnTo>
                      <a:lnTo>
                        <a:pt x="490" y="16"/>
                      </a:lnTo>
                      <a:lnTo>
                        <a:pt x="490" y="4"/>
                      </a:lnTo>
                      <a:close/>
                      <a:moveTo>
                        <a:pt x="494" y="4"/>
                      </a:moveTo>
                      <a:lnTo>
                        <a:pt x="496" y="4"/>
                      </a:lnTo>
                      <a:lnTo>
                        <a:pt x="496" y="16"/>
                      </a:lnTo>
                      <a:lnTo>
                        <a:pt x="495" y="16"/>
                      </a:lnTo>
                      <a:lnTo>
                        <a:pt x="494" y="4"/>
                      </a:lnTo>
                      <a:close/>
                      <a:moveTo>
                        <a:pt x="499" y="4"/>
                      </a:moveTo>
                      <a:lnTo>
                        <a:pt x="501" y="4"/>
                      </a:lnTo>
                      <a:lnTo>
                        <a:pt x="501" y="16"/>
                      </a:lnTo>
                      <a:lnTo>
                        <a:pt x="499" y="16"/>
                      </a:lnTo>
                      <a:lnTo>
                        <a:pt x="499" y="4"/>
                      </a:lnTo>
                      <a:close/>
                      <a:moveTo>
                        <a:pt x="503" y="4"/>
                      </a:moveTo>
                      <a:lnTo>
                        <a:pt x="505" y="4"/>
                      </a:lnTo>
                      <a:lnTo>
                        <a:pt x="505" y="16"/>
                      </a:lnTo>
                      <a:lnTo>
                        <a:pt x="503" y="16"/>
                      </a:lnTo>
                      <a:lnTo>
                        <a:pt x="503" y="4"/>
                      </a:lnTo>
                      <a:close/>
                      <a:moveTo>
                        <a:pt x="507" y="4"/>
                      </a:moveTo>
                      <a:lnTo>
                        <a:pt x="509" y="4"/>
                      </a:lnTo>
                      <a:lnTo>
                        <a:pt x="509" y="16"/>
                      </a:lnTo>
                      <a:lnTo>
                        <a:pt x="507" y="16"/>
                      </a:lnTo>
                      <a:lnTo>
                        <a:pt x="507" y="4"/>
                      </a:lnTo>
                      <a:lnTo>
                        <a:pt x="507" y="4"/>
                      </a:lnTo>
                      <a:close/>
                      <a:moveTo>
                        <a:pt x="511" y="4"/>
                      </a:moveTo>
                      <a:lnTo>
                        <a:pt x="513" y="4"/>
                      </a:lnTo>
                      <a:lnTo>
                        <a:pt x="513" y="16"/>
                      </a:lnTo>
                      <a:lnTo>
                        <a:pt x="511" y="16"/>
                      </a:lnTo>
                      <a:lnTo>
                        <a:pt x="511" y="4"/>
                      </a:lnTo>
                      <a:close/>
                      <a:moveTo>
                        <a:pt x="515" y="4"/>
                      </a:moveTo>
                      <a:lnTo>
                        <a:pt x="517" y="4"/>
                      </a:lnTo>
                      <a:lnTo>
                        <a:pt x="517" y="16"/>
                      </a:lnTo>
                      <a:lnTo>
                        <a:pt x="515" y="16"/>
                      </a:lnTo>
                      <a:lnTo>
                        <a:pt x="515" y="4"/>
                      </a:lnTo>
                      <a:close/>
                      <a:moveTo>
                        <a:pt x="519" y="4"/>
                      </a:moveTo>
                      <a:lnTo>
                        <a:pt x="522" y="4"/>
                      </a:lnTo>
                      <a:lnTo>
                        <a:pt x="522" y="16"/>
                      </a:lnTo>
                      <a:lnTo>
                        <a:pt x="519" y="16"/>
                      </a:lnTo>
                      <a:lnTo>
                        <a:pt x="519" y="4"/>
                      </a:lnTo>
                      <a:close/>
                      <a:moveTo>
                        <a:pt x="524" y="4"/>
                      </a:moveTo>
                      <a:lnTo>
                        <a:pt x="526" y="4"/>
                      </a:lnTo>
                      <a:lnTo>
                        <a:pt x="526" y="16"/>
                      </a:lnTo>
                      <a:lnTo>
                        <a:pt x="524" y="16"/>
                      </a:lnTo>
                      <a:lnTo>
                        <a:pt x="524" y="4"/>
                      </a:lnTo>
                      <a:close/>
                      <a:moveTo>
                        <a:pt x="528" y="4"/>
                      </a:moveTo>
                      <a:lnTo>
                        <a:pt x="530" y="4"/>
                      </a:lnTo>
                      <a:lnTo>
                        <a:pt x="530" y="16"/>
                      </a:lnTo>
                      <a:lnTo>
                        <a:pt x="528" y="16"/>
                      </a:lnTo>
                      <a:lnTo>
                        <a:pt x="528" y="4"/>
                      </a:lnTo>
                      <a:close/>
                      <a:moveTo>
                        <a:pt x="532" y="4"/>
                      </a:moveTo>
                      <a:lnTo>
                        <a:pt x="534" y="4"/>
                      </a:lnTo>
                      <a:lnTo>
                        <a:pt x="534" y="16"/>
                      </a:lnTo>
                      <a:lnTo>
                        <a:pt x="532" y="16"/>
                      </a:lnTo>
                      <a:lnTo>
                        <a:pt x="532" y="4"/>
                      </a:lnTo>
                      <a:close/>
                      <a:moveTo>
                        <a:pt x="536" y="4"/>
                      </a:moveTo>
                      <a:lnTo>
                        <a:pt x="538" y="4"/>
                      </a:lnTo>
                      <a:lnTo>
                        <a:pt x="538" y="16"/>
                      </a:lnTo>
                      <a:lnTo>
                        <a:pt x="536" y="16"/>
                      </a:lnTo>
                      <a:lnTo>
                        <a:pt x="536" y="4"/>
                      </a:lnTo>
                      <a:close/>
                      <a:moveTo>
                        <a:pt x="540" y="4"/>
                      </a:moveTo>
                      <a:lnTo>
                        <a:pt x="542" y="4"/>
                      </a:lnTo>
                      <a:lnTo>
                        <a:pt x="542" y="16"/>
                      </a:lnTo>
                      <a:lnTo>
                        <a:pt x="540" y="16"/>
                      </a:lnTo>
                      <a:lnTo>
                        <a:pt x="540" y="4"/>
                      </a:lnTo>
                      <a:close/>
                      <a:moveTo>
                        <a:pt x="545" y="4"/>
                      </a:moveTo>
                      <a:lnTo>
                        <a:pt x="546" y="4"/>
                      </a:lnTo>
                      <a:lnTo>
                        <a:pt x="546" y="16"/>
                      </a:lnTo>
                      <a:lnTo>
                        <a:pt x="545" y="16"/>
                      </a:lnTo>
                      <a:lnTo>
                        <a:pt x="545" y="4"/>
                      </a:lnTo>
                      <a:close/>
                      <a:moveTo>
                        <a:pt x="549" y="4"/>
                      </a:moveTo>
                      <a:lnTo>
                        <a:pt x="550" y="4"/>
                      </a:lnTo>
                      <a:lnTo>
                        <a:pt x="550" y="16"/>
                      </a:lnTo>
                      <a:lnTo>
                        <a:pt x="549" y="16"/>
                      </a:lnTo>
                      <a:lnTo>
                        <a:pt x="549" y="4"/>
                      </a:lnTo>
                      <a:close/>
                      <a:moveTo>
                        <a:pt x="553" y="4"/>
                      </a:moveTo>
                      <a:lnTo>
                        <a:pt x="554" y="4"/>
                      </a:lnTo>
                      <a:lnTo>
                        <a:pt x="554" y="16"/>
                      </a:lnTo>
                      <a:lnTo>
                        <a:pt x="553" y="16"/>
                      </a:lnTo>
                      <a:lnTo>
                        <a:pt x="553" y="4"/>
                      </a:lnTo>
                      <a:close/>
                      <a:moveTo>
                        <a:pt x="557" y="4"/>
                      </a:moveTo>
                      <a:lnTo>
                        <a:pt x="559" y="4"/>
                      </a:lnTo>
                      <a:lnTo>
                        <a:pt x="559" y="16"/>
                      </a:lnTo>
                      <a:lnTo>
                        <a:pt x="557" y="16"/>
                      </a:lnTo>
                      <a:lnTo>
                        <a:pt x="557" y="4"/>
                      </a:lnTo>
                      <a:close/>
                      <a:moveTo>
                        <a:pt x="561" y="4"/>
                      </a:moveTo>
                      <a:lnTo>
                        <a:pt x="563" y="4"/>
                      </a:lnTo>
                      <a:lnTo>
                        <a:pt x="563" y="16"/>
                      </a:lnTo>
                      <a:lnTo>
                        <a:pt x="561" y="16"/>
                      </a:lnTo>
                      <a:lnTo>
                        <a:pt x="561" y="4"/>
                      </a:lnTo>
                      <a:close/>
                      <a:moveTo>
                        <a:pt x="565" y="4"/>
                      </a:moveTo>
                      <a:lnTo>
                        <a:pt x="567" y="4"/>
                      </a:lnTo>
                      <a:lnTo>
                        <a:pt x="567" y="16"/>
                      </a:lnTo>
                      <a:lnTo>
                        <a:pt x="565" y="16"/>
                      </a:lnTo>
                      <a:lnTo>
                        <a:pt x="565" y="4"/>
                      </a:lnTo>
                      <a:close/>
                      <a:moveTo>
                        <a:pt x="569" y="4"/>
                      </a:moveTo>
                      <a:lnTo>
                        <a:pt x="571" y="4"/>
                      </a:lnTo>
                      <a:lnTo>
                        <a:pt x="571" y="16"/>
                      </a:lnTo>
                      <a:lnTo>
                        <a:pt x="569" y="16"/>
                      </a:lnTo>
                      <a:lnTo>
                        <a:pt x="569" y="4"/>
                      </a:lnTo>
                      <a:close/>
                      <a:moveTo>
                        <a:pt x="573" y="4"/>
                      </a:moveTo>
                      <a:lnTo>
                        <a:pt x="575" y="4"/>
                      </a:lnTo>
                      <a:lnTo>
                        <a:pt x="575" y="16"/>
                      </a:lnTo>
                      <a:lnTo>
                        <a:pt x="573" y="16"/>
                      </a:lnTo>
                      <a:lnTo>
                        <a:pt x="573" y="4"/>
                      </a:lnTo>
                      <a:close/>
                      <a:moveTo>
                        <a:pt x="577" y="4"/>
                      </a:moveTo>
                      <a:lnTo>
                        <a:pt x="579" y="4"/>
                      </a:lnTo>
                      <a:lnTo>
                        <a:pt x="579" y="16"/>
                      </a:lnTo>
                      <a:lnTo>
                        <a:pt x="577" y="16"/>
                      </a:lnTo>
                      <a:lnTo>
                        <a:pt x="577" y="4"/>
                      </a:lnTo>
                      <a:close/>
                      <a:moveTo>
                        <a:pt x="581" y="4"/>
                      </a:moveTo>
                      <a:lnTo>
                        <a:pt x="583" y="4"/>
                      </a:lnTo>
                      <a:lnTo>
                        <a:pt x="583" y="16"/>
                      </a:lnTo>
                      <a:lnTo>
                        <a:pt x="581" y="16"/>
                      </a:lnTo>
                      <a:lnTo>
                        <a:pt x="581" y="4"/>
                      </a:lnTo>
                      <a:close/>
                      <a:moveTo>
                        <a:pt x="586" y="4"/>
                      </a:moveTo>
                      <a:lnTo>
                        <a:pt x="587" y="4"/>
                      </a:lnTo>
                      <a:lnTo>
                        <a:pt x="587" y="16"/>
                      </a:lnTo>
                      <a:lnTo>
                        <a:pt x="586" y="16"/>
                      </a:lnTo>
                      <a:lnTo>
                        <a:pt x="586" y="4"/>
                      </a:lnTo>
                      <a:close/>
                      <a:moveTo>
                        <a:pt x="590" y="4"/>
                      </a:moveTo>
                      <a:lnTo>
                        <a:pt x="591" y="4"/>
                      </a:lnTo>
                      <a:lnTo>
                        <a:pt x="591" y="16"/>
                      </a:lnTo>
                      <a:lnTo>
                        <a:pt x="590" y="16"/>
                      </a:lnTo>
                      <a:lnTo>
                        <a:pt x="590" y="4"/>
                      </a:lnTo>
                      <a:close/>
                      <a:moveTo>
                        <a:pt x="594" y="4"/>
                      </a:moveTo>
                      <a:lnTo>
                        <a:pt x="595" y="4"/>
                      </a:lnTo>
                      <a:lnTo>
                        <a:pt x="595" y="16"/>
                      </a:lnTo>
                      <a:lnTo>
                        <a:pt x="594" y="16"/>
                      </a:lnTo>
                      <a:lnTo>
                        <a:pt x="594" y="4"/>
                      </a:lnTo>
                      <a:close/>
                      <a:moveTo>
                        <a:pt x="598" y="4"/>
                      </a:moveTo>
                      <a:lnTo>
                        <a:pt x="599" y="4"/>
                      </a:lnTo>
                      <a:lnTo>
                        <a:pt x="599" y="16"/>
                      </a:lnTo>
                      <a:lnTo>
                        <a:pt x="598" y="16"/>
                      </a:lnTo>
                      <a:lnTo>
                        <a:pt x="598" y="4"/>
                      </a:lnTo>
                      <a:close/>
                      <a:moveTo>
                        <a:pt x="602" y="4"/>
                      </a:moveTo>
                      <a:lnTo>
                        <a:pt x="603" y="4"/>
                      </a:lnTo>
                      <a:lnTo>
                        <a:pt x="603" y="16"/>
                      </a:lnTo>
                      <a:lnTo>
                        <a:pt x="602" y="16"/>
                      </a:lnTo>
                      <a:lnTo>
                        <a:pt x="602" y="4"/>
                      </a:lnTo>
                      <a:close/>
                      <a:moveTo>
                        <a:pt x="605" y="4"/>
                      </a:moveTo>
                      <a:lnTo>
                        <a:pt x="607" y="4"/>
                      </a:lnTo>
                      <a:lnTo>
                        <a:pt x="607" y="16"/>
                      </a:lnTo>
                      <a:lnTo>
                        <a:pt x="605" y="16"/>
                      </a:lnTo>
                      <a:lnTo>
                        <a:pt x="605" y="4"/>
                      </a:lnTo>
                      <a:close/>
                      <a:moveTo>
                        <a:pt x="609" y="4"/>
                      </a:moveTo>
                      <a:lnTo>
                        <a:pt x="611" y="4"/>
                      </a:lnTo>
                      <a:lnTo>
                        <a:pt x="611" y="16"/>
                      </a:lnTo>
                      <a:lnTo>
                        <a:pt x="609" y="16"/>
                      </a:lnTo>
                      <a:lnTo>
                        <a:pt x="609" y="4"/>
                      </a:lnTo>
                      <a:close/>
                      <a:moveTo>
                        <a:pt x="613" y="4"/>
                      </a:moveTo>
                      <a:lnTo>
                        <a:pt x="615" y="4"/>
                      </a:lnTo>
                      <a:lnTo>
                        <a:pt x="615" y="16"/>
                      </a:lnTo>
                      <a:lnTo>
                        <a:pt x="613" y="16"/>
                      </a:lnTo>
                      <a:lnTo>
                        <a:pt x="613" y="4"/>
                      </a:lnTo>
                      <a:close/>
                      <a:moveTo>
                        <a:pt x="617" y="4"/>
                      </a:moveTo>
                      <a:lnTo>
                        <a:pt x="619" y="4"/>
                      </a:lnTo>
                      <a:lnTo>
                        <a:pt x="619" y="16"/>
                      </a:lnTo>
                      <a:lnTo>
                        <a:pt x="617" y="16"/>
                      </a:lnTo>
                      <a:lnTo>
                        <a:pt x="617" y="4"/>
                      </a:lnTo>
                      <a:close/>
                      <a:moveTo>
                        <a:pt x="621" y="4"/>
                      </a:moveTo>
                      <a:lnTo>
                        <a:pt x="623" y="4"/>
                      </a:lnTo>
                      <a:lnTo>
                        <a:pt x="623" y="16"/>
                      </a:lnTo>
                      <a:lnTo>
                        <a:pt x="621" y="16"/>
                      </a:lnTo>
                      <a:lnTo>
                        <a:pt x="621" y="4"/>
                      </a:lnTo>
                      <a:close/>
                      <a:moveTo>
                        <a:pt x="625" y="4"/>
                      </a:moveTo>
                      <a:lnTo>
                        <a:pt x="627" y="4"/>
                      </a:lnTo>
                      <a:lnTo>
                        <a:pt x="627" y="17"/>
                      </a:lnTo>
                      <a:lnTo>
                        <a:pt x="625" y="17"/>
                      </a:lnTo>
                      <a:lnTo>
                        <a:pt x="625" y="4"/>
                      </a:lnTo>
                      <a:close/>
                      <a:moveTo>
                        <a:pt x="629" y="4"/>
                      </a:moveTo>
                      <a:lnTo>
                        <a:pt x="631" y="4"/>
                      </a:lnTo>
                      <a:lnTo>
                        <a:pt x="631" y="17"/>
                      </a:lnTo>
                      <a:lnTo>
                        <a:pt x="629" y="17"/>
                      </a:lnTo>
                      <a:lnTo>
                        <a:pt x="629" y="4"/>
                      </a:lnTo>
                      <a:close/>
                      <a:moveTo>
                        <a:pt x="633" y="4"/>
                      </a:moveTo>
                      <a:lnTo>
                        <a:pt x="635" y="4"/>
                      </a:lnTo>
                      <a:lnTo>
                        <a:pt x="635" y="17"/>
                      </a:lnTo>
                      <a:lnTo>
                        <a:pt x="633" y="17"/>
                      </a:lnTo>
                      <a:lnTo>
                        <a:pt x="633" y="4"/>
                      </a:lnTo>
                      <a:close/>
                      <a:moveTo>
                        <a:pt x="637" y="4"/>
                      </a:moveTo>
                      <a:lnTo>
                        <a:pt x="639" y="4"/>
                      </a:lnTo>
                      <a:lnTo>
                        <a:pt x="639" y="17"/>
                      </a:lnTo>
                      <a:lnTo>
                        <a:pt x="637" y="17"/>
                      </a:lnTo>
                      <a:lnTo>
                        <a:pt x="637" y="4"/>
                      </a:lnTo>
                      <a:close/>
                      <a:moveTo>
                        <a:pt x="641" y="4"/>
                      </a:moveTo>
                      <a:lnTo>
                        <a:pt x="643" y="4"/>
                      </a:lnTo>
                      <a:lnTo>
                        <a:pt x="643" y="17"/>
                      </a:lnTo>
                      <a:lnTo>
                        <a:pt x="641" y="17"/>
                      </a:lnTo>
                      <a:lnTo>
                        <a:pt x="641" y="4"/>
                      </a:lnTo>
                      <a:close/>
                      <a:moveTo>
                        <a:pt x="645" y="4"/>
                      </a:moveTo>
                      <a:lnTo>
                        <a:pt x="647" y="4"/>
                      </a:lnTo>
                      <a:lnTo>
                        <a:pt x="647" y="17"/>
                      </a:lnTo>
                      <a:lnTo>
                        <a:pt x="645" y="17"/>
                      </a:lnTo>
                      <a:lnTo>
                        <a:pt x="645" y="4"/>
                      </a:lnTo>
                      <a:close/>
                      <a:moveTo>
                        <a:pt x="649" y="4"/>
                      </a:moveTo>
                      <a:lnTo>
                        <a:pt x="650" y="4"/>
                      </a:lnTo>
                      <a:lnTo>
                        <a:pt x="650" y="17"/>
                      </a:lnTo>
                      <a:lnTo>
                        <a:pt x="649" y="17"/>
                      </a:lnTo>
                      <a:lnTo>
                        <a:pt x="649" y="4"/>
                      </a:lnTo>
                      <a:close/>
                      <a:moveTo>
                        <a:pt x="653" y="4"/>
                      </a:moveTo>
                      <a:lnTo>
                        <a:pt x="654" y="4"/>
                      </a:lnTo>
                      <a:lnTo>
                        <a:pt x="654" y="17"/>
                      </a:lnTo>
                      <a:lnTo>
                        <a:pt x="653" y="17"/>
                      </a:lnTo>
                      <a:lnTo>
                        <a:pt x="653" y="4"/>
                      </a:lnTo>
                      <a:close/>
                      <a:moveTo>
                        <a:pt x="657" y="4"/>
                      </a:moveTo>
                      <a:lnTo>
                        <a:pt x="658" y="4"/>
                      </a:lnTo>
                      <a:lnTo>
                        <a:pt x="658" y="17"/>
                      </a:lnTo>
                      <a:lnTo>
                        <a:pt x="657" y="17"/>
                      </a:lnTo>
                      <a:lnTo>
                        <a:pt x="657" y="4"/>
                      </a:lnTo>
                      <a:close/>
                      <a:moveTo>
                        <a:pt x="660" y="4"/>
                      </a:moveTo>
                      <a:lnTo>
                        <a:pt x="662" y="4"/>
                      </a:lnTo>
                      <a:lnTo>
                        <a:pt x="662" y="17"/>
                      </a:lnTo>
                      <a:lnTo>
                        <a:pt x="660" y="17"/>
                      </a:lnTo>
                      <a:lnTo>
                        <a:pt x="660" y="4"/>
                      </a:lnTo>
                      <a:close/>
                      <a:moveTo>
                        <a:pt x="664" y="4"/>
                      </a:moveTo>
                      <a:lnTo>
                        <a:pt x="666" y="4"/>
                      </a:lnTo>
                      <a:lnTo>
                        <a:pt x="666" y="17"/>
                      </a:lnTo>
                      <a:lnTo>
                        <a:pt x="664" y="17"/>
                      </a:lnTo>
                      <a:lnTo>
                        <a:pt x="664" y="4"/>
                      </a:lnTo>
                      <a:close/>
                      <a:moveTo>
                        <a:pt x="668" y="4"/>
                      </a:moveTo>
                      <a:lnTo>
                        <a:pt x="670" y="4"/>
                      </a:lnTo>
                      <a:lnTo>
                        <a:pt x="670" y="17"/>
                      </a:lnTo>
                      <a:lnTo>
                        <a:pt x="668" y="17"/>
                      </a:lnTo>
                      <a:lnTo>
                        <a:pt x="668" y="4"/>
                      </a:lnTo>
                      <a:close/>
                      <a:moveTo>
                        <a:pt x="672" y="4"/>
                      </a:moveTo>
                      <a:lnTo>
                        <a:pt x="674" y="4"/>
                      </a:lnTo>
                      <a:lnTo>
                        <a:pt x="674" y="17"/>
                      </a:lnTo>
                      <a:lnTo>
                        <a:pt x="672" y="17"/>
                      </a:lnTo>
                      <a:lnTo>
                        <a:pt x="672" y="4"/>
                      </a:lnTo>
                      <a:close/>
                      <a:moveTo>
                        <a:pt x="676" y="4"/>
                      </a:moveTo>
                      <a:lnTo>
                        <a:pt x="677" y="4"/>
                      </a:lnTo>
                      <a:lnTo>
                        <a:pt x="677" y="17"/>
                      </a:lnTo>
                      <a:lnTo>
                        <a:pt x="676" y="17"/>
                      </a:lnTo>
                      <a:lnTo>
                        <a:pt x="676" y="4"/>
                      </a:lnTo>
                      <a:close/>
                      <a:moveTo>
                        <a:pt x="679" y="4"/>
                      </a:moveTo>
                      <a:lnTo>
                        <a:pt x="681" y="4"/>
                      </a:lnTo>
                      <a:lnTo>
                        <a:pt x="681" y="17"/>
                      </a:lnTo>
                      <a:lnTo>
                        <a:pt x="680" y="17"/>
                      </a:lnTo>
                      <a:lnTo>
                        <a:pt x="679" y="4"/>
                      </a:lnTo>
                      <a:close/>
                      <a:moveTo>
                        <a:pt x="683" y="4"/>
                      </a:moveTo>
                      <a:lnTo>
                        <a:pt x="685" y="4"/>
                      </a:lnTo>
                      <a:lnTo>
                        <a:pt x="685" y="17"/>
                      </a:lnTo>
                      <a:lnTo>
                        <a:pt x="683" y="17"/>
                      </a:lnTo>
                      <a:lnTo>
                        <a:pt x="683" y="4"/>
                      </a:lnTo>
                      <a:close/>
                      <a:moveTo>
                        <a:pt x="687" y="4"/>
                      </a:moveTo>
                      <a:lnTo>
                        <a:pt x="689" y="4"/>
                      </a:lnTo>
                      <a:lnTo>
                        <a:pt x="689" y="17"/>
                      </a:lnTo>
                      <a:lnTo>
                        <a:pt x="687" y="17"/>
                      </a:lnTo>
                      <a:lnTo>
                        <a:pt x="687" y="4"/>
                      </a:lnTo>
                      <a:close/>
                      <a:moveTo>
                        <a:pt x="691" y="4"/>
                      </a:moveTo>
                      <a:lnTo>
                        <a:pt x="693" y="4"/>
                      </a:lnTo>
                      <a:lnTo>
                        <a:pt x="693" y="17"/>
                      </a:lnTo>
                      <a:lnTo>
                        <a:pt x="691" y="17"/>
                      </a:lnTo>
                      <a:lnTo>
                        <a:pt x="691" y="4"/>
                      </a:lnTo>
                      <a:close/>
                      <a:moveTo>
                        <a:pt x="5" y="5"/>
                      </a:moveTo>
                      <a:lnTo>
                        <a:pt x="8" y="5"/>
                      </a:lnTo>
                      <a:lnTo>
                        <a:pt x="8" y="16"/>
                      </a:lnTo>
                      <a:lnTo>
                        <a:pt x="5" y="16"/>
                      </a:lnTo>
                      <a:lnTo>
                        <a:pt x="5" y="5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8" name="Google Shape;538;p33"/>
                <p:cNvSpPr/>
                <p:nvPr/>
              </p:nvSpPr>
              <p:spPr>
                <a:xfrm>
                  <a:off x="5418138" y="1735138"/>
                  <a:ext cx="61800" cy="159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39" name="Google Shape;539;p33"/>
                <p:cNvSpPr/>
                <p:nvPr/>
              </p:nvSpPr>
              <p:spPr>
                <a:xfrm>
                  <a:off x="5432425" y="1598613"/>
                  <a:ext cx="34800" cy="78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0" name="Google Shape;540;p33"/>
                <p:cNvSpPr/>
                <p:nvPr/>
              </p:nvSpPr>
              <p:spPr>
                <a:xfrm>
                  <a:off x="5649913" y="1598613"/>
                  <a:ext cx="34800" cy="78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1" name="Google Shape;541;p33"/>
                <p:cNvSpPr/>
                <p:nvPr/>
              </p:nvSpPr>
              <p:spPr>
                <a:xfrm>
                  <a:off x="5868988" y="1598613"/>
                  <a:ext cx="34800" cy="78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2" name="Google Shape;542;p33"/>
                <p:cNvSpPr/>
                <p:nvPr/>
              </p:nvSpPr>
              <p:spPr>
                <a:xfrm>
                  <a:off x="6091238" y="1598613"/>
                  <a:ext cx="34800" cy="78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3" name="Google Shape;543;p33"/>
                <p:cNvSpPr/>
                <p:nvPr/>
              </p:nvSpPr>
              <p:spPr>
                <a:xfrm>
                  <a:off x="6078538" y="1735138"/>
                  <a:ext cx="61800" cy="159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4" name="Google Shape;544;p33"/>
                <p:cNvSpPr/>
                <p:nvPr/>
              </p:nvSpPr>
              <p:spPr>
                <a:xfrm>
                  <a:off x="5637213" y="1735138"/>
                  <a:ext cx="61800" cy="159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5" name="Google Shape;545;p33"/>
                <p:cNvSpPr/>
                <p:nvPr/>
              </p:nvSpPr>
              <p:spPr>
                <a:xfrm>
                  <a:off x="5467350" y="1658938"/>
                  <a:ext cx="180974" cy="31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3" h="280" extrusionOk="0">
                      <a:moveTo>
                        <a:pt x="1573" y="280"/>
                      </a:moveTo>
                      <a:cubicBezTo>
                        <a:pt x="1573" y="280"/>
                        <a:pt x="1279" y="89"/>
                        <a:pt x="786" y="89"/>
                      </a:cubicBezTo>
                      <a:cubicBezTo>
                        <a:pt x="257" y="89"/>
                        <a:pt x="0" y="280"/>
                        <a:pt x="0" y="28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573" y="0"/>
                        <a:pt x="1573" y="0"/>
                        <a:pt x="1573" y="0"/>
                      </a:cubicBezTo>
                      <a:lnTo>
                        <a:pt x="1573" y="28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6" name="Google Shape;546;p33"/>
                <p:cNvSpPr/>
                <p:nvPr/>
              </p:nvSpPr>
              <p:spPr>
                <a:xfrm>
                  <a:off x="5246688" y="1658938"/>
                  <a:ext cx="180976" cy="31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2" h="280" extrusionOk="0">
                      <a:moveTo>
                        <a:pt x="1572" y="280"/>
                      </a:moveTo>
                      <a:cubicBezTo>
                        <a:pt x="1572" y="280"/>
                        <a:pt x="1278" y="89"/>
                        <a:pt x="786" y="89"/>
                      </a:cubicBezTo>
                      <a:cubicBezTo>
                        <a:pt x="256" y="89"/>
                        <a:pt x="0" y="280"/>
                        <a:pt x="0" y="28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572" y="0"/>
                        <a:pt x="1572" y="0"/>
                        <a:pt x="1572" y="0"/>
                      </a:cubicBezTo>
                      <a:lnTo>
                        <a:pt x="1572" y="28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7" name="Google Shape;547;p33"/>
                <p:cNvSpPr/>
                <p:nvPr/>
              </p:nvSpPr>
              <p:spPr>
                <a:xfrm>
                  <a:off x="5854700" y="1735138"/>
                  <a:ext cx="61800" cy="159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8" name="Google Shape;548;p33"/>
                <p:cNvSpPr/>
                <p:nvPr/>
              </p:nvSpPr>
              <p:spPr>
                <a:xfrm>
                  <a:off x="5684838" y="1658938"/>
                  <a:ext cx="180974" cy="31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3" h="280" extrusionOk="0">
                      <a:moveTo>
                        <a:pt x="1573" y="280"/>
                      </a:moveTo>
                      <a:cubicBezTo>
                        <a:pt x="1573" y="280"/>
                        <a:pt x="1279" y="89"/>
                        <a:pt x="786" y="89"/>
                      </a:cubicBezTo>
                      <a:cubicBezTo>
                        <a:pt x="257" y="89"/>
                        <a:pt x="0" y="280"/>
                        <a:pt x="0" y="28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573" y="0"/>
                        <a:pt x="1573" y="0"/>
                        <a:pt x="1573" y="0"/>
                      </a:cubicBezTo>
                      <a:lnTo>
                        <a:pt x="1573" y="28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49" name="Google Shape;549;p33"/>
                <p:cNvSpPr/>
                <p:nvPr/>
              </p:nvSpPr>
              <p:spPr>
                <a:xfrm>
                  <a:off x="5907088" y="1658938"/>
                  <a:ext cx="180976" cy="31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2" h="280" extrusionOk="0">
                      <a:moveTo>
                        <a:pt x="1572" y="280"/>
                      </a:moveTo>
                      <a:cubicBezTo>
                        <a:pt x="1572" y="280"/>
                        <a:pt x="1278" y="89"/>
                        <a:pt x="786" y="89"/>
                      </a:cubicBezTo>
                      <a:cubicBezTo>
                        <a:pt x="256" y="89"/>
                        <a:pt x="0" y="280"/>
                        <a:pt x="0" y="28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572" y="0"/>
                        <a:pt x="1572" y="0"/>
                        <a:pt x="1572" y="0"/>
                      </a:cubicBezTo>
                      <a:lnTo>
                        <a:pt x="1572" y="28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0" name="Google Shape;550;p33"/>
                <p:cNvSpPr/>
                <p:nvPr/>
              </p:nvSpPr>
              <p:spPr>
                <a:xfrm>
                  <a:off x="6130925" y="1658938"/>
                  <a:ext cx="180974" cy="31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73" h="280" extrusionOk="0">
                      <a:moveTo>
                        <a:pt x="1573" y="280"/>
                      </a:moveTo>
                      <a:cubicBezTo>
                        <a:pt x="1573" y="280"/>
                        <a:pt x="1279" y="89"/>
                        <a:pt x="786" y="89"/>
                      </a:cubicBezTo>
                      <a:cubicBezTo>
                        <a:pt x="257" y="89"/>
                        <a:pt x="0" y="280"/>
                        <a:pt x="0" y="28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573" y="0"/>
                        <a:pt x="1573" y="0"/>
                        <a:pt x="1573" y="0"/>
                      </a:cubicBezTo>
                      <a:lnTo>
                        <a:pt x="1573" y="28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1" name="Google Shape;551;p33"/>
                <p:cNvSpPr/>
                <p:nvPr/>
              </p:nvSpPr>
              <p:spPr>
                <a:xfrm>
                  <a:off x="5426075" y="1606550"/>
                  <a:ext cx="47700" cy="1302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2" name="Google Shape;552;p33"/>
                <p:cNvSpPr/>
                <p:nvPr/>
              </p:nvSpPr>
              <p:spPr>
                <a:xfrm>
                  <a:off x="6086475" y="1606550"/>
                  <a:ext cx="45900" cy="1302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3" name="Google Shape;553;p33"/>
                <p:cNvSpPr/>
                <p:nvPr/>
              </p:nvSpPr>
              <p:spPr>
                <a:xfrm>
                  <a:off x="5643563" y="1606550"/>
                  <a:ext cx="47700" cy="1302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54" name="Google Shape;554;p33"/>
                <p:cNvSpPr/>
                <p:nvPr/>
              </p:nvSpPr>
              <p:spPr>
                <a:xfrm>
                  <a:off x="5862638" y="1606550"/>
                  <a:ext cx="47700" cy="130200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55" name="Google Shape;555;p33"/>
              <p:cNvSpPr/>
              <p:nvPr/>
            </p:nvSpPr>
            <p:spPr>
              <a:xfrm>
                <a:off x="-3949334" y="4553950"/>
                <a:ext cx="4662556" cy="1020327"/>
              </a:xfrm>
              <a:custGeom>
                <a:avLst/>
                <a:gdLst/>
                <a:ahLst/>
                <a:cxnLst/>
                <a:rect l="l" t="t" r="r" b="b"/>
                <a:pathLst>
                  <a:path w="25755" h="5636" extrusionOk="0">
                    <a:moveTo>
                      <a:pt x="25366" y="949"/>
                    </a:moveTo>
                    <a:cubicBezTo>
                      <a:pt x="25300" y="875"/>
                      <a:pt x="25232" y="800"/>
                      <a:pt x="25165" y="727"/>
                    </a:cubicBezTo>
                    <a:cubicBezTo>
                      <a:pt x="25142" y="701"/>
                      <a:pt x="25142" y="701"/>
                      <a:pt x="25142" y="701"/>
                    </a:cubicBezTo>
                    <a:cubicBezTo>
                      <a:pt x="25128" y="686"/>
                      <a:pt x="25128" y="686"/>
                      <a:pt x="25128" y="686"/>
                    </a:cubicBezTo>
                    <a:cubicBezTo>
                      <a:pt x="24977" y="522"/>
                      <a:pt x="24821" y="352"/>
                      <a:pt x="24682" y="171"/>
                    </a:cubicBezTo>
                    <a:cubicBezTo>
                      <a:pt x="24674" y="161"/>
                      <a:pt x="24674" y="161"/>
                      <a:pt x="24674" y="161"/>
                    </a:cubicBezTo>
                    <a:cubicBezTo>
                      <a:pt x="24668" y="153"/>
                      <a:pt x="24661" y="145"/>
                      <a:pt x="24655" y="136"/>
                    </a:cubicBezTo>
                    <a:cubicBezTo>
                      <a:pt x="24651" y="131"/>
                      <a:pt x="24646" y="126"/>
                      <a:pt x="24638" y="123"/>
                    </a:cubicBezTo>
                    <a:cubicBezTo>
                      <a:pt x="24635" y="122"/>
                      <a:pt x="24633" y="122"/>
                      <a:pt x="24630" y="122"/>
                    </a:cubicBezTo>
                    <a:cubicBezTo>
                      <a:pt x="24625" y="120"/>
                      <a:pt x="24620" y="118"/>
                      <a:pt x="24614" y="118"/>
                    </a:cubicBezTo>
                    <a:cubicBezTo>
                      <a:pt x="24612" y="118"/>
                      <a:pt x="24610" y="119"/>
                      <a:pt x="24607" y="120"/>
                    </a:cubicBezTo>
                    <a:cubicBezTo>
                      <a:pt x="24603" y="121"/>
                      <a:pt x="24600" y="122"/>
                      <a:pt x="24597" y="124"/>
                    </a:cubicBezTo>
                    <a:cubicBezTo>
                      <a:pt x="24595" y="126"/>
                      <a:pt x="24593" y="129"/>
                      <a:pt x="24590" y="132"/>
                    </a:cubicBezTo>
                    <a:cubicBezTo>
                      <a:pt x="24357" y="446"/>
                      <a:pt x="24150" y="730"/>
                      <a:pt x="23978" y="1037"/>
                    </a:cubicBezTo>
                    <a:cubicBezTo>
                      <a:pt x="23978" y="1037"/>
                      <a:pt x="23978" y="1037"/>
                      <a:pt x="23978" y="1037"/>
                    </a:cubicBezTo>
                    <a:cubicBezTo>
                      <a:pt x="23978" y="1037"/>
                      <a:pt x="23978" y="1037"/>
                      <a:pt x="23978" y="1037"/>
                    </a:cubicBezTo>
                    <a:cubicBezTo>
                      <a:pt x="23949" y="1038"/>
                      <a:pt x="23920" y="1039"/>
                      <a:pt x="23891" y="1039"/>
                    </a:cubicBezTo>
                    <a:cubicBezTo>
                      <a:pt x="23865" y="1039"/>
                      <a:pt x="23840" y="1038"/>
                      <a:pt x="23814" y="1038"/>
                    </a:cubicBezTo>
                    <a:cubicBezTo>
                      <a:pt x="23782" y="1037"/>
                      <a:pt x="23756" y="1037"/>
                      <a:pt x="23730" y="1037"/>
                    </a:cubicBezTo>
                    <a:cubicBezTo>
                      <a:pt x="23693" y="1037"/>
                      <a:pt x="23661" y="1038"/>
                      <a:pt x="23630" y="1040"/>
                    </a:cubicBezTo>
                    <a:cubicBezTo>
                      <a:pt x="23633" y="988"/>
                      <a:pt x="23636" y="934"/>
                      <a:pt x="23638" y="880"/>
                    </a:cubicBezTo>
                    <a:cubicBezTo>
                      <a:pt x="23642" y="781"/>
                      <a:pt x="23645" y="688"/>
                      <a:pt x="23647" y="595"/>
                    </a:cubicBezTo>
                    <a:cubicBezTo>
                      <a:pt x="23647" y="587"/>
                      <a:pt x="23644" y="580"/>
                      <a:pt x="23638" y="574"/>
                    </a:cubicBezTo>
                    <a:cubicBezTo>
                      <a:pt x="23635" y="568"/>
                      <a:pt x="23628" y="563"/>
                      <a:pt x="23622" y="562"/>
                    </a:cubicBezTo>
                    <a:cubicBezTo>
                      <a:pt x="23574" y="551"/>
                      <a:pt x="23524" y="546"/>
                      <a:pt x="23476" y="546"/>
                    </a:cubicBezTo>
                    <a:cubicBezTo>
                      <a:pt x="23469" y="546"/>
                      <a:pt x="23469" y="546"/>
                      <a:pt x="23469" y="546"/>
                    </a:cubicBezTo>
                    <a:cubicBezTo>
                      <a:pt x="23471" y="406"/>
                      <a:pt x="23471" y="406"/>
                      <a:pt x="23471" y="406"/>
                    </a:cubicBezTo>
                    <a:cubicBezTo>
                      <a:pt x="23471" y="390"/>
                      <a:pt x="23471" y="390"/>
                      <a:pt x="23471" y="390"/>
                    </a:cubicBezTo>
                    <a:cubicBezTo>
                      <a:pt x="23471" y="382"/>
                      <a:pt x="23468" y="376"/>
                      <a:pt x="23463" y="370"/>
                    </a:cubicBezTo>
                    <a:cubicBezTo>
                      <a:pt x="23463" y="364"/>
                      <a:pt x="23460" y="357"/>
                      <a:pt x="23455" y="351"/>
                    </a:cubicBezTo>
                    <a:cubicBezTo>
                      <a:pt x="23450" y="346"/>
                      <a:pt x="23442" y="342"/>
                      <a:pt x="23434" y="342"/>
                    </a:cubicBezTo>
                    <a:cubicBezTo>
                      <a:pt x="22038" y="342"/>
                      <a:pt x="22038" y="342"/>
                      <a:pt x="22038" y="342"/>
                    </a:cubicBezTo>
                    <a:cubicBezTo>
                      <a:pt x="22030" y="342"/>
                      <a:pt x="22023" y="346"/>
                      <a:pt x="22018" y="351"/>
                    </a:cubicBezTo>
                    <a:cubicBezTo>
                      <a:pt x="22013" y="356"/>
                      <a:pt x="22009" y="363"/>
                      <a:pt x="22009" y="372"/>
                    </a:cubicBezTo>
                    <a:cubicBezTo>
                      <a:pt x="22009" y="377"/>
                      <a:pt x="22008" y="380"/>
                      <a:pt x="22008" y="383"/>
                    </a:cubicBezTo>
                    <a:cubicBezTo>
                      <a:pt x="22008" y="407"/>
                      <a:pt x="22008" y="407"/>
                      <a:pt x="22008" y="407"/>
                    </a:cubicBezTo>
                    <a:cubicBezTo>
                      <a:pt x="22008" y="453"/>
                      <a:pt x="22008" y="501"/>
                      <a:pt x="22011" y="549"/>
                    </a:cubicBezTo>
                    <a:cubicBezTo>
                      <a:pt x="22010" y="548"/>
                      <a:pt x="22010" y="548"/>
                      <a:pt x="22010" y="548"/>
                    </a:cubicBezTo>
                    <a:cubicBezTo>
                      <a:pt x="22010" y="548"/>
                      <a:pt x="22010" y="548"/>
                      <a:pt x="22010" y="548"/>
                    </a:cubicBezTo>
                    <a:cubicBezTo>
                      <a:pt x="21987" y="544"/>
                      <a:pt x="21962" y="544"/>
                      <a:pt x="21937" y="543"/>
                    </a:cubicBezTo>
                    <a:cubicBezTo>
                      <a:pt x="21915" y="542"/>
                      <a:pt x="21915" y="542"/>
                      <a:pt x="21915" y="542"/>
                    </a:cubicBezTo>
                    <a:cubicBezTo>
                      <a:pt x="21907" y="542"/>
                      <a:pt x="21900" y="545"/>
                      <a:pt x="21895" y="550"/>
                    </a:cubicBezTo>
                    <a:cubicBezTo>
                      <a:pt x="21890" y="555"/>
                      <a:pt x="21886" y="563"/>
                      <a:pt x="21886" y="571"/>
                    </a:cubicBezTo>
                    <a:cubicBezTo>
                      <a:pt x="21886" y="573"/>
                      <a:pt x="21887" y="576"/>
                      <a:pt x="21888" y="578"/>
                    </a:cubicBezTo>
                    <a:cubicBezTo>
                      <a:pt x="21887" y="579"/>
                      <a:pt x="21886" y="580"/>
                      <a:pt x="21886" y="582"/>
                    </a:cubicBezTo>
                    <a:cubicBezTo>
                      <a:pt x="21886" y="582"/>
                      <a:pt x="21886" y="583"/>
                      <a:pt x="21886" y="583"/>
                    </a:cubicBezTo>
                    <a:cubicBezTo>
                      <a:pt x="21885" y="585"/>
                      <a:pt x="21885" y="586"/>
                      <a:pt x="21885" y="588"/>
                    </a:cubicBezTo>
                    <a:cubicBezTo>
                      <a:pt x="21883" y="887"/>
                      <a:pt x="21885" y="1199"/>
                      <a:pt x="21887" y="1493"/>
                    </a:cubicBezTo>
                    <a:cubicBezTo>
                      <a:pt x="21887" y="1524"/>
                      <a:pt x="21887" y="1524"/>
                      <a:pt x="21887" y="1524"/>
                    </a:cubicBezTo>
                    <a:cubicBezTo>
                      <a:pt x="21888" y="1632"/>
                      <a:pt x="21888" y="1632"/>
                      <a:pt x="21888" y="1632"/>
                    </a:cubicBezTo>
                    <a:cubicBezTo>
                      <a:pt x="21887" y="1632"/>
                      <a:pt x="21887" y="1632"/>
                      <a:pt x="21887" y="1632"/>
                    </a:cubicBezTo>
                    <a:cubicBezTo>
                      <a:pt x="21862" y="1633"/>
                      <a:pt x="21834" y="1635"/>
                      <a:pt x="21804" y="1635"/>
                    </a:cubicBezTo>
                    <a:cubicBezTo>
                      <a:pt x="21764" y="1635"/>
                      <a:pt x="21724" y="1633"/>
                      <a:pt x="21678" y="1629"/>
                    </a:cubicBezTo>
                    <a:cubicBezTo>
                      <a:pt x="21680" y="1590"/>
                      <a:pt x="21680" y="1590"/>
                      <a:pt x="21680" y="1590"/>
                    </a:cubicBezTo>
                    <a:cubicBezTo>
                      <a:pt x="21682" y="1561"/>
                      <a:pt x="21682" y="1561"/>
                      <a:pt x="21682" y="1561"/>
                    </a:cubicBezTo>
                    <a:cubicBezTo>
                      <a:pt x="21683" y="1538"/>
                      <a:pt x="21684" y="1516"/>
                      <a:pt x="21685" y="1494"/>
                    </a:cubicBezTo>
                    <a:cubicBezTo>
                      <a:pt x="21685" y="1464"/>
                      <a:pt x="21684" y="1437"/>
                      <a:pt x="21681" y="1411"/>
                    </a:cubicBezTo>
                    <a:cubicBezTo>
                      <a:pt x="21678" y="1380"/>
                      <a:pt x="21674" y="1357"/>
                      <a:pt x="21666" y="1337"/>
                    </a:cubicBezTo>
                    <a:cubicBezTo>
                      <a:pt x="21658" y="1315"/>
                      <a:pt x="21646" y="1297"/>
                      <a:pt x="21632" y="1283"/>
                    </a:cubicBezTo>
                    <a:cubicBezTo>
                      <a:pt x="21616" y="1268"/>
                      <a:pt x="21597" y="1257"/>
                      <a:pt x="21575" y="1249"/>
                    </a:cubicBezTo>
                    <a:cubicBezTo>
                      <a:pt x="21561" y="1244"/>
                      <a:pt x="21546" y="1242"/>
                      <a:pt x="21527" y="1242"/>
                    </a:cubicBezTo>
                    <a:cubicBezTo>
                      <a:pt x="21524" y="1242"/>
                      <a:pt x="21522" y="1242"/>
                      <a:pt x="21519" y="1242"/>
                    </a:cubicBezTo>
                    <a:cubicBezTo>
                      <a:pt x="21511" y="1243"/>
                      <a:pt x="21506" y="1243"/>
                      <a:pt x="21502" y="1243"/>
                    </a:cubicBezTo>
                    <a:cubicBezTo>
                      <a:pt x="21496" y="1244"/>
                      <a:pt x="21496" y="1244"/>
                      <a:pt x="21496" y="1244"/>
                    </a:cubicBezTo>
                    <a:cubicBezTo>
                      <a:pt x="21494" y="1235"/>
                      <a:pt x="21492" y="1228"/>
                      <a:pt x="21491" y="1222"/>
                    </a:cubicBezTo>
                    <a:cubicBezTo>
                      <a:pt x="21488" y="1199"/>
                      <a:pt x="21488" y="1175"/>
                      <a:pt x="21488" y="1150"/>
                    </a:cubicBezTo>
                    <a:cubicBezTo>
                      <a:pt x="21488" y="1143"/>
                      <a:pt x="21486" y="1136"/>
                      <a:pt x="21480" y="1131"/>
                    </a:cubicBezTo>
                    <a:cubicBezTo>
                      <a:pt x="21478" y="1118"/>
                      <a:pt x="21465" y="1108"/>
                      <a:pt x="21452" y="1108"/>
                    </a:cubicBezTo>
                    <a:cubicBezTo>
                      <a:pt x="20017" y="1108"/>
                      <a:pt x="20017" y="1108"/>
                      <a:pt x="20017" y="1108"/>
                    </a:cubicBezTo>
                    <a:cubicBezTo>
                      <a:pt x="20009" y="1108"/>
                      <a:pt x="20002" y="1111"/>
                      <a:pt x="19997" y="1116"/>
                    </a:cubicBezTo>
                    <a:cubicBezTo>
                      <a:pt x="19992" y="1121"/>
                      <a:pt x="19989" y="1128"/>
                      <a:pt x="19988" y="1136"/>
                    </a:cubicBezTo>
                    <a:cubicBezTo>
                      <a:pt x="19988" y="1137"/>
                      <a:pt x="19987" y="1138"/>
                      <a:pt x="19987" y="1139"/>
                    </a:cubicBezTo>
                    <a:cubicBezTo>
                      <a:pt x="19985" y="1142"/>
                      <a:pt x="19984" y="1146"/>
                      <a:pt x="19983" y="1149"/>
                    </a:cubicBezTo>
                    <a:cubicBezTo>
                      <a:pt x="19983" y="1151"/>
                      <a:pt x="19982" y="1152"/>
                      <a:pt x="19982" y="1153"/>
                    </a:cubicBezTo>
                    <a:cubicBezTo>
                      <a:pt x="19980" y="1216"/>
                      <a:pt x="19980" y="1269"/>
                      <a:pt x="19981" y="1320"/>
                    </a:cubicBezTo>
                    <a:cubicBezTo>
                      <a:pt x="19981" y="1319"/>
                      <a:pt x="19981" y="1319"/>
                      <a:pt x="19981" y="1319"/>
                    </a:cubicBezTo>
                    <a:cubicBezTo>
                      <a:pt x="19981" y="1320"/>
                      <a:pt x="19981" y="1320"/>
                      <a:pt x="19981" y="1321"/>
                    </a:cubicBezTo>
                    <a:cubicBezTo>
                      <a:pt x="19979" y="1319"/>
                      <a:pt x="19976" y="1318"/>
                      <a:pt x="19971" y="1318"/>
                    </a:cubicBezTo>
                    <a:cubicBezTo>
                      <a:pt x="19967" y="1318"/>
                      <a:pt x="19962" y="1319"/>
                      <a:pt x="19958" y="1319"/>
                    </a:cubicBezTo>
                    <a:cubicBezTo>
                      <a:pt x="19938" y="1321"/>
                      <a:pt x="19922" y="1327"/>
                      <a:pt x="19909" y="1337"/>
                    </a:cubicBezTo>
                    <a:cubicBezTo>
                      <a:pt x="19884" y="1354"/>
                      <a:pt x="19867" y="1384"/>
                      <a:pt x="19857" y="1425"/>
                    </a:cubicBezTo>
                    <a:cubicBezTo>
                      <a:pt x="19854" y="1438"/>
                      <a:pt x="19852" y="1451"/>
                      <a:pt x="19850" y="1465"/>
                    </a:cubicBezTo>
                    <a:cubicBezTo>
                      <a:pt x="19849" y="1475"/>
                      <a:pt x="19848" y="1484"/>
                      <a:pt x="19847" y="1494"/>
                    </a:cubicBezTo>
                    <a:cubicBezTo>
                      <a:pt x="19845" y="1496"/>
                      <a:pt x="19844" y="1501"/>
                      <a:pt x="19844" y="1505"/>
                    </a:cubicBezTo>
                    <a:cubicBezTo>
                      <a:pt x="19845" y="1513"/>
                      <a:pt x="19845" y="1513"/>
                      <a:pt x="19845" y="1513"/>
                    </a:cubicBezTo>
                    <a:cubicBezTo>
                      <a:pt x="19844" y="1522"/>
                      <a:pt x="19843" y="1531"/>
                      <a:pt x="19843" y="1540"/>
                    </a:cubicBezTo>
                    <a:cubicBezTo>
                      <a:pt x="19840" y="1576"/>
                      <a:pt x="19841" y="1608"/>
                      <a:pt x="19841" y="1635"/>
                    </a:cubicBezTo>
                    <a:cubicBezTo>
                      <a:pt x="19841" y="1638"/>
                      <a:pt x="19842" y="1641"/>
                      <a:pt x="19844" y="1645"/>
                    </a:cubicBezTo>
                    <a:cubicBezTo>
                      <a:pt x="19843" y="1662"/>
                      <a:pt x="19843" y="1680"/>
                      <a:pt x="19843" y="1698"/>
                    </a:cubicBezTo>
                    <a:cubicBezTo>
                      <a:pt x="19842" y="1698"/>
                      <a:pt x="19842" y="1698"/>
                      <a:pt x="19842" y="1698"/>
                    </a:cubicBezTo>
                    <a:cubicBezTo>
                      <a:pt x="19842" y="1698"/>
                      <a:pt x="19842" y="1698"/>
                      <a:pt x="19842" y="1698"/>
                    </a:cubicBezTo>
                    <a:cubicBezTo>
                      <a:pt x="19832" y="1698"/>
                      <a:pt x="19832" y="1698"/>
                      <a:pt x="19832" y="1698"/>
                    </a:cubicBezTo>
                    <a:cubicBezTo>
                      <a:pt x="19800" y="1699"/>
                      <a:pt x="19768" y="1700"/>
                      <a:pt x="19736" y="1700"/>
                    </a:cubicBezTo>
                    <a:cubicBezTo>
                      <a:pt x="19715" y="1700"/>
                      <a:pt x="19695" y="1700"/>
                      <a:pt x="19675" y="1699"/>
                    </a:cubicBezTo>
                    <a:cubicBezTo>
                      <a:pt x="19680" y="1645"/>
                      <a:pt x="19681" y="1589"/>
                      <a:pt x="19681" y="1527"/>
                    </a:cubicBezTo>
                    <a:cubicBezTo>
                      <a:pt x="19681" y="1499"/>
                      <a:pt x="19682" y="1473"/>
                      <a:pt x="19682" y="1446"/>
                    </a:cubicBezTo>
                    <a:cubicBezTo>
                      <a:pt x="19687" y="1446"/>
                      <a:pt x="19687" y="1446"/>
                      <a:pt x="19687" y="1446"/>
                    </a:cubicBezTo>
                    <a:cubicBezTo>
                      <a:pt x="19697" y="1446"/>
                      <a:pt x="19707" y="1445"/>
                      <a:pt x="19717" y="1444"/>
                    </a:cubicBezTo>
                    <a:cubicBezTo>
                      <a:pt x="19736" y="1442"/>
                      <a:pt x="19736" y="1442"/>
                      <a:pt x="19736" y="1442"/>
                    </a:cubicBezTo>
                    <a:cubicBezTo>
                      <a:pt x="19743" y="1442"/>
                      <a:pt x="19743" y="1442"/>
                      <a:pt x="19743" y="1442"/>
                    </a:cubicBezTo>
                    <a:cubicBezTo>
                      <a:pt x="19762" y="1442"/>
                      <a:pt x="19776" y="1430"/>
                      <a:pt x="19776" y="1413"/>
                    </a:cubicBezTo>
                    <a:cubicBezTo>
                      <a:pt x="19775" y="1351"/>
                      <a:pt x="19775" y="1351"/>
                      <a:pt x="19775" y="1351"/>
                    </a:cubicBezTo>
                    <a:cubicBezTo>
                      <a:pt x="19775" y="1317"/>
                      <a:pt x="19775" y="1284"/>
                      <a:pt x="19775" y="1250"/>
                    </a:cubicBezTo>
                    <a:cubicBezTo>
                      <a:pt x="19774" y="1237"/>
                      <a:pt x="19764" y="1224"/>
                      <a:pt x="19751" y="1222"/>
                    </a:cubicBezTo>
                    <a:cubicBezTo>
                      <a:pt x="19747" y="1219"/>
                      <a:pt x="19742" y="1218"/>
                      <a:pt x="19737" y="1218"/>
                    </a:cubicBezTo>
                    <a:cubicBezTo>
                      <a:pt x="19204" y="1218"/>
                      <a:pt x="19204" y="1218"/>
                      <a:pt x="19204" y="1218"/>
                    </a:cubicBezTo>
                    <a:cubicBezTo>
                      <a:pt x="19195" y="1218"/>
                      <a:pt x="19187" y="1222"/>
                      <a:pt x="19182" y="1229"/>
                    </a:cubicBezTo>
                    <a:cubicBezTo>
                      <a:pt x="19176" y="1234"/>
                      <a:pt x="19172" y="1242"/>
                      <a:pt x="19171" y="1252"/>
                    </a:cubicBezTo>
                    <a:cubicBezTo>
                      <a:pt x="19169" y="1282"/>
                      <a:pt x="19168" y="1319"/>
                      <a:pt x="19172" y="1356"/>
                    </a:cubicBezTo>
                    <a:cubicBezTo>
                      <a:pt x="19172" y="1374"/>
                      <a:pt x="19173" y="1392"/>
                      <a:pt x="19175" y="1410"/>
                    </a:cubicBezTo>
                    <a:cubicBezTo>
                      <a:pt x="19176" y="1417"/>
                      <a:pt x="19178" y="1424"/>
                      <a:pt x="19184" y="1431"/>
                    </a:cubicBezTo>
                    <a:cubicBezTo>
                      <a:pt x="19187" y="1433"/>
                      <a:pt x="19190" y="1435"/>
                      <a:pt x="19193" y="1437"/>
                    </a:cubicBezTo>
                    <a:cubicBezTo>
                      <a:pt x="19198" y="1441"/>
                      <a:pt x="19205" y="1444"/>
                      <a:pt x="19212" y="1444"/>
                    </a:cubicBezTo>
                    <a:cubicBezTo>
                      <a:pt x="19224" y="1444"/>
                      <a:pt x="19237" y="1445"/>
                      <a:pt x="19250" y="1446"/>
                    </a:cubicBezTo>
                    <a:cubicBezTo>
                      <a:pt x="19250" y="1447"/>
                      <a:pt x="19250" y="1447"/>
                      <a:pt x="19250" y="1447"/>
                    </a:cubicBezTo>
                    <a:cubicBezTo>
                      <a:pt x="19251" y="1447"/>
                      <a:pt x="19251" y="1447"/>
                      <a:pt x="19252" y="1447"/>
                    </a:cubicBezTo>
                    <a:cubicBezTo>
                      <a:pt x="19251" y="1477"/>
                      <a:pt x="19251" y="1477"/>
                      <a:pt x="19251" y="1477"/>
                    </a:cubicBezTo>
                    <a:cubicBezTo>
                      <a:pt x="19251" y="1494"/>
                      <a:pt x="19251" y="1494"/>
                      <a:pt x="19251" y="1494"/>
                    </a:cubicBezTo>
                    <a:cubicBezTo>
                      <a:pt x="19252" y="1554"/>
                      <a:pt x="19254" y="1621"/>
                      <a:pt x="19253" y="1688"/>
                    </a:cubicBezTo>
                    <a:cubicBezTo>
                      <a:pt x="19244" y="1688"/>
                      <a:pt x="19244" y="1688"/>
                      <a:pt x="19244" y="1688"/>
                    </a:cubicBezTo>
                    <a:cubicBezTo>
                      <a:pt x="17680" y="1686"/>
                      <a:pt x="17680" y="1686"/>
                      <a:pt x="17680" y="1686"/>
                    </a:cubicBezTo>
                    <a:cubicBezTo>
                      <a:pt x="17668" y="1434"/>
                      <a:pt x="17658" y="1206"/>
                      <a:pt x="17655" y="977"/>
                    </a:cubicBezTo>
                    <a:cubicBezTo>
                      <a:pt x="17655" y="964"/>
                      <a:pt x="17645" y="952"/>
                      <a:pt x="17632" y="949"/>
                    </a:cubicBezTo>
                    <a:cubicBezTo>
                      <a:pt x="17627" y="943"/>
                      <a:pt x="17619" y="939"/>
                      <a:pt x="17611" y="939"/>
                    </a:cubicBezTo>
                    <a:cubicBezTo>
                      <a:pt x="17592" y="940"/>
                      <a:pt x="17574" y="941"/>
                      <a:pt x="17557" y="942"/>
                    </a:cubicBezTo>
                    <a:cubicBezTo>
                      <a:pt x="17551" y="942"/>
                      <a:pt x="17546" y="942"/>
                      <a:pt x="17540" y="943"/>
                    </a:cubicBezTo>
                    <a:cubicBezTo>
                      <a:pt x="17523" y="944"/>
                      <a:pt x="17506" y="945"/>
                      <a:pt x="17491" y="947"/>
                    </a:cubicBezTo>
                    <a:cubicBezTo>
                      <a:pt x="17491" y="946"/>
                      <a:pt x="17490" y="944"/>
                      <a:pt x="17488" y="942"/>
                    </a:cubicBezTo>
                    <a:cubicBezTo>
                      <a:pt x="17440" y="891"/>
                      <a:pt x="17391" y="839"/>
                      <a:pt x="17343" y="788"/>
                    </a:cubicBezTo>
                    <a:cubicBezTo>
                      <a:pt x="17315" y="758"/>
                      <a:pt x="17315" y="758"/>
                      <a:pt x="17315" y="758"/>
                    </a:cubicBezTo>
                    <a:cubicBezTo>
                      <a:pt x="17105" y="534"/>
                      <a:pt x="16889" y="304"/>
                      <a:pt x="16659" y="99"/>
                    </a:cubicBezTo>
                    <a:cubicBezTo>
                      <a:pt x="16653" y="94"/>
                      <a:pt x="16645" y="91"/>
                      <a:pt x="16638" y="91"/>
                    </a:cubicBezTo>
                    <a:cubicBezTo>
                      <a:pt x="16633" y="87"/>
                      <a:pt x="16627" y="85"/>
                      <a:pt x="16622" y="85"/>
                    </a:cubicBezTo>
                    <a:cubicBezTo>
                      <a:pt x="16616" y="86"/>
                      <a:pt x="16611" y="88"/>
                      <a:pt x="16607" y="90"/>
                    </a:cubicBezTo>
                    <a:cubicBezTo>
                      <a:pt x="16604" y="92"/>
                      <a:pt x="16601" y="94"/>
                      <a:pt x="16599" y="97"/>
                    </a:cubicBezTo>
                    <a:cubicBezTo>
                      <a:pt x="16513" y="247"/>
                      <a:pt x="16397" y="379"/>
                      <a:pt x="16295" y="488"/>
                    </a:cubicBezTo>
                    <a:cubicBezTo>
                      <a:pt x="16225" y="561"/>
                      <a:pt x="16151" y="634"/>
                      <a:pt x="16062" y="718"/>
                    </a:cubicBezTo>
                    <a:cubicBezTo>
                      <a:pt x="16057" y="723"/>
                      <a:pt x="16053" y="729"/>
                      <a:pt x="16052" y="737"/>
                    </a:cubicBezTo>
                    <a:cubicBezTo>
                      <a:pt x="16051" y="737"/>
                      <a:pt x="16051" y="737"/>
                      <a:pt x="16051" y="737"/>
                    </a:cubicBezTo>
                    <a:cubicBezTo>
                      <a:pt x="16051" y="737"/>
                      <a:pt x="16051" y="737"/>
                      <a:pt x="16051" y="737"/>
                    </a:cubicBezTo>
                    <a:cubicBezTo>
                      <a:pt x="16019" y="738"/>
                      <a:pt x="16019" y="738"/>
                      <a:pt x="16019" y="738"/>
                    </a:cubicBezTo>
                    <a:cubicBezTo>
                      <a:pt x="15971" y="742"/>
                      <a:pt x="15923" y="746"/>
                      <a:pt x="15875" y="752"/>
                    </a:cubicBezTo>
                    <a:cubicBezTo>
                      <a:pt x="15871" y="753"/>
                      <a:pt x="15868" y="754"/>
                      <a:pt x="15865" y="755"/>
                    </a:cubicBezTo>
                    <a:cubicBezTo>
                      <a:pt x="15865" y="755"/>
                      <a:pt x="15865" y="755"/>
                      <a:pt x="15865" y="755"/>
                    </a:cubicBezTo>
                    <a:cubicBezTo>
                      <a:pt x="15855" y="755"/>
                      <a:pt x="15848" y="758"/>
                      <a:pt x="15843" y="763"/>
                    </a:cubicBezTo>
                    <a:cubicBezTo>
                      <a:pt x="15836" y="770"/>
                      <a:pt x="15835" y="777"/>
                      <a:pt x="15834" y="784"/>
                    </a:cubicBezTo>
                    <a:cubicBezTo>
                      <a:pt x="15828" y="841"/>
                      <a:pt x="15825" y="895"/>
                      <a:pt x="15825" y="950"/>
                    </a:cubicBezTo>
                    <a:cubicBezTo>
                      <a:pt x="15824" y="950"/>
                      <a:pt x="15824" y="950"/>
                      <a:pt x="15824" y="950"/>
                    </a:cubicBezTo>
                    <a:cubicBezTo>
                      <a:pt x="15824" y="950"/>
                      <a:pt x="15824" y="950"/>
                      <a:pt x="15824" y="950"/>
                    </a:cubicBezTo>
                    <a:cubicBezTo>
                      <a:pt x="15777" y="949"/>
                      <a:pt x="15777" y="949"/>
                      <a:pt x="15777" y="949"/>
                    </a:cubicBezTo>
                    <a:cubicBezTo>
                      <a:pt x="15721" y="949"/>
                      <a:pt x="15721" y="949"/>
                      <a:pt x="15721" y="949"/>
                    </a:cubicBezTo>
                    <a:cubicBezTo>
                      <a:pt x="15669" y="949"/>
                      <a:pt x="15669" y="949"/>
                      <a:pt x="15669" y="949"/>
                    </a:cubicBezTo>
                    <a:cubicBezTo>
                      <a:pt x="15668" y="882"/>
                      <a:pt x="15668" y="812"/>
                      <a:pt x="15669" y="744"/>
                    </a:cubicBezTo>
                    <a:cubicBezTo>
                      <a:pt x="15669" y="730"/>
                      <a:pt x="15669" y="730"/>
                      <a:pt x="15669" y="730"/>
                    </a:cubicBezTo>
                    <a:cubicBezTo>
                      <a:pt x="15669" y="706"/>
                      <a:pt x="15669" y="706"/>
                      <a:pt x="15669" y="706"/>
                    </a:cubicBezTo>
                    <a:cubicBezTo>
                      <a:pt x="15669" y="660"/>
                      <a:pt x="15669" y="614"/>
                      <a:pt x="15669" y="567"/>
                    </a:cubicBezTo>
                    <a:cubicBezTo>
                      <a:pt x="15669" y="561"/>
                      <a:pt x="15666" y="554"/>
                      <a:pt x="15662" y="549"/>
                    </a:cubicBezTo>
                    <a:cubicBezTo>
                      <a:pt x="15661" y="534"/>
                      <a:pt x="15648" y="522"/>
                      <a:pt x="15633" y="522"/>
                    </a:cubicBezTo>
                    <a:cubicBezTo>
                      <a:pt x="15618" y="522"/>
                      <a:pt x="15618" y="522"/>
                      <a:pt x="15618" y="522"/>
                    </a:cubicBezTo>
                    <a:cubicBezTo>
                      <a:pt x="15547" y="522"/>
                      <a:pt x="15474" y="516"/>
                      <a:pt x="15426" y="511"/>
                    </a:cubicBezTo>
                    <a:cubicBezTo>
                      <a:pt x="15427" y="459"/>
                      <a:pt x="15427" y="459"/>
                      <a:pt x="15427" y="459"/>
                    </a:cubicBezTo>
                    <a:cubicBezTo>
                      <a:pt x="15427" y="404"/>
                      <a:pt x="15427" y="404"/>
                      <a:pt x="15427" y="404"/>
                    </a:cubicBezTo>
                    <a:cubicBezTo>
                      <a:pt x="15427" y="394"/>
                      <a:pt x="15422" y="385"/>
                      <a:pt x="15413" y="380"/>
                    </a:cubicBezTo>
                    <a:cubicBezTo>
                      <a:pt x="15410" y="368"/>
                      <a:pt x="15399" y="359"/>
                      <a:pt x="15386" y="359"/>
                    </a:cubicBezTo>
                    <a:cubicBezTo>
                      <a:pt x="13994" y="359"/>
                      <a:pt x="13994" y="359"/>
                      <a:pt x="13994" y="359"/>
                    </a:cubicBezTo>
                    <a:cubicBezTo>
                      <a:pt x="12313" y="359"/>
                      <a:pt x="12313" y="359"/>
                      <a:pt x="12313" y="359"/>
                    </a:cubicBezTo>
                    <a:cubicBezTo>
                      <a:pt x="12308" y="359"/>
                      <a:pt x="12303" y="361"/>
                      <a:pt x="12299" y="363"/>
                    </a:cubicBezTo>
                    <a:cubicBezTo>
                      <a:pt x="12295" y="366"/>
                      <a:pt x="12291" y="369"/>
                      <a:pt x="12289" y="374"/>
                    </a:cubicBezTo>
                    <a:cubicBezTo>
                      <a:pt x="12284" y="379"/>
                      <a:pt x="12281" y="387"/>
                      <a:pt x="12281" y="394"/>
                    </a:cubicBezTo>
                    <a:cubicBezTo>
                      <a:pt x="12283" y="442"/>
                      <a:pt x="12283" y="490"/>
                      <a:pt x="12283" y="538"/>
                    </a:cubicBezTo>
                    <a:cubicBezTo>
                      <a:pt x="12283" y="561"/>
                      <a:pt x="12283" y="561"/>
                      <a:pt x="12283" y="561"/>
                    </a:cubicBezTo>
                    <a:cubicBezTo>
                      <a:pt x="12283" y="584"/>
                      <a:pt x="12283" y="584"/>
                      <a:pt x="12283" y="584"/>
                    </a:cubicBezTo>
                    <a:cubicBezTo>
                      <a:pt x="12283" y="599"/>
                      <a:pt x="12283" y="614"/>
                      <a:pt x="12284" y="629"/>
                    </a:cubicBezTo>
                    <a:cubicBezTo>
                      <a:pt x="12283" y="629"/>
                      <a:pt x="12283" y="629"/>
                      <a:pt x="12283" y="629"/>
                    </a:cubicBezTo>
                    <a:cubicBezTo>
                      <a:pt x="12283" y="629"/>
                      <a:pt x="12283" y="630"/>
                      <a:pt x="12283" y="630"/>
                    </a:cubicBezTo>
                    <a:cubicBezTo>
                      <a:pt x="12269" y="634"/>
                      <a:pt x="12256" y="637"/>
                      <a:pt x="12244" y="639"/>
                    </a:cubicBezTo>
                    <a:cubicBezTo>
                      <a:pt x="12236" y="640"/>
                      <a:pt x="12228" y="641"/>
                      <a:pt x="12220" y="641"/>
                    </a:cubicBezTo>
                    <a:cubicBezTo>
                      <a:pt x="12216" y="641"/>
                      <a:pt x="12211" y="641"/>
                      <a:pt x="12206" y="640"/>
                    </a:cubicBezTo>
                    <a:cubicBezTo>
                      <a:pt x="12200" y="640"/>
                      <a:pt x="12194" y="642"/>
                      <a:pt x="12189" y="646"/>
                    </a:cubicBezTo>
                    <a:cubicBezTo>
                      <a:pt x="12188" y="647"/>
                      <a:pt x="12188" y="647"/>
                      <a:pt x="12187" y="648"/>
                    </a:cubicBezTo>
                    <a:cubicBezTo>
                      <a:pt x="12184" y="651"/>
                      <a:pt x="12182" y="655"/>
                      <a:pt x="12180" y="659"/>
                    </a:cubicBezTo>
                    <a:cubicBezTo>
                      <a:pt x="12180" y="660"/>
                      <a:pt x="12179" y="661"/>
                      <a:pt x="12179" y="662"/>
                    </a:cubicBezTo>
                    <a:cubicBezTo>
                      <a:pt x="12173" y="668"/>
                      <a:pt x="12171" y="676"/>
                      <a:pt x="12170" y="682"/>
                    </a:cubicBezTo>
                    <a:cubicBezTo>
                      <a:pt x="12162" y="773"/>
                      <a:pt x="12161" y="872"/>
                      <a:pt x="12161" y="956"/>
                    </a:cubicBezTo>
                    <a:cubicBezTo>
                      <a:pt x="12160" y="956"/>
                      <a:pt x="12160" y="956"/>
                      <a:pt x="12160" y="956"/>
                    </a:cubicBezTo>
                    <a:cubicBezTo>
                      <a:pt x="12160" y="956"/>
                      <a:pt x="12160" y="956"/>
                      <a:pt x="12160" y="956"/>
                    </a:cubicBezTo>
                    <a:cubicBezTo>
                      <a:pt x="12154" y="954"/>
                      <a:pt x="12145" y="954"/>
                      <a:pt x="12137" y="954"/>
                    </a:cubicBezTo>
                    <a:cubicBezTo>
                      <a:pt x="12127" y="954"/>
                      <a:pt x="12115" y="954"/>
                      <a:pt x="12105" y="954"/>
                    </a:cubicBezTo>
                    <a:cubicBezTo>
                      <a:pt x="12094" y="955"/>
                      <a:pt x="12083" y="955"/>
                      <a:pt x="12072" y="955"/>
                    </a:cubicBezTo>
                    <a:cubicBezTo>
                      <a:pt x="12055" y="955"/>
                      <a:pt x="12038" y="954"/>
                      <a:pt x="12020" y="952"/>
                    </a:cubicBezTo>
                    <a:cubicBezTo>
                      <a:pt x="12014" y="952"/>
                      <a:pt x="12014" y="952"/>
                      <a:pt x="12014" y="952"/>
                    </a:cubicBezTo>
                    <a:cubicBezTo>
                      <a:pt x="12010" y="951"/>
                      <a:pt x="12008" y="951"/>
                      <a:pt x="12006" y="951"/>
                    </a:cubicBezTo>
                    <a:cubicBezTo>
                      <a:pt x="12003" y="951"/>
                      <a:pt x="12001" y="951"/>
                      <a:pt x="11997" y="952"/>
                    </a:cubicBezTo>
                    <a:cubicBezTo>
                      <a:pt x="11991" y="951"/>
                      <a:pt x="11984" y="949"/>
                      <a:pt x="11977" y="947"/>
                    </a:cubicBezTo>
                    <a:cubicBezTo>
                      <a:pt x="11979" y="935"/>
                      <a:pt x="11979" y="935"/>
                      <a:pt x="11979" y="935"/>
                    </a:cubicBezTo>
                    <a:cubicBezTo>
                      <a:pt x="11979" y="923"/>
                      <a:pt x="11980" y="912"/>
                      <a:pt x="11980" y="900"/>
                    </a:cubicBezTo>
                    <a:cubicBezTo>
                      <a:pt x="11981" y="901"/>
                      <a:pt x="11983" y="901"/>
                      <a:pt x="11983" y="901"/>
                    </a:cubicBezTo>
                    <a:cubicBezTo>
                      <a:pt x="11983" y="901"/>
                      <a:pt x="11983" y="901"/>
                      <a:pt x="11983" y="901"/>
                    </a:cubicBezTo>
                    <a:cubicBezTo>
                      <a:pt x="11984" y="901"/>
                      <a:pt x="11984" y="901"/>
                      <a:pt x="11984" y="901"/>
                    </a:cubicBezTo>
                    <a:cubicBezTo>
                      <a:pt x="11992" y="902"/>
                      <a:pt x="12001" y="902"/>
                      <a:pt x="12010" y="902"/>
                    </a:cubicBezTo>
                    <a:cubicBezTo>
                      <a:pt x="12023" y="902"/>
                      <a:pt x="12035" y="893"/>
                      <a:pt x="12038" y="880"/>
                    </a:cubicBezTo>
                    <a:cubicBezTo>
                      <a:pt x="12046" y="876"/>
                      <a:pt x="12051" y="867"/>
                      <a:pt x="12051" y="857"/>
                    </a:cubicBezTo>
                    <a:cubicBezTo>
                      <a:pt x="12051" y="841"/>
                      <a:pt x="12052" y="826"/>
                      <a:pt x="12052" y="811"/>
                    </a:cubicBezTo>
                    <a:cubicBezTo>
                      <a:pt x="12057" y="799"/>
                      <a:pt x="12055" y="786"/>
                      <a:pt x="12046" y="779"/>
                    </a:cubicBezTo>
                    <a:cubicBezTo>
                      <a:pt x="11957" y="701"/>
                      <a:pt x="11957" y="701"/>
                      <a:pt x="11957" y="701"/>
                    </a:cubicBezTo>
                    <a:cubicBezTo>
                      <a:pt x="11912" y="661"/>
                      <a:pt x="11912" y="661"/>
                      <a:pt x="11912" y="661"/>
                    </a:cubicBezTo>
                    <a:cubicBezTo>
                      <a:pt x="11655" y="437"/>
                      <a:pt x="11390" y="204"/>
                      <a:pt x="11107" y="4"/>
                    </a:cubicBezTo>
                    <a:cubicBezTo>
                      <a:pt x="11103" y="1"/>
                      <a:pt x="11098" y="0"/>
                      <a:pt x="11093" y="0"/>
                    </a:cubicBezTo>
                    <a:cubicBezTo>
                      <a:pt x="11088" y="0"/>
                      <a:pt x="11083" y="1"/>
                      <a:pt x="11078" y="4"/>
                    </a:cubicBezTo>
                    <a:cubicBezTo>
                      <a:pt x="11074" y="6"/>
                      <a:pt x="11071" y="10"/>
                      <a:pt x="11068" y="14"/>
                    </a:cubicBezTo>
                    <a:cubicBezTo>
                      <a:pt x="11065" y="16"/>
                      <a:pt x="11065" y="16"/>
                      <a:pt x="11065" y="16"/>
                    </a:cubicBezTo>
                    <a:cubicBezTo>
                      <a:pt x="11063" y="17"/>
                      <a:pt x="11061" y="18"/>
                      <a:pt x="11059" y="19"/>
                    </a:cubicBezTo>
                    <a:cubicBezTo>
                      <a:pt x="10741" y="264"/>
                      <a:pt x="10413" y="555"/>
                      <a:pt x="10027" y="935"/>
                    </a:cubicBezTo>
                    <a:cubicBezTo>
                      <a:pt x="10019" y="944"/>
                      <a:pt x="10016" y="957"/>
                      <a:pt x="10021" y="968"/>
                    </a:cubicBezTo>
                    <a:cubicBezTo>
                      <a:pt x="10019" y="980"/>
                      <a:pt x="10019" y="994"/>
                      <a:pt x="10019" y="1007"/>
                    </a:cubicBezTo>
                    <a:cubicBezTo>
                      <a:pt x="10019" y="1014"/>
                      <a:pt x="10020" y="1019"/>
                      <a:pt x="10021" y="1025"/>
                    </a:cubicBezTo>
                    <a:cubicBezTo>
                      <a:pt x="10021" y="1033"/>
                      <a:pt x="10022" y="1040"/>
                      <a:pt x="10023" y="1047"/>
                    </a:cubicBezTo>
                    <a:cubicBezTo>
                      <a:pt x="10024" y="1053"/>
                      <a:pt x="10025" y="1059"/>
                      <a:pt x="10025" y="1064"/>
                    </a:cubicBezTo>
                    <a:cubicBezTo>
                      <a:pt x="10026" y="1067"/>
                      <a:pt x="10027" y="1069"/>
                      <a:pt x="10028" y="1071"/>
                    </a:cubicBezTo>
                    <a:cubicBezTo>
                      <a:pt x="10029" y="1072"/>
                      <a:pt x="10029" y="1073"/>
                      <a:pt x="10030" y="1074"/>
                    </a:cubicBezTo>
                    <a:cubicBezTo>
                      <a:pt x="10032" y="1077"/>
                      <a:pt x="10035" y="1079"/>
                      <a:pt x="10038" y="1082"/>
                    </a:cubicBezTo>
                    <a:cubicBezTo>
                      <a:pt x="10039" y="1088"/>
                      <a:pt x="10042" y="1093"/>
                      <a:pt x="10047" y="1098"/>
                    </a:cubicBezTo>
                    <a:cubicBezTo>
                      <a:pt x="10052" y="1101"/>
                      <a:pt x="10058" y="1104"/>
                      <a:pt x="10065" y="1104"/>
                    </a:cubicBezTo>
                    <a:cubicBezTo>
                      <a:pt x="10088" y="1106"/>
                      <a:pt x="10111" y="1107"/>
                      <a:pt x="10134" y="1107"/>
                    </a:cubicBezTo>
                    <a:cubicBezTo>
                      <a:pt x="10165" y="1107"/>
                      <a:pt x="10198" y="1105"/>
                      <a:pt x="10232" y="1102"/>
                    </a:cubicBezTo>
                    <a:cubicBezTo>
                      <a:pt x="10232" y="1102"/>
                      <a:pt x="10232" y="1103"/>
                      <a:pt x="10232" y="1103"/>
                    </a:cubicBezTo>
                    <a:cubicBezTo>
                      <a:pt x="10233" y="1103"/>
                      <a:pt x="10234" y="1103"/>
                      <a:pt x="10234" y="1103"/>
                    </a:cubicBezTo>
                    <a:cubicBezTo>
                      <a:pt x="10222" y="1226"/>
                      <a:pt x="10224" y="1351"/>
                      <a:pt x="10225" y="1472"/>
                    </a:cubicBezTo>
                    <a:cubicBezTo>
                      <a:pt x="10225" y="1487"/>
                      <a:pt x="10225" y="1487"/>
                      <a:pt x="10225" y="1487"/>
                    </a:cubicBezTo>
                    <a:cubicBezTo>
                      <a:pt x="10223" y="1488"/>
                      <a:pt x="10223" y="1488"/>
                      <a:pt x="10223" y="1488"/>
                    </a:cubicBezTo>
                    <a:cubicBezTo>
                      <a:pt x="10145" y="1490"/>
                      <a:pt x="10145" y="1490"/>
                      <a:pt x="10145" y="1490"/>
                    </a:cubicBezTo>
                    <a:cubicBezTo>
                      <a:pt x="10053" y="1495"/>
                      <a:pt x="9960" y="1499"/>
                      <a:pt x="9868" y="1502"/>
                    </a:cubicBezTo>
                    <a:cubicBezTo>
                      <a:pt x="9863" y="1503"/>
                      <a:pt x="9858" y="1505"/>
                      <a:pt x="9854" y="1508"/>
                    </a:cubicBezTo>
                    <a:cubicBezTo>
                      <a:pt x="9849" y="1509"/>
                      <a:pt x="9844" y="1512"/>
                      <a:pt x="9841" y="1516"/>
                    </a:cubicBezTo>
                    <a:cubicBezTo>
                      <a:pt x="9837" y="1520"/>
                      <a:pt x="9835" y="1525"/>
                      <a:pt x="9835" y="1530"/>
                    </a:cubicBezTo>
                    <a:cubicBezTo>
                      <a:pt x="9832" y="1560"/>
                      <a:pt x="9831" y="1590"/>
                      <a:pt x="9831" y="1620"/>
                    </a:cubicBezTo>
                    <a:cubicBezTo>
                      <a:pt x="9822" y="1620"/>
                      <a:pt x="9822" y="1620"/>
                      <a:pt x="9822" y="1620"/>
                    </a:cubicBezTo>
                    <a:cubicBezTo>
                      <a:pt x="8264" y="1618"/>
                      <a:pt x="8264" y="1618"/>
                      <a:pt x="8264" y="1618"/>
                    </a:cubicBezTo>
                    <a:cubicBezTo>
                      <a:pt x="8003" y="1618"/>
                      <a:pt x="8003" y="1618"/>
                      <a:pt x="8003" y="1618"/>
                    </a:cubicBezTo>
                    <a:cubicBezTo>
                      <a:pt x="8004" y="1603"/>
                      <a:pt x="8004" y="1587"/>
                      <a:pt x="8004" y="1570"/>
                    </a:cubicBezTo>
                    <a:cubicBezTo>
                      <a:pt x="8004" y="1545"/>
                      <a:pt x="8004" y="1545"/>
                      <a:pt x="8004" y="1545"/>
                    </a:cubicBezTo>
                    <a:cubicBezTo>
                      <a:pt x="8003" y="1533"/>
                      <a:pt x="8003" y="1533"/>
                      <a:pt x="8003" y="1533"/>
                    </a:cubicBezTo>
                    <a:cubicBezTo>
                      <a:pt x="8002" y="1471"/>
                      <a:pt x="8001" y="1407"/>
                      <a:pt x="7996" y="1344"/>
                    </a:cubicBezTo>
                    <a:cubicBezTo>
                      <a:pt x="7996" y="1339"/>
                      <a:pt x="7995" y="1335"/>
                      <a:pt x="7993" y="1331"/>
                    </a:cubicBezTo>
                    <a:cubicBezTo>
                      <a:pt x="7989" y="1310"/>
                      <a:pt x="7981" y="1294"/>
                      <a:pt x="7968" y="1282"/>
                    </a:cubicBezTo>
                    <a:cubicBezTo>
                      <a:pt x="7953" y="1268"/>
                      <a:pt x="7931" y="1266"/>
                      <a:pt x="7914" y="1265"/>
                    </a:cubicBezTo>
                    <a:cubicBezTo>
                      <a:pt x="7890" y="1265"/>
                      <a:pt x="7870" y="1267"/>
                      <a:pt x="7851" y="1270"/>
                    </a:cubicBezTo>
                    <a:cubicBezTo>
                      <a:pt x="7843" y="1247"/>
                      <a:pt x="7841" y="1221"/>
                      <a:pt x="7840" y="1195"/>
                    </a:cubicBezTo>
                    <a:cubicBezTo>
                      <a:pt x="7839" y="1165"/>
                      <a:pt x="7837" y="1136"/>
                      <a:pt x="7837" y="1107"/>
                    </a:cubicBezTo>
                    <a:cubicBezTo>
                      <a:pt x="7838" y="1107"/>
                      <a:pt x="7839" y="1107"/>
                      <a:pt x="7840" y="1107"/>
                    </a:cubicBezTo>
                    <a:cubicBezTo>
                      <a:pt x="7840" y="1107"/>
                      <a:pt x="7840" y="1107"/>
                      <a:pt x="7840" y="1107"/>
                    </a:cubicBezTo>
                    <a:cubicBezTo>
                      <a:pt x="7841" y="1107"/>
                      <a:pt x="7841" y="1107"/>
                      <a:pt x="7841" y="1107"/>
                    </a:cubicBezTo>
                    <a:cubicBezTo>
                      <a:pt x="7842" y="1107"/>
                      <a:pt x="7844" y="1107"/>
                      <a:pt x="7845" y="1107"/>
                    </a:cubicBezTo>
                    <a:cubicBezTo>
                      <a:pt x="7863" y="1107"/>
                      <a:pt x="7882" y="1105"/>
                      <a:pt x="7904" y="1102"/>
                    </a:cubicBezTo>
                    <a:cubicBezTo>
                      <a:pt x="7915" y="1100"/>
                      <a:pt x="7924" y="1093"/>
                      <a:pt x="7928" y="1084"/>
                    </a:cubicBezTo>
                    <a:cubicBezTo>
                      <a:pt x="7929" y="1083"/>
                      <a:pt x="7932" y="1082"/>
                      <a:pt x="7934" y="1080"/>
                    </a:cubicBezTo>
                    <a:cubicBezTo>
                      <a:pt x="7940" y="1072"/>
                      <a:pt x="7940" y="1064"/>
                      <a:pt x="7940" y="1058"/>
                    </a:cubicBezTo>
                    <a:cubicBezTo>
                      <a:pt x="7940" y="1035"/>
                      <a:pt x="7940" y="1012"/>
                      <a:pt x="7940" y="989"/>
                    </a:cubicBezTo>
                    <a:cubicBezTo>
                      <a:pt x="7940" y="985"/>
                      <a:pt x="7939" y="982"/>
                      <a:pt x="7938" y="979"/>
                    </a:cubicBezTo>
                    <a:cubicBezTo>
                      <a:pt x="7936" y="964"/>
                      <a:pt x="7924" y="954"/>
                      <a:pt x="7908" y="953"/>
                    </a:cubicBezTo>
                    <a:cubicBezTo>
                      <a:pt x="7895" y="953"/>
                      <a:pt x="7883" y="953"/>
                      <a:pt x="7870" y="953"/>
                    </a:cubicBezTo>
                    <a:cubicBezTo>
                      <a:pt x="7844" y="953"/>
                      <a:pt x="7818" y="954"/>
                      <a:pt x="7791" y="954"/>
                    </a:cubicBezTo>
                    <a:cubicBezTo>
                      <a:pt x="7751" y="955"/>
                      <a:pt x="7751" y="955"/>
                      <a:pt x="7751" y="955"/>
                    </a:cubicBezTo>
                    <a:cubicBezTo>
                      <a:pt x="7693" y="956"/>
                      <a:pt x="7693" y="956"/>
                      <a:pt x="7693" y="956"/>
                    </a:cubicBezTo>
                    <a:cubicBezTo>
                      <a:pt x="7655" y="957"/>
                      <a:pt x="7655" y="957"/>
                      <a:pt x="7655" y="957"/>
                    </a:cubicBezTo>
                    <a:cubicBezTo>
                      <a:pt x="7628" y="957"/>
                      <a:pt x="7603" y="958"/>
                      <a:pt x="7578" y="958"/>
                    </a:cubicBezTo>
                    <a:cubicBezTo>
                      <a:pt x="7539" y="959"/>
                      <a:pt x="7500" y="959"/>
                      <a:pt x="7461" y="959"/>
                    </a:cubicBezTo>
                    <a:cubicBezTo>
                      <a:pt x="7379" y="959"/>
                      <a:pt x="7308" y="957"/>
                      <a:pt x="7243" y="954"/>
                    </a:cubicBezTo>
                    <a:cubicBezTo>
                      <a:pt x="7238" y="954"/>
                      <a:pt x="7232" y="956"/>
                      <a:pt x="7227" y="960"/>
                    </a:cubicBezTo>
                    <a:cubicBezTo>
                      <a:pt x="7222" y="960"/>
                      <a:pt x="7217" y="963"/>
                      <a:pt x="7212" y="967"/>
                    </a:cubicBezTo>
                    <a:cubicBezTo>
                      <a:pt x="7208" y="972"/>
                      <a:pt x="7205" y="977"/>
                      <a:pt x="7204" y="984"/>
                    </a:cubicBezTo>
                    <a:cubicBezTo>
                      <a:pt x="7203" y="1022"/>
                      <a:pt x="7202" y="1061"/>
                      <a:pt x="7203" y="1107"/>
                    </a:cubicBezTo>
                    <a:cubicBezTo>
                      <a:pt x="7203" y="1114"/>
                      <a:pt x="7208" y="1122"/>
                      <a:pt x="7213" y="1126"/>
                    </a:cubicBezTo>
                    <a:cubicBezTo>
                      <a:pt x="7218" y="1130"/>
                      <a:pt x="7224" y="1132"/>
                      <a:pt x="7230" y="1132"/>
                    </a:cubicBezTo>
                    <a:cubicBezTo>
                      <a:pt x="7238" y="1134"/>
                      <a:pt x="7238" y="1134"/>
                      <a:pt x="7238" y="1134"/>
                    </a:cubicBezTo>
                    <a:cubicBezTo>
                      <a:pt x="7281" y="1136"/>
                      <a:pt x="7281" y="1136"/>
                      <a:pt x="7281" y="1136"/>
                    </a:cubicBezTo>
                    <a:cubicBezTo>
                      <a:pt x="7281" y="1137"/>
                      <a:pt x="7281" y="1137"/>
                      <a:pt x="7281" y="1137"/>
                    </a:cubicBezTo>
                    <a:cubicBezTo>
                      <a:pt x="7283" y="1137"/>
                      <a:pt x="7283" y="1137"/>
                      <a:pt x="7283" y="1137"/>
                    </a:cubicBezTo>
                    <a:cubicBezTo>
                      <a:pt x="7281" y="1154"/>
                      <a:pt x="7281" y="1154"/>
                      <a:pt x="7281" y="1154"/>
                    </a:cubicBezTo>
                    <a:cubicBezTo>
                      <a:pt x="7281" y="1179"/>
                      <a:pt x="7280" y="1203"/>
                      <a:pt x="7280" y="1229"/>
                    </a:cubicBezTo>
                    <a:cubicBezTo>
                      <a:pt x="7270" y="1229"/>
                      <a:pt x="7270" y="1229"/>
                      <a:pt x="7270" y="1229"/>
                    </a:cubicBezTo>
                    <a:cubicBezTo>
                      <a:pt x="5648" y="1227"/>
                      <a:pt x="5648" y="1227"/>
                      <a:pt x="5648" y="1227"/>
                    </a:cubicBezTo>
                    <a:cubicBezTo>
                      <a:pt x="5289" y="1227"/>
                      <a:pt x="5289" y="1227"/>
                      <a:pt x="5289" y="1227"/>
                    </a:cubicBezTo>
                    <a:cubicBezTo>
                      <a:pt x="5288" y="1190"/>
                      <a:pt x="5289" y="1152"/>
                      <a:pt x="5290" y="1115"/>
                    </a:cubicBezTo>
                    <a:cubicBezTo>
                      <a:pt x="5290" y="1107"/>
                      <a:pt x="5290" y="1107"/>
                      <a:pt x="5290" y="1107"/>
                    </a:cubicBezTo>
                    <a:cubicBezTo>
                      <a:pt x="5290" y="1097"/>
                      <a:pt x="5290" y="1097"/>
                      <a:pt x="5290" y="1097"/>
                    </a:cubicBezTo>
                    <a:cubicBezTo>
                      <a:pt x="5290" y="1090"/>
                      <a:pt x="5287" y="1082"/>
                      <a:pt x="5282" y="1077"/>
                    </a:cubicBezTo>
                    <a:cubicBezTo>
                      <a:pt x="5278" y="1073"/>
                      <a:pt x="5270" y="1068"/>
                      <a:pt x="5263" y="1068"/>
                    </a:cubicBezTo>
                    <a:cubicBezTo>
                      <a:pt x="5226" y="1072"/>
                      <a:pt x="5191" y="1073"/>
                      <a:pt x="5151" y="1073"/>
                    </a:cubicBezTo>
                    <a:cubicBezTo>
                      <a:pt x="5137" y="1073"/>
                      <a:pt x="5122" y="1074"/>
                      <a:pt x="5107" y="1074"/>
                    </a:cubicBezTo>
                    <a:cubicBezTo>
                      <a:pt x="5107" y="991"/>
                      <a:pt x="5107" y="991"/>
                      <a:pt x="5107" y="991"/>
                    </a:cubicBezTo>
                    <a:cubicBezTo>
                      <a:pt x="5107" y="879"/>
                      <a:pt x="5107" y="767"/>
                      <a:pt x="5107" y="655"/>
                    </a:cubicBezTo>
                    <a:cubicBezTo>
                      <a:pt x="5107" y="642"/>
                      <a:pt x="5098" y="630"/>
                      <a:pt x="5085" y="627"/>
                    </a:cubicBezTo>
                    <a:cubicBezTo>
                      <a:pt x="5081" y="625"/>
                      <a:pt x="5077" y="624"/>
                      <a:pt x="5072" y="624"/>
                    </a:cubicBezTo>
                    <a:cubicBezTo>
                      <a:pt x="5033" y="623"/>
                      <a:pt x="4994" y="621"/>
                      <a:pt x="4954" y="618"/>
                    </a:cubicBezTo>
                    <a:cubicBezTo>
                      <a:pt x="4922" y="616"/>
                      <a:pt x="4889" y="614"/>
                      <a:pt x="4857" y="613"/>
                    </a:cubicBezTo>
                    <a:cubicBezTo>
                      <a:pt x="4858" y="565"/>
                      <a:pt x="4858" y="565"/>
                      <a:pt x="4858" y="565"/>
                    </a:cubicBezTo>
                    <a:cubicBezTo>
                      <a:pt x="4858" y="520"/>
                      <a:pt x="4858" y="475"/>
                      <a:pt x="4856" y="430"/>
                    </a:cubicBezTo>
                    <a:cubicBezTo>
                      <a:pt x="4856" y="422"/>
                      <a:pt x="4856" y="422"/>
                      <a:pt x="4856" y="422"/>
                    </a:cubicBezTo>
                    <a:cubicBezTo>
                      <a:pt x="4856" y="406"/>
                      <a:pt x="4843" y="393"/>
                      <a:pt x="4827" y="393"/>
                    </a:cubicBezTo>
                    <a:cubicBezTo>
                      <a:pt x="3172" y="393"/>
                      <a:pt x="3172" y="393"/>
                      <a:pt x="3172" y="393"/>
                    </a:cubicBezTo>
                    <a:cubicBezTo>
                      <a:pt x="3151" y="393"/>
                      <a:pt x="3151" y="393"/>
                      <a:pt x="3151" y="393"/>
                    </a:cubicBezTo>
                    <a:cubicBezTo>
                      <a:pt x="3144" y="393"/>
                      <a:pt x="3137" y="396"/>
                      <a:pt x="3132" y="401"/>
                    </a:cubicBezTo>
                    <a:cubicBezTo>
                      <a:pt x="3126" y="407"/>
                      <a:pt x="3123" y="414"/>
                      <a:pt x="3123" y="422"/>
                    </a:cubicBezTo>
                    <a:cubicBezTo>
                      <a:pt x="3123" y="425"/>
                      <a:pt x="3123" y="427"/>
                      <a:pt x="3124" y="429"/>
                    </a:cubicBezTo>
                    <a:cubicBezTo>
                      <a:pt x="3123" y="431"/>
                      <a:pt x="3122" y="434"/>
                      <a:pt x="3122" y="437"/>
                    </a:cubicBezTo>
                    <a:cubicBezTo>
                      <a:pt x="3120" y="466"/>
                      <a:pt x="3120" y="494"/>
                      <a:pt x="3121" y="520"/>
                    </a:cubicBezTo>
                    <a:cubicBezTo>
                      <a:pt x="3122" y="546"/>
                      <a:pt x="3122" y="572"/>
                      <a:pt x="3121" y="598"/>
                    </a:cubicBezTo>
                    <a:cubicBezTo>
                      <a:pt x="3120" y="598"/>
                      <a:pt x="3120" y="598"/>
                      <a:pt x="3120" y="598"/>
                    </a:cubicBezTo>
                    <a:cubicBezTo>
                      <a:pt x="3120" y="598"/>
                      <a:pt x="3120" y="598"/>
                      <a:pt x="3120" y="598"/>
                    </a:cubicBezTo>
                    <a:cubicBezTo>
                      <a:pt x="3114" y="597"/>
                      <a:pt x="3114" y="597"/>
                      <a:pt x="3114" y="597"/>
                    </a:cubicBezTo>
                    <a:cubicBezTo>
                      <a:pt x="3106" y="598"/>
                      <a:pt x="3106" y="598"/>
                      <a:pt x="3106" y="598"/>
                    </a:cubicBezTo>
                    <a:cubicBezTo>
                      <a:pt x="3075" y="599"/>
                      <a:pt x="3043" y="600"/>
                      <a:pt x="3012" y="600"/>
                    </a:cubicBezTo>
                    <a:cubicBezTo>
                      <a:pt x="2961" y="600"/>
                      <a:pt x="2911" y="598"/>
                      <a:pt x="2860" y="597"/>
                    </a:cubicBezTo>
                    <a:cubicBezTo>
                      <a:pt x="2844" y="596"/>
                      <a:pt x="2844" y="596"/>
                      <a:pt x="2844" y="596"/>
                    </a:cubicBezTo>
                    <a:cubicBezTo>
                      <a:pt x="2836" y="596"/>
                      <a:pt x="2836" y="596"/>
                      <a:pt x="2836" y="596"/>
                    </a:cubicBezTo>
                    <a:cubicBezTo>
                      <a:pt x="2837" y="545"/>
                      <a:pt x="2834" y="492"/>
                      <a:pt x="2831" y="434"/>
                    </a:cubicBezTo>
                    <a:cubicBezTo>
                      <a:pt x="2830" y="425"/>
                      <a:pt x="2826" y="417"/>
                      <a:pt x="2820" y="412"/>
                    </a:cubicBezTo>
                    <a:cubicBezTo>
                      <a:pt x="2816" y="401"/>
                      <a:pt x="2805" y="393"/>
                      <a:pt x="2793" y="393"/>
                    </a:cubicBezTo>
                    <a:cubicBezTo>
                      <a:pt x="1599" y="393"/>
                      <a:pt x="1599" y="393"/>
                      <a:pt x="1599" y="393"/>
                    </a:cubicBezTo>
                    <a:cubicBezTo>
                      <a:pt x="1530" y="558"/>
                      <a:pt x="1458" y="736"/>
                      <a:pt x="1378" y="938"/>
                    </a:cubicBezTo>
                    <a:cubicBezTo>
                      <a:pt x="1038" y="1786"/>
                      <a:pt x="795" y="2443"/>
                      <a:pt x="587" y="3069"/>
                    </a:cubicBezTo>
                    <a:cubicBezTo>
                      <a:pt x="470" y="3424"/>
                      <a:pt x="362" y="3783"/>
                      <a:pt x="266" y="4133"/>
                    </a:cubicBezTo>
                    <a:cubicBezTo>
                      <a:pt x="165" y="4505"/>
                      <a:pt x="76" y="4886"/>
                      <a:pt x="2" y="5266"/>
                    </a:cubicBezTo>
                    <a:cubicBezTo>
                      <a:pt x="1" y="5274"/>
                      <a:pt x="2" y="5283"/>
                      <a:pt x="7" y="5290"/>
                    </a:cubicBezTo>
                    <a:cubicBezTo>
                      <a:pt x="4" y="5302"/>
                      <a:pt x="3" y="5316"/>
                      <a:pt x="2" y="5330"/>
                    </a:cubicBezTo>
                    <a:cubicBezTo>
                      <a:pt x="0" y="5357"/>
                      <a:pt x="0" y="5385"/>
                      <a:pt x="2" y="5420"/>
                    </a:cubicBezTo>
                    <a:cubicBezTo>
                      <a:pt x="6" y="5479"/>
                      <a:pt x="17" y="5540"/>
                      <a:pt x="35" y="5606"/>
                    </a:cubicBezTo>
                    <a:cubicBezTo>
                      <a:pt x="37" y="5613"/>
                      <a:pt x="42" y="5619"/>
                      <a:pt x="47" y="5624"/>
                    </a:cubicBezTo>
                    <a:cubicBezTo>
                      <a:pt x="53" y="5632"/>
                      <a:pt x="62" y="5636"/>
                      <a:pt x="71" y="5636"/>
                    </a:cubicBezTo>
                    <a:cubicBezTo>
                      <a:pt x="8632" y="5636"/>
                      <a:pt x="8632" y="5636"/>
                      <a:pt x="8632" y="5636"/>
                    </a:cubicBezTo>
                    <a:cubicBezTo>
                      <a:pt x="17937" y="5636"/>
                      <a:pt x="17937" y="5636"/>
                      <a:pt x="17937" y="5636"/>
                    </a:cubicBezTo>
                    <a:cubicBezTo>
                      <a:pt x="25724" y="5636"/>
                      <a:pt x="25724" y="5636"/>
                      <a:pt x="25724" y="5636"/>
                    </a:cubicBezTo>
                    <a:cubicBezTo>
                      <a:pt x="25742" y="5636"/>
                      <a:pt x="25755" y="5624"/>
                      <a:pt x="25755" y="5607"/>
                    </a:cubicBezTo>
                    <a:cubicBezTo>
                      <a:pt x="25755" y="5595"/>
                      <a:pt x="25747" y="5584"/>
                      <a:pt x="25736" y="5580"/>
                    </a:cubicBezTo>
                    <a:cubicBezTo>
                      <a:pt x="25737" y="955"/>
                      <a:pt x="25737" y="955"/>
                      <a:pt x="25737" y="955"/>
                    </a:cubicBezTo>
                    <a:cubicBezTo>
                      <a:pt x="25368" y="955"/>
                      <a:pt x="25368" y="955"/>
                      <a:pt x="25368" y="955"/>
                    </a:cubicBezTo>
                    <a:cubicBezTo>
                      <a:pt x="25369" y="954"/>
                      <a:pt x="25367" y="951"/>
                      <a:pt x="25366" y="949"/>
                    </a:cubicBezTo>
                    <a:close/>
                    <a:moveTo>
                      <a:pt x="2064" y="2910"/>
                    </a:moveTo>
                    <a:cubicBezTo>
                      <a:pt x="1347" y="2910"/>
                      <a:pt x="1347" y="2910"/>
                      <a:pt x="1347" y="2910"/>
                    </a:cubicBezTo>
                    <a:cubicBezTo>
                      <a:pt x="1347" y="2315"/>
                      <a:pt x="1347" y="2315"/>
                      <a:pt x="1347" y="2315"/>
                    </a:cubicBezTo>
                    <a:cubicBezTo>
                      <a:pt x="2064" y="2315"/>
                      <a:pt x="2064" y="2315"/>
                      <a:pt x="2064" y="2315"/>
                    </a:cubicBezTo>
                    <a:lnTo>
                      <a:pt x="2064" y="2910"/>
                    </a:lnTo>
                    <a:close/>
                    <a:moveTo>
                      <a:pt x="2075" y="2152"/>
                    </a:moveTo>
                    <a:cubicBezTo>
                      <a:pt x="1358" y="2152"/>
                      <a:pt x="1358" y="2152"/>
                      <a:pt x="1358" y="2152"/>
                    </a:cubicBezTo>
                    <a:cubicBezTo>
                      <a:pt x="1358" y="1557"/>
                      <a:pt x="1358" y="1557"/>
                      <a:pt x="1358" y="1557"/>
                    </a:cubicBezTo>
                    <a:cubicBezTo>
                      <a:pt x="2075" y="1557"/>
                      <a:pt x="2075" y="1557"/>
                      <a:pt x="2075" y="1557"/>
                    </a:cubicBezTo>
                    <a:lnTo>
                      <a:pt x="2075" y="2152"/>
                    </a:lnTo>
                    <a:close/>
                    <a:moveTo>
                      <a:pt x="2633" y="1280"/>
                    </a:moveTo>
                    <a:cubicBezTo>
                      <a:pt x="2284" y="1280"/>
                      <a:pt x="2284" y="1280"/>
                      <a:pt x="2284" y="1280"/>
                    </a:cubicBezTo>
                    <a:cubicBezTo>
                      <a:pt x="2284" y="851"/>
                      <a:pt x="2284" y="851"/>
                      <a:pt x="2284" y="851"/>
                    </a:cubicBezTo>
                    <a:cubicBezTo>
                      <a:pt x="2633" y="851"/>
                      <a:pt x="2633" y="851"/>
                      <a:pt x="2633" y="851"/>
                    </a:cubicBezTo>
                    <a:lnTo>
                      <a:pt x="2633" y="1280"/>
                    </a:lnTo>
                    <a:close/>
                    <a:moveTo>
                      <a:pt x="4235" y="640"/>
                    </a:moveTo>
                    <a:cubicBezTo>
                      <a:pt x="4584" y="640"/>
                      <a:pt x="4584" y="640"/>
                      <a:pt x="4584" y="640"/>
                    </a:cubicBezTo>
                    <a:cubicBezTo>
                      <a:pt x="4584" y="1068"/>
                      <a:pt x="4584" y="1068"/>
                      <a:pt x="4584" y="1068"/>
                    </a:cubicBezTo>
                    <a:cubicBezTo>
                      <a:pt x="4235" y="1068"/>
                      <a:pt x="4235" y="1068"/>
                      <a:pt x="4235" y="1068"/>
                    </a:cubicBezTo>
                    <a:lnTo>
                      <a:pt x="4235" y="640"/>
                    </a:lnTo>
                    <a:close/>
                    <a:moveTo>
                      <a:pt x="3634" y="1077"/>
                    </a:moveTo>
                    <a:cubicBezTo>
                      <a:pt x="3285" y="1077"/>
                      <a:pt x="3285" y="1077"/>
                      <a:pt x="3285" y="1077"/>
                    </a:cubicBezTo>
                    <a:cubicBezTo>
                      <a:pt x="3285" y="649"/>
                      <a:pt x="3285" y="649"/>
                      <a:pt x="3285" y="649"/>
                    </a:cubicBezTo>
                    <a:cubicBezTo>
                      <a:pt x="3634" y="649"/>
                      <a:pt x="3634" y="649"/>
                      <a:pt x="3634" y="649"/>
                    </a:cubicBezTo>
                    <a:lnTo>
                      <a:pt x="3634" y="1077"/>
                    </a:lnTo>
                    <a:close/>
                    <a:moveTo>
                      <a:pt x="3746" y="649"/>
                    </a:moveTo>
                    <a:cubicBezTo>
                      <a:pt x="4095" y="649"/>
                      <a:pt x="4095" y="649"/>
                      <a:pt x="4095" y="649"/>
                    </a:cubicBezTo>
                    <a:cubicBezTo>
                      <a:pt x="4095" y="1077"/>
                      <a:pt x="4095" y="1077"/>
                      <a:pt x="4095" y="1077"/>
                    </a:cubicBezTo>
                    <a:cubicBezTo>
                      <a:pt x="3746" y="1077"/>
                      <a:pt x="3746" y="1077"/>
                      <a:pt x="3746" y="1077"/>
                    </a:cubicBezTo>
                    <a:lnTo>
                      <a:pt x="3746" y="649"/>
                    </a:lnTo>
                    <a:close/>
                    <a:moveTo>
                      <a:pt x="4679" y="2494"/>
                    </a:moveTo>
                    <a:cubicBezTo>
                      <a:pt x="3962" y="2494"/>
                      <a:pt x="3962" y="2494"/>
                      <a:pt x="3962" y="2494"/>
                    </a:cubicBezTo>
                    <a:cubicBezTo>
                      <a:pt x="3962" y="1899"/>
                      <a:pt x="3962" y="1899"/>
                      <a:pt x="3962" y="1899"/>
                    </a:cubicBezTo>
                    <a:cubicBezTo>
                      <a:pt x="4679" y="1899"/>
                      <a:pt x="4679" y="1899"/>
                      <a:pt x="4679" y="1899"/>
                    </a:cubicBezTo>
                    <a:lnTo>
                      <a:pt x="4679" y="2494"/>
                    </a:lnTo>
                    <a:close/>
                    <a:moveTo>
                      <a:pt x="5418" y="1623"/>
                    </a:moveTo>
                    <a:cubicBezTo>
                      <a:pt x="6091" y="1623"/>
                      <a:pt x="6091" y="1623"/>
                      <a:pt x="6091" y="1623"/>
                    </a:cubicBezTo>
                    <a:cubicBezTo>
                      <a:pt x="6091" y="2193"/>
                      <a:pt x="6091" y="2193"/>
                      <a:pt x="6091" y="2193"/>
                    </a:cubicBezTo>
                    <a:cubicBezTo>
                      <a:pt x="5418" y="2193"/>
                      <a:pt x="5418" y="2193"/>
                      <a:pt x="5418" y="2193"/>
                    </a:cubicBezTo>
                    <a:lnTo>
                      <a:pt x="5418" y="1623"/>
                    </a:lnTo>
                    <a:close/>
                    <a:moveTo>
                      <a:pt x="6096" y="2836"/>
                    </a:moveTo>
                    <a:cubicBezTo>
                      <a:pt x="5424" y="2836"/>
                      <a:pt x="5424" y="2836"/>
                      <a:pt x="5424" y="2836"/>
                    </a:cubicBezTo>
                    <a:cubicBezTo>
                      <a:pt x="5424" y="2266"/>
                      <a:pt x="5424" y="2266"/>
                      <a:pt x="5424" y="2266"/>
                    </a:cubicBezTo>
                    <a:cubicBezTo>
                      <a:pt x="6096" y="2266"/>
                      <a:pt x="6096" y="2266"/>
                      <a:pt x="6096" y="2266"/>
                    </a:cubicBezTo>
                    <a:lnTo>
                      <a:pt x="6096" y="2836"/>
                    </a:lnTo>
                    <a:close/>
                    <a:moveTo>
                      <a:pt x="6911" y="2841"/>
                    </a:moveTo>
                    <a:cubicBezTo>
                      <a:pt x="6238" y="2841"/>
                      <a:pt x="6238" y="2841"/>
                      <a:pt x="6238" y="2841"/>
                    </a:cubicBezTo>
                    <a:cubicBezTo>
                      <a:pt x="6238" y="2271"/>
                      <a:pt x="6238" y="2271"/>
                      <a:pt x="6238" y="2271"/>
                    </a:cubicBezTo>
                    <a:cubicBezTo>
                      <a:pt x="6911" y="2271"/>
                      <a:pt x="6911" y="2271"/>
                      <a:pt x="6911" y="2271"/>
                    </a:cubicBezTo>
                    <a:lnTo>
                      <a:pt x="6911" y="2841"/>
                    </a:lnTo>
                    <a:close/>
                    <a:moveTo>
                      <a:pt x="6926" y="2188"/>
                    </a:moveTo>
                    <a:cubicBezTo>
                      <a:pt x="6253" y="2188"/>
                      <a:pt x="6253" y="2188"/>
                      <a:pt x="6253" y="2188"/>
                    </a:cubicBezTo>
                    <a:cubicBezTo>
                      <a:pt x="6253" y="1618"/>
                      <a:pt x="6253" y="1618"/>
                      <a:pt x="6253" y="1618"/>
                    </a:cubicBezTo>
                    <a:cubicBezTo>
                      <a:pt x="6926" y="1618"/>
                      <a:pt x="6926" y="1618"/>
                      <a:pt x="6926" y="1618"/>
                    </a:cubicBezTo>
                    <a:lnTo>
                      <a:pt x="6926" y="2188"/>
                    </a:lnTo>
                    <a:close/>
                    <a:moveTo>
                      <a:pt x="8194" y="1896"/>
                    </a:moveTo>
                    <a:cubicBezTo>
                      <a:pt x="8660" y="1896"/>
                      <a:pt x="8660" y="1896"/>
                      <a:pt x="8660" y="1896"/>
                    </a:cubicBezTo>
                    <a:cubicBezTo>
                      <a:pt x="8660" y="2720"/>
                      <a:pt x="8660" y="2720"/>
                      <a:pt x="8660" y="2720"/>
                    </a:cubicBezTo>
                    <a:cubicBezTo>
                      <a:pt x="8194" y="2720"/>
                      <a:pt x="8194" y="2720"/>
                      <a:pt x="8194" y="2720"/>
                    </a:cubicBezTo>
                    <a:lnTo>
                      <a:pt x="8194" y="1896"/>
                    </a:lnTo>
                    <a:close/>
                    <a:moveTo>
                      <a:pt x="8665" y="3772"/>
                    </a:moveTo>
                    <a:cubicBezTo>
                      <a:pt x="8199" y="3772"/>
                      <a:pt x="8199" y="3772"/>
                      <a:pt x="8199" y="3772"/>
                    </a:cubicBezTo>
                    <a:cubicBezTo>
                      <a:pt x="8199" y="2949"/>
                      <a:pt x="8199" y="2949"/>
                      <a:pt x="8199" y="2949"/>
                    </a:cubicBezTo>
                    <a:cubicBezTo>
                      <a:pt x="8665" y="2949"/>
                      <a:pt x="8665" y="2949"/>
                      <a:pt x="8665" y="2949"/>
                    </a:cubicBezTo>
                    <a:lnTo>
                      <a:pt x="8665" y="3772"/>
                    </a:lnTo>
                    <a:close/>
                    <a:moveTo>
                      <a:pt x="9542" y="3534"/>
                    </a:moveTo>
                    <a:cubicBezTo>
                      <a:pt x="8870" y="3534"/>
                      <a:pt x="8870" y="3534"/>
                      <a:pt x="8870" y="3534"/>
                    </a:cubicBezTo>
                    <a:cubicBezTo>
                      <a:pt x="8870" y="2964"/>
                      <a:pt x="8870" y="2964"/>
                      <a:pt x="8870" y="2964"/>
                    </a:cubicBezTo>
                    <a:cubicBezTo>
                      <a:pt x="9542" y="2964"/>
                      <a:pt x="9542" y="2964"/>
                      <a:pt x="9542" y="2964"/>
                    </a:cubicBezTo>
                    <a:lnTo>
                      <a:pt x="9542" y="3534"/>
                    </a:lnTo>
                    <a:close/>
                    <a:moveTo>
                      <a:pt x="9552" y="2770"/>
                    </a:moveTo>
                    <a:cubicBezTo>
                      <a:pt x="8880" y="2770"/>
                      <a:pt x="8880" y="2770"/>
                      <a:pt x="8880" y="2770"/>
                    </a:cubicBezTo>
                    <a:cubicBezTo>
                      <a:pt x="8880" y="2200"/>
                      <a:pt x="8880" y="2200"/>
                      <a:pt x="8880" y="2200"/>
                    </a:cubicBezTo>
                    <a:cubicBezTo>
                      <a:pt x="9552" y="2200"/>
                      <a:pt x="9552" y="2200"/>
                      <a:pt x="9552" y="2200"/>
                    </a:cubicBezTo>
                    <a:lnTo>
                      <a:pt x="9552" y="2770"/>
                    </a:lnTo>
                    <a:close/>
                    <a:moveTo>
                      <a:pt x="10770" y="2401"/>
                    </a:moveTo>
                    <a:cubicBezTo>
                      <a:pt x="10304" y="2401"/>
                      <a:pt x="10304" y="2401"/>
                      <a:pt x="10304" y="2401"/>
                    </a:cubicBezTo>
                    <a:cubicBezTo>
                      <a:pt x="10304" y="1577"/>
                      <a:pt x="10304" y="1577"/>
                      <a:pt x="10304" y="1577"/>
                    </a:cubicBezTo>
                    <a:cubicBezTo>
                      <a:pt x="10770" y="1577"/>
                      <a:pt x="10770" y="1577"/>
                      <a:pt x="10770" y="1577"/>
                    </a:cubicBezTo>
                    <a:lnTo>
                      <a:pt x="10770" y="2401"/>
                    </a:lnTo>
                    <a:close/>
                    <a:moveTo>
                      <a:pt x="11839" y="2889"/>
                    </a:moveTo>
                    <a:cubicBezTo>
                      <a:pt x="11159" y="2889"/>
                      <a:pt x="11159" y="2889"/>
                      <a:pt x="11159" y="2889"/>
                    </a:cubicBezTo>
                    <a:cubicBezTo>
                      <a:pt x="11159" y="2324"/>
                      <a:pt x="11159" y="2324"/>
                      <a:pt x="11159" y="2324"/>
                    </a:cubicBezTo>
                    <a:cubicBezTo>
                      <a:pt x="11839" y="2324"/>
                      <a:pt x="11839" y="2324"/>
                      <a:pt x="11839" y="2324"/>
                    </a:cubicBezTo>
                    <a:lnTo>
                      <a:pt x="11839" y="2889"/>
                    </a:lnTo>
                    <a:close/>
                    <a:moveTo>
                      <a:pt x="11844" y="2150"/>
                    </a:moveTo>
                    <a:cubicBezTo>
                      <a:pt x="11164" y="2150"/>
                      <a:pt x="11164" y="2150"/>
                      <a:pt x="11164" y="2150"/>
                    </a:cubicBezTo>
                    <a:cubicBezTo>
                      <a:pt x="11164" y="1585"/>
                      <a:pt x="11164" y="1585"/>
                      <a:pt x="11164" y="1585"/>
                    </a:cubicBezTo>
                    <a:cubicBezTo>
                      <a:pt x="11844" y="1585"/>
                      <a:pt x="11844" y="1585"/>
                      <a:pt x="11844" y="1585"/>
                    </a:cubicBezTo>
                    <a:lnTo>
                      <a:pt x="11844" y="2150"/>
                    </a:lnTo>
                    <a:close/>
                    <a:moveTo>
                      <a:pt x="13190" y="955"/>
                    </a:moveTo>
                    <a:cubicBezTo>
                      <a:pt x="13470" y="955"/>
                      <a:pt x="13470" y="955"/>
                      <a:pt x="13470" y="955"/>
                    </a:cubicBezTo>
                    <a:cubicBezTo>
                      <a:pt x="13470" y="1329"/>
                      <a:pt x="13470" y="1329"/>
                      <a:pt x="13470" y="1329"/>
                    </a:cubicBezTo>
                    <a:cubicBezTo>
                      <a:pt x="13190" y="1329"/>
                      <a:pt x="13190" y="1329"/>
                      <a:pt x="13190" y="1329"/>
                    </a:cubicBezTo>
                    <a:lnTo>
                      <a:pt x="13190" y="955"/>
                    </a:lnTo>
                    <a:close/>
                    <a:moveTo>
                      <a:pt x="13791" y="3273"/>
                    </a:moveTo>
                    <a:cubicBezTo>
                      <a:pt x="13311" y="3273"/>
                      <a:pt x="13311" y="3273"/>
                      <a:pt x="13311" y="3273"/>
                    </a:cubicBezTo>
                    <a:cubicBezTo>
                      <a:pt x="13311" y="2633"/>
                      <a:pt x="13311" y="2633"/>
                      <a:pt x="13311" y="2633"/>
                    </a:cubicBezTo>
                    <a:cubicBezTo>
                      <a:pt x="13791" y="2633"/>
                      <a:pt x="13791" y="2633"/>
                      <a:pt x="13791" y="2633"/>
                    </a:cubicBezTo>
                    <a:lnTo>
                      <a:pt x="13791" y="3273"/>
                    </a:lnTo>
                    <a:close/>
                    <a:moveTo>
                      <a:pt x="13794" y="2533"/>
                    </a:moveTo>
                    <a:cubicBezTo>
                      <a:pt x="13314" y="2533"/>
                      <a:pt x="13314" y="2533"/>
                      <a:pt x="13314" y="2533"/>
                    </a:cubicBezTo>
                    <a:cubicBezTo>
                      <a:pt x="13314" y="1893"/>
                      <a:pt x="13314" y="1893"/>
                      <a:pt x="13314" y="1893"/>
                    </a:cubicBezTo>
                    <a:cubicBezTo>
                      <a:pt x="13794" y="1893"/>
                      <a:pt x="13794" y="1893"/>
                      <a:pt x="13794" y="1893"/>
                    </a:cubicBezTo>
                    <a:lnTo>
                      <a:pt x="13794" y="2533"/>
                    </a:lnTo>
                    <a:close/>
                    <a:moveTo>
                      <a:pt x="13871" y="1327"/>
                    </a:moveTo>
                    <a:cubicBezTo>
                      <a:pt x="13591" y="1327"/>
                      <a:pt x="13591" y="1327"/>
                      <a:pt x="13591" y="1327"/>
                    </a:cubicBezTo>
                    <a:cubicBezTo>
                      <a:pt x="13591" y="954"/>
                      <a:pt x="13591" y="954"/>
                      <a:pt x="13591" y="954"/>
                    </a:cubicBezTo>
                    <a:cubicBezTo>
                      <a:pt x="13871" y="954"/>
                      <a:pt x="13871" y="954"/>
                      <a:pt x="13871" y="954"/>
                    </a:cubicBezTo>
                    <a:lnTo>
                      <a:pt x="13871" y="1327"/>
                    </a:lnTo>
                    <a:close/>
                    <a:moveTo>
                      <a:pt x="14404" y="948"/>
                    </a:moveTo>
                    <a:cubicBezTo>
                      <a:pt x="14684" y="948"/>
                      <a:pt x="14684" y="948"/>
                      <a:pt x="14684" y="948"/>
                    </a:cubicBezTo>
                    <a:cubicBezTo>
                      <a:pt x="14684" y="1321"/>
                      <a:pt x="14684" y="1321"/>
                      <a:pt x="14684" y="1321"/>
                    </a:cubicBezTo>
                    <a:cubicBezTo>
                      <a:pt x="14404" y="1321"/>
                      <a:pt x="14404" y="1321"/>
                      <a:pt x="14404" y="1321"/>
                    </a:cubicBezTo>
                    <a:lnTo>
                      <a:pt x="14404" y="948"/>
                    </a:lnTo>
                    <a:close/>
                    <a:moveTo>
                      <a:pt x="13999" y="952"/>
                    </a:moveTo>
                    <a:cubicBezTo>
                      <a:pt x="14278" y="952"/>
                      <a:pt x="14278" y="952"/>
                      <a:pt x="14278" y="952"/>
                    </a:cubicBezTo>
                    <a:cubicBezTo>
                      <a:pt x="14278" y="1325"/>
                      <a:pt x="14278" y="1325"/>
                      <a:pt x="14278" y="1325"/>
                    </a:cubicBezTo>
                    <a:cubicBezTo>
                      <a:pt x="13999" y="1325"/>
                      <a:pt x="13999" y="1325"/>
                      <a:pt x="13999" y="1325"/>
                    </a:cubicBezTo>
                    <a:lnTo>
                      <a:pt x="13999" y="952"/>
                    </a:lnTo>
                    <a:close/>
                    <a:moveTo>
                      <a:pt x="14156" y="2328"/>
                    </a:moveTo>
                    <a:cubicBezTo>
                      <a:pt x="14801" y="2328"/>
                      <a:pt x="14801" y="2328"/>
                      <a:pt x="14801" y="2328"/>
                    </a:cubicBezTo>
                    <a:cubicBezTo>
                      <a:pt x="14801" y="2804"/>
                      <a:pt x="14801" y="2804"/>
                      <a:pt x="14801" y="2804"/>
                    </a:cubicBezTo>
                    <a:cubicBezTo>
                      <a:pt x="14156" y="2804"/>
                      <a:pt x="14156" y="2804"/>
                      <a:pt x="14156" y="2804"/>
                    </a:cubicBezTo>
                    <a:lnTo>
                      <a:pt x="14156" y="2328"/>
                    </a:lnTo>
                    <a:close/>
                    <a:moveTo>
                      <a:pt x="14805" y="3585"/>
                    </a:moveTo>
                    <a:cubicBezTo>
                      <a:pt x="14160" y="3585"/>
                      <a:pt x="14160" y="3585"/>
                      <a:pt x="14160" y="3585"/>
                    </a:cubicBezTo>
                    <a:cubicBezTo>
                      <a:pt x="14160" y="3108"/>
                      <a:pt x="14160" y="3108"/>
                      <a:pt x="14160" y="3108"/>
                    </a:cubicBezTo>
                    <a:cubicBezTo>
                      <a:pt x="14805" y="3108"/>
                      <a:pt x="14805" y="3108"/>
                      <a:pt x="14805" y="3108"/>
                    </a:cubicBezTo>
                    <a:lnTo>
                      <a:pt x="14805" y="3585"/>
                    </a:lnTo>
                    <a:close/>
                    <a:moveTo>
                      <a:pt x="16557" y="2820"/>
                    </a:moveTo>
                    <a:cubicBezTo>
                      <a:pt x="15955" y="2820"/>
                      <a:pt x="15955" y="2820"/>
                      <a:pt x="15955" y="2820"/>
                    </a:cubicBezTo>
                    <a:cubicBezTo>
                      <a:pt x="15955" y="2330"/>
                      <a:pt x="15955" y="2330"/>
                      <a:pt x="15955" y="2330"/>
                    </a:cubicBezTo>
                    <a:cubicBezTo>
                      <a:pt x="16557" y="2330"/>
                      <a:pt x="16557" y="2330"/>
                      <a:pt x="16557" y="2330"/>
                    </a:cubicBezTo>
                    <a:lnTo>
                      <a:pt x="16557" y="2820"/>
                    </a:lnTo>
                    <a:close/>
                    <a:moveTo>
                      <a:pt x="16567" y="2065"/>
                    </a:moveTo>
                    <a:cubicBezTo>
                      <a:pt x="15965" y="2065"/>
                      <a:pt x="15965" y="2065"/>
                      <a:pt x="15965" y="2065"/>
                    </a:cubicBezTo>
                    <a:cubicBezTo>
                      <a:pt x="15965" y="1575"/>
                      <a:pt x="15965" y="1575"/>
                      <a:pt x="15965" y="1575"/>
                    </a:cubicBezTo>
                    <a:cubicBezTo>
                      <a:pt x="16567" y="1575"/>
                      <a:pt x="16567" y="1575"/>
                      <a:pt x="16567" y="1575"/>
                    </a:cubicBezTo>
                    <a:lnTo>
                      <a:pt x="16567" y="2065"/>
                    </a:lnTo>
                    <a:close/>
                    <a:moveTo>
                      <a:pt x="17266" y="2525"/>
                    </a:moveTo>
                    <a:cubicBezTo>
                      <a:pt x="16974" y="2525"/>
                      <a:pt x="16974" y="2525"/>
                      <a:pt x="16974" y="2525"/>
                    </a:cubicBezTo>
                    <a:cubicBezTo>
                      <a:pt x="16974" y="1518"/>
                      <a:pt x="16974" y="1518"/>
                      <a:pt x="16974" y="1518"/>
                    </a:cubicBezTo>
                    <a:cubicBezTo>
                      <a:pt x="17266" y="1518"/>
                      <a:pt x="17266" y="1518"/>
                      <a:pt x="17266" y="1518"/>
                    </a:cubicBezTo>
                    <a:lnTo>
                      <a:pt x="17266" y="2525"/>
                    </a:lnTo>
                    <a:close/>
                    <a:moveTo>
                      <a:pt x="18769" y="2631"/>
                    </a:moveTo>
                    <a:cubicBezTo>
                      <a:pt x="18279" y="2631"/>
                      <a:pt x="18279" y="2631"/>
                      <a:pt x="18279" y="2631"/>
                    </a:cubicBezTo>
                    <a:cubicBezTo>
                      <a:pt x="18279" y="2003"/>
                      <a:pt x="18279" y="2003"/>
                      <a:pt x="18279" y="2003"/>
                    </a:cubicBezTo>
                    <a:cubicBezTo>
                      <a:pt x="18769" y="2003"/>
                      <a:pt x="18769" y="2003"/>
                      <a:pt x="18769" y="2003"/>
                    </a:cubicBezTo>
                    <a:lnTo>
                      <a:pt x="18769" y="2631"/>
                    </a:lnTo>
                    <a:close/>
                    <a:moveTo>
                      <a:pt x="23033" y="1117"/>
                    </a:moveTo>
                    <a:cubicBezTo>
                      <a:pt x="22739" y="1117"/>
                      <a:pt x="22739" y="1117"/>
                      <a:pt x="22739" y="1117"/>
                    </a:cubicBezTo>
                    <a:cubicBezTo>
                      <a:pt x="22739" y="740"/>
                      <a:pt x="22739" y="740"/>
                      <a:pt x="22739" y="740"/>
                    </a:cubicBezTo>
                    <a:cubicBezTo>
                      <a:pt x="23033" y="740"/>
                      <a:pt x="23033" y="740"/>
                      <a:pt x="23033" y="740"/>
                    </a:cubicBezTo>
                    <a:lnTo>
                      <a:pt x="23033" y="1117"/>
                    </a:lnTo>
                    <a:close/>
                    <a:moveTo>
                      <a:pt x="23393" y="1112"/>
                    </a:moveTo>
                    <a:cubicBezTo>
                      <a:pt x="23098" y="1112"/>
                      <a:pt x="23098" y="1112"/>
                      <a:pt x="23098" y="1112"/>
                    </a:cubicBezTo>
                    <a:cubicBezTo>
                      <a:pt x="23098" y="736"/>
                      <a:pt x="23098" y="736"/>
                      <a:pt x="23098" y="736"/>
                    </a:cubicBezTo>
                    <a:cubicBezTo>
                      <a:pt x="23393" y="736"/>
                      <a:pt x="23393" y="736"/>
                      <a:pt x="23393" y="736"/>
                    </a:cubicBezTo>
                    <a:lnTo>
                      <a:pt x="23393" y="1112"/>
                    </a:lnTo>
                    <a:close/>
                    <a:moveTo>
                      <a:pt x="24235" y="993"/>
                    </a:moveTo>
                    <a:cubicBezTo>
                      <a:pt x="24570" y="993"/>
                      <a:pt x="24570" y="993"/>
                      <a:pt x="24570" y="993"/>
                    </a:cubicBezTo>
                    <a:cubicBezTo>
                      <a:pt x="24570" y="1228"/>
                      <a:pt x="24570" y="1228"/>
                      <a:pt x="24570" y="1228"/>
                    </a:cubicBezTo>
                    <a:cubicBezTo>
                      <a:pt x="24235" y="1228"/>
                      <a:pt x="24235" y="1228"/>
                      <a:pt x="24235" y="1228"/>
                    </a:cubicBezTo>
                    <a:lnTo>
                      <a:pt x="24235" y="993"/>
                    </a:lnTo>
                    <a:close/>
                    <a:moveTo>
                      <a:pt x="24278" y="1878"/>
                    </a:moveTo>
                    <a:cubicBezTo>
                      <a:pt x="24604" y="1878"/>
                      <a:pt x="24604" y="1878"/>
                      <a:pt x="24604" y="1878"/>
                    </a:cubicBezTo>
                    <a:cubicBezTo>
                      <a:pt x="24604" y="2295"/>
                      <a:pt x="24604" y="2295"/>
                      <a:pt x="24604" y="2295"/>
                    </a:cubicBezTo>
                    <a:cubicBezTo>
                      <a:pt x="24278" y="2295"/>
                      <a:pt x="24278" y="2295"/>
                      <a:pt x="24278" y="2295"/>
                    </a:cubicBezTo>
                    <a:lnTo>
                      <a:pt x="24278" y="1878"/>
                    </a:lnTo>
                    <a:close/>
                    <a:moveTo>
                      <a:pt x="24484" y="3087"/>
                    </a:moveTo>
                    <a:cubicBezTo>
                      <a:pt x="24288" y="3087"/>
                      <a:pt x="24288" y="3087"/>
                      <a:pt x="24288" y="3087"/>
                    </a:cubicBezTo>
                    <a:cubicBezTo>
                      <a:pt x="24288" y="2392"/>
                      <a:pt x="24288" y="2392"/>
                      <a:pt x="24288" y="2392"/>
                    </a:cubicBezTo>
                    <a:cubicBezTo>
                      <a:pt x="24484" y="2392"/>
                      <a:pt x="24484" y="2392"/>
                      <a:pt x="24484" y="2392"/>
                    </a:cubicBezTo>
                    <a:lnTo>
                      <a:pt x="24484" y="3087"/>
                    </a:lnTo>
                    <a:close/>
                    <a:moveTo>
                      <a:pt x="24725" y="3087"/>
                    </a:moveTo>
                    <a:cubicBezTo>
                      <a:pt x="24529" y="3087"/>
                      <a:pt x="24529" y="3087"/>
                      <a:pt x="24529" y="3087"/>
                    </a:cubicBezTo>
                    <a:cubicBezTo>
                      <a:pt x="24529" y="2392"/>
                      <a:pt x="24529" y="2392"/>
                      <a:pt x="24529" y="2392"/>
                    </a:cubicBezTo>
                    <a:cubicBezTo>
                      <a:pt x="24725" y="2392"/>
                      <a:pt x="24725" y="2392"/>
                      <a:pt x="24725" y="2392"/>
                    </a:cubicBezTo>
                    <a:lnTo>
                      <a:pt x="24725" y="3087"/>
                    </a:lnTo>
                    <a:close/>
                    <a:moveTo>
                      <a:pt x="24977" y="3097"/>
                    </a:moveTo>
                    <a:cubicBezTo>
                      <a:pt x="24781" y="3097"/>
                      <a:pt x="24781" y="3097"/>
                      <a:pt x="24781" y="3097"/>
                    </a:cubicBezTo>
                    <a:cubicBezTo>
                      <a:pt x="24781" y="2403"/>
                      <a:pt x="24781" y="2403"/>
                      <a:pt x="24781" y="2403"/>
                    </a:cubicBezTo>
                    <a:cubicBezTo>
                      <a:pt x="24977" y="2403"/>
                      <a:pt x="24977" y="2403"/>
                      <a:pt x="24977" y="2403"/>
                    </a:cubicBezTo>
                    <a:lnTo>
                      <a:pt x="24977" y="3097"/>
                    </a:lnTo>
                    <a:close/>
                    <a:moveTo>
                      <a:pt x="24989" y="2293"/>
                    </a:moveTo>
                    <a:cubicBezTo>
                      <a:pt x="24663" y="2293"/>
                      <a:pt x="24663" y="2293"/>
                      <a:pt x="24663" y="2293"/>
                    </a:cubicBezTo>
                    <a:cubicBezTo>
                      <a:pt x="24663" y="1875"/>
                      <a:pt x="24663" y="1875"/>
                      <a:pt x="24663" y="1875"/>
                    </a:cubicBezTo>
                    <a:cubicBezTo>
                      <a:pt x="24989" y="1875"/>
                      <a:pt x="24989" y="1875"/>
                      <a:pt x="24989" y="1875"/>
                    </a:cubicBezTo>
                    <a:lnTo>
                      <a:pt x="24989" y="2293"/>
                    </a:lnTo>
                    <a:close/>
                    <a:moveTo>
                      <a:pt x="25042" y="1226"/>
                    </a:moveTo>
                    <a:cubicBezTo>
                      <a:pt x="24706" y="1226"/>
                      <a:pt x="24706" y="1226"/>
                      <a:pt x="24706" y="1226"/>
                    </a:cubicBezTo>
                    <a:cubicBezTo>
                      <a:pt x="24706" y="991"/>
                      <a:pt x="24706" y="991"/>
                      <a:pt x="24706" y="991"/>
                    </a:cubicBezTo>
                    <a:cubicBezTo>
                      <a:pt x="25042" y="991"/>
                      <a:pt x="25042" y="991"/>
                      <a:pt x="25042" y="991"/>
                    </a:cubicBezTo>
                    <a:lnTo>
                      <a:pt x="25042" y="1226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60933" rIns="121900" bIns="60933" anchor="t" anchorCtr="0">
                <a:noAutofit/>
              </a:bodyPr>
              <a:lstStyle/>
              <a:p>
                <a:endParaRPr sz="2400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556" name="Google Shape;556;p33"/>
          <p:cNvGrpSpPr/>
          <p:nvPr/>
        </p:nvGrpSpPr>
        <p:grpSpPr>
          <a:xfrm>
            <a:off x="-73297" y="5183533"/>
            <a:ext cx="12393777" cy="1722599"/>
            <a:chOff x="-54973" y="3887649"/>
            <a:chExt cx="9295333" cy="1291949"/>
          </a:xfrm>
        </p:grpSpPr>
        <p:sp>
          <p:nvSpPr>
            <p:cNvPr id="557" name="Google Shape;557;p33"/>
            <p:cNvSpPr/>
            <p:nvPr/>
          </p:nvSpPr>
          <p:spPr>
            <a:xfrm>
              <a:off x="786050" y="3887649"/>
              <a:ext cx="1176906" cy="1255851"/>
            </a:xfrm>
            <a:custGeom>
              <a:avLst/>
              <a:gdLst/>
              <a:ahLst/>
              <a:cxnLst/>
              <a:rect l="l" t="t" r="r" b="b"/>
              <a:pathLst>
                <a:path w="4769" h="5089" extrusionOk="0">
                  <a:moveTo>
                    <a:pt x="4474" y="2195"/>
                  </a:moveTo>
                  <a:cubicBezTo>
                    <a:pt x="4479" y="2132"/>
                    <a:pt x="4479" y="2062"/>
                    <a:pt x="4475" y="1987"/>
                  </a:cubicBezTo>
                  <a:cubicBezTo>
                    <a:pt x="4515" y="1983"/>
                    <a:pt x="4548" y="1972"/>
                    <a:pt x="4576" y="1955"/>
                  </a:cubicBezTo>
                  <a:cubicBezTo>
                    <a:pt x="4605" y="1938"/>
                    <a:pt x="4629" y="1915"/>
                    <a:pt x="4645" y="1888"/>
                  </a:cubicBezTo>
                  <a:cubicBezTo>
                    <a:pt x="4679" y="1830"/>
                    <a:pt x="4683" y="1759"/>
                    <a:pt x="4681" y="1698"/>
                  </a:cubicBezTo>
                  <a:cubicBezTo>
                    <a:pt x="4697" y="1698"/>
                    <a:pt x="4697" y="1698"/>
                    <a:pt x="4697" y="1698"/>
                  </a:cubicBezTo>
                  <a:cubicBezTo>
                    <a:pt x="4699" y="1515"/>
                    <a:pt x="4699" y="1515"/>
                    <a:pt x="4699" y="1515"/>
                  </a:cubicBezTo>
                  <a:cubicBezTo>
                    <a:pt x="4393" y="1513"/>
                    <a:pt x="4393" y="1513"/>
                    <a:pt x="4393" y="1513"/>
                  </a:cubicBezTo>
                  <a:cubicBezTo>
                    <a:pt x="4389" y="1495"/>
                    <a:pt x="4383" y="1475"/>
                    <a:pt x="4377" y="1456"/>
                  </a:cubicBezTo>
                  <a:cubicBezTo>
                    <a:pt x="4347" y="1363"/>
                    <a:pt x="4310" y="1269"/>
                    <a:pt x="4265" y="1179"/>
                  </a:cubicBezTo>
                  <a:cubicBezTo>
                    <a:pt x="4281" y="1167"/>
                    <a:pt x="4294" y="1152"/>
                    <a:pt x="4305" y="1134"/>
                  </a:cubicBezTo>
                  <a:cubicBezTo>
                    <a:pt x="4340" y="1076"/>
                    <a:pt x="4343" y="1005"/>
                    <a:pt x="4341" y="944"/>
                  </a:cubicBezTo>
                  <a:cubicBezTo>
                    <a:pt x="4357" y="944"/>
                    <a:pt x="4357" y="944"/>
                    <a:pt x="4357" y="944"/>
                  </a:cubicBezTo>
                  <a:cubicBezTo>
                    <a:pt x="4358" y="761"/>
                    <a:pt x="4358" y="761"/>
                    <a:pt x="4358" y="761"/>
                  </a:cubicBezTo>
                  <a:cubicBezTo>
                    <a:pt x="3993" y="759"/>
                    <a:pt x="3993" y="759"/>
                    <a:pt x="3993" y="759"/>
                  </a:cubicBezTo>
                  <a:cubicBezTo>
                    <a:pt x="3945" y="701"/>
                    <a:pt x="3894" y="645"/>
                    <a:pt x="3840" y="593"/>
                  </a:cubicBezTo>
                  <a:cubicBezTo>
                    <a:pt x="3799" y="553"/>
                    <a:pt x="3754" y="513"/>
                    <a:pt x="3708" y="475"/>
                  </a:cubicBezTo>
                  <a:cubicBezTo>
                    <a:pt x="3710" y="459"/>
                    <a:pt x="3711" y="439"/>
                    <a:pt x="3710" y="410"/>
                  </a:cubicBezTo>
                  <a:cubicBezTo>
                    <a:pt x="3725" y="410"/>
                    <a:pt x="3725" y="410"/>
                    <a:pt x="3725" y="410"/>
                  </a:cubicBezTo>
                  <a:cubicBezTo>
                    <a:pt x="3727" y="227"/>
                    <a:pt x="3727" y="227"/>
                    <a:pt x="3727" y="227"/>
                  </a:cubicBezTo>
                  <a:cubicBezTo>
                    <a:pt x="3324" y="225"/>
                    <a:pt x="3324" y="225"/>
                    <a:pt x="3324" y="225"/>
                  </a:cubicBezTo>
                  <a:cubicBezTo>
                    <a:pt x="3224" y="175"/>
                    <a:pt x="3120" y="132"/>
                    <a:pt x="3015" y="99"/>
                  </a:cubicBezTo>
                  <a:cubicBezTo>
                    <a:pt x="3016" y="18"/>
                    <a:pt x="3016" y="18"/>
                    <a:pt x="3016" y="18"/>
                  </a:cubicBezTo>
                  <a:cubicBezTo>
                    <a:pt x="2642" y="16"/>
                    <a:pt x="2642" y="16"/>
                    <a:pt x="2642" y="16"/>
                  </a:cubicBezTo>
                  <a:cubicBezTo>
                    <a:pt x="2556" y="6"/>
                    <a:pt x="2468" y="0"/>
                    <a:pt x="2382" y="0"/>
                  </a:cubicBezTo>
                  <a:cubicBezTo>
                    <a:pt x="2283" y="0"/>
                    <a:pt x="2182" y="7"/>
                    <a:pt x="2082" y="21"/>
                  </a:cubicBezTo>
                  <a:cubicBezTo>
                    <a:pt x="1754" y="21"/>
                    <a:pt x="1754" y="21"/>
                    <a:pt x="1754" y="21"/>
                  </a:cubicBezTo>
                  <a:cubicBezTo>
                    <a:pt x="1752" y="96"/>
                    <a:pt x="1752" y="96"/>
                    <a:pt x="1752" y="96"/>
                  </a:cubicBezTo>
                  <a:cubicBezTo>
                    <a:pt x="1646" y="129"/>
                    <a:pt x="1537" y="173"/>
                    <a:pt x="1430" y="226"/>
                  </a:cubicBezTo>
                  <a:cubicBezTo>
                    <a:pt x="1416" y="234"/>
                    <a:pt x="1416" y="234"/>
                    <a:pt x="1416" y="234"/>
                  </a:cubicBezTo>
                  <a:cubicBezTo>
                    <a:pt x="1044" y="233"/>
                    <a:pt x="1044" y="233"/>
                    <a:pt x="1044" y="233"/>
                  </a:cubicBezTo>
                  <a:cubicBezTo>
                    <a:pt x="1042" y="416"/>
                    <a:pt x="1042" y="416"/>
                    <a:pt x="1042" y="416"/>
                  </a:cubicBezTo>
                  <a:cubicBezTo>
                    <a:pt x="1061" y="418"/>
                    <a:pt x="1061" y="418"/>
                    <a:pt x="1061" y="418"/>
                  </a:cubicBezTo>
                  <a:cubicBezTo>
                    <a:pt x="1058" y="434"/>
                    <a:pt x="1058" y="451"/>
                    <a:pt x="1059" y="468"/>
                  </a:cubicBezTo>
                  <a:cubicBezTo>
                    <a:pt x="1041" y="482"/>
                    <a:pt x="1022" y="497"/>
                    <a:pt x="1004" y="513"/>
                  </a:cubicBezTo>
                  <a:cubicBezTo>
                    <a:pt x="954" y="556"/>
                    <a:pt x="905" y="603"/>
                    <a:pt x="857" y="653"/>
                  </a:cubicBezTo>
                  <a:cubicBezTo>
                    <a:pt x="835" y="676"/>
                    <a:pt x="835" y="676"/>
                    <a:pt x="835" y="676"/>
                  </a:cubicBezTo>
                  <a:cubicBezTo>
                    <a:pt x="806" y="708"/>
                    <a:pt x="780" y="739"/>
                    <a:pt x="756" y="768"/>
                  </a:cubicBezTo>
                  <a:cubicBezTo>
                    <a:pt x="412" y="767"/>
                    <a:pt x="412" y="767"/>
                    <a:pt x="412" y="767"/>
                  </a:cubicBezTo>
                  <a:cubicBezTo>
                    <a:pt x="411" y="950"/>
                    <a:pt x="411" y="950"/>
                    <a:pt x="411" y="950"/>
                  </a:cubicBezTo>
                  <a:cubicBezTo>
                    <a:pt x="429" y="952"/>
                    <a:pt x="429" y="952"/>
                    <a:pt x="429" y="952"/>
                  </a:cubicBezTo>
                  <a:cubicBezTo>
                    <a:pt x="427" y="1004"/>
                    <a:pt x="428" y="1081"/>
                    <a:pt x="464" y="1142"/>
                  </a:cubicBezTo>
                  <a:cubicBezTo>
                    <a:pt x="472" y="1155"/>
                    <a:pt x="481" y="1167"/>
                    <a:pt x="493" y="1178"/>
                  </a:cubicBezTo>
                  <a:cubicBezTo>
                    <a:pt x="463" y="1235"/>
                    <a:pt x="436" y="1298"/>
                    <a:pt x="411" y="1365"/>
                  </a:cubicBezTo>
                  <a:cubicBezTo>
                    <a:pt x="393" y="1413"/>
                    <a:pt x="375" y="1465"/>
                    <a:pt x="359" y="1522"/>
                  </a:cubicBezTo>
                  <a:cubicBezTo>
                    <a:pt x="72" y="1521"/>
                    <a:pt x="72" y="1521"/>
                    <a:pt x="72" y="1521"/>
                  </a:cubicBezTo>
                  <a:cubicBezTo>
                    <a:pt x="70" y="1703"/>
                    <a:pt x="70" y="1703"/>
                    <a:pt x="70" y="1703"/>
                  </a:cubicBezTo>
                  <a:cubicBezTo>
                    <a:pt x="89" y="1705"/>
                    <a:pt x="89" y="1705"/>
                    <a:pt x="89" y="1705"/>
                  </a:cubicBezTo>
                  <a:cubicBezTo>
                    <a:pt x="86" y="1762"/>
                    <a:pt x="88" y="1835"/>
                    <a:pt x="124" y="1895"/>
                  </a:cubicBezTo>
                  <a:cubicBezTo>
                    <a:pt x="140" y="1922"/>
                    <a:pt x="163" y="1945"/>
                    <a:pt x="192" y="1962"/>
                  </a:cubicBezTo>
                  <a:cubicBezTo>
                    <a:pt x="217" y="1978"/>
                    <a:pt x="247" y="1988"/>
                    <a:pt x="283" y="1995"/>
                  </a:cubicBezTo>
                  <a:cubicBezTo>
                    <a:pt x="280" y="2009"/>
                    <a:pt x="280" y="2009"/>
                    <a:pt x="280" y="2009"/>
                  </a:cubicBezTo>
                  <a:cubicBezTo>
                    <a:pt x="280" y="2025"/>
                    <a:pt x="279" y="2041"/>
                    <a:pt x="279" y="2057"/>
                  </a:cubicBezTo>
                  <a:cubicBezTo>
                    <a:pt x="278" y="2105"/>
                    <a:pt x="279" y="2155"/>
                    <a:pt x="281" y="2205"/>
                  </a:cubicBezTo>
                  <a:cubicBezTo>
                    <a:pt x="1" y="2203"/>
                    <a:pt x="1" y="2203"/>
                    <a:pt x="1" y="2203"/>
                  </a:cubicBezTo>
                  <a:cubicBezTo>
                    <a:pt x="0" y="2386"/>
                    <a:pt x="0" y="2386"/>
                    <a:pt x="0" y="2386"/>
                  </a:cubicBezTo>
                  <a:cubicBezTo>
                    <a:pt x="19" y="2388"/>
                    <a:pt x="19" y="2388"/>
                    <a:pt x="19" y="2388"/>
                  </a:cubicBezTo>
                  <a:cubicBezTo>
                    <a:pt x="15" y="2444"/>
                    <a:pt x="17" y="2518"/>
                    <a:pt x="53" y="2578"/>
                  </a:cubicBezTo>
                  <a:cubicBezTo>
                    <a:pt x="69" y="2604"/>
                    <a:pt x="93" y="2627"/>
                    <a:pt x="122" y="2645"/>
                  </a:cubicBezTo>
                  <a:cubicBezTo>
                    <a:pt x="150" y="2662"/>
                    <a:pt x="187" y="2674"/>
                    <a:pt x="233" y="2680"/>
                  </a:cubicBezTo>
                  <a:cubicBezTo>
                    <a:pt x="244" y="2682"/>
                    <a:pt x="255" y="2683"/>
                    <a:pt x="267" y="2683"/>
                  </a:cubicBezTo>
                  <a:cubicBezTo>
                    <a:pt x="291" y="2683"/>
                    <a:pt x="316" y="2679"/>
                    <a:pt x="342" y="2673"/>
                  </a:cubicBezTo>
                  <a:cubicBezTo>
                    <a:pt x="347" y="2672"/>
                    <a:pt x="353" y="2670"/>
                    <a:pt x="359" y="2668"/>
                  </a:cubicBezTo>
                  <a:cubicBezTo>
                    <a:pt x="373" y="2726"/>
                    <a:pt x="393" y="2788"/>
                    <a:pt x="418" y="2852"/>
                  </a:cubicBezTo>
                  <a:cubicBezTo>
                    <a:pt x="430" y="2884"/>
                    <a:pt x="442" y="2911"/>
                    <a:pt x="454" y="2939"/>
                  </a:cubicBezTo>
                  <a:cubicBezTo>
                    <a:pt x="249" y="2936"/>
                    <a:pt x="249" y="2936"/>
                    <a:pt x="249" y="2936"/>
                  </a:cubicBezTo>
                  <a:cubicBezTo>
                    <a:pt x="247" y="3119"/>
                    <a:pt x="247" y="3119"/>
                    <a:pt x="247" y="3119"/>
                  </a:cubicBezTo>
                  <a:cubicBezTo>
                    <a:pt x="266" y="3121"/>
                    <a:pt x="266" y="3121"/>
                    <a:pt x="266" y="3121"/>
                  </a:cubicBezTo>
                  <a:cubicBezTo>
                    <a:pt x="263" y="3177"/>
                    <a:pt x="265" y="3251"/>
                    <a:pt x="301" y="3311"/>
                  </a:cubicBezTo>
                  <a:cubicBezTo>
                    <a:pt x="316" y="3337"/>
                    <a:pt x="340" y="3360"/>
                    <a:pt x="369" y="3378"/>
                  </a:cubicBezTo>
                  <a:cubicBezTo>
                    <a:pt x="398" y="3395"/>
                    <a:pt x="434" y="3407"/>
                    <a:pt x="480" y="3413"/>
                  </a:cubicBezTo>
                  <a:cubicBezTo>
                    <a:pt x="491" y="3415"/>
                    <a:pt x="503" y="3416"/>
                    <a:pt x="515" y="3416"/>
                  </a:cubicBezTo>
                  <a:cubicBezTo>
                    <a:pt x="538" y="3416"/>
                    <a:pt x="563" y="3412"/>
                    <a:pt x="589" y="3406"/>
                  </a:cubicBezTo>
                  <a:cubicBezTo>
                    <a:pt x="605" y="3402"/>
                    <a:pt x="621" y="3396"/>
                    <a:pt x="642" y="3387"/>
                  </a:cubicBezTo>
                  <a:cubicBezTo>
                    <a:pt x="658" y="3380"/>
                    <a:pt x="673" y="3370"/>
                    <a:pt x="692" y="3354"/>
                  </a:cubicBezTo>
                  <a:cubicBezTo>
                    <a:pt x="706" y="3370"/>
                    <a:pt x="722" y="3390"/>
                    <a:pt x="739" y="3411"/>
                  </a:cubicBezTo>
                  <a:cubicBezTo>
                    <a:pt x="754" y="3429"/>
                    <a:pt x="754" y="3429"/>
                    <a:pt x="754" y="3429"/>
                  </a:cubicBezTo>
                  <a:cubicBezTo>
                    <a:pt x="774" y="3454"/>
                    <a:pt x="774" y="3454"/>
                    <a:pt x="774" y="3454"/>
                  </a:cubicBezTo>
                  <a:cubicBezTo>
                    <a:pt x="806" y="3491"/>
                    <a:pt x="839" y="3529"/>
                    <a:pt x="875" y="3565"/>
                  </a:cubicBezTo>
                  <a:cubicBezTo>
                    <a:pt x="735" y="3562"/>
                    <a:pt x="735" y="3562"/>
                    <a:pt x="735" y="3562"/>
                  </a:cubicBezTo>
                  <a:cubicBezTo>
                    <a:pt x="733" y="3744"/>
                    <a:pt x="733" y="3744"/>
                    <a:pt x="733" y="3744"/>
                  </a:cubicBezTo>
                  <a:cubicBezTo>
                    <a:pt x="753" y="3746"/>
                    <a:pt x="753" y="3746"/>
                    <a:pt x="753" y="3746"/>
                  </a:cubicBezTo>
                  <a:cubicBezTo>
                    <a:pt x="750" y="3803"/>
                    <a:pt x="751" y="3876"/>
                    <a:pt x="787" y="3936"/>
                  </a:cubicBezTo>
                  <a:cubicBezTo>
                    <a:pt x="802" y="3962"/>
                    <a:pt x="826" y="3986"/>
                    <a:pt x="856" y="4003"/>
                  </a:cubicBezTo>
                  <a:cubicBezTo>
                    <a:pt x="885" y="4021"/>
                    <a:pt x="921" y="4033"/>
                    <a:pt x="967" y="4039"/>
                  </a:cubicBezTo>
                  <a:cubicBezTo>
                    <a:pt x="978" y="4040"/>
                    <a:pt x="989" y="4041"/>
                    <a:pt x="1001" y="4041"/>
                  </a:cubicBezTo>
                  <a:cubicBezTo>
                    <a:pt x="1025" y="4041"/>
                    <a:pt x="1050" y="4038"/>
                    <a:pt x="1076" y="4032"/>
                  </a:cubicBezTo>
                  <a:cubicBezTo>
                    <a:pt x="1092" y="4028"/>
                    <a:pt x="1108" y="4022"/>
                    <a:pt x="1128" y="4013"/>
                  </a:cubicBezTo>
                  <a:cubicBezTo>
                    <a:pt x="1143" y="4006"/>
                    <a:pt x="1159" y="3996"/>
                    <a:pt x="1179" y="3980"/>
                  </a:cubicBezTo>
                  <a:cubicBezTo>
                    <a:pt x="1209" y="3955"/>
                    <a:pt x="1232" y="3920"/>
                    <a:pt x="1248" y="3874"/>
                  </a:cubicBezTo>
                  <a:cubicBezTo>
                    <a:pt x="1250" y="3868"/>
                    <a:pt x="1250" y="3868"/>
                    <a:pt x="1250" y="3868"/>
                  </a:cubicBezTo>
                  <a:cubicBezTo>
                    <a:pt x="1277" y="3888"/>
                    <a:pt x="1310" y="3908"/>
                    <a:pt x="1350" y="3931"/>
                  </a:cubicBezTo>
                  <a:cubicBezTo>
                    <a:pt x="1364" y="3938"/>
                    <a:pt x="1364" y="3938"/>
                    <a:pt x="1364" y="3938"/>
                  </a:cubicBezTo>
                  <a:cubicBezTo>
                    <a:pt x="1377" y="3946"/>
                    <a:pt x="1377" y="3946"/>
                    <a:pt x="1377" y="3946"/>
                  </a:cubicBezTo>
                  <a:cubicBezTo>
                    <a:pt x="1336" y="4028"/>
                    <a:pt x="1336" y="4028"/>
                    <a:pt x="1336" y="4028"/>
                  </a:cubicBezTo>
                  <a:cubicBezTo>
                    <a:pt x="1261" y="4189"/>
                    <a:pt x="1261" y="4189"/>
                    <a:pt x="1261" y="4189"/>
                  </a:cubicBezTo>
                  <a:cubicBezTo>
                    <a:pt x="1123" y="4485"/>
                    <a:pt x="1123" y="4485"/>
                    <a:pt x="1123" y="4485"/>
                  </a:cubicBezTo>
                  <a:cubicBezTo>
                    <a:pt x="934" y="4889"/>
                    <a:pt x="934" y="4889"/>
                    <a:pt x="934" y="4889"/>
                  </a:cubicBezTo>
                  <a:cubicBezTo>
                    <a:pt x="926" y="4905"/>
                    <a:pt x="924" y="4919"/>
                    <a:pt x="928" y="4933"/>
                  </a:cubicBezTo>
                  <a:cubicBezTo>
                    <a:pt x="932" y="4947"/>
                    <a:pt x="941" y="4959"/>
                    <a:pt x="954" y="4967"/>
                  </a:cubicBezTo>
                  <a:cubicBezTo>
                    <a:pt x="962" y="4974"/>
                    <a:pt x="967" y="4977"/>
                    <a:pt x="973" y="4979"/>
                  </a:cubicBezTo>
                  <a:cubicBezTo>
                    <a:pt x="1072" y="5023"/>
                    <a:pt x="1188" y="5048"/>
                    <a:pt x="1337" y="5057"/>
                  </a:cubicBezTo>
                  <a:cubicBezTo>
                    <a:pt x="1374" y="5059"/>
                    <a:pt x="1410" y="5060"/>
                    <a:pt x="1442" y="5060"/>
                  </a:cubicBezTo>
                  <a:cubicBezTo>
                    <a:pt x="1542" y="5060"/>
                    <a:pt x="1638" y="5051"/>
                    <a:pt x="1728" y="5032"/>
                  </a:cubicBezTo>
                  <a:cubicBezTo>
                    <a:pt x="1742" y="5028"/>
                    <a:pt x="1755" y="5014"/>
                    <a:pt x="1761" y="5002"/>
                  </a:cubicBezTo>
                  <a:cubicBezTo>
                    <a:pt x="1767" y="4991"/>
                    <a:pt x="1768" y="4980"/>
                    <a:pt x="1767" y="4968"/>
                  </a:cubicBezTo>
                  <a:cubicBezTo>
                    <a:pt x="1801" y="4819"/>
                    <a:pt x="1801" y="4819"/>
                    <a:pt x="1801" y="4819"/>
                  </a:cubicBezTo>
                  <a:cubicBezTo>
                    <a:pt x="1891" y="4427"/>
                    <a:pt x="1891" y="4427"/>
                    <a:pt x="1891" y="4427"/>
                  </a:cubicBezTo>
                  <a:cubicBezTo>
                    <a:pt x="1915" y="4442"/>
                    <a:pt x="1948" y="4453"/>
                    <a:pt x="1991" y="4459"/>
                  </a:cubicBezTo>
                  <a:cubicBezTo>
                    <a:pt x="2002" y="4460"/>
                    <a:pt x="2013" y="4461"/>
                    <a:pt x="2025" y="4461"/>
                  </a:cubicBezTo>
                  <a:cubicBezTo>
                    <a:pt x="2049" y="4461"/>
                    <a:pt x="2074" y="4458"/>
                    <a:pt x="2100" y="4451"/>
                  </a:cubicBezTo>
                  <a:cubicBezTo>
                    <a:pt x="2115" y="4448"/>
                    <a:pt x="2131" y="4442"/>
                    <a:pt x="2152" y="4432"/>
                  </a:cubicBezTo>
                  <a:cubicBezTo>
                    <a:pt x="2168" y="4425"/>
                    <a:pt x="2183" y="4416"/>
                    <a:pt x="2203" y="4400"/>
                  </a:cubicBezTo>
                  <a:cubicBezTo>
                    <a:pt x="2233" y="4375"/>
                    <a:pt x="2256" y="4339"/>
                    <a:pt x="2272" y="4294"/>
                  </a:cubicBezTo>
                  <a:cubicBezTo>
                    <a:pt x="2279" y="4273"/>
                    <a:pt x="2282" y="4252"/>
                    <a:pt x="2285" y="4228"/>
                  </a:cubicBezTo>
                  <a:cubicBezTo>
                    <a:pt x="2287" y="4218"/>
                    <a:pt x="2288" y="4207"/>
                    <a:pt x="2288" y="4196"/>
                  </a:cubicBezTo>
                  <a:cubicBezTo>
                    <a:pt x="2312" y="4199"/>
                    <a:pt x="2342" y="4200"/>
                    <a:pt x="2379" y="4200"/>
                  </a:cubicBezTo>
                  <a:cubicBezTo>
                    <a:pt x="2426" y="4200"/>
                    <a:pt x="2475" y="4199"/>
                    <a:pt x="2523" y="4195"/>
                  </a:cubicBezTo>
                  <a:cubicBezTo>
                    <a:pt x="2523" y="4255"/>
                    <a:pt x="2534" y="4302"/>
                    <a:pt x="2557" y="4341"/>
                  </a:cubicBezTo>
                  <a:cubicBezTo>
                    <a:pt x="2573" y="4368"/>
                    <a:pt x="2597" y="4391"/>
                    <a:pt x="2626" y="4408"/>
                  </a:cubicBezTo>
                  <a:cubicBezTo>
                    <a:pt x="2654" y="4425"/>
                    <a:pt x="2691" y="4437"/>
                    <a:pt x="2737" y="4444"/>
                  </a:cubicBezTo>
                  <a:cubicBezTo>
                    <a:pt x="2748" y="4445"/>
                    <a:pt x="2759" y="4446"/>
                    <a:pt x="2771" y="4446"/>
                  </a:cubicBezTo>
                  <a:cubicBezTo>
                    <a:pt x="2780" y="4491"/>
                    <a:pt x="2780" y="4491"/>
                    <a:pt x="2780" y="4491"/>
                  </a:cubicBezTo>
                  <a:cubicBezTo>
                    <a:pt x="2797" y="4584"/>
                    <a:pt x="2819" y="4682"/>
                    <a:pt x="2846" y="4781"/>
                  </a:cubicBezTo>
                  <a:cubicBezTo>
                    <a:pt x="2860" y="4856"/>
                    <a:pt x="2880" y="4912"/>
                    <a:pt x="2911" y="4957"/>
                  </a:cubicBezTo>
                  <a:cubicBezTo>
                    <a:pt x="2926" y="4981"/>
                    <a:pt x="2944" y="5001"/>
                    <a:pt x="2963" y="5017"/>
                  </a:cubicBezTo>
                  <a:cubicBezTo>
                    <a:pt x="2987" y="5037"/>
                    <a:pt x="3014" y="5052"/>
                    <a:pt x="3049" y="5066"/>
                  </a:cubicBezTo>
                  <a:cubicBezTo>
                    <a:pt x="3089" y="5082"/>
                    <a:pt x="3131" y="5086"/>
                    <a:pt x="3171" y="5088"/>
                  </a:cubicBezTo>
                  <a:cubicBezTo>
                    <a:pt x="3190" y="5089"/>
                    <a:pt x="3208" y="5089"/>
                    <a:pt x="3227" y="5089"/>
                  </a:cubicBezTo>
                  <a:cubicBezTo>
                    <a:pt x="3305" y="5089"/>
                    <a:pt x="3384" y="5081"/>
                    <a:pt x="3464" y="5066"/>
                  </a:cubicBezTo>
                  <a:cubicBezTo>
                    <a:pt x="3517" y="5056"/>
                    <a:pt x="3562" y="5041"/>
                    <a:pt x="3602" y="5021"/>
                  </a:cubicBezTo>
                  <a:cubicBezTo>
                    <a:pt x="3619" y="5013"/>
                    <a:pt x="3636" y="5002"/>
                    <a:pt x="3655" y="4986"/>
                  </a:cubicBezTo>
                  <a:cubicBezTo>
                    <a:pt x="3671" y="4972"/>
                    <a:pt x="3684" y="4953"/>
                    <a:pt x="3694" y="4928"/>
                  </a:cubicBezTo>
                  <a:cubicBezTo>
                    <a:pt x="3699" y="4916"/>
                    <a:pt x="3702" y="4901"/>
                    <a:pt x="3702" y="4884"/>
                  </a:cubicBezTo>
                  <a:cubicBezTo>
                    <a:pt x="3701" y="4861"/>
                    <a:pt x="3693" y="4841"/>
                    <a:pt x="3684" y="4821"/>
                  </a:cubicBezTo>
                  <a:cubicBezTo>
                    <a:pt x="3683" y="4819"/>
                    <a:pt x="3681" y="4816"/>
                    <a:pt x="3680" y="4814"/>
                  </a:cubicBezTo>
                  <a:cubicBezTo>
                    <a:pt x="3681" y="4802"/>
                    <a:pt x="3677" y="4791"/>
                    <a:pt x="3672" y="4781"/>
                  </a:cubicBezTo>
                  <a:cubicBezTo>
                    <a:pt x="3668" y="4772"/>
                    <a:pt x="3668" y="4772"/>
                    <a:pt x="3668" y="4772"/>
                  </a:cubicBezTo>
                  <a:cubicBezTo>
                    <a:pt x="3664" y="4762"/>
                    <a:pt x="3664" y="4762"/>
                    <a:pt x="3664" y="4762"/>
                  </a:cubicBezTo>
                  <a:cubicBezTo>
                    <a:pt x="3314" y="3977"/>
                    <a:pt x="3314" y="3977"/>
                    <a:pt x="3314" y="3977"/>
                  </a:cubicBezTo>
                  <a:cubicBezTo>
                    <a:pt x="3357" y="3958"/>
                    <a:pt x="3405" y="3932"/>
                    <a:pt x="3456" y="3902"/>
                  </a:cubicBezTo>
                  <a:cubicBezTo>
                    <a:pt x="3478" y="3889"/>
                    <a:pt x="3500" y="3875"/>
                    <a:pt x="3521" y="3861"/>
                  </a:cubicBezTo>
                  <a:cubicBezTo>
                    <a:pt x="3521" y="3866"/>
                    <a:pt x="3521" y="3866"/>
                    <a:pt x="3521" y="3866"/>
                  </a:cubicBezTo>
                  <a:cubicBezTo>
                    <a:pt x="3537" y="3913"/>
                    <a:pt x="3560" y="3948"/>
                    <a:pt x="3590" y="3972"/>
                  </a:cubicBezTo>
                  <a:cubicBezTo>
                    <a:pt x="3610" y="3988"/>
                    <a:pt x="3625" y="3998"/>
                    <a:pt x="3641" y="4005"/>
                  </a:cubicBezTo>
                  <a:cubicBezTo>
                    <a:pt x="3659" y="4014"/>
                    <a:pt x="3676" y="4020"/>
                    <a:pt x="3693" y="4024"/>
                  </a:cubicBezTo>
                  <a:cubicBezTo>
                    <a:pt x="3719" y="4030"/>
                    <a:pt x="3745" y="4034"/>
                    <a:pt x="3768" y="4034"/>
                  </a:cubicBezTo>
                  <a:cubicBezTo>
                    <a:pt x="3780" y="4034"/>
                    <a:pt x="3791" y="4033"/>
                    <a:pt x="3802" y="4031"/>
                  </a:cubicBezTo>
                  <a:cubicBezTo>
                    <a:pt x="3848" y="4025"/>
                    <a:pt x="3884" y="4013"/>
                    <a:pt x="3913" y="3996"/>
                  </a:cubicBezTo>
                  <a:cubicBezTo>
                    <a:pt x="3942" y="3978"/>
                    <a:pt x="3966" y="3955"/>
                    <a:pt x="3982" y="3929"/>
                  </a:cubicBezTo>
                  <a:cubicBezTo>
                    <a:pt x="4016" y="3871"/>
                    <a:pt x="4020" y="3800"/>
                    <a:pt x="4018" y="3739"/>
                  </a:cubicBezTo>
                  <a:cubicBezTo>
                    <a:pt x="4034" y="3739"/>
                    <a:pt x="4034" y="3739"/>
                    <a:pt x="4034" y="3739"/>
                  </a:cubicBezTo>
                  <a:cubicBezTo>
                    <a:pt x="4035" y="3556"/>
                    <a:pt x="4035" y="3556"/>
                    <a:pt x="4035" y="3556"/>
                  </a:cubicBezTo>
                  <a:cubicBezTo>
                    <a:pt x="3888" y="3554"/>
                    <a:pt x="3888" y="3554"/>
                    <a:pt x="3888" y="3554"/>
                  </a:cubicBezTo>
                  <a:cubicBezTo>
                    <a:pt x="3918" y="3527"/>
                    <a:pt x="3951" y="3491"/>
                    <a:pt x="3990" y="3445"/>
                  </a:cubicBezTo>
                  <a:cubicBezTo>
                    <a:pt x="4018" y="3411"/>
                    <a:pt x="4046" y="3376"/>
                    <a:pt x="4072" y="3340"/>
                  </a:cubicBezTo>
                  <a:cubicBezTo>
                    <a:pt x="4071" y="3342"/>
                    <a:pt x="4073" y="3344"/>
                    <a:pt x="4076" y="3347"/>
                  </a:cubicBezTo>
                  <a:cubicBezTo>
                    <a:pt x="4095" y="3362"/>
                    <a:pt x="4111" y="3372"/>
                    <a:pt x="4127" y="3379"/>
                  </a:cubicBezTo>
                  <a:cubicBezTo>
                    <a:pt x="4147" y="3389"/>
                    <a:pt x="4164" y="3395"/>
                    <a:pt x="4180" y="3398"/>
                  </a:cubicBezTo>
                  <a:cubicBezTo>
                    <a:pt x="4205" y="3405"/>
                    <a:pt x="4230" y="3408"/>
                    <a:pt x="4254" y="3408"/>
                  </a:cubicBezTo>
                  <a:cubicBezTo>
                    <a:pt x="4266" y="3408"/>
                    <a:pt x="4278" y="3407"/>
                    <a:pt x="4289" y="3406"/>
                  </a:cubicBezTo>
                  <a:cubicBezTo>
                    <a:pt x="4334" y="3400"/>
                    <a:pt x="4370" y="3388"/>
                    <a:pt x="4399" y="3370"/>
                  </a:cubicBezTo>
                  <a:cubicBezTo>
                    <a:pt x="4429" y="3352"/>
                    <a:pt x="4453" y="3329"/>
                    <a:pt x="4468" y="3303"/>
                  </a:cubicBezTo>
                  <a:cubicBezTo>
                    <a:pt x="4503" y="3245"/>
                    <a:pt x="4506" y="3175"/>
                    <a:pt x="4505" y="3113"/>
                  </a:cubicBezTo>
                  <a:cubicBezTo>
                    <a:pt x="4520" y="3113"/>
                    <a:pt x="4520" y="3113"/>
                    <a:pt x="4520" y="3113"/>
                  </a:cubicBezTo>
                  <a:cubicBezTo>
                    <a:pt x="4522" y="2930"/>
                    <a:pt x="4522" y="2930"/>
                    <a:pt x="4522" y="2930"/>
                  </a:cubicBezTo>
                  <a:cubicBezTo>
                    <a:pt x="4305" y="2928"/>
                    <a:pt x="4305" y="2928"/>
                    <a:pt x="4305" y="2928"/>
                  </a:cubicBezTo>
                  <a:cubicBezTo>
                    <a:pt x="4327" y="2883"/>
                    <a:pt x="4349" y="2827"/>
                    <a:pt x="4371" y="2763"/>
                  </a:cubicBezTo>
                  <a:cubicBezTo>
                    <a:pt x="4383" y="2728"/>
                    <a:pt x="4393" y="2692"/>
                    <a:pt x="4403" y="2656"/>
                  </a:cubicBezTo>
                  <a:cubicBezTo>
                    <a:pt x="4409" y="2660"/>
                    <a:pt x="4417" y="2663"/>
                    <a:pt x="4427" y="2665"/>
                  </a:cubicBezTo>
                  <a:cubicBezTo>
                    <a:pt x="4452" y="2672"/>
                    <a:pt x="4478" y="2675"/>
                    <a:pt x="4502" y="2675"/>
                  </a:cubicBezTo>
                  <a:cubicBezTo>
                    <a:pt x="4514" y="2675"/>
                    <a:pt x="4525" y="2674"/>
                    <a:pt x="4536" y="2673"/>
                  </a:cubicBezTo>
                  <a:cubicBezTo>
                    <a:pt x="4582" y="2666"/>
                    <a:pt x="4618" y="2655"/>
                    <a:pt x="4647" y="2637"/>
                  </a:cubicBezTo>
                  <a:cubicBezTo>
                    <a:pt x="4677" y="2619"/>
                    <a:pt x="4700" y="2596"/>
                    <a:pt x="4716" y="2570"/>
                  </a:cubicBezTo>
                  <a:cubicBezTo>
                    <a:pt x="4750" y="2512"/>
                    <a:pt x="4754" y="2441"/>
                    <a:pt x="4752" y="2380"/>
                  </a:cubicBezTo>
                  <a:cubicBezTo>
                    <a:pt x="4767" y="2380"/>
                    <a:pt x="4767" y="2380"/>
                    <a:pt x="4767" y="2380"/>
                  </a:cubicBezTo>
                  <a:cubicBezTo>
                    <a:pt x="4769" y="2197"/>
                    <a:pt x="4769" y="2197"/>
                    <a:pt x="4769" y="2197"/>
                  </a:cubicBezTo>
                  <a:lnTo>
                    <a:pt x="4474" y="2195"/>
                  </a:lnTo>
                  <a:close/>
                  <a:moveTo>
                    <a:pt x="290" y="2504"/>
                  </a:moveTo>
                  <a:cubicBezTo>
                    <a:pt x="287" y="2504"/>
                    <a:pt x="283" y="2504"/>
                    <a:pt x="279" y="2504"/>
                  </a:cubicBezTo>
                  <a:cubicBezTo>
                    <a:pt x="275" y="2504"/>
                    <a:pt x="271" y="2504"/>
                    <a:pt x="267" y="2503"/>
                  </a:cubicBezTo>
                  <a:cubicBezTo>
                    <a:pt x="259" y="2502"/>
                    <a:pt x="252" y="2500"/>
                    <a:pt x="245" y="2497"/>
                  </a:cubicBezTo>
                  <a:cubicBezTo>
                    <a:pt x="237" y="2494"/>
                    <a:pt x="230" y="2490"/>
                    <a:pt x="224" y="2485"/>
                  </a:cubicBezTo>
                  <a:cubicBezTo>
                    <a:pt x="217" y="2479"/>
                    <a:pt x="211" y="2473"/>
                    <a:pt x="205" y="2465"/>
                  </a:cubicBezTo>
                  <a:cubicBezTo>
                    <a:pt x="199" y="2457"/>
                    <a:pt x="193" y="2448"/>
                    <a:pt x="188" y="2438"/>
                  </a:cubicBezTo>
                  <a:cubicBezTo>
                    <a:pt x="182" y="2422"/>
                    <a:pt x="178" y="2407"/>
                    <a:pt x="176" y="2392"/>
                  </a:cubicBezTo>
                  <a:cubicBezTo>
                    <a:pt x="176" y="2386"/>
                    <a:pt x="176" y="2386"/>
                    <a:pt x="176" y="2386"/>
                  </a:cubicBezTo>
                  <a:cubicBezTo>
                    <a:pt x="300" y="2388"/>
                    <a:pt x="300" y="2388"/>
                    <a:pt x="300" y="2388"/>
                  </a:cubicBezTo>
                  <a:cubicBezTo>
                    <a:pt x="303" y="2419"/>
                    <a:pt x="308" y="2456"/>
                    <a:pt x="316" y="2497"/>
                  </a:cubicBezTo>
                  <a:cubicBezTo>
                    <a:pt x="305" y="2500"/>
                    <a:pt x="298" y="2502"/>
                    <a:pt x="290" y="2504"/>
                  </a:cubicBezTo>
                  <a:close/>
                  <a:moveTo>
                    <a:pt x="299" y="1806"/>
                  </a:moveTo>
                  <a:cubicBezTo>
                    <a:pt x="295" y="1803"/>
                    <a:pt x="295" y="1803"/>
                    <a:pt x="295" y="1803"/>
                  </a:cubicBezTo>
                  <a:cubicBezTo>
                    <a:pt x="288" y="1797"/>
                    <a:pt x="281" y="1790"/>
                    <a:pt x="275" y="1783"/>
                  </a:cubicBezTo>
                  <a:cubicBezTo>
                    <a:pt x="269" y="1775"/>
                    <a:pt x="264" y="1765"/>
                    <a:pt x="259" y="1755"/>
                  </a:cubicBezTo>
                  <a:cubicBezTo>
                    <a:pt x="253" y="1741"/>
                    <a:pt x="250" y="1726"/>
                    <a:pt x="247" y="1710"/>
                  </a:cubicBezTo>
                  <a:cubicBezTo>
                    <a:pt x="246" y="1703"/>
                    <a:pt x="246" y="1703"/>
                    <a:pt x="246" y="1703"/>
                  </a:cubicBezTo>
                  <a:cubicBezTo>
                    <a:pt x="318" y="1705"/>
                    <a:pt x="318" y="1705"/>
                    <a:pt x="318" y="1705"/>
                  </a:cubicBezTo>
                  <a:cubicBezTo>
                    <a:pt x="311" y="1731"/>
                    <a:pt x="305" y="1764"/>
                    <a:pt x="299" y="1806"/>
                  </a:cubicBezTo>
                  <a:close/>
                  <a:moveTo>
                    <a:pt x="2129" y="206"/>
                  </a:moveTo>
                  <a:cubicBezTo>
                    <a:pt x="2126" y="211"/>
                    <a:pt x="2126" y="211"/>
                    <a:pt x="2126" y="211"/>
                  </a:cubicBezTo>
                  <a:cubicBezTo>
                    <a:pt x="2126" y="215"/>
                    <a:pt x="2126" y="220"/>
                    <a:pt x="2125" y="224"/>
                  </a:cubicBezTo>
                  <a:cubicBezTo>
                    <a:pt x="2123" y="237"/>
                    <a:pt x="2120" y="250"/>
                    <a:pt x="2116" y="262"/>
                  </a:cubicBezTo>
                  <a:cubicBezTo>
                    <a:pt x="2111" y="272"/>
                    <a:pt x="2106" y="280"/>
                    <a:pt x="2101" y="287"/>
                  </a:cubicBezTo>
                  <a:cubicBezTo>
                    <a:pt x="2096" y="293"/>
                    <a:pt x="2090" y="299"/>
                    <a:pt x="2084" y="304"/>
                  </a:cubicBezTo>
                  <a:cubicBezTo>
                    <a:pt x="2078" y="309"/>
                    <a:pt x="2072" y="313"/>
                    <a:pt x="2065" y="316"/>
                  </a:cubicBezTo>
                  <a:cubicBezTo>
                    <a:pt x="2058" y="318"/>
                    <a:pt x="2051" y="320"/>
                    <a:pt x="2043" y="322"/>
                  </a:cubicBezTo>
                  <a:cubicBezTo>
                    <a:pt x="2039" y="322"/>
                    <a:pt x="2035" y="322"/>
                    <a:pt x="2032" y="322"/>
                  </a:cubicBezTo>
                  <a:cubicBezTo>
                    <a:pt x="2028" y="322"/>
                    <a:pt x="2023" y="322"/>
                    <a:pt x="2019" y="322"/>
                  </a:cubicBezTo>
                  <a:cubicBezTo>
                    <a:pt x="2012" y="320"/>
                    <a:pt x="2004" y="318"/>
                    <a:pt x="1998" y="316"/>
                  </a:cubicBezTo>
                  <a:cubicBezTo>
                    <a:pt x="1990" y="312"/>
                    <a:pt x="1983" y="308"/>
                    <a:pt x="1977" y="303"/>
                  </a:cubicBezTo>
                  <a:cubicBezTo>
                    <a:pt x="1970" y="298"/>
                    <a:pt x="1963" y="291"/>
                    <a:pt x="1958" y="284"/>
                  </a:cubicBezTo>
                  <a:cubicBezTo>
                    <a:pt x="1951" y="275"/>
                    <a:pt x="1946" y="266"/>
                    <a:pt x="1941" y="256"/>
                  </a:cubicBezTo>
                  <a:cubicBezTo>
                    <a:pt x="1936" y="242"/>
                    <a:pt x="1932" y="227"/>
                    <a:pt x="1929" y="210"/>
                  </a:cubicBezTo>
                  <a:cubicBezTo>
                    <a:pt x="1929" y="204"/>
                    <a:pt x="1929" y="204"/>
                    <a:pt x="1929" y="204"/>
                  </a:cubicBezTo>
                  <a:lnTo>
                    <a:pt x="2129" y="206"/>
                  </a:lnTo>
                  <a:close/>
                  <a:moveTo>
                    <a:pt x="1708" y="232"/>
                  </a:moveTo>
                  <a:cubicBezTo>
                    <a:pt x="1731" y="224"/>
                    <a:pt x="1752" y="217"/>
                    <a:pt x="1772" y="211"/>
                  </a:cubicBezTo>
                  <a:cubicBezTo>
                    <a:pt x="1769" y="265"/>
                    <a:pt x="1770" y="336"/>
                    <a:pt x="1806" y="396"/>
                  </a:cubicBezTo>
                  <a:cubicBezTo>
                    <a:pt x="1821" y="422"/>
                    <a:pt x="1845" y="445"/>
                    <a:pt x="1875" y="463"/>
                  </a:cubicBezTo>
                  <a:cubicBezTo>
                    <a:pt x="1903" y="480"/>
                    <a:pt x="1939" y="492"/>
                    <a:pt x="1985" y="499"/>
                  </a:cubicBezTo>
                  <a:cubicBezTo>
                    <a:pt x="1997" y="500"/>
                    <a:pt x="2008" y="501"/>
                    <a:pt x="2020" y="501"/>
                  </a:cubicBezTo>
                  <a:cubicBezTo>
                    <a:pt x="2044" y="501"/>
                    <a:pt x="2069" y="498"/>
                    <a:pt x="2095" y="491"/>
                  </a:cubicBezTo>
                  <a:cubicBezTo>
                    <a:pt x="2111" y="488"/>
                    <a:pt x="2127" y="482"/>
                    <a:pt x="2147" y="472"/>
                  </a:cubicBezTo>
                  <a:cubicBezTo>
                    <a:pt x="2163" y="465"/>
                    <a:pt x="2178" y="456"/>
                    <a:pt x="2198" y="440"/>
                  </a:cubicBezTo>
                  <a:cubicBezTo>
                    <a:pt x="2228" y="415"/>
                    <a:pt x="2251" y="379"/>
                    <a:pt x="2267" y="334"/>
                  </a:cubicBezTo>
                  <a:cubicBezTo>
                    <a:pt x="2274" y="312"/>
                    <a:pt x="2278" y="289"/>
                    <a:pt x="2280" y="268"/>
                  </a:cubicBezTo>
                  <a:cubicBezTo>
                    <a:pt x="2283" y="248"/>
                    <a:pt x="2284" y="228"/>
                    <a:pt x="2282" y="204"/>
                  </a:cubicBezTo>
                  <a:cubicBezTo>
                    <a:pt x="2296" y="206"/>
                    <a:pt x="2296" y="206"/>
                    <a:pt x="2296" y="206"/>
                  </a:cubicBezTo>
                  <a:cubicBezTo>
                    <a:pt x="2299" y="116"/>
                    <a:pt x="2299" y="116"/>
                    <a:pt x="2299" y="116"/>
                  </a:cubicBezTo>
                  <a:cubicBezTo>
                    <a:pt x="2317" y="117"/>
                    <a:pt x="2317" y="117"/>
                    <a:pt x="2317" y="117"/>
                  </a:cubicBezTo>
                  <a:cubicBezTo>
                    <a:pt x="2339" y="117"/>
                    <a:pt x="2339" y="117"/>
                    <a:pt x="2339" y="117"/>
                  </a:cubicBezTo>
                  <a:cubicBezTo>
                    <a:pt x="2337" y="756"/>
                    <a:pt x="2337" y="756"/>
                    <a:pt x="2337" y="756"/>
                  </a:cubicBezTo>
                  <a:cubicBezTo>
                    <a:pt x="2331" y="755"/>
                    <a:pt x="2331" y="755"/>
                    <a:pt x="2331" y="755"/>
                  </a:cubicBezTo>
                  <a:cubicBezTo>
                    <a:pt x="2298" y="755"/>
                    <a:pt x="2260" y="757"/>
                    <a:pt x="2216" y="762"/>
                  </a:cubicBezTo>
                  <a:cubicBezTo>
                    <a:pt x="2186" y="765"/>
                    <a:pt x="2154" y="770"/>
                    <a:pt x="2123" y="776"/>
                  </a:cubicBezTo>
                  <a:cubicBezTo>
                    <a:pt x="2079" y="784"/>
                    <a:pt x="2037" y="794"/>
                    <a:pt x="1999" y="805"/>
                  </a:cubicBezTo>
                  <a:cubicBezTo>
                    <a:pt x="1968" y="813"/>
                    <a:pt x="1937" y="823"/>
                    <a:pt x="1905" y="835"/>
                  </a:cubicBezTo>
                  <a:cubicBezTo>
                    <a:pt x="1895" y="839"/>
                    <a:pt x="1895" y="839"/>
                    <a:pt x="1895" y="839"/>
                  </a:cubicBezTo>
                  <a:cubicBezTo>
                    <a:pt x="1880" y="793"/>
                    <a:pt x="1880" y="793"/>
                    <a:pt x="1880" y="793"/>
                  </a:cubicBezTo>
                  <a:cubicBezTo>
                    <a:pt x="1676" y="254"/>
                    <a:pt x="1676" y="254"/>
                    <a:pt x="1676" y="254"/>
                  </a:cubicBezTo>
                  <a:cubicBezTo>
                    <a:pt x="1675" y="250"/>
                    <a:pt x="1673" y="247"/>
                    <a:pt x="1670" y="243"/>
                  </a:cubicBezTo>
                  <a:lnTo>
                    <a:pt x="1708" y="232"/>
                  </a:lnTo>
                  <a:close/>
                  <a:moveTo>
                    <a:pt x="2309" y="2842"/>
                  </a:moveTo>
                  <a:cubicBezTo>
                    <a:pt x="2303" y="2841"/>
                    <a:pt x="2303" y="2841"/>
                    <a:pt x="2303" y="2841"/>
                  </a:cubicBezTo>
                  <a:cubicBezTo>
                    <a:pt x="2280" y="2838"/>
                    <a:pt x="2255" y="2834"/>
                    <a:pt x="2229" y="2827"/>
                  </a:cubicBezTo>
                  <a:cubicBezTo>
                    <a:pt x="2194" y="2818"/>
                    <a:pt x="2159" y="2807"/>
                    <a:pt x="2127" y="2794"/>
                  </a:cubicBezTo>
                  <a:cubicBezTo>
                    <a:pt x="2121" y="2792"/>
                    <a:pt x="2121" y="2792"/>
                    <a:pt x="2121" y="2792"/>
                  </a:cubicBezTo>
                  <a:cubicBezTo>
                    <a:pt x="2222" y="2521"/>
                    <a:pt x="2222" y="2521"/>
                    <a:pt x="2222" y="2521"/>
                  </a:cubicBezTo>
                  <a:cubicBezTo>
                    <a:pt x="2256" y="2539"/>
                    <a:pt x="2296" y="2551"/>
                    <a:pt x="2339" y="2557"/>
                  </a:cubicBezTo>
                  <a:cubicBezTo>
                    <a:pt x="2337" y="2846"/>
                    <a:pt x="2337" y="2846"/>
                    <a:pt x="2337" y="2846"/>
                  </a:cubicBezTo>
                  <a:cubicBezTo>
                    <a:pt x="2328" y="2844"/>
                    <a:pt x="2328" y="2844"/>
                    <a:pt x="2328" y="2844"/>
                  </a:cubicBezTo>
                  <a:cubicBezTo>
                    <a:pt x="2321" y="2843"/>
                    <a:pt x="2321" y="2843"/>
                    <a:pt x="2321" y="2843"/>
                  </a:cubicBezTo>
                  <a:cubicBezTo>
                    <a:pt x="2318" y="2845"/>
                    <a:pt x="2318" y="2845"/>
                    <a:pt x="2318" y="2845"/>
                  </a:cubicBezTo>
                  <a:cubicBezTo>
                    <a:pt x="2318" y="2844"/>
                    <a:pt x="2318" y="2844"/>
                    <a:pt x="2318" y="2844"/>
                  </a:cubicBezTo>
                  <a:lnTo>
                    <a:pt x="2309" y="2842"/>
                  </a:lnTo>
                  <a:close/>
                  <a:moveTo>
                    <a:pt x="2289" y="2924"/>
                  </a:moveTo>
                  <a:cubicBezTo>
                    <a:pt x="2265" y="2952"/>
                    <a:pt x="2241" y="2987"/>
                    <a:pt x="2211" y="3037"/>
                  </a:cubicBezTo>
                  <a:cubicBezTo>
                    <a:pt x="2238" y="2913"/>
                    <a:pt x="2238" y="2913"/>
                    <a:pt x="2238" y="2913"/>
                  </a:cubicBezTo>
                  <a:cubicBezTo>
                    <a:pt x="2251" y="2918"/>
                    <a:pt x="2268" y="2921"/>
                    <a:pt x="2289" y="2924"/>
                  </a:cubicBezTo>
                  <a:close/>
                  <a:moveTo>
                    <a:pt x="2298" y="3394"/>
                  </a:moveTo>
                  <a:cubicBezTo>
                    <a:pt x="2263" y="3393"/>
                    <a:pt x="2227" y="3389"/>
                    <a:pt x="2193" y="3385"/>
                  </a:cubicBezTo>
                  <a:cubicBezTo>
                    <a:pt x="2172" y="3382"/>
                    <a:pt x="2151" y="3378"/>
                    <a:pt x="2130" y="3374"/>
                  </a:cubicBezTo>
                  <a:cubicBezTo>
                    <a:pt x="2157" y="3265"/>
                    <a:pt x="2157" y="3265"/>
                    <a:pt x="2157" y="3265"/>
                  </a:cubicBezTo>
                  <a:cubicBezTo>
                    <a:pt x="2170" y="3243"/>
                    <a:pt x="2182" y="3221"/>
                    <a:pt x="2195" y="3198"/>
                  </a:cubicBezTo>
                  <a:cubicBezTo>
                    <a:pt x="2203" y="3184"/>
                    <a:pt x="2203" y="3184"/>
                    <a:pt x="2203" y="3184"/>
                  </a:cubicBezTo>
                  <a:cubicBezTo>
                    <a:pt x="2234" y="3259"/>
                    <a:pt x="2268" y="3332"/>
                    <a:pt x="2298" y="3394"/>
                  </a:cubicBezTo>
                  <a:close/>
                  <a:moveTo>
                    <a:pt x="1615" y="1890"/>
                  </a:moveTo>
                  <a:cubicBezTo>
                    <a:pt x="1648" y="1902"/>
                    <a:pt x="1648" y="1902"/>
                    <a:pt x="1648" y="1902"/>
                  </a:cubicBezTo>
                  <a:cubicBezTo>
                    <a:pt x="1593" y="1923"/>
                    <a:pt x="1540" y="1943"/>
                    <a:pt x="1487" y="1960"/>
                  </a:cubicBezTo>
                  <a:cubicBezTo>
                    <a:pt x="1438" y="1924"/>
                    <a:pt x="1438" y="1924"/>
                    <a:pt x="1438" y="1924"/>
                  </a:cubicBezTo>
                  <a:cubicBezTo>
                    <a:pt x="1367" y="1870"/>
                    <a:pt x="1278" y="1804"/>
                    <a:pt x="1195" y="1733"/>
                  </a:cubicBezTo>
                  <a:lnTo>
                    <a:pt x="1615" y="1890"/>
                  </a:lnTo>
                  <a:close/>
                  <a:moveTo>
                    <a:pt x="1249" y="1685"/>
                  </a:moveTo>
                  <a:cubicBezTo>
                    <a:pt x="1334" y="1687"/>
                    <a:pt x="1334" y="1687"/>
                    <a:pt x="1334" y="1687"/>
                  </a:cubicBezTo>
                  <a:cubicBezTo>
                    <a:pt x="1456" y="1686"/>
                    <a:pt x="1456" y="1686"/>
                    <a:pt x="1456" y="1686"/>
                  </a:cubicBezTo>
                  <a:cubicBezTo>
                    <a:pt x="1484" y="1686"/>
                    <a:pt x="1484" y="1686"/>
                    <a:pt x="1484" y="1686"/>
                  </a:cubicBezTo>
                  <a:cubicBezTo>
                    <a:pt x="1518" y="1686"/>
                    <a:pt x="1552" y="1686"/>
                    <a:pt x="1586" y="1686"/>
                  </a:cubicBezTo>
                  <a:cubicBezTo>
                    <a:pt x="1608" y="1735"/>
                    <a:pt x="1631" y="1785"/>
                    <a:pt x="1655" y="1835"/>
                  </a:cubicBezTo>
                  <a:cubicBezTo>
                    <a:pt x="1606" y="1816"/>
                    <a:pt x="1606" y="1816"/>
                    <a:pt x="1606" y="1816"/>
                  </a:cubicBezTo>
                  <a:cubicBezTo>
                    <a:pt x="1482" y="1770"/>
                    <a:pt x="1482" y="1770"/>
                    <a:pt x="1482" y="1770"/>
                  </a:cubicBezTo>
                  <a:lnTo>
                    <a:pt x="1249" y="1685"/>
                  </a:lnTo>
                  <a:close/>
                  <a:moveTo>
                    <a:pt x="1476" y="2034"/>
                  </a:moveTo>
                  <a:cubicBezTo>
                    <a:pt x="1516" y="2066"/>
                    <a:pt x="1550" y="2093"/>
                    <a:pt x="1581" y="2118"/>
                  </a:cubicBezTo>
                  <a:cubicBezTo>
                    <a:pt x="1147" y="2117"/>
                    <a:pt x="1147" y="2117"/>
                    <a:pt x="1147" y="2117"/>
                  </a:cubicBezTo>
                  <a:cubicBezTo>
                    <a:pt x="1223" y="2104"/>
                    <a:pt x="1307" y="2083"/>
                    <a:pt x="1396" y="2058"/>
                  </a:cubicBezTo>
                  <a:cubicBezTo>
                    <a:pt x="1422" y="2051"/>
                    <a:pt x="1449" y="2043"/>
                    <a:pt x="1476" y="2034"/>
                  </a:cubicBezTo>
                  <a:close/>
                  <a:moveTo>
                    <a:pt x="1591" y="2185"/>
                  </a:moveTo>
                  <a:cubicBezTo>
                    <a:pt x="1549" y="2217"/>
                    <a:pt x="1549" y="2217"/>
                    <a:pt x="1549" y="2217"/>
                  </a:cubicBezTo>
                  <a:cubicBezTo>
                    <a:pt x="1532" y="2232"/>
                    <a:pt x="1532" y="2232"/>
                    <a:pt x="1532" y="2232"/>
                  </a:cubicBezTo>
                  <a:cubicBezTo>
                    <a:pt x="1512" y="2249"/>
                    <a:pt x="1493" y="2265"/>
                    <a:pt x="1474" y="2281"/>
                  </a:cubicBezTo>
                  <a:cubicBezTo>
                    <a:pt x="1414" y="2262"/>
                    <a:pt x="1355" y="2243"/>
                    <a:pt x="1295" y="2224"/>
                  </a:cubicBezTo>
                  <a:cubicBezTo>
                    <a:pt x="1284" y="2220"/>
                    <a:pt x="1284" y="2220"/>
                    <a:pt x="1284" y="2220"/>
                  </a:cubicBezTo>
                  <a:cubicBezTo>
                    <a:pt x="1265" y="2214"/>
                    <a:pt x="1265" y="2214"/>
                    <a:pt x="1265" y="2214"/>
                  </a:cubicBezTo>
                  <a:cubicBezTo>
                    <a:pt x="1231" y="2203"/>
                    <a:pt x="1197" y="2192"/>
                    <a:pt x="1163" y="2181"/>
                  </a:cubicBezTo>
                  <a:lnTo>
                    <a:pt x="1591" y="2185"/>
                  </a:lnTo>
                  <a:close/>
                  <a:moveTo>
                    <a:pt x="1490" y="2355"/>
                  </a:moveTo>
                  <a:cubicBezTo>
                    <a:pt x="1530" y="2367"/>
                    <a:pt x="1572" y="2380"/>
                    <a:pt x="1614" y="2391"/>
                  </a:cubicBezTo>
                  <a:cubicBezTo>
                    <a:pt x="1561" y="2408"/>
                    <a:pt x="1561" y="2408"/>
                    <a:pt x="1561" y="2408"/>
                  </a:cubicBezTo>
                  <a:cubicBezTo>
                    <a:pt x="1482" y="2438"/>
                    <a:pt x="1482" y="2438"/>
                    <a:pt x="1482" y="2438"/>
                  </a:cubicBezTo>
                  <a:cubicBezTo>
                    <a:pt x="1268" y="2519"/>
                    <a:pt x="1268" y="2519"/>
                    <a:pt x="1268" y="2519"/>
                  </a:cubicBezTo>
                  <a:cubicBezTo>
                    <a:pt x="1341" y="2471"/>
                    <a:pt x="1414" y="2417"/>
                    <a:pt x="1490" y="2355"/>
                  </a:cubicBezTo>
                  <a:close/>
                  <a:moveTo>
                    <a:pt x="1632" y="2453"/>
                  </a:moveTo>
                  <a:cubicBezTo>
                    <a:pt x="1611" y="2481"/>
                    <a:pt x="1578" y="2535"/>
                    <a:pt x="1546" y="2589"/>
                  </a:cubicBezTo>
                  <a:cubicBezTo>
                    <a:pt x="1512" y="2589"/>
                    <a:pt x="1512" y="2589"/>
                    <a:pt x="1512" y="2589"/>
                  </a:cubicBezTo>
                  <a:cubicBezTo>
                    <a:pt x="1423" y="2589"/>
                    <a:pt x="1344" y="2589"/>
                    <a:pt x="1265" y="2591"/>
                  </a:cubicBezTo>
                  <a:lnTo>
                    <a:pt x="1632" y="2453"/>
                  </a:lnTo>
                  <a:close/>
                  <a:moveTo>
                    <a:pt x="1547" y="2303"/>
                  </a:moveTo>
                  <a:cubicBezTo>
                    <a:pt x="1577" y="2281"/>
                    <a:pt x="1607" y="2255"/>
                    <a:pt x="1637" y="2229"/>
                  </a:cubicBezTo>
                  <a:cubicBezTo>
                    <a:pt x="1634" y="2234"/>
                    <a:pt x="1634" y="2234"/>
                    <a:pt x="1634" y="2234"/>
                  </a:cubicBezTo>
                  <a:cubicBezTo>
                    <a:pt x="1634" y="2241"/>
                    <a:pt x="1634" y="2241"/>
                    <a:pt x="1634" y="2241"/>
                  </a:cubicBezTo>
                  <a:cubicBezTo>
                    <a:pt x="1638" y="2274"/>
                    <a:pt x="1642" y="2303"/>
                    <a:pt x="1649" y="2332"/>
                  </a:cubicBezTo>
                  <a:cubicBezTo>
                    <a:pt x="1615" y="2323"/>
                    <a:pt x="1581" y="2313"/>
                    <a:pt x="1547" y="2303"/>
                  </a:cubicBezTo>
                  <a:close/>
                  <a:moveTo>
                    <a:pt x="1638" y="2072"/>
                  </a:moveTo>
                  <a:cubicBezTo>
                    <a:pt x="1638" y="2079"/>
                    <a:pt x="1638" y="2079"/>
                    <a:pt x="1638" y="2079"/>
                  </a:cubicBezTo>
                  <a:cubicBezTo>
                    <a:pt x="1607" y="2053"/>
                    <a:pt x="1578" y="2030"/>
                    <a:pt x="1549" y="2007"/>
                  </a:cubicBezTo>
                  <a:cubicBezTo>
                    <a:pt x="1587" y="1996"/>
                    <a:pt x="1625" y="1982"/>
                    <a:pt x="1664" y="1965"/>
                  </a:cubicBezTo>
                  <a:cubicBezTo>
                    <a:pt x="1652" y="1994"/>
                    <a:pt x="1644" y="2030"/>
                    <a:pt x="1638" y="2072"/>
                  </a:cubicBezTo>
                  <a:close/>
                  <a:moveTo>
                    <a:pt x="1657" y="1683"/>
                  </a:moveTo>
                  <a:cubicBezTo>
                    <a:pt x="1670" y="1684"/>
                    <a:pt x="1670" y="1684"/>
                    <a:pt x="1670" y="1684"/>
                  </a:cubicBezTo>
                  <a:cubicBezTo>
                    <a:pt x="1670" y="1684"/>
                    <a:pt x="1670" y="1684"/>
                    <a:pt x="1670" y="1684"/>
                  </a:cubicBezTo>
                  <a:cubicBezTo>
                    <a:pt x="1721" y="1684"/>
                    <a:pt x="1769" y="1683"/>
                    <a:pt x="1816" y="1681"/>
                  </a:cubicBezTo>
                  <a:cubicBezTo>
                    <a:pt x="1782" y="1717"/>
                    <a:pt x="1752" y="1760"/>
                    <a:pt x="1726" y="1808"/>
                  </a:cubicBezTo>
                  <a:cubicBezTo>
                    <a:pt x="1720" y="1818"/>
                    <a:pt x="1720" y="1818"/>
                    <a:pt x="1720" y="1818"/>
                  </a:cubicBezTo>
                  <a:cubicBezTo>
                    <a:pt x="1699" y="1773"/>
                    <a:pt x="1678" y="1728"/>
                    <a:pt x="1657" y="1683"/>
                  </a:cubicBezTo>
                  <a:close/>
                  <a:moveTo>
                    <a:pt x="1612" y="1214"/>
                  </a:moveTo>
                  <a:cubicBezTo>
                    <a:pt x="1606" y="1211"/>
                    <a:pt x="1606" y="1211"/>
                    <a:pt x="1606" y="1211"/>
                  </a:cubicBezTo>
                  <a:cubicBezTo>
                    <a:pt x="1516" y="1161"/>
                    <a:pt x="1516" y="1161"/>
                    <a:pt x="1516" y="1161"/>
                  </a:cubicBezTo>
                  <a:cubicBezTo>
                    <a:pt x="1542" y="1141"/>
                    <a:pt x="1542" y="1141"/>
                    <a:pt x="1542" y="1141"/>
                  </a:cubicBezTo>
                  <a:cubicBezTo>
                    <a:pt x="1559" y="1127"/>
                    <a:pt x="1574" y="1115"/>
                    <a:pt x="1590" y="1103"/>
                  </a:cubicBezTo>
                  <a:cubicBezTo>
                    <a:pt x="1665" y="1046"/>
                    <a:pt x="1745" y="997"/>
                    <a:pt x="1828" y="957"/>
                  </a:cubicBezTo>
                  <a:cubicBezTo>
                    <a:pt x="1827" y="1045"/>
                    <a:pt x="1835" y="1138"/>
                    <a:pt x="1842" y="1214"/>
                  </a:cubicBezTo>
                  <a:cubicBezTo>
                    <a:pt x="1843" y="1220"/>
                    <a:pt x="1843" y="1220"/>
                    <a:pt x="1843" y="1220"/>
                  </a:cubicBezTo>
                  <a:cubicBezTo>
                    <a:pt x="1844" y="1236"/>
                    <a:pt x="1844" y="1236"/>
                    <a:pt x="1844" y="1236"/>
                  </a:cubicBezTo>
                  <a:cubicBezTo>
                    <a:pt x="1847" y="1272"/>
                    <a:pt x="1851" y="1309"/>
                    <a:pt x="1853" y="1346"/>
                  </a:cubicBezTo>
                  <a:cubicBezTo>
                    <a:pt x="1773" y="1303"/>
                    <a:pt x="1691" y="1258"/>
                    <a:pt x="1612" y="1214"/>
                  </a:cubicBezTo>
                  <a:close/>
                  <a:moveTo>
                    <a:pt x="1859" y="1424"/>
                  </a:moveTo>
                  <a:cubicBezTo>
                    <a:pt x="1861" y="1481"/>
                    <a:pt x="1861" y="1528"/>
                    <a:pt x="1859" y="1570"/>
                  </a:cubicBezTo>
                  <a:cubicBezTo>
                    <a:pt x="1530" y="1241"/>
                    <a:pt x="1530" y="1241"/>
                    <a:pt x="1530" y="1241"/>
                  </a:cubicBezTo>
                  <a:cubicBezTo>
                    <a:pt x="1575" y="1270"/>
                    <a:pt x="1575" y="1270"/>
                    <a:pt x="1575" y="1270"/>
                  </a:cubicBezTo>
                  <a:cubicBezTo>
                    <a:pt x="1590" y="1278"/>
                    <a:pt x="1590" y="1278"/>
                    <a:pt x="1590" y="1278"/>
                  </a:cubicBezTo>
                  <a:cubicBezTo>
                    <a:pt x="1615" y="1292"/>
                    <a:pt x="1615" y="1292"/>
                    <a:pt x="1615" y="1292"/>
                  </a:cubicBezTo>
                  <a:cubicBezTo>
                    <a:pt x="1695" y="1336"/>
                    <a:pt x="1777" y="1381"/>
                    <a:pt x="1859" y="1424"/>
                  </a:cubicBezTo>
                  <a:close/>
                  <a:moveTo>
                    <a:pt x="1812" y="1618"/>
                  </a:moveTo>
                  <a:cubicBezTo>
                    <a:pt x="1792" y="1616"/>
                    <a:pt x="1792" y="1616"/>
                    <a:pt x="1792" y="1616"/>
                  </a:cubicBezTo>
                  <a:cubicBezTo>
                    <a:pt x="1743" y="1617"/>
                    <a:pt x="1690" y="1618"/>
                    <a:pt x="1628" y="1619"/>
                  </a:cubicBezTo>
                  <a:cubicBezTo>
                    <a:pt x="1575" y="1502"/>
                    <a:pt x="1527" y="1390"/>
                    <a:pt x="1484" y="1285"/>
                  </a:cubicBezTo>
                  <a:lnTo>
                    <a:pt x="1812" y="1618"/>
                  </a:lnTo>
                  <a:close/>
                  <a:moveTo>
                    <a:pt x="1556" y="1622"/>
                  </a:moveTo>
                  <a:cubicBezTo>
                    <a:pt x="1481" y="1619"/>
                    <a:pt x="1481" y="1619"/>
                    <a:pt x="1481" y="1619"/>
                  </a:cubicBezTo>
                  <a:cubicBezTo>
                    <a:pt x="1384" y="1620"/>
                    <a:pt x="1285" y="1620"/>
                    <a:pt x="1188" y="1623"/>
                  </a:cubicBezTo>
                  <a:cubicBezTo>
                    <a:pt x="1192" y="1615"/>
                    <a:pt x="1192" y="1615"/>
                    <a:pt x="1192" y="1615"/>
                  </a:cubicBezTo>
                  <a:cubicBezTo>
                    <a:pt x="1215" y="1565"/>
                    <a:pt x="1240" y="1514"/>
                    <a:pt x="1269" y="1465"/>
                  </a:cubicBezTo>
                  <a:cubicBezTo>
                    <a:pt x="1273" y="1458"/>
                    <a:pt x="1273" y="1458"/>
                    <a:pt x="1273" y="1458"/>
                  </a:cubicBezTo>
                  <a:cubicBezTo>
                    <a:pt x="1277" y="1451"/>
                    <a:pt x="1277" y="1451"/>
                    <a:pt x="1277" y="1451"/>
                  </a:cubicBezTo>
                  <a:cubicBezTo>
                    <a:pt x="1278" y="1451"/>
                    <a:pt x="1278" y="1451"/>
                    <a:pt x="1278" y="1451"/>
                  </a:cubicBezTo>
                  <a:cubicBezTo>
                    <a:pt x="1278" y="1451"/>
                    <a:pt x="1278" y="1451"/>
                    <a:pt x="1278" y="1451"/>
                  </a:cubicBezTo>
                  <a:cubicBezTo>
                    <a:pt x="1281" y="1445"/>
                    <a:pt x="1281" y="1445"/>
                    <a:pt x="1281" y="1445"/>
                  </a:cubicBezTo>
                  <a:cubicBezTo>
                    <a:pt x="1303" y="1410"/>
                    <a:pt x="1328" y="1374"/>
                    <a:pt x="1354" y="1339"/>
                  </a:cubicBezTo>
                  <a:cubicBezTo>
                    <a:pt x="1372" y="1316"/>
                    <a:pt x="1390" y="1294"/>
                    <a:pt x="1410" y="1272"/>
                  </a:cubicBezTo>
                  <a:cubicBezTo>
                    <a:pt x="1449" y="1377"/>
                    <a:pt x="1499" y="1495"/>
                    <a:pt x="1556" y="1622"/>
                  </a:cubicBezTo>
                  <a:close/>
                  <a:moveTo>
                    <a:pt x="1384" y="1967"/>
                  </a:moveTo>
                  <a:cubicBezTo>
                    <a:pt x="1390" y="1971"/>
                    <a:pt x="1390" y="1971"/>
                    <a:pt x="1390" y="1971"/>
                  </a:cubicBezTo>
                  <a:cubicBezTo>
                    <a:pt x="1395" y="1974"/>
                    <a:pt x="1395" y="1974"/>
                    <a:pt x="1395" y="1974"/>
                  </a:cubicBezTo>
                  <a:cubicBezTo>
                    <a:pt x="1412" y="1987"/>
                    <a:pt x="1412" y="1987"/>
                    <a:pt x="1412" y="1987"/>
                  </a:cubicBezTo>
                  <a:cubicBezTo>
                    <a:pt x="1305" y="2016"/>
                    <a:pt x="1200" y="2042"/>
                    <a:pt x="1092" y="2064"/>
                  </a:cubicBezTo>
                  <a:cubicBezTo>
                    <a:pt x="1093" y="2030"/>
                    <a:pt x="1096" y="1997"/>
                    <a:pt x="1100" y="1965"/>
                  </a:cubicBezTo>
                  <a:cubicBezTo>
                    <a:pt x="1101" y="1951"/>
                    <a:pt x="1101" y="1951"/>
                    <a:pt x="1101" y="1951"/>
                  </a:cubicBezTo>
                  <a:cubicBezTo>
                    <a:pt x="1109" y="1891"/>
                    <a:pt x="1122" y="1830"/>
                    <a:pt x="1139" y="1769"/>
                  </a:cubicBezTo>
                  <a:cubicBezTo>
                    <a:pt x="1216" y="1840"/>
                    <a:pt x="1302" y="1904"/>
                    <a:pt x="1384" y="1967"/>
                  </a:cubicBezTo>
                  <a:close/>
                  <a:moveTo>
                    <a:pt x="1208" y="2266"/>
                  </a:moveTo>
                  <a:cubicBezTo>
                    <a:pt x="1241" y="2276"/>
                    <a:pt x="1241" y="2276"/>
                    <a:pt x="1241" y="2276"/>
                  </a:cubicBezTo>
                  <a:cubicBezTo>
                    <a:pt x="1253" y="2280"/>
                    <a:pt x="1253" y="2280"/>
                    <a:pt x="1253" y="2280"/>
                  </a:cubicBezTo>
                  <a:cubicBezTo>
                    <a:pt x="1296" y="2294"/>
                    <a:pt x="1296" y="2294"/>
                    <a:pt x="1296" y="2294"/>
                  </a:cubicBezTo>
                  <a:cubicBezTo>
                    <a:pt x="1336" y="2307"/>
                    <a:pt x="1375" y="2320"/>
                    <a:pt x="1415" y="2332"/>
                  </a:cubicBezTo>
                  <a:cubicBezTo>
                    <a:pt x="1335" y="2392"/>
                    <a:pt x="1270" y="2439"/>
                    <a:pt x="1210" y="2478"/>
                  </a:cubicBezTo>
                  <a:cubicBezTo>
                    <a:pt x="1192" y="2490"/>
                    <a:pt x="1173" y="2501"/>
                    <a:pt x="1153" y="2513"/>
                  </a:cubicBezTo>
                  <a:cubicBezTo>
                    <a:pt x="1130" y="2441"/>
                    <a:pt x="1113" y="2366"/>
                    <a:pt x="1102" y="2291"/>
                  </a:cubicBezTo>
                  <a:cubicBezTo>
                    <a:pt x="1099" y="2269"/>
                    <a:pt x="1097" y="2248"/>
                    <a:pt x="1096" y="2227"/>
                  </a:cubicBezTo>
                  <a:cubicBezTo>
                    <a:pt x="1132" y="2241"/>
                    <a:pt x="1170" y="2253"/>
                    <a:pt x="1208" y="2266"/>
                  </a:cubicBezTo>
                  <a:close/>
                  <a:moveTo>
                    <a:pt x="1513" y="2655"/>
                  </a:moveTo>
                  <a:cubicBezTo>
                    <a:pt x="1457" y="2753"/>
                    <a:pt x="1417" y="2846"/>
                    <a:pt x="1390" y="2938"/>
                  </a:cubicBezTo>
                  <a:cubicBezTo>
                    <a:pt x="1378" y="2925"/>
                    <a:pt x="1366" y="2911"/>
                    <a:pt x="1355" y="2896"/>
                  </a:cubicBezTo>
                  <a:cubicBezTo>
                    <a:pt x="1317" y="2846"/>
                    <a:pt x="1282" y="2793"/>
                    <a:pt x="1251" y="2738"/>
                  </a:cubicBezTo>
                  <a:cubicBezTo>
                    <a:pt x="1236" y="2710"/>
                    <a:pt x="1222" y="2683"/>
                    <a:pt x="1210" y="2657"/>
                  </a:cubicBezTo>
                  <a:cubicBezTo>
                    <a:pt x="1314" y="2656"/>
                    <a:pt x="1421" y="2656"/>
                    <a:pt x="1513" y="2655"/>
                  </a:cubicBezTo>
                  <a:close/>
                  <a:moveTo>
                    <a:pt x="1561" y="2701"/>
                  </a:moveTo>
                  <a:cubicBezTo>
                    <a:pt x="1569" y="2685"/>
                    <a:pt x="1578" y="2669"/>
                    <a:pt x="1586" y="2654"/>
                  </a:cubicBezTo>
                  <a:cubicBezTo>
                    <a:pt x="1604" y="2655"/>
                    <a:pt x="1604" y="2655"/>
                    <a:pt x="1604" y="2655"/>
                  </a:cubicBezTo>
                  <a:cubicBezTo>
                    <a:pt x="1604" y="2655"/>
                    <a:pt x="1604" y="2655"/>
                    <a:pt x="1604" y="2655"/>
                  </a:cubicBezTo>
                  <a:cubicBezTo>
                    <a:pt x="1655" y="2655"/>
                    <a:pt x="1707" y="2655"/>
                    <a:pt x="1758" y="2654"/>
                  </a:cubicBezTo>
                  <a:cubicBezTo>
                    <a:pt x="1724" y="2684"/>
                    <a:pt x="1724" y="2684"/>
                    <a:pt x="1724" y="2684"/>
                  </a:cubicBezTo>
                  <a:cubicBezTo>
                    <a:pt x="1674" y="2734"/>
                    <a:pt x="1674" y="2734"/>
                    <a:pt x="1674" y="2734"/>
                  </a:cubicBezTo>
                  <a:cubicBezTo>
                    <a:pt x="1450" y="2958"/>
                    <a:pt x="1450" y="2958"/>
                    <a:pt x="1450" y="2958"/>
                  </a:cubicBezTo>
                  <a:cubicBezTo>
                    <a:pt x="1478" y="2875"/>
                    <a:pt x="1514" y="2791"/>
                    <a:pt x="1561" y="2701"/>
                  </a:cubicBezTo>
                  <a:close/>
                  <a:moveTo>
                    <a:pt x="1745" y="2588"/>
                  </a:moveTo>
                  <a:cubicBezTo>
                    <a:pt x="1732" y="2588"/>
                    <a:pt x="1732" y="2588"/>
                    <a:pt x="1732" y="2588"/>
                  </a:cubicBezTo>
                  <a:cubicBezTo>
                    <a:pt x="1696" y="2588"/>
                    <a:pt x="1660" y="2588"/>
                    <a:pt x="1624" y="2588"/>
                  </a:cubicBezTo>
                  <a:cubicBezTo>
                    <a:pt x="1647" y="2549"/>
                    <a:pt x="1671" y="2510"/>
                    <a:pt x="1696" y="2471"/>
                  </a:cubicBezTo>
                  <a:cubicBezTo>
                    <a:pt x="1697" y="2481"/>
                    <a:pt x="1702" y="2492"/>
                    <a:pt x="1709" y="2506"/>
                  </a:cubicBezTo>
                  <a:cubicBezTo>
                    <a:pt x="1712" y="2511"/>
                    <a:pt x="1712" y="2511"/>
                    <a:pt x="1712" y="2511"/>
                  </a:cubicBezTo>
                  <a:cubicBezTo>
                    <a:pt x="1715" y="2515"/>
                    <a:pt x="1715" y="2515"/>
                    <a:pt x="1715" y="2515"/>
                  </a:cubicBezTo>
                  <a:cubicBezTo>
                    <a:pt x="1715" y="2519"/>
                    <a:pt x="1715" y="2519"/>
                    <a:pt x="1715" y="2519"/>
                  </a:cubicBezTo>
                  <a:cubicBezTo>
                    <a:pt x="1715" y="2519"/>
                    <a:pt x="1715" y="2519"/>
                    <a:pt x="1719" y="2526"/>
                  </a:cubicBezTo>
                  <a:cubicBezTo>
                    <a:pt x="1719" y="2526"/>
                    <a:pt x="1719" y="2527"/>
                    <a:pt x="1723" y="2533"/>
                  </a:cubicBezTo>
                  <a:cubicBezTo>
                    <a:pt x="1727" y="2540"/>
                    <a:pt x="1727" y="2540"/>
                    <a:pt x="1727" y="2540"/>
                  </a:cubicBezTo>
                  <a:cubicBezTo>
                    <a:pt x="1731" y="2547"/>
                    <a:pt x="1731" y="2547"/>
                    <a:pt x="1731" y="2547"/>
                  </a:cubicBezTo>
                  <a:cubicBezTo>
                    <a:pt x="1739" y="2562"/>
                    <a:pt x="1748" y="2576"/>
                    <a:pt x="1757" y="2590"/>
                  </a:cubicBezTo>
                  <a:lnTo>
                    <a:pt x="1745" y="2588"/>
                  </a:lnTo>
                  <a:close/>
                  <a:moveTo>
                    <a:pt x="1722" y="2266"/>
                  </a:moveTo>
                  <a:cubicBezTo>
                    <a:pt x="1718" y="2239"/>
                    <a:pt x="1716" y="2211"/>
                    <a:pt x="1716" y="2182"/>
                  </a:cubicBezTo>
                  <a:cubicBezTo>
                    <a:pt x="1843" y="2185"/>
                    <a:pt x="1843" y="2185"/>
                    <a:pt x="1843" y="2185"/>
                  </a:cubicBezTo>
                  <a:cubicBezTo>
                    <a:pt x="1995" y="2185"/>
                    <a:pt x="1995" y="2185"/>
                    <a:pt x="1995" y="2185"/>
                  </a:cubicBezTo>
                  <a:cubicBezTo>
                    <a:pt x="1994" y="2201"/>
                    <a:pt x="1996" y="2221"/>
                    <a:pt x="2000" y="2244"/>
                  </a:cubicBezTo>
                  <a:cubicBezTo>
                    <a:pt x="1737" y="2342"/>
                    <a:pt x="1737" y="2342"/>
                    <a:pt x="1737" y="2342"/>
                  </a:cubicBezTo>
                  <a:cubicBezTo>
                    <a:pt x="1730" y="2315"/>
                    <a:pt x="1725" y="2289"/>
                    <a:pt x="1722" y="2266"/>
                  </a:cubicBezTo>
                  <a:close/>
                  <a:moveTo>
                    <a:pt x="1995" y="2119"/>
                  </a:moveTo>
                  <a:cubicBezTo>
                    <a:pt x="1747" y="2117"/>
                    <a:pt x="1747" y="2117"/>
                    <a:pt x="1747" y="2117"/>
                  </a:cubicBezTo>
                  <a:cubicBezTo>
                    <a:pt x="1718" y="2117"/>
                    <a:pt x="1718" y="2117"/>
                    <a:pt x="1718" y="2117"/>
                  </a:cubicBezTo>
                  <a:cubicBezTo>
                    <a:pt x="1719" y="2106"/>
                    <a:pt x="1720" y="2094"/>
                    <a:pt x="1721" y="2082"/>
                  </a:cubicBezTo>
                  <a:cubicBezTo>
                    <a:pt x="1728" y="2035"/>
                    <a:pt x="1740" y="1987"/>
                    <a:pt x="1757" y="1940"/>
                  </a:cubicBezTo>
                  <a:cubicBezTo>
                    <a:pt x="2015" y="2036"/>
                    <a:pt x="2015" y="2036"/>
                    <a:pt x="2015" y="2036"/>
                  </a:cubicBezTo>
                  <a:cubicBezTo>
                    <a:pt x="2005" y="2062"/>
                    <a:pt x="1998" y="2090"/>
                    <a:pt x="1995" y="2119"/>
                  </a:cubicBezTo>
                  <a:close/>
                  <a:moveTo>
                    <a:pt x="1781" y="1880"/>
                  </a:moveTo>
                  <a:cubicBezTo>
                    <a:pt x="1804" y="1837"/>
                    <a:pt x="1829" y="1796"/>
                    <a:pt x="1858" y="1759"/>
                  </a:cubicBezTo>
                  <a:cubicBezTo>
                    <a:pt x="1872" y="1741"/>
                    <a:pt x="1888" y="1723"/>
                    <a:pt x="1904" y="1707"/>
                  </a:cubicBezTo>
                  <a:cubicBezTo>
                    <a:pt x="1924" y="1729"/>
                    <a:pt x="1924" y="1729"/>
                    <a:pt x="1924" y="1729"/>
                  </a:cubicBezTo>
                  <a:cubicBezTo>
                    <a:pt x="1952" y="1757"/>
                    <a:pt x="1952" y="1757"/>
                    <a:pt x="1952" y="1757"/>
                  </a:cubicBezTo>
                  <a:cubicBezTo>
                    <a:pt x="2071" y="1876"/>
                    <a:pt x="2071" y="1876"/>
                    <a:pt x="2071" y="1876"/>
                  </a:cubicBezTo>
                  <a:cubicBezTo>
                    <a:pt x="2095" y="1900"/>
                    <a:pt x="2095" y="1900"/>
                    <a:pt x="2095" y="1900"/>
                  </a:cubicBezTo>
                  <a:cubicBezTo>
                    <a:pt x="2075" y="1920"/>
                    <a:pt x="2056" y="1945"/>
                    <a:pt x="2040" y="1975"/>
                  </a:cubicBezTo>
                  <a:lnTo>
                    <a:pt x="1781" y="1880"/>
                  </a:lnTo>
                  <a:close/>
                  <a:moveTo>
                    <a:pt x="2056" y="1448"/>
                  </a:moveTo>
                  <a:cubicBezTo>
                    <a:pt x="2014" y="1429"/>
                    <a:pt x="1971" y="1406"/>
                    <a:pt x="1922" y="1381"/>
                  </a:cubicBezTo>
                  <a:cubicBezTo>
                    <a:pt x="1921" y="1347"/>
                    <a:pt x="1918" y="1312"/>
                    <a:pt x="1915" y="1277"/>
                  </a:cubicBezTo>
                  <a:cubicBezTo>
                    <a:pt x="1910" y="1217"/>
                    <a:pt x="1910" y="1217"/>
                    <a:pt x="1910" y="1217"/>
                  </a:cubicBezTo>
                  <a:cubicBezTo>
                    <a:pt x="1903" y="1143"/>
                    <a:pt x="1897" y="1076"/>
                    <a:pt x="1894" y="1010"/>
                  </a:cubicBezTo>
                  <a:lnTo>
                    <a:pt x="2056" y="1448"/>
                  </a:lnTo>
                  <a:close/>
                  <a:moveTo>
                    <a:pt x="1978" y="1052"/>
                  </a:moveTo>
                  <a:cubicBezTo>
                    <a:pt x="2002" y="1095"/>
                    <a:pt x="2035" y="1141"/>
                    <a:pt x="2082" y="1198"/>
                  </a:cubicBezTo>
                  <a:cubicBezTo>
                    <a:pt x="2105" y="1226"/>
                    <a:pt x="2128" y="1252"/>
                    <a:pt x="2150" y="1277"/>
                  </a:cubicBezTo>
                  <a:cubicBezTo>
                    <a:pt x="2136" y="1320"/>
                    <a:pt x="2123" y="1362"/>
                    <a:pt x="2112" y="1407"/>
                  </a:cubicBezTo>
                  <a:lnTo>
                    <a:pt x="1978" y="1052"/>
                  </a:lnTo>
                  <a:close/>
                  <a:moveTo>
                    <a:pt x="2029" y="1509"/>
                  </a:moveTo>
                  <a:cubicBezTo>
                    <a:pt x="1996" y="1524"/>
                    <a:pt x="1961" y="1546"/>
                    <a:pt x="1925" y="1574"/>
                  </a:cubicBezTo>
                  <a:cubicBezTo>
                    <a:pt x="1927" y="1534"/>
                    <a:pt x="1927" y="1495"/>
                    <a:pt x="1926" y="1456"/>
                  </a:cubicBezTo>
                  <a:cubicBezTo>
                    <a:pt x="1955" y="1473"/>
                    <a:pt x="1988" y="1490"/>
                    <a:pt x="2029" y="1509"/>
                  </a:cubicBezTo>
                  <a:close/>
                  <a:moveTo>
                    <a:pt x="1949" y="1660"/>
                  </a:moveTo>
                  <a:cubicBezTo>
                    <a:pt x="1956" y="1657"/>
                    <a:pt x="1956" y="1657"/>
                    <a:pt x="1956" y="1657"/>
                  </a:cubicBezTo>
                  <a:cubicBezTo>
                    <a:pt x="1973" y="1642"/>
                    <a:pt x="1973" y="1642"/>
                    <a:pt x="1973" y="1642"/>
                  </a:cubicBezTo>
                  <a:cubicBezTo>
                    <a:pt x="2015" y="1611"/>
                    <a:pt x="2056" y="1585"/>
                    <a:pt x="2101" y="1563"/>
                  </a:cubicBezTo>
                  <a:cubicBezTo>
                    <a:pt x="2124" y="1630"/>
                    <a:pt x="2124" y="1630"/>
                    <a:pt x="2124" y="1630"/>
                  </a:cubicBezTo>
                  <a:cubicBezTo>
                    <a:pt x="2137" y="1663"/>
                    <a:pt x="2137" y="1663"/>
                    <a:pt x="2137" y="1663"/>
                  </a:cubicBezTo>
                  <a:cubicBezTo>
                    <a:pt x="2166" y="1741"/>
                    <a:pt x="2166" y="1741"/>
                    <a:pt x="2166" y="1741"/>
                  </a:cubicBezTo>
                  <a:cubicBezTo>
                    <a:pt x="2196" y="1819"/>
                    <a:pt x="2196" y="1819"/>
                    <a:pt x="2196" y="1819"/>
                  </a:cubicBezTo>
                  <a:cubicBezTo>
                    <a:pt x="2179" y="1827"/>
                    <a:pt x="2160" y="1838"/>
                    <a:pt x="2142" y="1853"/>
                  </a:cubicBezTo>
                  <a:lnTo>
                    <a:pt x="1949" y="1660"/>
                  </a:lnTo>
                  <a:close/>
                  <a:moveTo>
                    <a:pt x="2337" y="1568"/>
                  </a:moveTo>
                  <a:cubicBezTo>
                    <a:pt x="2337" y="1772"/>
                    <a:pt x="2337" y="1772"/>
                    <a:pt x="2337" y="1772"/>
                  </a:cubicBezTo>
                  <a:cubicBezTo>
                    <a:pt x="2311" y="1773"/>
                    <a:pt x="2284" y="1780"/>
                    <a:pt x="2256" y="1790"/>
                  </a:cubicBezTo>
                  <a:cubicBezTo>
                    <a:pt x="2253" y="1782"/>
                    <a:pt x="2253" y="1782"/>
                    <a:pt x="2253" y="1782"/>
                  </a:cubicBezTo>
                  <a:cubicBezTo>
                    <a:pt x="2165" y="1550"/>
                    <a:pt x="2165" y="1550"/>
                    <a:pt x="2165" y="1550"/>
                  </a:cubicBezTo>
                  <a:cubicBezTo>
                    <a:pt x="2163" y="1543"/>
                    <a:pt x="2163" y="1543"/>
                    <a:pt x="2163" y="1543"/>
                  </a:cubicBezTo>
                  <a:cubicBezTo>
                    <a:pt x="2161" y="1537"/>
                    <a:pt x="2161" y="1537"/>
                    <a:pt x="2161" y="1537"/>
                  </a:cubicBezTo>
                  <a:cubicBezTo>
                    <a:pt x="2195" y="1527"/>
                    <a:pt x="2224" y="1519"/>
                    <a:pt x="2250" y="1514"/>
                  </a:cubicBezTo>
                  <a:cubicBezTo>
                    <a:pt x="2258" y="1511"/>
                    <a:pt x="2258" y="1511"/>
                    <a:pt x="2258" y="1511"/>
                  </a:cubicBezTo>
                  <a:cubicBezTo>
                    <a:pt x="2258" y="1512"/>
                    <a:pt x="2258" y="1512"/>
                    <a:pt x="2258" y="1512"/>
                  </a:cubicBezTo>
                  <a:cubicBezTo>
                    <a:pt x="2259" y="1512"/>
                    <a:pt x="2259" y="1512"/>
                    <a:pt x="2259" y="1512"/>
                  </a:cubicBezTo>
                  <a:cubicBezTo>
                    <a:pt x="2272" y="1509"/>
                    <a:pt x="2285" y="1507"/>
                    <a:pt x="2297" y="1505"/>
                  </a:cubicBezTo>
                  <a:cubicBezTo>
                    <a:pt x="2311" y="1503"/>
                    <a:pt x="2325" y="1502"/>
                    <a:pt x="2339" y="1501"/>
                  </a:cubicBezTo>
                  <a:lnTo>
                    <a:pt x="2337" y="1568"/>
                  </a:lnTo>
                  <a:close/>
                  <a:moveTo>
                    <a:pt x="2289" y="1423"/>
                  </a:moveTo>
                  <a:cubicBezTo>
                    <a:pt x="2282" y="1423"/>
                    <a:pt x="2275" y="1424"/>
                    <a:pt x="2268" y="1425"/>
                  </a:cubicBezTo>
                  <a:cubicBezTo>
                    <a:pt x="2234" y="1430"/>
                    <a:pt x="2202" y="1437"/>
                    <a:pt x="2171" y="1447"/>
                  </a:cubicBezTo>
                  <a:cubicBezTo>
                    <a:pt x="2180" y="1408"/>
                    <a:pt x="2190" y="1370"/>
                    <a:pt x="2202" y="1330"/>
                  </a:cubicBezTo>
                  <a:cubicBezTo>
                    <a:pt x="2227" y="1359"/>
                    <a:pt x="2257" y="1390"/>
                    <a:pt x="2294" y="1424"/>
                  </a:cubicBezTo>
                  <a:cubicBezTo>
                    <a:pt x="2292" y="1423"/>
                    <a:pt x="2291" y="1423"/>
                    <a:pt x="2289" y="1423"/>
                  </a:cubicBezTo>
                  <a:close/>
                  <a:moveTo>
                    <a:pt x="2173" y="1202"/>
                  </a:moveTo>
                  <a:cubicBezTo>
                    <a:pt x="2139" y="1162"/>
                    <a:pt x="2107" y="1124"/>
                    <a:pt x="2080" y="1087"/>
                  </a:cubicBezTo>
                  <a:cubicBezTo>
                    <a:pt x="2035" y="1028"/>
                    <a:pt x="2000" y="972"/>
                    <a:pt x="1971" y="917"/>
                  </a:cubicBezTo>
                  <a:cubicBezTo>
                    <a:pt x="1969" y="912"/>
                    <a:pt x="1966" y="906"/>
                    <a:pt x="1964" y="901"/>
                  </a:cubicBezTo>
                  <a:cubicBezTo>
                    <a:pt x="2041" y="878"/>
                    <a:pt x="2120" y="859"/>
                    <a:pt x="2198" y="848"/>
                  </a:cubicBezTo>
                  <a:cubicBezTo>
                    <a:pt x="2234" y="844"/>
                    <a:pt x="2269" y="841"/>
                    <a:pt x="2303" y="839"/>
                  </a:cubicBezTo>
                  <a:cubicBezTo>
                    <a:pt x="2284" y="890"/>
                    <a:pt x="2265" y="942"/>
                    <a:pt x="2246" y="994"/>
                  </a:cubicBezTo>
                  <a:cubicBezTo>
                    <a:pt x="2238" y="1017"/>
                    <a:pt x="2238" y="1017"/>
                    <a:pt x="2238" y="1017"/>
                  </a:cubicBezTo>
                  <a:cubicBezTo>
                    <a:pt x="2235" y="1024"/>
                    <a:pt x="2235" y="1024"/>
                    <a:pt x="2235" y="1024"/>
                  </a:cubicBezTo>
                  <a:cubicBezTo>
                    <a:pt x="2214" y="1083"/>
                    <a:pt x="2193" y="1143"/>
                    <a:pt x="2173" y="1202"/>
                  </a:cubicBezTo>
                  <a:close/>
                  <a:moveTo>
                    <a:pt x="1327" y="417"/>
                  </a:moveTo>
                  <a:cubicBezTo>
                    <a:pt x="1418" y="418"/>
                    <a:pt x="1418" y="418"/>
                    <a:pt x="1418" y="418"/>
                  </a:cubicBezTo>
                  <a:cubicBezTo>
                    <a:pt x="1415" y="424"/>
                    <a:pt x="1415" y="424"/>
                    <a:pt x="1415" y="424"/>
                  </a:cubicBezTo>
                  <a:cubicBezTo>
                    <a:pt x="1415" y="430"/>
                    <a:pt x="1415" y="430"/>
                    <a:pt x="1415" y="430"/>
                  </a:cubicBezTo>
                  <a:cubicBezTo>
                    <a:pt x="1414" y="436"/>
                    <a:pt x="1414" y="436"/>
                    <a:pt x="1414" y="436"/>
                  </a:cubicBezTo>
                  <a:cubicBezTo>
                    <a:pt x="1413" y="448"/>
                    <a:pt x="1410" y="460"/>
                    <a:pt x="1405" y="474"/>
                  </a:cubicBezTo>
                  <a:cubicBezTo>
                    <a:pt x="1400" y="484"/>
                    <a:pt x="1395" y="493"/>
                    <a:pt x="1390" y="499"/>
                  </a:cubicBezTo>
                  <a:cubicBezTo>
                    <a:pt x="1385" y="505"/>
                    <a:pt x="1379" y="511"/>
                    <a:pt x="1373" y="516"/>
                  </a:cubicBezTo>
                  <a:cubicBezTo>
                    <a:pt x="1368" y="521"/>
                    <a:pt x="1362" y="524"/>
                    <a:pt x="1354" y="528"/>
                  </a:cubicBezTo>
                  <a:cubicBezTo>
                    <a:pt x="1347" y="530"/>
                    <a:pt x="1339" y="532"/>
                    <a:pt x="1332" y="534"/>
                  </a:cubicBezTo>
                  <a:cubicBezTo>
                    <a:pt x="1328" y="534"/>
                    <a:pt x="1325" y="534"/>
                    <a:pt x="1321" y="534"/>
                  </a:cubicBezTo>
                  <a:cubicBezTo>
                    <a:pt x="1317" y="534"/>
                    <a:pt x="1313" y="534"/>
                    <a:pt x="1308" y="533"/>
                  </a:cubicBezTo>
                  <a:cubicBezTo>
                    <a:pt x="1302" y="532"/>
                    <a:pt x="1294" y="530"/>
                    <a:pt x="1287" y="527"/>
                  </a:cubicBezTo>
                  <a:cubicBezTo>
                    <a:pt x="1280" y="524"/>
                    <a:pt x="1273" y="520"/>
                    <a:pt x="1266" y="515"/>
                  </a:cubicBezTo>
                  <a:cubicBezTo>
                    <a:pt x="1258" y="508"/>
                    <a:pt x="1252" y="502"/>
                    <a:pt x="1247" y="496"/>
                  </a:cubicBezTo>
                  <a:cubicBezTo>
                    <a:pt x="1242" y="490"/>
                    <a:pt x="1238" y="483"/>
                    <a:pt x="1235" y="477"/>
                  </a:cubicBezTo>
                  <a:cubicBezTo>
                    <a:pt x="1268" y="455"/>
                    <a:pt x="1298" y="436"/>
                    <a:pt x="1327" y="417"/>
                  </a:cubicBezTo>
                  <a:close/>
                  <a:moveTo>
                    <a:pt x="1089" y="592"/>
                  </a:moveTo>
                  <a:cubicBezTo>
                    <a:pt x="1089" y="597"/>
                    <a:pt x="1092" y="602"/>
                    <a:pt x="1095" y="608"/>
                  </a:cubicBezTo>
                  <a:cubicBezTo>
                    <a:pt x="1111" y="634"/>
                    <a:pt x="1135" y="657"/>
                    <a:pt x="1164" y="675"/>
                  </a:cubicBezTo>
                  <a:cubicBezTo>
                    <a:pt x="1193" y="692"/>
                    <a:pt x="1229" y="704"/>
                    <a:pt x="1275" y="710"/>
                  </a:cubicBezTo>
                  <a:cubicBezTo>
                    <a:pt x="1286" y="712"/>
                    <a:pt x="1297" y="713"/>
                    <a:pt x="1309" y="713"/>
                  </a:cubicBezTo>
                  <a:cubicBezTo>
                    <a:pt x="1333" y="713"/>
                    <a:pt x="1358" y="710"/>
                    <a:pt x="1384" y="703"/>
                  </a:cubicBezTo>
                  <a:cubicBezTo>
                    <a:pt x="1399" y="700"/>
                    <a:pt x="1416" y="694"/>
                    <a:pt x="1437" y="684"/>
                  </a:cubicBezTo>
                  <a:cubicBezTo>
                    <a:pt x="1452" y="677"/>
                    <a:pt x="1467" y="667"/>
                    <a:pt x="1487" y="651"/>
                  </a:cubicBezTo>
                  <a:cubicBezTo>
                    <a:pt x="1517" y="627"/>
                    <a:pt x="1540" y="591"/>
                    <a:pt x="1556" y="546"/>
                  </a:cubicBezTo>
                  <a:cubicBezTo>
                    <a:pt x="1564" y="523"/>
                    <a:pt x="1567" y="500"/>
                    <a:pt x="1569" y="480"/>
                  </a:cubicBezTo>
                  <a:cubicBezTo>
                    <a:pt x="1572" y="460"/>
                    <a:pt x="1573" y="440"/>
                    <a:pt x="1571" y="416"/>
                  </a:cubicBezTo>
                  <a:cubicBezTo>
                    <a:pt x="1586" y="418"/>
                    <a:pt x="1586" y="418"/>
                    <a:pt x="1586" y="418"/>
                  </a:cubicBezTo>
                  <a:cubicBezTo>
                    <a:pt x="1586" y="418"/>
                    <a:pt x="1586" y="418"/>
                    <a:pt x="1586" y="418"/>
                  </a:cubicBezTo>
                  <a:cubicBezTo>
                    <a:pt x="1586" y="418"/>
                    <a:pt x="1586" y="418"/>
                    <a:pt x="1586" y="418"/>
                  </a:cubicBezTo>
                  <a:cubicBezTo>
                    <a:pt x="1588" y="278"/>
                    <a:pt x="1588" y="278"/>
                    <a:pt x="1588" y="278"/>
                  </a:cubicBezTo>
                  <a:cubicBezTo>
                    <a:pt x="1593" y="277"/>
                    <a:pt x="1599" y="275"/>
                    <a:pt x="1605" y="272"/>
                  </a:cubicBezTo>
                  <a:cubicBezTo>
                    <a:pt x="1612" y="269"/>
                    <a:pt x="1612" y="269"/>
                    <a:pt x="1612" y="269"/>
                  </a:cubicBezTo>
                  <a:cubicBezTo>
                    <a:pt x="1611" y="270"/>
                    <a:pt x="1612" y="272"/>
                    <a:pt x="1613" y="274"/>
                  </a:cubicBezTo>
                  <a:cubicBezTo>
                    <a:pt x="1835" y="865"/>
                    <a:pt x="1835" y="865"/>
                    <a:pt x="1835" y="865"/>
                  </a:cubicBezTo>
                  <a:cubicBezTo>
                    <a:pt x="1830" y="865"/>
                    <a:pt x="1824" y="868"/>
                    <a:pt x="1818" y="871"/>
                  </a:cubicBezTo>
                  <a:cubicBezTo>
                    <a:pt x="1751" y="899"/>
                    <a:pt x="1686" y="935"/>
                    <a:pt x="1623" y="977"/>
                  </a:cubicBezTo>
                  <a:cubicBezTo>
                    <a:pt x="1593" y="996"/>
                    <a:pt x="1563" y="1018"/>
                    <a:pt x="1534" y="1041"/>
                  </a:cubicBezTo>
                  <a:cubicBezTo>
                    <a:pt x="1529" y="1045"/>
                    <a:pt x="1529" y="1045"/>
                    <a:pt x="1529" y="1045"/>
                  </a:cubicBezTo>
                  <a:cubicBezTo>
                    <a:pt x="1507" y="1062"/>
                    <a:pt x="1507" y="1062"/>
                    <a:pt x="1507" y="1062"/>
                  </a:cubicBezTo>
                  <a:cubicBezTo>
                    <a:pt x="1479" y="1084"/>
                    <a:pt x="1451" y="1109"/>
                    <a:pt x="1423" y="1136"/>
                  </a:cubicBezTo>
                  <a:cubicBezTo>
                    <a:pt x="980" y="691"/>
                    <a:pt x="980" y="691"/>
                    <a:pt x="980" y="691"/>
                  </a:cubicBezTo>
                  <a:cubicBezTo>
                    <a:pt x="1024" y="650"/>
                    <a:pt x="1058" y="619"/>
                    <a:pt x="1089" y="592"/>
                  </a:cubicBezTo>
                  <a:close/>
                  <a:moveTo>
                    <a:pt x="694" y="1051"/>
                  </a:moveTo>
                  <a:cubicBezTo>
                    <a:pt x="706" y="1033"/>
                    <a:pt x="706" y="1033"/>
                    <a:pt x="706" y="1033"/>
                  </a:cubicBezTo>
                  <a:cubicBezTo>
                    <a:pt x="715" y="1019"/>
                    <a:pt x="715" y="1019"/>
                    <a:pt x="715" y="1019"/>
                  </a:cubicBezTo>
                  <a:cubicBezTo>
                    <a:pt x="724" y="1006"/>
                    <a:pt x="724" y="1006"/>
                    <a:pt x="724" y="1006"/>
                  </a:cubicBezTo>
                  <a:cubicBezTo>
                    <a:pt x="728" y="999"/>
                    <a:pt x="728" y="999"/>
                    <a:pt x="728" y="999"/>
                  </a:cubicBezTo>
                  <a:cubicBezTo>
                    <a:pt x="733" y="992"/>
                    <a:pt x="733" y="992"/>
                    <a:pt x="733" y="992"/>
                  </a:cubicBezTo>
                  <a:cubicBezTo>
                    <a:pt x="738" y="984"/>
                    <a:pt x="738" y="984"/>
                    <a:pt x="738" y="984"/>
                  </a:cubicBezTo>
                  <a:cubicBezTo>
                    <a:pt x="744" y="974"/>
                    <a:pt x="744" y="974"/>
                    <a:pt x="744" y="974"/>
                  </a:cubicBezTo>
                  <a:cubicBezTo>
                    <a:pt x="750" y="966"/>
                    <a:pt x="750" y="966"/>
                    <a:pt x="750" y="966"/>
                  </a:cubicBezTo>
                  <a:cubicBezTo>
                    <a:pt x="758" y="955"/>
                    <a:pt x="758" y="955"/>
                    <a:pt x="758" y="955"/>
                  </a:cubicBezTo>
                  <a:cubicBezTo>
                    <a:pt x="786" y="952"/>
                    <a:pt x="786" y="952"/>
                    <a:pt x="786" y="952"/>
                  </a:cubicBezTo>
                  <a:cubicBezTo>
                    <a:pt x="784" y="957"/>
                    <a:pt x="784" y="957"/>
                    <a:pt x="784" y="957"/>
                  </a:cubicBezTo>
                  <a:cubicBezTo>
                    <a:pt x="783" y="970"/>
                    <a:pt x="783" y="970"/>
                    <a:pt x="783" y="970"/>
                  </a:cubicBezTo>
                  <a:cubicBezTo>
                    <a:pt x="781" y="982"/>
                    <a:pt x="778" y="994"/>
                    <a:pt x="774" y="1008"/>
                  </a:cubicBezTo>
                  <a:cubicBezTo>
                    <a:pt x="769" y="1018"/>
                    <a:pt x="764" y="1026"/>
                    <a:pt x="759" y="1033"/>
                  </a:cubicBezTo>
                  <a:cubicBezTo>
                    <a:pt x="754" y="1039"/>
                    <a:pt x="748" y="1045"/>
                    <a:pt x="742" y="1050"/>
                  </a:cubicBezTo>
                  <a:cubicBezTo>
                    <a:pt x="736" y="1055"/>
                    <a:pt x="730" y="1058"/>
                    <a:pt x="723" y="1062"/>
                  </a:cubicBezTo>
                  <a:cubicBezTo>
                    <a:pt x="716" y="1064"/>
                    <a:pt x="708" y="1066"/>
                    <a:pt x="701" y="1068"/>
                  </a:cubicBezTo>
                  <a:cubicBezTo>
                    <a:pt x="697" y="1068"/>
                    <a:pt x="694" y="1068"/>
                    <a:pt x="690" y="1068"/>
                  </a:cubicBezTo>
                  <a:cubicBezTo>
                    <a:pt x="690" y="1068"/>
                    <a:pt x="690" y="1068"/>
                    <a:pt x="690" y="1068"/>
                  </a:cubicBezTo>
                  <a:cubicBezTo>
                    <a:pt x="687" y="1068"/>
                    <a:pt x="684" y="1068"/>
                    <a:pt x="681" y="1068"/>
                  </a:cubicBezTo>
                  <a:cubicBezTo>
                    <a:pt x="686" y="1064"/>
                    <a:pt x="690" y="1057"/>
                    <a:pt x="694" y="1051"/>
                  </a:cubicBezTo>
                  <a:close/>
                  <a:moveTo>
                    <a:pt x="624" y="952"/>
                  </a:moveTo>
                  <a:cubicBezTo>
                    <a:pt x="614" y="962"/>
                    <a:pt x="605" y="976"/>
                    <a:pt x="595" y="991"/>
                  </a:cubicBezTo>
                  <a:cubicBezTo>
                    <a:pt x="592" y="979"/>
                    <a:pt x="589" y="968"/>
                    <a:pt x="587" y="956"/>
                  </a:cubicBezTo>
                  <a:cubicBezTo>
                    <a:pt x="587" y="950"/>
                    <a:pt x="587" y="950"/>
                    <a:pt x="587" y="950"/>
                  </a:cubicBezTo>
                  <a:lnTo>
                    <a:pt x="624" y="952"/>
                  </a:lnTo>
                  <a:close/>
                  <a:moveTo>
                    <a:pt x="528" y="1382"/>
                  </a:moveTo>
                  <a:cubicBezTo>
                    <a:pt x="548" y="1332"/>
                    <a:pt x="548" y="1332"/>
                    <a:pt x="548" y="1332"/>
                  </a:cubicBezTo>
                  <a:cubicBezTo>
                    <a:pt x="562" y="1300"/>
                    <a:pt x="577" y="1266"/>
                    <a:pt x="594" y="1233"/>
                  </a:cubicBezTo>
                  <a:cubicBezTo>
                    <a:pt x="606" y="1238"/>
                    <a:pt x="622" y="1241"/>
                    <a:pt x="643" y="1244"/>
                  </a:cubicBezTo>
                  <a:cubicBezTo>
                    <a:pt x="655" y="1246"/>
                    <a:pt x="666" y="1247"/>
                    <a:pt x="678" y="1247"/>
                  </a:cubicBezTo>
                  <a:cubicBezTo>
                    <a:pt x="702" y="1247"/>
                    <a:pt x="727" y="1243"/>
                    <a:pt x="753" y="1237"/>
                  </a:cubicBezTo>
                  <a:cubicBezTo>
                    <a:pt x="770" y="1233"/>
                    <a:pt x="786" y="1227"/>
                    <a:pt x="805" y="1218"/>
                  </a:cubicBezTo>
                  <a:cubicBezTo>
                    <a:pt x="822" y="1210"/>
                    <a:pt x="837" y="1200"/>
                    <a:pt x="856" y="1185"/>
                  </a:cubicBezTo>
                  <a:cubicBezTo>
                    <a:pt x="885" y="1161"/>
                    <a:pt x="909" y="1126"/>
                    <a:pt x="925" y="1080"/>
                  </a:cubicBezTo>
                  <a:cubicBezTo>
                    <a:pt x="932" y="1058"/>
                    <a:pt x="936" y="1035"/>
                    <a:pt x="938" y="1014"/>
                  </a:cubicBezTo>
                  <a:cubicBezTo>
                    <a:pt x="941" y="994"/>
                    <a:pt x="941" y="973"/>
                    <a:pt x="940" y="950"/>
                  </a:cubicBezTo>
                  <a:cubicBezTo>
                    <a:pt x="955" y="952"/>
                    <a:pt x="955" y="952"/>
                    <a:pt x="955" y="952"/>
                  </a:cubicBezTo>
                  <a:cubicBezTo>
                    <a:pt x="955" y="952"/>
                    <a:pt x="955" y="952"/>
                    <a:pt x="955" y="952"/>
                  </a:cubicBezTo>
                  <a:cubicBezTo>
                    <a:pt x="955" y="952"/>
                    <a:pt x="955" y="952"/>
                    <a:pt x="955" y="952"/>
                  </a:cubicBezTo>
                  <a:cubicBezTo>
                    <a:pt x="956" y="769"/>
                    <a:pt x="956" y="769"/>
                    <a:pt x="956" y="769"/>
                  </a:cubicBezTo>
                  <a:cubicBezTo>
                    <a:pt x="906" y="767"/>
                    <a:pt x="906" y="767"/>
                    <a:pt x="906" y="767"/>
                  </a:cubicBezTo>
                  <a:cubicBezTo>
                    <a:pt x="915" y="761"/>
                    <a:pt x="922" y="753"/>
                    <a:pt x="930" y="745"/>
                  </a:cubicBezTo>
                  <a:cubicBezTo>
                    <a:pt x="936" y="739"/>
                    <a:pt x="936" y="739"/>
                    <a:pt x="936" y="739"/>
                  </a:cubicBezTo>
                  <a:cubicBezTo>
                    <a:pt x="1379" y="1184"/>
                    <a:pt x="1379" y="1184"/>
                    <a:pt x="1379" y="1184"/>
                  </a:cubicBezTo>
                  <a:cubicBezTo>
                    <a:pt x="1356" y="1205"/>
                    <a:pt x="1332" y="1232"/>
                    <a:pt x="1307" y="1264"/>
                  </a:cubicBezTo>
                  <a:cubicBezTo>
                    <a:pt x="1296" y="1278"/>
                    <a:pt x="1285" y="1292"/>
                    <a:pt x="1274" y="1306"/>
                  </a:cubicBezTo>
                  <a:cubicBezTo>
                    <a:pt x="1261" y="1324"/>
                    <a:pt x="1250" y="1340"/>
                    <a:pt x="1240" y="1355"/>
                  </a:cubicBezTo>
                  <a:cubicBezTo>
                    <a:pt x="1189" y="1430"/>
                    <a:pt x="1145" y="1512"/>
                    <a:pt x="1109" y="1599"/>
                  </a:cubicBezTo>
                  <a:cubicBezTo>
                    <a:pt x="1105" y="1610"/>
                    <a:pt x="1100" y="1620"/>
                    <a:pt x="1096" y="1631"/>
                  </a:cubicBezTo>
                  <a:cubicBezTo>
                    <a:pt x="694" y="1482"/>
                    <a:pt x="694" y="1482"/>
                    <a:pt x="694" y="1482"/>
                  </a:cubicBezTo>
                  <a:cubicBezTo>
                    <a:pt x="514" y="1416"/>
                    <a:pt x="514" y="1416"/>
                    <a:pt x="514" y="1416"/>
                  </a:cubicBezTo>
                  <a:lnTo>
                    <a:pt x="528" y="1382"/>
                  </a:lnTo>
                  <a:close/>
                  <a:moveTo>
                    <a:pt x="490" y="1491"/>
                  </a:moveTo>
                  <a:cubicBezTo>
                    <a:pt x="492" y="1485"/>
                    <a:pt x="492" y="1485"/>
                    <a:pt x="492" y="1485"/>
                  </a:cubicBezTo>
                  <a:cubicBezTo>
                    <a:pt x="494" y="1478"/>
                    <a:pt x="494" y="1478"/>
                    <a:pt x="494" y="1478"/>
                  </a:cubicBezTo>
                  <a:cubicBezTo>
                    <a:pt x="612" y="1522"/>
                    <a:pt x="612" y="1522"/>
                    <a:pt x="612" y="1522"/>
                  </a:cubicBezTo>
                  <a:cubicBezTo>
                    <a:pt x="479" y="1521"/>
                    <a:pt x="479" y="1521"/>
                    <a:pt x="479" y="1521"/>
                  </a:cubicBezTo>
                  <a:cubicBezTo>
                    <a:pt x="483" y="1512"/>
                    <a:pt x="487" y="1501"/>
                    <a:pt x="490" y="1491"/>
                  </a:cubicBezTo>
                  <a:close/>
                  <a:moveTo>
                    <a:pt x="434" y="1704"/>
                  </a:moveTo>
                  <a:cubicBezTo>
                    <a:pt x="446" y="1705"/>
                    <a:pt x="446" y="1705"/>
                    <a:pt x="446" y="1705"/>
                  </a:cubicBezTo>
                  <a:cubicBezTo>
                    <a:pt x="444" y="1712"/>
                    <a:pt x="444" y="1712"/>
                    <a:pt x="444" y="1712"/>
                  </a:cubicBezTo>
                  <a:cubicBezTo>
                    <a:pt x="444" y="1718"/>
                    <a:pt x="444" y="1718"/>
                    <a:pt x="444" y="1718"/>
                  </a:cubicBezTo>
                  <a:cubicBezTo>
                    <a:pt x="443" y="1723"/>
                    <a:pt x="443" y="1723"/>
                    <a:pt x="443" y="1723"/>
                  </a:cubicBezTo>
                  <a:cubicBezTo>
                    <a:pt x="441" y="1735"/>
                    <a:pt x="438" y="1748"/>
                    <a:pt x="433" y="1761"/>
                  </a:cubicBezTo>
                  <a:cubicBezTo>
                    <a:pt x="429" y="1771"/>
                    <a:pt x="424" y="1780"/>
                    <a:pt x="419" y="1787"/>
                  </a:cubicBezTo>
                  <a:cubicBezTo>
                    <a:pt x="418" y="1787"/>
                    <a:pt x="418" y="1787"/>
                    <a:pt x="418" y="1787"/>
                  </a:cubicBezTo>
                  <a:cubicBezTo>
                    <a:pt x="423" y="1760"/>
                    <a:pt x="428" y="1732"/>
                    <a:pt x="434" y="1704"/>
                  </a:cubicBezTo>
                  <a:close/>
                  <a:moveTo>
                    <a:pt x="394" y="2082"/>
                  </a:moveTo>
                  <a:cubicBezTo>
                    <a:pt x="395" y="2066"/>
                    <a:pt x="395" y="2050"/>
                    <a:pt x="396" y="2034"/>
                  </a:cubicBezTo>
                  <a:cubicBezTo>
                    <a:pt x="396" y="2026"/>
                    <a:pt x="396" y="2026"/>
                    <a:pt x="396" y="2026"/>
                  </a:cubicBezTo>
                  <a:cubicBezTo>
                    <a:pt x="396" y="2019"/>
                    <a:pt x="396" y="2019"/>
                    <a:pt x="396" y="2019"/>
                  </a:cubicBezTo>
                  <a:cubicBezTo>
                    <a:pt x="396" y="2009"/>
                    <a:pt x="396" y="2009"/>
                    <a:pt x="396" y="2009"/>
                  </a:cubicBezTo>
                  <a:cubicBezTo>
                    <a:pt x="397" y="2000"/>
                    <a:pt x="397" y="2000"/>
                    <a:pt x="397" y="2000"/>
                  </a:cubicBezTo>
                  <a:cubicBezTo>
                    <a:pt x="397" y="1994"/>
                    <a:pt x="397" y="1994"/>
                    <a:pt x="397" y="1994"/>
                  </a:cubicBezTo>
                  <a:cubicBezTo>
                    <a:pt x="397" y="1994"/>
                    <a:pt x="397" y="1994"/>
                    <a:pt x="398" y="1994"/>
                  </a:cubicBezTo>
                  <a:cubicBezTo>
                    <a:pt x="401" y="1994"/>
                    <a:pt x="404" y="1993"/>
                    <a:pt x="408" y="1992"/>
                  </a:cubicBezTo>
                  <a:cubicBezTo>
                    <a:pt x="428" y="1987"/>
                    <a:pt x="444" y="1982"/>
                    <a:pt x="465" y="1972"/>
                  </a:cubicBezTo>
                  <a:cubicBezTo>
                    <a:pt x="480" y="1965"/>
                    <a:pt x="495" y="1955"/>
                    <a:pt x="516" y="1939"/>
                  </a:cubicBezTo>
                  <a:cubicBezTo>
                    <a:pt x="546" y="1915"/>
                    <a:pt x="569" y="1879"/>
                    <a:pt x="584" y="1833"/>
                  </a:cubicBezTo>
                  <a:cubicBezTo>
                    <a:pt x="592" y="1812"/>
                    <a:pt x="595" y="1791"/>
                    <a:pt x="598" y="1768"/>
                  </a:cubicBezTo>
                  <a:cubicBezTo>
                    <a:pt x="601" y="1748"/>
                    <a:pt x="601" y="1728"/>
                    <a:pt x="600" y="1703"/>
                  </a:cubicBezTo>
                  <a:cubicBezTo>
                    <a:pt x="615" y="1705"/>
                    <a:pt x="615" y="1705"/>
                    <a:pt x="615" y="1705"/>
                  </a:cubicBezTo>
                  <a:cubicBezTo>
                    <a:pt x="615" y="1705"/>
                    <a:pt x="615" y="1705"/>
                    <a:pt x="615" y="1705"/>
                  </a:cubicBezTo>
                  <a:cubicBezTo>
                    <a:pt x="615" y="1705"/>
                    <a:pt x="615" y="1705"/>
                    <a:pt x="615" y="1705"/>
                  </a:cubicBezTo>
                  <a:cubicBezTo>
                    <a:pt x="616" y="1523"/>
                    <a:pt x="616" y="1523"/>
                    <a:pt x="616" y="1523"/>
                  </a:cubicBezTo>
                  <a:cubicBezTo>
                    <a:pt x="1076" y="1693"/>
                    <a:pt x="1076" y="1693"/>
                    <a:pt x="1076" y="1693"/>
                  </a:cubicBezTo>
                  <a:cubicBezTo>
                    <a:pt x="1070" y="1706"/>
                    <a:pt x="1070" y="1706"/>
                    <a:pt x="1070" y="1706"/>
                  </a:cubicBezTo>
                  <a:cubicBezTo>
                    <a:pt x="1067" y="1713"/>
                    <a:pt x="1067" y="1713"/>
                    <a:pt x="1067" y="1713"/>
                  </a:cubicBezTo>
                  <a:cubicBezTo>
                    <a:pt x="1038" y="1807"/>
                    <a:pt x="1019" y="1906"/>
                    <a:pt x="1011" y="2005"/>
                  </a:cubicBezTo>
                  <a:cubicBezTo>
                    <a:pt x="1008" y="2044"/>
                    <a:pt x="1006" y="2082"/>
                    <a:pt x="1006" y="2119"/>
                  </a:cubicBezTo>
                  <a:cubicBezTo>
                    <a:pt x="393" y="2117"/>
                    <a:pt x="393" y="2117"/>
                    <a:pt x="393" y="2117"/>
                  </a:cubicBezTo>
                  <a:lnTo>
                    <a:pt x="394" y="2082"/>
                  </a:lnTo>
                  <a:close/>
                  <a:moveTo>
                    <a:pt x="396" y="2203"/>
                  </a:moveTo>
                  <a:cubicBezTo>
                    <a:pt x="396" y="2182"/>
                    <a:pt x="396" y="2182"/>
                    <a:pt x="396" y="2182"/>
                  </a:cubicBezTo>
                  <a:cubicBezTo>
                    <a:pt x="1010" y="2185"/>
                    <a:pt x="1010" y="2185"/>
                    <a:pt x="1010" y="2185"/>
                  </a:cubicBezTo>
                  <a:cubicBezTo>
                    <a:pt x="1012" y="2245"/>
                    <a:pt x="1019" y="2308"/>
                    <a:pt x="1031" y="2372"/>
                  </a:cubicBezTo>
                  <a:cubicBezTo>
                    <a:pt x="1034" y="2389"/>
                    <a:pt x="1037" y="2406"/>
                    <a:pt x="1041" y="2422"/>
                  </a:cubicBezTo>
                  <a:cubicBezTo>
                    <a:pt x="1053" y="2478"/>
                    <a:pt x="1070" y="2534"/>
                    <a:pt x="1090" y="2588"/>
                  </a:cubicBezTo>
                  <a:cubicBezTo>
                    <a:pt x="520" y="2802"/>
                    <a:pt x="520" y="2802"/>
                    <a:pt x="520" y="2802"/>
                  </a:cubicBezTo>
                  <a:cubicBezTo>
                    <a:pt x="497" y="2734"/>
                    <a:pt x="476" y="2669"/>
                    <a:pt x="460" y="2606"/>
                  </a:cubicBezTo>
                  <a:cubicBezTo>
                    <a:pt x="482" y="2585"/>
                    <a:pt x="500" y="2555"/>
                    <a:pt x="514" y="2516"/>
                  </a:cubicBezTo>
                  <a:cubicBezTo>
                    <a:pt x="521" y="2494"/>
                    <a:pt x="525" y="2471"/>
                    <a:pt x="527" y="2450"/>
                  </a:cubicBezTo>
                  <a:cubicBezTo>
                    <a:pt x="530" y="2430"/>
                    <a:pt x="531" y="2409"/>
                    <a:pt x="530" y="2386"/>
                  </a:cubicBezTo>
                  <a:cubicBezTo>
                    <a:pt x="544" y="2388"/>
                    <a:pt x="544" y="2388"/>
                    <a:pt x="544" y="2388"/>
                  </a:cubicBezTo>
                  <a:cubicBezTo>
                    <a:pt x="544" y="2388"/>
                    <a:pt x="544" y="2388"/>
                    <a:pt x="544" y="2388"/>
                  </a:cubicBezTo>
                  <a:cubicBezTo>
                    <a:pt x="544" y="2388"/>
                    <a:pt x="544" y="2388"/>
                    <a:pt x="544" y="2388"/>
                  </a:cubicBezTo>
                  <a:cubicBezTo>
                    <a:pt x="546" y="2205"/>
                    <a:pt x="546" y="2205"/>
                    <a:pt x="546" y="2205"/>
                  </a:cubicBezTo>
                  <a:lnTo>
                    <a:pt x="396" y="2203"/>
                  </a:lnTo>
                  <a:close/>
                  <a:moveTo>
                    <a:pt x="587" y="3211"/>
                  </a:moveTo>
                  <a:cubicBezTo>
                    <a:pt x="578" y="3219"/>
                    <a:pt x="578" y="3219"/>
                    <a:pt x="578" y="3219"/>
                  </a:cubicBezTo>
                  <a:cubicBezTo>
                    <a:pt x="573" y="3223"/>
                    <a:pt x="567" y="3227"/>
                    <a:pt x="560" y="3231"/>
                  </a:cubicBezTo>
                  <a:cubicBezTo>
                    <a:pt x="553" y="3233"/>
                    <a:pt x="545" y="3235"/>
                    <a:pt x="537" y="3236"/>
                  </a:cubicBezTo>
                  <a:cubicBezTo>
                    <a:pt x="534" y="3237"/>
                    <a:pt x="530" y="3237"/>
                    <a:pt x="527" y="3237"/>
                  </a:cubicBezTo>
                  <a:cubicBezTo>
                    <a:pt x="522" y="3237"/>
                    <a:pt x="518" y="3237"/>
                    <a:pt x="514" y="3236"/>
                  </a:cubicBezTo>
                  <a:cubicBezTo>
                    <a:pt x="507" y="3235"/>
                    <a:pt x="500" y="3233"/>
                    <a:pt x="492" y="3230"/>
                  </a:cubicBezTo>
                  <a:cubicBezTo>
                    <a:pt x="484" y="3227"/>
                    <a:pt x="477" y="3222"/>
                    <a:pt x="471" y="3218"/>
                  </a:cubicBezTo>
                  <a:cubicBezTo>
                    <a:pt x="464" y="3212"/>
                    <a:pt x="458" y="3206"/>
                    <a:pt x="452" y="3198"/>
                  </a:cubicBezTo>
                  <a:cubicBezTo>
                    <a:pt x="446" y="3191"/>
                    <a:pt x="441" y="3182"/>
                    <a:pt x="436" y="3171"/>
                  </a:cubicBezTo>
                  <a:cubicBezTo>
                    <a:pt x="430" y="3155"/>
                    <a:pt x="426" y="3140"/>
                    <a:pt x="424" y="3125"/>
                  </a:cubicBezTo>
                  <a:cubicBezTo>
                    <a:pt x="423" y="3119"/>
                    <a:pt x="423" y="3119"/>
                    <a:pt x="423" y="3119"/>
                  </a:cubicBezTo>
                  <a:cubicBezTo>
                    <a:pt x="544" y="3121"/>
                    <a:pt x="544" y="3121"/>
                    <a:pt x="544" y="3121"/>
                  </a:cubicBezTo>
                  <a:cubicBezTo>
                    <a:pt x="558" y="3147"/>
                    <a:pt x="575" y="3176"/>
                    <a:pt x="594" y="3206"/>
                  </a:cubicBezTo>
                  <a:lnTo>
                    <a:pt x="587" y="3211"/>
                  </a:lnTo>
                  <a:close/>
                  <a:moveTo>
                    <a:pt x="809" y="3314"/>
                  </a:moveTo>
                  <a:cubicBezTo>
                    <a:pt x="793" y="3293"/>
                    <a:pt x="777" y="3272"/>
                    <a:pt x="762" y="3250"/>
                  </a:cubicBezTo>
                  <a:cubicBezTo>
                    <a:pt x="769" y="3227"/>
                    <a:pt x="772" y="3205"/>
                    <a:pt x="775" y="3183"/>
                  </a:cubicBezTo>
                  <a:cubicBezTo>
                    <a:pt x="778" y="3163"/>
                    <a:pt x="778" y="3143"/>
                    <a:pt x="777" y="3119"/>
                  </a:cubicBezTo>
                  <a:cubicBezTo>
                    <a:pt x="791" y="3121"/>
                    <a:pt x="791" y="3121"/>
                    <a:pt x="791" y="3121"/>
                  </a:cubicBezTo>
                  <a:cubicBezTo>
                    <a:pt x="791" y="3121"/>
                    <a:pt x="791" y="3121"/>
                    <a:pt x="791" y="3121"/>
                  </a:cubicBezTo>
                  <a:cubicBezTo>
                    <a:pt x="793" y="3119"/>
                    <a:pt x="793" y="3119"/>
                    <a:pt x="793" y="3119"/>
                  </a:cubicBezTo>
                  <a:cubicBezTo>
                    <a:pt x="793" y="2938"/>
                    <a:pt x="793" y="2938"/>
                    <a:pt x="793" y="2938"/>
                  </a:cubicBezTo>
                  <a:cubicBezTo>
                    <a:pt x="578" y="2936"/>
                    <a:pt x="578" y="2936"/>
                    <a:pt x="578" y="2936"/>
                  </a:cubicBezTo>
                  <a:cubicBezTo>
                    <a:pt x="568" y="2914"/>
                    <a:pt x="558" y="2890"/>
                    <a:pt x="547" y="2866"/>
                  </a:cubicBezTo>
                  <a:cubicBezTo>
                    <a:pt x="1116" y="2648"/>
                    <a:pt x="1116" y="2648"/>
                    <a:pt x="1116" y="2648"/>
                  </a:cubicBezTo>
                  <a:cubicBezTo>
                    <a:pt x="1123" y="2670"/>
                    <a:pt x="1134" y="2694"/>
                    <a:pt x="1147" y="2720"/>
                  </a:cubicBezTo>
                  <a:cubicBezTo>
                    <a:pt x="1149" y="2723"/>
                    <a:pt x="1150" y="2726"/>
                    <a:pt x="1152" y="2729"/>
                  </a:cubicBezTo>
                  <a:cubicBezTo>
                    <a:pt x="1204" y="2835"/>
                    <a:pt x="1272" y="2934"/>
                    <a:pt x="1353" y="3024"/>
                  </a:cubicBezTo>
                  <a:cubicBezTo>
                    <a:pt x="1369" y="3042"/>
                    <a:pt x="1369" y="3042"/>
                    <a:pt x="1369" y="3042"/>
                  </a:cubicBezTo>
                  <a:cubicBezTo>
                    <a:pt x="1083" y="3325"/>
                    <a:pt x="1083" y="3325"/>
                    <a:pt x="1083" y="3325"/>
                  </a:cubicBezTo>
                  <a:cubicBezTo>
                    <a:pt x="940" y="3468"/>
                    <a:pt x="940" y="3468"/>
                    <a:pt x="940" y="3468"/>
                  </a:cubicBezTo>
                  <a:cubicBezTo>
                    <a:pt x="892" y="3415"/>
                    <a:pt x="848" y="3363"/>
                    <a:pt x="809" y="3314"/>
                  </a:cubicBezTo>
                  <a:close/>
                  <a:moveTo>
                    <a:pt x="1097" y="3802"/>
                  </a:moveTo>
                  <a:cubicBezTo>
                    <a:pt x="1093" y="3811"/>
                    <a:pt x="1087" y="3820"/>
                    <a:pt x="1082" y="3828"/>
                  </a:cubicBezTo>
                  <a:cubicBezTo>
                    <a:pt x="1077" y="3834"/>
                    <a:pt x="1071" y="3840"/>
                    <a:pt x="1065" y="3845"/>
                  </a:cubicBezTo>
                  <a:cubicBezTo>
                    <a:pt x="1059" y="3849"/>
                    <a:pt x="1053" y="3853"/>
                    <a:pt x="1046" y="3856"/>
                  </a:cubicBezTo>
                  <a:cubicBezTo>
                    <a:pt x="1037" y="3860"/>
                    <a:pt x="1030" y="3861"/>
                    <a:pt x="1024" y="3862"/>
                  </a:cubicBezTo>
                  <a:cubicBezTo>
                    <a:pt x="1020" y="3863"/>
                    <a:pt x="1017" y="3863"/>
                    <a:pt x="1013" y="3863"/>
                  </a:cubicBezTo>
                  <a:cubicBezTo>
                    <a:pt x="1009" y="3863"/>
                    <a:pt x="1005" y="3862"/>
                    <a:pt x="1000" y="3862"/>
                  </a:cubicBezTo>
                  <a:cubicBezTo>
                    <a:pt x="992" y="3860"/>
                    <a:pt x="985" y="3859"/>
                    <a:pt x="979" y="3856"/>
                  </a:cubicBezTo>
                  <a:cubicBezTo>
                    <a:pt x="972" y="3853"/>
                    <a:pt x="965" y="3849"/>
                    <a:pt x="958" y="3844"/>
                  </a:cubicBezTo>
                  <a:cubicBezTo>
                    <a:pt x="951" y="3838"/>
                    <a:pt x="944" y="3831"/>
                    <a:pt x="939" y="3824"/>
                  </a:cubicBezTo>
                  <a:cubicBezTo>
                    <a:pt x="932" y="3816"/>
                    <a:pt x="927" y="3807"/>
                    <a:pt x="922" y="3796"/>
                  </a:cubicBezTo>
                  <a:cubicBezTo>
                    <a:pt x="917" y="3782"/>
                    <a:pt x="913" y="3767"/>
                    <a:pt x="910" y="3751"/>
                  </a:cubicBezTo>
                  <a:cubicBezTo>
                    <a:pt x="910" y="3744"/>
                    <a:pt x="910" y="3744"/>
                    <a:pt x="910" y="3744"/>
                  </a:cubicBezTo>
                  <a:cubicBezTo>
                    <a:pt x="1077" y="3746"/>
                    <a:pt x="1077" y="3746"/>
                    <a:pt x="1077" y="3746"/>
                  </a:cubicBezTo>
                  <a:cubicBezTo>
                    <a:pt x="1086" y="3754"/>
                    <a:pt x="1096" y="3762"/>
                    <a:pt x="1106" y="3770"/>
                  </a:cubicBezTo>
                  <a:cubicBezTo>
                    <a:pt x="1104" y="3780"/>
                    <a:pt x="1101" y="3792"/>
                    <a:pt x="1097" y="3802"/>
                  </a:cubicBezTo>
                  <a:close/>
                  <a:moveTo>
                    <a:pt x="1424" y="3842"/>
                  </a:moveTo>
                  <a:cubicBezTo>
                    <a:pt x="1415" y="3834"/>
                    <a:pt x="1415" y="3834"/>
                    <a:pt x="1415" y="3834"/>
                  </a:cubicBezTo>
                  <a:cubicBezTo>
                    <a:pt x="1408" y="3830"/>
                    <a:pt x="1408" y="3830"/>
                    <a:pt x="1408" y="3830"/>
                  </a:cubicBezTo>
                  <a:cubicBezTo>
                    <a:pt x="1399" y="3825"/>
                    <a:pt x="1399" y="3825"/>
                    <a:pt x="1399" y="3825"/>
                  </a:cubicBezTo>
                  <a:cubicBezTo>
                    <a:pt x="1389" y="3820"/>
                    <a:pt x="1379" y="3814"/>
                    <a:pt x="1369" y="3808"/>
                  </a:cubicBezTo>
                  <a:cubicBezTo>
                    <a:pt x="1361" y="3803"/>
                    <a:pt x="1361" y="3803"/>
                    <a:pt x="1361" y="3803"/>
                  </a:cubicBezTo>
                  <a:cubicBezTo>
                    <a:pt x="1356" y="3800"/>
                    <a:pt x="1356" y="3800"/>
                    <a:pt x="1356" y="3800"/>
                  </a:cubicBezTo>
                  <a:cubicBezTo>
                    <a:pt x="1350" y="3797"/>
                    <a:pt x="1350" y="3797"/>
                    <a:pt x="1350" y="3797"/>
                  </a:cubicBezTo>
                  <a:cubicBezTo>
                    <a:pt x="1343" y="3792"/>
                    <a:pt x="1343" y="3792"/>
                    <a:pt x="1343" y="3792"/>
                  </a:cubicBezTo>
                  <a:cubicBezTo>
                    <a:pt x="1330" y="3784"/>
                    <a:pt x="1330" y="3784"/>
                    <a:pt x="1330" y="3784"/>
                  </a:cubicBezTo>
                  <a:cubicBezTo>
                    <a:pt x="1324" y="3781"/>
                    <a:pt x="1324" y="3781"/>
                    <a:pt x="1324" y="3781"/>
                  </a:cubicBezTo>
                  <a:cubicBezTo>
                    <a:pt x="1317" y="3777"/>
                    <a:pt x="1317" y="3777"/>
                    <a:pt x="1317" y="3777"/>
                  </a:cubicBezTo>
                  <a:cubicBezTo>
                    <a:pt x="1310" y="3772"/>
                    <a:pt x="1310" y="3772"/>
                    <a:pt x="1310" y="3772"/>
                  </a:cubicBezTo>
                  <a:cubicBezTo>
                    <a:pt x="1305" y="3768"/>
                    <a:pt x="1305" y="3768"/>
                    <a:pt x="1305" y="3768"/>
                  </a:cubicBezTo>
                  <a:cubicBezTo>
                    <a:pt x="1295" y="3763"/>
                    <a:pt x="1295" y="3763"/>
                    <a:pt x="1295" y="3763"/>
                  </a:cubicBezTo>
                  <a:cubicBezTo>
                    <a:pt x="1287" y="3757"/>
                    <a:pt x="1287" y="3757"/>
                    <a:pt x="1287" y="3757"/>
                  </a:cubicBezTo>
                  <a:cubicBezTo>
                    <a:pt x="1281" y="3753"/>
                    <a:pt x="1281" y="3753"/>
                    <a:pt x="1281" y="3753"/>
                  </a:cubicBezTo>
                  <a:cubicBezTo>
                    <a:pt x="1266" y="3743"/>
                    <a:pt x="1266" y="3743"/>
                    <a:pt x="1266" y="3743"/>
                  </a:cubicBezTo>
                  <a:cubicBezTo>
                    <a:pt x="1278" y="3746"/>
                    <a:pt x="1278" y="3746"/>
                    <a:pt x="1278" y="3746"/>
                  </a:cubicBezTo>
                  <a:cubicBezTo>
                    <a:pt x="1278" y="3746"/>
                    <a:pt x="1278" y="3746"/>
                    <a:pt x="1278" y="3746"/>
                  </a:cubicBezTo>
                  <a:cubicBezTo>
                    <a:pt x="1278" y="3746"/>
                    <a:pt x="1278" y="3746"/>
                    <a:pt x="1278" y="3746"/>
                  </a:cubicBezTo>
                  <a:cubicBezTo>
                    <a:pt x="1280" y="3564"/>
                    <a:pt x="1280" y="3564"/>
                    <a:pt x="1280" y="3564"/>
                  </a:cubicBezTo>
                  <a:cubicBezTo>
                    <a:pt x="1037" y="3562"/>
                    <a:pt x="1037" y="3562"/>
                    <a:pt x="1037" y="3562"/>
                  </a:cubicBezTo>
                  <a:cubicBezTo>
                    <a:pt x="1021" y="3546"/>
                    <a:pt x="1004" y="3530"/>
                    <a:pt x="987" y="3513"/>
                  </a:cubicBezTo>
                  <a:cubicBezTo>
                    <a:pt x="1415" y="3088"/>
                    <a:pt x="1415" y="3088"/>
                    <a:pt x="1415" y="3088"/>
                  </a:cubicBezTo>
                  <a:cubicBezTo>
                    <a:pt x="1479" y="3153"/>
                    <a:pt x="1554" y="3214"/>
                    <a:pt x="1638" y="3267"/>
                  </a:cubicBezTo>
                  <a:cubicBezTo>
                    <a:pt x="1653" y="3276"/>
                    <a:pt x="1668" y="3285"/>
                    <a:pt x="1682" y="3294"/>
                  </a:cubicBezTo>
                  <a:cubicBezTo>
                    <a:pt x="1596" y="3475"/>
                    <a:pt x="1510" y="3658"/>
                    <a:pt x="1424" y="3842"/>
                  </a:cubicBezTo>
                  <a:close/>
                  <a:moveTo>
                    <a:pt x="1745" y="3047"/>
                  </a:moveTo>
                  <a:cubicBezTo>
                    <a:pt x="1731" y="3097"/>
                    <a:pt x="1716" y="3153"/>
                    <a:pt x="1703" y="3209"/>
                  </a:cubicBezTo>
                  <a:cubicBezTo>
                    <a:pt x="1660" y="3183"/>
                    <a:pt x="1622" y="3156"/>
                    <a:pt x="1590" y="3131"/>
                  </a:cubicBezTo>
                  <a:cubicBezTo>
                    <a:pt x="1566" y="3112"/>
                    <a:pt x="1542" y="3093"/>
                    <a:pt x="1519" y="3072"/>
                  </a:cubicBezTo>
                  <a:cubicBezTo>
                    <a:pt x="1607" y="3047"/>
                    <a:pt x="1685" y="3021"/>
                    <a:pt x="1762" y="2991"/>
                  </a:cubicBezTo>
                  <a:lnTo>
                    <a:pt x="1745" y="3047"/>
                  </a:lnTo>
                  <a:close/>
                  <a:moveTo>
                    <a:pt x="1822" y="2681"/>
                  </a:moveTo>
                  <a:cubicBezTo>
                    <a:pt x="1822" y="2684"/>
                    <a:pt x="1821" y="2686"/>
                    <a:pt x="1821" y="2688"/>
                  </a:cubicBezTo>
                  <a:cubicBezTo>
                    <a:pt x="1816" y="2737"/>
                    <a:pt x="1807" y="2791"/>
                    <a:pt x="1794" y="2852"/>
                  </a:cubicBezTo>
                  <a:cubicBezTo>
                    <a:pt x="1792" y="2858"/>
                    <a:pt x="1792" y="2858"/>
                    <a:pt x="1792" y="2858"/>
                  </a:cubicBezTo>
                  <a:cubicBezTo>
                    <a:pt x="1788" y="2877"/>
                    <a:pt x="1784" y="2895"/>
                    <a:pt x="1779" y="2914"/>
                  </a:cubicBezTo>
                  <a:cubicBezTo>
                    <a:pt x="1712" y="2940"/>
                    <a:pt x="1639" y="2966"/>
                    <a:pt x="1552" y="2994"/>
                  </a:cubicBezTo>
                  <a:cubicBezTo>
                    <a:pt x="1487" y="3015"/>
                    <a:pt x="1487" y="3015"/>
                    <a:pt x="1487" y="3015"/>
                  </a:cubicBezTo>
                  <a:cubicBezTo>
                    <a:pt x="1826" y="2677"/>
                    <a:pt x="1826" y="2677"/>
                    <a:pt x="1826" y="2677"/>
                  </a:cubicBezTo>
                  <a:lnTo>
                    <a:pt x="1822" y="2681"/>
                  </a:lnTo>
                  <a:close/>
                  <a:moveTo>
                    <a:pt x="1808" y="2513"/>
                  </a:moveTo>
                  <a:cubicBezTo>
                    <a:pt x="1794" y="2489"/>
                    <a:pt x="1781" y="2464"/>
                    <a:pt x="1768" y="2436"/>
                  </a:cubicBezTo>
                  <a:cubicBezTo>
                    <a:pt x="1764" y="2425"/>
                    <a:pt x="1760" y="2415"/>
                    <a:pt x="1756" y="2404"/>
                  </a:cubicBezTo>
                  <a:cubicBezTo>
                    <a:pt x="2021" y="2306"/>
                    <a:pt x="2021" y="2306"/>
                    <a:pt x="2021" y="2306"/>
                  </a:cubicBezTo>
                  <a:cubicBezTo>
                    <a:pt x="2026" y="2324"/>
                    <a:pt x="2034" y="2343"/>
                    <a:pt x="2046" y="2363"/>
                  </a:cubicBezTo>
                  <a:cubicBezTo>
                    <a:pt x="1842" y="2566"/>
                    <a:pt x="1842" y="2566"/>
                    <a:pt x="1842" y="2566"/>
                  </a:cubicBezTo>
                  <a:cubicBezTo>
                    <a:pt x="1831" y="2550"/>
                    <a:pt x="1819" y="2532"/>
                    <a:pt x="1808" y="2513"/>
                  </a:cubicBezTo>
                  <a:close/>
                  <a:moveTo>
                    <a:pt x="1878" y="2873"/>
                  </a:moveTo>
                  <a:cubicBezTo>
                    <a:pt x="1855" y="2882"/>
                    <a:pt x="1855" y="2882"/>
                    <a:pt x="1855" y="2882"/>
                  </a:cubicBezTo>
                  <a:cubicBezTo>
                    <a:pt x="1867" y="2827"/>
                    <a:pt x="1876" y="2778"/>
                    <a:pt x="1883" y="2732"/>
                  </a:cubicBezTo>
                  <a:cubicBezTo>
                    <a:pt x="1892" y="2744"/>
                    <a:pt x="1905" y="2756"/>
                    <a:pt x="1926" y="2772"/>
                  </a:cubicBezTo>
                  <a:lnTo>
                    <a:pt x="1878" y="2873"/>
                  </a:lnTo>
                  <a:close/>
                  <a:moveTo>
                    <a:pt x="1929" y="2665"/>
                  </a:moveTo>
                  <a:cubicBezTo>
                    <a:pt x="1911" y="2648"/>
                    <a:pt x="1897" y="2633"/>
                    <a:pt x="1883" y="2617"/>
                  </a:cubicBezTo>
                  <a:cubicBezTo>
                    <a:pt x="2086" y="2417"/>
                    <a:pt x="2086" y="2417"/>
                    <a:pt x="2086" y="2417"/>
                  </a:cubicBezTo>
                  <a:cubicBezTo>
                    <a:pt x="2106" y="2443"/>
                    <a:pt x="2132" y="2468"/>
                    <a:pt x="2164" y="2490"/>
                  </a:cubicBezTo>
                  <a:cubicBezTo>
                    <a:pt x="2063" y="2762"/>
                    <a:pt x="2063" y="2762"/>
                    <a:pt x="2063" y="2762"/>
                  </a:cubicBezTo>
                  <a:cubicBezTo>
                    <a:pt x="2034" y="2746"/>
                    <a:pt x="2005" y="2727"/>
                    <a:pt x="1978" y="2707"/>
                  </a:cubicBezTo>
                  <a:cubicBezTo>
                    <a:pt x="1963" y="2695"/>
                    <a:pt x="1950" y="2683"/>
                    <a:pt x="1936" y="2671"/>
                  </a:cubicBezTo>
                  <a:lnTo>
                    <a:pt x="1929" y="2665"/>
                  </a:lnTo>
                  <a:close/>
                  <a:moveTo>
                    <a:pt x="2121" y="4222"/>
                  </a:moveTo>
                  <a:cubicBezTo>
                    <a:pt x="2116" y="4232"/>
                    <a:pt x="2111" y="4240"/>
                    <a:pt x="2106" y="4247"/>
                  </a:cubicBezTo>
                  <a:cubicBezTo>
                    <a:pt x="2101" y="4254"/>
                    <a:pt x="2095" y="4259"/>
                    <a:pt x="2089" y="4264"/>
                  </a:cubicBezTo>
                  <a:cubicBezTo>
                    <a:pt x="2083" y="4269"/>
                    <a:pt x="2077" y="4272"/>
                    <a:pt x="2070" y="4276"/>
                  </a:cubicBezTo>
                  <a:cubicBezTo>
                    <a:pt x="2063" y="4278"/>
                    <a:pt x="2056" y="4281"/>
                    <a:pt x="2048" y="4282"/>
                  </a:cubicBezTo>
                  <a:cubicBezTo>
                    <a:pt x="2044" y="4282"/>
                    <a:pt x="2040" y="4282"/>
                    <a:pt x="2037" y="4282"/>
                  </a:cubicBezTo>
                  <a:cubicBezTo>
                    <a:pt x="2033" y="4282"/>
                    <a:pt x="2029" y="4282"/>
                    <a:pt x="2025" y="4281"/>
                  </a:cubicBezTo>
                  <a:cubicBezTo>
                    <a:pt x="2017" y="4280"/>
                    <a:pt x="2010" y="4278"/>
                    <a:pt x="2003" y="4276"/>
                  </a:cubicBezTo>
                  <a:cubicBezTo>
                    <a:pt x="1995" y="4272"/>
                    <a:pt x="1989" y="4268"/>
                    <a:pt x="1982" y="4263"/>
                  </a:cubicBezTo>
                  <a:cubicBezTo>
                    <a:pt x="1975" y="4258"/>
                    <a:pt x="1968" y="4251"/>
                    <a:pt x="1962" y="4244"/>
                  </a:cubicBezTo>
                  <a:cubicBezTo>
                    <a:pt x="1956" y="4235"/>
                    <a:pt x="1951" y="4226"/>
                    <a:pt x="1946" y="4216"/>
                  </a:cubicBezTo>
                  <a:cubicBezTo>
                    <a:pt x="1942" y="4203"/>
                    <a:pt x="1942" y="4203"/>
                    <a:pt x="1942" y="4203"/>
                  </a:cubicBezTo>
                  <a:cubicBezTo>
                    <a:pt x="1951" y="4165"/>
                    <a:pt x="1951" y="4165"/>
                    <a:pt x="1951" y="4165"/>
                  </a:cubicBezTo>
                  <a:cubicBezTo>
                    <a:pt x="2004" y="4166"/>
                    <a:pt x="2004" y="4166"/>
                    <a:pt x="2004" y="4166"/>
                  </a:cubicBezTo>
                  <a:cubicBezTo>
                    <a:pt x="2030" y="4171"/>
                    <a:pt x="2058" y="4175"/>
                    <a:pt x="2086" y="4179"/>
                  </a:cubicBezTo>
                  <a:cubicBezTo>
                    <a:pt x="2101" y="4181"/>
                    <a:pt x="2101" y="4181"/>
                    <a:pt x="2101" y="4181"/>
                  </a:cubicBezTo>
                  <a:cubicBezTo>
                    <a:pt x="2116" y="4183"/>
                    <a:pt x="2116" y="4183"/>
                    <a:pt x="2116" y="4183"/>
                  </a:cubicBezTo>
                  <a:cubicBezTo>
                    <a:pt x="2132" y="4185"/>
                    <a:pt x="2132" y="4185"/>
                    <a:pt x="2132" y="4185"/>
                  </a:cubicBezTo>
                  <a:cubicBezTo>
                    <a:pt x="2128" y="4197"/>
                    <a:pt x="2125" y="4210"/>
                    <a:pt x="2121" y="4222"/>
                  </a:cubicBezTo>
                  <a:close/>
                  <a:moveTo>
                    <a:pt x="2337" y="4084"/>
                  </a:moveTo>
                  <a:cubicBezTo>
                    <a:pt x="2330" y="4083"/>
                    <a:pt x="2323" y="4083"/>
                    <a:pt x="2316" y="4083"/>
                  </a:cubicBezTo>
                  <a:cubicBezTo>
                    <a:pt x="2302" y="4082"/>
                    <a:pt x="2302" y="4082"/>
                    <a:pt x="2302" y="4082"/>
                  </a:cubicBezTo>
                  <a:cubicBezTo>
                    <a:pt x="2304" y="3983"/>
                    <a:pt x="2304" y="3983"/>
                    <a:pt x="2304" y="3983"/>
                  </a:cubicBezTo>
                  <a:cubicBezTo>
                    <a:pt x="1991" y="3981"/>
                    <a:pt x="1991" y="3981"/>
                    <a:pt x="1991" y="3981"/>
                  </a:cubicBezTo>
                  <a:cubicBezTo>
                    <a:pt x="2033" y="3807"/>
                    <a:pt x="2074" y="3631"/>
                    <a:pt x="2114" y="3454"/>
                  </a:cubicBezTo>
                  <a:cubicBezTo>
                    <a:pt x="2183" y="3469"/>
                    <a:pt x="2259" y="3478"/>
                    <a:pt x="2339" y="3480"/>
                  </a:cubicBezTo>
                  <a:lnTo>
                    <a:pt x="2337" y="4084"/>
                  </a:lnTo>
                  <a:close/>
                  <a:moveTo>
                    <a:pt x="2337" y="3071"/>
                  </a:moveTo>
                  <a:cubicBezTo>
                    <a:pt x="2337" y="3321"/>
                    <a:pt x="2337" y="3321"/>
                    <a:pt x="2337" y="3321"/>
                  </a:cubicBezTo>
                  <a:cubicBezTo>
                    <a:pt x="2305" y="3252"/>
                    <a:pt x="2273" y="3183"/>
                    <a:pt x="2241" y="3114"/>
                  </a:cubicBezTo>
                  <a:cubicBezTo>
                    <a:pt x="2278" y="3052"/>
                    <a:pt x="2308" y="3005"/>
                    <a:pt x="2340" y="2963"/>
                  </a:cubicBezTo>
                  <a:lnTo>
                    <a:pt x="2337" y="3071"/>
                  </a:lnTo>
                  <a:close/>
                  <a:moveTo>
                    <a:pt x="2337" y="1375"/>
                  </a:moveTo>
                  <a:cubicBezTo>
                    <a:pt x="2292" y="1330"/>
                    <a:pt x="2255" y="1293"/>
                    <a:pt x="2223" y="1259"/>
                  </a:cubicBezTo>
                  <a:cubicBezTo>
                    <a:pt x="2227" y="1250"/>
                    <a:pt x="2227" y="1250"/>
                    <a:pt x="2227" y="1250"/>
                  </a:cubicBezTo>
                  <a:cubicBezTo>
                    <a:pt x="2248" y="1186"/>
                    <a:pt x="2271" y="1122"/>
                    <a:pt x="2293" y="1059"/>
                  </a:cubicBezTo>
                  <a:cubicBezTo>
                    <a:pt x="2297" y="1050"/>
                    <a:pt x="2297" y="1050"/>
                    <a:pt x="2297" y="1050"/>
                  </a:cubicBezTo>
                  <a:cubicBezTo>
                    <a:pt x="2299" y="1041"/>
                    <a:pt x="2299" y="1041"/>
                    <a:pt x="2299" y="1041"/>
                  </a:cubicBezTo>
                  <a:cubicBezTo>
                    <a:pt x="2313" y="1003"/>
                    <a:pt x="2327" y="965"/>
                    <a:pt x="2340" y="927"/>
                  </a:cubicBezTo>
                  <a:lnTo>
                    <a:pt x="2337" y="1375"/>
                  </a:lnTo>
                  <a:close/>
                  <a:moveTo>
                    <a:pt x="4269" y="1498"/>
                  </a:moveTo>
                  <a:cubicBezTo>
                    <a:pt x="4272" y="1507"/>
                    <a:pt x="4272" y="1507"/>
                    <a:pt x="4272" y="1507"/>
                  </a:cubicBezTo>
                  <a:cubicBezTo>
                    <a:pt x="4275" y="1516"/>
                    <a:pt x="4275" y="1516"/>
                    <a:pt x="4275" y="1516"/>
                  </a:cubicBezTo>
                  <a:cubicBezTo>
                    <a:pt x="4154" y="1513"/>
                    <a:pt x="4154" y="1513"/>
                    <a:pt x="4154" y="1513"/>
                  </a:cubicBezTo>
                  <a:cubicBezTo>
                    <a:pt x="4153" y="1696"/>
                    <a:pt x="4153" y="1696"/>
                    <a:pt x="4153" y="1696"/>
                  </a:cubicBezTo>
                  <a:cubicBezTo>
                    <a:pt x="4170" y="1698"/>
                    <a:pt x="4170" y="1698"/>
                    <a:pt x="4170" y="1698"/>
                  </a:cubicBezTo>
                  <a:cubicBezTo>
                    <a:pt x="4168" y="1718"/>
                    <a:pt x="4168" y="1739"/>
                    <a:pt x="4171" y="1760"/>
                  </a:cubicBezTo>
                  <a:cubicBezTo>
                    <a:pt x="4174" y="1784"/>
                    <a:pt x="4177" y="1805"/>
                    <a:pt x="4185" y="1826"/>
                  </a:cubicBezTo>
                  <a:cubicBezTo>
                    <a:pt x="4200" y="1871"/>
                    <a:pt x="4223" y="1907"/>
                    <a:pt x="4253" y="1931"/>
                  </a:cubicBezTo>
                  <a:cubicBezTo>
                    <a:pt x="4272" y="1947"/>
                    <a:pt x="4288" y="1957"/>
                    <a:pt x="4304" y="1964"/>
                  </a:cubicBezTo>
                  <a:cubicBezTo>
                    <a:pt x="4324" y="1973"/>
                    <a:pt x="4340" y="1979"/>
                    <a:pt x="4356" y="1983"/>
                  </a:cubicBezTo>
                  <a:cubicBezTo>
                    <a:pt x="4362" y="2033"/>
                    <a:pt x="4362" y="2081"/>
                    <a:pt x="4362" y="2118"/>
                  </a:cubicBezTo>
                  <a:cubicBezTo>
                    <a:pt x="3733" y="2117"/>
                    <a:pt x="3733" y="2117"/>
                    <a:pt x="3733" y="2117"/>
                  </a:cubicBezTo>
                  <a:cubicBezTo>
                    <a:pt x="3734" y="2093"/>
                    <a:pt x="3733" y="2067"/>
                    <a:pt x="3732" y="2041"/>
                  </a:cubicBezTo>
                  <a:cubicBezTo>
                    <a:pt x="3726" y="1920"/>
                    <a:pt x="3703" y="1800"/>
                    <a:pt x="3664" y="1684"/>
                  </a:cubicBezTo>
                  <a:cubicBezTo>
                    <a:pt x="4259" y="1461"/>
                    <a:pt x="4259" y="1461"/>
                    <a:pt x="4259" y="1461"/>
                  </a:cubicBezTo>
                  <a:cubicBezTo>
                    <a:pt x="4261" y="1473"/>
                    <a:pt x="4265" y="1485"/>
                    <a:pt x="4269" y="1498"/>
                  </a:cubicBezTo>
                  <a:close/>
                  <a:moveTo>
                    <a:pt x="4184" y="944"/>
                  </a:moveTo>
                  <a:cubicBezTo>
                    <a:pt x="4180" y="963"/>
                    <a:pt x="4176" y="978"/>
                    <a:pt x="4170" y="994"/>
                  </a:cubicBezTo>
                  <a:cubicBezTo>
                    <a:pt x="4167" y="1000"/>
                    <a:pt x="4167" y="1000"/>
                    <a:pt x="4167" y="1000"/>
                  </a:cubicBezTo>
                  <a:cubicBezTo>
                    <a:pt x="4154" y="980"/>
                    <a:pt x="4142" y="960"/>
                    <a:pt x="4129" y="941"/>
                  </a:cubicBezTo>
                  <a:lnTo>
                    <a:pt x="4184" y="944"/>
                  </a:lnTo>
                  <a:close/>
                  <a:moveTo>
                    <a:pt x="3991" y="944"/>
                  </a:moveTo>
                  <a:cubicBezTo>
                    <a:pt x="4019" y="984"/>
                    <a:pt x="4045" y="1023"/>
                    <a:pt x="4068" y="1060"/>
                  </a:cubicBezTo>
                  <a:cubicBezTo>
                    <a:pt x="4060" y="1058"/>
                    <a:pt x="4053" y="1057"/>
                    <a:pt x="4046" y="1054"/>
                  </a:cubicBezTo>
                  <a:cubicBezTo>
                    <a:pt x="4039" y="1051"/>
                    <a:pt x="4033" y="1047"/>
                    <a:pt x="4027" y="1043"/>
                  </a:cubicBezTo>
                  <a:cubicBezTo>
                    <a:pt x="4021" y="1037"/>
                    <a:pt x="4015" y="1032"/>
                    <a:pt x="4010" y="1026"/>
                  </a:cubicBezTo>
                  <a:cubicBezTo>
                    <a:pt x="4004" y="1018"/>
                    <a:pt x="4000" y="1009"/>
                    <a:pt x="3995" y="1000"/>
                  </a:cubicBezTo>
                  <a:cubicBezTo>
                    <a:pt x="3991" y="987"/>
                    <a:pt x="3987" y="974"/>
                    <a:pt x="3986" y="962"/>
                  </a:cubicBezTo>
                  <a:cubicBezTo>
                    <a:pt x="3985" y="955"/>
                    <a:pt x="3985" y="949"/>
                    <a:pt x="3984" y="942"/>
                  </a:cubicBezTo>
                  <a:lnTo>
                    <a:pt x="3991" y="944"/>
                  </a:lnTo>
                  <a:close/>
                  <a:moveTo>
                    <a:pt x="3810" y="727"/>
                  </a:moveTo>
                  <a:cubicBezTo>
                    <a:pt x="3843" y="763"/>
                    <a:pt x="3843" y="763"/>
                    <a:pt x="3843" y="763"/>
                  </a:cubicBezTo>
                  <a:cubicBezTo>
                    <a:pt x="3814" y="759"/>
                    <a:pt x="3814" y="759"/>
                    <a:pt x="3814" y="759"/>
                  </a:cubicBezTo>
                  <a:cubicBezTo>
                    <a:pt x="3812" y="942"/>
                    <a:pt x="3812" y="942"/>
                    <a:pt x="3812" y="942"/>
                  </a:cubicBezTo>
                  <a:cubicBezTo>
                    <a:pt x="3830" y="944"/>
                    <a:pt x="3830" y="944"/>
                    <a:pt x="3830" y="944"/>
                  </a:cubicBezTo>
                  <a:cubicBezTo>
                    <a:pt x="3828" y="964"/>
                    <a:pt x="3828" y="985"/>
                    <a:pt x="3831" y="1006"/>
                  </a:cubicBezTo>
                  <a:cubicBezTo>
                    <a:pt x="3833" y="1027"/>
                    <a:pt x="3837" y="1050"/>
                    <a:pt x="3844" y="1072"/>
                  </a:cubicBezTo>
                  <a:cubicBezTo>
                    <a:pt x="3860" y="1117"/>
                    <a:pt x="3883" y="1153"/>
                    <a:pt x="3913" y="1178"/>
                  </a:cubicBezTo>
                  <a:cubicBezTo>
                    <a:pt x="3933" y="1193"/>
                    <a:pt x="3948" y="1203"/>
                    <a:pt x="3964" y="1210"/>
                  </a:cubicBezTo>
                  <a:cubicBezTo>
                    <a:pt x="3985" y="1220"/>
                    <a:pt x="4001" y="1226"/>
                    <a:pt x="4016" y="1229"/>
                  </a:cubicBezTo>
                  <a:cubicBezTo>
                    <a:pt x="4042" y="1236"/>
                    <a:pt x="4067" y="1239"/>
                    <a:pt x="4091" y="1239"/>
                  </a:cubicBezTo>
                  <a:cubicBezTo>
                    <a:pt x="4103" y="1239"/>
                    <a:pt x="4114" y="1238"/>
                    <a:pt x="4126" y="1237"/>
                  </a:cubicBezTo>
                  <a:cubicBezTo>
                    <a:pt x="4138" y="1235"/>
                    <a:pt x="4151" y="1233"/>
                    <a:pt x="4163" y="1230"/>
                  </a:cubicBezTo>
                  <a:cubicBezTo>
                    <a:pt x="4178" y="1263"/>
                    <a:pt x="4194" y="1298"/>
                    <a:pt x="4209" y="1333"/>
                  </a:cubicBezTo>
                  <a:cubicBezTo>
                    <a:pt x="4218" y="1355"/>
                    <a:pt x="4227" y="1378"/>
                    <a:pt x="4236" y="1400"/>
                  </a:cubicBezTo>
                  <a:cubicBezTo>
                    <a:pt x="3642" y="1623"/>
                    <a:pt x="3642" y="1623"/>
                    <a:pt x="3642" y="1623"/>
                  </a:cubicBezTo>
                  <a:cubicBezTo>
                    <a:pt x="3603" y="1523"/>
                    <a:pt x="3552" y="1428"/>
                    <a:pt x="3491" y="1340"/>
                  </a:cubicBezTo>
                  <a:cubicBezTo>
                    <a:pt x="3447" y="1277"/>
                    <a:pt x="3397" y="1216"/>
                    <a:pt x="3341" y="1159"/>
                  </a:cubicBezTo>
                  <a:cubicBezTo>
                    <a:pt x="3794" y="708"/>
                    <a:pt x="3794" y="708"/>
                    <a:pt x="3794" y="708"/>
                  </a:cubicBezTo>
                  <a:lnTo>
                    <a:pt x="3810" y="727"/>
                  </a:lnTo>
                  <a:close/>
                  <a:moveTo>
                    <a:pt x="2432" y="3097"/>
                  </a:moveTo>
                  <a:cubicBezTo>
                    <a:pt x="2440" y="3114"/>
                    <a:pt x="2440" y="3114"/>
                    <a:pt x="2440" y="3114"/>
                  </a:cubicBezTo>
                  <a:cubicBezTo>
                    <a:pt x="2450" y="3134"/>
                    <a:pt x="2450" y="3134"/>
                    <a:pt x="2450" y="3134"/>
                  </a:cubicBezTo>
                  <a:cubicBezTo>
                    <a:pt x="2439" y="3164"/>
                    <a:pt x="2439" y="3164"/>
                    <a:pt x="2439" y="3164"/>
                  </a:cubicBezTo>
                  <a:cubicBezTo>
                    <a:pt x="2425" y="3205"/>
                    <a:pt x="2414" y="3239"/>
                    <a:pt x="2404" y="3273"/>
                  </a:cubicBezTo>
                  <a:cubicBezTo>
                    <a:pt x="2404" y="3032"/>
                    <a:pt x="2404" y="3032"/>
                    <a:pt x="2404" y="3032"/>
                  </a:cubicBezTo>
                  <a:cubicBezTo>
                    <a:pt x="2411" y="3054"/>
                    <a:pt x="2422" y="3076"/>
                    <a:pt x="2432" y="3097"/>
                  </a:cubicBezTo>
                  <a:close/>
                  <a:moveTo>
                    <a:pt x="2423" y="2928"/>
                  </a:moveTo>
                  <a:cubicBezTo>
                    <a:pt x="2427" y="2929"/>
                    <a:pt x="2430" y="2930"/>
                    <a:pt x="2433" y="2930"/>
                  </a:cubicBezTo>
                  <a:cubicBezTo>
                    <a:pt x="2446" y="2974"/>
                    <a:pt x="2446" y="2974"/>
                    <a:pt x="2446" y="2974"/>
                  </a:cubicBezTo>
                  <a:cubicBezTo>
                    <a:pt x="2444" y="2969"/>
                    <a:pt x="2444" y="2969"/>
                    <a:pt x="2444" y="2969"/>
                  </a:cubicBezTo>
                  <a:lnTo>
                    <a:pt x="2423" y="2928"/>
                  </a:lnTo>
                  <a:close/>
                  <a:moveTo>
                    <a:pt x="2441" y="3391"/>
                  </a:moveTo>
                  <a:cubicBezTo>
                    <a:pt x="2443" y="3384"/>
                    <a:pt x="2443" y="3384"/>
                    <a:pt x="2443" y="3384"/>
                  </a:cubicBezTo>
                  <a:cubicBezTo>
                    <a:pt x="2447" y="3368"/>
                    <a:pt x="2447" y="3368"/>
                    <a:pt x="2447" y="3368"/>
                  </a:cubicBezTo>
                  <a:cubicBezTo>
                    <a:pt x="2458" y="3323"/>
                    <a:pt x="2472" y="3276"/>
                    <a:pt x="2492" y="3215"/>
                  </a:cubicBezTo>
                  <a:cubicBezTo>
                    <a:pt x="2512" y="3262"/>
                    <a:pt x="2512" y="3262"/>
                    <a:pt x="2512" y="3262"/>
                  </a:cubicBezTo>
                  <a:cubicBezTo>
                    <a:pt x="2541" y="3388"/>
                    <a:pt x="2541" y="3388"/>
                    <a:pt x="2541" y="3388"/>
                  </a:cubicBezTo>
                  <a:cubicBezTo>
                    <a:pt x="2505" y="3391"/>
                    <a:pt x="2472" y="3393"/>
                    <a:pt x="2441" y="3395"/>
                  </a:cubicBezTo>
                  <a:lnTo>
                    <a:pt x="2441" y="3391"/>
                  </a:lnTo>
                  <a:close/>
                  <a:moveTo>
                    <a:pt x="2483" y="2840"/>
                  </a:moveTo>
                  <a:cubicBezTo>
                    <a:pt x="2458" y="2844"/>
                    <a:pt x="2431" y="2846"/>
                    <a:pt x="2404" y="2846"/>
                  </a:cubicBezTo>
                  <a:cubicBezTo>
                    <a:pt x="2404" y="2558"/>
                    <a:pt x="2404" y="2558"/>
                    <a:pt x="2404" y="2558"/>
                  </a:cubicBezTo>
                  <a:cubicBezTo>
                    <a:pt x="2406" y="2558"/>
                    <a:pt x="2408" y="2558"/>
                    <a:pt x="2410" y="2558"/>
                  </a:cubicBezTo>
                  <a:cubicBezTo>
                    <a:pt x="2432" y="2558"/>
                    <a:pt x="2453" y="2556"/>
                    <a:pt x="2474" y="2551"/>
                  </a:cubicBezTo>
                  <a:cubicBezTo>
                    <a:pt x="2523" y="2686"/>
                    <a:pt x="2523" y="2686"/>
                    <a:pt x="2523" y="2686"/>
                  </a:cubicBezTo>
                  <a:cubicBezTo>
                    <a:pt x="2575" y="2823"/>
                    <a:pt x="2575" y="2823"/>
                    <a:pt x="2575" y="2823"/>
                  </a:cubicBezTo>
                  <a:cubicBezTo>
                    <a:pt x="2539" y="2830"/>
                    <a:pt x="2510" y="2836"/>
                    <a:pt x="2483" y="2840"/>
                  </a:cubicBezTo>
                  <a:close/>
                  <a:moveTo>
                    <a:pt x="2491" y="1780"/>
                  </a:moveTo>
                  <a:cubicBezTo>
                    <a:pt x="2500" y="1762"/>
                    <a:pt x="2500" y="1762"/>
                    <a:pt x="2500" y="1762"/>
                  </a:cubicBezTo>
                  <a:cubicBezTo>
                    <a:pt x="2579" y="1544"/>
                    <a:pt x="2579" y="1544"/>
                    <a:pt x="2579" y="1544"/>
                  </a:cubicBezTo>
                  <a:cubicBezTo>
                    <a:pt x="2583" y="1535"/>
                    <a:pt x="2583" y="1535"/>
                    <a:pt x="2583" y="1535"/>
                  </a:cubicBezTo>
                  <a:cubicBezTo>
                    <a:pt x="2586" y="1527"/>
                    <a:pt x="2586" y="1527"/>
                    <a:pt x="2586" y="1527"/>
                  </a:cubicBezTo>
                  <a:cubicBezTo>
                    <a:pt x="2608" y="1535"/>
                    <a:pt x="2630" y="1543"/>
                    <a:pt x="2652" y="1552"/>
                  </a:cubicBezTo>
                  <a:cubicBezTo>
                    <a:pt x="2682" y="1565"/>
                    <a:pt x="2710" y="1579"/>
                    <a:pt x="2739" y="1597"/>
                  </a:cubicBezTo>
                  <a:cubicBezTo>
                    <a:pt x="2745" y="1600"/>
                    <a:pt x="2745" y="1600"/>
                    <a:pt x="2745" y="1600"/>
                  </a:cubicBezTo>
                  <a:cubicBezTo>
                    <a:pt x="2754" y="1606"/>
                    <a:pt x="2754" y="1606"/>
                    <a:pt x="2754" y="1606"/>
                  </a:cubicBezTo>
                  <a:cubicBezTo>
                    <a:pt x="2761" y="1611"/>
                    <a:pt x="2761" y="1611"/>
                    <a:pt x="2761" y="1611"/>
                  </a:cubicBezTo>
                  <a:cubicBezTo>
                    <a:pt x="2766" y="1614"/>
                    <a:pt x="2766" y="1614"/>
                    <a:pt x="2766" y="1614"/>
                  </a:cubicBezTo>
                  <a:cubicBezTo>
                    <a:pt x="2777" y="1621"/>
                    <a:pt x="2777" y="1621"/>
                    <a:pt x="2777" y="1621"/>
                  </a:cubicBezTo>
                  <a:cubicBezTo>
                    <a:pt x="2784" y="1627"/>
                    <a:pt x="2784" y="1627"/>
                    <a:pt x="2784" y="1627"/>
                  </a:cubicBezTo>
                  <a:cubicBezTo>
                    <a:pt x="2763" y="1645"/>
                    <a:pt x="2763" y="1645"/>
                    <a:pt x="2763" y="1645"/>
                  </a:cubicBezTo>
                  <a:cubicBezTo>
                    <a:pt x="2737" y="1671"/>
                    <a:pt x="2737" y="1671"/>
                    <a:pt x="2737" y="1671"/>
                  </a:cubicBezTo>
                  <a:cubicBezTo>
                    <a:pt x="2637" y="1771"/>
                    <a:pt x="2637" y="1771"/>
                    <a:pt x="2637" y="1771"/>
                  </a:cubicBezTo>
                  <a:cubicBezTo>
                    <a:pt x="2588" y="1820"/>
                    <a:pt x="2588" y="1820"/>
                    <a:pt x="2588" y="1820"/>
                  </a:cubicBezTo>
                  <a:cubicBezTo>
                    <a:pt x="2558" y="1803"/>
                    <a:pt x="2525" y="1789"/>
                    <a:pt x="2491" y="1780"/>
                  </a:cubicBezTo>
                  <a:close/>
                  <a:moveTo>
                    <a:pt x="2499" y="1321"/>
                  </a:moveTo>
                  <a:cubicBezTo>
                    <a:pt x="2503" y="1355"/>
                    <a:pt x="2510" y="1390"/>
                    <a:pt x="2518" y="1426"/>
                  </a:cubicBezTo>
                  <a:cubicBezTo>
                    <a:pt x="2497" y="1423"/>
                    <a:pt x="2479" y="1420"/>
                    <a:pt x="2458" y="1418"/>
                  </a:cubicBezTo>
                  <a:cubicBezTo>
                    <a:pt x="2452" y="1418"/>
                    <a:pt x="2452" y="1418"/>
                    <a:pt x="2452" y="1418"/>
                  </a:cubicBezTo>
                  <a:cubicBezTo>
                    <a:pt x="2446" y="1417"/>
                    <a:pt x="2446" y="1417"/>
                    <a:pt x="2446" y="1417"/>
                  </a:cubicBezTo>
                  <a:cubicBezTo>
                    <a:pt x="2436" y="1416"/>
                    <a:pt x="2436" y="1416"/>
                    <a:pt x="2436" y="1416"/>
                  </a:cubicBezTo>
                  <a:cubicBezTo>
                    <a:pt x="2453" y="1396"/>
                    <a:pt x="2471" y="1368"/>
                    <a:pt x="2499" y="1321"/>
                  </a:cubicBezTo>
                  <a:close/>
                  <a:moveTo>
                    <a:pt x="2404" y="1349"/>
                  </a:moveTo>
                  <a:cubicBezTo>
                    <a:pt x="2404" y="919"/>
                    <a:pt x="2404" y="919"/>
                    <a:pt x="2404" y="919"/>
                  </a:cubicBezTo>
                  <a:cubicBezTo>
                    <a:pt x="2433" y="1026"/>
                    <a:pt x="2455" y="1129"/>
                    <a:pt x="2472" y="1206"/>
                  </a:cubicBezTo>
                  <a:cubicBezTo>
                    <a:pt x="2476" y="1228"/>
                    <a:pt x="2476" y="1228"/>
                    <a:pt x="2476" y="1228"/>
                  </a:cubicBezTo>
                  <a:cubicBezTo>
                    <a:pt x="2469" y="1240"/>
                    <a:pt x="2469" y="1240"/>
                    <a:pt x="2469" y="1240"/>
                  </a:cubicBezTo>
                  <a:cubicBezTo>
                    <a:pt x="2450" y="1274"/>
                    <a:pt x="2428" y="1312"/>
                    <a:pt x="2404" y="1349"/>
                  </a:cubicBezTo>
                  <a:close/>
                  <a:moveTo>
                    <a:pt x="2444" y="837"/>
                  </a:moveTo>
                  <a:cubicBezTo>
                    <a:pt x="2462" y="840"/>
                    <a:pt x="2462" y="840"/>
                    <a:pt x="2462" y="840"/>
                  </a:cubicBezTo>
                  <a:cubicBezTo>
                    <a:pt x="2491" y="842"/>
                    <a:pt x="2517" y="845"/>
                    <a:pt x="2542" y="848"/>
                  </a:cubicBezTo>
                  <a:cubicBezTo>
                    <a:pt x="2596" y="856"/>
                    <a:pt x="2650" y="867"/>
                    <a:pt x="2702" y="881"/>
                  </a:cubicBezTo>
                  <a:cubicBezTo>
                    <a:pt x="2631" y="960"/>
                    <a:pt x="2576" y="1053"/>
                    <a:pt x="2525" y="1141"/>
                  </a:cubicBezTo>
                  <a:cubicBezTo>
                    <a:pt x="2507" y="1056"/>
                    <a:pt x="2481" y="946"/>
                    <a:pt x="2444" y="837"/>
                  </a:cubicBezTo>
                  <a:close/>
                  <a:moveTo>
                    <a:pt x="2810" y="1543"/>
                  </a:moveTo>
                  <a:cubicBezTo>
                    <a:pt x="2769" y="1515"/>
                    <a:pt x="2725" y="1492"/>
                    <a:pt x="2679" y="1473"/>
                  </a:cubicBezTo>
                  <a:cubicBezTo>
                    <a:pt x="2706" y="1461"/>
                    <a:pt x="2734" y="1447"/>
                    <a:pt x="2761" y="1433"/>
                  </a:cubicBezTo>
                  <a:cubicBezTo>
                    <a:pt x="2812" y="1407"/>
                    <a:pt x="2812" y="1407"/>
                    <a:pt x="2812" y="1407"/>
                  </a:cubicBezTo>
                  <a:cubicBezTo>
                    <a:pt x="2810" y="1465"/>
                    <a:pt x="2810" y="1465"/>
                    <a:pt x="2810" y="1465"/>
                  </a:cubicBezTo>
                  <a:lnTo>
                    <a:pt x="2810" y="1543"/>
                  </a:lnTo>
                  <a:close/>
                  <a:moveTo>
                    <a:pt x="2621" y="1431"/>
                  </a:moveTo>
                  <a:cubicBezTo>
                    <a:pt x="2790" y="968"/>
                    <a:pt x="2790" y="968"/>
                    <a:pt x="2790" y="968"/>
                  </a:cubicBezTo>
                  <a:cubicBezTo>
                    <a:pt x="2803" y="1098"/>
                    <a:pt x="2807" y="1227"/>
                    <a:pt x="2808" y="1335"/>
                  </a:cubicBezTo>
                  <a:cubicBezTo>
                    <a:pt x="2744" y="1367"/>
                    <a:pt x="2684" y="1397"/>
                    <a:pt x="2621" y="1431"/>
                  </a:cubicBezTo>
                  <a:close/>
                  <a:moveTo>
                    <a:pt x="2571" y="1373"/>
                  </a:moveTo>
                  <a:cubicBezTo>
                    <a:pt x="2571" y="1358"/>
                    <a:pt x="2571" y="1358"/>
                    <a:pt x="2571" y="1358"/>
                  </a:cubicBezTo>
                  <a:cubicBezTo>
                    <a:pt x="2570" y="1358"/>
                    <a:pt x="2570" y="1358"/>
                    <a:pt x="2570" y="1358"/>
                  </a:cubicBezTo>
                  <a:cubicBezTo>
                    <a:pt x="2571" y="1358"/>
                    <a:pt x="2571" y="1358"/>
                    <a:pt x="2571" y="1358"/>
                  </a:cubicBezTo>
                  <a:cubicBezTo>
                    <a:pt x="2556" y="1284"/>
                    <a:pt x="2556" y="1284"/>
                    <a:pt x="2556" y="1284"/>
                  </a:cubicBezTo>
                  <a:cubicBezTo>
                    <a:pt x="2546" y="1238"/>
                    <a:pt x="2546" y="1238"/>
                    <a:pt x="2546" y="1238"/>
                  </a:cubicBezTo>
                  <a:cubicBezTo>
                    <a:pt x="2557" y="1219"/>
                    <a:pt x="2557" y="1219"/>
                    <a:pt x="2557" y="1219"/>
                  </a:cubicBezTo>
                  <a:cubicBezTo>
                    <a:pt x="2585" y="1170"/>
                    <a:pt x="2619" y="1110"/>
                    <a:pt x="2655" y="1053"/>
                  </a:cubicBezTo>
                  <a:cubicBezTo>
                    <a:pt x="2681" y="1012"/>
                    <a:pt x="2706" y="978"/>
                    <a:pt x="2730" y="948"/>
                  </a:cubicBezTo>
                  <a:lnTo>
                    <a:pt x="2571" y="1373"/>
                  </a:lnTo>
                  <a:close/>
                  <a:moveTo>
                    <a:pt x="2836" y="1667"/>
                  </a:moveTo>
                  <a:cubicBezTo>
                    <a:pt x="2843" y="1675"/>
                    <a:pt x="2843" y="1675"/>
                    <a:pt x="2843" y="1675"/>
                  </a:cubicBezTo>
                  <a:cubicBezTo>
                    <a:pt x="2872" y="1701"/>
                    <a:pt x="2899" y="1731"/>
                    <a:pt x="2924" y="1762"/>
                  </a:cubicBezTo>
                  <a:cubicBezTo>
                    <a:pt x="2948" y="1794"/>
                    <a:pt x="2969" y="1828"/>
                    <a:pt x="2987" y="1862"/>
                  </a:cubicBezTo>
                  <a:cubicBezTo>
                    <a:pt x="2991" y="1869"/>
                    <a:pt x="2991" y="1869"/>
                    <a:pt x="2991" y="1869"/>
                  </a:cubicBezTo>
                  <a:cubicBezTo>
                    <a:pt x="2966" y="1878"/>
                    <a:pt x="2966" y="1878"/>
                    <a:pt x="2966" y="1878"/>
                  </a:cubicBezTo>
                  <a:cubicBezTo>
                    <a:pt x="2888" y="1907"/>
                    <a:pt x="2888" y="1907"/>
                    <a:pt x="2888" y="1907"/>
                  </a:cubicBezTo>
                  <a:cubicBezTo>
                    <a:pt x="2785" y="1946"/>
                    <a:pt x="2785" y="1946"/>
                    <a:pt x="2785" y="1946"/>
                  </a:cubicBezTo>
                  <a:cubicBezTo>
                    <a:pt x="2733" y="1966"/>
                    <a:pt x="2733" y="1966"/>
                    <a:pt x="2733" y="1966"/>
                  </a:cubicBezTo>
                  <a:cubicBezTo>
                    <a:pt x="2709" y="1925"/>
                    <a:pt x="2679" y="1888"/>
                    <a:pt x="2642" y="1858"/>
                  </a:cubicBezTo>
                  <a:lnTo>
                    <a:pt x="2836" y="1667"/>
                  </a:lnTo>
                  <a:close/>
                  <a:moveTo>
                    <a:pt x="3141" y="2075"/>
                  </a:moveTo>
                  <a:cubicBezTo>
                    <a:pt x="3137" y="2045"/>
                    <a:pt x="3131" y="2015"/>
                    <a:pt x="3124" y="1986"/>
                  </a:cubicBezTo>
                  <a:cubicBezTo>
                    <a:pt x="3117" y="1962"/>
                    <a:pt x="3117" y="1962"/>
                    <a:pt x="3117" y="1962"/>
                  </a:cubicBezTo>
                  <a:cubicBezTo>
                    <a:pt x="3114" y="1951"/>
                    <a:pt x="3111" y="1940"/>
                    <a:pt x="3107" y="1930"/>
                  </a:cubicBezTo>
                  <a:cubicBezTo>
                    <a:pt x="3143" y="1947"/>
                    <a:pt x="3186" y="1964"/>
                    <a:pt x="3245" y="1987"/>
                  </a:cubicBezTo>
                  <a:cubicBezTo>
                    <a:pt x="3203" y="2021"/>
                    <a:pt x="3203" y="2021"/>
                    <a:pt x="3203" y="2021"/>
                  </a:cubicBezTo>
                  <a:lnTo>
                    <a:pt x="3141" y="2075"/>
                  </a:lnTo>
                  <a:close/>
                  <a:moveTo>
                    <a:pt x="3224" y="2304"/>
                  </a:moveTo>
                  <a:cubicBezTo>
                    <a:pt x="3193" y="2312"/>
                    <a:pt x="3162" y="2322"/>
                    <a:pt x="3130" y="2333"/>
                  </a:cubicBezTo>
                  <a:cubicBezTo>
                    <a:pt x="3131" y="2330"/>
                    <a:pt x="3131" y="2330"/>
                    <a:pt x="3131" y="2330"/>
                  </a:cubicBezTo>
                  <a:cubicBezTo>
                    <a:pt x="3137" y="2299"/>
                    <a:pt x="3142" y="2265"/>
                    <a:pt x="3145" y="2231"/>
                  </a:cubicBezTo>
                  <a:cubicBezTo>
                    <a:pt x="3164" y="2252"/>
                    <a:pt x="3188" y="2274"/>
                    <a:pt x="3224" y="2304"/>
                  </a:cubicBezTo>
                  <a:close/>
                  <a:moveTo>
                    <a:pt x="3484" y="2574"/>
                  </a:moveTo>
                  <a:cubicBezTo>
                    <a:pt x="3395" y="2594"/>
                    <a:pt x="3302" y="2611"/>
                    <a:pt x="3200" y="2625"/>
                  </a:cubicBezTo>
                  <a:cubicBezTo>
                    <a:pt x="3176" y="2563"/>
                    <a:pt x="3152" y="2502"/>
                    <a:pt x="3129" y="2441"/>
                  </a:cubicBezTo>
                  <a:lnTo>
                    <a:pt x="3484" y="2574"/>
                  </a:lnTo>
                  <a:close/>
                  <a:moveTo>
                    <a:pt x="3168" y="2387"/>
                  </a:moveTo>
                  <a:cubicBezTo>
                    <a:pt x="3206" y="2377"/>
                    <a:pt x="3245" y="2364"/>
                    <a:pt x="3284" y="2352"/>
                  </a:cubicBezTo>
                  <a:cubicBezTo>
                    <a:pt x="3301" y="2364"/>
                    <a:pt x="3319" y="2377"/>
                    <a:pt x="3337" y="2390"/>
                  </a:cubicBezTo>
                  <a:cubicBezTo>
                    <a:pt x="3342" y="2394"/>
                    <a:pt x="3342" y="2394"/>
                    <a:pt x="3342" y="2394"/>
                  </a:cubicBezTo>
                  <a:cubicBezTo>
                    <a:pt x="3392" y="2430"/>
                    <a:pt x="3445" y="2467"/>
                    <a:pt x="3491" y="2499"/>
                  </a:cubicBezTo>
                  <a:cubicBezTo>
                    <a:pt x="3511" y="2513"/>
                    <a:pt x="3511" y="2513"/>
                    <a:pt x="3511" y="2513"/>
                  </a:cubicBezTo>
                  <a:lnTo>
                    <a:pt x="3168" y="2387"/>
                  </a:lnTo>
                  <a:close/>
                  <a:moveTo>
                    <a:pt x="3297" y="2277"/>
                  </a:moveTo>
                  <a:cubicBezTo>
                    <a:pt x="3279" y="2263"/>
                    <a:pt x="3279" y="2263"/>
                    <a:pt x="3279" y="2263"/>
                  </a:cubicBezTo>
                  <a:cubicBezTo>
                    <a:pt x="3240" y="2231"/>
                    <a:pt x="3211" y="2205"/>
                    <a:pt x="3186" y="2181"/>
                  </a:cubicBezTo>
                  <a:cubicBezTo>
                    <a:pt x="3256" y="2185"/>
                    <a:pt x="3256" y="2185"/>
                    <a:pt x="3256" y="2185"/>
                  </a:cubicBezTo>
                  <a:cubicBezTo>
                    <a:pt x="3561" y="2185"/>
                    <a:pt x="3561" y="2185"/>
                    <a:pt x="3561" y="2185"/>
                  </a:cubicBezTo>
                  <a:cubicBezTo>
                    <a:pt x="3551" y="2186"/>
                    <a:pt x="3551" y="2186"/>
                    <a:pt x="3551" y="2186"/>
                  </a:cubicBezTo>
                  <a:cubicBezTo>
                    <a:pt x="3528" y="2194"/>
                    <a:pt x="3528" y="2194"/>
                    <a:pt x="3528" y="2194"/>
                  </a:cubicBezTo>
                  <a:cubicBezTo>
                    <a:pt x="3501" y="2205"/>
                    <a:pt x="3501" y="2205"/>
                    <a:pt x="3501" y="2205"/>
                  </a:cubicBezTo>
                  <a:cubicBezTo>
                    <a:pt x="3474" y="2215"/>
                    <a:pt x="3474" y="2215"/>
                    <a:pt x="3474" y="2215"/>
                  </a:cubicBezTo>
                  <a:cubicBezTo>
                    <a:pt x="3416" y="2237"/>
                    <a:pt x="3357" y="2257"/>
                    <a:pt x="3297" y="2277"/>
                  </a:cubicBezTo>
                  <a:close/>
                  <a:moveTo>
                    <a:pt x="3190" y="2117"/>
                  </a:moveTo>
                  <a:cubicBezTo>
                    <a:pt x="3248" y="2070"/>
                    <a:pt x="3248" y="2070"/>
                    <a:pt x="3248" y="2070"/>
                  </a:cubicBezTo>
                  <a:cubicBezTo>
                    <a:pt x="3315" y="2012"/>
                    <a:pt x="3315" y="2012"/>
                    <a:pt x="3315" y="2012"/>
                  </a:cubicBezTo>
                  <a:cubicBezTo>
                    <a:pt x="3376" y="2035"/>
                    <a:pt x="3440" y="2058"/>
                    <a:pt x="3504" y="2081"/>
                  </a:cubicBezTo>
                  <a:cubicBezTo>
                    <a:pt x="3515" y="2085"/>
                    <a:pt x="3515" y="2085"/>
                    <a:pt x="3515" y="2085"/>
                  </a:cubicBezTo>
                  <a:cubicBezTo>
                    <a:pt x="3609" y="2118"/>
                    <a:pt x="3609" y="2118"/>
                    <a:pt x="3609" y="2118"/>
                  </a:cubicBezTo>
                  <a:lnTo>
                    <a:pt x="3190" y="2117"/>
                  </a:lnTo>
                  <a:close/>
                  <a:moveTo>
                    <a:pt x="3300" y="1936"/>
                  </a:moveTo>
                  <a:cubicBezTo>
                    <a:pt x="3240" y="1914"/>
                    <a:pt x="3192" y="1895"/>
                    <a:pt x="3148" y="1877"/>
                  </a:cubicBezTo>
                  <a:cubicBezTo>
                    <a:pt x="3525" y="1738"/>
                    <a:pt x="3525" y="1738"/>
                    <a:pt x="3525" y="1738"/>
                  </a:cubicBezTo>
                  <a:cubicBezTo>
                    <a:pt x="3440" y="1812"/>
                    <a:pt x="3356" y="1886"/>
                    <a:pt x="3300" y="1936"/>
                  </a:cubicBezTo>
                  <a:close/>
                  <a:moveTo>
                    <a:pt x="3107" y="1825"/>
                  </a:moveTo>
                  <a:cubicBezTo>
                    <a:pt x="3118" y="1791"/>
                    <a:pt x="3118" y="1791"/>
                    <a:pt x="3118" y="1791"/>
                  </a:cubicBezTo>
                  <a:cubicBezTo>
                    <a:pt x="3129" y="1753"/>
                    <a:pt x="3141" y="1715"/>
                    <a:pt x="3152" y="1678"/>
                  </a:cubicBezTo>
                  <a:cubicBezTo>
                    <a:pt x="3166" y="1680"/>
                    <a:pt x="3181" y="1681"/>
                    <a:pt x="3196" y="1681"/>
                  </a:cubicBezTo>
                  <a:cubicBezTo>
                    <a:pt x="3205" y="1682"/>
                    <a:pt x="3205" y="1682"/>
                    <a:pt x="3205" y="1682"/>
                  </a:cubicBezTo>
                  <a:cubicBezTo>
                    <a:pt x="3216" y="1682"/>
                    <a:pt x="3216" y="1682"/>
                    <a:pt x="3216" y="1682"/>
                  </a:cubicBezTo>
                  <a:cubicBezTo>
                    <a:pt x="3246" y="1683"/>
                    <a:pt x="3275" y="1683"/>
                    <a:pt x="3304" y="1683"/>
                  </a:cubicBezTo>
                  <a:cubicBezTo>
                    <a:pt x="3364" y="1683"/>
                    <a:pt x="3427" y="1682"/>
                    <a:pt x="3504" y="1678"/>
                  </a:cubicBezTo>
                  <a:cubicBezTo>
                    <a:pt x="3266" y="1765"/>
                    <a:pt x="3266" y="1765"/>
                    <a:pt x="3266" y="1765"/>
                  </a:cubicBezTo>
                  <a:lnTo>
                    <a:pt x="3107" y="1825"/>
                  </a:lnTo>
                  <a:close/>
                  <a:moveTo>
                    <a:pt x="3304" y="1616"/>
                  </a:moveTo>
                  <a:cubicBezTo>
                    <a:pt x="3274" y="1616"/>
                    <a:pt x="3274" y="1616"/>
                    <a:pt x="3274" y="1616"/>
                  </a:cubicBezTo>
                  <a:cubicBezTo>
                    <a:pt x="3240" y="1616"/>
                    <a:pt x="3206" y="1615"/>
                    <a:pt x="3172" y="1613"/>
                  </a:cubicBezTo>
                  <a:cubicBezTo>
                    <a:pt x="3185" y="1581"/>
                    <a:pt x="3185" y="1581"/>
                    <a:pt x="3185" y="1581"/>
                  </a:cubicBezTo>
                  <a:cubicBezTo>
                    <a:pt x="3200" y="1539"/>
                    <a:pt x="3200" y="1539"/>
                    <a:pt x="3200" y="1539"/>
                  </a:cubicBezTo>
                  <a:cubicBezTo>
                    <a:pt x="3235" y="1441"/>
                    <a:pt x="3274" y="1344"/>
                    <a:pt x="3315" y="1251"/>
                  </a:cubicBezTo>
                  <a:cubicBezTo>
                    <a:pt x="3325" y="1264"/>
                    <a:pt x="3325" y="1264"/>
                    <a:pt x="3325" y="1264"/>
                  </a:cubicBezTo>
                  <a:cubicBezTo>
                    <a:pt x="3345" y="1288"/>
                    <a:pt x="3365" y="1311"/>
                    <a:pt x="3382" y="1333"/>
                  </a:cubicBezTo>
                  <a:cubicBezTo>
                    <a:pt x="3449" y="1421"/>
                    <a:pt x="3504" y="1514"/>
                    <a:pt x="3547" y="1612"/>
                  </a:cubicBezTo>
                  <a:cubicBezTo>
                    <a:pt x="3446" y="1614"/>
                    <a:pt x="3371" y="1616"/>
                    <a:pt x="3304" y="1616"/>
                  </a:cubicBezTo>
                  <a:close/>
                  <a:moveTo>
                    <a:pt x="3142" y="1503"/>
                  </a:moveTo>
                  <a:cubicBezTo>
                    <a:pt x="3129" y="1538"/>
                    <a:pt x="3117" y="1574"/>
                    <a:pt x="3105" y="1609"/>
                  </a:cubicBezTo>
                  <a:cubicBezTo>
                    <a:pt x="3053" y="1605"/>
                    <a:pt x="3008" y="1600"/>
                    <a:pt x="2965" y="1593"/>
                  </a:cubicBezTo>
                  <a:cubicBezTo>
                    <a:pt x="2949" y="1590"/>
                    <a:pt x="2932" y="1587"/>
                    <a:pt x="2916" y="1583"/>
                  </a:cubicBezTo>
                  <a:cubicBezTo>
                    <a:pt x="3243" y="1260"/>
                    <a:pt x="3243" y="1260"/>
                    <a:pt x="3243" y="1260"/>
                  </a:cubicBezTo>
                  <a:cubicBezTo>
                    <a:pt x="3208" y="1331"/>
                    <a:pt x="3175" y="1413"/>
                    <a:pt x="3142" y="1503"/>
                  </a:cubicBezTo>
                  <a:close/>
                  <a:moveTo>
                    <a:pt x="3086" y="1675"/>
                  </a:moveTo>
                  <a:cubicBezTo>
                    <a:pt x="3073" y="1708"/>
                    <a:pt x="3061" y="1747"/>
                    <a:pt x="3048" y="1798"/>
                  </a:cubicBezTo>
                  <a:cubicBezTo>
                    <a:pt x="3026" y="1760"/>
                    <a:pt x="3000" y="1723"/>
                    <a:pt x="2972" y="1689"/>
                  </a:cubicBezTo>
                  <a:cubicBezTo>
                    <a:pt x="2960" y="1674"/>
                    <a:pt x="2950" y="1663"/>
                    <a:pt x="2941" y="1653"/>
                  </a:cubicBezTo>
                  <a:cubicBezTo>
                    <a:pt x="2979" y="1663"/>
                    <a:pt x="3024" y="1670"/>
                    <a:pt x="3086" y="1675"/>
                  </a:cubicBezTo>
                  <a:close/>
                  <a:moveTo>
                    <a:pt x="2877" y="1532"/>
                  </a:moveTo>
                  <a:cubicBezTo>
                    <a:pt x="2876" y="1457"/>
                    <a:pt x="2876" y="1457"/>
                    <a:pt x="2876" y="1457"/>
                  </a:cubicBezTo>
                  <a:cubicBezTo>
                    <a:pt x="2875" y="1374"/>
                    <a:pt x="2875" y="1374"/>
                    <a:pt x="2875" y="1374"/>
                  </a:cubicBezTo>
                  <a:cubicBezTo>
                    <a:pt x="2965" y="1331"/>
                    <a:pt x="2965" y="1331"/>
                    <a:pt x="2965" y="1331"/>
                  </a:cubicBezTo>
                  <a:cubicBezTo>
                    <a:pt x="2979" y="1324"/>
                    <a:pt x="2979" y="1324"/>
                    <a:pt x="2979" y="1324"/>
                  </a:cubicBezTo>
                  <a:cubicBezTo>
                    <a:pt x="3008" y="1310"/>
                    <a:pt x="3008" y="1310"/>
                    <a:pt x="3008" y="1310"/>
                  </a:cubicBezTo>
                  <a:cubicBezTo>
                    <a:pt x="3072" y="1278"/>
                    <a:pt x="3137" y="1246"/>
                    <a:pt x="3200" y="1213"/>
                  </a:cubicBezTo>
                  <a:lnTo>
                    <a:pt x="2877" y="1532"/>
                  </a:lnTo>
                  <a:close/>
                  <a:moveTo>
                    <a:pt x="2933" y="1272"/>
                  </a:moveTo>
                  <a:cubicBezTo>
                    <a:pt x="2874" y="1302"/>
                    <a:pt x="2874" y="1302"/>
                    <a:pt x="2874" y="1302"/>
                  </a:cubicBezTo>
                  <a:cubicBezTo>
                    <a:pt x="2872" y="1198"/>
                    <a:pt x="2868" y="1062"/>
                    <a:pt x="2849" y="927"/>
                  </a:cubicBezTo>
                  <a:cubicBezTo>
                    <a:pt x="2862" y="935"/>
                    <a:pt x="2862" y="935"/>
                    <a:pt x="2862" y="935"/>
                  </a:cubicBezTo>
                  <a:cubicBezTo>
                    <a:pt x="2964" y="978"/>
                    <a:pt x="3061" y="1034"/>
                    <a:pt x="3150" y="1102"/>
                  </a:cubicBezTo>
                  <a:cubicBezTo>
                    <a:pt x="3166" y="1114"/>
                    <a:pt x="3182" y="1128"/>
                    <a:pt x="3198" y="1141"/>
                  </a:cubicBezTo>
                  <a:cubicBezTo>
                    <a:pt x="3112" y="1184"/>
                    <a:pt x="3023" y="1228"/>
                    <a:pt x="2933" y="1272"/>
                  </a:cubicBezTo>
                  <a:close/>
                  <a:moveTo>
                    <a:pt x="3020" y="1929"/>
                  </a:moveTo>
                  <a:cubicBezTo>
                    <a:pt x="3037" y="1982"/>
                    <a:pt x="3050" y="2034"/>
                    <a:pt x="3058" y="2085"/>
                  </a:cubicBezTo>
                  <a:cubicBezTo>
                    <a:pt x="3059" y="2096"/>
                    <a:pt x="3060" y="2107"/>
                    <a:pt x="3061" y="2118"/>
                  </a:cubicBezTo>
                  <a:cubicBezTo>
                    <a:pt x="2782" y="2117"/>
                    <a:pt x="2782" y="2117"/>
                    <a:pt x="2782" y="2117"/>
                  </a:cubicBezTo>
                  <a:cubicBezTo>
                    <a:pt x="2780" y="2088"/>
                    <a:pt x="2772" y="2056"/>
                    <a:pt x="2761" y="2025"/>
                  </a:cubicBezTo>
                  <a:lnTo>
                    <a:pt x="3020" y="1929"/>
                  </a:lnTo>
                  <a:close/>
                  <a:moveTo>
                    <a:pt x="2786" y="2183"/>
                  </a:moveTo>
                  <a:cubicBezTo>
                    <a:pt x="3065" y="2185"/>
                    <a:pt x="3065" y="2185"/>
                    <a:pt x="3065" y="2185"/>
                  </a:cubicBezTo>
                  <a:cubicBezTo>
                    <a:pt x="3062" y="2211"/>
                    <a:pt x="3061" y="2237"/>
                    <a:pt x="3058" y="2262"/>
                  </a:cubicBezTo>
                  <a:cubicBezTo>
                    <a:pt x="3054" y="2287"/>
                    <a:pt x="3049" y="2314"/>
                    <a:pt x="3042" y="2341"/>
                  </a:cubicBezTo>
                  <a:cubicBezTo>
                    <a:pt x="2990" y="2322"/>
                    <a:pt x="2990" y="2322"/>
                    <a:pt x="2990" y="2322"/>
                  </a:cubicBezTo>
                  <a:cubicBezTo>
                    <a:pt x="2893" y="2287"/>
                    <a:pt x="2893" y="2287"/>
                    <a:pt x="2893" y="2287"/>
                  </a:cubicBezTo>
                  <a:cubicBezTo>
                    <a:pt x="2827" y="2262"/>
                    <a:pt x="2827" y="2262"/>
                    <a:pt x="2827" y="2262"/>
                  </a:cubicBezTo>
                  <a:cubicBezTo>
                    <a:pt x="2776" y="2244"/>
                    <a:pt x="2776" y="2244"/>
                    <a:pt x="2776" y="2244"/>
                  </a:cubicBezTo>
                  <a:cubicBezTo>
                    <a:pt x="2781" y="2227"/>
                    <a:pt x="2784" y="2207"/>
                    <a:pt x="2786" y="2183"/>
                  </a:cubicBezTo>
                  <a:close/>
                  <a:moveTo>
                    <a:pt x="3078" y="2488"/>
                  </a:moveTo>
                  <a:cubicBezTo>
                    <a:pt x="3094" y="2538"/>
                    <a:pt x="3114" y="2588"/>
                    <a:pt x="3133" y="2636"/>
                  </a:cubicBezTo>
                  <a:cubicBezTo>
                    <a:pt x="3104" y="2638"/>
                    <a:pt x="3073" y="2641"/>
                    <a:pt x="3043" y="2644"/>
                  </a:cubicBezTo>
                  <a:cubicBezTo>
                    <a:pt x="2993" y="2648"/>
                    <a:pt x="2993" y="2648"/>
                    <a:pt x="2993" y="2648"/>
                  </a:cubicBezTo>
                  <a:cubicBezTo>
                    <a:pt x="2978" y="2650"/>
                    <a:pt x="2978" y="2650"/>
                    <a:pt x="2978" y="2650"/>
                  </a:cubicBezTo>
                  <a:cubicBezTo>
                    <a:pt x="3018" y="2600"/>
                    <a:pt x="3052" y="2546"/>
                    <a:pt x="3078" y="2488"/>
                  </a:cubicBezTo>
                  <a:close/>
                  <a:moveTo>
                    <a:pt x="3159" y="2697"/>
                  </a:moveTo>
                  <a:cubicBezTo>
                    <a:pt x="3166" y="2716"/>
                    <a:pt x="3166" y="2716"/>
                    <a:pt x="3166" y="2716"/>
                  </a:cubicBezTo>
                  <a:cubicBezTo>
                    <a:pt x="3174" y="2737"/>
                    <a:pt x="3174" y="2737"/>
                    <a:pt x="3174" y="2737"/>
                  </a:cubicBezTo>
                  <a:cubicBezTo>
                    <a:pt x="3204" y="2814"/>
                    <a:pt x="3235" y="2894"/>
                    <a:pt x="3263" y="2974"/>
                  </a:cubicBezTo>
                  <a:cubicBezTo>
                    <a:pt x="3001" y="2712"/>
                    <a:pt x="3001" y="2712"/>
                    <a:pt x="3001" y="2712"/>
                  </a:cubicBezTo>
                  <a:cubicBezTo>
                    <a:pt x="3051" y="2709"/>
                    <a:pt x="3103" y="2704"/>
                    <a:pt x="3159" y="2697"/>
                  </a:cubicBezTo>
                  <a:close/>
                  <a:moveTo>
                    <a:pt x="3225" y="2687"/>
                  </a:moveTo>
                  <a:cubicBezTo>
                    <a:pt x="3344" y="2672"/>
                    <a:pt x="3450" y="2651"/>
                    <a:pt x="3550" y="2622"/>
                  </a:cubicBezTo>
                  <a:cubicBezTo>
                    <a:pt x="3503" y="2722"/>
                    <a:pt x="3448" y="2815"/>
                    <a:pt x="3384" y="2898"/>
                  </a:cubicBezTo>
                  <a:cubicBezTo>
                    <a:pt x="3367" y="2920"/>
                    <a:pt x="3349" y="2942"/>
                    <a:pt x="3330" y="2963"/>
                  </a:cubicBezTo>
                  <a:cubicBezTo>
                    <a:pt x="3297" y="2867"/>
                    <a:pt x="3260" y="2774"/>
                    <a:pt x="3225" y="2687"/>
                  </a:cubicBezTo>
                  <a:close/>
                  <a:moveTo>
                    <a:pt x="3528" y="2444"/>
                  </a:moveTo>
                  <a:cubicBezTo>
                    <a:pt x="3471" y="2404"/>
                    <a:pt x="3414" y="2364"/>
                    <a:pt x="3359" y="2324"/>
                  </a:cubicBezTo>
                  <a:cubicBezTo>
                    <a:pt x="3470" y="2290"/>
                    <a:pt x="3565" y="2254"/>
                    <a:pt x="3649" y="2214"/>
                  </a:cubicBezTo>
                  <a:cubicBezTo>
                    <a:pt x="3646" y="2231"/>
                    <a:pt x="3646" y="2231"/>
                    <a:pt x="3646" y="2231"/>
                  </a:cubicBezTo>
                  <a:cubicBezTo>
                    <a:pt x="3644" y="2249"/>
                    <a:pt x="3642" y="2267"/>
                    <a:pt x="3639" y="2285"/>
                  </a:cubicBezTo>
                  <a:cubicBezTo>
                    <a:pt x="3630" y="2353"/>
                    <a:pt x="3615" y="2422"/>
                    <a:pt x="3595" y="2490"/>
                  </a:cubicBezTo>
                  <a:cubicBezTo>
                    <a:pt x="3573" y="2474"/>
                    <a:pt x="3550" y="2459"/>
                    <a:pt x="3528" y="2444"/>
                  </a:cubicBezTo>
                  <a:close/>
                  <a:moveTo>
                    <a:pt x="3625" y="2053"/>
                  </a:moveTo>
                  <a:cubicBezTo>
                    <a:pt x="3532" y="2020"/>
                    <a:pt x="3532" y="2020"/>
                    <a:pt x="3532" y="2020"/>
                  </a:cubicBezTo>
                  <a:cubicBezTo>
                    <a:pt x="3477" y="2001"/>
                    <a:pt x="3423" y="1981"/>
                    <a:pt x="3368" y="1961"/>
                  </a:cubicBezTo>
                  <a:cubicBezTo>
                    <a:pt x="3451" y="1892"/>
                    <a:pt x="3522" y="1828"/>
                    <a:pt x="3600" y="1754"/>
                  </a:cubicBezTo>
                  <a:cubicBezTo>
                    <a:pt x="3618" y="1822"/>
                    <a:pt x="3631" y="1889"/>
                    <a:pt x="3640" y="1952"/>
                  </a:cubicBezTo>
                  <a:cubicBezTo>
                    <a:pt x="3644" y="1942"/>
                    <a:pt x="3644" y="1942"/>
                    <a:pt x="3644" y="1942"/>
                  </a:cubicBezTo>
                  <a:cubicBezTo>
                    <a:pt x="3645" y="1983"/>
                    <a:pt x="3645" y="1983"/>
                    <a:pt x="3645" y="1983"/>
                  </a:cubicBezTo>
                  <a:cubicBezTo>
                    <a:pt x="3647" y="2011"/>
                    <a:pt x="3648" y="2037"/>
                    <a:pt x="3649" y="2062"/>
                  </a:cubicBezTo>
                  <a:lnTo>
                    <a:pt x="3625" y="2053"/>
                  </a:lnTo>
                  <a:close/>
                  <a:moveTo>
                    <a:pt x="3418" y="410"/>
                  </a:moveTo>
                  <a:cubicBezTo>
                    <a:pt x="3453" y="432"/>
                    <a:pt x="3490" y="456"/>
                    <a:pt x="3528" y="483"/>
                  </a:cubicBezTo>
                  <a:cubicBezTo>
                    <a:pt x="3526" y="483"/>
                    <a:pt x="3524" y="485"/>
                    <a:pt x="3523" y="487"/>
                  </a:cubicBezTo>
                  <a:cubicBezTo>
                    <a:pt x="3516" y="495"/>
                    <a:pt x="3510" y="502"/>
                    <a:pt x="3503" y="507"/>
                  </a:cubicBezTo>
                  <a:cubicBezTo>
                    <a:pt x="3497" y="512"/>
                    <a:pt x="3490" y="516"/>
                    <a:pt x="3482" y="520"/>
                  </a:cubicBezTo>
                  <a:cubicBezTo>
                    <a:pt x="3475" y="522"/>
                    <a:pt x="3467" y="524"/>
                    <a:pt x="3460" y="526"/>
                  </a:cubicBezTo>
                  <a:cubicBezTo>
                    <a:pt x="3456" y="526"/>
                    <a:pt x="3452" y="526"/>
                    <a:pt x="3448" y="526"/>
                  </a:cubicBezTo>
                  <a:cubicBezTo>
                    <a:pt x="3445" y="526"/>
                    <a:pt x="3441" y="526"/>
                    <a:pt x="3437" y="526"/>
                  </a:cubicBezTo>
                  <a:cubicBezTo>
                    <a:pt x="3429" y="524"/>
                    <a:pt x="3422" y="522"/>
                    <a:pt x="3415" y="520"/>
                  </a:cubicBezTo>
                  <a:cubicBezTo>
                    <a:pt x="3408" y="517"/>
                    <a:pt x="3402" y="513"/>
                    <a:pt x="3396" y="508"/>
                  </a:cubicBezTo>
                  <a:cubicBezTo>
                    <a:pt x="3389" y="503"/>
                    <a:pt x="3383" y="497"/>
                    <a:pt x="3379" y="491"/>
                  </a:cubicBezTo>
                  <a:cubicBezTo>
                    <a:pt x="3374" y="485"/>
                    <a:pt x="3369" y="477"/>
                    <a:pt x="3364" y="466"/>
                  </a:cubicBezTo>
                  <a:cubicBezTo>
                    <a:pt x="3359" y="453"/>
                    <a:pt x="3356" y="441"/>
                    <a:pt x="3355" y="428"/>
                  </a:cubicBezTo>
                  <a:cubicBezTo>
                    <a:pt x="3354" y="422"/>
                    <a:pt x="3353" y="415"/>
                    <a:pt x="3353" y="408"/>
                  </a:cubicBezTo>
                  <a:lnTo>
                    <a:pt x="3418" y="410"/>
                  </a:lnTo>
                  <a:close/>
                  <a:moveTo>
                    <a:pt x="3056" y="244"/>
                  </a:moveTo>
                  <a:cubicBezTo>
                    <a:pt x="3057" y="240"/>
                    <a:pt x="3058" y="236"/>
                    <a:pt x="3058" y="233"/>
                  </a:cubicBezTo>
                  <a:cubicBezTo>
                    <a:pt x="3101" y="251"/>
                    <a:pt x="3101" y="251"/>
                    <a:pt x="3101" y="251"/>
                  </a:cubicBezTo>
                  <a:cubicBezTo>
                    <a:pt x="3119" y="258"/>
                    <a:pt x="3136" y="265"/>
                    <a:pt x="3153" y="272"/>
                  </a:cubicBezTo>
                  <a:cubicBezTo>
                    <a:pt x="3143" y="263"/>
                    <a:pt x="3143" y="263"/>
                    <a:pt x="3143" y="263"/>
                  </a:cubicBezTo>
                  <a:cubicBezTo>
                    <a:pt x="3151" y="270"/>
                    <a:pt x="3161" y="275"/>
                    <a:pt x="3171" y="279"/>
                  </a:cubicBezTo>
                  <a:cubicBezTo>
                    <a:pt x="3182" y="284"/>
                    <a:pt x="3182" y="284"/>
                    <a:pt x="3182" y="284"/>
                  </a:cubicBezTo>
                  <a:cubicBezTo>
                    <a:pt x="3181" y="408"/>
                    <a:pt x="3181" y="408"/>
                    <a:pt x="3181" y="408"/>
                  </a:cubicBezTo>
                  <a:cubicBezTo>
                    <a:pt x="3199" y="410"/>
                    <a:pt x="3199" y="410"/>
                    <a:pt x="3199" y="410"/>
                  </a:cubicBezTo>
                  <a:cubicBezTo>
                    <a:pt x="3197" y="431"/>
                    <a:pt x="3197" y="451"/>
                    <a:pt x="3199" y="472"/>
                  </a:cubicBezTo>
                  <a:cubicBezTo>
                    <a:pt x="3202" y="494"/>
                    <a:pt x="3205" y="516"/>
                    <a:pt x="3213" y="538"/>
                  </a:cubicBezTo>
                  <a:cubicBezTo>
                    <a:pt x="3229" y="583"/>
                    <a:pt x="3252" y="619"/>
                    <a:pt x="3282" y="644"/>
                  </a:cubicBezTo>
                  <a:cubicBezTo>
                    <a:pt x="3302" y="660"/>
                    <a:pt x="3317" y="669"/>
                    <a:pt x="3332" y="676"/>
                  </a:cubicBezTo>
                  <a:cubicBezTo>
                    <a:pt x="3354" y="686"/>
                    <a:pt x="3370" y="692"/>
                    <a:pt x="3385" y="695"/>
                  </a:cubicBezTo>
                  <a:cubicBezTo>
                    <a:pt x="3410" y="702"/>
                    <a:pt x="3435" y="705"/>
                    <a:pt x="3460" y="705"/>
                  </a:cubicBezTo>
                  <a:cubicBezTo>
                    <a:pt x="3471" y="705"/>
                    <a:pt x="3483" y="704"/>
                    <a:pt x="3494" y="703"/>
                  </a:cubicBezTo>
                  <a:cubicBezTo>
                    <a:pt x="3540" y="696"/>
                    <a:pt x="3577" y="684"/>
                    <a:pt x="3605" y="667"/>
                  </a:cubicBezTo>
                  <a:cubicBezTo>
                    <a:pt x="3634" y="650"/>
                    <a:pt x="3658" y="626"/>
                    <a:pt x="3674" y="600"/>
                  </a:cubicBezTo>
                  <a:cubicBezTo>
                    <a:pt x="3698" y="619"/>
                    <a:pt x="3723" y="642"/>
                    <a:pt x="3747" y="664"/>
                  </a:cubicBezTo>
                  <a:cubicBezTo>
                    <a:pt x="3294" y="1114"/>
                    <a:pt x="3294" y="1114"/>
                    <a:pt x="3294" y="1114"/>
                  </a:cubicBezTo>
                  <a:cubicBezTo>
                    <a:pt x="3184" y="1013"/>
                    <a:pt x="3059" y="931"/>
                    <a:pt x="2922" y="870"/>
                  </a:cubicBezTo>
                  <a:cubicBezTo>
                    <a:pt x="2895" y="858"/>
                    <a:pt x="2866" y="846"/>
                    <a:pt x="2837" y="836"/>
                  </a:cubicBezTo>
                  <a:lnTo>
                    <a:pt x="3056" y="244"/>
                  </a:lnTo>
                  <a:close/>
                  <a:moveTo>
                    <a:pt x="2846" y="201"/>
                  </a:moveTo>
                  <a:cubicBezTo>
                    <a:pt x="2844" y="207"/>
                    <a:pt x="2843" y="211"/>
                    <a:pt x="2843" y="215"/>
                  </a:cubicBezTo>
                  <a:cubicBezTo>
                    <a:pt x="2840" y="233"/>
                    <a:pt x="2837" y="246"/>
                    <a:pt x="2833" y="257"/>
                  </a:cubicBezTo>
                  <a:cubicBezTo>
                    <a:pt x="2829" y="266"/>
                    <a:pt x="2824" y="274"/>
                    <a:pt x="2818" y="283"/>
                  </a:cubicBezTo>
                  <a:cubicBezTo>
                    <a:pt x="2813" y="289"/>
                    <a:pt x="2807" y="295"/>
                    <a:pt x="2801" y="299"/>
                  </a:cubicBezTo>
                  <a:cubicBezTo>
                    <a:pt x="2796" y="304"/>
                    <a:pt x="2789" y="308"/>
                    <a:pt x="2782" y="311"/>
                  </a:cubicBezTo>
                  <a:cubicBezTo>
                    <a:pt x="2775" y="313"/>
                    <a:pt x="2768" y="315"/>
                    <a:pt x="2760" y="317"/>
                  </a:cubicBezTo>
                  <a:cubicBezTo>
                    <a:pt x="2756" y="317"/>
                    <a:pt x="2753" y="317"/>
                    <a:pt x="2749" y="317"/>
                  </a:cubicBezTo>
                  <a:cubicBezTo>
                    <a:pt x="2745" y="317"/>
                    <a:pt x="2741" y="317"/>
                    <a:pt x="2737" y="316"/>
                  </a:cubicBezTo>
                  <a:cubicBezTo>
                    <a:pt x="2729" y="315"/>
                    <a:pt x="2722" y="313"/>
                    <a:pt x="2715" y="311"/>
                  </a:cubicBezTo>
                  <a:cubicBezTo>
                    <a:pt x="2707" y="307"/>
                    <a:pt x="2700" y="303"/>
                    <a:pt x="2694" y="298"/>
                  </a:cubicBezTo>
                  <a:cubicBezTo>
                    <a:pt x="2687" y="293"/>
                    <a:pt x="2681" y="286"/>
                    <a:pt x="2675" y="279"/>
                  </a:cubicBezTo>
                  <a:cubicBezTo>
                    <a:pt x="2669" y="270"/>
                    <a:pt x="2663" y="261"/>
                    <a:pt x="2658" y="251"/>
                  </a:cubicBezTo>
                  <a:cubicBezTo>
                    <a:pt x="2653" y="236"/>
                    <a:pt x="2649" y="221"/>
                    <a:pt x="2647" y="205"/>
                  </a:cubicBezTo>
                  <a:cubicBezTo>
                    <a:pt x="2646" y="199"/>
                    <a:pt x="2646" y="199"/>
                    <a:pt x="2646" y="199"/>
                  </a:cubicBezTo>
                  <a:lnTo>
                    <a:pt x="2846" y="201"/>
                  </a:lnTo>
                  <a:close/>
                  <a:moveTo>
                    <a:pt x="2404" y="115"/>
                  </a:moveTo>
                  <a:cubicBezTo>
                    <a:pt x="2422" y="116"/>
                    <a:pt x="2422" y="116"/>
                    <a:pt x="2422" y="116"/>
                  </a:cubicBezTo>
                  <a:cubicBezTo>
                    <a:pt x="2439" y="117"/>
                    <a:pt x="2455" y="117"/>
                    <a:pt x="2472" y="118"/>
                  </a:cubicBezTo>
                  <a:cubicBezTo>
                    <a:pt x="2470" y="199"/>
                    <a:pt x="2470" y="199"/>
                    <a:pt x="2470" y="199"/>
                  </a:cubicBezTo>
                  <a:cubicBezTo>
                    <a:pt x="2489" y="201"/>
                    <a:pt x="2489" y="201"/>
                    <a:pt x="2489" y="201"/>
                  </a:cubicBezTo>
                  <a:cubicBezTo>
                    <a:pt x="2486" y="257"/>
                    <a:pt x="2487" y="331"/>
                    <a:pt x="2523" y="391"/>
                  </a:cubicBezTo>
                  <a:cubicBezTo>
                    <a:pt x="2539" y="417"/>
                    <a:pt x="2563" y="441"/>
                    <a:pt x="2592" y="458"/>
                  </a:cubicBezTo>
                  <a:cubicBezTo>
                    <a:pt x="2620" y="475"/>
                    <a:pt x="2657" y="487"/>
                    <a:pt x="2703" y="494"/>
                  </a:cubicBezTo>
                  <a:cubicBezTo>
                    <a:pt x="2714" y="495"/>
                    <a:pt x="2725" y="496"/>
                    <a:pt x="2737" y="496"/>
                  </a:cubicBezTo>
                  <a:cubicBezTo>
                    <a:pt x="2761" y="496"/>
                    <a:pt x="2787" y="493"/>
                    <a:pt x="2812" y="486"/>
                  </a:cubicBezTo>
                  <a:cubicBezTo>
                    <a:pt x="2827" y="483"/>
                    <a:pt x="2843" y="477"/>
                    <a:pt x="2865" y="467"/>
                  </a:cubicBezTo>
                  <a:cubicBezTo>
                    <a:pt x="2881" y="460"/>
                    <a:pt x="2896" y="450"/>
                    <a:pt x="2915" y="434"/>
                  </a:cubicBezTo>
                  <a:cubicBezTo>
                    <a:pt x="2920" y="431"/>
                    <a:pt x="2920" y="431"/>
                    <a:pt x="2920" y="431"/>
                  </a:cubicBezTo>
                  <a:cubicBezTo>
                    <a:pt x="2775" y="815"/>
                    <a:pt x="2775" y="815"/>
                    <a:pt x="2775" y="815"/>
                  </a:cubicBezTo>
                  <a:cubicBezTo>
                    <a:pt x="2733" y="801"/>
                    <a:pt x="2687" y="790"/>
                    <a:pt x="2640" y="780"/>
                  </a:cubicBezTo>
                  <a:cubicBezTo>
                    <a:pt x="2624" y="777"/>
                    <a:pt x="2612" y="775"/>
                    <a:pt x="2599" y="772"/>
                  </a:cubicBezTo>
                  <a:cubicBezTo>
                    <a:pt x="2587" y="771"/>
                    <a:pt x="2575" y="769"/>
                    <a:pt x="2564" y="767"/>
                  </a:cubicBezTo>
                  <a:cubicBezTo>
                    <a:pt x="2509" y="759"/>
                    <a:pt x="2454" y="755"/>
                    <a:pt x="2402" y="754"/>
                  </a:cubicBezTo>
                  <a:lnTo>
                    <a:pt x="2404" y="115"/>
                  </a:lnTo>
                  <a:close/>
                  <a:moveTo>
                    <a:pt x="2404" y="1498"/>
                  </a:moveTo>
                  <a:cubicBezTo>
                    <a:pt x="2433" y="1500"/>
                    <a:pt x="2459" y="1502"/>
                    <a:pt x="2482" y="1505"/>
                  </a:cubicBezTo>
                  <a:cubicBezTo>
                    <a:pt x="2495" y="1507"/>
                    <a:pt x="2509" y="1510"/>
                    <a:pt x="2522" y="1512"/>
                  </a:cubicBezTo>
                  <a:cubicBezTo>
                    <a:pt x="2505" y="1554"/>
                    <a:pt x="2505" y="1554"/>
                    <a:pt x="2505" y="1554"/>
                  </a:cubicBezTo>
                  <a:cubicBezTo>
                    <a:pt x="2484" y="1611"/>
                    <a:pt x="2484" y="1611"/>
                    <a:pt x="2484" y="1611"/>
                  </a:cubicBezTo>
                  <a:cubicBezTo>
                    <a:pt x="2446" y="1715"/>
                    <a:pt x="2446" y="1715"/>
                    <a:pt x="2446" y="1715"/>
                  </a:cubicBezTo>
                  <a:cubicBezTo>
                    <a:pt x="2426" y="1768"/>
                    <a:pt x="2426" y="1768"/>
                    <a:pt x="2426" y="1768"/>
                  </a:cubicBezTo>
                  <a:cubicBezTo>
                    <a:pt x="2418" y="1768"/>
                    <a:pt x="2410" y="1767"/>
                    <a:pt x="2402" y="1767"/>
                  </a:cubicBezTo>
                  <a:lnTo>
                    <a:pt x="2404" y="1498"/>
                  </a:lnTo>
                  <a:close/>
                  <a:moveTo>
                    <a:pt x="2506" y="3966"/>
                  </a:moveTo>
                  <a:cubicBezTo>
                    <a:pt x="2504" y="4082"/>
                    <a:pt x="2504" y="4082"/>
                    <a:pt x="2504" y="4082"/>
                  </a:cubicBezTo>
                  <a:cubicBezTo>
                    <a:pt x="2471" y="4082"/>
                    <a:pt x="2471" y="4082"/>
                    <a:pt x="2471" y="4082"/>
                  </a:cubicBezTo>
                  <a:cubicBezTo>
                    <a:pt x="2453" y="4082"/>
                    <a:pt x="2435" y="4083"/>
                    <a:pt x="2417" y="4083"/>
                  </a:cubicBezTo>
                  <a:cubicBezTo>
                    <a:pt x="2404" y="4083"/>
                    <a:pt x="2404" y="4083"/>
                    <a:pt x="2404" y="4083"/>
                  </a:cubicBezTo>
                  <a:cubicBezTo>
                    <a:pt x="2404" y="3479"/>
                    <a:pt x="2404" y="3479"/>
                    <a:pt x="2404" y="3479"/>
                  </a:cubicBezTo>
                  <a:cubicBezTo>
                    <a:pt x="2407" y="3479"/>
                    <a:pt x="2410" y="3479"/>
                    <a:pt x="2413" y="3479"/>
                  </a:cubicBezTo>
                  <a:cubicBezTo>
                    <a:pt x="2460" y="3479"/>
                    <a:pt x="2510" y="3475"/>
                    <a:pt x="2561" y="3467"/>
                  </a:cubicBezTo>
                  <a:cubicBezTo>
                    <a:pt x="2579" y="3554"/>
                    <a:pt x="2579" y="3554"/>
                    <a:pt x="2579" y="3554"/>
                  </a:cubicBezTo>
                  <a:cubicBezTo>
                    <a:pt x="2600" y="3644"/>
                    <a:pt x="2600" y="3644"/>
                    <a:pt x="2600" y="3644"/>
                  </a:cubicBezTo>
                  <a:cubicBezTo>
                    <a:pt x="2630" y="3775"/>
                    <a:pt x="2630" y="3775"/>
                    <a:pt x="2630" y="3775"/>
                  </a:cubicBezTo>
                  <a:cubicBezTo>
                    <a:pt x="2661" y="3906"/>
                    <a:pt x="2661" y="3906"/>
                    <a:pt x="2661" y="3906"/>
                  </a:cubicBezTo>
                  <a:cubicBezTo>
                    <a:pt x="2675" y="3969"/>
                    <a:pt x="2675" y="3969"/>
                    <a:pt x="2675" y="3969"/>
                  </a:cubicBezTo>
                  <a:lnTo>
                    <a:pt x="2506" y="3966"/>
                  </a:lnTo>
                  <a:close/>
                  <a:moveTo>
                    <a:pt x="2728" y="4249"/>
                  </a:moveTo>
                  <a:cubicBezTo>
                    <a:pt x="2721" y="4243"/>
                    <a:pt x="2715" y="4236"/>
                    <a:pt x="2709" y="4229"/>
                  </a:cubicBezTo>
                  <a:cubicBezTo>
                    <a:pt x="2702" y="4220"/>
                    <a:pt x="2697" y="4211"/>
                    <a:pt x="2692" y="4201"/>
                  </a:cubicBezTo>
                  <a:cubicBezTo>
                    <a:pt x="2689" y="4193"/>
                    <a:pt x="2687" y="4184"/>
                    <a:pt x="2684" y="4175"/>
                  </a:cubicBezTo>
                  <a:cubicBezTo>
                    <a:pt x="2686" y="4175"/>
                    <a:pt x="2687" y="4175"/>
                    <a:pt x="2689" y="4175"/>
                  </a:cubicBezTo>
                  <a:cubicBezTo>
                    <a:pt x="2698" y="4175"/>
                    <a:pt x="2709" y="4174"/>
                    <a:pt x="2719" y="4172"/>
                  </a:cubicBezTo>
                  <a:cubicBezTo>
                    <a:pt x="2722" y="4197"/>
                    <a:pt x="2726" y="4224"/>
                    <a:pt x="2731" y="4251"/>
                  </a:cubicBezTo>
                  <a:lnTo>
                    <a:pt x="2728" y="4249"/>
                  </a:lnTo>
                  <a:close/>
                  <a:moveTo>
                    <a:pt x="2764" y="2733"/>
                  </a:moveTo>
                  <a:cubicBezTo>
                    <a:pt x="2757" y="2738"/>
                    <a:pt x="2757" y="2738"/>
                    <a:pt x="2757" y="2738"/>
                  </a:cubicBezTo>
                  <a:cubicBezTo>
                    <a:pt x="2738" y="2750"/>
                    <a:pt x="2721" y="2760"/>
                    <a:pt x="2702" y="2770"/>
                  </a:cubicBezTo>
                  <a:cubicBezTo>
                    <a:pt x="2693" y="2775"/>
                    <a:pt x="2693" y="2775"/>
                    <a:pt x="2693" y="2775"/>
                  </a:cubicBezTo>
                  <a:cubicBezTo>
                    <a:pt x="2679" y="2782"/>
                    <a:pt x="2664" y="2789"/>
                    <a:pt x="2649" y="2795"/>
                  </a:cubicBezTo>
                  <a:cubicBezTo>
                    <a:pt x="2637" y="2800"/>
                    <a:pt x="2637" y="2800"/>
                    <a:pt x="2637" y="2800"/>
                  </a:cubicBezTo>
                  <a:cubicBezTo>
                    <a:pt x="2536" y="2530"/>
                    <a:pt x="2536" y="2530"/>
                    <a:pt x="2536" y="2530"/>
                  </a:cubicBezTo>
                  <a:cubicBezTo>
                    <a:pt x="2578" y="2516"/>
                    <a:pt x="2618" y="2491"/>
                    <a:pt x="2655" y="2458"/>
                  </a:cubicBezTo>
                  <a:cubicBezTo>
                    <a:pt x="2856" y="2661"/>
                    <a:pt x="2856" y="2661"/>
                    <a:pt x="2856" y="2661"/>
                  </a:cubicBezTo>
                  <a:cubicBezTo>
                    <a:pt x="2847" y="2668"/>
                    <a:pt x="2847" y="2668"/>
                    <a:pt x="2847" y="2668"/>
                  </a:cubicBezTo>
                  <a:cubicBezTo>
                    <a:pt x="2833" y="2680"/>
                    <a:pt x="2820" y="2691"/>
                    <a:pt x="2807" y="2701"/>
                  </a:cubicBezTo>
                  <a:cubicBezTo>
                    <a:pt x="2790" y="2715"/>
                    <a:pt x="2777" y="2724"/>
                    <a:pt x="2764" y="2733"/>
                  </a:cubicBezTo>
                  <a:close/>
                  <a:moveTo>
                    <a:pt x="2828" y="2865"/>
                  </a:moveTo>
                  <a:cubicBezTo>
                    <a:pt x="2815" y="2860"/>
                    <a:pt x="2815" y="2860"/>
                    <a:pt x="2815" y="2860"/>
                  </a:cubicBezTo>
                  <a:cubicBezTo>
                    <a:pt x="2793" y="2812"/>
                    <a:pt x="2793" y="2812"/>
                    <a:pt x="2793" y="2812"/>
                  </a:cubicBezTo>
                  <a:cubicBezTo>
                    <a:pt x="2818" y="2798"/>
                    <a:pt x="2844" y="2780"/>
                    <a:pt x="2872" y="2757"/>
                  </a:cubicBezTo>
                  <a:cubicBezTo>
                    <a:pt x="2868" y="2792"/>
                    <a:pt x="2868" y="2833"/>
                    <a:pt x="2871" y="2883"/>
                  </a:cubicBezTo>
                  <a:lnTo>
                    <a:pt x="2828" y="2865"/>
                  </a:lnTo>
                  <a:close/>
                  <a:moveTo>
                    <a:pt x="2881" y="3009"/>
                  </a:moveTo>
                  <a:cubicBezTo>
                    <a:pt x="2852" y="2944"/>
                    <a:pt x="2852" y="2944"/>
                    <a:pt x="2852" y="2944"/>
                  </a:cubicBezTo>
                  <a:cubicBezTo>
                    <a:pt x="2880" y="2958"/>
                    <a:pt x="2880" y="2958"/>
                    <a:pt x="2880" y="2958"/>
                  </a:cubicBezTo>
                  <a:cubicBezTo>
                    <a:pt x="2880" y="2970"/>
                    <a:pt x="2882" y="2984"/>
                    <a:pt x="2884" y="2998"/>
                  </a:cubicBezTo>
                  <a:cubicBezTo>
                    <a:pt x="2887" y="3021"/>
                    <a:pt x="2887" y="3021"/>
                    <a:pt x="2887" y="3021"/>
                  </a:cubicBezTo>
                  <a:lnTo>
                    <a:pt x="2881" y="3009"/>
                  </a:lnTo>
                  <a:close/>
                  <a:moveTo>
                    <a:pt x="2901" y="2612"/>
                  </a:moveTo>
                  <a:cubicBezTo>
                    <a:pt x="2699" y="2409"/>
                    <a:pt x="2699" y="2409"/>
                    <a:pt x="2699" y="2409"/>
                  </a:cubicBezTo>
                  <a:cubicBezTo>
                    <a:pt x="2724" y="2380"/>
                    <a:pt x="2744" y="2345"/>
                    <a:pt x="2759" y="2307"/>
                  </a:cubicBezTo>
                  <a:cubicBezTo>
                    <a:pt x="2794" y="2322"/>
                    <a:pt x="2794" y="2322"/>
                    <a:pt x="2794" y="2322"/>
                  </a:cubicBezTo>
                  <a:cubicBezTo>
                    <a:pt x="3024" y="2406"/>
                    <a:pt x="3024" y="2406"/>
                    <a:pt x="3024" y="2406"/>
                  </a:cubicBezTo>
                  <a:cubicBezTo>
                    <a:pt x="3019" y="2413"/>
                    <a:pt x="3019" y="2413"/>
                    <a:pt x="3019" y="2413"/>
                  </a:cubicBezTo>
                  <a:cubicBezTo>
                    <a:pt x="3017" y="2419"/>
                    <a:pt x="3017" y="2419"/>
                    <a:pt x="3017" y="2419"/>
                  </a:cubicBezTo>
                  <a:cubicBezTo>
                    <a:pt x="3010" y="2435"/>
                    <a:pt x="3010" y="2435"/>
                    <a:pt x="3010" y="2435"/>
                  </a:cubicBezTo>
                  <a:cubicBezTo>
                    <a:pt x="2998" y="2463"/>
                    <a:pt x="2985" y="2490"/>
                    <a:pt x="2969" y="2516"/>
                  </a:cubicBezTo>
                  <a:cubicBezTo>
                    <a:pt x="2965" y="2522"/>
                    <a:pt x="2965" y="2522"/>
                    <a:pt x="2965" y="2522"/>
                  </a:cubicBezTo>
                  <a:cubicBezTo>
                    <a:pt x="2958" y="2534"/>
                    <a:pt x="2954" y="2542"/>
                    <a:pt x="2949" y="2549"/>
                  </a:cubicBezTo>
                  <a:cubicBezTo>
                    <a:pt x="2940" y="2562"/>
                    <a:pt x="2932" y="2572"/>
                    <a:pt x="2925" y="2582"/>
                  </a:cubicBezTo>
                  <a:lnTo>
                    <a:pt x="2901" y="2612"/>
                  </a:lnTo>
                  <a:close/>
                  <a:moveTo>
                    <a:pt x="2935" y="2822"/>
                  </a:moveTo>
                  <a:cubicBezTo>
                    <a:pt x="2935" y="2822"/>
                    <a:pt x="2935" y="2822"/>
                    <a:pt x="2935" y="2822"/>
                  </a:cubicBezTo>
                  <a:cubicBezTo>
                    <a:pt x="2934" y="2794"/>
                    <a:pt x="2935" y="2766"/>
                    <a:pt x="2937" y="2739"/>
                  </a:cubicBezTo>
                  <a:cubicBezTo>
                    <a:pt x="2943" y="2748"/>
                    <a:pt x="2943" y="2748"/>
                    <a:pt x="2943" y="2748"/>
                  </a:cubicBezTo>
                  <a:cubicBezTo>
                    <a:pt x="2951" y="2757"/>
                    <a:pt x="2951" y="2757"/>
                    <a:pt x="2951" y="2757"/>
                  </a:cubicBezTo>
                  <a:cubicBezTo>
                    <a:pt x="3221" y="3027"/>
                    <a:pt x="3221" y="3027"/>
                    <a:pt x="3221" y="3027"/>
                  </a:cubicBezTo>
                  <a:cubicBezTo>
                    <a:pt x="3065" y="2961"/>
                    <a:pt x="3065" y="2961"/>
                    <a:pt x="3065" y="2961"/>
                  </a:cubicBezTo>
                  <a:cubicBezTo>
                    <a:pt x="2980" y="2927"/>
                    <a:pt x="2980" y="2927"/>
                    <a:pt x="2980" y="2927"/>
                  </a:cubicBezTo>
                  <a:cubicBezTo>
                    <a:pt x="2940" y="2910"/>
                    <a:pt x="2940" y="2910"/>
                    <a:pt x="2940" y="2910"/>
                  </a:cubicBezTo>
                  <a:cubicBezTo>
                    <a:pt x="2937" y="2878"/>
                    <a:pt x="2936" y="2849"/>
                    <a:pt x="2935" y="2822"/>
                  </a:cubicBezTo>
                  <a:close/>
                  <a:moveTo>
                    <a:pt x="2982" y="3234"/>
                  </a:moveTo>
                  <a:cubicBezTo>
                    <a:pt x="2976" y="3175"/>
                    <a:pt x="2968" y="3118"/>
                    <a:pt x="2961" y="3065"/>
                  </a:cubicBezTo>
                  <a:cubicBezTo>
                    <a:pt x="2956" y="3033"/>
                    <a:pt x="2953" y="3008"/>
                    <a:pt x="2949" y="2984"/>
                  </a:cubicBezTo>
                  <a:cubicBezTo>
                    <a:pt x="2957" y="2989"/>
                    <a:pt x="2957" y="2989"/>
                    <a:pt x="2957" y="2989"/>
                  </a:cubicBezTo>
                  <a:cubicBezTo>
                    <a:pt x="3034" y="3021"/>
                    <a:pt x="3121" y="3056"/>
                    <a:pt x="3206" y="3089"/>
                  </a:cubicBezTo>
                  <a:cubicBezTo>
                    <a:pt x="3191" y="3100"/>
                    <a:pt x="3191" y="3100"/>
                    <a:pt x="3191" y="3100"/>
                  </a:cubicBezTo>
                  <a:cubicBezTo>
                    <a:pt x="3178" y="3109"/>
                    <a:pt x="3178" y="3109"/>
                    <a:pt x="3178" y="3109"/>
                  </a:cubicBezTo>
                  <a:cubicBezTo>
                    <a:pt x="3153" y="3129"/>
                    <a:pt x="3153" y="3129"/>
                    <a:pt x="3153" y="3129"/>
                  </a:cubicBezTo>
                  <a:cubicBezTo>
                    <a:pt x="3100" y="3170"/>
                    <a:pt x="3043" y="3207"/>
                    <a:pt x="2984" y="3240"/>
                  </a:cubicBezTo>
                  <a:lnTo>
                    <a:pt x="2982" y="3234"/>
                  </a:lnTo>
                  <a:close/>
                  <a:moveTo>
                    <a:pt x="3491" y="3554"/>
                  </a:moveTo>
                  <a:cubicBezTo>
                    <a:pt x="3489" y="3737"/>
                    <a:pt x="3489" y="3737"/>
                    <a:pt x="3489" y="3737"/>
                  </a:cubicBezTo>
                  <a:cubicBezTo>
                    <a:pt x="3502" y="3739"/>
                    <a:pt x="3502" y="3739"/>
                    <a:pt x="3502" y="3739"/>
                  </a:cubicBezTo>
                  <a:cubicBezTo>
                    <a:pt x="3493" y="3741"/>
                    <a:pt x="3484" y="3747"/>
                    <a:pt x="3475" y="3753"/>
                  </a:cubicBezTo>
                  <a:cubicBezTo>
                    <a:pt x="3464" y="3760"/>
                    <a:pt x="3464" y="3760"/>
                    <a:pt x="3464" y="3760"/>
                  </a:cubicBezTo>
                  <a:cubicBezTo>
                    <a:pt x="3455" y="3766"/>
                    <a:pt x="3455" y="3766"/>
                    <a:pt x="3455" y="3766"/>
                  </a:cubicBezTo>
                  <a:cubicBezTo>
                    <a:pt x="3450" y="3770"/>
                    <a:pt x="3450" y="3770"/>
                    <a:pt x="3450" y="3770"/>
                  </a:cubicBezTo>
                  <a:cubicBezTo>
                    <a:pt x="3388" y="3809"/>
                    <a:pt x="3326" y="3844"/>
                    <a:pt x="3267" y="3874"/>
                  </a:cubicBezTo>
                  <a:cubicBezTo>
                    <a:pt x="3212" y="3748"/>
                    <a:pt x="3155" y="3622"/>
                    <a:pt x="3099" y="3497"/>
                  </a:cubicBezTo>
                  <a:cubicBezTo>
                    <a:pt x="3019" y="3317"/>
                    <a:pt x="3019" y="3317"/>
                    <a:pt x="3019" y="3317"/>
                  </a:cubicBezTo>
                  <a:cubicBezTo>
                    <a:pt x="3060" y="3293"/>
                    <a:pt x="3060" y="3293"/>
                    <a:pt x="3060" y="3293"/>
                  </a:cubicBezTo>
                  <a:cubicBezTo>
                    <a:pt x="3070" y="3287"/>
                    <a:pt x="3070" y="3287"/>
                    <a:pt x="3070" y="3287"/>
                  </a:cubicBezTo>
                  <a:cubicBezTo>
                    <a:pt x="3154" y="3237"/>
                    <a:pt x="3234" y="3177"/>
                    <a:pt x="3306" y="3109"/>
                  </a:cubicBezTo>
                  <a:cubicBezTo>
                    <a:pt x="3739" y="3544"/>
                    <a:pt x="3739" y="3544"/>
                    <a:pt x="3739" y="3544"/>
                  </a:cubicBezTo>
                  <a:cubicBezTo>
                    <a:pt x="3727" y="3555"/>
                    <a:pt x="3727" y="3555"/>
                    <a:pt x="3727" y="3555"/>
                  </a:cubicBezTo>
                  <a:lnTo>
                    <a:pt x="3491" y="3554"/>
                  </a:lnTo>
                  <a:close/>
                  <a:moveTo>
                    <a:pt x="3847" y="3789"/>
                  </a:moveTo>
                  <a:cubicBezTo>
                    <a:pt x="3842" y="3799"/>
                    <a:pt x="3836" y="3808"/>
                    <a:pt x="3830" y="3817"/>
                  </a:cubicBezTo>
                  <a:cubicBezTo>
                    <a:pt x="3824" y="3824"/>
                    <a:pt x="3818" y="3830"/>
                    <a:pt x="3811" y="3836"/>
                  </a:cubicBezTo>
                  <a:cubicBezTo>
                    <a:pt x="3804" y="3841"/>
                    <a:pt x="3797" y="3845"/>
                    <a:pt x="3790" y="3848"/>
                  </a:cubicBezTo>
                  <a:cubicBezTo>
                    <a:pt x="3783" y="3851"/>
                    <a:pt x="3775" y="3853"/>
                    <a:pt x="3768" y="3854"/>
                  </a:cubicBezTo>
                  <a:cubicBezTo>
                    <a:pt x="3764" y="3855"/>
                    <a:pt x="3760" y="3855"/>
                    <a:pt x="3756" y="3855"/>
                  </a:cubicBezTo>
                  <a:cubicBezTo>
                    <a:pt x="3752" y="3855"/>
                    <a:pt x="3749" y="3855"/>
                    <a:pt x="3745" y="3854"/>
                  </a:cubicBezTo>
                  <a:cubicBezTo>
                    <a:pt x="3738" y="3853"/>
                    <a:pt x="3730" y="3851"/>
                    <a:pt x="3723" y="3849"/>
                  </a:cubicBezTo>
                  <a:cubicBezTo>
                    <a:pt x="3714" y="3844"/>
                    <a:pt x="3709" y="3841"/>
                    <a:pt x="3704" y="3837"/>
                  </a:cubicBezTo>
                  <a:cubicBezTo>
                    <a:pt x="3698" y="3832"/>
                    <a:pt x="3692" y="3826"/>
                    <a:pt x="3687" y="3820"/>
                  </a:cubicBezTo>
                  <a:cubicBezTo>
                    <a:pt x="3681" y="3812"/>
                    <a:pt x="3677" y="3804"/>
                    <a:pt x="3672" y="3794"/>
                  </a:cubicBezTo>
                  <a:cubicBezTo>
                    <a:pt x="3668" y="3784"/>
                    <a:pt x="3665" y="3772"/>
                    <a:pt x="3663" y="3759"/>
                  </a:cubicBezTo>
                  <a:cubicBezTo>
                    <a:pt x="3672" y="3753"/>
                    <a:pt x="3682" y="3746"/>
                    <a:pt x="3691" y="3738"/>
                  </a:cubicBezTo>
                  <a:cubicBezTo>
                    <a:pt x="3861" y="3739"/>
                    <a:pt x="3861" y="3739"/>
                    <a:pt x="3861" y="3739"/>
                  </a:cubicBezTo>
                  <a:cubicBezTo>
                    <a:pt x="3856" y="3759"/>
                    <a:pt x="3852" y="3774"/>
                    <a:pt x="3847" y="3789"/>
                  </a:cubicBezTo>
                  <a:close/>
                  <a:moveTo>
                    <a:pt x="3978" y="2928"/>
                  </a:moveTo>
                  <a:cubicBezTo>
                    <a:pt x="3976" y="3111"/>
                    <a:pt x="3976" y="3111"/>
                    <a:pt x="3976" y="3111"/>
                  </a:cubicBezTo>
                  <a:cubicBezTo>
                    <a:pt x="3994" y="3113"/>
                    <a:pt x="3994" y="3113"/>
                    <a:pt x="3994" y="3113"/>
                  </a:cubicBezTo>
                  <a:cubicBezTo>
                    <a:pt x="3991" y="3134"/>
                    <a:pt x="3991" y="3154"/>
                    <a:pt x="3994" y="3175"/>
                  </a:cubicBezTo>
                  <a:cubicBezTo>
                    <a:pt x="3996" y="3193"/>
                    <a:pt x="3999" y="3215"/>
                    <a:pt x="4006" y="3236"/>
                  </a:cubicBezTo>
                  <a:cubicBezTo>
                    <a:pt x="3995" y="3250"/>
                    <a:pt x="3995" y="3250"/>
                    <a:pt x="3995" y="3250"/>
                  </a:cubicBezTo>
                  <a:cubicBezTo>
                    <a:pt x="3987" y="3262"/>
                    <a:pt x="3987" y="3262"/>
                    <a:pt x="3987" y="3262"/>
                  </a:cubicBezTo>
                  <a:cubicBezTo>
                    <a:pt x="3982" y="3268"/>
                    <a:pt x="3982" y="3268"/>
                    <a:pt x="3982" y="3268"/>
                  </a:cubicBezTo>
                  <a:cubicBezTo>
                    <a:pt x="3978" y="3274"/>
                    <a:pt x="3978" y="3274"/>
                    <a:pt x="3978" y="3274"/>
                  </a:cubicBezTo>
                  <a:cubicBezTo>
                    <a:pt x="3973" y="3281"/>
                    <a:pt x="3973" y="3281"/>
                    <a:pt x="3973" y="3281"/>
                  </a:cubicBezTo>
                  <a:cubicBezTo>
                    <a:pt x="3969" y="3286"/>
                    <a:pt x="3969" y="3286"/>
                    <a:pt x="3969" y="3286"/>
                  </a:cubicBezTo>
                  <a:cubicBezTo>
                    <a:pt x="3960" y="3298"/>
                    <a:pt x="3960" y="3298"/>
                    <a:pt x="3960" y="3298"/>
                  </a:cubicBezTo>
                  <a:cubicBezTo>
                    <a:pt x="3956" y="3305"/>
                    <a:pt x="3956" y="3305"/>
                    <a:pt x="3956" y="3305"/>
                  </a:cubicBezTo>
                  <a:cubicBezTo>
                    <a:pt x="3951" y="3312"/>
                    <a:pt x="3951" y="3312"/>
                    <a:pt x="3951" y="3312"/>
                  </a:cubicBezTo>
                  <a:cubicBezTo>
                    <a:pt x="3933" y="3333"/>
                    <a:pt x="3933" y="3333"/>
                    <a:pt x="3933" y="3333"/>
                  </a:cubicBezTo>
                  <a:cubicBezTo>
                    <a:pt x="3926" y="3342"/>
                    <a:pt x="3926" y="3342"/>
                    <a:pt x="3926" y="3342"/>
                  </a:cubicBezTo>
                  <a:cubicBezTo>
                    <a:pt x="3916" y="3354"/>
                    <a:pt x="3916" y="3354"/>
                    <a:pt x="3916" y="3354"/>
                  </a:cubicBezTo>
                  <a:cubicBezTo>
                    <a:pt x="3909" y="3362"/>
                    <a:pt x="3909" y="3362"/>
                    <a:pt x="3909" y="3362"/>
                  </a:cubicBezTo>
                  <a:cubicBezTo>
                    <a:pt x="3904" y="3369"/>
                    <a:pt x="3904" y="3369"/>
                    <a:pt x="3904" y="3369"/>
                  </a:cubicBezTo>
                  <a:cubicBezTo>
                    <a:pt x="3896" y="3377"/>
                    <a:pt x="3896" y="3377"/>
                    <a:pt x="3896" y="3377"/>
                  </a:cubicBezTo>
                  <a:cubicBezTo>
                    <a:pt x="3893" y="3381"/>
                    <a:pt x="3893" y="3381"/>
                    <a:pt x="3893" y="3381"/>
                  </a:cubicBezTo>
                  <a:cubicBezTo>
                    <a:pt x="3889" y="3386"/>
                    <a:pt x="3889" y="3386"/>
                    <a:pt x="3889" y="3386"/>
                  </a:cubicBezTo>
                  <a:cubicBezTo>
                    <a:pt x="3885" y="3390"/>
                    <a:pt x="3883" y="3392"/>
                    <a:pt x="3882" y="3394"/>
                  </a:cubicBezTo>
                  <a:cubicBezTo>
                    <a:pt x="3877" y="3400"/>
                    <a:pt x="3877" y="3400"/>
                    <a:pt x="3877" y="3400"/>
                  </a:cubicBezTo>
                  <a:cubicBezTo>
                    <a:pt x="3871" y="3406"/>
                    <a:pt x="3871" y="3406"/>
                    <a:pt x="3871" y="3406"/>
                  </a:cubicBezTo>
                  <a:cubicBezTo>
                    <a:pt x="3866" y="3412"/>
                    <a:pt x="3866" y="3412"/>
                    <a:pt x="3866" y="3412"/>
                  </a:cubicBezTo>
                  <a:cubicBezTo>
                    <a:pt x="3860" y="3419"/>
                    <a:pt x="3860" y="3419"/>
                    <a:pt x="3860" y="3419"/>
                  </a:cubicBezTo>
                  <a:cubicBezTo>
                    <a:pt x="3854" y="3426"/>
                    <a:pt x="3854" y="3426"/>
                    <a:pt x="3854" y="3426"/>
                  </a:cubicBezTo>
                  <a:cubicBezTo>
                    <a:pt x="3849" y="3431"/>
                    <a:pt x="3849" y="3431"/>
                    <a:pt x="3849" y="3431"/>
                  </a:cubicBezTo>
                  <a:cubicBezTo>
                    <a:pt x="3844" y="3438"/>
                    <a:pt x="3844" y="3438"/>
                    <a:pt x="3844" y="3438"/>
                  </a:cubicBezTo>
                  <a:cubicBezTo>
                    <a:pt x="3837" y="3443"/>
                    <a:pt x="3837" y="3443"/>
                    <a:pt x="3837" y="3443"/>
                  </a:cubicBezTo>
                  <a:cubicBezTo>
                    <a:pt x="3826" y="3456"/>
                    <a:pt x="3826" y="3456"/>
                    <a:pt x="3826" y="3456"/>
                  </a:cubicBezTo>
                  <a:cubicBezTo>
                    <a:pt x="3813" y="3469"/>
                    <a:pt x="3800" y="3483"/>
                    <a:pt x="3786" y="3497"/>
                  </a:cubicBezTo>
                  <a:cubicBezTo>
                    <a:pt x="3351" y="3062"/>
                    <a:pt x="3351" y="3062"/>
                    <a:pt x="3351" y="3062"/>
                  </a:cubicBezTo>
                  <a:cubicBezTo>
                    <a:pt x="3437" y="2975"/>
                    <a:pt x="3511" y="2875"/>
                    <a:pt x="3571" y="2764"/>
                  </a:cubicBezTo>
                  <a:cubicBezTo>
                    <a:pt x="3594" y="2721"/>
                    <a:pt x="3616" y="2675"/>
                    <a:pt x="3635" y="2628"/>
                  </a:cubicBezTo>
                  <a:cubicBezTo>
                    <a:pt x="4220" y="2844"/>
                    <a:pt x="4220" y="2844"/>
                    <a:pt x="4220" y="2844"/>
                  </a:cubicBezTo>
                  <a:cubicBezTo>
                    <a:pt x="4215" y="2852"/>
                    <a:pt x="4211" y="2862"/>
                    <a:pt x="4207" y="2872"/>
                  </a:cubicBezTo>
                  <a:cubicBezTo>
                    <a:pt x="4199" y="2891"/>
                    <a:pt x="4190" y="2910"/>
                    <a:pt x="4181" y="2930"/>
                  </a:cubicBezTo>
                  <a:lnTo>
                    <a:pt x="3978" y="2928"/>
                  </a:lnTo>
                  <a:close/>
                  <a:moveTo>
                    <a:pt x="4347" y="3113"/>
                  </a:moveTo>
                  <a:cubicBezTo>
                    <a:pt x="4343" y="3133"/>
                    <a:pt x="4339" y="3148"/>
                    <a:pt x="4333" y="3163"/>
                  </a:cubicBezTo>
                  <a:cubicBezTo>
                    <a:pt x="4328" y="3173"/>
                    <a:pt x="4323" y="3182"/>
                    <a:pt x="4317" y="3191"/>
                  </a:cubicBezTo>
                  <a:cubicBezTo>
                    <a:pt x="4311" y="3198"/>
                    <a:pt x="4304" y="3205"/>
                    <a:pt x="4297" y="3210"/>
                  </a:cubicBezTo>
                  <a:cubicBezTo>
                    <a:pt x="4292" y="3215"/>
                    <a:pt x="4285" y="3219"/>
                    <a:pt x="4277" y="3223"/>
                  </a:cubicBezTo>
                  <a:cubicBezTo>
                    <a:pt x="4270" y="3225"/>
                    <a:pt x="4262" y="3227"/>
                    <a:pt x="4255" y="3229"/>
                  </a:cubicBezTo>
                  <a:cubicBezTo>
                    <a:pt x="4251" y="3229"/>
                    <a:pt x="4247" y="3229"/>
                    <a:pt x="4242" y="3229"/>
                  </a:cubicBezTo>
                  <a:cubicBezTo>
                    <a:pt x="4242" y="3229"/>
                    <a:pt x="4242" y="3229"/>
                    <a:pt x="4242" y="3229"/>
                  </a:cubicBezTo>
                  <a:cubicBezTo>
                    <a:pt x="4239" y="3229"/>
                    <a:pt x="4235" y="3229"/>
                    <a:pt x="4231" y="3229"/>
                  </a:cubicBezTo>
                  <a:cubicBezTo>
                    <a:pt x="4224" y="3228"/>
                    <a:pt x="4217" y="3226"/>
                    <a:pt x="4209" y="3223"/>
                  </a:cubicBezTo>
                  <a:cubicBezTo>
                    <a:pt x="4203" y="3220"/>
                    <a:pt x="4196" y="3216"/>
                    <a:pt x="4190" y="3212"/>
                  </a:cubicBezTo>
                  <a:cubicBezTo>
                    <a:pt x="4184" y="3206"/>
                    <a:pt x="4179" y="3201"/>
                    <a:pt x="4174" y="3194"/>
                  </a:cubicBezTo>
                  <a:cubicBezTo>
                    <a:pt x="4182" y="3175"/>
                    <a:pt x="4182" y="3175"/>
                    <a:pt x="4182" y="3175"/>
                  </a:cubicBezTo>
                  <a:cubicBezTo>
                    <a:pt x="4195" y="3154"/>
                    <a:pt x="4207" y="3133"/>
                    <a:pt x="4218" y="3112"/>
                  </a:cubicBezTo>
                  <a:lnTo>
                    <a:pt x="4347" y="3113"/>
                  </a:lnTo>
                  <a:close/>
                  <a:moveTo>
                    <a:pt x="4360" y="2197"/>
                  </a:moveTo>
                  <a:cubicBezTo>
                    <a:pt x="4225" y="2195"/>
                    <a:pt x="4225" y="2195"/>
                    <a:pt x="4225" y="2195"/>
                  </a:cubicBezTo>
                  <a:cubicBezTo>
                    <a:pt x="4223" y="2378"/>
                    <a:pt x="4223" y="2378"/>
                    <a:pt x="4223" y="2378"/>
                  </a:cubicBezTo>
                  <a:cubicBezTo>
                    <a:pt x="4241" y="2380"/>
                    <a:pt x="4241" y="2380"/>
                    <a:pt x="4241" y="2380"/>
                  </a:cubicBezTo>
                  <a:cubicBezTo>
                    <a:pt x="4239" y="2400"/>
                    <a:pt x="4239" y="2422"/>
                    <a:pt x="4242" y="2442"/>
                  </a:cubicBezTo>
                  <a:cubicBezTo>
                    <a:pt x="4244" y="2463"/>
                    <a:pt x="4248" y="2486"/>
                    <a:pt x="4255" y="2508"/>
                  </a:cubicBezTo>
                  <a:cubicBezTo>
                    <a:pt x="4267" y="2541"/>
                    <a:pt x="4282" y="2569"/>
                    <a:pt x="4301" y="2592"/>
                  </a:cubicBezTo>
                  <a:cubicBezTo>
                    <a:pt x="4289" y="2636"/>
                    <a:pt x="4276" y="2681"/>
                    <a:pt x="4263" y="2722"/>
                  </a:cubicBezTo>
                  <a:cubicBezTo>
                    <a:pt x="4261" y="2728"/>
                    <a:pt x="4261" y="2728"/>
                    <a:pt x="4261" y="2728"/>
                  </a:cubicBezTo>
                  <a:cubicBezTo>
                    <a:pt x="4254" y="2749"/>
                    <a:pt x="4248" y="2765"/>
                    <a:pt x="4242" y="2781"/>
                  </a:cubicBezTo>
                  <a:cubicBezTo>
                    <a:pt x="3657" y="2566"/>
                    <a:pt x="3657" y="2566"/>
                    <a:pt x="3657" y="2566"/>
                  </a:cubicBezTo>
                  <a:cubicBezTo>
                    <a:pt x="3701" y="2445"/>
                    <a:pt x="3726" y="2316"/>
                    <a:pt x="3732" y="2183"/>
                  </a:cubicBezTo>
                  <a:cubicBezTo>
                    <a:pt x="4362" y="2185"/>
                    <a:pt x="4362" y="2185"/>
                    <a:pt x="4362" y="2185"/>
                  </a:cubicBezTo>
                  <a:lnTo>
                    <a:pt x="4360" y="2197"/>
                  </a:lnTo>
                  <a:close/>
                  <a:moveTo>
                    <a:pt x="4524" y="1698"/>
                  </a:moveTo>
                  <a:cubicBezTo>
                    <a:pt x="4519" y="1719"/>
                    <a:pt x="4515" y="1734"/>
                    <a:pt x="4510" y="1748"/>
                  </a:cubicBezTo>
                  <a:cubicBezTo>
                    <a:pt x="4505" y="1757"/>
                    <a:pt x="4500" y="1767"/>
                    <a:pt x="4494" y="1776"/>
                  </a:cubicBezTo>
                  <a:cubicBezTo>
                    <a:pt x="4487" y="1783"/>
                    <a:pt x="4481" y="1789"/>
                    <a:pt x="4474" y="1795"/>
                  </a:cubicBezTo>
                  <a:cubicBezTo>
                    <a:pt x="4469" y="1799"/>
                    <a:pt x="4463" y="1802"/>
                    <a:pt x="4457" y="1805"/>
                  </a:cubicBezTo>
                  <a:cubicBezTo>
                    <a:pt x="4452" y="1768"/>
                    <a:pt x="4446" y="1731"/>
                    <a:pt x="4439" y="1695"/>
                  </a:cubicBezTo>
                  <a:lnTo>
                    <a:pt x="4524" y="1698"/>
                  </a:lnTo>
                  <a:close/>
                  <a:moveTo>
                    <a:pt x="4580" y="2430"/>
                  </a:moveTo>
                  <a:cubicBezTo>
                    <a:pt x="4576" y="2440"/>
                    <a:pt x="4570" y="2450"/>
                    <a:pt x="4564" y="2458"/>
                  </a:cubicBezTo>
                  <a:cubicBezTo>
                    <a:pt x="4557" y="2466"/>
                    <a:pt x="4551" y="2472"/>
                    <a:pt x="4545" y="2477"/>
                  </a:cubicBezTo>
                  <a:cubicBezTo>
                    <a:pt x="4539" y="2482"/>
                    <a:pt x="4532" y="2486"/>
                    <a:pt x="4524" y="2490"/>
                  </a:cubicBezTo>
                  <a:cubicBezTo>
                    <a:pt x="4517" y="2492"/>
                    <a:pt x="4510" y="2494"/>
                    <a:pt x="4502" y="2496"/>
                  </a:cubicBezTo>
                  <a:cubicBezTo>
                    <a:pt x="4498" y="2496"/>
                    <a:pt x="4494" y="2496"/>
                    <a:pt x="4490" y="2496"/>
                  </a:cubicBezTo>
                  <a:cubicBezTo>
                    <a:pt x="4486" y="2496"/>
                    <a:pt x="4483" y="2496"/>
                    <a:pt x="4479" y="2496"/>
                  </a:cubicBezTo>
                  <a:cubicBezTo>
                    <a:pt x="4472" y="2495"/>
                    <a:pt x="4465" y="2493"/>
                    <a:pt x="4457" y="2490"/>
                  </a:cubicBezTo>
                  <a:cubicBezTo>
                    <a:pt x="4452" y="2487"/>
                    <a:pt x="4447" y="2485"/>
                    <a:pt x="4442" y="2482"/>
                  </a:cubicBezTo>
                  <a:cubicBezTo>
                    <a:pt x="4449" y="2453"/>
                    <a:pt x="4454" y="2419"/>
                    <a:pt x="4460" y="2378"/>
                  </a:cubicBezTo>
                  <a:cubicBezTo>
                    <a:pt x="4595" y="2380"/>
                    <a:pt x="4595" y="2380"/>
                    <a:pt x="4595" y="2380"/>
                  </a:cubicBezTo>
                  <a:cubicBezTo>
                    <a:pt x="4590" y="2399"/>
                    <a:pt x="4586" y="2415"/>
                    <a:pt x="4580" y="243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60933" rIns="121900" bIns="60933" anchor="t" anchorCtr="0">
              <a:noAutofit/>
            </a:bodyPr>
            <a:lstStyle/>
            <a:p>
              <a:endParaRPr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558" name="Google Shape;558;p33"/>
            <p:cNvGrpSpPr/>
            <p:nvPr/>
          </p:nvGrpSpPr>
          <p:grpSpPr>
            <a:xfrm>
              <a:off x="-54973" y="4156352"/>
              <a:ext cx="9295333" cy="1023246"/>
              <a:chOff x="-54973" y="4156352"/>
              <a:chExt cx="9295333" cy="1023246"/>
            </a:xfrm>
          </p:grpSpPr>
          <p:sp>
            <p:nvSpPr>
              <p:cNvPr id="559" name="Google Shape;559;p33"/>
              <p:cNvSpPr/>
              <p:nvPr/>
            </p:nvSpPr>
            <p:spPr>
              <a:xfrm>
                <a:off x="-54973" y="4865093"/>
                <a:ext cx="1116704" cy="314506"/>
              </a:xfrm>
              <a:custGeom>
                <a:avLst/>
                <a:gdLst/>
                <a:ahLst/>
                <a:cxnLst/>
                <a:rect l="l" t="t" r="r" b="b"/>
                <a:pathLst>
                  <a:path w="55344" h="26468" extrusionOk="0">
                    <a:moveTo>
                      <a:pt x="63" y="1"/>
                    </a:moveTo>
                    <a:cubicBezTo>
                      <a:pt x="21" y="1"/>
                      <a:pt x="0" y="1"/>
                      <a:pt x="0" y="1"/>
                    </a:cubicBezTo>
                    <a:lnTo>
                      <a:pt x="0" y="26434"/>
                    </a:lnTo>
                    <a:lnTo>
                      <a:pt x="55343" y="26467"/>
                    </a:lnTo>
                    <a:cubicBezTo>
                      <a:pt x="48943" y="20767"/>
                      <a:pt x="42680" y="19203"/>
                      <a:pt x="37734" y="19203"/>
                    </a:cubicBezTo>
                    <a:cubicBezTo>
                      <a:pt x="31726" y="19203"/>
                      <a:pt x="27664" y="21511"/>
                      <a:pt x="27664" y="21511"/>
                    </a:cubicBezTo>
                    <a:cubicBezTo>
                      <a:pt x="23870" y="318"/>
                      <a:pt x="1405" y="1"/>
                      <a:pt x="6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grpSp>
            <p:nvGrpSpPr>
              <p:cNvPr id="560" name="Google Shape;560;p33"/>
              <p:cNvGrpSpPr/>
              <p:nvPr/>
            </p:nvGrpSpPr>
            <p:grpSpPr>
              <a:xfrm>
                <a:off x="4883149" y="4156352"/>
                <a:ext cx="4357210" cy="1020321"/>
                <a:chOff x="4883149" y="4156352"/>
                <a:chExt cx="4357210" cy="1020321"/>
              </a:xfrm>
            </p:grpSpPr>
            <p:sp>
              <p:nvSpPr>
                <p:cNvPr id="561" name="Google Shape;561;p33"/>
                <p:cNvSpPr/>
                <p:nvPr/>
              </p:nvSpPr>
              <p:spPr>
                <a:xfrm>
                  <a:off x="6767998" y="4635211"/>
                  <a:ext cx="388886" cy="5394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6" h="2769" extrusionOk="0">
                      <a:moveTo>
                        <a:pt x="1920" y="2313"/>
                      </a:moveTo>
                      <a:cubicBezTo>
                        <a:pt x="1913" y="2352"/>
                        <a:pt x="1943" y="2388"/>
                        <a:pt x="1950" y="2428"/>
                      </a:cubicBezTo>
                      <a:cubicBezTo>
                        <a:pt x="1961" y="2493"/>
                        <a:pt x="1902" y="2557"/>
                        <a:pt x="1836" y="2561"/>
                      </a:cubicBezTo>
                      <a:cubicBezTo>
                        <a:pt x="1778" y="2565"/>
                        <a:pt x="1699" y="2541"/>
                        <a:pt x="1676" y="2595"/>
                      </a:cubicBezTo>
                      <a:cubicBezTo>
                        <a:pt x="1660" y="2631"/>
                        <a:pt x="1690" y="2670"/>
                        <a:pt x="1697" y="2709"/>
                      </a:cubicBezTo>
                      <a:cubicBezTo>
                        <a:pt x="1700" y="2730"/>
                        <a:pt x="1695" y="2750"/>
                        <a:pt x="1687" y="2769"/>
                      </a:cubicBezTo>
                      <a:cubicBezTo>
                        <a:pt x="116" y="2769"/>
                        <a:pt x="116" y="2769"/>
                        <a:pt x="116" y="2769"/>
                      </a:cubicBezTo>
                      <a:cubicBezTo>
                        <a:pt x="148" y="2741"/>
                        <a:pt x="174" y="2706"/>
                        <a:pt x="189" y="2666"/>
                      </a:cubicBezTo>
                      <a:cubicBezTo>
                        <a:pt x="194" y="2654"/>
                        <a:pt x="197" y="2639"/>
                        <a:pt x="189" y="2628"/>
                      </a:cubicBezTo>
                      <a:cubicBezTo>
                        <a:pt x="181" y="2616"/>
                        <a:pt x="164" y="2616"/>
                        <a:pt x="149" y="2617"/>
                      </a:cubicBezTo>
                      <a:cubicBezTo>
                        <a:pt x="105" y="2621"/>
                        <a:pt x="45" y="2611"/>
                        <a:pt x="42" y="2567"/>
                      </a:cubicBezTo>
                      <a:cubicBezTo>
                        <a:pt x="39" y="2528"/>
                        <a:pt x="84" y="2507"/>
                        <a:pt x="121" y="2496"/>
                      </a:cubicBezTo>
                      <a:cubicBezTo>
                        <a:pt x="157" y="2484"/>
                        <a:pt x="201" y="2458"/>
                        <a:pt x="193" y="2420"/>
                      </a:cubicBezTo>
                      <a:cubicBezTo>
                        <a:pt x="180" y="2366"/>
                        <a:pt x="95" y="2391"/>
                        <a:pt x="47" y="2365"/>
                      </a:cubicBezTo>
                      <a:cubicBezTo>
                        <a:pt x="0" y="2339"/>
                        <a:pt x="0" y="2272"/>
                        <a:pt x="13" y="2220"/>
                      </a:cubicBezTo>
                      <a:cubicBezTo>
                        <a:pt x="24" y="2177"/>
                        <a:pt x="44" y="2130"/>
                        <a:pt x="86" y="2116"/>
                      </a:cubicBezTo>
                      <a:cubicBezTo>
                        <a:pt x="128" y="2101"/>
                        <a:pt x="173" y="2126"/>
                        <a:pt x="214" y="2143"/>
                      </a:cubicBezTo>
                      <a:cubicBezTo>
                        <a:pt x="255" y="2160"/>
                        <a:pt x="311" y="2166"/>
                        <a:pt x="336" y="2128"/>
                      </a:cubicBezTo>
                      <a:cubicBezTo>
                        <a:pt x="374" y="2070"/>
                        <a:pt x="283" y="1996"/>
                        <a:pt x="305" y="1929"/>
                      </a:cubicBezTo>
                      <a:cubicBezTo>
                        <a:pt x="315" y="1899"/>
                        <a:pt x="347" y="1877"/>
                        <a:pt x="347" y="1845"/>
                      </a:cubicBezTo>
                      <a:cubicBezTo>
                        <a:pt x="346" y="1816"/>
                        <a:pt x="318" y="1795"/>
                        <a:pt x="299" y="1773"/>
                      </a:cubicBezTo>
                      <a:cubicBezTo>
                        <a:pt x="275" y="1746"/>
                        <a:pt x="262" y="1707"/>
                        <a:pt x="273" y="1672"/>
                      </a:cubicBezTo>
                      <a:cubicBezTo>
                        <a:pt x="284" y="1638"/>
                        <a:pt x="324" y="1612"/>
                        <a:pt x="358" y="1624"/>
                      </a:cubicBezTo>
                      <a:cubicBezTo>
                        <a:pt x="382" y="1633"/>
                        <a:pt x="404" y="1658"/>
                        <a:pt x="429" y="1651"/>
                      </a:cubicBezTo>
                      <a:cubicBezTo>
                        <a:pt x="457" y="1643"/>
                        <a:pt x="460" y="1604"/>
                        <a:pt x="481" y="1585"/>
                      </a:cubicBezTo>
                      <a:cubicBezTo>
                        <a:pt x="517" y="1553"/>
                        <a:pt x="569" y="1590"/>
                        <a:pt x="604" y="1622"/>
                      </a:cubicBezTo>
                      <a:cubicBezTo>
                        <a:pt x="639" y="1653"/>
                        <a:pt x="707" y="1673"/>
                        <a:pt x="723" y="1629"/>
                      </a:cubicBezTo>
                      <a:cubicBezTo>
                        <a:pt x="740" y="1586"/>
                        <a:pt x="681" y="1557"/>
                        <a:pt x="637" y="1542"/>
                      </a:cubicBezTo>
                      <a:cubicBezTo>
                        <a:pt x="557" y="1514"/>
                        <a:pt x="486" y="1460"/>
                        <a:pt x="438" y="1390"/>
                      </a:cubicBezTo>
                      <a:cubicBezTo>
                        <a:pt x="413" y="1353"/>
                        <a:pt x="396" y="1299"/>
                        <a:pt x="428" y="1268"/>
                      </a:cubicBezTo>
                      <a:cubicBezTo>
                        <a:pt x="451" y="1244"/>
                        <a:pt x="490" y="1246"/>
                        <a:pt x="523" y="1245"/>
                      </a:cubicBezTo>
                      <a:cubicBezTo>
                        <a:pt x="556" y="1245"/>
                        <a:pt x="597" y="1233"/>
                        <a:pt x="604" y="1200"/>
                      </a:cubicBezTo>
                      <a:cubicBezTo>
                        <a:pt x="608" y="1178"/>
                        <a:pt x="594" y="1155"/>
                        <a:pt x="596" y="1132"/>
                      </a:cubicBezTo>
                      <a:cubicBezTo>
                        <a:pt x="601" y="1090"/>
                        <a:pt x="653" y="1074"/>
                        <a:pt x="695" y="1074"/>
                      </a:cubicBezTo>
                      <a:cubicBezTo>
                        <a:pt x="738" y="1073"/>
                        <a:pt x="787" y="1076"/>
                        <a:pt x="813" y="1043"/>
                      </a:cubicBezTo>
                      <a:cubicBezTo>
                        <a:pt x="819" y="994"/>
                        <a:pt x="761" y="974"/>
                        <a:pt x="713" y="961"/>
                      </a:cubicBezTo>
                      <a:cubicBezTo>
                        <a:pt x="676" y="951"/>
                        <a:pt x="639" y="941"/>
                        <a:pt x="603" y="930"/>
                      </a:cubicBezTo>
                      <a:cubicBezTo>
                        <a:pt x="584" y="925"/>
                        <a:pt x="564" y="918"/>
                        <a:pt x="555" y="901"/>
                      </a:cubicBezTo>
                      <a:cubicBezTo>
                        <a:pt x="536" y="864"/>
                        <a:pt x="591" y="832"/>
                        <a:pt x="633" y="828"/>
                      </a:cubicBezTo>
                      <a:cubicBezTo>
                        <a:pt x="703" y="820"/>
                        <a:pt x="775" y="822"/>
                        <a:pt x="845" y="834"/>
                      </a:cubicBezTo>
                      <a:cubicBezTo>
                        <a:pt x="857" y="836"/>
                        <a:pt x="869" y="838"/>
                        <a:pt x="880" y="834"/>
                      </a:cubicBezTo>
                      <a:cubicBezTo>
                        <a:pt x="908" y="822"/>
                        <a:pt x="902" y="777"/>
                        <a:pt x="877" y="760"/>
                      </a:cubicBezTo>
                      <a:cubicBezTo>
                        <a:pt x="852" y="744"/>
                        <a:pt x="819" y="746"/>
                        <a:pt x="789" y="747"/>
                      </a:cubicBezTo>
                      <a:cubicBezTo>
                        <a:pt x="751" y="748"/>
                        <a:pt x="710" y="743"/>
                        <a:pt x="684" y="716"/>
                      </a:cubicBezTo>
                      <a:cubicBezTo>
                        <a:pt x="658" y="689"/>
                        <a:pt x="661" y="634"/>
                        <a:pt x="696" y="622"/>
                      </a:cubicBezTo>
                      <a:cubicBezTo>
                        <a:pt x="712" y="617"/>
                        <a:pt x="731" y="621"/>
                        <a:pt x="744" y="611"/>
                      </a:cubicBezTo>
                      <a:cubicBezTo>
                        <a:pt x="766" y="596"/>
                        <a:pt x="755" y="561"/>
                        <a:pt x="737" y="542"/>
                      </a:cubicBezTo>
                      <a:cubicBezTo>
                        <a:pt x="719" y="522"/>
                        <a:pt x="695" y="505"/>
                        <a:pt x="692" y="479"/>
                      </a:cubicBezTo>
                      <a:cubicBezTo>
                        <a:pt x="736" y="438"/>
                        <a:pt x="826" y="486"/>
                        <a:pt x="858" y="435"/>
                      </a:cubicBezTo>
                      <a:cubicBezTo>
                        <a:pt x="883" y="397"/>
                        <a:pt x="840" y="350"/>
                        <a:pt x="801" y="326"/>
                      </a:cubicBezTo>
                      <a:cubicBezTo>
                        <a:pt x="762" y="302"/>
                        <a:pt x="716" y="265"/>
                        <a:pt x="731" y="221"/>
                      </a:cubicBezTo>
                      <a:cubicBezTo>
                        <a:pt x="745" y="179"/>
                        <a:pt x="804" y="177"/>
                        <a:pt x="849" y="184"/>
                      </a:cubicBezTo>
                      <a:cubicBezTo>
                        <a:pt x="849" y="124"/>
                        <a:pt x="861" y="54"/>
                        <a:pt x="913" y="24"/>
                      </a:cubicBezTo>
                      <a:cubicBezTo>
                        <a:pt x="955" y="0"/>
                        <a:pt x="1008" y="11"/>
                        <a:pt x="1055" y="23"/>
                      </a:cubicBezTo>
                      <a:cubicBezTo>
                        <a:pt x="1096" y="33"/>
                        <a:pt x="1139" y="45"/>
                        <a:pt x="1169" y="75"/>
                      </a:cubicBezTo>
                      <a:cubicBezTo>
                        <a:pt x="1199" y="104"/>
                        <a:pt x="1209" y="158"/>
                        <a:pt x="1179" y="188"/>
                      </a:cubicBezTo>
                      <a:cubicBezTo>
                        <a:pt x="1146" y="220"/>
                        <a:pt x="1073" y="220"/>
                        <a:pt x="1073" y="266"/>
                      </a:cubicBezTo>
                      <a:cubicBezTo>
                        <a:pt x="1073" y="300"/>
                        <a:pt x="1116" y="314"/>
                        <a:pt x="1147" y="328"/>
                      </a:cubicBezTo>
                      <a:cubicBezTo>
                        <a:pt x="1178" y="343"/>
                        <a:pt x="1199" y="395"/>
                        <a:pt x="1166" y="404"/>
                      </a:cubicBezTo>
                      <a:cubicBezTo>
                        <a:pt x="1201" y="398"/>
                        <a:pt x="1240" y="392"/>
                        <a:pt x="1271" y="411"/>
                      </a:cubicBezTo>
                      <a:cubicBezTo>
                        <a:pt x="1301" y="430"/>
                        <a:pt x="1307" y="485"/>
                        <a:pt x="1274" y="498"/>
                      </a:cubicBezTo>
                      <a:cubicBezTo>
                        <a:pt x="1304" y="498"/>
                        <a:pt x="1336" y="498"/>
                        <a:pt x="1362" y="512"/>
                      </a:cubicBezTo>
                      <a:cubicBezTo>
                        <a:pt x="1389" y="527"/>
                        <a:pt x="1407" y="560"/>
                        <a:pt x="1394" y="588"/>
                      </a:cubicBezTo>
                      <a:cubicBezTo>
                        <a:pt x="1378" y="623"/>
                        <a:pt x="1318" y="635"/>
                        <a:pt x="1322" y="674"/>
                      </a:cubicBezTo>
                      <a:cubicBezTo>
                        <a:pt x="1399" y="693"/>
                        <a:pt x="1437" y="801"/>
                        <a:pt x="1389" y="864"/>
                      </a:cubicBezTo>
                      <a:cubicBezTo>
                        <a:pt x="1433" y="865"/>
                        <a:pt x="1480" y="872"/>
                        <a:pt x="1515" y="899"/>
                      </a:cubicBezTo>
                      <a:cubicBezTo>
                        <a:pt x="1551" y="926"/>
                        <a:pt x="1570" y="978"/>
                        <a:pt x="1548" y="1017"/>
                      </a:cubicBezTo>
                      <a:cubicBezTo>
                        <a:pt x="1534" y="1042"/>
                        <a:pt x="1505" y="1057"/>
                        <a:pt x="1494" y="1084"/>
                      </a:cubicBezTo>
                      <a:cubicBezTo>
                        <a:pt x="1479" y="1122"/>
                        <a:pt x="1508" y="1165"/>
                        <a:pt x="1543" y="1185"/>
                      </a:cubicBezTo>
                      <a:cubicBezTo>
                        <a:pt x="1579" y="1205"/>
                        <a:pt x="1621" y="1211"/>
                        <a:pt x="1659" y="1227"/>
                      </a:cubicBezTo>
                      <a:cubicBezTo>
                        <a:pt x="1771" y="1273"/>
                        <a:pt x="1831" y="1419"/>
                        <a:pt x="1783" y="1532"/>
                      </a:cubicBezTo>
                      <a:cubicBezTo>
                        <a:pt x="1774" y="1551"/>
                        <a:pt x="1762" y="1571"/>
                        <a:pt x="1743" y="1581"/>
                      </a:cubicBezTo>
                      <a:cubicBezTo>
                        <a:pt x="1722" y="1592"/>
                        <a:pt x="1694" y="1591"/>
                        <a:pt x="1677" y="1608"/>
                      </a:cubicBezTo>
                      <a:cubicBezTo>
                        <a:pt x="1656" y="1630"/>
                        <a:pt x="1666" y="1668"/>
                        <a:pt x="1689" y="1688"/>
                      </a:cubicBezTo>
                      <a:cubicBezTo>
                        <a:pt x="1712" y="1707"/>
                        <a:pt x="1743" y="1713"/>
                        <a:pt x="1773" y="1719"/>
                      </a:cubicBezTo>
                      <a:cubicBezTo>
                        <a:pt x="1810" y="1727"/>
                        <a:pt x="1849" y="1737"/>
                        <a:pt x="1877" y="1763"/>
                      </a:cubicBezTo>
                      <a:cubicBezTo>
                        <a:pt x="1905" y="1789"/>
                        <a:pt x="1917" y="1836"/>
                        <a:pt x="1895" y="1867"/>
                      </a:cubicBezTo>
                      <a:cubicBezTo>
                        <a:pt x="1884" y="1882"/>
                        <a:pt x="1865" y="1892"/>
                        <a:pt x="1854" y="1907"/>
                      </a:cubicBezTo>
                      <a:cubicBezTo>
                        <a:pt x="1819" y="1954"/>
                        <a:pt x="1859" y="2019"/>
                        <a:pt x="1902" y="2059"/>
                      </a:cubicBezTo>
                      <a:cubicBezTo>
                        <a:pt x="1944" y="2099"/>
                        <a:pt x="1996" y="2149"/>
                        <a:pt x="1980" y="2205"/>
                      </a:cubicBezTo>
                      <a:cubicBezTo>
                        <a:pt x="1969" y="2245"/>
                        <a:pt x="1926" y="2272"/>
                        <a:pt x="1920" y="231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62" name="Google Shape;562;p33"/>
                <p:cNvSpPr/>
                <p:nvPr/>
              </p:nvSpPr>
              <p:spPr>
                <a:xfrm>
                  <a:off x="7084675" y="4698901"/>
                  <a:ext cx="342958" cy="4757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6" h="2769" extrusionOk="0">
                      <a:moveTo>
                        <a:pt x="1920" y="2313"/>
                      </a:moveTo>
                      <a:cubicBezTo>
                        <a:pt x="1913" y="2352"/>
                        <a:pt x="1943" y="2388"/>
                        <a:pt x="1950" y="2428"/>
                      </a:cubicBezTo>
                      <a:cubicBezTo>
                        <a:pt x="1961" y="2493"/>
                        <a:pt x="1902" y="2557"/>
                        <a:pt x="1836" y="2561"/>
                      </a:cubicBezTo>
                      <a:cubicBezTo>
                        <a:pt x="1778" y="2565"/>
                        <a:pt x="1699" y="2541"/>
                        <a:pt x="1676" y="2595"/>
                      </a:cubicBezTo>
                      <a:cubicBezTo>
                        <a:pt x="1660" y="2631"/>
                        <a:pt x="1690" y="2670"/>
                        <a:pt x="1697" y="2709"/>
                      </a:cubicBezTo>
                      <a:cubicBezTo>
                        <a:pt x="1700" y="2730"/>
                        <a:pt x="1695" y="2750"/>
                        <a:pt x="1687" y="2769"/>
                      </a:cubicBezTo>
                      <a:cubicBezTo>
                        <a:pt x="116" y="2769"/>
                        <a:pt x="116" y="2769"/>
                        <a:pt x="116" y="2769"/>
                      </a:cubicBezTo>
                      <a:cubicBezTo>
                        <a:pt x="148" y="2741"/>
                        <a:pt x="174" y="2706"/>
                        <a:pt x="189" y="2666"/>
                      </a:cubicBezTo>
                      <a:cubicBezTo>
                        <a:pt x="194" y="2654"/>
                        <a:pt x="197" y="2639"/>
                        <a:pt x="189" y="2628"/>
                      </a:cubicBezTo>
                      <a:cubicBezTo>
                        <a:pt x="181" y="2616"/>
                        <a:pt x="164" y="2616"/>
                        <a:pt x="149" y="2617"/>
                      </a:cubicBezTo>
                      <a:cubicBezTo>
                        <a:pt x="105" y="2621"/>
                        <a:pt x="45" y="2611"/>
                        <a:pt x="42" y="2567"/>
                      </a:cubicBezTo>
                      <a:cubicBezTo>
                        <a:pt x="39" y="2528"/>
                        <a:pt x="84" y="2507"/>
                        <a:pt x="121" y="2496"/>
                      </a:cubicBezTo>
                      <a:cubicBezTo>
                        <a:pt x="157" y="2484"/>
                        <a:pt x="201" y="2458"/>
                        <a:pt x="193" y="2420"/>
                      </a:cubicBezTo>
                      <a:cubicBezTo>
                        <a:pt x="180" y="2366"/>
                        <a:pt x="95" y="2391"/>
                        <a:pt x="47" y="2365"/>
                      </a:cubicBezTo>
                      <a:cubicBezTo>
                        <a:pt x="0" y="2339"/>
                        <a:pt x="0" y="2272"/>
                        <a:pt x="13" y="2220"/>
                      </a:cubicBezTo>
                      <a:cubicBezTo>
                        <a:pt x="24" y="2177"/>
                        <a:pt x="44" y="2130"/>
                        <a:pt x="86" y="2116"/>
                      </a:cubicBezTo>
                      <a:cubicBezTo>
                        <a:pt x="128" y="2101"/>
                        <a:pt x="173" y="2126"/>
                        <a:pt x="214" y="2143"/>
                      </a:cubicBezTo>
                      <a:cubicBezTo>
                        <a:pt x="255" y="2160"/>
                        <a:pt x="311" y="2166"/>
                        <a:pt x="336" y="2128"/>
                      </a:cubicBezTo>
                      <a:cubicBezTo>
                        <a:pt x="374" y="2070"/>
                        <a:pt x="283" y="1996"/>
                        <a:pt x="305" y="1929"/>
                      </a:cubicBezTo>
                      <a:cubicBezTo>
                        <a:pt x="315" y="1899"/>
                        <a:pt x="347" y="1877"/>
                        <a:pt x="347" y="1845"/>
                      </a:cubicBezTo>
                      <a:cubicBezTo>
                        <a:pt x="346" y="1816"/>
                        <a:pt x="318" y="1795"/>
                        <a:pt x="299" y="1773"/>
                      </a:cubicBezTo>
                      <a:cubicBezTo>
                        <a:pt x="275" y="1746"/>
                        <a:pt x="262" y="1707"/>
                        <a:pt x="273" y="1672"/>
                      </a:cubicBezTo>
                      <a:cubicBezTo>
                        <a:pt x="284" y="1638"/>
                        <a:pt x="324" y="1612"/>
                        <a:pt x="358" y="1624"/>
                      </a:cubicBezTo>
                      <a:cubicBezTo>
                        <a:pt x="382" y="1633"/>
                        <a:pt x="404" y="1658"/>
                        <a:pt x="429" y="1651"/>
                      </a:cubicBezTo>
                      <a:cubicBezTo>
                        <a:pt x="457" y="1643"/>
                        <a:pt x="460" y="1604"/>
                        <a:pt x="481" y="1585"/>
                      </a:cubicBezTo>
                      <a:cubicBezTo>
                        <a:pt x="517" y="1553"/>
                        <a:pt x="569" y="1590"/>
                        <a:pt x="604" y="1622"/>
                      </a:cubicBezTo>
                      <a:cubicBezTo>
                        <a:pt x="639" y="1653"/>
                        <a:pt x="707" y="1673"/>
                        <a:pt x="723" y="1629"/>
                      </a:cubicBezTo>
                      <a:cubicBezTo>
                        <a:pt x="740" y="1586"/>
                        <a:pt x="681" y="1557"/>
                        <a:pt x="637" y="1542"/>
                      </a:cubicBezTo>
                      <a:cubicBezTo>
                        <a:pt x="557" y="1514"/>
                        <a:pt x="486" y="1460"/>
                        <a:pt x="438" y="1390"/>
                      </a:cubicBezTo>
                      <a:cubicBezTo>
                        <a:pt x="413" y="1353"/>
                        <a:pt x="396" y="1299"/>
                        <a:pt x="428" y="1268"/>
                      </a:cubicBezTo>
                      <a:cubicBezTo>
                        <a:pt x="451" y="1244"/>
                        <a:pt x="490" y="1246"/>
                        <a:pt x="523" y="1245"/>
                      </a:cubicBezTo>
                      <a:cubicBezTo>
                        <a:pt x="556" y="1245"/>
                        <a:pt x="597" y="1233"/>
                        <a:pt x="604" y="1200"/>
                      </a:cubicBezTo>
                      <a:cubicBezTo>
                        <a:pt x="608" y="1178"/>
                        <a:pt x="594" y="1155"/>
                        <a:pt x="596" y="1132"/>
                      </a:cubicBezTo>
                      <a:cubicBezTo>
                        <a:pt x="601" y="1090"/>
                        <a:pt x="653" y="1074"/>
                        <a:pt x="695" y="1074"/>
                      </a:cubicBezTo>
                      <a:cubicBezTo>
                        <a:pt x="738" y="1073"/>
                        <a:pt x="787" y="1076"/>
                        <a:pt x="813" y="1043"/>
                      </a:cubicBezTo>
                      <a:cubicBezTo>
                        <a:pt x="819" y="994"/>
                        <a:pt x="761" y="974"/>
                        <a:pt x="713" y="961"/>
                      </a:cubicBezTo>
                      <a:cubicBezTo>
                        <a:pt x="676" y="951"/>
                        <a:pt x="639" y="941"/>
                        <a:pt x="603" y="930"/>
                      </a:cubicBezTo>
                      <a:cubicBezTo>
                        <a:pt x="584" y="925"/>
                        <a:pt x="564" y="918"/>
                        <a:pt x="555" y="901"/>
                      </a:cubicBezTo>
                      <a:cubicBezTo>
                        <a:pt x="536" y="864"/>
                        <a:pt x="591" y="832"/>
                        <a:pt x="633" y="828"/>
                      </a:cubicBezTo>
                      <a:cubicBezTo>
                        <a:pt x="703" y="820"/>
                        <a:pt x="775" y="822"/>
                        <a:pt x="845" y="834"/>
                      </a:cubicBezTo>
                      <a:cubicBezTo>
                        <a:pt x="857" y="836"/>
                        <a:pt x="869" y="838"/>
                        <a:pt x="880" y="834"/>
                      </a:cubicBezTo>
                      <a:cubicBezTo>
                        <a:pt x="908" y="822"/>
                        <a:pt x="902" y="777"/>
                        <a:pt x="877" y="760"/>
                      </a:cubicBezTo>
                      <a:cubicBezTo>
                        <a:pt x="852" y="744"/>
                        <a:pt x="819" y="746"/>
                        <a:pt x="789" y="747"/>
                      </a:cubicBezTo>
                      <a:cubicBezTo>
                        <a:pt x="751" y="748"/>
                        <a:pt x="710" y="743"/>
                        <a:pt x="684" y="716"/>
                      </a:cubicBezTo>
                      <a:cubicBezTo>
                        <a:pt x="658" y="689"/>
                        <a:pt x="661" y="634"/>
                        <a:pt x="696" y="622"/>
                      </a:cubicBezTo>
                      <a:cubicBezTo>
                        <a:pt x="712" y="617"/>
                        <a:pt x="731" y="621"/>
                        <a:pt x="744" y="611"/>
                      </a:cubicBezTo>
                      <a:cubicBezTo>
                        <a:pt x="766" y="596"/>
                        <a:pt x="755" y="561"/>
                        <a:pt x="737" y="542"/>
                      </a:cubicBezTo>
                      <a:cubicBezTo>
                        <a:pt x="719" y="522"/>
                        <a:pt x="695" y="505"/>
                        <a:pt x="692" y="479"/>
                      </a:cubicBezTo>
                      <a:cubicBezTo>
                        <a:pt x="736" y="438"/>
                        <a:pt x="826" y="486"/>
                        <a:pt x="858" y="435"/>
                      </a:cubicBezTo>
                      <a:cubicBezTo>
                        <a:pt x="883" y="397"/>
                        <a:pt x="840" y="350"/>
                        <a:pt x="801" y="326"/>
                      </a:cubicBezTo>
                      <a:cubicBezTo>
                        <a:pt x="762" y="302"/>
                        <a:pt x="716" y="265"/>
                        <a:pt x="731" y="221"/>
                      </a:cubicBezTo>
                      <a:cubicBezTo>
                        <a:pt x="745" y="179"/>
                        <a:pt x="804" y="177"/>
                        <a:pt x="849" y="184"/>
                      </a:cubicBezTo>
                      <a:cubicBezTo>
                        <a:pt x="849" y="124"/>
                        <a:pt x="861" y="54"/>
                        <a:pt x="913" y="24"/>
                      </a:cubicBezTo>
                      <a:cubicBezTo>
                        <a:pt x="955" y="0"/>
                        <a:pt x="1008" y="11"/>
                        <a:pt x="1055" y="23"/>
                      </a:cubicBezTo>
                      <a:cubicBezTo>
                        <a:pt x="1096" y="33"/>
                        <a:pt x="1139" y="45"/>
                        <a:pt x="1169" y="75"/>
                      </a:cubicBezTo>
                      <a:cubicBezTo>
                        <a:pt x="1199" y="104"/>
                        <a:pt x="1209" y="158"/>
                        <a:pt x="1179" y="188"/>
                      </a:cubicBezTo>
                      <a:cubicBezTo>
                        <a:pt x="1146" y="220"/>
                        <a:pt x="1073" y="220"/>
                        <a:pt x="1073" y="266"/>
                      </a:cubicBezTo>
                      <a:cubicBezTo>
                        <a:pt x="1073" y="300"/>
                        <a:pt x="1116" y="314"/>
                        <a:pt x="1147" y="328"/>
                      </a:cubicBezTo>
                      <a:cubicBezTo>
                        <a:pt x="1178" y="343"/>
                        <a:pt x="1199" y="395"/>
                        <a:pt x="1166" y="404"/>
                      </a:cubicBezTo>
                      <a:cubicBezTo>
                        <a:pt x="1201" y="398"/>
                        <a:pt x="1240" y="392"/>
                        <a:pt x="1271" y="411"/>
                      </a:cubicBezTo>
                      <a:cubicBezTo>
                        <a:pt x="1301" y="430"/>
                        <a:pt x="1307" y="485"/>
                        <a:pt x="1274" y="498"/>
                      </a:cubicBezTo>
                      <a:cubicBezTo>
                        <a:pt x="1304" y="498"/>
                        <a:pt x="1336" y="498"/>
                        <a:pt x="1362" y="512"/>
                      </a:cubicBezTo>
                      <a:cubicBezTo>
                        <a:pt x="1389" y="527"/>
                        <a:pt x="1407" y="560"/>
                        <a:pt x="1394" y="588"/>
                      </a:cubicBezTo>
                      <a:cubicBezTo>
                        <a:pt x="1378" y="623"/>
                        <a:pt x="1318" y="635"/>
                        <a:pt x="1322" y="674"/>
                      </a:cubicBezTo>
                      <a:cubicBezTo>
                        <a:pt x="1399" y="693"/>
                        <a:pt x="1437" y="801"/>
                        <a:pt x="1389" y="864"/>
                      </a:cubicBezTo>
                      <a:cubicBezTo>
                        <a:pt x="1433" y="865"/>
                        <a:pt x="1480" y="872"/>
                        <a:pt x="1515" y="899"/>
                      </a:cubicBezTo>
                      <a:cubicBezTo>
                        <a:pt x="1551" y="926"/>
                        <a:pt x="1570" y="978"/>
                        <a:pt x="1548" y="1017"/>
                      </a:cubicBezTo>
                      <a:cubicBezTo>
                        <a:pt x="1534" y="1042"/>
                        <a:pt x="1505" y="1057"/>
                        <a:pt x="1494" y="1084"/>
                      </a:cubicBezTo>
                      <a:cubicBezTo>
                        <a:pt x="1479" y="1122"/>
                        <a:pt x="1508" y="1165"/>
                        <a:pt x="1543" y="1185"/>
                      </a:cubicBezTo>
                      <a:cubicBezTo>
                        <a:pt x="1579" y="1205"/>
                        <a:pt x="1621" y="1211"/>
                        <a:pt x="1659" y="1227"/>
                      </a:cubicBezTo>
                      <a:cubicBezTo>
                        <a:pt x="1771" y="1273"/>
                        <a:pt x="1831" y="1419"/>
                        <a:pt x="1783" y="1532"/>
                      </a:cubicBezTo>
                      <a:cubicBezTo>
                        <a:pt x="1774" y="1551"/>
                        <a:pt x="1762" y="1571"/>
                        <a:pt x="1743" y="1581"/>
                      </a:cubicBezTo>
                      <a:cubicBezTo>
                        <a:pt x="1722" y="1592"/>
                        <a:pt x="1694" y="1591"/>
                        <a:pt x="1677" y="1608"/>
                      </a:cubicBezTo>
                      <a:cubicBezTo>
                        <a:pt x="1656" y="1630"/>
                        <a:pt x="1666" y="1668"/>
                        <a:pt x="1689" y="1688"/>
                      </a:cubicBezTo>
                      <a:cubicBezTo>
                        <a:pt x="1712" y="1707"/>
                        <a:pt x="1743" y="1713"/>
                        <a:pt x="1773" y="1719"/>
                      </a:cubicBezTo>
                      <a:cubicBezTo>
                        <a:pt x="1810" y="1727"/>
                        <a:pt x="1849" y="1737"/>
                        <a:pt x="1877" y="1763"/>
                      </a:cubicBezTo>
                      <a:cubicBezTo>
                        <a:pt x="1905" y="1789"/>
                        <a:pt x="1917" y="1836"/>
                        <a:pt x="1895" y="1867"/>
                      </a:cubicBezTo>
                      <a:cubicBezTo>
                        <a:pt x="1884" y="1882"/>
                        <a:pt x="1865" y="1892"/>
                        <a:pt x="1854" y="1907"/>
                      </a:cubicBezTo>
                      <a:cubicBezTo>
                        <a:pt x="1819" y="1954"/>
                        <a:pt x="1859" y="2019"/>
                        <a:pt x="1902" y="2059"/>
                      </a:cubicBezTo>
                      <a:cubicBezTo>
                        <a:pt x="1944" y="2099"/>
                        <a:pt x="1996" y="2149"/>
                        <a:pt x="1980" y="2205"/>
                      </a:cubicBezTo>
                      <a:cubicBezTo>
                        <a:pt x="1969" y="2245"/>
                        <a:pt x="1926" y="2272"/>
                        <a:pt x="1920" y="231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63" name="Google Shape;563;p33"/>
                <p:cNvSpPr/>
                <p:nvPr/>
              </p:nvSpPr>
              <p:spPr>
                <a:xfrm>
                  <a:off x="7379524" y="4785453"/>
                  <a:ext cx="280573" cy="3892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6" h="2769" extrusionOk="0">
                      <a:moveTo>
                        <a:pt x="1920" y="2313"/>
                      </a:moveTo>
                      <a:cubicBezTo>
                        <a:pt x="1913" y="2352"/>
                        <a:pt x="1943" y="2388"/>
                        <a:pt x="1950" y="2428"/>
                      </a:cubicBezTo>
                      <a:cubicBezTo>
                        <a:pt x="1961" y="2493"/>
                        <a:pt x="1902" y="2557"/>
                        <a:pt x="1836" y="2561"/>
                      </a:cubicBezTo>
                      <a:cubicBezTo>
                        <a:pt x="1778" y="2565"/>
                        <a:pt x="1699" y="2541"/>
                        <a:pt x="1676" y="2595"/>
                      </a:cubicBezTo>
                      <a:cubicBezTo>
                        <a:pt x="1660" y="2631"/>
                        <a:pt x="1690" y="2670"/>
                        <a:pt x="1697" y="2709"/>
                      </a:cubicBezTo>
                      <a:cubicBezTo>
                        <a:pt x="1700" y="2730"/>
                        <a:pt x="1695" y="2750"/>
                        <a:pt x="1687" y="2769"/>
                      </a:cubicBezTo>
                      <a:cubicBezTo>
                        <a:pt x="116" y="2769"/>
                        <a:pt x="116" y="2769"/>
                        <a:pt x="116" y="2769"/>
                      </a:cubicBezTo>
                      <a:cubicBezTo>
                        <a:pt x="148" y="2741"/>
                        <a:pt x="174" y="2706"/>
                        <a:pt x="189" y="2666"/>
                      </a:cubicBezTo>
                      <a:cubicBezTo>
                        <a:pt x="194" y="2654"/>
                        <a:pt x="197" y="2639"/>
                        <a:pt x="189" y="2628"/>
                      </a:cubicBezTo>
                      <a:cubicBezTo>
                        <a:pt x="181" y="2616"/>
                        <a:pt x="164" y="2616"/>
                        <a:pt x="149" y="2617"/>
                      </a:cubicBezTo>
                      <a:cubicBezTo>
                        <a:pt x="105" y="2621"/>
                        <a:pt x="45" y="2611"/>
                        <a:pt x="42" y="2567"/>
                      </a:cubicBezTo>
                      <a:cubicBezTo>
                        <a:pt x="39" y="2528"/>
                        <a:pt x="84" y="2507"/>
                        <a:pt x="121" y="2496"/>
                      </a:cubicBezTo>
                      <a:cubicBezTo>
                        <a:pt x="157" y="2484"/>
                        <a:pt x="201" y="2458"/>
                        <a:pt x="193" y="2420"/>
                      </a:cubicBezTo>
                      <a:cubicBezTo>
                        <a:pt x="180" y="2366"/>
                        <a:pt x="95" y="2391"/>
                        <a:pt x="47" y="2365"/>
                      </a:cubicBezTo>
                      <a:cubicBezTo>
                        <a:pt x="0" y="2339"/>
                        <a:pt x="0" y="2272"/>
                        <a:pt x="13" y="2220"/>
                      </a:cubicBezTo>
                      <a:cubicBezTo>
                        <a:pt x="24" y="2177"/>
                        <a:pt x="44" y="2130"/>
                        <a:pt x="86" y="2116"/>
                      </a:cubicBezTo>
                      <a:cubicBezTo>
                        <a:pt x="128" y="2101"/>
                        <a:pt x="173" y="2126"/>
                        <a:pt x="214" y="2143"/>
                      </a:cubicBezTo>
                      <a:cubicBezTo>
                        <a:pt x="255" y="2160"/>
                        <a:pt x="311" y="2166"/>
                        <a:pt x="336" y="2128"/>
                      </a:cubicBezTo>
                      <a:cubicBezTo>
                        <a:pt x="374" y="2070"/>
                        <a:pt x="283" y="1996"/>
                        <a:pt x="305" y="1929"/>
                      </a:cubicBezTo>
                      <a:cubicBezTo>
                        <a:pt x="315" y="1899"/>
                        <a:pt x="347" y="1877"/>
                        <a:pt x="347" y="1845"/>
                      </a:cubicBezTo>
                      <a:cubicBezTo>
                        <a:pt x="346" y="1816"/>
                        <a:pt x="318" y="1795"/>
                        <a:pt x="299" y="1773"/>
                      </a:cubicBezTo>
                      <a:cubicBezTo>
                        <a:pt x="275" y="1746"/>
                        <a:pt x="262" y="1707"/>
                        <a:pt x="273" y="1672"/>
                      </a:cubicBezTo>
                      <a:cubicBezTo>
                        <a:pt x="284" y="1638"/>
                        <a:pt x="324" y="1612"/>
                        <a:pt x="358" y="1624"/>
                      </a:cubicBezTo>
                      <a:cubicBezTo>
                        <a:pt x="382" y="1633"/>
                        <a:pt x="404" y="1658"/>
                        <a:pt x="429" y="1651"/>
                      </a:cubicBezTo>
                      <a:cubicBezTo>
                        <a:pt x="457" y="1643"/>
                        <a:pt x="460" y="1604"/>
                        <a:pt x="481" y="1585"/>
                      </a:cubicBezTo>
                      <a:cubicBezTo>
                        <a:pt x="517" y="1553"/>
                        <a:pt x="569" y="1590"/>
                        <a:pt x="604" y="1622"/>
                      </a:cubicBezTo>
                      <a:cubicBezTo>
                        <a:pt x="639" y="1653"/>
                        <a:pt x="707" y="1673"/>
                        <a:pt x="723" y="1629"/>
                      </a:cubicBezTo>
                      <a:cubicBezTo>
                        <a:pt x="740" y="1586"/>
                        <a:pt x="681" y="1557"/>
                        <a:pt x="637" y="1542"/>
                      </a:cubicBezTo>
                      <a:cubicBezTo>
                        <a:pt x="557" y="1514"/>
                        <a:pt x="486" y="1460"/>
                        <a:pt x="438" y="1390"/>
                      </a:cubicBezTo>
                      <a:cubicBezTo>
                        <a:pt x="413" y="1353"/>
                        <a:pt x="396" y="1299"/>
                        <a:pt x="428" y="1268"/>
                      </a:cubicBezTo>
                      <a:cubicBezTo>
                        <a:pt x="451" y="1244"/>
                        <a:pt x="490" y="1246"/>
                        <a:pt x="523" y="1245"/>
                      </a:cubicBezTo>
                      <a:cubicBezTo>
                        <a:pt x="556" y="1245"/>
                        <a:pt x="597" y="1233"/>
                        <a:pt x="604" y="1200"/>
                      </a:cubicBezTo>
                      <a:cubicBezTo>
                        <a:pt x="608" y="1178"/>
                        <a:pt x="594" y="1155"/>
                        <a:pt x="596" y="1132"/>
                      </a:cubicBezTo>
                      <a:cubicBezTo>
                        <a:pt x="601" y="1090"/>
                        <a:pt x="653" y="1074"/>
                        <a:pt x="695" y="1074"/>
                      </a:cubicBezTo>
                      <a:cubicBezTo>
                        <a:pt x="738" y="1073"/>
                        <a:pt x="787" y="1076"/>
                        <a:pt x="813" y="1043"/>
                      </a:cubicBezTo>
                      <a:cubicBezTo>
                        <a:pt x="819" y="994"/>
                        <a:pt x="761" y="974"/>
                        <a:pt x="713" y="961"/>
                      </a:cubicBezTo>
                      <a:cubicBezTo>
                        <a:pt x="676" y="951"/>
                        <a:pt x="639" y="941"/>
                        <a:pt x="603" y="930"/>
                      </a:cubicBezTo>
                      <a:cubicBezTo>
                        <a:pt x="584" y="925"/>
                        <a:pt x="564" y="918"/>
                        <a:pt x="555" y="901"/>
                      </a:cubicBezTo>
                      <a:cubicBezTo>
                        <a:pt x="536" y="864"/>
                        <a:pt x="591" y="832"/>
                        <a:pt x="633" y="828"/>
                      </a:cubicBezTo>
                      <a:cubicBezTo>
                        <a:pt x="703" y="820"/>
                        <a:pt x="775" y="822"/>
                        <a:pt x="845" y="834"/>
                      </a:cubicBezTo>
                      <a:cubicBezTo>
                        <a:pt x="857" y="836"/>
                        <a:pt x="869" y="838"/>
                        <a:pt x="880" y="834"/>
                      </a:cubicBezTo>
                      <a:cubicBezTo>
                        <a:pt x="908" y="822"/>
                        <a:pt x="902" y="777"/>
                        <a:pt x="877" y="760"/>
                      </a:cubicBezTo>
                      <a:cubicBezTo>
                        <a:pt x="852" y="744"/>
                        <a:pt x="819" y="746"/>
                        <a:pt x="789" y="747"/>
                      </a:cubicBezTo>
                      <a:cubicBezTo>
                        <a:pt x="751" y="748"/>
                        <a:pt x="710" y="743"/>
                        <a:pt x="684" y="716"/>
                      </a:cubicBezTo>
                      <a:cubicBezTo>
                        <a:pt x="658" y="689"/>
                        <a:pt x="661" y="634"/>
                        <a:pt x="696" y="622"/>
                      </a:cubicBezTo>
                      <a:cubicBezTo>
                        <a:pt x="712" y="617"/>
                        <a:pt x="731" y="621"/>
                        <a:pt x="744" y="611"/>
                      </a:cubicBezTo>
                      <a:cubicBezTo>
                        <a:pt x="766" y="596"/>
                        <a:pt x="755" y="561"/>
                        <a:pt x="737" y="542"/>
                      </a:cubicBezTo>
                      <a:cubicBezTo>
                        <a:pt x="719" y="522"/>
                        <a:pt x="695" y="505"/>
                        <a:pt x="692" y="479"/>
                      </a:cubicBezTo>
                      <a:cubicBezTo>
                        <a:pt x="736" y="438"/>
                        <a:pt x="826" y="486"/>
                        <a:pt x="858" y="435"/>
                      </a:cubicBezTo>
                      <a:cubicBezTo>
                        <a:pt x="883" y="397"/>
                        <a:pt x="840" y="350"/>
                        <a:pt x="801" y="326"/>
                      </a:cubicBezTo>
                      <a:cubicBezTo>
                        <a:pt x="762" y="302"/>
                        <a:pt x="716" y="265"/>
                        <a:pt x="731" y="221"/>
                      </a:cubicBezTo>
                      <a:cubicBezTo>
                        <a:pt x="745" y="179"/>
                        <a:pt x="804" y="177"/>
                        <a:pt x="849" y="184"/>
                      </a:cubicBezTo>
                      <a:cubicBezTo>
                        <a:pt x="849" y="124"/>
                        <a:pt x="861" y="54"/>
                        <a:pt x="913" y="24"/>
                      </a:cubicBezTo>
                      <a:cubicBezTo>
                        <a:pt x="955" y="0"/>
                        <a:pt x="1008" y="11"/>
                        <a:pt x="1055" y="23"/>
                      </a:cubicBezTo>
                      <a:cubicBezTo>
                        <a:pt x="1096" y="33"/>
                        <a:pt x="1139" y="45"/>
                        <a:pt x="1169" y="75"/>
                      </a:cubicBezTo>
                      <a:cubicBezTo>
                        <a:pt x="1199" y="104"/>
                        <a:pt x="1209" y="158"/>
                        <a:pt x="1179" y="188"/>
                      </a:cubicBezTo>
                      <a:cubicBezTo>
                        <a:pt x="1146" y="220"/>
                        <a:pt x="1073" y="220"/>
                        <a:pt x="1073" y="266"/>
                      </a:cubicBezTo>
                      <a:cubicBezTo>
                        <a:pt x="1073" y="300"/>
                        <a:pt x="1116" y="314"/>
                        <a:pt x="1147" y="328"/>
                      </a:cubicBezTo>
                      <a:cubicBezTo>
                        <a:pt x="1178" y="343"/>
                        <a:pt x="1199" y="395"/>
                        <a:pt x="1166" y="404"/>
                      </a:cubicBezTo>
                      <a:cubicBezTo>
                        <a:pt x="1201" y="398"/>
                        <a:pt x="1240" y="392"/>
                        <a:pt x="1271" y="411"/>
                      </a:cubicBezTo>
                      <a:cubicBezTo>
                        <a:pt x="1301" y="430"/>
                        <a:pt x="1307" y="485"/>
                        <a:pt x="1274" y="498"/>
                      </a:cubicBezTo>
                      <a:cubicBezTo>
                        <a:pt x="1304" y="498"/>
                        <a:pt x="1336" y="498"/>
                        <a:pt x="1362" y="512"/>
                      </a:cubicBezTo>
                      <a:cubicBezTo>
                        <a:pt x="1389" y="527"/>
                        <a:pt x="1407" y="560"/>
                        <a:pt x="1394" y="588"/>
                      </a:cubicBezTo>
                      <a:cubicBezTo>
                        <a:pt x="1378" y="623"/>
                        <a:pt x="1318" y="635"/>
                        <a:pt x="1322" y="674"/>
                      </a:cubicBezTo>
                      <a:cubicBezTo>
                        <a:pt x="1399" y="693"/>
                        <a:pt x="1437" y="801"/>
                        <a:pt x="1389" y="864"/>
                      </a:cubicBezTo>
                      <a:cubicBezTo>
                        <a:pt x="1433" y="865"/>
                        <a:pt x="1480" y="872"/>
                        <a:pt x="1515" y="899"/>
                      </a:cubicBezTo>
                      <a:cubicBezTo>
                        <a:pt x="1551" y="926"/>
                        <a:pt x="1570" y="978"/>
                        <a:pt x="1548" y="1017"/>
                      </a:cubicBezTo>
                      <a:cubicBezTo>
                        <a:pt x="1534" y="1042"/>
                        <a:pt x="1505" y="1057"/>
                        <a:pt x="1494" y="1084"/>
                      </a:cubicBezTo>
                      <a:cubicBezTo>
                        <a:pt x="1479" y="1122"/>
                        <a:pt x="1508" y="1165"/>
                        <a:pt x="1543" y="1185"/>
                      </a:cubicBezTo>
                      <a:cubicBezTo>
                        <a:pt x="1579" y="1205"/>
                        <a:pt x="1621" y="1211"/>
                        <a:pt x="1659" y="1227"/>
                      </a:cubicBezTo>
                      <a:cubicBezTo>
                        <a:pt x="1771" y="1273"/>
                        <a:pt x="1831" y="1419"/>
                        <a:pt x="1783" y="1532"/>
                      </a:cubicBezTo>
                      <a:cubicBezTo>
                        <a:pt x="1774" y="1551"/>
                        <a:pt x="1762" y="1571"/>
                        <a:pt x="1743" y="1581"/>
                      </a:cubicBezTo>
                      <a:cubicBezTo>
                        <a:pt x="1722" y="1592"/>
                        <a:pt x="1694" y="1591"/>
                        <a:pt x="1677" y="1608"/>
                      </a:cubicBezTo>
                      <a:cubicBezTo>
                        <a:pt x="1656" y="1630"/>
                        <a:pt x="1666" y="1668"/>
                        <a:pt x="1689" y="1688"/>
                      </a:cubicBezTo>
                      <a:cubicBezTo>
                        <a:pt x="1712" y="1707"/>
                        <a:pt x="1743" y="1713"/>
                        <a:pt x="1773" y="1719"/>
                      </a:cubicBezTo>
                      <a:cubicBezTo>
                        <a:pt x="1810" y="1727"/>
                        <a:pt x="1849" y="1737"/>
                        <a:pt x="1877" y="1763"/>
                      </a:cubicBezTo>
                      <a:cubicBezTo>
                        <a:pt x="1905" y="1789"/>
                        <a:pt x="1917" y="1836"/>
                        <a:pt x="1895" y="1867"/>
                      </a:cubicBezTo>
                      <a:cubicBezTo>
                        <a:pt x="1884" y="1882"/>
                        <a:pt x="1865" y="1892"/>
                        <a:pt x="1854" y="1907"/>
                      </a:cubicBezTo>
                      <a:cubicBezTo>
                        <a:pt x="1819" y="1954"/>
                        <a:pt x="1859" y="2019"/>
                        <a:pt x="1902" y="2059"/>
                      </a:cubicBezTo>
                      <a:cubicBezTo>
                        <a:pt x="1944" y="2099"/>
                        <a:pt x="1996" y="2149"/>
                        <a:pt x="1980" y="2205"/>
                      </a:cubicBezTo>
                      <a:cubicBezTo>
                        <a:pt x="1969" y="2245"/>
                        <a:pt x="1926" y="2272"/>
                        <a:pt x="1920" y="231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64" name="Google Shape;564;p33"/>
                <p:cNvSpPr/>
                <p:nvPr/>
              </p:nvSpPr>
              <p:spPr>
                <a:xfrm>
                  <a:off x="8959787" y="4785453"/>
                  <a:ext cx="280573" cy="3892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6" h="2769" extrusionOk="0">
                      <a:moveTo>
                        <a:pt x="1920" y="2313"/>
                      </a:moveTo>
                      <a:cubicBezTo>
                        <a:pt x="1913" y="2352"/>
                        <a:pt x="1943" y="2388"/>
                        <a:pt x="1950" y="2428"/>
                      </a:cubicBezTo>
                      <a:cubicBezTo>
                        <a:pt x="1961" y="2493"/>
                        <a:pt x="1902" y="2557"/>
                        <a:pt x="1836" y="2561"/>
                      </a:cubicBezTo>
                      <a:cubicBezTo>
                        <a:pt x="1778" y="2565"/>
                        <a:pt x="1699" y="2541"/>
                        <a:pt x="1676" y="2595"/>
                      </a:cubicBezTo>
                      <a:cubicBezTo>
                        <a:pt x="1660" y="2631"/>
                        <a:pt x="1690" y="2670"/>
                        <a:pt x="1697" y="2709"/>
                      </a:cubicBezTo>
                      <a:cubicBezTo>
                        <a:pt x="1700" y="2730"/>
                        <a:pt x="1695" y="2750"/>
                        <a:pt x="1687" y="2769"/>
                      </a:cubicBezTo>
                      <a:cubicBezTo>
                        <a:pt x="116" y="2769"/>
                        <a:pt x="116" y="2769"/>
                        <a:pt x="116" y="2769"/>
                      </a:cubicBezTo>
                      <a:cubicBezTo>
                        <a:pt x="148" y="2741"/>
                        <a:pt x="174" y="2706"/>
                        <a:pt x="189" y="2666"/>
                      </a:cubicBezTo>
                      <a:cubicBezTo>
                        <a:pt x="194" y="2654"/>
                        <a:pt x="197" y="2639"/>
                        <a:pt x="189" y="2628"/>
                      </a:cubicBezTo>
                      <a:cubicBezTo>
                        <a:pt x="181" y="2616"/>
                        <a:pt x="164" y="2616"/>
                        <a:pt x="149" y="2617"/>
                      </a:cubicBezTo>
                      <a:cubicBezTo>
                        <a:pt x="105" y="2621"/>
                        <a:pt x="45" y="2611"/>
                        <a:pt x="42" y="2567"/>
                      </a:cubicBezTo>
                      <a:cubicBezTo>
                        <a:pt x="39" y="2528"/>
                        <a:pt x="84" y="2507"/>
                        <a:pt x="121" y="2496"/>
                      </a:cubicBezTo>
                      <a:cubicBezTo>
                        <a:pt x="157" y="2484"/>
                        <a:pt x="201" y="2458"/>
                        <a:pt x="193" y="2420"/>
                      </a:cubicBezTo>
                      <a:cubicBezTo>
                        <a:pt x="180" y="2366"/>
                        <a:pt x="95" y="2391"/>
                        <a:pt x="47" y="2365"/>
                      </a:cubicBezTo>
                      <a:cubicBezTo>
                        <a:pt x="0" y="2339"/>
                        <a:pt x="0" y="2272"/>
                        <a:pt x="13" y="2220"/>
                      </a:cubicBezTo>
                      <a:cubicBezTo>
                        <a:pt x="24" y="2177"/>
                        <a:pt x="44" y="2130"/>
                        <a:pt x="86" y="2116"/>
                      </a:cubicBezTo>
                      <a:cubicBezTo>
                        <a:pt x="128" y="2101"/>
                        <a:pt x="173" y="2126"/>
                        <a:pt x="214" y="2143"/>
                      </a:cubicBezTo>
                      <a:cubicBezTo>
                        <a:pt x="255" y="2160"/>
                        <a:pt x="311" y="2166"/>
                        <a:pt x="336" y="2128"/>
                      </a:cubicBezTo>
                      <a:cubicBezTo>
                        <a:pt x="374" y="2070"/>
                        <a:pt x="283" y="1996"/>
                        <a:pt x="305" y="1929"/>
                      </a:cubicBezTo>
                      <a:cubicBezTo>
                        <a:pt x="315" y="1899"/>
                        <a:pt x="347" y="1877"/>
                        <a:pt x="347" y="1845"/>
                      </a:cubicBezTo>
                      <a:cubicBezTo>
                        <a:pt x="346" y="1816"/>
                        <a:pt x="318" y="1795"/>
                        <a:pt x="299" y="1773"/>
                      </a:cubicBezTo>
                      <a:cubicBezTo>
                        <a:pt x="275" y="1746"/>
                        <a:pt x="262" y="1707"/>
                        <a:pt x="273" y="1672"/>
                      </a:cubicBezTo>
                      <a:cubicBezTo>
                        <a:pt x="284" y="1638"/>
                        <a:pt x="324" y="1612"/>
                        <a:pt x="358" y="1624"/>
                      </a:cubicBezTo>
                      <a:cubicBezTo>
                        <a:pt x="382" y="1633"/>
                        <a:pt x="404" y="1658"/>
                        <a:pt x="429" y="1651"/>
                      </a:cubicBezTo>
                      <a:cubicBezTo>
                        <a:pt x="457" y="1643"/>
                        <a:pt x="460" y="1604"/>
                        <a:pt x="481" y="1585"/>
                      </a:cubicBezTo>
                      <a:cubicBezTo>
                        <a:pt x="517" y="1553"/>
                        <a:pt x="569" y="1590"/>
                        <a:pt x="604" y="1622"/>
                      </a:cubicBezTo>
                      <a:cubicBezTo>
                        <a:pt x="639" y="1653"/>
                        <a:pt x="707" y="1673"/>
                        <a:pt x="723" y="1629"/>
                      </a:cubicBezTo>
                      <a:cubicBezTo>
                        <a:pt x="740" y="1586"/>
                        <a:pt x="681" y="1557"/>
                        <a:pt x="637" y="1542"/>
                      </a:cubicBezTo>
                      <a:cubicBezTo>
                        <a:pt x="557" y="1514"/>
                        <a:pt x="486" y="1460"/>
                        <a:pt x="438" y="1390"/>
                      </a:cubicBezTo>
                      <a:cubicBezTo>
                        <a:pt x="413" y="1353"/>
                        <a:pt x="396" y="1299"/>
                        <a:pt x="428" y="1268"/>
                      </a:cubicBezTo>
                      <a:cubicBezTo>
                        <a:pt x="451" y="1244"/>
                        <a:pt x="490" y="1246"/>
                        <a:pt x="523" y="1245"/>
                      </a:cubicBezTo>
                      <a:cubicBezTo>
                        <a:pt x="556" y="1245"/>
                        <a:pt x="597" y="1233"/>
                        <a:pt x="604" y="1200"/>
                      </a:cubicBezTo>
                      <a:cubicBezTo>
                        <a:pt x="608" y="1178"/>
                        <a:pt x="594" y="1155"/>
                        <a:pt x="596" y="1132"/>
                      </a:cubicBezTo>
                      <a:cubicBezTo>
                        <a:pt x="601" y="1090"/>
                        <a:pt x="653" y="1074"/>
                        <a:pt x="695" y="1074"/>
                      </a:cubicBezTo>
                      <a:cubicBezTo>
                        <a:pt x="738" y="1073"/>
                        <a:pt x="787" y="1076"/>
                        <a:pt x="813" y="1043"/>
                      </a:cubicBezTo>
                      <a:cubicBezTo>
                        <a:pt x="819" y="994"/>
                        <a:pt x="761" y="974"/>
                        <a:pt x="713" y="961"/>
                      </a:cubicBezTo>
                      <a:cubicBezTo>
                        <a:pt x="676" y="951"/>
                        <a:pt x="639" y="941"/>
                        <a:pt x="603" y="930"/>
                      </a:cubicBezTo>
                      <a:cubicBezTo>
                        <a:pt x="584" y="925"/>
                        <a:pt x="564" y="918"/>
                        <a:pt x="555" y="901"/>
                      </a:cubicBezTo>
                      <a:cubicBezTo>
                        <a:pt x="536" y="864"/>
                        <a:pt x="591" y="832"/>
                        <a:pt x="633" y="828"/>
                      </a:cubicBezTo>
                      <a:cubicBezTo>
                        <a:pt x="703" y="820"/>
                        <a:pt x="775" y="822"/>
                        <a:pt x="845" y="834"/>
                      </a:cubicBezTo>
                      <a:cubicBezTo>
                        <a:pt x="857" y="836"/>
                        <a:pt x="869" y="838"/>
                        <a:pt x="880" y="834"/>
                      </a:cubicBezTo>
                      <a:cubicBezTo>
                        <a:pt x="908" y="822"/>
                        <a:pt x="902" y="777"/>
                        <a:pt x="877" y="760"/>
                      </a:cubicBezTo>
                      <a:cubicBezTo>
                        <a:pt x="852" y="744"/>
                        <a:pt x="819" y="746"/>
                        <a:pt x="789" y="747"/>
                      </a:cubicBezTo>
                      <a:cubicBezTo>
                        <a:pt x="751" y="748"/>
                        <a:pt x="710" y="743"/>
                        <a:pt x="684" y="716"/>
                      </a:cubicBezTo>
                      <a:cubicBezTo>
                        <a:pt x="658" y="689"/>
                        <a:pt x="661" y="634"/>
                        <a:pt x="696" y="622"/>
                      </a:cubicBezTo>
                      <a:cubicBezTo>
                        <a:pt x="712" y="617"/>
                        <a:pt x="731" y="621"/>
                        <a:pt x="744" y="611"/>
                      </a:cubicBezTo>
                      <a:cubicBezTo>
                        <a:pt x="766" y="596"/>
                        <a:pt x="755" y="561"/>
                        <a:pt x="737" y="542"/>
                      </a:cubicBezTo>
                      <a:cubicBezTo>
                        <a:pt x="719" y="522"/>
                        <a:pt x="695" y="505"/>
                        <a:pt x="692" y="479"/>
                      </a:cubicBezTo>
                      <a:cubicBezTo>
                        <a:pt x="736" y="438"/>
                        <a:pt x="826" y="486"/>
                        <a:pt x="858" y="435"/>
                      </a:cubicBezTo>
                      <a:cubicBezTo>
                        <a:pt x="883" y="397"/>
                        <a:pt x="840" y="350"/>
                        <a:pt x="801" y="326"/>
                      </a:cubicBezTo>
                      <a:cubicBezTo>
                        <a:pt x="762" y="302"/>
                        <a:pt x="716" y="265"/>
                        <a:pt x="731" y="221"/>
                      </a:cubicBezTo>
                      <a:cubicBezTo>
                        <a:pt x="745" y="179"/>
                        <a:pt x="804" y="177"/>
                        <a:pt x="849" y="184"/>
                      </a:cubicBezTo>
                      <a:cubicBezTo>
                        <a:pt x="849" y="124"/>
                        <a:pt x="861" y="54"/>
                        <a:pt x="913" y="24"/>
                      </a:cubicBezTo>
                      <a:cubicBezTo>
                        <a:pt x="955" y="0"/>
                        <a:pt x="1008" y="11"/>
                        <a:pt x="1055" y="23"/>
                      </a:cubicBezTo>
                      <a:cubicBezTo>
                        <a:pt x="1096" y="33"/>
                        <a:pt x="1139" y="45"/>
                        <a:pt x="1169" y="75"/>
                      </a:cubicBezTo>
                      <a:cubicBezTo>
                        <a:pt x="1199" y="104"/>
                        <a:pt x="1209" y="158"/>
                        <a:pt x="1179" y="188"/>
                      </a:cubicBezTo>
                      <a:cubicBezTo>
                        <a:pt x="1146" y="220"/>
                        <a:pt x="1073" y="220"/>
                        <a:pt x="1073" y="266"/>
                      </a:cubicBezTo>
                      <a:cubicBezTo>
                        <a:pt x="1073" y="300"/>
                        <a:pt x="1116" y="314"/>
                        <a:pt x="1147" y="328"/>
                      </a:cubicBezTo>
                      <a:cubicBezTo>
                        <a:pt x="1178" y="343"/>
                        <a:pt x="1199" y="395"/>
                        <a:pt x="1166" y="404"/>
                      </a:cubicBezTo>
                      <a:cubicBezTo>
                        <a:pt x="1201" y="398"/>
                        <a:pt x="1240" y="392"/>
                        <a:pt x="1271" y="411"/>
                      </a:cubicBezTo>
                      <a:cubicBezTo>
                        <a:pt x="1301" y="430"/>
                        <a:pt x="1307" y="485"/>
                        <a:pt x="1274" y="498"/>
                      </a:cubicBezTo>
                      <a:cubicBezTo>
                        <a:pt x="1304" y="498"/>
                        <a:pt x="1336" y="498"/>
                        <a:pt x="1362" y="512"/>
                      </a:cubicBezTo>
                      <a:cubicBezTo>
                        <a:pt x="1389" y="527"/>
                        <a:pt x="1407" y="560"/>
                        <a:pt x="1394" y="588"/>
                      </a:cubicBezTo>
                      <a:cubicBezTo>
                        <a:pt x="1378" y="623"/>
                        <a:pt x="1318" y="635"/>
                        <a:pt x="1322" y="674"/>
                      </a:cubicBezTo>
                      <a:cubicBezTo>
                        <a:pt x="1399" y="693"/>
                        <a:pt x="1437" y="801"/>
                        <a:pt x="1389" y="864"/>
                      </a:cubicBezTo>
                      <a:cubicBezTo>
                        <a:pt x="1433" y="865"/>
                        <a:pt x="1480" y="872"/>
                        <a:pt x="1515" y="899"/>
                      </a:cubicBezTo>
                      <a:cubicBezTo>
                        <a:pt x="1551" y="926"/>
                        <a:pt x="1570" y="978"/>
                        <a:pt x="1548" y="1017"/>
                      </a:cubicBezTo>
                      <a:cubicBezTo>
                        <a:pt x="1534" y="1042"/>
                        <a:pt x="1505" y="1057"/>
                        <a:pt x="1494" y="1084"/>
                      </a:cubicBezTo>
                      <a:cubicBezTo>
                        <a:pt x="1479" y="1122"/>
                        <a:pt x="1508" y="1165"/>
                        <a:pt x="1543" y="1185"/>
                      </a:cubicBezTo>
                      <a:cubicBezTo>
                        <a:pt x="1579" y="1205"/>
                        <a:pt x="1621" y="1211"/>
                        <a:pt x="1659" y="1227"/>
                      </a:cubicBezTo>
                      <a:cubicBezTo>
                        <a:pt x="1771" y="1273"/>
                        <a:pt x="1831" y="1419"/>
                        <a:pt x="1783" y="1532"/>
                      </a:cubicBezTo>
                      <a:cubicBezTo>
                        <a:pt x="1774" y="1551"/>
                        <a:pt x="1762" y="1571"/>
                        <a:pt x="1743" y="1581"/>
                      </a:cubicBezTo>
                      <a:cubicBezTo>
                        <a:pt x="1722" y="1592"/>
                        <a:pt x="1694" y="1591"/>
                        <a:pt x="1677" y="1608"/>
                      </a:cubicBezTo>
                      <a:cubicBezTo>
                        <a:pt x="1656" y="1630"/>
                        <a:pt x="1666" y="1668"/>
                        <a:pt x="1689" y="1688"/>
                      </a:cubicBezTo>
                      <a:cubicBezTo>
                        <a:pt x="1712" y="1707"/>
                        <a:pt x="1743" y="1713"/>
                        <a:pt x="1773" y="1719"/>
                      </a:cubicBezTo>
                      <a:cubicBezTo>
                        <a:pt x="1810" y="1727"/>
                        <a:pt x="1849" y="1737"/>
                        <a:pt x="1877" y="1763"/>
                      </a:cubicBezTo>
                      <a:cubicBezTo>
                        <a:pt x="1905" y="1789"/>
                        <a:pt x="1917" y="1836"/>
                        <a:pt x="1895" y="1867"/>
                      </a:cubicBezTo>
                      <a:cubicBezTo>
                        <a:pt x="1884" y="1882"/>
                        <a:pt x="1865" y="1892"/>
                        <a:pt x="1854" y="1907"/>
                      </a:cubicBezTo>
                      <a:cubicBezTo>
                        <a:pt x="1819" y="1954"/>
                        <a:pt x="1859" y="2019"/>
                        <a:pt x="1902" y="2059"/>
                      </a:cubicBezTo>
                      <a:cubicBezTo>
                        <a:pt x="1944" y="2099"/>
                        <a:pt x="1996" y="2149"/>
                        <a:pt x="1980" y="2205"/>
                      </a:cubicBezTo>
                      <a:cubicBezTo>
                        <a:pt x="1969" y="2245"/>
                        <a:pt x="1926" y="2272"/>
                        <a:pt x="1920" y="231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565" name="Google Shape;565;p33"/>
                <p:cNvGrpSpPr/>
                <p:nvPr/>
              </p:nvGrpSpPr>
              <p:grpSpPr>
                <a:xfrm>
                  <a:off x="5163726" y="4156352"/>
                  <a:ext cx="702703" cy="1020321"/>
                  <a:chOff x="52963" y="4302588"/>
                  <a:chExt cx="631756" cy="917307"/>
                </a:xfrm>
              </p:grpSpPr>
              <p:grpSp>
                <p:nvGrpSpPr>
                  <p:cNvPr id="566" name="Google Shape;566;p33"/>
                  <p:cNvGrpSpPr/>
                  <p:nvPr/>
                </p:nvGrpSpPr>
                <p:grpSpPr>
                  <a:xfrm>
                    <a:off x="109550" y="4391025"/>
                    <a:ext cx="528700" cy="752475"/>
                    <a:chOff x="109550" y="4391025"/>
                    <a:chExt cx="528700" cy="752475"/>
                  </a:xfrm>
                </p:grpSpPr>
                <p:sp>
                  <p:nvSpPr>
                    <p:cNvPr id="567" name="Google Shape;567;p33"/>
                    <p:cNvSpPr/>
                    <p:nvPr/>
                  </p:nvSpPr>
                  <p:spPr>
                    <a:xfrm>
                      <a:off x="109550" y="4391025"/>
                      <a:ext cx="162000" cy="752400"/>
                    </a:xfrm>
                    <a:prstGeom prst="rect">
                      <a:avLst/>
                    </a:prstGeom>
                    <a:solidFill>
                      <a:schemeClr val="lt2"/>
                    </a:solidFill>
                    <a:ln>
                      <a:noFill/>
                    </a:ln>
                  </p:spPr>
                  <p:txBody>
                    <a:bodyPr spcFirstLastPara="1" wrap="square" lIns="121900" tIns="121900" rIns="121900" bIns="121900" anchor="ctr" anchorCtr="0">
                      <a:noAutofit/>
                    </a:bodyPr>
                    <a:lstStyle/>
                    <a:p>
                      <a:pPr algn="ctr"/>
                      <a:endParaRPr sz="24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p:txBody>
                </p:sp>
                <p:sp>
                  <p:nvSpPr>
                    <p:cNvPr id="568" name="Google Shape;568;p33"/>
                    <p:cNvSpPr/>
                    <p:nvPr/>
                  </p:nvSpPr>
                  <p:spPr>
                    <a:xfrm>
                      <a:off x="476250" y="4391025"/>
                      <a:ext cx="162000" cy="752400"/>
                    </a:xfrm>
                    <a:prstGeom prst="rect">
                      <a:avLst/>
                    </a:prstGeom>
                    <a:solidFill>
                      <a:schemeClr val="lt2"/>
                    </a:solidFill>
                    <a:ln>
                      <a:noFill/>
                    </a:ln>
                  </p:spPr>
                  <p:txBody>
                    <a:bodyPr spcFirstLastPara="1" wrap="square" lIns="121900" tIns="121900" rIns="121900" bIns="121900" anchor="ctr" anchorCtr="0">
                      <a:noAutofit/>
                    </a:bodyPr>
                    <a:lstStyle/>
                    <a:p>
                      <a:pPr algn="ctr"/>
                      <a:endParaRPr sz="24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p:txBody>
                </p:sp>
                <p:sp>
                  <p:nvSpPr>
                    <p:cNvPr id="569" name="Google Shape;569;p33"/>
                    <p:cNvSpPr/>
                    <p:nvPr/>
                  </p:nvSpPr>
                  <p:spPr>
                    <a:xfrm>
                      <a:off x="267775" y="4648200"/>
                      <a:ext cx="208500" cy="495300"/>
                    </a:xfrm>
                    <a:prstGeom prst="rect">
                      <a:avLst/>
                    </a:prstGeom>
                    <a:solidFill>
                      <a:schemeClr val="lt2"/>
                    </a:solidFill>
                    <a:ln>
                      <a:noFill/>
                    </a:ln>
                  </p:spPr>
                  <p:txBody>
                    <a:bodyPr spcFirstLastPara="1" wrap="square" lIns="121900" tIns="121900" rIns="121900" bIns="121900" anchor="ctr" anchorCtr="0">
                      <a:noAutofit/>
                    </a:bodyPr>
                    <a:lstStyle/>
                    <a:p>
                      <a:pPr algn="ctr"/>
                      <a:endParaRPr sz="2400">
                        <a:latin typeface="Commissioner"/>
                        <a:ea typeface="Commissioner"/>
                        <a:cs typeface="Commissioner"/>
                        <a:sym typeface="Commissioner"/>
                      </a:endParaRPr>
                    </a:p>
                  </p:txBody>
                </p:sp>
              </p:grpSp>
              <p:sp>
                <p:nvSpPr>
                  <p:cNvPr id="570" name="Google Shape;570;p33"/>
                  <p:cNvSpPr/>
                  <p:nvPr/>
                </p:nvSpPr>
                <p:spPr>
                  <a:xfrm>
                    <a:off x="52963" y="4302588"/>
                    <a:ext cx="631756" cy="91730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489" h="7970" extrusionOk="0">
                        <a:moveTo>
                          <a:pt x="5486" y="961"/>
                        </a:moveTo>
                        <a:cubicBezTo>
                          <a:pt x="5485" y="951"/>
                          <a:pt x="5476" y="943"/>
                          <a:pt x="5465" y="943"/>
                        </a:cubicBezTo>
                        <a:cubicBezTo>
                          <a:pt x="5332" y="943"/>
                          <a:pt x="5332" y="943"/>
                          <a:pt x="5332" y="943"/>
                        </a:cubicBezTo>
                        <a:cubicBezTo>
                          <a:pt x="5327" y="943"/>
                          <a:pt x="5323" y="944"/>
                          <a:pt x="5319" y="948"/>
                        </a:cubicBezTo>
                        <a:cubicBezTo>
                          <a:pt x="5322" y="441"/>
                          <a:pt x="5322" y="441"/>
                          <a:pt x="5322" y="441"/>
                        </a:cubicBezTo>
                        <a:cubicBezTo>
                          <a:pt x="5322" y="319"/>
                          <a:pt x="5322" y="319"/>
                          <a:pt x="5322" y="319"/>
                        </a:cubicBezTo>
                        <a:cubicBezTo>
                          <a:pt x="5322" y="314"/>
                          <a:pt x="5322" y="314"/>
                          <a:pt x="5322" y="314"/>
                        </a:cubicBezTo>
                        <a:cubicBezTo>
                          <a:pt x="5322" y="304"/>
                          <a:pt x="5314" y="295"/>
                          <a:pt x="5303" y="293"/>
                        </a:cubicBezTo>
                        <a:cubicBezTo>
                          <a:pt x="5300" y="289"/>
                          <a:pt x="5294" y="287"/>
                          <a:pt x="5289" y="287"/>
                        </a:cubicBezTo>
                        <a:cubicBezTo>
                          <a:pt x="5269" y="287"/>
                          <a:pt x="5269" y="287"/>
                          <a:pt x="5269" y="287"/>
                        </a:cubicBezTo>
                        <a:cubicBezTo>
                          <a:pt x="5191" y="287"/>
                          <a:pt x="5191" y="287"/>
                          <a:pt x="5191" y="287"/>
                        </a:cubicBezTo>
                        <a:cubicBezTo>
                          <a:pt x="5194" y="146"/>
                          <a:pt x="5194" y="146"/>
                          <a:pt x="5194" y="146"/>
                        </a:cubicBezTo>
                        <a:cubicBezTo>
                          <a:pt x="5108" y="144"/>
                          <a:pt x="5108" y="144"/>
                          <a:pt x="5108" y="144"/>
                        </a:cubicBezTo>
                        <a:cubicBezTo>
                          <a:pt x="5110" y="2"/>
                          <a:pt x="5110" y="2"/>
                          <a:pt x="5110" y="2"/>
                        </a:cubicBezTo>
                        <a:cubicBezTo>
                          <a:pt x="5108" y="0"/>
                          <a:pt x="5108" y="0"/>
                          <a:pt x="5108" y="0"/>
                        </a:cubicBezTo>
                        <a:cubicBezTo>
                          <a:pt x="4992" y="0"/>
                          <a:pt x="4992" y="0"/>
                          <a:pt x="4992" y="0"/>
                        </a:cubicBezTo>
                        <a:cubicBezTo>
                          <a:pt x="4990" y="146"/>
                          <a:pt x="4990" y="146"/>
                          <a:pt x="4990" y="146"/>
                        </a:cubicBezTo>
                        <a:cubicBezTo>
                          <a:pt x="4912" y="144"/>
                          <a:pt x="4912" y="144"/>
                          <a:pt x="4912" y="144"/>
                        </a:cubicBezTo>
                        <a:cubicBezTo>
                          <a:pt x="4910" y="289"/>
                          <a:pt x="4910" y="289"/>
                          <a:pt x="4910" y="289"/>
                        </a:cubicBezTo>
                        <a:cubicBezTo>
                          <a:pt x="4802" y="287"/>
                          <a:pt x="4802" y="287"/>
                          <a:pt x="4802" y="287"/>
                        </a:cubicBezTo>
                        <a:cubicBezTo>
                          <a:pt x="3462" y="287"/>
                          <a:pt x="3462" y="287"/>
                          <a:pt x="3462" y="287"/>
                        </a:cubicBezTo>
                        <a:cubicBezTo>
                          <a:pt x="3456" y="287"/>
                          <a:pt x="3449" y="290"/>
                          <a:pt x="3445" y="295"/>
                        </a:cubicBezTo>
                        <a:cubicBezTo>
                          <a:pt x="3438" y="298"/>
                          <a:pt x="3433" y="306"/>
                          <a:pt x="3433" y="314"/>
                        </a:cubicBezTo>
                        <a:cubicBezTo>
                          <a:pt x="3433" y="419"/>
                          <a:pt x="3433" y="419"/>
                          <a:pt x="3433" y="419"/>
                        </a:cubicBezTo>
                        <a:cubicBezTo>
                          <a:pt x="3433" y="947"/>
                          <a:pt x="3433" y="947"/>
                          <a:pt x="3433" y="947"/>
                        </a:cubicBezTo>
                        <a:cubicBezTo>
                          <a:pt x="3432" y="945"/>
                          <a:pt x="3429" y="943"/>
                          <a:pt x="3425" y="943"/>
                        </a:cubicBezTo>
                        <a:cubicBezTo>
                          <a:pt x="3304" y="943"/>
                          <a:pt x="3304" y="943"/>
                          <a:pt x="3304" y="943"/>
                        </a:cubicBezTo>
                        <a:cubicBezTo>
                          <a:pt x="3304" y="935"/>
                          <a:pt x="3295" y="928"/>
                          <a:pt x="3285" y="928"/>
                        </a:cubicBezTo>
                        <a:cubicBezTo>
                          <a:pt x="3273" y="928"/>
                          <a:pt x="3264" y="938"/>
                          <a:pt x="3264" y="950"/>
                        </a:cubicBezTo>
                        <a:cubicBezTo>
                          <a:pt x="3264" y="1739"/>
                          <a:pt x="3264" y="1739"/>
                          <a:pt x="3264" y="1739"/>
                        </a:cubicBezTo>
                        <a:cubicBezTo>
                          <a:pt x="3264" y="2869"/>
                          <a:pt x="3264" y="2869"/>
                          <a:pt x="3264" y="2869"/>
                        </a:cubicBezTo>
                        <a:cubicBezTo>
                          <a:pt x="2906" y="2867"/>
                          <a:pt x="2906" y="2867"/>
                          <a:pt x="2906" y="2867"/>
                        </a:cubicBezTo>
                        <a:cubicBezTo>
                          <a:pt x="2908" y="1356"/>
                          <a:pt x="2908" y="1356"/>
                          <a:pt x="2908" y="1356"/>
                        </a:cubicBezTo>
                        <a:cubicBezTo>
                          <a:pt x="2612" y="1354"/>
                          <a:pt x="2612" y="1354"/>
                          <a:pt x="2612" y="1354"/>
                        </a:cubicBezTo>
                        <a:cubicBezTo>
                          <a:pt x="2609" y="2869"/>
                          <a:pt x="2609" y="2869"/>
                          <a:pt x="2609" y="2869"/>
                        </a:cubicBezTo>
                        <a:cubicBezTo>
                          <a:pt x="2345" y="2867"/>
                          <a:pt x="2345" y="2867"/>
                          <a:pt x="2345" y="2867"/>
                        </a:cubicBezTo>
                        <a:cubicBezTo>
                          <a:pt x="2223" y="2867"/>
                          <a:pt x="2223" y="2867"/>
                          <a:pt x="2223" y="2867"/>
                        </a:cubicBezTo>
                        <a:cubicBezTo>
                          <a:pt x="2225" y="1756"/>
                          <a:pt x="2225" y="1756"/>
                          <a:pt x="2225" y="1756"/>
                        </a:cubicBezTo>
                        <a:cubicBezTo>
                          <a:pt x="2225" y="967"/>
                          <a:pt x="2225" y="967"/>
                          <a:pt x="2225" y="967"/>
                        </a:cubicBezTo>
                        <a:cubicBezTo>
                          <a:pt x="2225" y="955"/>
                          <a:pt x="2215" y="945"/>
                          <a:pt x="2203" y="945"/>
                        </a:cubicBezTo>
                        <a:cubicBezTo>
                          <a:pt x="2194" y="945"/>
                          <a:pt x="2185" y="952"/>
                          <a:pt x="2183" y="962"/>
                        </a:cubicBezTo>
                        <a:cubicBezTo>
                          <a:pt x="2064" y="960"/>
                          <a:pt x="2064" y="960"/>
                          <a:pt x="2064" y="960"/>
                        </a:cubicBezTo>
                        <a:cubicBezTo>
                          <a:pt x="2060" y="960"/>
                          <a:pt x="2056" y="961"/>
                          <a:pt x="2052" y="964"/>
                        </a:cubicBezTo>
                        <a:cubicBezTo>
                          <a:pt x="2056" y="436"/>
                          <a:pt x="2056" y="436"/>
                          <a:pt x="2056" y="436"/>
                        </a:cubicBezTo>
                        <a:cubicBezTo>
                          <a:pt x="2056" y="331"/>
                          <a:pt x="2056" y="331"/>
                          <a:pt x="2056" y="331"/>
                        </a:cubicBezTo>
                        <a:cubicBezTo>
                          <a:pt x="2056" y="323"/>
                          <a:pt x="2050" y="315"/>
                          <a:pt x="2042" y="312"/>
                        </a:cubicBezTo>
                        <a:cubicBezTo>
                          <a:pt x="2039" y="307"/>
                          <a:pt x="2033" y="304"/>
                          <a:pt x="2027" y="304"/>
                        </a:cubicBezTo>
                        <a:cubicBezTo>
                          <a:pt x="686" y="304"/>
                          <a:pt x="686" y="304"/>
                          <a:pt x="686" y="304"/>
                        </a:cubicBezTo>
                        <a:cubicBezTo>
                          <a:pt x="576" y="304"/>
                          <a:pt x="576" y="304"/>
                          <a:pt x="576" y="304"/>
                        </a:cubicBezTo>
                        <a:cubicBezTo>
                          <a:pt x="578" y="164"/>
                          <a:pt x="578" y="164"/>
                          <a:pt x="578" y="164"/>
                        </a:cubicBezTo>
                        <a:cubicBezTo>
                          <a:pt x="496" y="161"/>
                          <a:pt x="496" y="161"/>
                          <a:pt x="496" y="161"/>
                        </a:cubicBezTo>
                        <a:cubicBezTo>
                          <a:pt x="499" y="19"/>
                          <a:pt x="499" y="19"/>
                          <a:pt x="499" y="19"/>
                        </a:cubicBezTo>
                        <a:cubicBezTo>
                          <a:pt x="381" y="17"/>
                          <a:pt x="381" y="17"/>
                          <a:pt x="381" y="17"/>
                        </a:cubicBezTo>
                        <a:cubicBezTo>
                          <a:pt x="379" y="164"/>
                          <a:pt x="379" y="164"/>
                          <a:pt x="379" y="164"/>
                        </a:cubicBezTo>
                        <a:cubicBezTo>
                          <a:pt x="297" y="161"/>
                          <a:pt x="297" y="161"/>
                          <a:pt x="297" y="161"/>
                        </a:cubicBezTo>
                        <a:cubicBezTo>
                          <a:pt x="295" y="306"/>
                          <a:pt x="295" y="306"/>
                          <a:pt x="295" y="306"/>
                        </a:cubicBezTo>
                        <a:cubicBezTo>
                          <a:pt x="220" y="304"/>
                          <a:pt x="220" y="304"/>
                          <a:pt x="220" y="304"/>
                        </a:cubicBezTo>
                        <a:cubicBezTo>
                          <a:pt x="199" y="304"/>
                          <a:pt x="199" y="304"/>
                          <a:pt x="199" y="304"/>
                        </a:cubicBezTo>
                        <a:cubicBezTo>
                          <a:pt x="194" y="304"/>
                          <a:pt x="189" y="306"/>
                          <a:pt x="184" y="311"/>
                        </a:cubicBezTo>
                        <a:cubicBezTo>
                          <a:pt x="175" y="312"/>
                          <a:pt x="166" y="321"/>
                          <a:pt x="166" y="331"/>
                        </a:cubicBezTo>
                        <a:cubicBezTo>
                          <a:pt x="166" y="336"/>
                          <a:pt x="166" y="336"/>
                          <a:pt x="166" y="336"/>
                        </a:cubicBezTo>
                        <a:cubicBezTo>
                          <a:pt x="166" y="458"/>
                          <a:pt x="166" y="458"/>
                          <a:pt x="166" y="458"/>
                        </a:cubicBezTo>
                        <a:cubicBezTo>
                          <a:pt x="166" y="966"/>
                          <a:pt x="166" y="966"/>
                          <a:pt x="166" y="966"/>
                        </a:cubicBezTo>
                        <a:cubicBezTo>
                          <a:pt x="166" y="962"/>
                          <a:pt x="162" y="960"/>
                          <a:pt x="157" y="960"/>
                        </a:cubicBezTo>
                        <a:cubicBezTo>
                          <a:pt x="26" y="960"/>
                          <a:pt x="26" y="960"/>
                          <a:pt x="26" y="960"/>
                        </a:cubicBezTo>
                        <a:cubicBezTo>
                          <a:pt x="13" y="960"/>
                          <a:pt x="4" y="967"/>
                          <a:pt x="2" y="979"/>
                        </a:cubicBezTo>
                        <a:cubicBezTo>
                          <a:pt x="0" y="982"/>
                          <a:pt x="0" y="985"/>
                          <a:pt x="0" y="988"/>
                        </a:cubicBezTo>
                        <a:cubicBezTo>
                          <a:pt x="0" y="1004"/>
                          <a:pt x="0" y="1004"/>
                          <a:pt x="0" y="1004"/>
                        </a:cubicBezTo>
                        <a:cubicBezTo>
                          <a:pt x="0" y="1458"/>
                          <a:pt x="0" y="1458"/>
                          <a:pt x="0" y="1458"/>
                        </a:cubicBezTo>
                        <a:cubicBezTo>
                          <a:pt x="0" y="3357"/>
                          <a:pt x="0" y="3357"/>
                          <a:pt x="0" y="3357"/>
                        </a:cubicBezTo>
                        <a:cubicBezTo>
                          <a:pt x="0" y="4682"/>
                          <a:pt x="0" y="4682"/>
                          <a:pt x="0" y="4682"/>
                        </a:cubicBezTo>
                        <a:cubicBezTo>
                          <a:pt x="0" y="7135"/>
                          <a:pt x="0" y="7135"/>
                          <a:pt x="0" y="7135"/>
                        </a:cubicBezTo>
                        <a:cubicBezTo>
                          <a:pt x="0" y="7949"/>
                          <a:pt x="0" y="7949"/>
                          <a:pt x="0" y="7949"/>
                        </a:cubicBezTo>
                        <a:cubicBezTo>
                          <a:pt x="0" y="7961"/>
                          <a:pt x="9" y="7970"/>
                          <a:pt x="21" y="7970"/>
                        </a:cubicBezTo>
                        <a:cubicBezTo>
                          <a:pt x="30" y="7970"/>
                          <a:pt x="38" y="7965"/>
                          <a:pt x="41" y="7956"/>
                        </a:cubicBezTo>
                        <a:cubicBezTo>
                          <a:pt x="1981" y="7957"/>
                          <a:pt x="1981" y="7957"/>
                          <a:pt x="1981" y="7957"/>
                        </a:cubicBezTo>
                        <a:cubicBezTo>
                          <a:pt x="3988" y="7957"/>
                          <a:pt x="3988" y="7957"/>
                          <a:pt x="3988" y="7957"/>
                        </a:cubicBezTo>
                        <a:cubicBezTo>
                          <a:pt x="5461" y="7957"/>
                          <a:pt x="5461" y="7957"/>
                          <a:pt x="5461" y="7957"/>
                        </a:cubicBezTo>
                        <a:cubicBezTo>
                          <a:pt x="5466" y="7957"/>
                          <a:pt x="5466" y="7957"/>
                          <a:pt x="5466" y="7957"/>
                        </a:cubicBezTo>
                        <a:cubicBezTo>
                          <a:pt x="5476" y="7957"/>
                          <a:pt x="5485" y="7950"/>
                          <a:pt x="5487" y="7940"/>
                        </a:cubicBezTo>
                        <a:cubicBezTo>
                          <a:pt x="5488" y="7936"/>
                          <a:pt x="5489" y="7934"/>
                          <a:pt x="5489" y="7932"/>
                        </a:cubicBezTo>
                        <a:cubicBezTo>
                          <a:pt x="5489" y="7117"/>
                          <a:pt x="5489" y="7117"/>
                          <a:pt x="5489" y="7117"/>
                        </a:cubicBezTo>
                        <a:cubicBezTo>
                          <a:pt x="5489" y="4665"/>
                          <a:pt x="5489" y="4665"/>
                          <a:pt x="5489" y="4665"/>
                        </a:cubicBezTo>
                        <a:cubicBezTo>
                          <a:pt x="5489" y="3340"/>
                          <a:pt x="5489" y="3340"/>
                          <a:pt x="5489" y="3340"/>
                        </a:cubicBezTo>
                        <a:cubicBezTo>
                          <a:pt x="5489" y="1441"/>
                          <a:pt x="5489" y="1441"/>
                          <a:pt x="5489" y="1441"/>
                        </a:cubicBezTo>
                        <a:cubicBezTo>
                          <a:pt x="5489" y="987"/>
                          <a:pt x="5489" y="987"/>
                          <a:pt x="5489" y="987"/>
                        </a:cubicBezTo>
                        <a:cubicBezTo>
                          <a:pt x="5489" y="970"/>
                          <a:pt x="5489" y="970"/>
                          <a:pt x="5489" y="970"/>
                        </a:cubicBezTo>
                        <a:cubicBezTo>
                          <a:pt x="5489" y="967"/>
                          <a:pt x="5488" y="963"/>
                          <a:pt x="5486" y="961"/>
                        </a:cubicBezTo>
                        <a:close/>
                        <a:moveTo>
                          <a:pt x="1204" y="1324"/>
                        </a:moveTo>
                        <a:cubicBezTo>
                          <a:pt x="1206" y="1317"/>
                          <a:pt x="1206" y="1317"/>
                          <a:pt x="1206" y="1317"/>
                        </a:cubicBezTo>
                        <a:cubicBezTo>
                          <a:pt x="1209" y="1298"/>
                          <a:pt x="1212" y="1282"/>
                          <a:pt x="1215" y="1266"/>
                        </a:cubicBezTo>
                        <a:cubicBezTo>
                          <a:pt x="1219" y="1255"/>
                          <a:pt x="1219" y="1255"/>
                          <a:pt x="1219" y="1255"/>
                        </a:cubicBezTo>
                        <a:cubicBezTo>
                          <a:pt x="1228" y="1237"/>
                          <a:pt x="1237" y="1221"/>
                          <a:pt x="1248" y="1206"/>
                        </a:cubicBezTo>
                        <a:cubicBezTo>
                          <a:pt x="1259" y="1192"/>
                          <a:pt x="1271" y="1180"/>
                          <a:pt x="1285" y="1169"/>
                        </a:cubicBezTo>
                        <a:cubicBezTo>
                          <a:pt x="1299" y="1158"/>
                          <a:pt x="1314" y="1149"/>
                          <a:pt x="1330" y="1141"/>
                        </a:cubicBezTo>
                        <a:cubicBezTo>
                          <a:pt x="1347" y="1135"/>
                          <a:pt x="1364" y="1130"/>
                          <a:pt x="1381" y="1128"/>
                        </a:cubicBezTo>
                        <a:cubicBezTo>
                          <a:pt x="1390" y="1127"/>
                          <a:pt x="1399" y="1126"/>
                          <a:pt x="1408" y="1126"/>
                        </a:cubicBezTo>
                        <a:cubicBezTo>
                          <a:pt x="1416" y="1126"/>
                          <a:pt x="1424" y="1127"/>
                          <a:pt x="1433" y="1128"/>
                        </a:cubicBezTo>
                        <a:cubicBezTo>
                          <a:pt x="1454" y="1131"/>
                          <a:pt x="1475" y="1137"/>
                          <a:pt x="1495" y="1145"/>
                        </a:cubicBezTo>
                        <a:cubicBezTo>
                          <a:pt x="1516" y="1155"/>
                          <a:pt x="1531" y="1164"/>
                          <a:pt x="1545" y="1174"/>
                        </a:cubicBezTo>
                        <a:cubicBezTo>
                          <a:pt x="1558" y="1184"/>
                          <a:pt x="1569" y="1196"/>
                          <a:pt x="1580" y="1209"/>
                        </a:cubicBezTo>
                        <a:cubicBezTo>
                          <a:pt x="1588" y="1220"/>
                          <a:pt x="1596" y="1234"/>
                          <a:pt x="1604" y="1250"/>
                        </a:cubicBezTo>
                        <a:cubicBezTo>
                          <a:pt x="1608" y="1260"/>
                          <a:pt x="1608" y="1260"/>
                          <a:pt x="1608" y="1260"/>
                        </a:cubicBezTo>
                        <a:cubicBezTo>
                          <a:pt x="1608" y="1268"/>
                          <a:pt x="1609" y="1278"/>
                          <a:pt x="1611" y="1287"/>
                        </a:cubicBezTo>
                        <a:cubicBezTo>
                          <a:pt x="1612" y="1296"/>
                          <a:pt x="1612" y="1296"/>
                          <a:pt x="1612" y="1296"/>
                        </a:cubicBezTo>
                        <a:cubicBezTo>
                          <a:pt x="1614" y="1321"/>
                          <a:pt x="1614" y="1321"/>
                          <a:pt x="1614" y="1321"/>
                        </a:cubicBezTo>
                        <a:cubicBezTo>
                          <a:pt x="1617" y="1327"/>
                          <a:pt x="1617" y="1327"/>
                          <a:pt x="1617" y="1327"/>
                        </a:cubicBezTo>
                        <a:cubicBezTo>
                          <a:pt x="1616" y="2506"/>
                          <a:pt x="1616" y="2506"/>
                          <a:pt x="1616" y="2506"/>
                        </a:cubicBezTo>
                        <a:cubicBezTo>
                          <a:pt x="1616" y="2810"/>
                          <a:pt x="1616" y="2810"/>
                          <a:pt x="1616" y="2810"/>
                        </a:cubicBezTo>
                        <a:cubicBezTo>
                          <a:pt x="1204" y="2809"/>
                          <a:pt x="1204" y="2809"/>
                          <a:pt x="1204" y="2809"/>
                        </a:cubicBezTo>
                        <a:cubicBezTo>
                          <a:pt x="1206" y="1872"/>
                          <a:pt x="1206" y="1872"/>
                          <a:pt x="1206" y="1872"/>
                        </a:cubicBezTo>
                        <a:cubicBezTo>
                          <a:pt x="1206" y="1331"/>
                          <a:pt x="1206" y="1331"/>
                          <a:pt x="1206" y="1331"/>
                        </a:cubicBezTo>
                        <a:cubicBezTo>
                          <a:pt x="1206" y="1329"/>
                          <a:pt x="1206" y="1327"/>
                          <a:pt x="1204" y="1324"/>
                        </a:cubicBezTo>
                        <a:close/>
                        <a:moveTo>
                          <a:pt x="1588" y="3291"/>
                        </a:moveTo>
                        <a:cubicBezTo>
                          <a:pt x="1585" y="4079"/>
                          <a:pt x="1585" y="4079"/>
                          <a:pt x="1585" y="4079"/>
                        </a:cubicBezTo>
                        <a:cubicBezTo>
                          <a:pt x="1432" y="4079"/>
                          <a:pt x="1432" y="4079"/>
                          <a:pt x="1432" y="4079"/>
                        </a:cubicBezTo>
                        <a:cubicBezTo>
                          <a:pt x="1433" y="3288"/>
                          <a:pt x="1433" y="3288"/>
                          <a:pt x="1433" y="3288"/>
                        </a:cubicBezTo>
                        <a:lnTo>
                          <a:pt x="1588" y="3291"/>
                        </a:lnTo>
                        <a:close/>
                        <a:moveTo>
                          <a:pt x="1151" y="3300"/>
                        </a:moveTo>
                        <a:cubicBezTo>
                          <a:pt x="1305" y="3302"/>
                          <a:pt x="1305" y="3302"/>
                          <a:pt x="1305" y="3302"/>
                        </a:cubicBezTo>
                        <a:cubicBezTo>
                          <a:pt x="1303" y="4091"/>
                          <a:pt x="1303" y="4091"/>
                          <a:pt x="1303" y="4091"/>
                        </a:cubicBezTo>
                        <a:cubicBezTo>
                          <a:pt x="1149" y="4090"/>
                          <a:pt x="1149" y="4090"/>
                          <a:pt x="1149" y="4090"/>
                        </a:cubicBezTo>
                        <a:lnTo>
                          <a:pt x="1151" y="3300"/>
                        </a:lnTo>
                        <a:close/>
                        <a:moveTo>
                          <a:pt x="623" y="1328"/>
                        </a:moveTo>
                        <a:cubicBezTo>
                          <a:pt x="624" y="1322"/>
                          <a:pt x="624" y="1322"/>
                          <a:pt x="624" y="1322"/>
                        </a:cubicBezTo>
                        <a:cubicBezTo>
                          <a:pt x="627" y="1302"/>
                          <a:pt x="630" y="1286"/>
                          <a:pt x="634" y="1270"/>
                        </a:cubicBezTo>
                        <a:cubicBezTo>
                          <a:pt x="637" y="1261"/>
                          <a:pt x="637" y="1261"/>
                          <a:pt x="637" y="1261"/>
                        </a:cubicBezTo>
                        <a:cubicBezTo>
                          <a:pt x="646" y="1241"/>
                          <a:pt x="656" y="1224"/>
                          <a:pt x="667" y="1210"/>
                        </a:cubicBezTo>
                        <a:cubicBezTo>
                          <a:pt x="678" y="1196"/>
                          <a:pt x="690" y="1184"/>
                          <a:pt x="704" y="1173"/>
                        </a:cubicBezTo>
                        <a:cubicBezTo>
                          <a:pt x="718" y="1162"/>
                          <a:pt x="733" y="1153"/>
                          <a:pt x="749" y="1146"/>
                        </a:cubicBezTo>
                        <a:cubicBezTo>
                          <a:pt x="766" y="1139"/>
                          <a:pt x="782" y="1135"/>
                          <a:pt x="800" y="1132"/>
                        </a:cubicBezTo>
                        <a:cubicBezTo>
                          <a:pt x="809" y="1131"/>
                          <a:pt x="817" y="1131"/>
                          <a:pt x="826" y="1131"/>
                        </a:cubicBezTo>
                        <a:cubicBezTo>
                          <a:pt x="834" y="1131"/>
                          <a:pt x="843" y="1131"/>
                          <a:pt x="851" y="1132"/>
                        </a:cubicBezTo>
                        <a:cubicBezTo>
                          <a:pt x="871" y="1135"/>
                          <a:pt x="893" y="1141"/>
                          <a:pt x="914" y="1149"/>
                        </a:cubicBezTo>
                        <a:cubicBezTo>
                          <a:pt x="934" y="1159"/>
                          <a:pt x="950" y="1169"/>
                          <a:pt x="964" y="1179"/>
                        </a:cubicBezTo>
                        <a:cubicBezTo>
                          <a:pt x="978" y="1190"/>
                          <a:pt x="989" y="1201"/>
                          <a:pt x="998" y="1213"/>
                        </a:cubicBezTo>
                        <a:cubicBezTo>
                          <a:pt x="1008" y="1226"/>
                          <a:pt x="1016" y="1239"/>
                          <a:pt x="1023" y="1255"/>
                        </a:cubicBezTo>
                        <a:cubicBezTo>
                          <a:pt x="1024" y="1258"/>
                          <a:pt x="1025" y="1261"/>
                          <a:pt x="1026" y="1265"/>
                        </a:cubicBezTo>
                        <a:cubicBezTo>
                          <a:pt x="1030" y="1297"/>
                          <a:pt x="1030" y="1297"/>
                          <a:pt x="1030" y="1297"/>
                        </a:cubicBezTo>
                        <a:cubicBezTo>
                          <a:pt x="1033" y="1325"/>
                          <a:pt x="1033" y="1325"/>
                          <a:pt x="1033" y="1325"/>
                        </a:cubicBezTo>
                        <a:cubicBezTo>
                          <a:pt x="1035" y="1331"/>
                          <a:pt x="1035" y="1331"/>
                          <a:pt x="1035" y="1331"/>
                        </a:cubicBezTo>
                        <a:cubicBezTo>
                          <a:pt x="1034" y="2510"/>
                          <a:pt x="1034" y="2510"/>
                          <a:pt x="1034" y="2510"/>
                        </a:cubicBezTo>
                        <a:cubicBezTo>
                          <a:pt x="1034" y="2814"/>
                          <a:pt x="1034" y="2814"/>
                          <a:pt x="1034" y="2814"/>
                        </a:cubicBezTo>
                        <a:cubicBezTo>
                          <a:pt x="622" y="2813"/>
                          <a:pt x="622" y="2813"/>
                          <a:pt x="622" y="2813"/>
                        </a:cubicBezTo>
                        <a:cubicBezTo>
                          <a:pt x="625" y="1877"/>
                          <a:pt x="625" y="1877"/>
                          <a:pt x="625" y="1877"/>
                        </a:cubicBezTo>
                        <a:cubicBezTo>
                          <a:pt x="625" y="1336"/>
                          <a:pt x="625" y="1336"/>
                          <a:pt x="625" y="1336"/>
                        </a:cubicBezTo>
                        <a:cubicBezTo>
                          <a:pt x="625" y="1333"/>
                          <a:pt x="624" y="1331"/>
                          <a:pt x="623" y="1328"/>
                        </a:cubicBezTo>
                        <a:close/>
                        <a:moveTo>
                          <a:pt x="597" y="3303"/>
                        </a:moveTo>
                        <a:cubicBezTo>
                          <a:pt x="597" y="3295"/>
                          <a:pt x="597" y="3295"/>
                          <a:pt x="597" y="3295"/>
                        </a:cubicBezTo>
                        <a:cubicBezTo>
                          <a:pt x="751" y="3297"/>
                          <a:pt x="751" y="3297"/>
                          <a:pt x="751" y="3297"/>
                        </a:cubicBezTo>
                        <a:cubicBezTo>
                          <a:pt x="748" y="4086"/>
                          <a:pt x="748" y="4086"/>
                          <a:pt x="748" y="4086"/>
                        </a:cubicBezTo>
                        <a:cubicBezTo>
                          <a:pt x="595" y="4086"/>
                          <a:pt x="595" y="4086"/>
                          <a:pt x="595" y="4086"/>
                        </a:cubicBezTo>
                        <a:lnTo>
                          <a:pt x="597" y="3303"/>
                        </a:lnTo>
                        <a:close/>
                        <a:moveTo>
                          <a:pt x="760" y="6649"/>
                        </a:moveTo>
                        <a:cubicBezTo>
                          <a:pt x="549" y="6649"/>
                          <a:pt x="549" y="6649"/>
                          <a:pt x="549" y="6649"/>
                        </a:cubicBezTo>
                        <a:cubicBezTo>
                          <a:pt x="551" y="6018"/>
                          <a:pt x="551" y="6018"/>
                          <a:pt x="551" y="6018"/>
                        </a:cubicBezTo>
                        <a:cubicBezTo>
                          <a:pt x="551" y="5998"/>
                          <a:pt x="551" y="5998"/>
                          <a:pt x="551" y="5998"/>
                        </a:cubicBezTo>
                        <a:cubicBezTo>
                          <a:pt x="762" y="6000"/>
                          <a:pt x="762" y="6000"/>
                          <a:pt x="762" y="6000"/>
                        </a:cubicBezTo>
                        <a:lnTo>
                          <a:pt x="760" y="6649"/>
                        </a:lnTo>
                        <a:close/>
                        <a:moveTo>
                          <a:pt x="806" y="5772"/>
                        </a:moveTo>
                        <a:cubicBezTo>
                          <a:pt x="568" y="5771"/>
                          <a:pt x="568" y="5771"/>
                          <a:pt x="568" y="5771"/>
                        </a:cubicBezTo>
                        <a:cubicBezTo>
                          <a:pt x="570" y="4634"/>
                          <a:pt x="570" y="4634"/>
                          <a:pt x="570" y="4634"/>
                        </a:cubicBezTo>
                        <a:cubicBezTo>
                          <a:pt x="570" y="4622"/>
                          <a:pt x="570" y="4622"/>
                          <a:pt x="570" y="4622"/>
                        </a:cubicBezTo>
                        <a:cubicBezTo>
                          <a:pt x="808" y="4624"/>
                          <a:pt x="808" y="4624"/>
                          <a:pt x="808" y="4624"/>
                        </a:cubicBezTo>
                        <a:lnTo>
                          <a:pt x="806" y="5772"/>
                        </a:lnTo>
                        <a:close/>
                        <a:moveTo>
                          <a:pt x="873" y="3297"/>
                        </a:moveTo>
                        <a:cubicBezTo>
                          <a:pt x="1027" y="3300"/>
                          <a:pt x="1027" y="3300"/>
                          <a:pt x="1027" y="3300"/>
                        </a:cubicBezTo>
                        <a:cubicBezTo>
                          <a:pt x="1024" y="4088"/>
                          <a:pt x="1024" y="4088"/>
                          <a:pt x="1024" y="4088"/>
                        </a:cubicBezTo>
                        <a:cubicBezTo>
                          <a:pt x="871" y="4088"/>
                          <a:pt x="871" y="4088"/>
                          <a:pt x="871" y="4088"/>
                        </a:cubicBezTo>
                        <a:lnTo>
                          <a:pt x="873" y="3297"/>
                        </a:lnTo>
                        <a:close/>
                        <a:moveTo>
                          <a:pt x="1108" y="6652"/>
                        </a:moveTo>
                        <a:cubicBezTo>
                          <a:pt x="897" y="6651"/>
                          <a:pt x="897" y="6651"/>
                          <a:pt x="897" y="6651"/>
                        </a:cubicBezTo>
                        <a:cubicBezTo>
                          <a:pt x="899" y="6000"/>
                          <a:pt x="899" y="6000"/>
                          <a:pt x="899" y="6000"/>
                        </a:cubicBezTo>
                        <a:cubicBezTo>
                          <a:pt x="1110" y="6003"/>
                          <a:pt x="1110" y="6003"/>
                          <a:pt x="1110" y="6003"/>
                        </a:cubicBezTo>
                        <a:lnTo>
                          <a:pt x="1108" y="6652"/>
                        </a:lnTo>
                        <a:close/>
                        <a:moveTo>
                          <a:pt x="1189" y="5778"/>
                        </a:moveTo>
                        <a:cubicBezTo>
                          <a:pt x="951" y="5778"/>
                          <a:pt x="951" y="5778"/>
                          <a:pt x="951" y="5778"/>
                        </a:cubicBezTo>
                        <a:cubicBezTo>
                          <a:pt x="953" y="4628"/>
                          <a:pt x="953" y="4628"/>
                          <a:pt x="953" y="4628"/>
                        </a:cubicBezTo>
                        <a:cubicBezTo>
                          <a:pt x="1191" y="4630"/>
                          <a:pt x="1191" y="4630"/>
                          <a:pt x="1191" y="4630"/>
                        </a:cubicBezTo>
                        <a:lnTo>
                          <a:pt x="1189" y="5778"/>
                        </a:lnTo>
                        <a:close/>
                        <a:moveTo>
                          <a:pt x="1460" y="6642"/>
                        </a:moveTo>
                        <a:cubicBezTo>
                          <a:pt x="1249" y="6642"/>
                          <a:pt x="1249" y="6642"/>
                          <a:pt x="1249" y="6642"/>
                        </a:cubicBezTo>
                        <a:cubicBezTo>
                          <a:pt x="1251" y="6017"/>
                          <a:pt x="1251" y="6017"/>
                          <a:pt x="1251" y="6017"/>
                        </a:cubicBezTo>
                        <a:cubicBezTo>
                          <a:pt x="1251" y="5991"/>
                          <a:pt x="1251" y="5991"/>
                          <a:pt x="1251" y="5991"/>
                        </a:cubicBezTo>
                        <a:cubicBezTo>
                          <a:pt x="1462" y="5994"/>
                          <a:pt x="1462" y="5994"/>
                          <a:pt x="1462" y="5994"/>
                        </a:cubicBezTo>
                        <a:lnTo>
                          <a:pt x="1460" y="6642"/>
                        </a:lnTo>
                        <a:close/>
                        <a:moveTo>
                          <a:pt x="1594" y="5781"/>
                        </a:moveTo>
                        <a:cubicBezTo>
                          <a:pt x="1356" y="5781"/>
                          <a:pt x="1356" y="5781"/>
                          <a:pt x="1356" y="5781"/>
                        </a:cubicBezTo>
                        <a:cubicBezTo>
                          <a:pt x="1357" y="4632"/>
                          <a:pt x="1357" y="4632"/>
                          <a:pt x="1357" y="4632"/>
                        </a:cubicBezTo>
                        <a:cubicBezTo>
                          <a:pt x="1596" y="4633"/>
                          <a:pt x="1596" y="4633"/>
                          <a:pt x="1596" y="4633"/>
                        </a:cubicBezTo>
                        <a:lnTo>
                          <a:pt x="1594" y="5781"/>
                        </a:lnTo>
                        <a:close/>
                        <a:moveTo>
                          <a:pt x="1821" y="6649"/>
                        </a:moveTo>
                        <a:cubicBezTo>
                          <a:pt x="1611" y="6649"/>
                          <a:pt x="1611" y="6649"/>
                          <a:pt x="1611" y="6649"/>
                        </a:cubicBezTo>
                        <a:cubicBezTo>
                          <a:pt x="1613" y="5998"/>
                          <a:pt x="1613" y="5998"/>
                          <a:pt x="1613" y="5998"/>
                        </a:cubicBezTo>
                        <a:cubicBezTo>
                          <a:pt x="1824" y="6000"/>
                          <a:pt x="1824" y="6000"/>
                          <a:pt x="1824" y="6000"/>
                        </a:cubicBezTo>
                        <a:lnTo>
                          <a:pt x="1821" y="6649"/>
                        </a:lnTo>
                        <a:close/>
                        <a:moveTo>
                          <a:pt x="4455" y="2493"/>
                        </a:moveTo>
                        <a:cubicBezTo>
                          <a:pt x="4455" y="1313"/>
                          <a:pt x="4455" y="1313"/>
                          <a:pt x="4455" y="1313"/>
                        </a:cubicBezTo>
                        <a:cubicBezTo>
                          <a:pt x="4456" y="1308"/>
                          <a:pt x="4456" y="1308"/>
                          <a:pt x="4456" y="1308"/>
                        </a:cubicBezTo>
                        <a:cubicBezTo>
                          <a:pt x="4459" y="1280"/>
                          <a:pt x="4459" y="1280"/>
                          <a:pt x="4459" y="1280"/>
                        </a:cubicBezTo>
                        <a:cubicBezTo>
                          <a:pt x="4463" y="1247"/>
                          <a:pt x="4463" y="1247"/>
                          <a:pt x="4463" y="1247"/>
                        </a:cubicBezTo>
                        <a:cubicBezTo>
                          <a:pt x="4463" y="1244"/>
                          <a:pt x="4465" y="1241"/>
                          <a:pt x="4466" y="1238"/>
                        </a:cubicBezTo>
                        <a:cubicBezTo>
                          <a:pt x="4473" y="1223"/>
                          <a:pt x="4481" y="1209"/>
                          <a:pt x="4490" y="1196"/>
                        </a:cubicBezTo>
                        <a:cubicBezTo>
                          <a:pt x="4501" y="1183"/>
                          <a:pt x="4511" y="1172"/>
                          <a:pt x="4523" y="1163"/>
                        </a:cubicBezTo>
                        <a:cubicBezTo>
                          <a:pt x="4539" y="1151"/>
                          <a:pt x="4555" y="1141"/>
                          <a:pt x="4574" y="1132"/>
                        </a:cubicBezTo>
                        <a:cubicBezTo>
                          <a:pt x="4597" y="1123"/>
                          <a:pt x="4618" y="1118"/>
                          <a:pt x="4638" y="1115"/>
                        </a:cubicBezTo>
                        <a:cubicBezTo>
                          <a:pt x="4646" y="1114"/>
                          <a:pt x="4655" y="1114"/>
                          <a:pt x="4663" y="1114"/>
                        </a:cubicBezTo>
                        <a:cubicBezTo>
                          <a:pt x="4672" y="1114"/>
                          <a:pt x="4680" y="1114"/>
                          <a:pt x="4689" y="1115"/>
                        </a:cubicBezTo>
                        <a:cubicBezTo>
                          <a:pt x="4705" y="1117"/>
                          <a:pt x="4722" y="1122"/>
                          <a:pt x="4740" y="1129"/>
                        </a:cubicBezTo>
                        <a:cubicBezTo>
                          <a:pt x="4756" y="1137"/>
                          <a:pt x="4771" y="1145"/>
                          <a:pt x="4785" y="1156"/>
                        </a:cubicBezTo>
                        <a:cubicBezTo>
                          <a:pt x="4798" y="1167"/>
                          <a:pt x="4810" y="1179"/>
                          <a:pt x="4821" y="1192"/>
                        </a:cubicBezTo>
                        <a:cubicBezTo>
                          <a:pt x="4832" y="1207"/>
                          <a:pt x="4842" y="1224"/>
                          <a:pt x="4851" y="1243"/>
                        </a:cubicBezTo>
                        <a:cubicBezTo>
                          <a:pt x="4853" y="1248"/>
                          <a:pt x="4853" y="1248"/>
                          <a:pt x="4853" y="1248"/>
                        </a:cubicBezTo>
                        <a:cubicBezTo>
                          <a:pt x="4855" y="1253"/>
                          <a:pt x="4855" y="1253"/>
                          <a:pt x="4855" y="1253"/>
                        </a:cubicBezTo>
                        <a:cubicBezTo>
                          <a:pt x="4858" y="1269"/>
                          <a:pt x="4861" y="1285"/>
                          <a:pt x="4864" y="1302"/>
                        </a:cubicBezTo>
                        <a:cubicBezTo>
                          <a:pt x="4865" y="1312"/>
                          <a:pt x="4865" y="1312"/>
                          <a:pt x="4865" y="1312"/>
                        </a:cubicBezTo>
                        <a:cubicBezTo>
                          <a:pt x="4864" y="1314"/>
                          <a:pt x="4864" y="1316"/>
                          <a:pt x="4864" y="1319"/>
                        </a:cubicBezTo>
                        <a:cubicBezTo>
                          <a:pt x="4864" y="1860"/>
                          <a:pt x="4864" y="1860"/>
                          <a:pt x="4864" y="1860"/>
                        </a:cubicBezTo>
                        <a:cubicBezTo>
                          <a:pt x="4864" y="2798"/>
                          <a:pt x="4864" y="2798"/>
                          <a:pt x="4864" y="2798"/>
                        </a:cubicBezTo>
                        <a:cubicBezTo>
                          <a:pt x="4452" y="2797"/>
                          <a:pt x="4452" y="2797"/>
                          <a:pt x="4452" y="2797"/>
                        </a:cubicBezTo>
                        <a:lnTo>
                          <a:pt x="4455" y="2493"/>
                        </a:lnTo>
                        <a:close/>
                        <a:moveTo>
                          <a:pt x="4894" y="3280"/>
                        </a:moveTo>
                        <a:cubicBezTo>
                          <a:pt x="4892" y="3286"/>
                          <a:pt x="4892" y="3286"/>
                          <a:pt x="4892" y="3286"/>
                        </a:cubicBezTo>
                        <a:cubicBezTo>
                          <a:pt x="4892" y="4069"/>
                          <a:pt x="4892" y="4069"/>
                          <a:pt x="4892" y="4069"/>
                        </a:cubicBezTo>
                        <a:cubicBezTo>
                          <a:pt x="4738" y="4069"/>
                          <a:pt x="4738" y="4069"/>
                          <a:pt x="4738" y="4069"/>
                        </a:cubicBezTo>
                        <a:cubicBezTo>
                          <a:pt x="4740" y="3278"/>
                          <a:pt x="4740" y="3278"/>
                          <a:pt x="4740" y="3278"/>
                        </a:cubicBezTo>
                        <a:lnTo>
                          <a:pt x="4894" y="3280"/>
                        </a:lnTo>
                        <a:close/>
                        <a:moveTo>
                          <a:pt x="3873" y="2489"/>
                        </a:moveTo>
                        <a:cubicBezTo>
                          <a:pt x="3873" y="1309"/>
                          <a:pt x="3873" y="1309"/>
                          <a:pt x="3873" y="1309"/>
                        </a:cubicBezTo>
                        <a:cubicBezTo>
                          <a:pt x="3874" y="1304"/>
                          <a:pt x="3874" y="1304"/>
                          <a:pt x="3874" y="1304"/>
                        </a:cubicBezTo>
                        <a:cubicBezTo>
                          <a:pt x="3878" y="1273"/>
                          <a:pt x="3878" y="1273"/>
                          <a:pt x="3878" y="1273"/>
                        </a:cubicBezTo>
                        <a:cubicBezTo>
                          <a:pt x="3881" y="1242"/>
                          <a:pt x="3881" y="1242"/>
                          <a:pt x="3881" y="1242"/>
                        </a:cubicBezTo>
                        <a:cubicBezTo>
                          <a:pt x="3882" y="1239"/>
                          <a:pt x="3883" y="1236"/>
                          <a:pt x="3884" y="1233"/>
                        </a:cubicBezTo>
                        <a:cubicBezTo>
                          <a:pt x="3892" y="1217"/>
                          <a:pt x="3900" y="1203"/>
                          <a:pt x="3909" y="1192"/>
                        </a:cubicBezTo>
                        <a:cubicBezTo>
                          <a:pt x="3919" y="1178"/>
                          <a:pt x="3930" y="1167"/>
                          <a:pt x="3943" y="1157"/>
                        </a:cubicBezTo>
                        <a:cubicBezTo>
                          <a:pt x="3957" y="1147"/>
                          <a:pt x="3973" y="1137"/>
                          <a:pt x="3992" y="1128"/>
                        </a:cubicBezTo>
                        <a:cubicBezTo>
                          <a:pt x="4014" y="1119"/>
                          <a:pt x="4035" y="1114"/>
                          <a:pt x="4056" y="1111"/>
                        </a:cubicBezTo>
                        <a:cubicBezTo>
                          <a:pt x="4064" y="1110"/>
                          <a:pt x="4073" y="1109"/>
                          <a:pt x="4081" y="1109"/>
                        </a:cubicBezTo>
                        <a:cubicBezTo>
                          <a:pt x="4090" y="1109"/>
                          <a:pt x="4098" y="1110"/>
                          <a:pt x="4107" y="1111"/>
                        </a:cubicBezTo>
                        <a:cubicBezTo>
                          <a:pt x="4124" y="1113"/>
                          <a:pt x="4141" y="1118"/>
                          <a:pt x="4158" y="1124"/>
                        </a:cubicBezTo>
                        <a:cubicBezTo>
                          <a:pt x="4175" y="1132"/>
                          <a:pt x="4190" y="1141"/>
                          <a:pt x="4203" y="1152"/>
                        </a:cubicBezTo>
                        <a:cubicBezTo>
                          <a:pt x="4218" y="1164"/>
                          <a:pt x="4230" y="1176"/>
                          <a:pt x="4239" y="1187"/>
                        </a:cubicBezTo>
                        <a:cubicBezTo>
                          <a:pt x="4251" y="1203"/>
                          <a:pt x="4261" y="1220"/>
                          <a:pt x="4269" y="1238"/>
                        </a:cubicBezTo>
                        <a:cubicBezTo>
                          <a:pt x="4271" y="1242"/>
                          <a:pt x="4272" y="1246"/>
                          <a:pt x="4274" y="1249"/>
                        </a:cubicBezTo>
                        <a:cubicBezTo>
                          <a:pt x="4277" y="1265"/>
                          <a:pt x="4280" y="1281"/>
                          <a:pt x="4282" y="1297"/>
                        </a:cubicBezTo>
                        <a:cubicBezTo>
                          <a:pt x="4284" y="1307"/>
                          <a:pt x="4284" y="1307"/>
                          <a:pt x="4284" y="1307"/>
                        </a:cubicBezTo>
                        <a:cubicBezTo>
                          <a:pt x="4283" y="1309"/>
                          <a:pt x="4282" y="1312"/>
                          <a:pt x="4282" y="1314"/>
                        </a:cubicBezTo>
                        <a:cubicBezTo>
                          <a:pt x="4282" y="1855"/>
                          <a:pt x="4282" y="1855"/>
                          <a:pt x="4282" y="1855"/>
                        </a:cubicBezTo>
                        <a:cubicBezTo>
                          <a:pt x="4282" y="2792"/>
                          <a:pt x="4282" y="2792"/>
                          <a:pt x="4282" y="2792"/>
                        </a:cubicBezTo>
                        <a:cubicBezTo>
                          <a:pt x="3871" y="2792"/>
                          <a:pt x="3871" y="2792"/>
                          <a:pt x="3871" y="2792"/>
                        </a:cubicBezTo>
                        <a:lnTo>
                          <a:pt x="3873" y="2489"/>
                        </a:lnTo>
                        <a:close/>
                        <a:moveTo>
                          <a:pt x="4340" y="3285"/>
                        </a:moveTo>
                        <a:cubicBezTo>
                          <a:pt x="4338" y="4073"/>
                          <a:pt x="4338" y="4073"/>
                          <a:pt x="4338" y="4073"/>
                        </a:cubicBezTo>
                        <a:cubicBezTo>
                          <a:pt x="4184" y="4073"/>
                          <a:pt x="4184" y="4073"/>
                          <a:pt x="4184" y="4073"/>
                        </a:cubicBezTo>
                        <a:cubicBezTo>
                          <a:pt x="4186" y="3282"/>
                          <a:pt x="4186" y="3282"/>
                          <a:pt x="4186" y="3282"/>
                        </a:cubicBezTo>
                        <a:lnTo>
                          <a:pt x="4340" y="3285"/>
                        </a:lnTo>
                        <a:close/>
                        <a:moveTo>
                          <a:pt x="4057" y="3273"/>
                        </a:moveTo>
                        <a:cubicBezTo>
                          <a:pt x="4055" y="4062"/>
                          <a:pt x="4055" y="4062"/>
                          <a:pt x="4055" y="4062"/>
                        </a:cubicBezTo>
                        <a:cubicBezTo>
                          <a:pt x="3901" y="4062"/>
                          <a:pt x="3901" y="4062"/>
                          <a:pt x="3901" y="4062"/>
                        </a:cubicBezTo>
                        <a:cubicBezTo>
                          <a:pt x="3903" y="3271"/>
                          <a:pt x="3903" y="3271"/>
                          <a:pt x="3903" y="3271"/>
                        </a:cubicBezTo>
                        <a:lnTo>
                          <a:pt x="4057" y="3273"/>
                        </a:lnTo>
                        <a:close/>
                        <a:moveTo>
                          <a:pt x="3224" y="4719"/>
                        </a:moveTo>
                        <a:cubicBezTo>
                          <a:pt x="3246" y="4719"/>
                          <a:pt x="3270" y="4711"/>
                          <a:pt x="3298" y="4697"/>
                        </a:cubicBezTo>
                        <a:cubicBezTo>
                          <a:pt x="3317" y="4727"/>
                          <a:pt x="3334" y="4757"/>
                          <a:pt x="3349" y="4787"/>
                        </a:cubicBezTo>
                        <a:cubicBezTo>
                          <a:pt x="3340" y="4791"/>
                          <a:pt x="3331" y="4797"/>
                          <a:pt x="3322" y="4804"/>
                        </a:cubicBezTo>
                        <a:cubicBezTo>
                          <a:pt x="3312" y="4811"/>
                          <a:pt x="3302" y="4821"/>
                          <a:pt x="3292" y="4833"/>
                        </a:cubicBezTo>
                        <a:cubicBezTo>
                          <a:pt x="3283" y="4843"/>
                          <a:pt x="3277" y="4856"/>
                          <a:pt x="3274" y="4869"/>
                        </a:cubicBezTo>
                        <a:cubicBezTo>
                          <a:pt x="3273" y="4876"/>
                          <a:pt x="3273" y="4881"/>
                          <a:pt x="3273" y="4886"/>
                        </a:cubicBezTo>
                        <a:cubicBezTo>
                          <a:pt x="3266" y="4884"/>
                          <a:pt x="3263" y="4884"/>
                          <a:pt x="3260" y="4883"/>
                        </a:cubicBezTo>
                        <a:cubicBezTo>
                          <a:pt x="3255" y="4883"/>
                          <a:pt x="3249" y="4881"/>
                          <a:pt x="3244" y="4879"/>
                        </a:cubicBezTo>
                        <a:cubicBezTo>
                          <a:pt x="3238" y="4876"/>
                          <a:pt x="3232" y="4873"/>
                          <a:pt x="3227" y="4869"/>
                        </a:cubicBezTo>
                        <a:cubicBezTo>
                          <a:pt x="3221" y="4864"/>
                          <a:pt x="3215" y="4858"/>
                          <a:pt x="3210" y="4852"/>
                        </a:cubicBezTo>
                        <a:cubicBezTo>
                          <a:pt x="3202" y="4842"/>
                          <a:pt x="3196" y="4832"/>
                          <a:pt x="3190" y="4819"/>
                        </a:cubicBezTo>
                        <a:cubicBezTo>
                          <a:pt x="3185" y="4805"/>
                          <a:pt x="3181" y="4791"/>
                          <a:pt x="3179" y="4778"/>
                        </a:cubicBezTo>
                        <a:cubicBezTo>
                          <a:pt x="3177" y="4764"/>
                          <a:pt x="3177" y="4751"/>
                          <a:pt x="3179" y="4738"/>
                        </a:cubicBezTo>
                        <a:cubicBezTo>
                          <a:pt x="3180" y="4730"/>
                          <a:pt x="3182" y="4722"/>
                          <a:pt x="3185" y="4714"/>
                        </a:cubicBezTo>
                        <a:cubicBezTo>
                          <a:pt x="3187" y="4709"/>
                          <a:pt x="3187" y="4709"/>
                          <a:pt x="3187" y="4709"/>
                        </a:cubicBezTo>
                        <a:cubicBezTo>
                          <a:pt x="3194" y="4714"/>
                          <a:pt x="3205" y="4717"/>
                          <a:pt x="3219" y="4718"/>
                        </a:cubicBezTo>
                        <a:cubicBezTo>
                          <a:pt x="3221" y="4719"/>
                          <a:pt x="3222" y="4719"/>
                          <a:pt x="3224" y="4719"/>
                        </a:cubicBezTo>
                        <a:close/>
                        <a:moveTo>
                          <a:pt x="3172" y="4565"/>
                        </a:moveTo>
                        <a:cubicBezTo>
                          <a:pt x="3169" y="4565"/>
                          <a:pt x="3167" y="4568"/>
                          <a:pt x="3166" y="4572"/>
                        </a:cubicBezTo>
                        <a:cubicBezTo>
                          <a:pt x="3154" y="4595"/>
                          <a:pt x="3136" y="4641"/>
                          <a:pt x="3155" y="4678"/>
                        </a:cubicBezTo>
                        <a:cubicBezTo>
                          <a:pt x="3145" y="4679"/>
                          <a:pt x="3145" y="4679"/>
                          <a:pt x="3145" y="4679"/>
                        </a:cubicBezTo>
                        <a:cubicBezTo>
                          <a:pt x="3141" y="4680"/>
                          <a:pt x="3137" y="4680"/>
                          <a:pt x="3133" y="4681"/>
                        </a:cubicBezTo>
                        <a:cubicBezTo>
                          <a:pt x="3129" y="4681"/>
                          <a:pt x="3125" y="4681"/>
                          <a:pt x="3122" y="4681"/>
                        </a:cubicBezTo>
                        <a:cubicBezTo>
                          <a:pt x="3117" y="4681"/>
                          <a:pt x="3112" y="4681"/>
                          <a:pt x="3108" y="4681"/>
                        </a:cubicBezTo>
                        <a:cubicBezTo>
                          <a:pt x="3101" y="4680"/>
                          <a:pt x="3092" y="4678"/>
                          <a:pt x="3082" y="4674"/>
                        </a:cubicBezTo>
                        <a:cubicBezTo>
                          <a:pt x="3074" y="4670"/>
                          <a:pt x="3066" y="4665"/>
                          <a:pt x="3058" y="4659"/>
                        </a:cubicBezTo>
                        <a:cubicBezTo>
                          <a:pt x="3050" y="4653"/>
                          <a:pt x="3043" y="4646"/>
                          <a:pt x="3037" y="4638"/>
                        </a:cubicBezTo>
                        <a:cubicBezTo>
                          <a:pt x="3031" y="4630"/>
                          <a:pt x="3027" y="4623"/>
                          <a:pt x="3023" y="4614"/>
                        </a:cubicBezTo>
                        <a:cubicBezTo>
                          <a:pt x="3020" y="4606"/>
                          <a:pt x="3018" y="4598"/>
                          <a:pt x="3016" y="4589"/>
                        </a:cubicBezTo>
                        <a:cubicBezTo>
                          <a:pt x="3015" y="4579"/>
                          <a:pt x="3015" y="4569"/>
                          <a:pt x="3016" y="4561"/>
                        </a:cubicBezTo>
                        <a:cubicBezTo>
                          <a:pt x="3017" y="4556"/>
                          <a:pt x="3017" y="4556"/>
                          <a:pt x="3017" y="4556"/>
                        </a:cubicBezTo>
                        <a:cubicBezTo>
                          <a:pt x="3018" y="4556"/>
                          <a:pt x="3019" y="4556"/>
                          <a:pt x="3020" y="4556"/>
                        </a:cubicBezTo>
                        <a:cubicBezTo>
                          <a:pt x="3031" y="4556"/>
                          <a:pt x="3040" y="4554"/>
                          <a:pt x="3050" y="4551"/>
                        </a:cubicBezTo>
                        <a:cubicBezTo>
                          <a:pt x="3060" y="4548"/>
                          <a:pt x="3070" y="4544"/>
                          <a:pt x="3079" y="4538"/>
                        </a:cubicBezTo>
                        <a:cubicBezTo>
                          <a:pt x="3088" y="4533"/>
                          <a:pt x="3096" y="4526"/>
                          <a:pt x="3105" y="4516"/>
                        </a:cubicBezTo>
                        <a:cubicBezTo>
                          <a:pt x="3125" y="4530"/>
                          <a:pt x="3145" y="4544"/>
                          <a:pt x="3163" y="4557"/>
                        </a:cubicBezTo>
                        <a:cubicBezTo>
                          <a:pt x="3167" y="4560"/>
                          <a:pt x="3170" y="4562"/>
                          <a:pt x="3173" y="4565"/>
                        </a:cubicBezTo>
                        <a:lnTo>
                          <a:pt x="3172" y="4565"/>
                        </a:lnTo>
                        <a:close/>
                        <a:moveTo>
                          <a:pt x="3213" y="4911"/>
                        </a:moveTo>
                        <a:cubicBezTo>
                          <a:pt x="3220" y="4916"/>
                          <a:pt x="3230" y="4920"/>
                          <a:pt x="3242" y="4923"/>
                        </a:cubicBezTo>
                        <a:cubicBezTo>
                          <a:pt x="3235" y="4928"/>
                          <a:pt x="3230" y="4938"/>
                          <a:pt x="3225" y="4951"/>
                        </a:cubicBezTo>
                        <a:cubicBezTo>
                          <a:pt x="3220" y="4961"/>
                          <a:pt x="3217" y="4972"/>
                          <a:pt x="3214" y="4986"/>
                        </a:cubicBezTo>
                        <a:cubicBezTo>
                          <a:pt x="3195" y="4973"/>
                          <a:pt x="3173" y="4963"/>
                          <a:pt x="3144" y="4955"/>
                        </a:cubicBezTo>
                        <a:cubicBezTo>
                          <a:pt x="3127" y="4950"/>
                          <a:pt x="3110" y="4946"/>
                          <a:pt x="3090" y="4945"/>
                        </a:cubicBezTo>
                        <a:cubicBezTo>
                          <a:pt x="3082" y="4944"/>
                          <a:pt x="3082" y="4944"/>
                          <a:pt x="3082" y="4944"/>
                        </a:cubicBezTo>
                        <a:cubicBezTo>
                          <a:pt x="3092" y="4942"/>
                          <a:pt x="3102" y="4937"/>
                          <a:pt x="3121" y="4923"/>
                        </a:cubicBezTo>
                        <a:cubicBezTo>
                          <a:pt x="3134" y="4913"/>
                          <a:pt x="3146" y="4902"/>
                          <a:pt x="3155" y="4889"/>
                        </a:cubicBezTo>
                        <a:cubicBezTo>
                          <a:pt x="3161" y="4881"/>
                          <a:pt x="3166" y="4874"/>
                          <a:pt x="3170" y="4866"/>
                        </a:cubicBezTo>
                        <a:cubicBezTo>
                          <a:pt x="3179" y="4883"/>
                          <a:pt x="3194" y="4899"/>
                          <a:pt x="3213" y="4911"/>
                        </a:cubicBezTo>
                        <a:close/>
                        <a:moveTo>
                          <a:pt x="3039" y="4800"/>
                        </a:moveTo>
                        <a:cubicBezTo>
                          <a:pt x="3053" y="4773"/>
                          <a:pt x="3061" y="4743"/>
                          <a:pt x="3064" y="4709"/>
                        </a:cubicBezTo>
                        <a:cubicBezTo>
                          <a:pt x="3072" y="4716"/>
                          <a:pt x="3085" y="4720"/>
                          <a:pt x="3101" y="4723"/>
                        </a:cubicBezTo>
                        <a:cubicBezTo>
                          <a:pt x="3108" y="4724"/>
                          <a:pt x="3115" y="4725"/>
                          <a:pt x="3122" y="4725"/>
                        </a:cubicBezTo>
                        <a:cubicBezTo>
                          <a:pt x="3128" y="4725"/>
                          <a:pt x="3134" y="4724"/>
                          <a:pt x="3141" y="4723"/>
                        </a:cubicBezTo>
                        <a:cubicBezTo>
                          <a:pt x="3136" y="4732"/>
                          <a:pt x="3134" y="4745"/>
                          <a:pt x="3134" y="4760"/>
                        </a:cubicBezTo>
                        <a:cubicBezTo>
                          <a:pt x="3135" y="4773"/>
                          <a:pt x="3137" y="4787"/>
                          <a:pt x="3140" y="4802"/>
                        </a:cubicBezTo>
                        <a:cubicBezTo>
                          <a:pt x="3136" y="4802"/>
                          <a:pt x="3132" y="4801"/>
                          <a:pt x="3128" y="4801"/>
                        </a:cubicBezTo>
                        <a:cubicBezTo>
                          <a:pt x="3106" y="4801"/>
                          <a:pt x="3084" y="4805"/>
                          <a:pt x="3060" y="4813"/>
                        </a:cubicBezTo>
                        <a:cubicBezTo>
                          <a:pt x="3049" y="4816"/>
                          <a:pt x="3038" y="4820"/>
                          <a:pt x="3025" y="4825"/>
                        </a:cubicBezTo>
                        <a:cubicBezTo>
                          <a:pt x="3030" y="4817"/>
                          <a:pt x="3035" y="4809"/>
                          <a:pt x="3039" y="4800"/>
                        </a:cubicBezTo>
                        <a:close/>
                        <a:moveTo>
                          <a:pt x="3101" y="5234"/>
                        </a:moveTo>
                        <a:cubicBezTo>
                          <a:pt x="3113" y="5237"/>
                          <a:pt x="3125" y="5238"/>
                          <a:pt x="3136" y="5238"/>
                        </a:cubicBezTo>
                        <a:cubicBezTo>
                          <a:pt x="3140" y="5238"/>
                          <a:pt x="3144" y="5238"/>
                          <a:pt x="3148" y="5238"/>
                        </a:cubicBezTo>
                        <a:cubicBezTo>
                          <a:pt x="3155" y="5238"/>
                          <a:pt x="3161" y="5236"/>
                          <a:pt x="3167" y="5235"/>
                        </a:cubicBezTo>
                        <a:cubicBezTo>
                          <a:pt x="3173" y="5233"/>
                          <a:pt x="3173" y="5233"/>
                          <a:pt x="3173" y="5233"/>
                        </a:cubicBezTo>
                        <a:cubicBezTo>
                          <a:pt x="3169" y="5240"/>
                          <a:pt x="3167" y="5249"/>
                          <a:pt x="3166" y="5256"/>
                        </a:cubicBezTo>
                        <a:cubicBezTo>
                          <a:pt x="3165" y="5272"/>
                          <a:pt x="3165" y="5287"/>
                          <a:pt x="3167" y="5302"/>
                        </a:cubicBezTo>
                        <a:cubicBezTo>
                          <a:pt x="3169" y="5314"/>
                          <a:pt x="3173" y="5327"/>
                          <a:pt x="3179" y="5339"/>
                        </a:cubicBezTo>
                        <a:cubicBezTo>
                          <a:pt x="3170" y="5334"/>
                          <a:pt x="3159" y="5332"/>
                          <a:pt x="3143" y="5332"/>
                        </a:cubicBezTo>
                        <a:cubicBezTo>
                          <a:pt x="3141" y="5332"/>
                          <a:pt x="3138" y="5332"/>
                          <a:pt x="3136" y="5332"/>
                        </a:cubicBezTo>
                        <a:cubicBezTo>
                          <a:pt x="3126" y="5333"/>
                          <a:pt x="3116" y="5334"/>
                          <a:pt x="3106" y="5337"/>
                        </a:cubicBezTo>
                        <a:cubicBezTo>
                          <a:pt x="3106" y="5330"/>
                          <a:pt x="3106" y="5322"/>
                          <a:pt x="3106" y="5313"/>
                        </a:cubicBezTo>
                        <a:cubicBezTo>
                          <a:pt x="3104" y="5297"/>
                          <a:pt x="3099" y="5280"/>
                          <a:pt x="3091" y="5262"/>
                        </a:cubicBezTo>
                        <a:cubicBezTo>
                          <a:pt x="3085" y="5247"/>
                          <a:pt x="3077" y="5234"/>
                          <a:pt x="3068" y="5221"/>
                        </a:cubicBezTo>
                        <a:cubicBezTo>
                          <a:pt x="3075" y="5227"/>
                          <a:pt x="3084" y="5230"/>
                          <a:pt x="3101" y="5234"/>
                        </a:cubicBezTo>
                        <a:close/>
                        <a:moveTo>
                          <a:pt x="3149" y="5116"/>
                        </a:moveTo>
                        <a:cubicBezTo>
                          <a:pt x="3140" y="5110"/>
                          <a:pt x="3132" y="5105"/>
                          <a:pt x="3123" y="5100"/>
                        </a:cubicBezTo>
                        <a:cubicBezTo>
                          <a:pt x="3131" y="5100"/>
                          <a:pt x="3139" y="5098"/>
                          <a:pt x="3145" y="5096"/>
                        </a:cubicBezTo>
                        <a:cubicBezTo>
                          <a:pt x="3160" y="5092"/>
                          <a:pt x="3176" y="5085"/>
                          <a:pt x="3193" y="5076"/>
                        </a:cubicBezTo>
                        <a:cubicBezTo>
                          <a:pt x="3201" y="5072"/>
                          <a:pt x="3208" y="5067"/>
                          <a:pt x="3215" y="5060"/>
                        </a:cubicBezTo>
                        <a:cubicBezTo>
                          <a:pt x="3216" y="5082"/>
                          <a:pt x="3223" y="5102"/>
                          <a:pt x="3236" y="5120"/>
                        </a:cubicBezTo>
                        <a:cubicBezTo>
                          <a:pt x="3240" y="5125"/>
                          <a:pt x="3245" y="5130"/>
                          <a:pt x="3251" y="5136"/>
                        </a:cubicBezTo>
                        <a:cubicBezTo>
                          <a:pt x="3250" y="5136"/>
                          <a:pt x="3250" y="5136"/>
                          <a:pt x="3250" y="5136"/>
                        </a:cubicBezTo>
                        <a:cubicBezTo>
                          <a:pt x="3244" y="5136"/>
                          <a:pt x="3236" y="5140"/>
                          <a:pt x="3226" y="5147"/>
                        </a:cubicBezTo>
                        <a:cubicBezTo>
                          <a:pt x="3218" y="5153"/>
                          <a:pt x="3210" y="5160"/>
                          <a:pt x="3202" y="5169"/>
                        </a:cubicBezTo>
                        <a:cubicBezTo>
                          <a:pt x="3190" y="5150"/>
                          <a:pt x="3172" y="5132"/>
                          <a:pt x="3149" y="5116"/>
                        </a:cubicBezTo>
                        <a:close/>
                        <a:moveTo>
                          <a:pt x="3009" y="3280"/>
                        </a:moveTo>
                        <a:cubicBezTo>
                          <a:pt x="3200" y="3282"/>
                          <a:pt x="3200" y="3282"/>
                          <a:pt x="3200" y="3282"/>
                        </a:cubicBezTo>
                        <a:cubicBezTo>
                          <a:pt x="3198" y="4085"/>
                          <a:pt x="3198" y="4085"/>
                          <a:pt x="3198" y="4085"/>
                        </a:cubicBezTo>
                        <a:cubicBezTo>
                          <a:pt x="3007" y="4084"/>
                          <a:pt x="3007" y="4084"/>
                          <a:pt x="3007" y="4084"/>
                        </a:cubicBezTo>
                        <a:lnTo>
                          <a:pt x="3009" y="3280"/>
                        </a:lnTo>
                        <a:close/>
                        <a:moveTo>
                          <a:pt x="2982" y="4626"/>
                        </a:moveTo>
                        <a:cubicBezTo>
                          <a:pt x="2987" y="4640"/>
                          <a:pt x="2995" y="4654"/>
                          <a:pt x="3005" y="4666"/>
                        </a:cubicBezTo>
                        <a:cubicBezTo>
                          <a:pt x="3004" y="4666"/>
                          <a:pt x="3003" y="4666"/>
                          <a:pt x="3003" y="4666"/>
                        </a:cubicBezTo>
                        <a:cubicBezTo>
                          <a:pt x="2998" y="4666"/>
                          <a:pt x="2991" y="4668"/>
                          <a:pt x="2981" y="4673"/>
                        </a:cubicBezTo>
                        <a:cubicBezTo>
                          <a:pt x="2961" y="4682"/>
                          <a:pt x="2944" y="4693"/>
                          <a:pt x="2930" y="4703"/>
                        </a:cubicBezTo>
                        <a:cubicBezTo>
                          <a:pt x="2917" y="4713"/>
                          <a:pt x="2904" y="4724"/>
                          <a:pt x="2891" y="4738"/>
                        </a:cubicBezTo>
                        <a:cubicBezTo>
                          <a:pt x="2895" y="4733"/>
                          <a:pt x="2896" y="4725"/>
                          <a:pt x="2896" y="4714"/>
                        </a:cubicBezTo>
                        <a:cubicBezTo>
                          <a:pt x="2898" y="4685"/>
                          <a:pt x="2893" y="4656"/>
                          <a:pt x="2882" y="4629"/>
                        </a:cubicBezTo>
                        <a:cubicBezTo>
                          <a:pt x="2884" y="4631"/>
                          <a:pt x="2884" y="4631"/>
                          <a:pt x="2884" y="4631"/>
                        </a:cubicBezTo>
                        <a:cubicBezTo>
                          <a:pt x="2892" y="4631"/>
                          <a:pt x="2900" y="4630"/>
                          <a:pt x="2912" y="4628"/>
                        </a:cubicBezTo>
                        <a:cubicBezTo>
                          <a:pt x="2923" y="4625"/>
                          <a:pt x="2936" y="4621"/>
                          <a:pt x="2951" y="4613"/>
                        </a:cubicBezTo>
                        <a:cubicBezTo>
                          <a:pt x="2960" y="4609"/>
                          <a:pt x="2969" y="4604"/>
                          <a:pt x="2977" y="4597"/>
                        </a:cubicBezTo>
                        <a:cubicBezTo>
                          <a:pt x="2975" y="4604"/>
                          <a:pt x="2977" y="4614"/>
                          <a:pt x="2982" y="4626"/>
                        </a:cubicBezTo>
                        <a:close/>
                        <a:moveTo>
                          <a:pt x="2944" y="4449"/>
                        </a:moveTo>
                        <a:cubicBezTo>
                          <a:pt x="2938" y="4459"/>
                          <a:pt x="2935" y="4471"/>
                          <a:pt x="2934" y="4484"/>
                        </a:cubicBezTo>
                        <a:cubicBezTo>
                          <a:pt x="2934" y="4494"/>
                          <a:pt x="2937" y="4504"/>
                          <a:pt x="2941" y="4515"/>
                        </a:cubicBezTo>
                        <a:cubicBezTo>
                          <a:pt x="2944" y="4523"/>
                          <a:pt x="2950" y="4531"/>
                          <a:pt x="2958" y="4538"/>
                        </a:cubicBezTo>
                        <a:cubicBezTo>
                          <a:pt x="2963" y="4541"/>
                          <a:pt x="2967" y="4544"/>
                          <a:pt x="2971" y="4546"/>
                        </a:cubicBezTo>
                        <a:cubicBezTo>
                          <a:pt x="2962" y="4553"/>
                          <a:pt x="2962" y="4553"/>
                          <a:pt x="2962" y="4553"/>
                        </a:cubicBezTo>
                        <a:cubicBezTo>
                          <a:pt x="2958" y="4557"/>
                          <a:pt x="2954" y="4560"/>
                          <a:pt x="2950" y="4564"/>
                        </a:cubicBezTo>
                        <a:cubicBezTo>
                          <a:pt x="2943" y="4569"/>
                          <a:pt x="2934" y="4574"/>
                          <a:pt x="2923" y="4579"/>
                        </a:cubicBezTo>
                        <a:cubicBezTo>
                          <a:pt x="2913" y="4583"/>
                          <a:pt x="2903" y="4586"/>
                          <a:pt x="2893" y="4587"/>
                        </a:cubicBezTo>
                        <a:cubicBezTo>
                          <a:pt x="2888" y="4588"/>
                          <a:pt x="2883" y="4588"/>
                          <a:pt x="2878" y="4588"/>
                        </a:cubicBezTo>
                        <a:cubicBezTo>
                          <a:pt x="2874" y="4588"/>
                          <a:pt x="2871" y="4588"/>
                          <a:pt x="2867" y="4588"/>
                        </a:cubicBezTo>
                        <a:cubicBezTo>
                          <a:pt x="2859" y="4587"/>
                          <a:pt x="2852" y="4585"/>
                          <a:pt x="2845" y="4582"/>
                        </a:cubicBezTo>
                        <a:cubicBezTo>
                          <a:pt x="2839" y="4580"/>
                          <a:pt x="2834" y="4576"/>
                          <a:pt x="2828" y="4573"/>
                        </a:cubicBezTo>
                        <a:cubicBezTo>
                          <a:pt x="2824" y="4569"/>
                          <a:pt x="2820" y="4564"/>
                          <a:pt x="2816" y="4560"/>
                        </a:cubicBezTo>
                        <a:cubicBezTo>
                          <a:pt x="2812" y="4555"/>
                          <a:pt x="2809" y="4549"/>
                          <a:pt x="2805" y="4542"/>
                        </a:cubicBezTo>
                        <a:cubicBezTo>
                          <a:pt x="2804" y="4538"/>
                          <a:pt x="2802" y="4534"/>
                          <a:pt x="2801" y="4530"/>
                        </a:cubicBezTo>
                        <a:cubicBezTo>
                          <a:pt x="2811" y="4527"/>
                          <a:pt x="2821" y="4518"/>
                          <a:pt x="2832" y="4505"/>
                        </a:cubicBezTo>
                        <a:cubicBezTo>
                          <a:pt x="2846" y="4486"/>
                          <a:pt x="2855" y="4460"/>
                          <a:pt x="2859" y="4430"/>
                        </a:cubicBezTo>
                        <a:cubicBezTo>
                          <a:pt x="2859" y="4432"/>
                          <a:pt x="2862" y="4432"/>
                          <a:pt x="2866" y="4433"/>
                        </a:cubicBezTo>
                        <a:cubicBezTo>
                          <a:pt x="2894" y="4437"/>
                          <a:pt x="2920" y="4442"/>
                          <a:pt x="2944" y="4449"/>
                        </a:cubicBezTo>
                        <a:close/>
                        <a:moveTo>
                          <a:pt x="2814" y="4614"/>
                        </a:moveTo>
                        <a:cubicBezTo>
                          <a:pt x="2808" y="4617"/>
                          <a:pt x="2802" y="4624"/>
                          <a:pt x="2793" y="4635"/>
                        </a:cubicBezTo>
                        <a:cubicBezTo>
                          <a:pt x="2781" y="4651"/>
                          <a:pt x="2772" y="4668"/>
                          <a:pt x="2762" y="4685"/>
                        </a:cubicBezTo>
                        <a:cubicBezTo>
                          <a:pt x="2760" y="4690"/>
                          <a:pt x="2757" y="4695"/>
                          <a:pt x="2755" y="4700"/>
                        </a:cubicBezTo>
                        <a:cubicBezTo>
                          <a:pt x="2754" y="4703"/>
                          <a:pt x="2754" y="4703"/>
                          <a:pt x="2754" y="4703"/>
                        </a:cubicBezTo>
                        <a:cubicBezTo>
                          <a:pt x="2752" y="4700"/>
                          <a:pt x="2752" y="4700"/>
                          <a:pt x="2752" y="4700"/>
                        </a:cubicBezTo>
                        <a:cubicBezTo>
                          <a:pt x="2748" y="4687"/>
                          <a:pt x="2742" y="4674"/>
                          <a:pt x="2734" y="4660"/>
                        </a:cubicBezTo>
                        <a:cubicBezTo>
                          <a:pt x="2729" y="4653"/>
                          <a:pt x="2725" y="4646"/>
                          <a:pt x="2719" y="4640"/>
                        </a:cubicBezTo>
                        <a:cubicBezTo>
                          <a:pt x="2734" y="4639"/>
                          <a:pt x="2749" y="4631"/>
                          <a:pt x="2763" y="4617"/>
                        </a:cubicBezTo>
                        <a:cubicBezTo>
                          <a:pt x="2772" y="4607"/>
                          <a:pt x="2779" y="4596"/>
                          <a:pt x="2784" y="4584"/>
                        </a:cubicBezTo>
                        <a:cubicBezTo>
                          <a:pt x="2786" y="4591"/>
                          <a:pt x="2793" y="4599"/>
                          <a:pt x="2803" y="4607"/>
                        </a:cubicBezTo>
                        <a:cubicBezTo>
                          <a:pt x="2810" y="4612"/>
                          <a:pt x="2812" y="4613"/>
                          <a:pt x="2814" y="4614"/>
                        </a:cubicBezTo>
                        <a:close/>
                        <a:moveTo>
                          <a:pt x="2696" y="3273"/>
                        </a:moveTo>
                        <a:cubicBezTo>
                          <a:pt x="2888" y="3275"/>
                          <a:pt x="2888" y="3275"/>
                          <a:pt x="2888" y="3275"/>
                        </a:cubicBezTo>
                        <a:cubicBezTo>
                          <a:pt x="2885" y="4077"/>
                          <a:pt x="2885" y="4077"/>
                          <a:pt x="2885" y="4077"/>
                        </a:cubicBezTo>
                        <a:cubicBezTo>
                          <a:pt x="2694" y="4077"/>
                          <a:pt x="2694" y="4077"/>
                          <a:pt x="2694" y="4077"/>
                        </a:cubicBezTo>
                        <a:lnTo>
                          <a:pt x="2696" y="3273"/>
                        </a:lnTo>
                        <a:close/>
                        <a:moveTo>
                          <a:pt x="2605" y="4451"/>
                        </a:moveTo>
                        <a:cubicBezTo>
                          <a:pt x="2607" y="4451"/>
                          <a:pt x="2610" y="4451"/>
                          <a:pt x="2613" y="4450"/>
                        </a:cubicBezTo>
                        <a:cubicBezTo>
                          <a:pt x="2620" y="4448"/>
                          <a:pt x="2620" y="4448"/>
                          <a:pt x="2620" y="4448"/>
                        </a:cubicBezTo>
                        <a:cubicBezTo>
                          <a:pt x="2640" y="4443"/>
                          <a:pt x="2658" y="4439"/>
                          <a:pt x="2675" y="4436"/>
                        </a:cubicBezTo>
                        <a:cubicBezTo>
                          <a:pt x="2675" y="4451"/>
                          <a:pt x="2678" y="4466"/>
                          <a:pt x="2684" y="4481"/>
                        </a:cubicBezTo>
                        <a:cubicBezTo>
                          <a:pt x="2689" y="4494"/>
                          <a:pt x="2696" y="4506"/>
                          <a:pt x="2707" y="4519"/>
                        </a:cubicBezTo>
                        <a:cubicBezTo>
                          <a:pt x="2718" y="4531"/>
                          <a:pt x="2735" y="4540"/>
                          <a:pt x="2752" y="4543"/>
                        </a:cubicBezTo>
                        <a:cubicBezTo>
                          <a:pt x="2750" y="4543"/>
                          <a:pt x="2750" y="4546"/>
                          <a:pt x="2749" y="4550"/>
                        </a:cubicBezTo>
                        <a:cubicBezTo>
                          <a:pt x="2749" y="4556"/>
                          <a:pt x="2747" y="4562"/>
                          <a:pt x="2745" y="4568"/>
                        </a:cubicBezTo>
                        <a:cubicBezTo>
                          <a:pt x="2743" y="4573"/>
                          <a:pt x="2740" y="4577"/>
                          <a:pt x="2737" y="4582"/>
                        </a:cubicBezTo>
                        <a:cubicBezTo>
                          <a:pt x="2733" y="4586"/>
                          <a:pt x="2730" y="4589"/>
                          <a:pt x="2726" y="4592"/>
                        </a:cubicBezTo>
                        <a:cubicBezTo>
                          <a:pt x="2722" y="4595"/>
                          <a:pt x="2717" y="4598"/>
                          <a:pt x="2711" y="4601"/>
                        </a:cubicBezTo>
                        <a:cubicBezTo>
                          <a:pt x="2705" y="4603"/>
                          <a:pt x="2698" y="4605"/>
                          <a:pt x="2692" y="4606"/>
                        </a:cubicBezTo>
                        <a:cubicBezTo>
                          <a:pt x="2688" y="4607"/>
                          <a:pt x="2684" y="4607"/>
                          <a:pt x="2681" y="4607"/>
                        </a:cubicBezTo>
                        <a:cubicBezTo>
                          <a:pt x="2676" y="4607"/>
                          <a:pt x="2671" y="4606"/>
                          <a:pt x="2666" y="4606"/>
                        </a:cubicBezTo>
                        <a:cubicBezTo>
                          <a:pt x="2659" y="4605"/>
                          <a:pt x="2652" y="4603"/>
                          <a:pt x="2643" y="4600"/>
                        </a:cubicBezTo>
                        <a:cubicBezTo>
                          <a:pt x="2636" y="4596"/>
                          <a:pt x="2630" y="4593"/>
                          <a:pt x="2625" y="4589"/>
                        </a:cubicBezTo>
                        <a:cubicBezTo>
                          <a:pt x="2620" y="4584"/>
                          <a:pt x="2615" y="4580"/>
                          <a:pt x="2610" y="4574"/>
                        </a:cubicBezTo>
                        <a:cubicBezTo>
                          <a:pt x="2606" y="4568"/>
                          <a:pt x="2602" y="4561"/>
                          <a:pt x="2599" y="4555"/>
                        </a:cubicBezTo>
                        <a:cubicBezTo>
                          <a:pt x="2597" y="4550"/>
                          <a:pt x="2595" y="4547"/>
                          <a:pt x="2593" y="4544"/>
                        </a:cubicBezTo>
                        <a:cubicBezTo>
                          <a:pt x="2598" y="4541"/>
                          <a:pt x="2603" y="4533"/>
                          <a:pt x="2606" y="4521"/>
                        </a:cubicBezTo>
                        <a:cubicBezTo>
                          <a:pt x="2612" y="4501"/>
                          <a:pt x="2612" y="4478"/>
                          <a:pt x="2605" y="4451"/>
                        </a:cubicBezTo>
                        <a:close/>
                        <a:moveTo>
                          <a:pt x="2611" y="4631"/>
                        </a:moveTo>
                        <a:cubicBezTo>
                          <a:pt x="2621" y="4637"/>
                          <a:pt x="2633" y="4642"/>
                          <a:pt x="2644" y="4645"/>
                        </a:cubicBezTo>
                        <a:cubicBezTo>
                          <a:pt x="2640" y="4650"/>
                          <a:pt x="2637" y="4657"/>
                          <a:pt x="2633" y="4667"/>
                        </a:cubicBezTo>
                        <a:cubicBezTo>
                          <a:pt x="2626" y="4686"/>
                          <a:pt x="2621" y="4707"/>
                          <a:pt x="2618" y="4721"/>
                        </a:cubicBezTo>
                        <a:cubicBezTo>
                          <a:pt x="2615" y="4737"/>
                          <a:pt x="2613" y="4754"/>
                          <a:pt x="2613" y="4770"/>
                        </a:cubicBezTo>
                        <a:cubicBezTo>
                          <a:pt x="2591" y="4739"/>
                          <a:pt x="2566" y="4716"/>
                          <a:pt x="2539" y="4701"/>
                        </a:cubicBezTo>
                        <a:cubicBezTo>
                          <a:pt x="2566" y="4681"/>
                          <a:pt x="2586" y="4648"/>
                          <a:pt x="2592" y="4612"/>
                        </a:cubicBezTo>
                        <a:cubicBezTo>
                          <a:pt x="2594" y="4618"/>
                          <a:pt x="2600" y="4624"/>
                          <a:pt x="2611" y="4631"/>
                        </a:cubicBezTo>
                        <a:close/>
                        <a:moveTo>
                          <a:pt x="2440" y="4734"/>
                        </a:moveTo>
                        <a:cubicBezTo>
                          <a:pt x="2443" y="4737"/>
                          <a:pt x="2450" y="4738"/>
                          <a:pt x="2455" y="4739"/>
                        </a:cubicBezTo>
                        <a:cubicBezTo>
                          <a:pt x="2459" y="4739"/>
                          <a:pt x="2459" y="4739"/>
                          <a:pt x="2459" y="4739"/>
                        </a:cubicBezTo>
                        <a:cubicBezTo>
                          <a:pt x="2466" y="4739"/>
                          <a:pt x="2474" y="4737"/>
                          <a:pt x="2483" y="4735"/>
                        </a:cubicBezTo>
                        <a:cubicBezTo>
                          <a:pt x="2481" y="4762"/>
                          <a:pt x="2492" y="4789"/>
                          <a:pt x="2502" y="4810"/>
                        </a:cubicBezTo>
                        <a:cubicBezTo>
                          <a:pt x="2506" y="4819"/>
                          <a:pt x="2511" y="4828"/>
                          <a:pt x="2516" y="4837"/>
                        </a:cubicBezTo>
                        <a:cubicBezTo>
                          <a:pt x="2512" y="4834"/>
                          <a:pt x="2507" y="4831"/>
                          <a:pt x="2501" y="4829"/>
                        </a:cubicBezTo>
                        <a:cubicBezTo>
                          <a:pt x="2487" y="4824"/>
                          <a:pt x="2472" y="4820"/>
                          <a:pt x="2453" y="4817"/>
                        </a:cubicBezTo>
                        <a:cubicBezTo>
                          <a:pt x="2446" y="4816"/>
                          <a:pt x="2439" y="4816"/>
                          <a:pt x="2432" y="4816"/>
                        </a:cubicBezTo>
                        <a:cubicBezTo>
                          <a:pt x="2434" y="4815"/>
                          <a:pt x="2435" y="4811"/>
                          <a:pt x="2437" y="4808"/>
                        </a:cubicBezTo>
                        <a:cubicBezTo>
                          <a:pt x="2438" y="4803"/>
                          <a:pt x="2438" y="4803"/>
                          <a:pt x="2438" y="4803"/>
                        </a:cubicBezTo>
                        <a:cubicBezTo>
                          <a:pt x="2443" y="4790"/>
                          <a:pt x="2445" y="4776"/>
                          <a:pt x="2445" y="4761"/>
                        </a:cubicBezTo>
                        <a:cubicBezTo>
                          <a:pt x="2444" y="4752"/>
                          <a:pt x="2443" y="4743"/>
                          <a:pt x="2440" y="4734"/>
                        </a:cubicBezTo>
                        <a:close/>
                        <a:moveTo>
                          <a:pt x="2461" y="4971"/>
                        </a:moveTo>
                        <a:cubicBezTo>
                          <a:pt x="2460" y="4970"/>
                          <a:pt x="2458" y="4970"/>
                          <a:pt x="2457" y="4970"/>
                        </a:cubicBezTo>
                        <a:cubicBezTo>
                          <a:pt x="2445" y="4970"/>
                          <a:pt x="2432" y="4971"/>
                          <a:pt x="2418" y="4974"/>
                        </a:cubicBezTo>
                        <a:cubicBezTo>
                          <a:pt x="2387" y="4979"/>
                          <a:pt x="2360" y="4988"/>
                          <a:pt x="2338" y="5001"/>
                        </a:cubicBezTo>
                        <a:cubicBezTo>
                          <a:pt x="2334" y="4967"/>
                          <a:pt x="2317" y="4934"/>
                          <a:pt x="2292" y="4910"/>
                        </a:cubicBezTo>
                        <a:cubicBezTo>
                          <a:pt x="2293" y="4911"/>
                          <a:pt x="2295" y="4912"/>
                          <a:pt x="2297" y="4912"/>
                        </a:cubicBezTo>
                        <a:cubicBezTo>
                          <a:pt x="2302" y="4912"/>
                          <a:pt x="2306" y="4911"/>
                          <a:pt x="2311" y="4911"/>
                        </a:cubicBezTo>
                        <a:cubicBezTo>
                          <a:pt x="2326" y="4908"/>
                          <a:pt x="2340" y="4904"/>
                          <a:pt x="2355" y="4897"/>
                        </a:cubicBezTo>
                        <a:cubicBezTo>
                          <a:pt x="2364" y="4893"/>
                          <a:pt x="2375" y="4887"/>
                          <a:pt x="2386" y="4877"/>
                        </a:cubicBezTo>
                        <a:cubicBezTo>
                          <a:pt x="2386" y="4883"/>
                          <a:pt x="2389" y="4890"/>
                          <a:pt x="2395" y="4900"/>
                        </a:cubicBezTo>
                        <a:cubicBezTo>
                          <a:pt x="2403" y="4913"/>
                          <a:pt x="2413" y="4927"/>
                          <a:pt x="2426" y="4941"/>
                        </a:cubicBezTo>
                        <a:cubicBezTo>
                          <a:pt x="2437" y="4953"/>
                          <a:pt x="2449" y="4963"/>
                          <a:pt x="2461" y="4971"/>
                        </a:cubicBezTo>
                        <a:close/>
                        <a:moveTo>
                          <a:pt x="2333" y="5078"/>
                        </a:moveTo>
                        <a:cubicBezTo>
                          <a:pt x="2334" y="5077"/>
                          <a:pt x="2334" y="5075"/>
                          <a:pt x="2335" y="5074"/>
                        </a:cubicBezTo>
                        <a:cubicBezTo>
                          <a:pt x="2356" y="5088"/>
                          <a:pt x="2382" y="5098"/>
                          <a:pt x="2411" y="5104"/>
                        </a:cubicBezTo>
                        <a:cubicBezTo>
                          <a:pt x="2423" y="5108"/>
                          <a:pt x="2436" y="5110"/>
                          <a:pt x="2450" y="5112"/>
                        </a:cubicBezTo>
                        <a:cubicBezTo>
                          <a:pt x="2449" y="5112"/>
                          <a:pt x="2448" y="5112"/>
                          <a:pt x="2447" y="5112"/>
                        </a:cubicBezTo>
                        <a:cubicBezTo>
                          <a:pt x="2440" y="5112"/>
                          <a:pt x="2433" y="5115"/>
                          <a:pt x="2426" y="5118"/>
                        </a:cubicBezTo>
                        <a:cubicBezTo>
                          <a:pt x="2414" y="5125"/>
                          <a:pt x="2401" y="5133"/>
                          <a:pt x="2389" y="5144"/>
                        </a:cubicBezTo>
                        <a:cubicBezTo>
                          <a:pt x="2381" y="5151"/>
                          <a:pt x="2374" y="5160"/>
                          <a:pt x="2367" y="5170"/>
                        </a:cubicBezTo>
                        <a:cubicBezTo>
                          <a:pt x="2347" y="5145"/>
                          <a:pt x="2323" y="5127"/>
                          <a:pt x="2297" y="5116"/>
                        </a:cubicBezTo>
                        <a:cubicBezTo>
                          <a:pt x="2313" y="5110"/>
                          <a:pt x="2325" y="5096"/>
                          <a:pt x="2333" y="5078"/>
                        </a:cubicBezTo>
                        <a:close/>
                        <a:moveTo>
                          <a:pt x="2404" y="5244"/>
                        </a:moveTo>
                        <a:cubicBezTo>
                          <a:pt x="2415" y="5249"/>
                          <a:pt x="2430" y="5251"/>
                          <a:pt x="2449" y="5251"/>
                        </a:cubicBezTo>
                        <a:cubicBezTo>
                          <a:pt x="2454" y="5251"/>
                          <a:pt x="2459" y="5251"/>
                          <a:pt x="2464" y="5251"/>
                        </a:cubicBezTo>
                        <a:cubicBezTo>
                          <a:pt x="2490" y="5249"/>
                          <a:pt x="2513" y="5244"/>
                          <a:pt x="2534" y="5237"/>
                        </a:cubicBezTo>
                        <a:cubicBezTo>
                          <a:pt x="2522" y="5245"/>
                          <a:pt x="2511" y="5260"/>
                          <a:pt x="2501" y="5280"/>
                        </a:cubicBezTo>
                        <a:cubicBezTo>
                          <a:pt x="2490" y="5302"/>
                          <a:pt x="2483" y="5325"/>
                          <a:pt x="2481" y="5349"/>
                        </a:cubicBezTo>
                        <a:cubicBezTo>
                          <a:pt x="2472" y="5338"/>
                          <a:pt x="2458" y="5331"/>
                          <a:pt x="2440" y="5326"/>
                        </a:cubicBezTo>
                        <a:cubicBezTo>
                          <a:pt x="2431" y="5323"/>
                          <a:pt x="2423" y="5322"/>
                          <a:pt x="2415" y="5322"/>
                        </a:cubicBezTo>
                        <a:cubicBezTo>
                          <a:pt x="2410" y="5322"/>
                          <a:pt x="2405" y="5322"/>
                          <a:pt x="2400" y="5323"/>
                        </a:cubicBezTo>
                        <a:cubicBezTo>
                          <a:pt x="2404" y="5318"/>
                          <a:pt x="2407" y="5310"/>
                          <a:pt x="2408" y="5297"/>
                        </a:cubicBezTo>
                        <a:cubicBezTo>
                          <a:pt x="2410" y="5280"/>
                          <a:pt x="2409" y="5262"/>
                          <a:pt x="2404" y="5244"/>
                        </a:cubicBezTo>
                        <a:close/>
                        <a:moveTo>
                          <a:pt x="2527" y="4656"/>
                        </a:moveTo>
                        <a:cubicBezTo>
                          <a:pt x="2520" y="4663"/>
                          <a:pt x="2513" y="4671"/>
                          <a:pt x="2505" y="4678"/>
                        </a:cubicBezTo>
                        <a:cubicBezTo>
                          <a:pt x="2499" y="4682"/>
                          <a:pt x="2492" y="4686"/>
                          <a:pt x="2484" y="4690"/>
                        </a:cubicBezTo>
                        <a:cubicBezTo>
                          <a:pt x="2476" y="4693"/>
                          <a:pt x="2470" y="4694"/>
                          <a:pt x="2466" y="4695"/>
                        </a:cubicBezTo>
                        <a:cubicBezTo>
                          <a:pt x="2462" y="4695"/>
                          <a:pt x="2459" y="4695"/>
                          <a:pt x="2456" y="4695"/>
                        </a:cubicBezTo>
                        <a:cubicBezTo>
                          <a:pt x="2454" y="4695"/>
                          <a:pt x="2452" y="4695"/>
                          <a:pt x="2449" y="4695"/>
                        </a:cubicBezTo>
                        <a:cubicBezTo>
                          <a:pt x="2445" y="4695"/>
                          <a:pt x="2441" y="4693"/>
                          <a:pt x="2434" y="4691"/>
                        </a:cubicBezTo>
                        <a:cubicBezTo>
                          <a:pt x="2429" y="4689"/>
                          <a:pt x="2424" y="4686"/>
                          <a:pt x="2419" y="4682"/>
                        </a:cubicBezTo>
                        <a:cubicBezTo>
                          <a:pt x="2416" y="4679"/>
                          <a:pt x="2416" y="4679"/>
                          <a:pt x="2416" y="4679"/>
                        </a:cubicBezTo>
                        <a:cubicBezTo>
                          <a:pt x="2408" y="4671"/>
                          <a:pt x="2408" y="4671"/>
                          <a:pt x="2408" y="4671"/>
                        </a:cubicBezTo>
                        <a:cubicBezTo>
                          <a:pt x="2408" y="4662"/>
                          <a:pt x="2409" y="4647"/>
                          <a:pt x="2405" y="4629"/>
                        </a:cubicBezTo>
                        <a:cubicBezTo>
                          <a:pt x="2400" y="4609"/>
                          <a:pt x="2392" y="4590"/>
                          <a:pt x="2385" y="4574"/>
                        </a:cubicBezTo>
                        <a:cubicBezTo>
                          <a:pt x="2382" y="4568"/>
                          <a:pt x="2382" y="4568"/>
                          <a:pt x="2382" y="4568"/>
                        </a:cubicBezTo>
                        <a:cubicBezTo>
                          <a:pt x="2390" y="4564"/>
                          <a:pt x="2390" y="4564"/>
                          <a:pt x="2390" y="4564"/>
                        </a:cubicBezTo>
                        <a:cubicBezTo>
                          <a:pt x="2398" y="4558"/>
                          <a:pt x="2398" y="4558"/>
                          <a:pt x="2398" y="4558"/>
                        </a:cubicBezTo>
                        <a:cubicBezTo>
                          <a:pt x="2418" y="4543"/>
                          <a:pt x="2438" y="4529"/>
                          <a:pt x="2459" y="4516"/>
                        </a:cubicBezTo>
                        <a:cubicBezTo>
                          <a:pt x="2474" y="4538"/>
                          <a:pt x="2490" y="4554"/>
                          <a:pt x="2511" y="4563"/>
                        </a:cubicBezTo>
                        <a:cubicBezTo>
                          <a:pt x="2521" y="4568"/>
                          <a:pt x="2532" y="4571"/>
                          <a:pt x="2543" y="4571"/>
                        </a:cubicBezTo>
                        <a:cubicBezTo>
                          <a:pt x="2545" y="4571"/>
                          <a:pt x="2547" y="4571"/>
                          <a:pt x="2550" y="4571"/>
                        </a:cubicBezTo>
                        <a:cubicBezTo>
                          <a:pt x="2549" y="4575"/>
                          <a:pt x="2549" y="4575"/>
                          <a:pt x="2549" y="4575"/>
                        </a:cubicBezTo>
                        <a:cubicBezTo>
                          <a:pt x="2550" y="4580"/>
                          <a:pt x="2550" y="4580"/>
                          <a:pt x="2550" y="4580"/>
                        </a:cubicBezTo>
                        <a:cubicBezTo>
                          <a:pt x="2551" y="4587"/>
                          <a:pt x="2551" y="4594"/>
                          <a:pt x="2550" y="4601"/>
                        </a:cubicBezTo>
                        <a:cubicBezTo>
                          <a:pt x="2549" y="4610"/>
                          <a:pt x="2546" y="4619"/>
                          <a:pt x="2542" y="4630"/>
                        </a:cubicBezTo>
                        <a:cubicBezTo>
                          <a:pt x="2538" y="4639"/>
                          <a:pt x="2533" y="4647"/>
                          <a:pt x="2527" y="4656"/>
                        </a:cubicBezTo>
                        <a:close/>
                        <a:moveTo>
                          <a:pt x="2375" y="3277"/>
                        </a:moveTo>
                        <a:cubicBezTo>
                          <a:pt x="2566" y="3279"/>
                          <a:pt x="2566" y="3279"/>
                          <a:pt x="2566" y="3279"/>
                        </a:cubicBezTo>
                        <a:cubicBezTo>
                          <a:pt x="2564" y="4081"/>
                          <a:pt x="2564" y="4081"/>
                          <a:pt x="2564" y="4081"/>
                        </a:cubicBezTo>
                        <a:cubicBezTo>
                          <a:pt x="2373" y="4081"/>
                          <a:pt x="2373" y="4081"/>
                          <a:pt x="2373" y="4081"/>
                        </a:cubicBezTo>
                        <a:lnTo>
                          <a:pt x="2375" y="3277"/>
                        </a:lnTo>
                        <a:close/>
                        <a:moveTo>
                          <a:pt x="2237" y="4742"/>
                        </a:moveTo>
                        <a:cubicBezTo>
                          <a:pt x="2247" y="4726"/>
                          <a:pt x="2257" y="4709"/>
                          <a:pt x="2268" y="4693"/>
                        </a:cubicBezTo>
                        <a:cubicBezTo>
                          <a:pt x="2289" y="4710"/>
                          <a:pt x="2311" y="4720"/>
                          <a:pt x="2334" y="4722"/>
                        </a:cubicBezTo>
                        <a:cubicBezTo>
                          <a:pt x="2336" y="4722"/>
                          <a:pt x="2338" y="4722"/>
                          <a:pt x="2341" y="4722"/>
                        </a:cubicBezTo>
                        <a:cubicBezTo>
                          <a:pt x="2352" y="4722"/>
                          <a:pt x="2363" y="4719"/>
                          <a:pt x="2372" y="4714"/>
                        </a:cubicBezTo>
                        <a:cubicBezTo>
                          <a:pt x="2373" y="4714"/>
                          <a:pt x="2374" y="4713"/>
                          <a:pt x="2376" y="4712"/>
                        </a:cubicBezTo>
                        <a:cubicBezTo>
                          <a:pt x="2379" y="4716"/>
                          <a:pt x="2379" y="4716"/>
                          <a:pt x="2379" y="4716"/>
                        </a:cubicBezTo>
                        <a:cubicBezTo>
                          <a:pt x="2382" y="4720"/>
                          <a:pt x="2386" y="4724"/>
                          <a:pt x="2389" y="4727"/>
                        </a:cubicBezTo>
                        <a:cubicBezTo>
                          <a:pt x="2392" y="4731"/>
                          <a:pt x="2395" y="4736"/>
                          <a:pt x="2397" y="4741"/>
                        </a:cubicBezTo>
                        <a:cubicBezTo>
                          <a:pt x="2399" y="4746"/>
                          <a:pt x="2400" y="4752"/>
                          <a:pt x="2401" y="4757"/>
                        </a:cubicBezTo>
                        <a:cubicBezTo>
                          <a:pt x="2402" y="4763"/>
                          <a:pt x="2402" y="4769"/>
                          <a:pt x="2401" y="4776"/>
                        </a:cubicBezTo>
                        <a:cubicBezTo>
                          <a:pt x="2400" y="4781"/>
                          <a:pt x="2399" y="4788"/>
                          <a:pt x="2395" y="4797"/>
                        </a:cubicBezTo>
                        <a:cubicBezTo>
                          <a:pt x="2392" y="4804"/>
                          <a:pt x="2387" y="4812"/>
                          <a:pt x="2380" y="4823"/>
                        </a:cubicBezTo>
                        <a:cubicBezTo>
                          <a:pt x="2373" y="4832"/>
                          <a:pt x="2365" y="4840"/>
                          <a:pt x="2356" y="4846"/>
                        </a:cubicBezTo>
                        <a:cubicBezTo>
                          <a:pt x="2349" y="4852"/>
                          <a:pt x="2341" y="4857"/>
                          <a:pt x="2331" y="4862"/>
                        </a:cubicBezTo>
                        <a:cubicBezTo>
                          <a:pt x="2322" y="4865"/>
                          <a:pt x="2314" y="4866"/>
                          <a:pt x="2307" y="4868"/>
                        </a:cubicBezTo>
                        <a:cubicBezTo>
                          <a:pt x="2303" y="4868"/>
                          <a:pt x="2299" y="4868"/>
                          <a:pt x="2296" y="4868"/>
                        </a:cubicBezTo>
                        <a:cubicBezTo>
                          <a:pt x="2293" y="4868"/>
                          <a:pt x="2290" y="4868"/>
                          <a:pt x="2287" y="4868"/>
                        </a:cubicBezTo>
                        <a:cubicBezTo>
                          <a:pt x="2282" y="4868"/>
                          <a:pt x="2282" y="4868"/>
                          <a:pt x="2282" y="4868"/>
                        </a:cubicBezTo>
                        <a:cubicBezTo>
                          <a:pt x="2283" y="4867"/>
                          <a:pt x="2283" y="4865"/>
                          <a:pt x="2283" y="4863"/>
                        </a:cubicBezTo>
                        <a:cubicBezTo>
                          <a:pt x="2281" y="4849"/>
                          <a:pt x="2276" y="4837"/>
                          <a:pt x="2266" y="4824"/>
                        </a:cubicBezTo>
                        <a:cubicBezTo>
                          <a:pt x="2252" y="4805"/>
                          <a:pt x="2232" y="4792"/>
                          <a:pt x="2215" y="4781"/>
                        </a:cubicBezTo>
                        <a:cubicBezTo>
                          <a:pt x="2220" y="4774"/>
                          <a:pt x="2220" y="4774"/>
                          <a:pt x="2220" y="4774"/>
                        </a:cubicBezTo>
                        <a:cubicBezTo>
                          <a:pt x="2224" y="4765"/>
                          <a:pt x="2229" y="4756"/>
                          <a:pt x="2234" y="4747"/>
                        </a:cubicBezTo>
                        <a:lnTo>
                          <a:pt x="2237" y="4742"/>
                        </a:lnTo>
                        <a:close/>
                        <a:moveTo>
                          <a:pt x="2040" y="3291"/>
                        </a:moveTo>
                        <a:cubicBezTo>
                          <a:pt x="2040" y="3278"/>
                          <a:pt x="2040" y="3278"/>
                          <a:pt x="2040" y="3278"/>
                        </a:cubicBezTo>
                        <a:cubicBezTo>
                          <a:pt x="2231" y="3281"/>
                          <a:pt x="2231" y="3281"/>
                          <a:pt x="2231" y="3281"/>
                        </a:cubicBezTo>
                        <a:cubicBezTo>
                          <a:pt x="2229" y="4083"/>
                          <a:pt x="2229" y="4083"/>
                          <a:pt x="2229" y="4083"/>
                        </a:cubicBezTo>
                        <a:cubicBezTo>
                          <a:pt x="2038" y="4082"/>
                          <a:pt x="2038" y="4082"/>
                          <a:pt x="2038" y="4082"/>
                        </a:cubicBezTo>
                        <a:lnTo>
                          <a:pt x="2040" y="3291"/>
                        </a:lnTo>
                        <a:close/>
                        <a:moveTo>
                          <a:pt x="2152" y="5039"/>
                        </a:moveTo>
                        <a:cubicBezTo>
                          <a:pt x="2154" y="5027"/>
                          <a:pt x="2154" y="5027"/>
                          <a:pt x="2154" y="5027"/>
                        </a:cubicBezTo>
                        <a:cubicBezTo>
                          <a:pt x="2155" y="5014"/>
                          <a:pt x="2156" y="5001"/>
                          <a:pt x="2158" y="4987"/>
                        </a:cubicBezTo>
                        <a:cubicBezTo>
                          <a:pt x="2159" y="4975"/>
                          <a:pt x="2159" y="4975"/>
                          <a:pt x="2159" y="4975"/>
                        </a:cubicBezTo>
                        <a:cubicBezTo>
                          <a:pt x="2160" y="4965"/>
                          <a:pt x="2162" y="4954"/>
                          <a:pt x="2164" y="4944"/>
                        </a:cubicBezTo>
                        <a:cubicBezTo>
                          <a:pt x="2169" y="4947"/>
                          <a:pt x="2178" y="4949"/>
                          <a:pt x="2188" y="4949"/>
                        </a:cubicBezTo>
                        <a:cubicBezTo>
                          <a:pt x="2202" y="4949"/>
                          <a:pt x="2214" y="4947"/>
                          <a:pt x="2227" y="4943"/>
                        </a:cubicBezTo>
                        <a:cubicBezTo>
                          <a:pt x="2235" y="4941"/>
                          <a:pt x="2243" y="4937"/>
                          <a:pt x="2251" y="4931"/>
                        </a:cubicBezTo>
                        <a:cubicBezTo>
                          <a:pt x="2255" y="4935"/>
                          <a:pt x="2255" y="4935"/>
                          <a:pt x="2255" y="4935"/>
                        </a:cubicBezTo>
                        <a:cubicBezTo>
                          <a:pt x="2263" y="4941"/>
                          <a:pt x="2268" y="4947"/>
                          <a:pt x="2273" y="4954"/>
                        </a:cubicBezTo>
                        <a:cubicBezTo>
                          <a:pt x="2280" y="4963"/>
                          <a:pt x="2285" y="4972"/>
                          <a:pt x="2290" y="4983"/>
                        </a:cubicBezTo>
                        <a:cubicBezTo>
                          <a:pt x="2294" y="4993"/>
                          <a:pt x="2297" y="5004"/>
                          <a:pt x="2299" y="5017"/>
                        </a:cubicBezTo>
                        <a:cubicBezTo>
                          <a:pt x="2300" y="5025"/>
                          <a:pt x="2300" y="5034"/>
                          <a:pt x="2299" y="5043"/>
                        </a:cubicBezTo>
                        <a:cubicBezTo>
                          <a:pt x="2299" y="5048"/>
                          <a:pt x="2297" y="5054"/>
                          <a:pt x="2296" y="5059"/>
                        </a:cubicBezTo>
                        <a:cubicBezTo>
                          <a:pt x="2293" y="5063"/>
                          <a:pt x="2291" y="5067"/>
                          <a:pt x="2289" y="5071"/>
                        </a:cubicBezTo>
                        <a:cubicBezTo>
                          <a:pt x="2286" y="5074"/>
                          <a:pt x="2286" y="5074"/>
                          <a:pt x="2286" y="5074"/>
                        </a:cubicBezTo>
                        <a:cubicBezTo>
                          <a:pt x="2283" y="5077"/>
                          <a:pt x="2281" y="5079"/>
                          <a:pt x="2279" y="5080"/>
                        </a:cubicBezTo>
                        <a:cubicBezTo>
                          <a:pt x="2276" y="5082"/>
                          <a:pt x="2273" y="5085"/>
                          <a:pt x="2269" y="5086"/>
                        </a:cubicBezTo>
                        <a:cubicBezTo>
                          <a:pt x="2265" y="5074"/>
                          <a:pt x="2257" y="5065"/>
                          <a:pt x="2244" y="5057"/>
                        </a:cubicBezTo>
                        <a:cubicBezTo>
                          <a:pt x="2225" y="5045"/>
                          <a:pt x="2201" y="5039"/>
                          <a:pt x="2171" y="5039"/>
                        </a:cubicBezTo>
                        <a:cubicBezTo>
                          <a:pt x="2165" y="5039"/>
                          <a:pt x="2158" y="5039"/>
                          <a:pt x="2152" y="5039"/>
                        </a:cubicBezTo>
                        <a:close/>
                        <a:moveTo>
                          <a:pt x="2328" y="5310"/>
                        </a:moveTo>
                        <a:cubicBezTo>
                          <a:pt x="2318" y="5302"/>
                          <a:pt x="2305" y="5297"/>
                          <a:pt x="2287" y="5293"/>
                        </a:cubicBezTo>
                        <a:cubicBezTo>
                          <a:pt x="2284" y="5293"/>
                          <a:pt x="2280" y="5292"/>
                          <a:pt x="2276" y="5292"/>
                        </a:cubicBezTo>
                        <a:cubicBezTo>
                          <a:pt x="2273" y="5292"/>
                          <a:pt x="2270" y="5293"/>
                          <a:pt x="2267" y="5293"/>
                        </a:cubicBezTo>
                        <a:cubicBezTo>
                          <a:pt x="2257" y="5294"/>
                          <a:pt x="2249" y="5296"/>
                          <a:pt x="2242" y="5299"/>
                        </a:cubicBezTo>
                        <a:cubicBezTo>
                          <a:pt x="2231" y="5302"/>
                          <a:pt x="2221" y="5307"/>
                          <a:pt x="2210" y="5314"/>
                        </a:cubicBezTo>
                        <a:cubicBezTo>
                          <a:pt x="2202" y="5296"/>
                          <a:pt x="2202" y="5296"/>
                          <a:pt x="2202" y="5296"/>
                        </a:cubicBezTo>
                        <a:cubicBezTo>
                          <a:pt x="2200" y="5290"/>
                          <a:pt x="2200" y="5290"/>
                          <a:pt x="2200" y="5290"/>
                        </a:cubicBezTo>
                        <a:cubicBezTo>
                          <a:pt x="2197" y="5284"/>
                          <a:pt x="2197" y="5284"/>
                          <a:pt x="2197" y="5284"/>
                        </a:cubicBezTo>
                        <a:cubicBezTo>
                          <a:pt x="2196" y="5280"/>
                          <a:pt x="2196" y="5280"/>
                          <a:pt x="2196" y="5280"/>
                        </a:cubicBezTo>
                        <a:cubicBezTo>
                          <a:pt x="2194" y="5276"/>
                          <a:pt x="2194" y="5276"/>
                          <a:pt x="2194" y="5276"/>
                        </a:cubicBezTo>
                        <a:cubicBezTo>
                          <a:pt x="2192" y="5271"/>
                          <a:pt x="2192" y="5271"/>
                          <a:pt x="2192" y="5271"/>
                        </a:cubicBezTo>
                        <a:cubicBezTo>
                          <a:pt x="2188" y="5260"/>
                          <a:pt x="2184" y="5248"/>
                          <a:pt x="2181" y="5236"/>
                        </a:cubicBezTo>
                        <a:cubicBezTo>
                          <a:pt x="2192" y="5233"/>
                          <a:pt x="2204" y="5227"/>
                          <a:pt x="2218" y="5217"/>
                        </a:cubicBezTo>
                        <a:cubicBezTo>
                          <a:pt x="2230" y="5209"/>
                          <a:pt x="2241" y="5199"/>
                          <a:pt x="2252" y="5185"/>
                        </a:cubicBezTo>
                        <a:cubicBezTo>
                          <a:pt x="2261" y="5175"/>
                          <a:pt x="2267" y="5163"/>
                          <a:pt x="2272" y="5151"/>
                        </a:cubicBezTo>
                        <a:cubicBezTo>
                          <a:pt x="2276" y="5153"/>
                          <a:pt x="2276" y="5153"/>
                          <a:pt x="2276" y="5153"/>
                        </a:cubicBezTo>
                        <a:cubicBezTo>
                          <a:pt x="2280" y="5155"/>
                          <a:pt x="2280" y="5155"/>
                          <a:pt x="2280" y="5155"/>
                        </a:cubicBezTo>
                        <a:cubicBezTo>
                          <a:pt x="2291" y="5160"/>
                          <a:pt x="2300" y="5166"/>
                          <a:pt x="2308" y="5172"/>
                        </a:cubicBezTo>
                        <a:cubicBezTo>
                          <a:pt x="2318" y="5180"/>
                          <a:pt x="2328" y="5189"/>
                          <a:pt x="2336" y="5200"/>
                        </a:cubicBezTo>
                        <a:cubicBezTo>
                          <a:pt x="2343" y="5210"/>
                          <a:pt x="2350" y="5221"/>
                          <a:pt x="2356" y="5233"/>
                        </a:cubicBezTo>
                        <a:cubicBezTo>
                          <a:pt x="2361" y="5246"/>
                          <a:pt x="2364" y="5257"/>
                          <a:pt x="2365" y="5269"/>
                        </a:cubicBezTo>
                        <a:cubicBezTo>
                          <a:pt x="2367" y="5279"/>
                          <a:pt x="2367" y="5287"/>
                          <a:pt x="2365" y="5296"/>
                        </a:cubicBezTo>
                        <a:cubicBezTo>
                          <a:pt x="2364" y="5303"/>
                          <a:pt x="2363" y="5310"/>
                          <a:pt x="2360" y="5317"/>
                        </a:cubicBezTo>
                        <a:cubicBezTo>
                          <a:pt x="2357" y="5323"/>
                          <a:pt x="2354" y="5328"/>
                          <a:pt x="2350" y="5334"/>
                        </a:cubicBezTo>
                        <a:cubicBezTo>
                          <a:pt x="2347" y="5326"/>
                          <a:pt x="2339" y="5317"/>
                          <a:pt x="2328" y="5310"/>
                        </a:cubicBezTo>
                        <a:close/>
                        <a:moveTo>
                          <a:pt x="2473" y="6225"/>
                        </a:moveTo>
                        <a:cubicBezTo>
                          <a:pt x="2382" y="6224"/>
                          <a:pt x="2382" y="6224"/>
                          <a:pt x="2382" y="6224"/>
                        </a:cubicBezTo>
                        <a:cubicBezTo>
                          <a:pt x="2384" y="5783"/>
                          <a:pt x="2384" y="5783"/>
                          <a:pt x="2384" y="5783"/>
                        </a:cubicBezTo>
                        <a:cubicBezTo>
                          <a:pt x="2475" y="5785"/>
                          <a:pt x="2475" y="5785"/>
                          <a:pt x="2475" y="5785"/>
                        </a:cubicBezTo>
                        <a:lnTo>
                          <a:pt x="2473" y="6225"/>
                        </a:lnTo>
                        <a:close/>
                        <a:moveTo>
                          <a:pt x="2482" y="5491"/>
                        </a:moveTo>
                        <a:cubicBezTo>
                          <a:pt x="2475" y="5491"/>
                          <a:pt x="2468" y="5492"/>
                          <a:pt x="2461" y="5494"/>
                        </a:cubicBezTo>
                        <a:cubicBezTo>
                          <a:pt x="2435" y="5499"/>
                          <a:pt x="2411" y="5515"/>
                          <a:pt x="2386" y="5542"/>
                        </a:cubicBezTo>
                        <a:cubicBezTo>
                          <a:pt x="2383" y="5539"/>
                          <a:pt x="2383" y="5539"/>
                          <a:pt x="2383" y="5539"/>
                        </a:cubicBezTo>
                        <a:cubicBezTo>
                          <a:pt x="2377" y="5534"/>
                          <a:pt x="2377" y="5534"/>
                          <a:pt x="2377" y="5534"/>
                        </a:cubicBezTo>
                        <a:cubicBezTo>
                          <a:pt x="2371" y="5528"/>
                          <a:pt x="2371" y="5528"/>
                          <a:pt x="2371" y="5528"/>
                        </a:cubicBezTo>
                        <a:cubicBezTo>
                          <a:pt x="2367" y="5525"/>
                          <a:pt x="2367" y="5525"/>
                          <a:pt x="2367" y="5525"/>
                        </a:cubicBezTo>
                        <a:cubicBezTo>
                          <a:pt x="2365" y="5523"/>
                          <a:pt x="2364" y="5522"/>
                          <a:pt x="2363" y="5521"/>
                        </a:cubicBezTo>
                        <a:cubicBezTo>
                          <a:pt x="2359" y="5518"/>
                          <a:pt x="2359" y="5518"/>
                          <a:pt x="2359" y="5518"/>
                        </a:cubicBezTo>
                        <a:cubicBezTo>
                          <a:pt x="2355" y="5514"/>
                          <a:pt x="2355" y="5514"/>
                          <a:pt x="2355" y="5514"/>
                        </a:cubicBezTo>
                        <a:cubicBezTo>
                          <a:pt x="2365" y="5499"/>
                          <a:pt x="2371" y="5486"/>
                          <a:pt x="2376" y="5472"/>
                        </a:cubicBezTo>
                        <a:cubicBezTo>
                          <a:pt x="2381" y="5457"/>
                          <a:pt x="2384" y="5441"/>
                          <a:pt x="2384" y="5424"/>
                        </a:cubicBezTo>
                        <a:cubicBezTo>
                          <a:pt x="2384" y="5409"/>
                          <a:pt x="2381" y="5393"/>
                          <a:pt x="2376" y="5377"/>
                        </a:cubicBezTo>
                        <a:cubicBezTo>
                          <a:pt x="2379" y="5375"/>
                          <a:pt x="2379" y="5375"/>
                          <a:pt x="2379" y="5375"/>
                        </a:cubicBezTo>
                        <a:cubicBezTo>
                          <a:pt x="2379" y="5375"/>
                          <a:pt x="2379" y="5375"/>
                          <a:pt x="2379" y="5375"/>
                        </a:cubicBezTo>
                        <a:cubicBezTo>
                          <a:pt x="2379" y="5375"/>
                          <a:pt x="2379" y="5375"/>
                          <a:pt x="2379" y="5375"/>
                        </a:cubicBezTo>
                        <a:cubicBezTo>
                          <a:pt x="2379" y="5375"/>
                          <a:pt x="2379" y="5375"/>
                          <a:pt x="2379" y="5375"/>
                        </a:cubicBezTo>
                        <a:cubicBezTo>
                          <a:pt x="2385" y="5372"/>
                          <a:pt x="2388" y="5371"/>
                          <a:pt x="2391" y="5369"/>
                        </a:cubicBezTo>
                        <a:cubicBezTo>
                          <a:pt x="2396" y="5367"/>
                          <a:pt x="2402" y="5366"/>
                          <a:pt x="2407" y="5365"/>
                        </a:cubicBezTo>
                        <a:cubicBezTo>
                          <a:pt x="2412" y="5365"/>
                          <a:pt x="2412" y="5365"/>
                          <a:pt x="2412" y="5365"/>
                        </a:cubicBezTo>
                        <a:cubicBezTo>
                          <a:pt x="2416" y="5365"/>
                          <a:pt x="2419" y="5365"/>
                          <a:pt x="2423" y="5366"/>
                        </a:cubicBezTo>
                        <a:cubicBezTo>
                          <a:pt x="2428" y="5366"/>
                          <a:pt x="2433" y="5368"/>
                          <a:pt x="2440" y="5370"/>
                        </a:cubicBezTo>
                        <a:cubicBezTo>
                          <a:pt x="2444" y="5372"/>
                          <a:pt x="2444" y="5372"/>
                          <a:pt x="2444" y="5372"/>
                        </a:cubicBezTo>
                        <a:cubicBezTo>
                          <a:pt x="2449" y="5374"/>
                          <a:pt x="2449" y="5374"/>
                          <a:pt x="2449" y="5374"/>
                        </a:cubicBezTo>
                        <a:cubicBezTo>
                          <a:pt x="2453" y="5377"/>
                          <a:pt x="2453" y="5377"/>
                          <a:pt x="2453" y="5377"/>
                        </a:cubicBezTo>
                        <a:cubicBezTo>
                          <a:pt x="2457" y="5380"/>
                          <a:pt x="2460" y="5382"/>
                          <a:pt x="2462" y="5384"/>
                        </a:cubicBezTo>
                        <a:cubicBezTo>
                          <a:pt x="2471" y="5391"/>
                          <a:pt x="2479" y="5400"/>
                          <a:pt x="2488" y="5410"/>
                        </a:cubicBezTo>
                        <a:cubicBezTo>
                          <a:pt x="2497" y="5422"/>
                          <a:pt x="2504" y="5435"/>
                          <a:pt x="2510" y="5448"/>
                        </a:cubicBezTo>
                        <a:cubicBezTo>
                          <a:pt x="2514" y="5460"/>
                          <a:pt x="2517" y="5470"/>
                          <a:pt x="2518" y="5479"/>
                        </a:cubicBezTo>
                        <a:cubicBezTo>
                          <a:pt x="2519" y="5486"/>
                          <a:pt x="2519" y="5494"/>
                          <a:pt x="2519" y="5502"/>
                        </a:cubicBezTo>
                        <a:cubicBezTo>
                          <a:pt x="2509" y="5495"/>
                          <a:pt x="2497" y="5491"/>
                          <a:pt x="2482" y="5491"/>
                        </a:cubicBezTo>
                        <a:close/>
                        <a:moveTo>
                          <a:pt x="2530" y="5397"/>
                        </a:moveTo>
                        <a:cubicBezTo>
                          <a:pt x="2531" y="5397"/>
                          <a:pt x="2532" y="5397"/>
                          <a:pt x="2533" y="5397"/>
                        </a:cubicBezTo>
                        <a:cubicBezTo>
                          <a:pt x="2537" y="5397"/>
                          <a:pt x="2543" y="5395"/>
                          <a:pt x="2549" y="5392"/>
                        </a:cubicBezTo>
                        <a:cubicBezTo>
                          <a:pt x="2562" y="5386"/>
                          <a:pt x="2575" y="5378"/>
                          <a:pt x="2591" y="5364"/>
                        </a:cubicBezTo>
                        <a:cubicBezTo>
                          <a:pt x="2600" y="5357"/>
                          <a:pt x="2608" y="5348"/>
                          <a:pt x="2617" y="5339"/>
                        </a:cubicBezTo>
                        <a:cubicBezTo>
                          <a:pt x="2611" y="5349"/>
                          <a:pt x="2610" y="5360"/>
                          <a:pt x="2610" y="5372"/>
                        </a:cubicBezTo>
                        <a:cubicBezTo>
                          <a:pt x="2609" y="5399"/>
                          <a:pt x="2614" y="5426"/>
                          <a:pt x="2625" y="5452"/>
                        </a:cubicBezTo>
                        <a:cubicBezTo>
                          <a:pt x="2624" y="5451"/>
                          <a:pt x="2623" y="5451"/>
                          <a:pt x="2622" y="5451"/>
                        </a:cubicBezTo>
                        <a:cubicBezTo>
                          <a:pt x="2613" y="5451"/>
                          <a:pt x="2604" y="5452"/>
                          <a:pt x="2596" y="5454"/>
                        </a:cubicBezTo>
                        <a:cubicBezTo>
                          <a:pt x="2584" y="5456"/>
                          <a:pt x="2571" y="5461"/>
                          <a:pt x="2560" y="5469"/>
                        </a:cubicBezTo>
                        <a:cubicBezTo>
                          <a:pt x="2558" y="5459"/>
                          <a:pt x="2555" y="5450"/>
                          <a:pt x="2552" y="5440"/>
                        </a:cubicBezTo>
                        <a:cubicBezTo>
                          <a:pt x="2547" y="5425"/>
                          <a:pt x="2540" y="5410"/>
                          <a:pt x="2530" y="5397"/>
                        </a:cubicBezTo>
                        <a:close/>
                        <a:moveTo>
                          <a:pt x="2722" y="6227"/>
                        </a:moveTo>
                        <a:cubicBezTo>
                          <a:pt x="2631" y="6226"/>
                          <a:pt x="2631" y="6226"/>
                          <a:pt x="2631" y="6226"/>
                        </a:cubicBezTo>
                        <a:cubicBezTo>
                          <a:pt x="2632" y="5785"/>
                          <a:pt x="2632" y="5785"/>
                          <a:pt x="2632" y="5785"/>
                        </a:cubicBezTo>
                        <a:cubicBezTo>
                          <a:pt x="2724" y="5787"/>
                          <a:pt x="2724" y="5787"/>
                          <a:pt x="2724" y="5787"/>
                        </a:cubicBezTo>
                        <a:lnTo>
                          <a:pt x="2722" y="6227"/>
                        </a:lnTo>
                        <a:close/>
                        <a:moveTo>
                          <a:pt x="2739" y="5587"/>
                        </a:moveTo>
                        <a:cubicBezTo>
                          <a:pt x="2728" y="5591"/>
                          <a:pt x="2718" y="5597"/>
                          <a:pt x="2707" y="5606"/>
                        </a:cubicBezTo>
                        <a:cubicBezTo>
                          <a:pt x="2699" y="5614"/>
                          <a:pt x="2691" y="5624"/>
                          <a:pt x="2683" y="5637"/>
                        </a:cubicBezTo>
                        <a:cubicBezTo>
                          <a:pt x="2677" y="5647"/>
                          <a:pt x="2672" y="5659"/>
                          <a:pt x="2668" y="5673"/>
                        </a:cubicBezTo>
                        <a:cubicBezTo>
                          <a:pt x="2636" y="5665"/>
                          <a:pt x="2613" y="5659"/>
                          <a:pt x="2592" y="5653"/>
                        </a:cubicBezTo>
                        <a:cubicBezTo>
                          <a:pt x="2595" y="5644"/>
                          <a:pt x="2595" y="5632"/>
                          <a:pt x="2594" y="5617"/>
                        </a:cubicBezTo>
                        <a:cubicBezTo>
                          <a:pt x="2593" y="5603"/>
                          <a:pt x="2590" y="5588"/>
                          <a:pt x="2584" y="5571"/>
                        </a:cubicBezTo>
                        <a:cubicBezTo>
                          <a:pt x="2580" y="5560"/>
                          <a:pt x="2573" y="5547"/>
                          <a:pt x="2563" y="5533"/>
                        </a:cubicBezTo>
                        <a:cubicBezTo>
                          <a:pt x="2561" y="5531"/>
                          <a:pt x="2560" y="5529"/>
                          <a:pt x="2558" y="5526"/>
                        </a:cubicBezTo>
                        <a:cubicBezTo>
                          <a:pt x="2558" y="5526"/>
                          <a:pt x="2559" y="5526"/>
                          <a:pt x="2561" y="5524"/>
                        </a:cubicBezTo>
                        <a:cubicBezTo>
                          <a:pt x="2565" y="5518"/>
                          <a:pt x="2570" y="5514"/>
                          <a:pt x="2575" y="5510"/>
                        </a:cubicBezTo>
                        <a:cubicBezTo>
                          <a:pt x="2579" y="5507"/>
                          <a:pt x="2584" y="5503"/>
                          <a:pt x="2591" y="5500"/>
                        </a:cubicBezTo>
                        <a:cubicBezTo>
                          <a:pt x="2599" y="5497"/>
                          <a:pt x="2605" y="5495"/>
                          <a:pt x="2611" y="5495"/>
                        </a:cubicBezTo>
                        <a:cubicBezTo>
                          <a:pt x="2616" y="5494"/>
                          <a:pt x="2621" y="5494"/>
                          <a:pt x="2626" y="5494"/>
                        </a:cubicBezTo>
                        <a:cubicBezTo>
                          <a:pt x="2631" y="5494"/>
                          <a:pt x="2636" y="5494"/>
                          <a:pt x="2641" y="5495"/>
                        </a:cubicBezTo>
                        <a:cubicBezTo>
                          <a:pt x="2651" y="5496"/>
                          <a:pt x="2661" y="5499"/>
                          <a:pt x="2673" y="5503"/>
                        </a:cubicBezTo>
                        <a:cubicBezTo>
                          <a:pt x="2685" y="5509"/>
                          <a:pt x="2695" y="5515"/>
                          <a:pt x="2703" y="5521"/>
                        </a:cubicBezTo>
                        <a:cubicBezTo>
                          <a:pt x="2711" y="5527"/>
                          <a:pt x="2719" y="5535"/>
                          <a:pt x="2725" y="5543"/>
                        </a:cubicBezTo>
                        <a:cubicBezTo>
                          <a:pt x="2730" y="5549"/>
                          <a:pt x="2734" y="5556"/>
                          <a:pt x="2738" y="5563"/>
                        </a:cubicBezTo>
                        <a:cubicBezTo>
                          <a:pt x="2741" y="5571"/>
                          <a:pt x="2742" y="5578"/>
                          <a:pt x="2743" y="5584"/>
                        </a:cubicBezTo>
                        <a:cubicBezTo>
                          <a:pt x="2742" y="5585"/>
                          <a:pt x="2741" y="5586"/>
                          <a:pt x="2739" y="5587"/>
                        </a:cubicBezTo>
                        <a:close/>
                        <a:moveTo>
                          <a:pt x="2768" y="5530"/>
                        </a:moveTo>
                        <a:cubicBezTo>
                          <a:pt x="2764" y="5523"/>
                          <a:pt x="2759" y="5516"/>
                          <a:pt x="2752" y="5508"/>
                        </a:cubicBezTo>
                        <a:cubicBezTo>
                          <a:pt x="2742" y="5496"/>
                          <a:pt x="2728" y="5486"/>
                          <a:pt x="2719" y="5480"/>
                        </a:cubicBezTo>
                        <a:cubicBezTo>
                          <a:pt x="2714" y="5477"/>
                          <a:pt x="2709" y="5474"/>
                          <a:pt x="2704" y="5471"/>
                        </a:cubicBezTo>
                        <a:cubicBezTo>
                          <a:pt x="2719" y="5458"/>
                          <a:pt x="2733" y="5441"/>
                          <a:pt x="2744" y="5419"/>
                        </a:cubicBezTo>
                        <a:cubicBezTo>
                          <a:pt x="2751" y="5407"/>
                          <a:pt x="2756" y="5394"/>
                          <a:pt x="2762" y="5377"/>
                        </a:cubicBezTo>
                        <a:cubicBezTo>
                          <a:pt x="2763" y="5393"/>
                          <a:pt x="2769" y="5410"/>
                          <a:pt x="2775" y="5422"/>
                        </a:cubicBezTo>
                        <a:cubicBezTo>
                          <a:pt x="2780" y="5435"/>
                          <a:pt x="2788" y="5448"/>
                          <a:pt x="2798" y="5461"/>
                        </a:cubicBezTo>
                        <a:cubicBezTo>
                          <a:pt x="2803" y="5467"/>
                          <a:pt x="2808" y="5472"/>
                          <a:pt x="2814" y="5478"/>
                        </a:cubicBezTo>
                        <a:cubicBezTo>
                          <a:pt x="2811" y="5479"/>
                          <a:pt x="2808" y="5482"/>
                          <a:pt x="2804" y="5485"/>
                        </a:cubicBezTo>
                        <a:cubicBezTo>
                          <a:pt x="2801" y="5488"/>
                          <a:pt x="2801" y="5488"/>
                          <a:pt x="2801" y="5488"/>
                        </a:cubicBezTo>
                        <a:cubicBezTo>
                          <a:pt x="2797" y="5492"/>
                          <a:pt x="2797" y="5492"/>
                          <a:pt x="2797" y="5492"/>
                        </a:cubicBezTo>
                        <a:cubicBezTo>
                          <a:pt x="2792" y="5496"/>
                          <a:pt x="2792" y="5496"/>
                          <a:pt x="2792" y="5496"/>
                        </a:cubicBezTo>
                        <a:cubicBezTo>
                          <a:pt x="2783" y="5506"/>
                          <a:pt x="2774" y="5518"/>
                          <a:pt x="2768" y="5530"/>
                        </a:cubicBezTo>
                        <a:close/>
                        <a:moveTo>
                          <a:pt x="2969" y="6234"/>
                        </a:moveTo>
                        <a:cubicBezTo>
                          <a:pt x="2878" y="6233"/>
                          <a:pt x="2878" y="6233"/>
                          <a:pt x="2878" y="6233"/>
                        </a:cubicBezTo>
                        <a:cubicBezTo>
                          <a:pt x="2879" y="5792"/>
                          <a:pt x="2879" y="5792"/>
                          <a:pt x="2879" y="5792"/>
                        </a:cubicBezTo>
                        <a:cubicBezTo>
                          <a:pt x="2971" y="5794"/>
                          <a:pt x="2971" y="5794"/>
                          <a:pt x="2971" y="5794"/>
                        </a:cubicBezTo>
                        <a:lnTo>
                          <a:pt x="2969" y="6234"/>
                        </a:lnTo>
                        <a:close/>
                        <a:moveTo>
                          <a:pt x="2990" y="5567"/>
                        </a:moveTo>
                        <a:cubicBezTo>
                          <a:pt x="2986" y="5577"/>
                          <a:pt x="2985" y="5589"/>
                          <a:pt x="2983" y="5600"/>
                        </a:cubicBezTo>
                        <a:cubicBezTo>
                          <a:pt x="2982" y="5616"/>
                          <a:pt x="2982" y="5630"/>
                          <a:pt x="2983" y="5649"/>
                        </a:cubicBezTo>
                        <a:cubicBezTo>
                          <a:pt x="2943" y="5662"/>
                          <a:pt x="2903" y="5671"/>
                          <a:pt x="2865" y="5676"/>
                        </a:cubicBezTo>
                        <a:cubicBezTo>
                          <a:pt x="2863" y="5677"/>
                          <a:pt x="2863" y="5677"/>
                          <a:pt x="2863" y="5677"/>
                        </a:cubicBezTo>
                        <a:cubicBezTo>
                          <a:pt x="2859" y="5664"/>
                          <a:pt x="2855" y="5652"/>
                          <a:pt x="2850" y="5642"/>
                        </a:cubicBezTo>
                        <a:cubicBezTo>
                          <a:pt x="2845" y="5631"/>
                          <a:pt x="2838" y="5620"/>
                          <a:pt x="2828" y="5609"/>
                        </a:cubicBezTo>
                        <a:cubicBezTo>
                          <a:pt x="2818" y="5599"/>
                          <a:pt x="2807" y="5591"/>
                          <a:pt x="2795" y="5587"/>
                        </a:cubicBezTo>
                        <a:cubicBezTo>
                          <a:pt x="2796" y="5586"/>
                          <a:pt x="2796" y="5583"/>
                          <a:pt x="2796" y="5582"/>
                        </a:cubicBezTo>
                        <a:cubicBezTo>
                          <a:pt x="2798" y="5571"/>
                          <a:pt x="2801" y="5563"/>
                          <a:pt x="2804" y="5554"/>
                        </a:cubicBezTo>
                        <a:cubicBezTo>
                          <a:pt x="2807" y="5547"/>
                          <a:pt x="2811" y="5541"/>
                          <a:pt x="2815" y="5535"/>
                        </a:cubicBezTo>
                        <a:cubicBezTo>
                          <a:pt x="2820" y="5529"/>
                          <a:pt x="2826" y="5523"/>
                          <a:pt x="2833" y="5518"/>
                        </a:cubicBezTo>
                        <a:cubicBezTo>
                          <a:pt x="2840" y="5512"/>
                          <a:pt x="2847" y="5508"/>
                          <a:pt x="2856" y="5504"/>
                        </a:cubicBezTo>
                        <a:cubicBezTo>
                          <a:pt x="2866" y="5500"/>
                          <a:pt x="2877" y="5497"/>
                          <a:pt x="2887" y="5496"/>
                        </a:cubicBezTo>
                        <a:cubicBezTo>
                          <a:pt x="2893" y="5495"/>
                          <a:pt x="2900" y="5494"/>
                          <a:pt x="2906" y="5494"/>
                        </a:cubicBezTo>
                        <a:cubicBezTo>
                          <a:pt x="2912" y="5494"/>
                          <a:pt x="2918" y="5495"/>
                          <a:pt x="2924" y="5495"/>
                        </a:cubicBezTo>
                        <a:cubicBezTo>
                          <a:pt x="2934" y="5496"/>
                          <a:pt x="2945" y="5499"/>
                          <a:pt x="2958" y="5504"/>
                        </a:cubicBezTo>
                        <a:cubicBezTo>
                          <a:pt x="2969" y="5509"/>
                          <a:pt x="2978" y="5514"/>
                          <a:pt x="2985" y="5520"/>
                        </a:cubicBezTo>
                        <a:cubicBezTo>
                          <a:pt x="2992" y="5526"/>
                          <a:pt x="2999" y="5532"/>
                          <a:pt x="3005" y="5540"/>
                        </a:cubicBezTo>
                        <a:cubicBezTo>
                          <a:pt x="2999" y="5545"/>
                          <a:pt x="2994" y="5555"/>
                          <a:pt x="2990" y="5567"/>
                        </a:cubicBezTo>
                        <a:close/>
                        <a:moveTo>
                          <a:pt x="3033" y="5385"/>
                        </a:moveTo>
                        <a:cubicBezTo>
                          <a:pt x="3031" y="5385"/>
                          <a:pt x="3030" y="5387"/>
                          <a:pt x="3029" y="5389"/>
                        </a:cubicBezTo>
                        <a:cubicBezTo>
                          <a:pt x="3021" y="5400"/>
                          <a:pt x="3015" y="5412"/>
                          <a:pt x="3010" y="5428"/>
                        </a:cubicBezTo>
                        <a:cubicBezTo>
                          <a:pt x="3006" y="5440"/>
                          <a:pt x="3004" y="5454"/>
                          <a:pt x="3004" y="5471"/>
                        </a:cubicBezTo>
                        <a:cubicBezTo>
                          <a:pt x="3004" y="5474"/>
                          <a:pt x="3004" y="5478"/>
                          <a:pt x="3005" y="5481"/>
                        </a:cubicBezTo>
                        <a:cubicBezTo>
                          <a:pt x="2994" y="5474"/>
                          <a:pt x="2982" y="5468"/>
                          <a:pt x="2968" y="5462"/>
                        </a:cubicBezTo>
                        <a:cubicBezTo>
                          <a:pt x="2958" y="5458"/>
                          <a:pt x="2947" y="5455"/>
                          <a:pt x="2934" y="5453"/>
                        </a:cubicBezTo>
                        <a:cubicBezTo>
                          <a:pt x="2938" y="5450"/>
                          <a:pt x="2942" y="5443"/>
                          <a:pt x="2945" y="5432"/>
                        </a:cubicBezTo>
                        <a:cubicBezTo>
                          <a:pt x="2951" y="5416"/>
                          <a:pt x="2953" y="5398"/>
                          <a:pt x="2955" y="5381"/>
                        </a:cubicBezTo>
                        <a:cubicBezTo>
                          <a:pt x="2956" y="5367"/>
                          <a:pt x="2956" y="5352"/>
                          <a:pt x="2954" y="5336"/>
                        </a:cubicBezTo>
                        <a:cubicBezTo>
                          <a:pt x="2955" y="5340"/>
                          <a:pt x="2958" y="5342"/>
                          <a:pt x="2960" y="5345"/>
                        </a:cubicBezTo>
                        <a:cubicBezTo>
                          <a:pt x="2964" y="5349"/>
                          <a:pt x="2969" y="5352"/>
                          <a:pt x="2973" y="5356"/>
                        </a:cubicBezTo>
                        <a:cubicBezTo>
                          <a:pt x="2976" y="5358"/>
                          <a:pt x="2976" y="5358"/>
                          <a:pt x="2976" y="5358"/>
                        </a:cubicBezTo>
                        <a:cubicBezTo>
                          <a:pt x="2988" y="5367"/>
                          <a:pt x="3001" y="5374"/>
                          <a:pt x="3015" y="5379"/>
                        </a:cubicBezTo>
                        <a:cubicBezTo>
                          <a:pt x="3022" y="5382"/>
                          <a:pt x="3028" y="5384"/>
                          <a:pt x="3034" y="5386"/>
                        </a:cubicBezTo>
                        <a:cubicBezTo>
                          <a:pt x="3034" y="5386"/>
                          <a:pt x="3034" y="5385"/>
                          <a:pt x="3033" y="5385"/>
                        </a:cubicBezTo>
                        <a:close/>
                        <a:moveTo>
                          <a:pt x="3217" y="6232"/>
                        </a:moveTo>
                        <a:cubicBezTo>
                          <a:pt x="3126" y="6232"/>
                          <a:pt x="3126" y="6232"/>
                          <a:pt x="3126" y="6232"/>
                        </a:cubicBezTo>
                        <a:cubicBezTo>
                          <a:pt x="3128" y="6186"/>
                          <a:pt x="3128" y="6186"/>
                          <a:pt x="3128" y="6186"/>
                        </a:cubicBezTo>
                        <a:cubicBezTo>
                          <a:pt x="3128" y="5790"/>
                          <a:pt x="3128" y="5790"/>
                          <a:pt x="3128" y="5790"/>
                        </a:cubicBezTo>
                        <a:cubicBezTo>
                          <a:pt x="3220" y="5792"/>
                          <a:pt x="3220" y="5792"/>
                          <a:pt x="3220" y="5792"/>
                        </a:cubicBezTo>
                        <a:lnTo>
                          <a:pt x="3217" y="6232"/>
                        </a:lnTo>
                        <a:close/>
                        <a:moveTo>
                          <a:pt x="3165" y="5550"/>
                        </a:moveTo>
                        <a:cubicBezTo>
                          <a:pt x="3139" y="5528"/>
                          <a:pt x="3116" y="5514"/>
                          <a:pt x="3093" y="5507"/>
                        </a:cubicBezTo>
                        <a:cubicBezTo>
                          <a:pt x="3085" y="5505"/>
                          <a:pt x="3076" y="5504"/>
                          <a:pt x="3068" y="5504"/>
                        </a:cubicBezTo>
                        <a:cubicBezTo>
                          <a:pt x="3066" y="5504"/>
                          <a:pt x="3064" y="5504"/>
                          <a:pt x="3061" y="5504"/>
                        </a:cubicBezTo>
                        <a:cubicBezTo>
                          <a:pt x="3058" y="5504"/>
                          <a:pt x="3056" y="5505"/>
                          <a:pt x="3053" y="5505"/>
                        </a:cubicBezTo>
                        <a:cubicBezTo>
                          <a:pt x="3051" y="5498"/>
                          <a:pt x="3049" y="5491"/>
                          <a:pt x="3048" y="5485"/>
                        </a:cubicBezTo>
                        <a:cubicBezTo>
                          <a:pt x="3047" y="5475"/>
                          <a:pt x="3047" y="5465"/>
                          <a:pt x="3048" y="5455"/>
                        </a:cubicBezTo>
                        <a:cubicBezTo>
                          <a:pt x="3049" y="5446"/>
                          <a:pt x="3051" y="5437"/>
                          <a:pt x="3054" y="5429"/>
                        </a:cubicBezTo>
                        <a:cubicBezTo>
                          <a:pt x="3058" y="5423"/>
                          <a:pt x="3061" y="5417"/>
                          <a:pt x="3066" y="5411"/>
                        </a:cubicBezTo>
                        <a:cubicBezTo>
                          <a:pt x="3070" y="5406"/>
                          <a:pt x="3075" y="5400"/>
                          <a:pt x="3081" y="5395"/>
                        </a:cubicBezTo>
                        <a:cubicBezTo>
                          <a:pt x="3088" y="5390"/>
                          <a:pt x="3095" y="5386"/>
                          <a:pt x="3103" y="5383"/>
                        </a:cubicBezTo>
                        <a:cubicBezTo>
                          <a:pt x="3112" y="5379"/>
                          <a:pt x="3120" y="5377"/>
                          <a:pt x="3128" y="5376"/>
                        </a:cubicBezTo>
                        <a:cubicBezTo>
                          <a:pt x="3133" y="5376"/>
                          <a:pt x="3138" y="5375"/>
                          <a:pt x="3143" y="5375"/>
                        </a:cubicBezTo>
                        <a:cubicBezTo>
                          <a:pt x="3149" y="5375"/>
                          <a:pt x="3155" y="5376"/>
                          <a:pt x="3161" y="5377"/>
                        </a:cubicBezTo>
                        <a:cubicBezTo>
                          <a:pt x="3171" y="5378"/>
                          <a:pt x="3182" y="5381"/>
                          <a:pt x="3194" y="5386"/>
                        </a:cubicBezTo>
                        <a:cubicBezTo>
                          <a:pt x="3197" y="5387"/>
                          <a:pt x="3201" y="5389"/>
                          <a:pt x="3204" y="5391"/>
                        </a:cubicBezTo>
                        <a:cubicBezTo>
                          <a:pt x="3202" y="5397"/>
                          <a:pt x="3202" y="5406"/>
                          <a:pt x="3203" y="5415"/>
                        </a:cubicBezTo>
                        <a:cubicBezTo>
                          <a:pt x="3205" y="5441"/>
                          <a:pt x="3215" y="5467"/>
                          <a:pt x="3233" y="5491"/>
                        </a:cubicBezTo>
                        <a:cubicBezTo>
                          <a:pt x="3210" y="5513"/>
                          <a:pt x="3187" y="5533"/>
                          <a:pt x="3165" y="5550"/>
                        </a:cubicBezTo>
                        <a:close/>
                        <a:moveTo>
                          <a:pt x="3368" y="5275"/>
                        </a:moveTo>
                        <a:cubicBezTo>
                          <a:pt x="3360" y="5297"/>
                          <a:pt x="3360" y="5297"/>
                          <a:pt x="3360" y="5297"/>
                        </a:cubicBezTo>
                        <a:cubicBezTo>
                          <a:pt x="3355" y="5308"/>
                          <a:pt x="3350" y="5318"/>
                          <a:pt x="3345" y="5329"/>
                        </a:cubicBezTo>
                        <a:cubicBezTo>
                          <a:pt x="3327" y="5319"/>
                          <a:pt x="3308" y="5313"/>
                          <a:pt x="3289" y="5313"/>
                        </a:cubicBezTo>
                        <a:cubicBezTo>
                          <a:pt x="3285" y="5313"/>
                          <a:pt x="3281" y="5314"/>
                          <a:pt x="3277" y="5314"/>
                        </a:cubicBezTo>
                        <a:cubicBezTo>
                          <a:pt x="3257" y="5317"/>
                          <a:pt x="3239" y="5326"/>
                          <a:pt x="3225" y="5340"/>
                        </a:cubicBezTo>
                        <a:cubicBezTo>
                          <a:pt x="3223" y="5333"/>
                          <a:pt x="3223" y="5333"/>
                          <a:pt x="3223" y="5333"/>
                        </a:cubicBezTo>
                        <a:cubicBezTo>
                          <a:pt x="3220" y="5327"/>
                          <a:pt x="3220" y="5327"/>
                          <a:pt x="3220" y="5327"/>
                        </a:cubicBezTo>
                        <a:cubicBezTo>
                          <a:pt x="3216" y="5320"/>
                          <a:pt x="3216" y="5320"/>
                          <a:pt x="3216" y="5320"/>
                        </a:cubicBezTo>
                        <a:cubicBezTo>
                          <a:pt x="3213" y="5311"/>
                          <a:pt x="3211" y="5301"/>
                          <a:pt x="3209" y="5292"/>
                        </a:cubicBezTo>
                        <a:cubicBezTo>
                          <a:pt x="3208" y="5281"/>
                          <a:pt x="3208" y="5269"/>
                          <a:pt x="3210" y="5257"/>
                        </a:cubicBezTo>
                        <a:cubicBezTo>
                          <a:pt x="3211" y="5246"/>
                          <a:pt x="3214" y="5235"/>
                          <a:pt x="3218" y="5224"/>
                        </a:cubicBezTo>
                        <a:cubicBezTo>
                          <a:pt x="3222" y="5216"/>
                          <a:pt x="3227" y="5208"/>
                          <a:pt x="3232" y="5200"/>
                        </a:cubicBezTo>
                        <a:cubicBezTo>
                          <a:pt x="3238" y="5193"/>
                          <a:pt x="3244" y="5187"/>
                          <a:pt x="3250" y="5182"/>
                        </a:cubicBezTo>
                        <a:cubicBezTo>
                          <a:pt x="3254" y="5179"/>
                          <a:pt x="3259" y="5176"/>
                          <a:pt x="3266" y="5172"/>
                        </a:cubicBezTo>
                        <a:cubicBezTo>
                          <a:pt x="3267" y="5172"/>
                          <a:pt x="3267" y="5172"/>
                          <a:pt x="3267" y="5172"/>
                        </a:cubicBezTo>
                        <a:cubicBezTo>
                          <a:pt x="3267" y="5172"/>
                          <a:pt x="3267" y="5172"/>
                          <a:pt x="3267" y="5172"/>
                        </a:cubicBezTo>
                        <a:cubicBezTo>
                          <a:pt x="3267" y="5172"/>
                          <a:pt x="3267" y="5172"/>
                          <a:pt x="3267" y="5172"/>
                        </a:cubicBezTo>
                        <a:cubicBezTo>
                          <a:pt x="3272" y="5170"/>
                          <a:pt x="3278" y="5169"/>
                          <a:pt x="3284" y="5168"/>
                        </a:cubicBezTo>
                        <a:cubicBezTo>
                          <a:pt x="3288" y="5168"/>
                          <a:pt x="3291" y="5168"/>
                          <a:pt x="3295" y="5168"/>
                        </a:cubicBezTo>
                        <a:cubicBezTo>
                          <a:pt x="3301" y="5168"/>
                          <a:pt x="3301" y="5168"/>
                          <a:pt x="3301" y="5168"/>
                        </a:cubicBezTo>
                        <a:cubicBezTo>
                          <a:pt x="3298" y="5186"/>
                          <a:pt x="3303" y="5205"/>
                          <a:pt x="3314" y="5221"/>
                        </a:cubicBezTo>
                        <a:cubicBezTo>
                          <a:pt x="3322" y="5232"/>
                          <a:pt x="3332" y="5241"/>
                          <a:pt x="3344" y="5247"/>
                        </a:cubicBezTo>
                        <a:cubicBezTo>
                          <a:pt x="3353" y="5252"/>
                          <a:pt x="3364" y="5255"/>
                          <a:pt x="3377" y="5257"/>
                        </a:cubicBezTo>
                        <a:lnTo>
                          <a:pt x="3368" y="5275"/>
                        </a:lnTo>
                        <a:close/>
                        <a:moveTo>
                          <a:pt x="3312" y="5116"/>
                        </a:moveTo>
                        <a:cubicBezTo>
                          <a:pt x="3311" y="5116"/>
                          <a:pt x="3311" y="5116"/>
                          <a:pt x="3311" y="5116"/>
                        </a:cubicBezTo>
                        <a:cubicBezTo>
                          <a:pt x="3302" y="5115"/>
                          <a:pt x="3297" y="5114"/>
                          <a:pt x="3292" y="5112"/>
                        </a:cubicBezTo>
                        <a:cubicBezTo>
                          <a:pt x="3288" y="5110"/>
                          <a:pt x="3284" y="5108"/>
                          <a:pt x="3280" y="5105"/>
                        </a:cubicBezTo>
                        <a:cubicBezTo>
                          <a:pt x="3277" y="5102"/>
                          <a:pt x="3274" y="5099"/>
                          <a:pt x="3271" y="5095"/>
                        </a:cubicBezTo>
                        <a:cubicBezTo>
                          <a:pt x="3267" y="5090"/>
                          <a:pt x="3264" y="5084"/>
                          <a:pt x="3261" y="5078"/>
                        </a:cubicBezTo>
                        <a:cubicBezTo>
                          <a:pt x="3257" y="5068"/>
                          <a:pt x="3255" y="5058"/>
                          <a:pt x="3253" y="5046"/>
                        </a:cubicBezTo>
                        <a:cubicBezTo>
                          <a:pt x="3252" y="5032"/>
                          <a:pt x="3252" y="5019"/>
                          <a:pt x="3254" y="5005"/>
                        </a:cubicBezTo>
                        <a:cubicBezTo>
                          <a:pt x="3256" y="4991"/>
                          <a:pt x="3259" y="4978"/>
                          <a:pt x="3264" y="4966"/>
                        </a:cubicBezTo>
                        <a:cubicBezTo>
                          <a:pt x="3268" y="4958"/>
                          <a:pt x="3272" y="4950"/>
                          <a:pt x="3278" y="4941"/>
                        </a:cubicBezTo>
                        <a:cubicBezTo>
                          <a:pt x="3281" y="4938"/>
                          <a:pt x="3286" y="4933"/>
                          <a:pt x="3290" y="4929"/>
                        </a:cubicBezTo>
                        <a:cubicBezTo>
                          <a:pt x="3293" y="4927"/>
                          <a:pt x="3293" y="4927"/>
                          <a:pt x="3293" y="4927"/>
                        </a:cubicBezTo>
                        <a:cubicBezTo>
                          <a:pt x="3294" y="4930"/>
                          <a:pt x="3298" y="4933"/>
                          <a:pt x="3302" y="4937"/>
                        </a:cubicBezTo>
                        <a:cubicBezTo>
                          <a:pt x="3306" y="4939"/>
                          <a:pt x="3310" y="4941"/>
                          <a:pt x="3314" y="4943"/>
                        </a:cubicBezTo>
                        <a:cubicBezTo>
                          <a:pt x="3325" y="4948"/>
                          <a:pt x="3334" y="4950"/>
                          <a:pt x="3339" y="4951"/>
                        </a:cubicBezTo>
                        <a:cubicBezTo>
                          <a:pt x="3352" y="4954"/>
                          <a:pt x="3365" y="4955"/>
                          <a:pt x="3379" y="4955"/>
                        </a:cubicBezTo>
                        <a:cubicBezTo>
                          <a:pt x="3386" y="4955"/>
                          <a:pt x="3394" y="4955"/>
                          <a:pt x="3402" y="4955"/>
                        </a:cubicBezTo>
                        <a:cubicBezTo>
                          <a:pt x="3400" y="4957"/>
                          <a:pt x="3401" y="4961"/>
                          <a:pt x="3402" y="4965"/>
                        </a:cubicBezTo>
                        <a:cubicBezTo>
                          <a:pt x="3403" y="4972"/>
                          <a:pt x="3403" y="4972"/>
                          <a:pt x="3403" y="4972"/>
                        </a:cubicBezTo>
                        <a:cubicBezTo>
                          <a:pt x="3406" y="4998"/>
                          <a:pt x="3407" y="5022"/>
                          <a:pt x="3407" y="5042"/>
                        </a:cubicBezTo>
                        <a:cubicBezTo>
                          <a:pt x="3368" y="5046"/>
                          <a:pt x="3331" y="5075"/>
                          <a:pt x="3312" y="5116"/>
                        </a:cubicBezTo>
                        <a:close/>
                        <a:moveTo>
                          <a:pt x="3531" y="4079"/>
                        </a:moveTo>
                        <a:cubicBezTo>
                          <a:pt x="3340" y="4079"/>
                          <a:pt x="3340" y="4079"/>
                          <a:pt x="3340" y="4079"/>
                        </a:cubicBezTo>
                        <a:cubicBezTo>
                          <a:pt x="3341" y="3275"/>
                          <a:pt x="3341" y="3275"/>
                          <a:pt x="3341" y="3275"/>
                        </a:cubicBezTo>
                        <a:cubicBezTo>
                          <a:pt x="3533" y="3277"/>
                          <a:pt x="3533" y="3277"/>
                          <a:pt x="3533" y="3277"/>
                        </a:cubicBezTo>
                        <a:lnTo>
                          <a:pt x="3531" y="4079"/>
                        </a:lnTo>
                        <a:close/>
                        <a:moveTo>
                          <a:pt x="3876" y="6632"/>
                        </a:moveTo>
                        <a:cubicBezTo>
                          <a:pt x="3665" y="6632"/>
                          <a:pt x="3665" y="6632"/>
                          <a:pt x="3665" y="6632"/>
                        </a:cubicBezTo>
                        <a:cubicBezTo>
                          <a:pt x="3667" y="5981"/>
                          <a:pt x="3667" y="5981"/>
                          <a:pt x="3667" y="5981"/>
                        </a:cubicBezTo>
                        <a:cubicBezTo>
                          <a:pt x="3878" y="5983"/>
                          <a:pt x="3878" y="5983"/>
                          <a:pt x="3878" y="5983"/>
                        </a:cubicBezTo>
                        <a:lnTo>
                          <a:pt x="3876" y="6632"/>
                        </a:lnTo>
                        <a:close/>
                        <a:moveTo>
                          <a:pt x="3893" y="5764"/>
                        </a:moveTo>
                        <a:cubicBezTo>
                          <a:pt x="3895" y="4614"/>
                          <a:pt x="3895" y="4614"/>
                          <a:pt x="3895" y="4614"/>
                        </a:cubicBezTo>
                        <a:cubicBezTo>
                          <a:pt x="4133" y="4616"/>
                          <a:pt x="4133" y="4616"/>
                          <a:pt x="4133" y="4616"/>
                        </a:cubicBezTo>
                        <a:cubicBezTo>
                          <a:pt x="4131" y="5764"/>
                          <a:pt x="4131" y="5764"/>
                          <a:pt x="4131" y="5764"/>
                        </a:cubicBezTo>
                        <a:lnTo>
                          <a:pt x="3893" y="5764"/>
                        </a:lnTo>
                        <a:close/>
                        <a:moveTo>
                          <a:pt x="4237" y="6000"/>
                        </a:moveTo>
                        <a:cubicBezTo>
                          <a:pt x="4237" y="6625"/>
                          <a:pt x="4237" y="6625"/>
                          <a:pt x="4237" y="6625"/>
                        </a:cubicBezTo>
                        <a:cubicBezTo>
                          <a:pt x="4027" y="6625"/>
                          <a:pt x="4027" y="6625"/>
                          <a:pt x="4027" y="6625"/>
                        </a:cubicBezTo>
                        <a:cubicBezTo>
                          <a:pt x="4029" y="5974"/>
                          <a:pt x="4029" y="5974"/>
                          <a:pt x="4029" y="5974"/>
                        </a:cubicBezTo>
                        <a:cubicBezTo>
                          <a:pt x="4240" y="5976"/>
                          <a:pt x="4240" y="5976"/>
                          <a:pt x="4240" y="5976"/>
                        </a:cubicBezTo>
                        <a:lnTo>
                          <a:pt x="4237" y="6000"/>
                        </a:lnTo>
                        <a:close/>
                        <a:moveTo>
                          <a:pt x="4300" y="4611"/>
                        </a:moveTo>
                        <a:cubicBezTo>
                          <a:pt x="4538" y="4613"/>
                          <a:pt x="4538" y="4613"/>
                          <a:pt x="4538" y="4613"/>
                        </a:cubicBezTo>
                        <a:cubicBezTo>
                          <a:pt x="4536" y="5761"/>
                          <a:pt x="4536" y="5761"/>
                          <a:pt x="4536" y="5761"/>
                        </a:cubicBezTo>
                        <a:cubicBezTo>
                          <a:pt x="4298" y="5761"/>
                          <a:pt x="4298" y="5761"/>
                          <a:pt x="4298" y="5761"/>
                        </a:cubicBezTo>
                        <a:lnTo>
                          <a:pt x="4300" y="4611"/>
                        </a:lnTo>
                        <a:close/>
                        <a:moveTo>
                          <a:pt x="4590" y="6634"/>
                        </a:moveTo>
                        <a:cubicBezTo>
                          <a:pt x="4379" y="6634"/>
                          <a:pt x="4379" y="6634"/>
                          <a:pt x="4379" y="6634"/>
                        </a:cubicBezTo>
                        <a:cubicBezTo>
                          <a:pt x="4381" y="5983"/>
                          <a:pt x="4381" y="5983"/>
                          <a:pt x="4381" y="5983"/>
                        </a:cubicBezTo>
                        <a:cubicBezTo>
                          <a:pt x="4592" y="5986"/>
                          <a:pt x="4592" y="5986"/>
                          <a:pt x="4592" y="5986"/>
                        </a:cubicBezTo>
                        <a:lnTo>
                          <a:pt x="4590" y="6634"/>
                        </a:lnTo>
                        <a:close/>
                        <a:moveTo>
                          <a:pt x="4616" y="4071"/>
                        </a:moveTo>
                        <a:cubicBezTo>
                          <a:pt x="4462" y="4071"/>
                          <a:pt x="4462" y="4071"/>
                          <a:pt x="4462" y="4071"/>
                        </a:cubicBezTo>
                        <a:cubicBezTo>
                          <a:pt x="4464" y="3280"/>
                          <a:pt x="4464" y="3280"/>
                          <a:pt x="4464" y="3280"/>
                        </a:cubicBezTo>
                        <a:cubicBezTo>
                          <a:pt x="4618" y="3282"/>
                          <a:pt x="4618" y="3282"/>
                          <a:pt x="4618" y="3282"/>
                        </a:cubicBezTo>
                        <a:lnTo>
                          <a:pt x="4616" y="4071"/>
                        </a:lnTo>
                        <a:close/>
                        <a:moveTo>
                          <a:pt x="4682" y="4605"/>
                        </a:moveTo>
                        <a:cubicBezTo>
                          <a:pt x="4921" y="4607"/>
                          <a:pt x="4921" y="4607"/>
                          <a:pt x="4921" y="4607"/>
                        </a:cubicBezTo>
                        <a:cubicBezTo>
                          <a:pt x="4919" y="4617"/>
                          <a:pt x="4919" y="4617"/>
                          <a:pt x="4919" y="4617"/>
                        </a:cubicBezTo>
                        <a:cubicBezTo>
                          <a:pt x="4919" y="5755"/>
                          <a:pt x="4919" y="5755"/>
                          <a:pt x="4919" y="5755"/>
                        </a:cubicBezTo>
                        <a:cubicBezTo>
                          <a:pt x="4681" y="5754"/>
                          <a:pt x="4681" y="5754"/>
                          <a:pt x="4681" y="5754"/>
                        </a:cubicBezTo>
                        <a:lnTo>
                          <a:pt x="4682" y="4605"/>
                        </a:lnTo>
                        <a:close/>
                        <a:moveTo>
                          <a:pt x="4937" y="6001"/>
                        </a:moveTo>
                        <a:cubicBezTo>
                          <a:pt x="4937" y="6632"/>
                          <a:pt x="4937" y="6632"/>
                          <a:pt x="4937" y="6632"/>
                        </a:cubicBezTo>
                        <a:cubicBezTo>
                          <a:pt x="4727" y="6632"/>
                          <a:pt x="4727" y="6632"/>
                          <a:pt x="4727" y="6632"/>
                        </a:cubicBezTo>
                        <a:cubicBezTo>
                          <a:pt x="4729" y="5981"/>
                          <a:pt x="4729" y="5981"/>
                          <a:pt x="4729" y="5981"/>
                        </a:cubicBezTo>
                        <a:cubicBezTo>
                          <a:pt x="4940" y="5983"/>
                          <a:pt x="4940" y="5983"/>
                          <a:pt x="4940" y="5983"/>
                        </a:cubicBezTo>
                        <a:lnTo>
                          <a:pt x="4937" y="6001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121900" tIns="60933" rIns="121900" bIns="60933" anchor="t" anchorCtr="0">
                    <a:noAutofit/>
                  </a:bodyPr>
                  <a:lstStyle/>
                  <a:p>
                    <a:endParaRPr sz="240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sp>
              <p:nvSpPr>
                <p:cNvPr id="571" name="Google Shape;571;p33"/>
                <p:cNvSpPr/>
                <p:nvPr/>
              </p:nvSpPr>
              <p:spPr>
                <a:xfrm>
                  <a:off x="4883149" y="4785453"/>
                  <a:ext cx="280573" cy="3892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96" h="2769" extrusionOk="0">
                      <a:moveTo>
                        <a:pt x="1920" y="2313"/>
                      </a:moveTo>
                      <a:cubicBezTo>
                        <a:pt x="1913" y="2352"/>
                        <a:pt x="1943" y="2388"/>
                        <a:pt x="1950" y="2428"/>
                      </a:cubicBezTo>
                      <a:cubicBezTo>
                        <a:pt x="1961" y="2493"/>
                        <a:pt x="1902" y="2557"/>
                        <a:pt x="1836" y="2561"/>
                      </a:cubicBezTo>
                      <a:cubicBezTo>
                        <a:pt x="1778" y="2565"/>
                        <a:pt x="1699" y="2541"/>
                        <a:pt x="1676" y="2595"/>
                      </a:cubicBezTo>
                      <a:cubicBezTo>
                        <a:pt x="1660" y="2631"/>
                        <a:pt x="1690" y="2670"/>
                        <a:pt x="1697" y="2709"/>
                      </a:cubicBezTo>
                      <a:cubicBezTo>
                        <a:pt x="1700" y="2730"/>
                        <a:pt x="1695" y="2750"/>
                        <a:pt x="1687" y="2769"/>
                      </a:cubicBezTo>
                      <a:cubicBezTo>
                        <a:pt x="116" y="2769"/>
                        <a:pt x="116" y="2769"/>
                        <a:pt x="116" y="2769"/>
                      </a:cubicBezTo>
                      <a:cubicBezTo>
                        <a:pt x="148" y="2741"/>
                        <a:pt x="174" y="2706"/>
                        <a:pt x="189" y="2666"/>
                      </a:cubicBezTo>
                      <a:cubicBezTo>
                        <a:pt x="194" y="2654"/>
                        <a:pt x="197" y="2639"/>
                        <a:pt x="189" y="2628"/>
                      </a:cubicBezTo>
                      <a:cubicBezTo>
                        <a:pt x="181" y="2616"/>
                        <a:pt x="164" y="2616"/>
                        <a:pt x="149" y="2617"/>
                      </a:cubicBezTo>
                      <a:cubicBezTo>
                        <a:pt x="105" y="2621"/>
                        <a:pt x="45" y="2611"/>
                        <a:pt x="42" y="2567"/>
                      </a:cubicBezTo>
                      <a:cubicBezTo>
                        <a:pt x="39" y="2528"/>
                        <a:pt x="84" y="2507"/>
                        <a:pt x="121" y="2496"/>
                      </a:cubicBezTo>
                      <a:cubicBezTo>
                        <a:pt x="157" y="2484"/>
                        <a:pt x="201" y="2458"/>
                        <a:pt x="193" y="2420"/>
                      </a:cubicBezTo>
                      <a:cubicBezTo>
                        <a:pt x="180" y="2366"/>
                        <a:pt x="95" y="2391"/>
                        <a:pt x="47" y="2365"/>
                      </a:cubicBezTo>
                      <a:cubicBezTo>
                        <a:pt x="0" y="2339"/>
                        <a:pt x="0" y="2272"/>
                        <a:pt x="13" y="2220"/>
                      </a:cubicBezTo>
                      <a:cubicBezTo>
                        <a:pt x="24" y="2177"/>
                        <a:pt x="44" y="2130"/>
                        <a:pt x="86" y="2116"/>
                      </a:cubicBezTo>
                      <a:cubicBezTo>
                        <a:pt x="128" y="2101"/>
                        <a:pt x="173" y="2126"/>
                        <a:pt x="214" y="2143"/>
                      </a:cubicBezTo>
                      <a:cubicBezTo>
                        <a:pt x="255" y="2160"/>
                        <a:pt x="311" y="2166"/>
                        <a:pt x="336" y="2128"/>
                      </a:cubicBezTo>
                      <a:cubicBezTo>
                        <a:pt x="374" y="2070"/>
                        <a:pt x="283" y="1996"/>
                        <a:pt x="305" y="1929"/>
                      </a:cubicBezTo>
                      <a:cubicBezTo>
                        <a:pt x="315" y="1899"/>
                        <a:pt x="347" y="1877"/>
                        <a:pt x="347" y="1845"/>
                      </a:cubicBezTo>
                      <a:cubicBezTo>
                        <a:pt x="346" y="1816"/>
                        <a:pt x="318" y="1795"/>
                        <a:pt x="299" y="1773"/>
                      </a:cubicBezTo>
                      <a:cubicBezTo>
                        <a:pt x="275" y="1746"/>
                        <a:pt x="262" y="1707"/>
                        <a:pt x="273" y="1672"/>
                      </a:cubicBezTo>
                      <a:cubicBezTo>
                        <a:pt x="284" y="1638"/>
                        <a:pt x="324" y="1612"/>
                        <a:pt x="358" y="1624"/>
                      </a:cubicBezTo>
                      <a:cubicBezTo>
                        <a:pt x="382" y="1633"/>
                        <a:pt x="404" y="1658"/>
                        <a:pt x="429" y="1651"/>
                      </a:cubicBezTo>
                      <a:cubicBezTo>
                        <a:pt x="457" y="1643"/>
                        <a:pt x="460" y="1604"/>
                        <a:pt x="481" y="1585"/>
                      </a:cubicBezTo>
                      <a:cubicBezTo>
                        <a:pt x="517" y="1553"/>
                        <a:pt x="569" y="1590"/>
                        <a:pt x="604" y="1622"/>
                      </a:cubicBezTo>
                      <a:cubicBezTo>
                        <a:pt x="639" y="1653"/>
                        <a:pt x="707" y="1673"/>
                        <a:pt x="723" y="1629"/>
                      </a:cubicBezTo>
                      <a:cubicBezTo>
                        <a:pt x="740" y="1586"/>
                        <a:pt x="681" y="1557"/>
                        <a:pt x="637" y="1542"/>
                      </a:cubicBezTo>
                      <a:cubicBezTo>
                        <a:pt x="557" y="1514"/>
                        <a:pt x="486" y="1460"/>
                        <a:pt x="438" y="1390"/>
                      </a:cubicBezTo>
                      <a:cubicBezTo>
                        <a:pt x="413" y="1353"/>
                        <a:pt x="396" y="1299"/>
                        <a:pt x="428" y="1268"/>
                      </a:cubicBezTo>
                      <a:cubicBezTo>
                        <a:pt x="451" y="1244"/>
                        <a:pt x="490" y="1246"/>
                        <a:pt x="523" y="1245"/>
                      </a:cubicBezTo>
                      <a:cubicBezTo>
                        <a:pt x="556" y="1245"/>
                        <a:pt x="597" y="1233"/>
                        <a:pt x="604" y="1200"/>
                      </a:cubicBezTo>
                      <a:cubicBezTo>
                        <a:pt x="608" y="1178"/>
                        <a:pt x="594" y="1155"/>
                        <a:pt x="596" y="1132"/>
                      </a:cubicBezTo>
                      <a:cubicBezTo>
                        <a:pt x="601" y="1090"/>
                        <a:pt x="653" y="1074"/>
                        <a:pt x="695" y="1074"/>
                      </a:cubicBezTo>
                      <a:cubicBezTo>
                        <a:pt x="738" y="1073"/>
                        <a:pt x="787" y="1076"/>
                        <a:pt x="813" y="1043"/>
                      </a:cubicBezTo>
                      <a:cubicBezTo>
                        <a:pt x="819" y="994"/>
                        <a:pt x="761" y="974"/>
                        <a:pt x="713" y="961"/>
                      </a:cubicBezTo>
                      <a:cubicBezTo>
                        <a:pt x="676" y="951"/>
                        <a:pt x="639" y="941"/>
                        <a:pt x="603" y="930"/>
                      </a:cubicBezTo>
                      <a:cubicBezTo>
                        <a:pt x="584" y="925"/>
                        <a:pt x="564" y="918"/>
                        <a:pt x="555" y="901"/>
                      </a:cubicBezTo>
                      <a:cubicBezTo>
                        <a:pt x="536" y="864"/>
                        <a:pt x="591" y="832"/>
                        <a:pt x="633" y="828"/>
                      </a:cubicBezTo>
                      <a:cubicBezTo>
                        <a:pt x="703" y="820"/>
                        <a:pt x="775" y="822"/>
                        <a:pt x="845" y="834"/>
                      </a:cubicBezTo>
                      <a:cubicBezTo>
                        <a:pt x="857" y="836"/>
                        <a:pt x="869" y="838"/>
                        <a:pt x="880" y="834"/>
                      </a:cubicBezTo>
                      <a:cubicBezTo>
                        <a:pt x="908" y="822"/>
                        <a:pt x="902" y="777"/>
                        <a:pt x="877" y="760"/>
                      </a:cubicBezTo>
                      <a:cubicBezTo>
                        <a:pt x="852" y="744"/>
                        <a:pt x="819" y="746"/>
                        <a:pt x="789" y="747"/>
                      </a:cubicBezTo>
                      <a:cubicBezTo>
                        <a:pt x="751" y="748"/>
                        <a:pt x="710" y="743"/>
                        <a:pt x="684" y="716"/>
                      </a:cubicBezTo>
                      <a:cubicBezTo>
                        <a:pt x="658" y="689"/>
                        <a:pt x="661" y="634"/>
                        <a:pt x="696" y="622"/>
                      </a:cubicBezTo>
                      <a:cubicBezTo>
                        <a:pt x="712" y="617"/>
                        <a:pt x="731" y="621"/>
                        <a:pt x="744" y="611"/>
                      </a:cubicBezTo>
                      <a:cubicBezTo>
                        <a:pt x="766" y="596"/>
                        <a:pt x="755" y="561"/>
                        <a:pt x="737" y="542"/>
                      </a:cubicBezTo>
                      <a:cubicBezTo>
                        <a:pt x="719" y="522"/>
                        <a:pt x="695" y="505"/>
                        <a:pt x="692" y="479"/>
                      </a:cubicBezTo>
                      <a:cubicBezTo>
                        <a:pt x="736" y="438"/>
                        <a:pt x="826" y="486"/>
                        <a:pt x="858" y="435"/>
                      </a:cubicBezTo>
                      <a:cubicBezTo>
                        <a:pt x="883" y="397"/>
                        <a:pt x="840" y="350"/>
                        <a:pt x="801" y="326"/>
                      </a:cubicBezTo>
                      <a:cubicBezTo>
                        <a:pt x="762" y="302"/>
                        <a:pt x="716" y="265"/>
                        <a:pt x="731" y="221"/>
                      </a:cubicBezTo>
                      <a:cubicBezTo>
                        <a:pt x="745" y="179"/>
                        <a:pt x="804" y="177"/>
                        <a:pt x="849" y="184"/>
                      </a:cubicBezTo>
                      <a:cubicBezTo>
                        <a:pt x="849" y="124"/>
                        <a:pt x="861" y="54"/>
                        <a:pt x="913" y="24"/>
                      </a:cubicBezTo>
                      <a:cubicBezTo>
                        <a:pt x="955" y="0"/>
                        <a:pt x="1008" y="11"/>
                        <a:pt x="1055" y="23"/>
                      </a:cubicBezTo>
                      <a:cubicBezTo>
                        <a:pt x="1096" y="33"/>
                        <a:pt x="1139" y="45"/>
                        <a:pt x="1169" y="75"/>
                      </a:cubicBezTo>
                      <a:cubicBezTo>
                        <a:pt x="1199" y="104"/>
                        <a:pt x="1209" y="158"/>
                        <a:pt x="1179" y="188"/>
                      </a:cubicBezTo>
                      <a:cubicBezTo>
                        <a:pt x="1146" y="220"/>
                        <a:pt x="1073" y="220"/>
                        <a:pt x="1073" y="266"/>
                      </a:cubicBezTo>
                      <a:cubicBezTo>
                        <a:pt x="1073" y="300"/>
                        <a:pt x="1116" y="314"/>
                        <a:pt x="1147" y="328"/>
                      </a:cubicBezTo>
                      <a:cubicBezTo>
                        <a:pt x="1178" y="343"/>
                        <a:pt x="1199" y="395"/>
                        <a:pt x="1166" y="404"/>
                      </a:cubicBezTo>
                      <a:cubicBezTo>
                        <a:pt x="1201" y="398"/>
                        <a:pt x="1240" y="392"/>
                        <a:pt x="1271" y="411"/>
                      </a:cubicBezTo>
                      <a:cubicBezTo>
                        <a:pt x="1301" y="430"/>
                        <a:pt x="1307" y="485"/>
                        <a:pt x="1274" y="498"/>
                      </a:cubicBezTo>
                      <a:cubicBezTo>
                        <a:pt x="1304" y="498"/>
                        <a:pt x="1336" y="498"/>
                        <a:pt x="1362" y="512"/>
                      </a:cubicBezTo>
                      <a:cubicBezTo>
                        <a:pt x="1389" y="527"/>
                        <a:pt x="1407" y="560"/>
                        <a:pt x="1394" y="588"/>
                      </a:cubicBezTo>
                      <a:cubicBezTo>
                        <a:pt x="1378" y="623"/>
                        <a:pt x="1318" y="635"/>
                        <a:pt x="1322" y="674"/>
                      </a:cubicBezTo>
                      <a:cubicBezTo>
                        <a:pt x="1399" y="693"/>
                        <a:pt x="1437" y="801"/>
                        <a:pt x="1389" y="864"/>
                      </a:cubicBezTo>
                      <a:cubicBezTo>
                        <a:pt x="1433" y="865"/>
                        <a:pt x="1480" y="872"/>
                        <a:pt x="1515" y="899"/>
                      </a:cubicBezTo>
                      <a:cubicBezTo>
                        <a:pt x="1551" y="926"/>
                        <a:pt x="1570" y="978"/>
                        <a:pt x="1548" y="1017"/>
                      </a:cubicBezTo>
                      <a:cubicBezTo>
                        <a:pt x="1534" y="1042"/>
                        <a:pt x="1505" y="1057"/>
                        <a:pt x="1494" y="1084"/>
                      </a:cubicBezTo>
                      <a:cubicBezTo>
                        <a:pt x="1479" y="1122"/>
                        <a:pt x="1508" y="1165"/>
                        <a:pt x="1543" y="1185"/>
                      </a:cubicBezTo>
                      <a:cubicBezTo>
                        <a:pt x="1579" y="1205"/>
                        <a:pt x="1621" y="1211"/>
                        <a:pt x="1659" y="1227"/>
                      </a:cubicBezTo>
                      <a:cubicBezTo>
                        <a:pt x="1771" y="1273"/>
                        <a:pt x="1831" y="1419"/>
                        <a:pt x="1783" y="1532"/>
                      </a:cubicBezTo>
                      <a:cubicBezTo>
                        <a:pt x="1774" y="1551"/>
                        <a:pt x="1762" y="1571"/>
                        <a:pt x="1743" y="1581"/>
                      </a:cubicBezTo>
                      <a:cubicBezTo>
                        <a:pt x="1722" y="1592"/>
                        <a:pt x="1694" y="1591"/>
                        <a:pt x="1677" y="1608"/>
                      </a:cubicBezTo>
                      <a:cubicBezTo>
                        <a:pt x="1656" y="1630"/>
                        <a:pt x="1666" y="1668"/>
                        <a:pt x="1689" y="1688"/>
                      </a:cubicBezTo>
                      <a:cubicBezTo>
                        <a:pt x="1712" y="1707"/>
                        <a:pt x="1743" y="1713"/>
                        <a:pt x="1773" y="1719"/>
                      </a:cubicBezTo>
                      <a:cubicBezTo>
                        <a:pt x="1810" y="1727"/>
                        <a:pt x="1849" y="1737"/>
                        <a:pt x="1877" y="1763"/>
                      </a:cubicBezTo>
                      <a:cubicBezTo>
                        <a:pt x="1905" y="1789"/>
                        <a:pt x="1917" y="1836"/>
                        <a:pt x="1895" y="1867"/>
                      </a:cubicBezTo>
                      <a:cubicBezTo>
                        <a:pt x="1884" y="1882"/>
                        <a:pt x="1865" y="1892"/>
                        <a:pt x="1854" y="1907"/>
                      </a:cubicBezTo>
                      <a:cubicBezTo>
                        <a:pt x="1819" y="1954"/>
                        <a:pt x="1859" y="2019"/>
                        <a:pt x="1902" y="2059"/>
                      </a:cubicBezTo>
                      <a:cubicBezTo>
                        <a:pt x="1944" y="2099"/>
                        <a:pt x="1996" y="2149"/>
                        <a:pt x="1980" y="2205"/>
                      </a:cubicBezTo>
                      <a:cubicBezTo>
                        <a:pt x="1969" y="2245"/>
                        <a:pt x="1926" y="2272"/>
                        <a:pt x="1920" y="2313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121900" tIns="60933" rIns="121900" bIns="60933" anchor="t" anchorCtr="0">
                  <a:noAutofit/>
                </a:bodyPr>
                <a:lstStyle/>
                <a:p>
                  <a:endParaRPr sz="240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</p:grpSp>
      <p:grpSp>
        <p:nvGrpSpPr>
          <p:cNvPr id="6" name="Group 24">
            <a:extLst>
              <a:ext uri="{FF2B5EF4-FFF2-40B4-BE49-F238E27FC236}">
                <a16:creationId xmlns:a16="http://schemas.microsoft.com/office/drawing/2014/main" id="{C84249BE-A554-B467-8014-8814B1E14B7A}"/>
              </a:ext>
            </a:extLst>
          </p:cNvPr>
          <p:cNvGrpSpPr/>
          <p:nvPr/>
        </p:nvGrpSpPr>
        <p:grpSpPr>
          <a:xfrm>
            <a:off x="6446452" y="284362"/>
            <a:ext cx="5325463" cy="3071209"/>
            <a:chOff x="597315" y="30884"/>
            <a:chExt cx="4907658" cy="2740466"/>
          </a:xfrm>
        </p:grpSpPr>
        <p:grpSp>
          <p:nvGrpSpPr>
            <p:cNvPr id="7" name="Group 20">
              <a:extLst>
                <a:ext uri="{FF2B5EF4-FFF2-40B4-BE49-F238E27FC236}">
                  <a16:creationId xmlns:a16="http://schemas.microsoft.com/office/drawing/2014/main" id="{F2FC5A56-B39B-35E3-97C8-A5A7DDEFCCCC}"/>
                </a:ext>
              </a:extLst>
            </p:cNvPr>
            <p:cNvGrpSpPr/>
            <p:nvPr/>
          </p:nvGrpSpPr>
          <p:grpSpPr>
            <a:xfrm>
              <a:off x="597315" y="30884"/>
              <a:ext cx="4907658" cy="2740466"/>
              <a:chOff x="597315" y="30884"/>
              <a:chExt cx="4907658" cy="2740466"/>
            </a:xfrm>
          </p:grpSpPr>
          <p:cxnSp>
            <p:nvCxnSpPr>
              <p:cNvPr id="11" name="Straight Connector 15">
                <a:extLst>
                  <a:ext uri="{FF2B5EF4-FFF2-40B4-BE49-F238E27FC236}">
                    <a16:creationId xmlns:a16="http://schemas.microsoft.com/office/drawing/2014/main" id="{BA92CE95-6A3C-CFFB-76C8-35677A1AEDF8}"/>
                  </a:ext>
                </a:extLst>
              </p:cNvPr>
              <p:cNvCxnSpPr/>
              <p:nvPr/>
            </p:nvCxnSpPr>
            <p:spPr>
              <a:xfrm>
                <a:off x="597315" y="296594"/>
                <a:ext cx="4907658" cy="0"/>
              </a:xfrm>
              <a:prstGeom prst="straightConnector1">
                <a:avLst/>
              </a:prstGeom>
              <a:noFill/>
              <a:ln w="38103" cap="flat">
                <a:solidFill>
                  <a:srgbClr val="FF7CAC"/>
                </a:solidFill>
                <a:prstDash val="solid"/>
                <a:miter/>
              </a:ln>
            </p:spPr>
          </p:cxnSp>
          <p:cxnSp>
            <p:nvCxnSpPr>
              <p:cNvPr id="12" name="Straight Connector 19">
                <a:extLst>
                  <a:ext uri="{FF2B5EF4-FFF2-40B4-BE49-F238E27FC236}">
                    <a16:creationId xmlns:a16="http://schemas.microsoft.com/office/drawing/2014/main" id="{03658ED5-E0B5-D539-8488-790F47B393B4}"/>
                  </a:ext>
                </a:extLst>
              </p:cNvPr>
              <p:cNvCxnSpPr/>
              <p:nvPr/>
            </p:nvCxnSpPr>
            <p:spPr>
              <a:xfrm flipV="1">
                <a:off x="5182541" y="30884"/>
                <a:ext cx="0" cy="2740466"/>
              </a:xfrm>
              <a:prstGeom prst="straightConnector1">
                <a:avLst/>
              </a:prstGeom>
              <a:noFill/>
              <a:ln w="38103" cap="flat">
                <a:solidFill>
                  <a:srgbClr val="FF7CAC"/>
                </a:solidFill>
                <a:prstDash val="solid"/>
                <a:miter/>
              </a:ln>
            </p:spPr>
          </p:cxnSp>
        </p:grpSp>
        <p:grpSp>
          <p:nvGrpSpPr>
            <p:cNvPr id="8" name="Group 22">
              <a:extLst>
                <a:ext uri="{FF2B5EF4-FFF2-40B4-BE49-F238E27FC236}">
                  <a16:creationId xmlns:a16="http://schemas.microsoft.com/office/drawing/2014/main" id="{51D4F781-98F7-B706-5EBD-63B92D3868A7}"/>
                </a:ext>
              </a:extLst>
            </p:cNvPr>
            <p:cNvGrpSpPr/>
            <p:nvPr/>
          </p:nvGrpSpPr>
          <p:grpSpPr>
            <a:xfrm>
              <a:off x="904204" y="487512"/>
              <a:ext cx="4421526" cy="2256784"/>
              <a:chOff x="904204" y="487512"/>
              <a:chExt cx="4421526" cy="2256784"/>
            </a:xfrm>
          </p:grpSpPr>
          <p:sp>
            <p:nvSpPr>
              <p:cNvPr id="9" name="TextBox 3">
                <a:extLst>
                  <a:ext uri="{FF2B5EF4-FFF2-40B4-BE49-F238E27FC236}">
                    <a16:creationId xmlns:a16="http://schemas.microsoft.com/office/drawing/2014/main" id="{32BE45AB-E2C9-D7F1-4FFA-BC007FF828F3}"/>
                  </a:ext>
                </a:extLst>
              </p:cNvPr>
              <p:cNvSpPr txBox="1"/>
              <p:nvPr/>
            </p:nvSpPr>
            <p:spPr>
              <a:xfrm>
                <a:off x="904204" y="1359301"/>
                <a:ext cx="4421526" cy="1384995"/>
              </a:xfrm>
              <a:prstGeom prst="rect">
                <a:avLst/>
              </a:prstGeom>
              <a:noFill/>
              <a:ln cap="flat">
                <a:noFill/>
              </a:ln>
            </p:spPr>
            <p:txBody>
              <a:bodyPr vert="horz" wrap="square" lIns="91440" tIns="45720" rIns="91440" bIns="45720" anchor="t" anchorCtr="0" compatLnSpc="1">
                <a:sp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US" sz="28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ROM1BFR02 </a:t>
                </a:r>
                <a:endParaRPr lang="sk-SK" sz="2800" b="0" i="0" u="none" strike="noStrike" kern="1200" cap="none" spc="0" baseline="0" dirty="0">
                  <a:solidFill>
                    <a:srgbClr val="000000"/>
                  </a:solidFill>
                  <a:uFillTx/>
                  <a:latin typeface="Abadi" pitchFamily="34"/>
                  <a:ea typeface="맑은 고딕" pitchFamily="34"/>
                  <a:cs typeface="Arial" pitchFamily="34"/>
                </a:endParaRPr>
              </a:p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US" sz="2800" b="0" i="0" u="none" strike="noStrike" kern="1200" cap="none" spc="0" baseline="0" dirty="0" err="1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Francouzština</a:t>
                </a:r>
                <a:r>
                  <a:rPr lang="en-US" sz="28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 I</a:t>
                </a:r>
                <a:r>
                  <a:rPr lang="sk-SK" sz="28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I</a:t>
                </a:r>
              </a:p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en-US" sz="28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(pro </a:t>
                </a:r>
                <a:r>
                  <a:rPr lang="en-US" sz="2800" b="0" i="0" u="none" strike="noStrike" kern="1200" cap="none" spc="0" baseline="0" dirty="0" err="1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nefrancouzštináře</a:t>
                </a:r>
                <a:r>
                  <a:rPr lang="en-US" sz="2800" b="0" i="0" u="none" strike="noStrike" kern="1200" cap="none" spc="0" baseline="0" dirty="0">
                    <a:solidFill>
                      <a:srgbClr val="000000"/>
                    </a:solidFill>
                    <a:uFillTx/>
                    <a:latin typeface="Abadi" pitchFamily="34"/>
                    <a:ea typeface="맑은 고딕" pitchFamily="34"/>
                    <a:cs typeface="Arial" pitchFamily="34"/>
                  </a:rPr>
                  <a:t>)</a:t>
                </a:r>
              </a:p>
            </p:txBody>
          </p:sp>
          <p:pic>
            <p:nvPicPr>
              <p:cNvPr id="10" name="Picture 2" descr="France ">
                <a:extLst>
                  <a:ext uri="{FF2B5EF4-FFF2-40B4-BE49-F238E27FC236}">
                    <a16:creationId xmlns:a16="http://schemas.microsoft.com/office/drawing/2014/main" id="{23BB5C6A-304E-9BC3-08CA-CA5C2E05876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>
              <a:xfrm>
                <a:off x="904204" y="487512"/>
                <a:ext cx="609603" cy="671553"/>
              </a:xfrm>
              <a:prstGeom prst="rect">
                <a:avLst/>
              </a:prstGeom>
              <a:noFill/>
              <a:ln cap="flat">
                <a:noFill/>
              </a:ln>
            </p:spPr>
          </p:pic>
        </p:grpSp>
      </p:grpSp>
      <p:sp>
        <p:nvSpPr>
          <p:cNvPr id="13" name="BlokTextu 2">
            <a:extLst>
              <a:ext uri="{FF2B5EF4-FFF2-40B4-BE49-F238E27FC236}">
                <a16:creationId xmlns:a16="http://schemas.microsoft.com/office/drawing/2014/main" id="{7B4A93D5-4277-A6A5-8CB7-6C69B26C20A3}"/>
              </a:ext>
            </a:extLst>
          </p:cNvPr>
          <p:cNvSpPr txBox="1"/>
          <p:nvPr/>
        </p:nvSpPr>
        <p:spPr>
          <a:xfrm>
            <a:off x="1635820" y="1883126"/>
            <a:ext cx="3022785" cy="107721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3600" b="1" i="0" u="sng" strike="noStrike" kern="1200" cap="none" spc="0" baseline="0" dirty="0">
                <a:solidFill>
                  <a:srgbClr val="0000FF"/>
                </a:solidFill>
                <a:uFillTx/>
                <a:latin typeface="Arial Black" pitchFamily="34"/>
                <a:cs typeface="Aharoni" pitchFamily="2"/>
              </a:rPr>
              <a:t>LEÇON </a:t>
            </a:r>
            <a:r>
              <a:rPr lang="sk-SK" sz="3600" b="1" u="sng" kern="0" dirty="0">
                <a:solidFill>
                  <a:srgbClr val="0000FF"/>
                </a:solidFill>
                <a:latin typeface="Arial Black" pitchFamily="34"/>
                <a:cs typeface="Aharoni" pitchFamily="2"/>
              </a:rPr>
              <a:t>4</a:t>
            </a:r>
            <a:endParaRPr lang="fr-FR" sz="3600" b="1" i="0" u="sng" strike="noStrike" kern="1200" cap="none" spc="0" baseline="0" dirty="0">
              <a:solidFill>
                <a:srgbClr val="0000FF"/>
              </a:solidFill>
              <a:uFillTx/>
              <a:latin typeface="Arial Black" pitchFamily="34"/>
              <a:cs typeface="Aharoni" pitchFamily="2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2800" b="0" i="0" u="none" strike="noStrike" kern="1200" cap="none" spc="0" baseline="0" dirty="0">
              <a:solidFill>
                <a:srgbClr val="000000"/>
              </a:solidFill>
              <a:uFillTx/>
              <a:latin typeface="Abadi" pitchFamily="3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QUESTION</a:t>
            </a:r>
            <a:endParaRPr lang="fr-FR" sz="4800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3592"/>
            <a:ext cx="10515600" cy="4351338"/>
          </a:xfrm>
        </p:spPr>
        <p:txBody>
          <a:bodyPr>
            <a:noAutofit/>
          </a:bodyPr>
          <a:lstStyle/>
          <a:p>
            <a:r>
              <a:rPr lang="sk-SK" sz="3000" dirty="0" err="1">
                <a:latin typeface="Abadi" panose="020B0604020104020204" pitchFamily="34" charset="0"/>
              </a:rPr>
              <a:t>quatre</a:t>
            </a:r>
            <a:r>
              <a:rPr lang="fr-FR" sz="3000" dirty="0">
                <a:latin typeface="Abadi" panose="020B0604020104020204" pitchFamily="34" charset="0"/>
              </a:rPr>
              <a:t> manières de poser une question </a:t>
            </a:r>
            <a:r>
              <a:rPr lang="sk-SK" sz="3000" dirty="0">
                <a:latin typeface="Abadi" panose="020B0604020104020204" pitchFamily="34" charset="0"/>
              </a:rPr>
              <a:t>: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b="1" u="sng" dirty="0">
                <a:latin typeface="Abadi" panose="020B0604020104020204" pitchFamily="34" charset="0"/>
              </a:rPr>
              <a:t>1) </a:t>
            </a:r>
            <a:r>
              <a:rPr lang="sk-SK" sz="3000" b="1" u="sng" dirty="0" err="1">
                <a:latin typeface="Abadi" panose="020B0604020104020204" pitchFamily="34" charset="0"/>
              </a:rPr>
              <a:t>intonation</a:t>
            </a:r>
            <a:r>
              <a:rPr lang="sk-SK" sz="3000" b="1" u="sng" dirty="0">
                <a:latin typeface="Abadi" panose="020B0604020104020204" pitchFamily="34" charset="0"/>
              </a:rPr>
              <a:t> </a:t>
            </a:r>
            <a:r>
              <a:rPr lang="sk-SK" sz="3000" dirty="0">
                <a:latin typeface="Abadi" panose="020B0604020104020204" pitchFamily="34" charset="0"/>
              </a:rPr>
              <a:t>: </a:t>
            </a:r>
            <a:r>
              <a:rPr lang="sk-SK" sz="3000" i="1" dirty="0" err="1">
                <a:latin typeface="Abadi" panose="020B0604020104020204" pitchFamily="34" charset="0"/>
              </a:rPr>
              <a:t>Vous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parlez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français</a:t>
            </a:r>
            <a:r>
              <a:rPr lang="sk-SK" sz="3000" i="1" dirty="0">
                <a:latin typeface="Abadi" panose="020B0604020104020204" pitchFamily="34" charset="0"/>
              </a:rPr>
              <a:t> ?</a:t>
            </a:r>
          </a:p>
          <a:p>
            <a:pPr marL="0" indent="0">
              <a:buNone/>
            </a:pPr>
            <a:r>
              <a:rPr lang="sk-SK" sz="3000" b="1" u="sng" dirty="0">
                <a:latin typeface="Abadi" panose="020B0604020104020204" pitchFamily="34" charset="0"/>
              </a:rPr>
              <a:t>2) </a:t>
            </a:r>
            <a:r>
              <a:rPr lang="sk-SK" sz="3000" b="1" u="sng" dirty="0" err="1">
                <a:latin typeface="Abadi" panose="020B0604020104020204" pitchFamily="34" charset="0"/>
              </a:rPr>
              <a:t>Est-ce</a:t>
            </a:r>
            <a:r>
              <a:rPr lang="sk-SK" sz="3000" b="1" u="sng" dirty="0">
                <a:latin typeface="Abadi" panose="020B0604020104020204" pitchFamily="34" charset="0"/>
              </a:rPr>
              <a:t> </a:t>
            </a:r>
            <a:r>
              <a:rPr lang="sk-SK" sz="3000" b="1" u="sng" dirty="0" err="1">
                <a:latin typeface="Abadi" panose="020B0604020104020204" pitchFamily="34" charset="0"/>
              </a:rPr>
              <a:t>que</a:t>
            </a:r>
            <a:r>
              <a:rPr lang="sk-SK" sz="3000" dirty="0">
                <a:latin typeface="Abadi" panose="020B0604020104020204" pitchFamily="34" charset="0"/>
              </a:rPr>
              <a:t> : 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Est-ce</a:t>
            </a:r>
            <a:r>
              <a:rPr lang="sk-SK" sz="3000" b="1" i="1" dirty="0">
                <a:solidFill>
                  <a:srgbClr val="0000FF"/>
                </a:solidFill>
                <a:latin typeface="Abadi" panose="020B0604020104020204" pitchFamily="34" charset="0"/>
              </a:rPr>
              <a:t> 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que</a:t>
            </a:r>
            <a:r>
              <a:rPr lang="sk-SK" sz="3000" b="1" i="1" dirty="0">
                <a:solidFill>
                  <a:srgbClr val="0000FF"/>
                </a:solidFill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vous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parlez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français</a:t>
            </a:r>
            <a:r>
              <a:rPr lang="sk-SK" sz="3000" i="1" dirty="0">
                <a:latin typeface="Abadi" panose="020B0604020104020204" pitchFamily="34" charset="0"/>
              </a:rPr>
              <a:t> ?</a:t>
            </a:r>
          </a:p>
          <a:p>
            <a:pPr marL="0" indent="0">
              <a:buNone/>
            </a:pPr>
            <a:r>
              <a:rPr lang="sk-SK" sz="3000" b="1" u="sng" dirty="0">
                <a:latin typeface="Abadi" panose="020B0604020104020204" pitchFamily="34" charset="0"/>
              </a:rPr>
              <a:t>3) </a:t>
            </a:r>
            <a:r>
              <a:rPr lang="sk-SK" sz="3000" b="1" u="sng" dirty="0" err="1">
                <a:latin typeface="Abadi" panose="020B0604020104020204" pitchFamily="34" charset="0"/>
              </a:rPr>
              <a:t>inversion</a:t>
            </a:r>
            <a:r>
              <a:rPr lang="sk-SK" sz="3000" b="1" u="sng" dirty="0">
                <a:latin typeface="Abadi" panose="020B0604020104020204" pitchFamily="34" charset="0"/>
              </a:rPr>
              <a:t> sujet-</a:t>
            </a:r>
            <a:r>
              <a:rPr lang="sk-SK" sz="3000" b="1" u="sng" dirty="0" err="1">
                <a:latin typeface="Abadi" panose="020B0604020104020204" pitchFamily="34" charset="0"/>
              </a:rPr>
              <a:t>verbe</a:t>
            </a:r>
            <a:r>
              <a:rPr lang="sk-SK" sz="3000" b="1" u="sng" dirty="0">
                <a:latin typeface="Abadi" panose="020B0604020104020204" pitchFamily="34" charset="0"/>
              </a:rPr>
              <a:t> </a:t>
            </a:r>
            <a:r>
              <a:rPr lang="sk-SK" sz="3000" dirty="0">
                <a:latin typeface="Abadi" panose="020B0604020104020204" pitchFamily="34" charset="0"/>
              </a:rPr>
              <a:t>: 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Parlez-vous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français</a:t>
            </a:r>
            <a:r>
              <a:rPr lang="sk-SK" sz="3000" i="1" dirty="0">
                <a:latin typeface="Abadi" panose="020B0604020104020204" pitchFamily="34" charset="0"/>
              </a:rPr>
              <a:t> ?</a:t>
            </a:r>
          </a:p>
          <a:p>
            <a:pPr marL="0" indent="0">
              <a:buNone/>
            </a:pPr>
            <a:r>
              <a:rPr lang="sk-SK" sz="3000" b="1" u="sng" dirty="0">
                <a:latin typeface="Abadi" panose="020B0604020104020204" pitchFamily="34" charset="0"/>
              </a:rPr>
              <a:t>4) </a:t>
            </a:r>
            <a:r>
              <a:rPr lang="sk-SK" sz="3000" b="1" u="sng" dirty="0" err="1">
                <a:latin typeface="Abadi" panose="020B0604020104020204" pitchFamily="34" charset="0"/>
              </a:rPr>
              <a:t>mot</a:t>
            </a:r>
            <a:r>
              <a:rPr lang="sk-SK" sz="3000" b="1" u="sng" dirty="0">
                <a:latin typeface="Abadi" panose="020B0604020104020204" pitchFamily="34" charset="0"/>
              </a:rPr>
              <a:t> </a:t>
            </a:r>
            <a:r>
              <a:rPr lang="sk-SK" sz="3000" b="1" u="sng" dirty="0" err="1">
                <a:latin typeface="Abadi" panose="020B0604020104020204" pitchFamily="34" charset="0"/>
              </a:rPr>
              <a:t>interrogatif</a:t>
            </a:r>
            <a:r>
              <a:rPr lang="sk-SK" sz="3000" b="1" u="sng" dirty="0">
                <a:latin typeface="Abadi" panose="020B0604020104020204" pitchFamily="34" charset="0"/>
              </a:rPr>
              <a:t> </a:t>
            </a:r>
            <a:r>
              <a:rPr lang="sk-SK" sz="3000" dirty="0">
                <a:latin typeface="Abadi" panose="020B0604020104020204" pitchFamily="34" charset="0"/>
              </a:rPr>
              <a:t>: </a:t>
            </a:r>
            <a:r>
              <a:rPr lang="sk-SK" sz="3000" b="1" i="1" dirty="0" err="1">
                <a:solidFill>
                  <a:srgbClr val="0000FF"/>
                </a:solidFill>
                <a:latin typeface="Abadi" panose="020B0604020104020204" pitchFamily="34" charset="0"/>
              </a:rPr>
              <a:t>Qui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parle</a:t>
            </a:r>
            <a:r>
              <a:rPr lang="sk-SK" sz="3000" i="1" dirty="0">
                <a:latin typeface="Abadi" panose="020B0604020104020204" pitchFamily="34" charset="0"/>
              </a:rPr>
              <a:t> </a:t>
            </a:r>
            <a:r>
              <a:rPr lang="sk-SK" sz="3000" i="1" dirty="0" err="1">
                <a:latin typeface="Abadi" panose="020B0604020104020204" pitchFamily="34" charset="0"/>
              </a:rPr>
              <a:t>français</a:t>
            </a:r>
            <a:r>
              <a:rPr lang="sk-SK" sz="3000" i="1" dirty="0">
                <a:latin typeface="Abadi" panose="020B0604020104020204" pitchFamily="34" charset="0"/>
              </a:rPr>
              <a:t> ?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                                                  	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75585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027C45-88C0-897E-DD81-AF80FB99EA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2">
            <a:extLst>
              <a:ext uri="{FF2B5EF4-FFF2-40B4-BE49-F238E27FC236}">
                <a16:creationId xmlns:a16="http://schemas.microsoft.com/office/drawing/2014/main" id="{7EC04A58-77D3-E3C3-B25C-8A2B75DC794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sk-SK" sz="4800" u="sng" dirty="0">
                <a:solidFill>
                  <a:srgbClr val="0000FF"/>
                </a:solidFill>
                <a:latin typeface="Arial Black" pitchFamily="34"/>
              </a:rPr>
              <a:t>INVERSION SUJET-VERBE</a:t>
            </a:r>
          </a:p>
        </p:txBody>
      </p:sp>
      <p:sp>
        <p:nvSpPr>
          <p:cNvPr id="3" name="Zástupný objekt pre obsah 3">
            <a:extLst>
              <a:ext uri="{FF2B5EF4-FFF2-40B4-BE49-F238E27FC236}">
                <a16:creationId xmlns:a16="http://schemas.microsoft.com/office/drawing/2014/main" id="{0005ED66-2BA7-D7A7-3F44-7D496F0D66F2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555540"/>
            <a:ext cx="11468875" cy="4937339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sk-SK" sz="3000" dirty="0" err="1">
                <a:latin typeface="Abadi" pitchFamily="34"/>
              </a:rPr>
              <a:t>Vous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aimez</a:t>
            </a:r>
            <a:r>
              <a:rPr lang="sk-SK" sz="3000" dirty="0">
                <a:latin typeface="Abadi" pitchFamily="34"/>
              </a:rPr>
              <a:t> les </a:t>
            </a:r>
            <a:r>
              <a:rPr lang="sk-SK" sz="3000" dirty="0" err="1">
                <a:latin typeface="Abadi" pitchFamily="34"/>
              </a:rPr>
              <a:t>voyages</a:t>
            </a:r>
            <a:r>
              <a:rPr lang="sk-SK" sz="3000" dirty="0">
                <a:latin typeface="Abadi" pitchFamily="34"/>
              </a:rPr>
              <a:t> ?		</a:t>
            </a:r>
            <a:r>
              <a:rPr lang="sk-SK" sz="3000" b="1" dirty="0" err="1">
                <a:solidFill>
                  <a:srgbClr val="0000FF"/>
                </a:solidFill>
                <a:latin typeface="Abadi" pitchFamily="34"/>
              </a:rPr>
              <a:t>Aimez</a:t>
            </a:r>
            <a:r>
              <a:rPr lang="sk-SK" sz="3000" b="1" dirty="0" err="1">
                <a:solidFill>
                  <a:srgbClr val="FF0000"/>
                </a:solidFill>
                <a:latin typeface="Abadi" pitchFamily="34"/>
              </a:rPr>
              <a:t>-</a:t>
            </a:r>
            <a:r>
              <a:rPr lang="sk-SK" sz="3000" b="1" dirty="0" err="1">
                <a:solidFill>
                  <a:srgbClr val="0000FF"/>
                </a:solidFill>
                <a:latin typeface="Abadi" pitchFamily="34"/>
              </a:rPr>
              <a:t>vous</a:t>
            </a:r>
            <a:r>
              <a:rPr lang="sk-SK" sz="3000" dirty="0">
                <a:latin typeface="Abadi" pitchFamily="34"/>
              </a:rPr>
              <a:t> les </a:t>
            </a:r>
            <a:r>
              <a:rPr lang="sk-SK" sz="3000" dirty="0" err="1">
                <a:latin typeface="Abadi" pitchFamily="34"/>
              </a:rPr>
              <a:t>voyages</a:t>
            </a:r>
            <a:r>
              <a:rPr lang="sk-SK" sz="3000" dirty="0">
                <a:latin typeface="Abadi" pitchFamily="34"/>
              </a:rPr>
              <a:t> ?</a:t>
            </a:r>
          </a:p>
          <a:p>
            <a:pPr marL="0" lvl="0" indent="0">
              <a:buNone/>
            </a:pPr>
            <a:endParaRPr lang="sk-SK" sz="3000" dirty="0">
              <a:latin typeface="Abadi" pitchFamily="34"/>
            </a:endParaRPr>
          </a:p>
          <a:p>
            <a:pPr marL="0" lvl="0" indent="0">
              <a:buNone/>
            </a:pPr>
            <a:r>
              <a:rPr lang="sk-SK" sz="3000" dirty="0">
                <a:latin typeface="Abadi" pitchFamily="34"/>
              </a:rPr>
              <a:t>                                                </a:t>
            </a:r>
            <a:r>
              <a:rPr lang="sk-SK" sz="2000" b="1" u="sng" dirty="0">
                <a:solidFill>
                  <a:srgbClr val="FF0000"/>
                </a:solidFill>
                <a:latin typeface="Abadi" pitchFamily="34"/>
              </a:rPr>
              <a:t>3e </a:t>
            </a:r>
            <a:r>
              <a:rPr lang="sk-SK" sz="2000" b="1" u="sng" dirty="0" err="1">
                <a:solidFill>
                  <a:srgbClr val="FF0000"/>
                </a:solidFill>
                <a:latin typeface="Abadi" pitchFamily="34"/>
              </a:rPr>
              <a:t>personne</a:t>
            </a:r>
            <a:r>
              <a:rPr lang="sk-SK" sz="2000" b="1" u="sng" dirty="0">
                <a:solidFill>
                  <a:srgbClr val="FF0000"/>
                </a:solidFill>
                <a:latin typeface="Abadi" pitchFamily="34"/>
              </a:rPr>
              <a:t> </a:t>
            </a:r>
            <a:r>
              <a:rPr lang="sk-SK" sz="2000" b="1" u="sng" dirty="0" err="1">
                <a:solidFill>
                  <a:srgbClr val="FF0000"/>
                </a:solidFill>
                <a:latin typeface="Abadi" pitchFamily="34"/>
              </a:rPr>
              <a:t>du</a:t>
            </a:r>
            <a:r>
              <a:rPr lang="sk-SK" sz="2000" b="1" u="sng" dirty="0">
                <a:solidFill>
                  <a:srgbClr val="FF0000"/>
                </a:solidFill>
                <a:latin typeface="Abadi" pitchFamily="34"/>
              </a:rPr>
              <a:t> </a:t>
            </a:r>
            <a:r>
              <a:rPr lang="sk-SK" sz="2000" b="1" u="sng" dirty="0" err="1">
                <a:solidFill>
                  <a:srgbClr val="FF0000"/>
                </a:solidFill>
                <a:latin typeface="Abadi" pitchFamily="34"/>
              </a:rPr>
              <a:t>sg</a:t>
            </a:r>
            <a:r>
              <a:rPr lang="sk-SK" sz="2000" b="1" u="sng" dirty="0">
                <a:solidFill>
                  <a:srgbClr val="FF0000"/>
                </a:solidFill>
                <a:latin typeface="Abadi" pitchFamily="34"/>
              </a:rPr>
              <a:t>. !!!</a:t>
            </a:r>
          </a:p>
          <a:p>
            <a:pPr marL="0" indent="0">
              <a:buNone/>
            </a:pPr>
            <a:r>
              <a:rPr lang="sk-SK" sz="3000" b="1" dirty="0" err="1">
                <a:solidFill>
                  <a:srgbClr val="0000FF"/>
                </a:solidFill>
                <a:latin typeface="Abadi" pitchFamily="34"/>
              </a:rPr>
              <a:t>Avez</a:t>
            </a:r>
            <a:r>
              <a:rPr lang="sk-SK" sz="3000" b="1" dirty="0" err="1">
                <a:solidFill>
                  <a:srgbClr val="FF0000"/>
                </a:solidFill>
                <a:latin typeface="Abadi" pitchFamily="34"/>
              </a:rPr>
              <a:t>-</a:t>
            </a:r>
            <a:r>
              <a:rPr lang="sk-SK" sz="3000" b="1" dirty="0" err="1">
                <a:solidFill>
                  <a:srgbClr val="0000FF"/>
                </a:solidFill>
                <a:latin typeface="Abadi" pitchFamily="34"/>
              </a:rPr>
              <a:t>vous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beaucoup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d‘amis</a:t>
            </a:r>
            <a:r>
              <a:rPr lang="sk-SK" sz="3000" dirty="0">
                <a:latin typeface="Abadi" pitchFamily="34"/>
              </a:rPr>
              <a:t> ?	</a:t>
            </a:r>
            <a:r>
              <a:rPr lang="sk-SK" sz="3000" b="1" dirty="0">
                <a:solidFill>
                  <a:srgbClr val="0000FF"/>
                </a:solidFill>
                <a:latin typeface="Abadi" pitchFamily="34"/>
              </a:rPr>
              <a:t>A</a:t>
            </a:r>
            <a:r>
              <a:rPr lang="sk-SK" sz="3000" b="1" dirty="0">
                <a:solidFill>
                  <a:srgbClr val="FF0000"/>
                </a:solidFill>
                <a:latin typeface="Abadi" pitchFamily="34"/>
              </a:rPr>
              <a:t>-t-</a:t>
            </a:r>
            <a:r>
              <a:rPr lang="sk-SK" sz="3000" b="1" dirty="0" err="1">
                <a:solidFill>
                  <a:srgbClr val="0000FF"/>
                </a:solidFill>
                <a:latin typeface="Abadi" pitchFamily="34"/>
              </a:rPr>
              <a:t>il</a:t>
            </a:r>
            <a:r>
              <a:rPr lang="sk-SK" sz="3000" b="1" dirty="0">
                <a:solidFill>
                  <a:srgbClr val="0000FF"/>
                </a:solidFill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beaucoup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d'amis</a:t>
            </a:r>
            <a:r>
              <a:rPr lang="sk-SK" sz="3000" dirty="0">
                <a:latin typeface="Abadi" pitchFamily="34"/>
              </a:rPr>
              <a:t> ?</a:t>
            </a:r>
            <a:br>
              <a:rPr lang="sk-SK" sz="3000" dirty="0">
                <a:latin typeface="Abadi" pitchFamily="34"/>
              </a:rPr>
            </a:br>
            <a:r>
              <a:rPr lang="sk-SK" sz="3000" b="1" dirty="0">
                <a:solidFill>
                  <a:srgbClr val="0000FF"/>
                </a:solidFill>
                <a:latin typeface="Abadi" pitchFamily="34"/>
              </a:rPr>
              <a:t>As</a:t>
            </a:r>
            <a:r>
              <a:rPr lang="sk-SK" sz="3000" b="1" dirty="0">
                <a:solidFill>
                  <a:srgbClr val="FF0000"/>
                </a:solidFill>
                <a:latin typeface="Abadi" pitchFamily="34"/>
              </a:rPr>
              <a:t>-</a:t>
            </a:r>
            <a:r>
              <a:rPr lang="sk-SK" sz="3000" b="1" dirty="0">
                <a:solidFill>
                  <a:srgbClr val="0000FF"/>
                </a:solidFill>
                <a:latin typeface="Abadi" pitchFamily="34"/>
              </a:rPr>
              <a:t>tu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beaucoup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d‘amis</a:t>
            </a:r>
            <a:r>
              <a:rPr lang="sk-SK" sz="3000" dirty="0">
                <a:latin typeface="Abadi" pitchFamily="34"/>
              </a:rPr>
              <a:t> ?		</a:t>
            </a:r>
            <a:r>
              <a:rPr lang="sk-SK" sz="3000" b="1" dirty="0" err="1">
                <a:solidFill>
                  <a:srgbClr val="0000FF"/>
                </a:solidFill>
                <a:latin typeface="Abadi" pitchFamily="34"/>
              </a:rPr>
              <a:t>Peu</a:t>
            </a:r>
            <a:r>
              <a:rPr lang="sk-SK" sz="3000" b="1" dirty="0" err="1">
                <a:solidFill>
                  <a:srgbClr val="FF0000"/>
                </a:solidFill>
                <a:latin typeface="Abadi" pitchFamily="34"/>
              </a:rPr>
              <a:t>t-</a:t>
            </a:r>
            <a:r>
              <a:rPr lang="sk-SK" sz="3000" b="1" dirty="0" err="1">
                <a:solidFill>
                  <a:srgbClr val="0000FF"/>
                </a:solidFill>
                <a:latin typeface="Abadi" pitchFamily="34"/>
              </a:rPr>
              <a:t>il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venir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demain</a:t>
            </a:r>
            <a:r>
              <a:rPr lang="sk-SK" sz="3000" dirty="0">
                <a:latin typeface="Abadi" pitchFamily="34"/>
              </a:rPr>
              <a:t> ?</a:t>
            </a:r>
          </a:p>
          <a:p>
            <a:pPr marL="0" indent="0">
              <a:buNone/>
            </a:pPr>
            <a:endParaRPr lang="sk-SK" sz="3000" dirty="0">
              <a:latin typeface="Abadi" pitchFamily="34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k-SK" sz="3000" dirty="0" err="1">
                <a:latin typeface="Abadi" pitchFamily="34"/>
              </a:rPr>
              <a:t>quand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le</a:t>
            </a:r>
            <a:r>
              <a:rPr lang="sk-SK" sz="3000" dirty="0">
                <a:latin typeface="Abadi" pitchFamily="34"/>
              </a:rPr>
              <a:t> sujet </a:t>
            </a:r>
            <a:r>
              <a:rPr lang="sk-SK" sz="3000" dirty="0" err="1">
                <a:latin typeface="Abadi" pitchFamily="34"/>
              </a:rPr>
              <a:t>est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un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b="1" dirty="0" err="1">
                <a:solidFill>
                  <a:srgbClr val="0000FF"/>
                </a:solidFill>
                <a:latin typeface="Abadi" pitchFamily="34"/>
              </a:rPr>
              <a:t>pronom</a:t>
            </a:r>
            <a:r>
              <a:rPr lang="sk-SK" sz="3000" dirty="0">
                <a:latin typeface="Abadi" pitchFamily="34"/>
              </a:rPr>
              <a:t> :	</a:t>
            </a:r>
            <a:r>
              <a:rPr lang="sk-SK" sz="3000" b="1" dirty="0" err="1">
                <a:solidFill>
                  <a:srgbClr val="0000FF"/>
                </a:solidFill>
                <a:latin typeface="Abadi" pitchFamily="34"/>
              </a:rPr>
              <a:t>Elle</a:t>
            </a:r>
            <a:r>
              <a:rPr lang="sk-SK" sz="3000" dirty="0">
                <a:latin typeface="Abadi" pitchFamily="34"/>
              </a:rPr>
              <a:t> part ?		Part-</a:t>
            </a:r>
            <a:r>
              <a:rPr lang="sk-SK" sz="3000" b="1" dirty="0" err="1">
                <a:solidFill>
                  <a:srgbClr val="0000FF"/>
                </a:solidFill>
                <a:latin typeface="Abadi" pitchFamily="34"/>
              </a:rPr>
              <a:t>elle</a:t>
            </a:r>
            <a:r>
              <a:rPr lang="sk-SK" sz="3000" dirty="0">
                <a:latin typeface="Abadi" pitchFamily="34"/>
              </a:rPr>
              <a:t> 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sz="3000" dirty="0" err="1">
                <a:latin typeface="Abadi" pitchFamily="34"/>
              </a:rPr>
              <a:t>quand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le</a:t>
            </a:r>
            <a:r>
              <a:rPr lang="sk-SK" sz="3000" dirty="0">
                <a:latin typeface="Abadi" pitchFamily="34"/>
              </a:rPr>
              <a:t> sujet </a:t>
            </a:r>
            <a:r>
              <a:rPr lang="sk-SK" sz="3000" dirty="0" err="1">
                <a:latin typeface="Abadi" pitchFamily="34"/>
              </a:rPr>
              <a:t>est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un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b="1" dirty="0" err="1">
                <a:solidFill>
                  <a:srgbClr val="0000FF"/>
                </a:solidFill>
                <a:latin typeface="Abadi" pitchFamily="34"/>
              </a:rPr>
              <a:t>nom</a:t>
            </a:r>
            <a:r>
              <a:rPr lang="sk-SK" sz="3000" dirty="0">
                <a:latin typeface="Abadi" pitchFamily="34"/>
              </a:rPr>
              <a:t> :	</a:t>
            </a:r>
            <a:r>
              <a:rPr lang="sk-SK" sz="3000" b="1" dirty="0" err="1">
                <a:solidFill>
                  <a:srgbClr val="0000FF"/>
                </a:solidFill>
                <a:latin typeface="Abadi" pitchFamily="34"/>
              </a:rPr>
              <a:t>Maman</a:t>
            </a:r>
            <a:r>
              <a:rPr lang="sk-SK" sz="3000" dirty="0">
                <a:latin typeface="Abadi" pitchFamily="34"/>
              </a:rPr>
              <a:t> part ?	</a:t>
            </a:r>
            <a:r>
              <a:rPr lang="sk-SK" sz="3000" b="1" dirty="0" err="1">
                <a:solidFill>
                  <a:srgbClr val="0000FF"/>
                </a:solidFill>
                <a:latin typeface="Abadi" pitchFamily="34"/>
              </a:rPr>
              <a:t>Maman</a:t>
            </a:r>
            <a:r>
              <a:rPr lang="sk-SK" sz="3000" dirty="0">
                <a:latin typeface="Abadi" pitchFamily="34"/>
              </a:rPr>
              <a:t> part-</a:t>
            </a:r>
            <a:r>
              <a:rPr lang="sk-SK" sz="3000" dirty="0" err="1">
                <a:latin typeface="Abadi" pitchFamily="34"/>
              </a:rPr>
              <a:t>elle</a:t>
            </a:r>
            <a:r>
              <a:rPr lang="sk-SK" sz="3000" dirty="0">
                <a:latin typeface="Abadi" pitchFamily="34"/>
              </a:rPr>
              <a:t> ?	</a:t>
            </a:r>
          </a:p>
          <a:p>
            <a:pPr marL="0" lvl="0" indent="0">
              <a:buNone/>
            </a:pPr>
            <a:r>
              <a:rPr lang="sk-SK" sz="3000" dirty="0">
                <a:latin typeface="Abadi" pitchFamily="34"/>
              </a:rPr>
              <a:t>	</a:t>
            </a:r>
            <a:br>
              <a:rPr lang="sk-SK" sz="3000" dirty="0">
                <a:latin typeface="Abadi" pitchFamily="34"/>
              </a:rPr>
            </a:br>
            <a:r>
              <a:rPr lang="sk-SK" sz="3000" dirty="0">
                <a:latin typeface="Abadi" pitchFamily="34"/>
              </a:rPr>
              <a:t>	</a:t>
            </a:r>
          </a:p>
          <a:p>
            <a:pPr marL="0" lvl="0" indent="0">
              <a:buNone/>
            </a:pPr>
            <a:r>
              <a:rPr lang="sk-SK" sz="3000" dirty="0">
                <a:latin typeface="Abadi" pitchFamily="34"/>
              </a:rPr>
              <a:t>	                                               		</a:t>
            </a:r>
            <a:endParaRPr lang="fr-FR" sz="3000" dirty="0">
              <a:latin typeface="Abadi" pitchFamily="34"/>
            </a:endParaRPr>
          </a:p>
        </p:txBody>
      </p:sp>
      <p:grpSp>
        <p:nvGrpSpPr>
          <p:cNvPr id="4" name="Google Shape;542;p52">
            <a:extLst>
              <a:ext uri="{FF2B5EF4-FFF2-40B4-BE49-F238E27FC236}">
                <a16:creationId xmlns:a16="http://schemas.microsoft.com/office/drawing/2014/main" id="{61D14C83-EDC5-5B21-B62E-6E1ECA7AA39A}"/>
              </a:ext>
            </a:extLst>
          </p:cNvPr>
          <p:cNvGrpSpPr/>
          <p:nvPr/>
        </p:nvGrpSpPr>
        <p:grpSpPr>
          <a:xfrm>
            <a:off x="0" y="0"/>
            <a:ext cx="12192005" cy="6857999"/>
            <a:chOff x="0" y="0"/>
            <a:chExt cx="12192005" cy="6857999"/>
          </a:xfrm>
        </p:grpSpPr>
        <p:grpSp>
          <p:nvGrpSpPr>
            <p:cNvPr id="5" name="Google Shape;543;p52">
              <a:extLst>
                <a:ext uri="{FF2B5EF4-FFF2-40B4-BE49-F238E27FC236}">
                  <a16:creationId xmlns:a16="http://schemas.microsoft.com/office/drawing/2014/main" id="{63ED7648-894F-617F-7830-8BFBA9D70FA5}"/>
                </a:ext>
              </a:extLst>
            </p:cNvPr>
            <p:cNvGrpSpPr/>
            <p:nvPr/>
          </p:nvGrpSpPr>
          <p:grpSpPr>
            <a:xfrm>
              <a:off x="0" y="0"/>
              <a:ext cx="1289669" cy="1289669"/>
              <a:chOff x="0" y="0"/>
              <a:chExt cx="1289669" cy="1289669"/>
            </a:xfrm>
          </p:grpSpPr>
          <p:sp>
            <p:nvSpPr>
              <p:cNvPr id="6" name="Google Shape;544;p52">
                <a:extLst>
                  <a:ext uri="{FF2B5EF4-FFF2-40B4-BE49-F238E27FC236}">
                    <a16:creationId xmlns:a16="http://schemas.microsoft.com/office/drawing/2014/main" id="{0FED9F43-447F-7536-CDFA-17877BE4AFB9}"/>
                  </a:ext>
                </a:extLst>
              </p:cNvPr>
              <p:cNvSpPr/>
              <p:nvPr/>
            </p:nvSpPr>
            <p:spPr>
              <a:xfrm>
                <a:off x="0" y="0"/>
                <a:ext cx="1289669" cy="1289669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8690"/>
                  <a:gd name="f4" fmla="val 30598"/>
                  <a:gd name="f5" fmla="*/ f0 1 38690"/>
                  <a:gd name="f6" fmla="*/ f1 1 38690"/>
                  <a:gd name="f7" fmla="+- f3 0 f2"/>
                  <a:gd name="f8" fmla="*/ f7 1 38690"/>
                  <a:gd name="f9" fmla="*/ f2 1 f8"/>
                  <a:gd name="f10" fmla="*/ f3 1 f8"/>
                  <a:gd name="f11" fmla="*/ f9 f5 1"/>
                  <a:gd name="f12" fmla="*/ f10 f5 1"/>
                  <a:gd name="f13" fmla="*/ f10 f6 1"/>
                  <a:gd name="f14" fmla="*/ f9 f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1" t="f14" r="f12" b="f13"/>
                <a:pathLst>
                  <a:path w="38690" h="38690">
                    <a:moveTo>
                      <a:pt x="f4" y="f2"/>
                    </a:moveTo>
                    <a:lnTo>
                      <a:pt x="f2" y="f4"/>
                    </a:lnTo>
                    <a:lnTo>
                      <a:pt x="f2" y="f3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EF3050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7" name="Google Shape;545;p52">
                <a:extLst>
                  <a:ext uri="{FF2B5EF4-FFF2-40B4-BE49-F238E27FC236}">
                    <a16:creationId xmlns:a16="http://schemas.microsoft.com/office/drawing/2014/main" id="{E0AA0CD6-4053-DB5F-EBD8-DF80F5A9C527}"/>
                  </a:ext>
                </a:extLst>
              </p:cNvPr>
              <p:cNvSpPr/>
              <p:nvPr/>
            </p:nvSpPr>
            <p:spPr>
              <a:xfrm>
                <a:off x="0" y="0"/>
                <a:ext cx="757763" cy="757763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2733"/>
                  <a:gd name="f4" fmla="val 14641"/>
                  <a:gd name="f5" fmla="*/ f0 1 22733"/>
                  <a:gd name="f6" fmla="*/ f1 1 22733"/>
                  <a:gd name="f7" fmla="+- f3 0 f2"/>
                  <a:gd name="f8" fmla="*/ f7 1 22733"/>
                  <a:gd name="f9" fmla="*/ f2 1 f8"/>
                  <a:gd name="f10" fmla="*/ f3 1 f8"/>
                  <a:gd name="f11" fmla="*/ f9 f5 1"/>
                  <a:gd name="f12" fmla="*/ f10 f5 1"/>
                  <a:gd name="f13" fmla="*/ f10 f6 1"/>
                  <a:gd name="f14" fmla="*/ f9 f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1" t="f14" r="f12" b="f13"/>
                <a:pathLst>
                  <a:path w="22733" h="22733">
                    <a:moveTo>
                      <a:pt x="f4" y="f2"/>
                    </a:moveTo>
                    <a:lnTo>
                      <a:pt x="f2" y="f4"/>
                    </a:lnTo>
                    <a:lnTo>
                      <a:pt x="f2" y="f3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3C409F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8" name="Google Shape;546;p52">
                <a:extLst>
                  <a:ext uri="{FF2B5EF4-FFF2-40B4-BE49-F238E27FC236}">
                    <a16:creationId xmlns:a16="http://schemas.microsoft.com/office/drawing/2014/main" id="{8AD59620-D203-CFA6-2F95-35A3EC8F6AC1}"/>
                  </a:ext>
                </a:extLst>
              </p:cNvPr>
              <p:cNvSpPr/>
              <p:nvPr/>
            </p:nvSpPr>
            <p:spPr>
              <a:xfrm>
                <a:off x="0" y="0"/>
                <a:ext cx="1023798" cy="1023798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0714"/>
                  <a:gd name="f4" fmla="val 22622"/>
                  <a:gd name="f5" fmla="*/ f0 1 30714"/>
                  <a:gd name="f6" fmla="*/ f1 1 30714"/>
                  <a:gd name="f7" fmla="+- f3 0 f2"/>
                  <a:gd name="f8" fmla="*/ f7 1 30714"/>
                  <a:gd name="f9" fmla="*/ f2 1 f8"/>
                  <a:gd name="f10" fmla="*/ f3 1 f8"/>
                  <a:gd name="f11" fmla="*/ f9 f5 1"/>
                  <a:gd name="f12" fmla="*/ f10 f5 1"/>
                  <a:gd name="f13" fmla="*/ f10 f6 1"/>
                  <a:gd name="f14" fmla="*/ f9 f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1" t="f14" r="f12" b="f13"/>
                <a:pathLst>
                  <a:path w="30714" h="30714">
                    <a:moveTo>
                      <a:pt x="f4" y="f2"/>
                    </a:moveTo>
                    <a:lnTo>
                      <a:pt x="f2" y="f4"/>
                    </a:lnTo>
                    <a:lnTo>
                      <a:pt x="f2" y="f3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F7F8F8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grpSp>
          <p:nvGrpSpPr>
            <p:cNvPr id="9" name="Google Shape;547;p52">
              <a:extLst>
                <a:ext uri="{FF2B5EF4-FFF2-40B4-BE49-F238E27FC236}">
                  <a16:creationId xmlns:a16="http://schemas.microsoft.com/office/drawing/2014/main" id="{4046BC6C-B457-5B20-5EFE-5742810482CA}"/>
                </a:ext>
              </a:extLst>
            </p:cNvPr>
            <p:cNvGrpSpPr/>
            <p:nvPr/>
          </p:nvGrpSpPr>
          <p:grpSpPr>
            <a:xfrm>
              <a:off x="10969928" y="5636096"/>
              <a:ext cx="1222077" cy="1221903"/>
              <a:chOff x="10969928" y="5636096"/>
              <a:chExt cx="1222077" cy="1221903"/>
            </a:xfrm>
          </p:grpSpPr>
          <p:sp>
            <p:nvSpPr>
              <p:cNvPr id="10" name="Google Shape;548;p52">
                <a:extLst>
                  <a:ext uri="{FF2B5EF4-FFF2-40B4-BE49-F238E27FC236}">
                    <a16:creationId xmlns:a16="http://schemas.microsoft.com/office/drawing/2014/main" id="{C6805D62-56E8-3BEB-57B9-75DB22BC1851}"/>
                  </a:ext>
                </a:extLst>
              </p:cNvPr>
              <p:cNvSpPr/>
              <p:nvPr/>
            </p:nvSpPr>
            <p:spPr>
              <a:xfrm>
                <a:off x="11501835" y="6168002"/>
                <a:ext cx="690170" cy="689997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0705"/>
                  <a:gd name="f4" fmla="val 20700"/>
                  <a:gd name="f5" fmla="val 1"/>
                  <a:gd name="f6" fmla="val 8092"/>
                  <a:gd name="f7" fmla="*/ f0 1 20705"/>
                  <a:gd name="f8" fmla="*/ f1 1 20700"/>
                  <a:gd name="f9" fmla="+- f4 0 f2"/>
                  <a:gd name="f10" fmla="+- f3 0 f2"/>
                  <a:gd name="f11" fmla="*/ f10 1 20705"/>
                  <a:gd name="f12" fmla="*/ f9 1 20700"/>
                  <a:gd name="f13" fmla="*/ f2 1 f11"/>
                  <a:gd name="f14" fmla="*/ f3 1 f11"/>
                  <a:gd name="f15" fmla="*/ f2 1 f12"/>
                  <a:gd name="f16" fmla="*/ f4 1 f12"/>
                  <a:gd name="f17" fmla="*/ f13 f7 1"/>
                  <a:gd name="f18" fmla="*/ f14 f7 1"/>
                  <a:gd name="f19" fmla="*/ f16 f8 1"/>
                  <a:gd name="f20" fmla="*/ f15 f8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7" t="f20" r="f18" b="f19"/>
                <a:pathLst>
                  <a:path w="20705" h="20700">
                    <a:moveTo>
                      <a:pt x="f3" y="f2"/>
                    </a:moveTo>
                    <a:lnTo>
                      <a:pt x="f5" y="f4"/>
                    </a:lnTo>
                    <a:lnTo>
                      <a:pt x="f6" y="f4"/>
                    </a:lnTo>
                    <a:lnTo>
                      <a:pt x="f3" y="f6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EF3050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11" name="Google Shape;549;p52">
                <a:extLst>
                  <a:ext uri="{FF2B5EF4-FFF2-40B4-BE49-F238E27FC236}">
                    <a16:creationId xmlns:a16="http://schemas.microsoft.com/office/drawing/2014/main" id="{586AC531-CA61-1253-BB52-0092B63D4621}"/>
                  </a:ext>
                </a:extLst>
              </p:cNvPr>
              <p:cNvSpPr/>
              <p:nvPr/>
            </p:nvSpPr>
            <p:spPr>
              <a:xfrm>
                <a:off x="11235799" y="5901967"/>
                <a:ext cx="956197" cy="956032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8686"/>
                  <a:gd name="f4" fmla="val 28681"/>
                  <a:gd name="f5" fmla="val 1"/>
                  <a:gd name="f6" fmla="val 8097"/>
                  <a:gd name="f7" fmla="val 8092"/>
                  <a:gd name="f8" fmla="*/ f0 1 28686"/>
                  <a:gd name="f9" fmla="*/ f1 1 28681"/>
                  <a:gd name="f10" fmla="+- f4 0 f2"/>
                  <a:gd name="f11" fmla="+- f3 0 f2"/>
                  <a:gd name="f12" fmla="*/ f11 1 28686"/>
                  <a:gd name="f13" fmla="*/ f10 1 28681"/>
                  <a:gd name="f14" fmla="*/ f2 1 f12"/>
                  <a:gd name="f15" fmla="*/ f3 1 f12"/>
                  <a:gd name="f16" fmla="*/ f2 1 f13"/>
                  <a:gd name="f17" fmla="*/ f4 1 f13"/>
                  <a:gd name="f18" fmla="*/ f14 f8 1"/>
                  <a:gd name="f19" fmla="*/ f15 f8 1"/>
                  <a:gd name="f20" fmla="*/ f17 f9 1"/>
                  <a:gd name="f21" fmla="*/ f16 f9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8" t="f21" r="f19" b="f20"/>
                <a:pathLst>
                  <a:path w="28686" h="28681">
                    <a:moveTo>
                      <a:pt x="f3" y="f5"/>
                    </a:moveTo>
                    <a:lnTo>
                      <a:pt x="f5" y="f4"/>
                    </a:lnTo>
                    <a:lnTo>
                      <a:pt x="f6" y="f4"/>
                    </a:lnTo>
                    <a:lnTo>
                      <a:pt x="f3" y="f7"/>
                    </a:lnTo>
                    <a:lnTo>
                      <a:pt x="f3" y="f5"/>
                    </a:lnTo>
                    <a:close/>
                  </a:path>
                </a:pathLst>
              </a:custGeom>
              <a:solidFill>
                <a:srgbClr val="F7F8F8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12" name="Google Shape;550;p52">
                <a:extLst>
                  <a:ext uri="{FF2B5EF4-FFF2-40B4-BE49-F238E27FC236}">
                    <a16:creationId xmlns:a16="http://schemas.microsoft.com/office/drawing/2014/main" id="{96D8C3D5-5028-CC1A-3D52-DFCD9675F939}"/>
                  </a:ext>
                </a:extLst>
              </p:cNvPr>
              <p:cNvSpPr/>
              <p:nvPr/>
            </p:nvSpPr>
            <p:spPr>
              <a:xfrm>
                <a:off x="10969928" y="5636096"/>
                <a:ext cx="1222068" cy="1221903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6662"/>
                  <a:gd name="f4" fmla="val 36657"/>
                  <a:gd name="f5" fmla="val 1"/>
                  <a:gd name="f6" fmla="val 8092"/>
                  <a:gd name="f7" fmla="*/ f0 1 36662"/>
                  <a:gd name="f8" fmla="*/ f1 1 36657"/>
                  <a:gd name="f9" fmla="+- f4 0 f2"/>
                  <a:gd name="f10" fmla="+- f3 0 f2"/>
                  <a:gd name="f11" fmla="*/ f10 1 36662"/>
                  <a:gd name="f12" fmla="*/ f9 1 36657"/>
                  <a:gd name="f13" fmla="*/ f2 1 f11"/>
                  <a:gd name="f14" fmla="*/ f3 1 f11"/>
                  <a:gd name="f15" fmla="*/ f2 1 f12"/>
                  <a:gd name="f16" fmla="*/ f4 1 f12"/>
                  <a:gd name="f17" fmla="*/ f13 f7 1"/>
                  <a:gd name="f18" fmla="*/ f14 f7 1"/>
                  <a:gd name="f19" fmla="*/ f16 f8 1"/>
                  <a:gd name="f20" fmla="*/ f15 f8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7" t="f20" r="f18" b="f19"/>
                <a:pathLst>
                  <a:path w="36662" h="36657">
                    <a:moveTo>
                      <a:pt x="f3" y="f5"/>
                    </a:moveTo>
                    <a:lnTo>
                      <a:pt x="f5" y="f4"/>
                    </a:lnTo>
                    <a:lnTo>
                      <a:pt x="f6" y="f4"/>
                    </a:lnTo>
                    <a:lnTo>
                      <a:pt x="f3" y="f6"/>
                    </a:lnTo>
                    <a:lnTo>
                      <a:pt x="f3" y="f5"/>
                    </a:lnTo>
                    <a:close/>
                  </a:path>
                </a:pathLst>
              </a:custGeom>
              <a:solidFill>
                <a:srgbClr val="3C409F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</p:grpSp>
      <p:sp>
        <p:nvSpPr>
          <p:cNvPr id="13" name="Šípka: doprava 12">
            <a:extLst>
              <a:ext uri="{FF2B5EF4-FFF2-40B4-BE49-F238E27FC236}">
                <a16:creationId xmlns:a16="http://schemas.microsoft.com/office/drawing/2014/main" id="{18C0088E-4178-B5B8-8E95-1700BC7AF9E9}"/>
              </a:ext>
            </a:extLst>
          </p:cNvPr>
          <p:cNvSpPr/>
          <p:nvPr/>
        </p:nvSpPr>
        <p:spPr>
          <a:xfrm>
            <a:off x="5467738" y="1690688"/>
            <a:ext cx="693576" cy="184765"/>
          </a:xfrm>
          <a:prstGeom prst="rightArrow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24304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78CB9B-3909-411C-83B7-FCDE1112AE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2">
            <a:extLst>
              <a:ext uri="{FF2B5EF4-FFF2-40B4-BE49-F238E27FC236}">
                <a16:creationId xmlns:a16="http://schemas.microsoft.com/office/drawing/2014/main" id="{C9786D62-6211-D488-26D4-E16E7FC6510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1091330"/>
          </a:xfrm>
        </p:spPr>
        <p:txBody>
          <a:bodyPr>
            <a:normAutofit fontScale="90000"/>
          </a:bodyPr>
          <a:lstStyle/>
          <a:p>
            <a:pPr lvl="0"/>
            <a:r>
              <a:rPr lang="sk-SK" sz="4800" u="sng" dirty="0">
                <a:solidFill>
                  <a:srgbClr val="0000FF"/>
                </a:solidFill>
                <a:latin typeface="Arial Black" pitchFamily="34"/>
              </a:rPr>
              <a:t>INTERROGATION </a:t>
            </a:r>
            <a:r>
              <a:rPr lang="sk-SK" sz="2700" u="sng" dirty="0" err="1">
                <a:solidFill>
                  <a:srgbClr val="0000FF"/>
                </a:solidFill>
                <a:latin typeface="Arial Black" pitchFamily="34"/>
              </a:rPr>
              <a:t>avec</a:t>
            </a:r>
            <a:r>
              <a:rPr lang="sk-SK" sz="2700" u="sng" dirty="0">
                <a:solidFill>
                  <a:srgbClr val="0000FF"/>
                </a:solidFill>
                <a:latin typeface="Arial Black" pitchFamily="34"/>
              </a:rPr>
              <a:t> </a:t>
            </a:r>
            <a:r>
              <a:rPr lang="sk-SK" sz="2700" u="sng" dirty="0" err="1">
                <a:solidFill>
                  <a:srgbClr val="0000FF"/>
                </a:solidFill>
                <a:latin typeface="Arial Black" pitchFamily="34"/>
              </a:rPr>
              <a:t>un</a:t>
            </a:r>
            <a:r>
              <a:rPr lang="sk-SK" sz="2700" u="sng" dirty="0">
                <a:solidFill>
                  <a:srgbClr val="0000FF"/>
                </a:solidFill>
                <a:latin typeface="Arial Black" pitchFamily="34"/>
              </a:rPr>
              <a:t> </a:t>
            </a:r>
            <a:r>
              <a:rPr lang="sk-SK" sz="2700" u="sng" dirty="0" err="1">
                <a:solidFill>
                  <a:srgbClr val="0000FF"/>
                </a:solidFill>
                <a:latin typeface="Arial Black" pitchFamily="34"/>
              </a:rPr>
              <a:t>pronom</a:t>
            </a:r>
            <a:r>
              <a:rPr lang="sk-SK" sz="2700" u="sng" dirty="0">
                <a:solidFill>
                  <a:srgbClr val="0000FF"/>
                </a:solidFill>
                <a:latin typeface="Arial Black" pitchFamily="34"/>
              </a:rPr>
              <a:t> </a:t>
            </a:r>
            <a:r>
              <a:rPr lang="sk-SK" sz="2700" u="sng" dirty="0" err="1">
                <a:solidFill>
                  <a:srgbClr val="0000FF"/>
                </a:solidFill>
                <a:latin typeface="Arial Black" pitchFamily="34"/>
              </a:rPr>
              <a:t>interrogatif</a:t>
            </a:r>
            <a:endParaRPr lang="sk-SK" sz="4800" u="sng" dirty="0">
              <a:solidFill>
                <a:srgbClr val="0000FF"/>
              </a:solidFill>
              <a:latin typeface="Arial Black" pitchFamily="34"/>
            </a:endParaRPr>
          </a:p>
        </p:txBody>
      </p:sp>
      <p:sp>
        <p:nvSpPr>
          <p:cNvPr id="3" name="Zástupný objekt pre obsah 3">
            <a:extLst>
              <a:ext uri="{FF2B5EF4-FFF2-40B4-BE49-F238E27FC236}">
                <a16:creationId xmlns:a16="http://schemas.microsoft.com/office/drawing/2014/main" id="{A3673FE1-BA21-6C1E-71C3-CABF4FE5AEA9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01217" y="1555540"/>
            <a:ext cx="11790784" cy="512517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k-SK" sz="3000" dirty="0" err="1">
                <a:latin typeface="Abadi" pitchFamily="34"/>
              </a:rPr>
              <a:t>l‘</a:t>
            </a:r>
            <a:r>
              <a:rPr lang="sk-SK" sz="3000" b="1" dirty="0" err="1">
                <a:solidFill>
                  <a:srgbClr val="0000FF"/>
                </a:solidFill>
                <a:latin typeface="Abadi" pitchFamily="34"/>
              </a:rPr>
              <a:t>interrogatif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est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en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b="1" u="sng" dirty="0" err="1">
                <a:latin typeface="Abadi" pitchFamily="34"/>
              </a:rPr>
              <a:t>début</a:t>
            </a:r>
            <a:r>
              <a:rPr lang="sk-SK" sz="3000" b="1" u="sng" dirty="0">
                <a:latin typeface="Abadi" pitchFamily="34"/>
              </a:rPr>
              <a:t> de </a:t>
            </a:r>
            <a:r>
              <a:rPr lang="sk-SK" sz="3000" b="1" u="sng" dirty="0" err="1">
                <a:latin typeface="Abadi" pitchFamily="34"/>
              </a:rPr>
              <a:t>phrase</a:t>
            </a:r>
            <a:r>
              <a:rPr lang="sk-SK" sz="3000" b="1" u="sng" dirty="0">
                <a:latin typeface="Abadi" pitchFamily="34"/>
              </a:rPr>
              <a:t> </a:t>
            </a:r>
            <a:r>
              <a:rPr lang="sk-SK" sz="3000" dirty="0">
                <a:latin typeface="Abadi" pitchFamily="34"/>
              </a:rPr>
              <a:t>: on </a:t>
            </a:r>
            <a:r>
              <a:rPr lang="sk-SK" sz="3000" b="1" dirty="0" err="1">
                <a:solidFill>
                  <a:srgbClr val="FF0000"/>
                </a:solidFill>
                <a:latin typeface="Abadi" pitchFamily="34"/>
              </a:rPr>
              <a:t>inverse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le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b="1" dirty="0" err="1">
                <a:latin typeface="Abadi" pitchFamily="34"/>
              </a:rPr>
              <a:t>verbe</a:t>
            </a:r>
            <a:r>
              <a:rPr lang="sk-SK" sz="3000" dirty="0">
                <a:latin typeface="Abadi" pitchFamily="34"/>
              </a:rPr>
              <a:t> et </a:t>
            </a:r>
            <a:r>
              <a:rPr lang="sk-SK" sz="3000" dirty="0" err="1">
                <a:latin typeface="Abadi" pitchFamily="34"/>
              </a:rPr>
              <a:t>le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b="1" dirty="0">
                <a:latin typeface="Abadi" pitchFamily="34"/>
              </a:rPr>
              <a:t>sujet</a:t>
            </a:r>
          </a:p>
          <a:p>
            <a:pPr marL="0" indent="0">
              <a:buNone/>
            </a:pPr>
            <a:endParaRPr lang="sk-SK" sz="3000" dirty="0">
              <a:latin typeface="Abadi" pitchFamily="34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k-SK" sz="3000" b="1" u="sng" dirty="0">
                <a:solidFill>
                  <a:srgbClr val="0000FF"/>
                </a:solidFill>
                <a:latin typeface="Abadi" pitchFamily="34"/>
              </a:rPr>
              <a:t>LIEU :</a:t>
            </a:r>
            <a:r>
              <a:rPr lang="sk-SK" sz="3000" dirty="0">
                <a:latin typeface="Abadi" pitchFamily="34"/>
              </a:rPr>
              <a:t> 		 </a:t>
            </a:r>
            <a:r>
              <a:rPr lang="sk-SK" sz="3000" b="1" dirty="0" err="1">
                <a:solidFill>
                  <a:srgbClr val="0000FF"/>
                </a:solidFill>
                <a:latin typeface="Abadi" pitchFamily="34"/>
              </a:rPr>
              <a:t>Où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allez-vous</a:t>
            </a:r>
            <a:r>
              <a:rPr lang="sk-SK" sz="3000" dirty="0">
                <a:latin typeface="Abadi" pitchFamily="34"/>
              </a:rPr>
              <a:t> ?				- À Milan.	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sz="3000" b="1" u="sng" dirty="0">
                <a:solidFill>
                  <a:srgbClr val="0000FF"/>
                </a:solidFill>
                <a:latin typeface="Abadi" pitchFamily="34"/>
              </a:rPr>
              <a:t>TEMPS :</a:t>
            </a:r>
            <a:r>
              <a:rPr lang="sk-SK" sz="3000" dirty="0">
                <a:latin typeface="Abadi" pitchFamily="34"/>
              </a:rPr>
              <a:t>		 </a:t>
            </a:r>
            <a:r>
              <a:rPr lang="sk-SK" sz="3000" b="1" dirty="0" err="1">
                <a:solidFill>
                  <a:srgbClr val="0000FF"/>
                </a:solidFill>
                <a:latin typeface="Abadi" pitchFamily="34"/>
              </a:rPr>
              <a:t>Quand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partez-vous</a:t>
            </a:r>
            <a:r>
              <a:rPr lang="sk-SK" sz="3000" dirty="0">
                <a:latin typeface="Abadi" pitchFamily="34"/>
              </a:rPr>
              <a:t> ?			- </a:t>
            </a:r>
            <a:r>
              <a:rPr lang="sk-SK" sz="3000" dirty="0" err="1">
                <a:latin typeface="Abadi" pitchFamily="34"/>
              </a:rPr>
              <a:t>Mardi</a:t>
            </a:r>
            <a:r>
              <a:rPr lang="sk-SK" sz="3000" dirty="0">
                <a:latin typeface="Abadi" pitchFamily="34"/>
              </a:rPr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sz="3000" b="1" u="sng" dirty="0">
                <a:solidFill>
                  <a:srgbClr val="0000FF"/>
                </a:solidFill>
                <a:latin typeface="Abadi" pitchFamily="34"/>
              </a:rPr>
              <a:t>QUANTITÉ :</a:t>
            </a:r>
            <a:r>
              <a:rPr lang="sk-SK" sz="3000" dirty="0">
                <a:latin typeface="Abadi" pitchFamily="34"/>
              </a:rPr>
              <a:t> 	 </a:t>
            </a:r>
            <a:r>
              <a:rPr lang="sk-SK" sz="3000" b="1" dirty="0" err="1">
                <a:solidFill>
                  <a:srgbClr val="0000FF"/>
                </a:solidFill>
                <a:latin typeface="Abadi" pitchFamily="34"/>
              </a:rPr>
              <a:t>Combien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payez-vous</a:t>
            </a:r>
            <a:r>
              <a:rPr lang="sk-SK" sz="3000" dirty="0">
                <a:latin typeface="Abadi" pitchFamily="34"/>
              </a:rPr>
              <a:t> ?		- 100 €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sz="3000" b="1" u="sng" dirty="0">
                <a:solidFill>
                  <a:srgbClr val="0000FF"/>
                </a:solidFill>
                <a:latin typeface="Abadi" pitchFamily="34"/>
              </a:rPr>
              <a:t>MANIÈRE :</a:t>
            </a:r>
            <a:r>
              <a:rPr lang="sk-SK" sz="3000" dirty="0">
                <a:latin typeface="Abadi" pitchFamily="34"/>
              </a:rPr>
              <a:t>	 </a:t>
            </a:r>
            <a:r>
              <a:rPr lang="sk-SK" sz="3000" b="1" dirty="0" err="1">
                <a:solidFill>
                  <a:srgbClr val="0000FF"/>
                </a:solidFill>
                <a:latin typeface="Abadi" pitchFamily="34"/>
              </a:rPr>
              <a:t>Comment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partent-ils</a:t>
            </a:r>
            <a:r>
              <a:rPr lang="sk-SK" sz="3000" dirty="0">
                <a:latin typeface="Abadi" pitchFamily="34"/>
              </a:rPr>
              <a:t> ? 		- </a:t>
            </a:r>
            <a:r>
              <a:rPr lang="sk-SK" sz="3000" dirty="0" err="1">
                <a:latin typeface="Abadi" pitchFamily="34"/>
              </a:rPr>
              <a:t>En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train</a:t>
            </a:r>
            <a:r>
              <a:rPr lang="sk-SK" sz="3000" dirty="0">
                <a:latin typeface="Abadi" pitchFamily="34"/>
              </a:rPr>
              <a:t>.</a:t>
            </a:r>
          </a:p>
          <a:p>
            <a:pPr marL="0" indent="0">
              <a:buNone/>
            </a:pPr>
            <a:r>
              <a:rPr lang="sk-SK" sz="3000" dirty="0">
                <a:latin typeface="Abadi" pitchFamily="34"/>
              </a:rPr>
              <a:t>                         </a:t>
            </a:r>
            <a:r>
              <a:rPr lang="sk-SK" sz="3000" b="1" dirty="0" err="1">
                <a:solidFill>
                  <a:srgbClr val="0000FF"/>
                </a:solidFill>
                <a:latin typeface="Abadi" pitchFamily="34"/>
              </a:rPr>
              <a:t>Comment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b="1" u="sng" dirty="0" err="1">
                <a:latin typeface="Abadi" pitchFamily="34"/>
              </a:rPr>
              <a:t>vos</a:t>
            </a:r>
            <a:r>
              <a:rPr lang="sk-SK" sz="3000" b="1" u="sng" dirty="0">
                <a:latin typeface="Abadi" pitchFamily="34"/>
              </a:rPr>
              <a:t> </a:t>
            </a:r>
            <a:r>
              <a:rPr lang="sk-SK" sz="3000" b="1" u="sng" dirty="0" err="1">
                <a:latin typeface="Abadi" pitchFamily="34"/>
              </a:rPr>
              <a:t>amis</a:t>
            </a:r>
            <a:r>
              <a:rPr lang="sk-SK" sz="3000" b="1" u="sng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partent-ils</a:t>
            </a:r>
            <a:r>
              <a:rPr lang="sk-SK" sz="3000" dirty="0">
                <a:latin typeface="Abadi" pitchFamily="34"/>
              </a:rPr>
              <a:t> ?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sz="3000" b="1" u="sng" dirty="0">
                <a:solidFill>
                  <a:srgbClr val="0000FF"/>
                </a:solidFill>
                <a:latin typeface="Abadi" pitchFamily="34"/>
              </a:rPr>
              <a:t>CAUSE et BUT :</a:t>
            </a:r>
            <a:r>
              <a:rPr lang="sk-SK" sz="3000" dirty="0">
                <a:latin typeface="Abadi" pitchFamily="34"/>
              </a:rPr>
              <a:t>	 </a:t>
            </a:r>
            <a:r>
              <a:rPr lang="sk-SK" sz="3000" b="1" dirty="0" err="1">
                <a:solidFill>
                  <a:srgbClr val="0000FF"/>
                </a:solidFill>
                <a:latin typeface="Abadi" pitchFamily="34"/>
              </a:rPr>
              <a:t>Pourquoi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partez-vous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en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train</a:t>
            </a:r>
            <a:r>
              <a:rPr lang="sk-SK" sz="3000" dirty="0">
                <a:latin typeface="Abadi" pitchFamily="34"/>
              </a:rPr>
              <a:t> ?	- </a:t>
            </a:r>
            <a:r>
              <a:rPr lang="sk-SK" sz="3000" dirty="0" err="1">
                <a:latin typeface="Abadi" pitchFamily="34"/>
              </a:rPr>
              <a:t>Parce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que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j‘ai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peur</a:t>
            </a:r>
            <a:r>
              <a:rPr lang="sk-SK" sz="3000" dirty="0">
                <a:latin typeface="Abadi" pitchFamily="34"/>
              </a:rPr>
              <a:t> 								        de </a:t>
            </a:r>
            <a:r>
              <a:rPr lang="sk-SK" sz="3000" dirty="0" err="1">
                <a:latin typeface="Abadi" pitchFamily="34"/>
              </a:rPr>
              <a:t>l‘avion</a:t>
            </a:r>
            <a:r>
              <a:rPr lang="sk-SK" sz="3000" dirty="0">
                <a:latin typeface="Abadi" pitchFamily="34"/>
              </a:rPr>
              <a:t>. 									 		</a:t>
            </a:r>
          </a:p>
          <a:p>
            <a:pPr marL="0" indent="0">
              <a:buNone/>
            </a:pPr>
            <a:r>
              <a:rPr lang="sk-SK" sz="3000" dirty="0">
                <a:latin typeface="Abadi" pitchFamily="34"/>
              </a:rPr>
              <a:t>	                  		</a:t>
            </a:r>
            <a:endParaRPr lang="fr-FR" sz="3000" dirty="0">
              <a:latin typeface="Abadi" pitchFamily="34"/>
            </a:endParaRPr>
          </a:p>
        </p:txBody>
      </p:sp>
      <p:grpSp>
        <p:nvGrpSpPr>
          <p:cNvPr id="4" name="Google Shape;542;p52">
            <a:extLst>
              <a:ext uri="{FF2B5EF4-FFF2-40B4-BE49-F238E27FC236}">
                <a16:creationId xmlns:a16="http://schemas.microsoft.com/office/drawing/2014/main" id="{64AAD4EB-62EA-A6E4-E8A2-1DD8F216FF4C}"/>
              </a:ext>
            </a:extLst>
          </p:cNvPr>
          <p:cNvGrpSpPr/>
          <p:nvPr/>
        </p:nvGrpSpPr>
        <p:grpSpPr>
          <a:xfrm>
            <a:off x="0" y="0"/>
            <a:ext cx="12192005" cy="6857999"/>
            <a:chOff x="0" y="0"/>
            <a:chExt cx="12192005" cy="6857999"/>
          </a:xfrm>
        </p:grpSpPr>
        <p:grpSp>
          <p:nvGrpSpPr>
            <p:cNvPr id="5" name="Google Shape;543;p52">
              <a:extLst>
                <a:ext uri="{FF2B5EF4-FFF2-40B4-BE49-F238E27FC236}">
                  <a16:creationId xmlns:a16="http://schemas.microsoft.com/office/drawing/2014/main" id="{210643B4-3B3E-6078-2074-D558D45A150E}"/>
                </a:ext>
              </a:extLst>
            </p:cNvPr>
            <p:cNvGrpSpPr/>
            <p:nvPr/>
          </p:nvGrpSpPr>
          <p:grpSpPr>
            <a:xfrm>
              <a:off x="0" y="0"/>
              <a:ext cx="1289669" cy="1289669"/>
              <a:chOff x="0" y="0"/>
              <a:chExt cx="1289669" cy="1289669"/>
            </a:xfrm>
          </p:grpSpPr>
          <p:sp>
            <p:nvSpPr>
              <p:cNvPr id="6" name="Google Shape;544;p52">
                <a:extLst>
                  <a:ext uri="{FF2B5EF4-FFF2-40B4-BE49-F238E27FC236}">
                    <a16:creationId xmlns:a16="http://schemas.microsoft.com/office/drawing/2014/main" id="{D448346D-83AB-D000-308C-54FE21EDED40}"/>
                  </a:ext>
                </a:extLst>
              </p:cNvPr>
              <p:cNvSpPr/>
              <p:nvPr/>
            </p:nvSpPr>
            <p:spPr>
              <a:xfrm>
                <a:off x="0" y="0"/>
                <a:ext cx="1289669" cy="1289669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8690"/>
                  <a:gd name="f4" fmla="val 30598"/>
                  <a:gd name="f5" fmla="*/ f0 1 38690"/>
                  <a:gd name="f6" fmla="*/ f1 1 38690"/>
                  <a:gd name="f7" fmla="+- f3 0 f2"/>
                  <a:gd name="f8" fmla="*/ f7 1 38690"/>
                  <a:gd name="f9" fmla="*/ f2 1 f8"/>
                  <a:gd name="f10" fmla="*/ f3 1 f8"/>
                  <a:gd name="f11" fmla="*/ f9 f5 1"/>
                  <a:gd name="f12" fmla="*/ f10 f5 1"/>
                  <a:gd name="f13" fmla="*/ f10 f6 1"/>
                  <a:gd name="f14" fmla="*/ f9 f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1" t="f14" r="f12" b="f13"/>
                <a:pathLst>
                  <a:path w="38690" h="38690">
                    <a:moveTo>
                      <a:pt x="f4" y="f2"/>
                    </a:moveTo>
                    <a:lnTo>
                      <a:pt x="f2" y="f4"/>
                    </a:lnTo>
                    <a:lnTo>
                      <a:pt x="f2" y="f3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EF3050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7" name="Google Shape;545;p52">
                <a:extLst>
                  <a:ext uri="{FF2B5EF4-FFF2-40B4-BE49-F238E27FC236}">
                    <a16:creationId xmlns:a16="http://schemas.microsoft.com/office/drawing/2014/main" id="{73303BCD-151F-CF9B-B02C-04CEA4234BD5}"/>
                  </a:ext>
                </a:extLst>
              </p:cNvPr>
              <p:cNvSpPr/>
              <p:nvPr/>
            </p:nvSpPr>
            <p:spPr>
              <a:xfrm>
                <a:off x="0" y="0"/>
                <a:ext cx="757763" cy="757763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2733"/>
                  <a:gd name="f4" fmla="val 14641"/>
                  <a:gd name="f5" fmla="*/ f0 1 22733"/>
                  <a:gd name="f6" fmla="*/ f1 1 22733"/>
                  <a:gd name="f7" fmla="+- f3 0 f2"/>
                  <a:gd name="f8" fmla="*/ f7 1 22733"/>
                  <a:gd name="f9" fmla="*/ f2 1 f8"/>
                  <a:gd name="f10" fmla="*/ f3 1 f8"/>
                  <a:gd name="f11" fmla="*/ f9 f5 1"/>
                  <a:gd name="f12" fmla="*/ f10 f5 1"/>
                  <a:gd name="f13" fmla="*/ f10 f6 1"/>
                  <a:gd name="f14" fmla="*/ f9 f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1" t="f14" r="f12" b="f13"/>
                <a:pathLst>
                  <a:path w="22733" h="22733">
                    <a:moveTo>
                      <a:pt x="f4" y="f2"/>
                    </a:moveTo>
                    <a:lnTo>
                      <a:pt x="f2" y="f4"/>
                    </a:lnTo>
                    <a:lnTo>
                      <a:pt x="f2" y="f3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3C409F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8" name="Google Shape;546;p52">
                <a:extLst>
                  <a:ext uri="{FF2B5EF4-FFF2-40B4-BE49-F238E27FC236}">
                    <a16:creationId xmlns:a16="http://schemas.microsoft.com/office/drawing/2014/main" id="{345C3741-ADB3-816D-DC41-9E27DFC4A956}"/>
                  </a:ext>
                </a:extLst>
              </p:cNvPr>
              <p:cNvSpPr/>
              <p:nvPr/>
            </p:nvSpPr>
            <p:spPr>
              <a:xfrm>
                <a:off x="0" y="0"/>
                <a:ext cx="1023798" cy="1023798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0714"/>
                  <a:gd name="f4" fmla="val 22622"/>
                  <a:gd name="f5" fmla="*/ f0 1 30714"/>
                  <a:gd name="f6" fmla="*/ f1 1 30714"/>
                  <a:gd name="f7" fmla="+- f3 0 f2"/>
                  <a:gd name="f8" fmla="*/ f7 1 30714"/>
                  <a:gd name="f9" fmla="*/ f2 1 f8"/>
                  <a:gd name="f10" fmla="*/ f3 1 f8"/>
                  <a:gd name="f11" fmla="*/ f9 f5 1"/>
                  <a:gd name="f12" fmla="*/ f10 f5 1"/>
                  <a:gd name="f13" fmla="*/ f10 f6 1"/>
                  <a:gd name="f14" fmla="*/ f9 f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1" t="f14" r="f12" b="f13"/>
                <a:pathLst>
                  <a:path w="30714" h="30714">
                    <a:moveTo>
                      <a:pt x="f4" y="f2"/>
                    </a:moveTo>
                    <a:lnTo>
                      <a:pt x="f2" y="f4"/>
                    </a:lnTo>
                    <a:lnTo>
                      <a:pt x="f2" y="f3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F7F8F8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grpSp>
          <p:nvGrpSpPr>
            <p:cNvPr id="9" name="Google Shape;547;p52">
              <a:extLst>
                <a:ext uri="{FF2B5EF4-FFF2-40B4-BE49-F238E27FC236}">
                  <a16:creationId xmlns:a16="http://schemas.microsoft.com/office/drawing/2014/main" id="{401B4159-450A-81A6-A67C-98F1F9BB453D}"/>
                </a:ext>
              </a:extLst>
            </p:cNvPr>
            <p:cNvGrpSpPr/>
            <p:nvPr/>
          </p:nvGrpSpPr>
          <p:grpSpPr>
            <a:xfrm>
              <a:off x="10969928" y="5636096"/>
              <a:ext cx="1222077" cy="1221903"/>
              <a:chOff x="10969928" y="5636096"/>
              <a:chExt cx="1222077" cy="1221903"/>
            </a:xfrm>
          </p:grpSpPr>
          <p:sp>
            <p:nvSpPr>
              <p:cNvPr id="10" name="Google Shape;548;p52">
                <a:extLst>
                  <a:ext uri="{FF2B5EF4-FFF2-40B4-BE49-F238E27FC236}">
                    <a16:creationId xmlns:a16="http://schemas.microsoft.com/office/drawing/2014/main" id="{95F7B628-234C-2821-EE09-7F692A09ADDE}"/>
                  </a:ext>
                </a:extLst>
              </p:cNvPr>
              <p:cNvSpPr/>
              <p:nvPr/>
            </p:nvSpPr>
            <p:spPr>
              <a:xfrm>
                <a:off x="11501835" y="6168002"/>
                <a:ext cx="690170" cy="689997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0705"/>
                  <a:gd name="f4" fmla="val 20700"/>
                  <a:gd name="f5" fmla="val 1"/>
                  <a:gd name="f6" fmla="val 8092"/>
                  <a:gd name="f7" fmla="*/ f0 1 20705"/>
                  <a:gd name="f8" fmla="*/ f1 1 20700"/>
                  <a:gd name="f9" fmla="+- f4 0 f2"/>
                  <a:gd name="f10" fmla="+- f3 0 f2"/>
                  <a:gd name="f11" fmla="*/ f10 1 20705"/>
                  <a:gd name="f12" fmla="*/ f9 1 20700"/>
                  <a:gd name="f13" fmla="*/ f2 1 f11"/>
                  <a:gd name="f14" fmla="*/ f3 1 f11"/>
                  <a:gd name="f15" fmla="*/ f2 1 f12"/>
                  <a:gd name="f16" fmla="*/ f4 1 f12"/>
                  <a:gd name="f17" fmla="*/ f13 f7 1"/>
                  <a:gd name="f18" fmla="*/ f14 f7 1"/>
                  <a:gd name="f19" fmla="*/ f16 f8 1"/>
                  <a:gd name="f20" fmla="*/ f15 f8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7" t="f20" r="f18" b="f19"/>
                <a:pathLst>
                  <a:path w="20705" h="20700">
                    <a:moveTo>
                      <a:pt x="f3" y="f2"/>
                    </a:moveTo>
                    <a:lnTo>
                      <a:pt x="f5" y="f4"/>
                    </a:lnTo>
                    <a:lnTo>
                      <a:pt x="f6" y="f4"/>
                    </a:lnTo>
                    <a:lnTo>
                      <a:pt x="f3" y="f6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EF3050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11" name="Google Shape;549;p52">
                <a:extLst>
                  <a:ext uri="{FF2B5EF4-FFF2-40B4-BE49-F238E27FC236}">
                    <a16:creationId xmlns:a16="http://schemas.microsoft.com/office/drawing/2014/main" id="{7B18F627-3A53-24F2-5057-285A0E6352BF}"/>
                  </a:ext>
                </a:extLst>
              </p:cNvPr>
              <p:cNvSpPr/>
              <p:nvPr/>
            </p:nvSpPr>
            <p:spPr>
              <a:xfrm>
                <a:off x="11235799" y="5901967"/>
                <a:ext cx="956197" cy="956032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8686"/>
                  <a:gd name="f4" fmla="val 28681"/>
                  <a:gd name="f5" fmla="val 1"/>
                  <a:gd name="f6" fmla="val 8097"/>
                  <a:gd name="f7" fmla="val 8092"/>
                  <a:gd name="f8" fmla="*/ f0 1 28686"/>
                  <a:gd name="f9" fmla="*/ f1 1 28681"/>
                  <a:gd name="f10" fmla="+- f4 0 f2"/>
                  <a:gd name="f11" fmla="+- f3 0 f2"/>
                  <a:gd name="f12" fmla="*/ f11 1 28686"/>
                  <a:gd name="f13" fmla="*/ f10 1 28681"/>
                  <a:gd name="f14" fmla="*/ f2 1 f12"/>
                  <a:gd name="f15" fmla="*/ f3 1 f12"/>
                  <a:gd name="f16" fmla="*/ f2 1 f13"/>
                  <a:gd name="f17" fmla="*/ f4 1 f13"/>
                  <a:gd name="f18" fmla="*/ f14 f8 1"/>
                  <a:gd name="f19" fmla="*/ f15 f8 1"/>
                  <a:gd name="f20" fmla="*/ f17 f9 1"/>
                  <a:gd name="f21" fmla="*/ f16 f9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8" t="f21" r="f19" b="f20"/>
                <a:pathLst>
                  <a:path w="28686" h="28681">
                    <a:moveTo>
                      <a:pt x="f3" y="f5"/>
                    </a:moveTo>
                    <a:lnTo>
                      <a:pt x="f5" y="f4"/>
                    </a:lnTo>
                    <a:lnTo>
                      <a:pt x="f6" y="f4"/>
                    </a:lnTo>
                    <a:lnTo>
                      <a:pt x="f3" y="f7"/>
                    </a:lnTo>
                    <a:lnTo>
                      <a:pt x="f3" y="f5"/>
                    </a:lnTo>
                    <a:close/>
                  </a:path>
                </a:pathLst>
              </a:custGeom>
              <a:solidFill>
                <a:srgbClr val="F7F8F8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12" name="Google Shape;550;p52">
                <a:extLst>
                  <a:ext uri="{FF2B5EF4-FFF2-40B4-BE49-F238E27FC236}">
                    <a16:creationId xmlns:a16="http://schemas.microsoft.com/office/drawing/2014/main" id="{7F508BA7-05DB-EDEB-2DE1-F676D2787091}"/>
                  </a:ext>
                </a:extLst>
              </p:cNvPr>
              <p:cNvSpPr/>
              <p:nvPr/>
            </p:nvSpPr>
            <p:spPr>
              <a:xfrm>
                <a:off x="10969928" y="5636096"/>
                <a:ext cx="1222068" cy="1221903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6662"/>
                  <a:gd name="f4" fmla="val 36657"/>
                  <a:gd name="f5" fmla="val 1"/>
                  <a:gd name="f6" fmla="val 8092"/>
                  <a:gd name="f7" fmla="*/ f0 1 36662"/>
                  <a:gd name="f8" fmla="*/ f1 1 36657"/>
                  <a:gd name="f9" fmla="+- f4 0 f2"/>
                  <a:gd name="f10" fmla="+- f3 0 f2"/>
                  <a:gd name="f11" fmla="*/ f10 1 36662"/>
                  <a:gd name="f12" fmla="*/ f9 1 36657"/>
                  <a:gd name="f13" fmla="*/ f2 1 f11"/>
                  <a:gd name="f14" fmla="*/ f3 1 f11"/>
                  <a:gd name="f15" fmla="*/ f2 1 f12"/>
                  <a:gd name="f16" fmla="*/ f4 1 f12"/>
                  <a:gd name="f17" fmla="*/ f13 f7 1"/>
                  <a:gd name="f18" fmla="*/ f14 f7 1"/>
                  <a:gd name="f19" fmla="*/ f16 f8 1"/>
                  <a:gd name="f20" fmla="*/ f15 f8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7" t="f20" r="f18" b="f19"/>
                <a:pathLst>
                  <a:path w="36662" h="36657">
                    <a:moveTo>
                      <a:pt x="f3" y="f5"/>
                    </a:moveTo>
                    <a:lnTo>
                      <a:pt x="f5" y="f4"/>
                    </a:lnTo>
                    <a:lnTo>
                      <a:pt x="f6" y="f4"/>
                    </a:lnTo>
                    <a:lnTo>
                      <a:pt x="f3" y="f6"/>
                    </a:lnTo>
                    <a:lnTo>
                      <a:pt x="f3" y="f5"/>
                    </a:lnTo>
                    <a:close/>
                  </a:path>
                </a:pathLst>
              </a:custGeom>
              <a:solidFill>
                <a:srgbClr val="3C409F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51021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EA7A69-63BA-C424-58D1-F129276F62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3">
            <a:extLst>
              <a:ext uri="{FF2B5EF4-FFF2-40B4-BE49-F238E27FC236}">
                <a16:creationId xmlns:a16="http://schemas.microsoft.com/office/drawing/2014/main" id="{387336A3-2FF2-2F14-C700-45CB753083C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965874" y="757763"/>
            <a:ext cx="10881046" cy="598902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sk-SK" sz="3000" b="1" dirty="0">
              <a:solidFill>
                <a:srgbClr val="0000FF"/>
              </a:solidFill>
              <a:latin typeface="Abadi" pitchFamily="34"/>
            </a:endParaRPr>
          </a:p>
          <a:p>
            <a:pPr marL="0" indent="0">
              <a:buNone/>
            </a:pPr>
            <a:r>
              <a:rPr lang="sk-SK" sz="3000" b="1" dirty="0">
                <a:solidFill>
                  <a:srgbClr val="0000FF"/>
                </a:solidFill>
                <a:latin typeface="Abadi" pitchFamily="34"/>
              </a:rPr>
              <a:t>   </a:t>
            </a:r>
            <a:r>
              <a:rPr lang="sk-SK" sz="3000" b="1" dirty="0" err="1">
                <a:solidFill>
                  <a:srgbClr val="0000FF"/>
                </a:solidFill>
                <a:latin typeface="Abadi" pitchFamily="34"/>
              </a:rPr>
              <a:t>Où</a:t>
            </a:r>
            <a:r>
              <a:rPr lang="sk-SK" sz="3000" b="1" dirty="0">
                <a:solidFill>
                  <a:srgbClr val="0000FF"/>
                </a:solidFill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allez-vous</a:t>
            </a:r>
            <a:r>
              <a:rPr lang="sk-SK" sz="3000" dirty="0">
                <a:latin typeface="Abadi" pitchFamily="34"/>
              </a:rPr>
              <a:t> ?	</a:t>
            </a:r>
            <a:r>
              <a:rPr lang="sk-SK" sz="3000" b="1" dirty="0" err="1">
                <a:solidFill>
                  <a:srgbClr val="0000FF"/>
                </a:solidFill>
                <a:latin typeface="Abadi" pitchFamily="34"/>
              </a:rPr>
              <a:t>Quand</a:t>
            </a:r>
            <a:r>
              <a:rPr lang="sk-SK" sz="3000" dirty="0">
                <a:solidFill>
                  <a:srgbClr val="0000FF"/>
                </a:solidFill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partez-vous</a:t>
            </a:r>
            <a:r>
              <a:rPr lang="sk-SK" sz="3000" dirty="0">
                <a:latin typeface="Abadi" pitchFamily="34"/>
              </a:rPr>
              <a:t> ?</a:t>
            </a:r>
          </a:p>
          <a:p>
            <a:pPr marL="0" lvl="0" indent="0">
              <a:buNone/>
            </a:pPr>
            <a:endParaRPr lang="sk-SK" sz="3000" dirty="0">
              <a:latin typeface="Abadi" pitchFamily="34"/>
            </a:endParaRPr>
          </a:p>
          <a:p>
            <a:pPr marL="0" lvl="0" indent="0">
              <a:buNone/>
            </a:pPr>
            <a:endParaRPr lang="sk-SK" sz="3000" dirty="0">
              <a:latin typeface="Abadi" pitchFamily="34"/>
            </a:endParaRPr>
          </a:p>
          <a:p>
            <a:pPr marL="0" indent="0">
              <a:buNone/>
            </a:pPr>
            <a:r>
              <a:rPr lang="sk-SK" sz="3000" dirty="0">
                <a:latin typeface="Abadi" pitchFamily="34"/>
              </a:rPr>
              <a:t>   - on </a:t>
            </a:r>
            <a:r>
              <a:rPr lang="sk-SK" sz="3000" dirty="0" err="1">
                <a:latin typeface="Abadi" pitchFamily="34"/>
              </a:rPr>
              <a:t>renforce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l‘interrogation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avec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fr-FR" sz="3000" b="1" u="sng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Gautami" panose="020B0502040204020203" pitchFamily="34" charset="0"/>
              </a:rPr>
              <a:t>« est-ce que »</a:t>
            </a:r>
            <a:r>
              <a:rPr lang="sk-SK" sz="30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Gautami" panose="020B0502040204020203" pitchFamily="34" charset="0"/>
              </a:rPr>
              <a:t>, </a:t>
            </a:r>
            <a:r>
              <a:rPr lang="sk-SK" sz="3000" dirty="0" err="1">
                <a:solidFill>
                  <a:srgbClr val="FF0000"/>
                </a:solidFill>
                <a:latin typeface="Abadi" panose="020B0604020104020204" pitchFamily="34" charset="0"/>
              </a:rPr>
              <a:t>sans</a:t>
            </a:r>
            <a:r>
              <a:rPr lang="sk-SK" sz="3000" dirty="0">
                <a:solidFill>
                  <a:srgbClr val="FF0000"/>
                </a:solidFill>
                <a:latin typeface="Abadi" panose="020B0604020104020204" pitchFamily="34" charset="0"/>
              </a:rPr>
              <a:t> </a:t>
            </a:r>
            <a:r>
              <a:rPr lang="sk-SK" sz="3000" dirty="0" err="1">
                <a:solidFill>
                  <a:srgbClr val="FF0000"/>
                </a:solidFill>
                <a:latin typeface="Abadi" panose="020B0604020104020204" pitchFamily="34" charset="0"/>
              </a:rPr>
              <a:t>inversion</a:t>
            </a:r>
            <a:r>
              <a:rPr lang="sk-SK" sz="3000" dirty="0">
                <a:solidFill>
                  <a:srgbClr val="FF0000"/>
                </a:solidFill>
                <a:latin typeface="Abadi" panose="020B0604020104020204" pitchFamily="34" charset="0"/>
              </a:rPr>
              <a:t> </a:t>
            </a:r>
          </a:p>
          <a:p>
            <a:pPr marL="0" indent="0">
              <a:buNone/>
            </a:pPr>
            <a:r>
              <a:rPr lang="sk-SK" sz="3000" dirty="0">
                <a:solidFill>
                  <a:srgbClr val="FF0000"/>
                </a:solidFill>
                <a:latin typeface="Abadi" panose="020B0604020104020204" pitchFamily="34" charset="0"/>
              </a:rPr>
              <a:t>   </a:t>
            </a:r>
            <a:r>
              <a:rPr lang="sk-SK" sz="3000" b="1" dirty="0" err="1">
                <a:solidFill>
                  <a:srgbClr val="0000FF"/>
                </a:solidFill>
                <a:latin typeface="Abadi" pitchFamily="34"/>
              </a:rPr>
              <a:t>Où</a:t>
            </a:r>
            <a:r>
              <a:rPr lang="sk-SK" sz="3000" b="1" dirty="0">
                <a:solidFill>
                  <a:srgbClr val="0000FF"/>
                </a:solidFill>
                <a:latin typeface="Abadi" pitchFamily="34"/>
              </a:rPr>
              <a:t> </a:t>
            </a:r>
            <a:r>
              <a:rPr lang="sk-SK" sz="3000" b="1" dirty="0" err="1">
                <a:latin typeface="Abadi" pitchFamily="34"/>
              </a:rPr>
              <a:t>est-ce</a:t>
            </a:r>
            <a:r>
              <a:rPr lang="sk-SK" sz="3000" b="1" dirty="0">
                <a:latin typeface="Abadi" pitchFamily="34"/>
              </a:rPr>
              <a:t> </a:t>
            </a:r>
            <a:r>
              <a:rPr lang="sk-SK" sz="3000" b="1" dirty="0" err="1">
                <a:latin typeface="Abadi" pitchFamily="34"/>
              </a:rPr>
              <a:t>que</a:t>
            </a:r>
            <a:r>
              <a:rPr lang="sk-SK" sz="3000" b="1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vous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allez</a:t>
            </a:r>
            <a:r>
              <a:rPr lang="sk-SK" sz="3000" dirty="0">
                <a:latin typeface="Abadi" pitchFamily="34"/>
              </a:rPr>
              <a:t> ?     </a:t>
            </a:r>
            <a:r>
              <a:rPr lang="sk-SK" sz="3000" b="1" dirty="0" err="1">
                <a:solidFill>
                  <a:srgbClr val="0000FF"/>
                </a:solidFill>
                <a:latin typeface="Abadi" pitchFamily="34"/>
              </a:rPr>
              <a:t>Quand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b="1" dirty="0" err="1">
                <a:latin typeface="Abadi" pitchFamily="34"/>
              </a:rPr>
              <a:t>est-ce</a:t>
            </a:r>
            <a:r>
              <a:rPr lang="sk-SK" sz="3000" b="1" dirty="0">
                <a:latin typeface="Abadi" pitchFamily="34"/>
              </a:rPr>
              <a:t> </a:t>
            </a:r>
            <a:r>
              <a:rPr lang="sk-SK" sz="3000" b="1" dirty="0" err="1">
                <a:latin typeface="Abadi" pitchFamily="34"/>
              </a:rPr>
              <a:t>que</a:t>
            </a:r>
            <a:r>
              <a:rPr lang="sk-SK" sz="3000" b="1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vous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partez</a:t>
            </a:r>
            <a:r>
              <a:rPr lang="sk-SK" sz="3000" dirty="0">
                <a:latin typeface="Abadi" pitchFamily="34"/>
              </a:rPr>
              <a:t> ?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</a:t>
            </a:r>
            <a:endParaRPr lang="sk-SK" sz="3000" dirty="0">
              <a:latin typeface="Abadi" pitchFamily="34"/>
            </a:endParaRPr>
          </a:p>
          <a:p>
            <a:pPr marL="0" lvl="0" indent="0">
              <a:buNone/>
            </a:pPr>
            <a:endParaRPr lang="sk-SK" sz="3000" dirty="0">
              <a:latin typeface="Abadi" pitchFamily="34"/>
            </a:endParaRPr>
          </a:p>
          <a:p>
            <a:pPr marL="0" lvl="0" indent="0">
              <a:buNone/>
            </a:pPr>
            <a:r>
              <a:rPr lang="sk-SK" sz="3000" dirty="0">
                <a:latin typeface="Abadi" pitchFamily="34"/>
              </a:rPr>
              <a:t>   - on </a:t>
            </a:r>
            <a:r>
              <a:rPr lang="sk-SK" sz="3000" dirty="0" err="1">
                <a:latin typeface="Abadi" pitchFamily="34"/>
              </a:rPr>
              <a:t>place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l‘</a:t>
            </a:r>
            <a:r>
              <a:rPr lang="sk-SK" sz="3000" b="1" dirty="0" err="1">
                <a:solidFill>
                  <a:srgbClr val="0000FF"/>
                </a:solidFill>
                <a:latin typeface="Abadi" pitchFamily="34"/>
              </a:rPr>
              <a:t>interrogatif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b="1" u="sng" dirty="0">
                <a:latin typeface="Abadi" pitchFamily="34"/>
              </a:rPr>
              <a:t>à la </a:t>
            </a:r>
            <a:r>
              <a:rPr lang="sk-SK" sz="3000" b="1" u="sng" dirty="0" err="1">
                <a:latin typeface="Abadi" pitchFamily="34"/>
              </a:rPr>
              <a:t>fin</a:t>
            </a:r>
            <a:r>
              <a:rPr lang="sk-SK" sz="3000" dirty="0">
                <a:latin typeface="Abadi" pitchFamily="34"/>
              </a:rPr>
              <a:t>, </a:t>
            </a:r>
            <a:r>
              <a:rPr lang="sk-SK" sz="3000" dirty="0" err="1">
                <a:solidFill>
                  <a:srgbClr val="FF0000"/>
                </a:solidFill>
                <a:latin typeface="Abadi" pitchFamily="34"/>
              </a:rPr>
              <a:t>sans</a:t>
            </a:r>
            <a:r>
              <a:rPr lang="sk-SK" sz="3000" dirty="0">
                <a:solidFill>
                  <a:srgbClr val="FF0000"/>
                </a:solidFill>
                <a:latin typeface="Abadi" pitchFamily="34"/>
              </a:rPr>
              <a:t> </a:t>
            </a:r>
            <a:r>
              <a:rPr lang="sk-SK" sz="3000" dirty="0" err="1">
                <a:solidFill>
                  <a:srgbClr val="FF0000"/>
                </a:solidFill>
                <a:latin typeface="Abadi" pitchFamily="34"/>
              </a:rPr>
              <a:t>inversion</a:t>
            </a:r>
            <a:r>
              <a:rPr lang="sk-SK" sz="3000" dirty="0">
                <a:solidFill>
                  <a:srgbClr val="FF0000"/>
                </a:solidFill>
                <a:latin typeface="Abadi" pitchFamily="34"/>
              </a:rPr>
              <a:t> </a:t>
            </a:r>
            <a:r>
              <a:rPr lang="sk-SK" sz="3000" dirty="0">
                <a:latin typeface="Abadi" pitchFamily="34"/>
              </a:rPr>
              <a:t>		</a:t>
            </a:r>
          </a:p>
          <a:p>
            <a:pPr marL="0" lvl="0" indent="0">
              <a:buNone/>
            </a:pPr>
            <a:r>
              <a:rPr lang="sk-SK" sz="3000" dirty="0">
                <a:latin typeface="Abadi" pitchFamily="34"/>
              </a:rPr>
              <a:t>   </a:t>
            </a:r>
            <a:r>
              <a:rPr lang="sk-SK" sz="3000" dirty="0" err="1">
                <a:latin typeface="Abadi" pitchFamily="34"/>
              </a:rPr>
              <a:t>Vous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allez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b="1" dirty="0" err="1">
                <a:solidFill>
                  <a:srgbClr val="0000FF"/>
                </a:solidFill>
                <a:latin typeface="Abadi" pitchFamily="34"/>
              </a:rPr>
              <a:t>où</a:t>
            </a:r>
            <a:r>
              <a:rPr lang="sk-SK" sz="3000" dirty="0">
                <a:latin typeface="Abadi" pitchFamily="34"/>
              </a:rPr>
              <a:t> ?	</a:t>
            </a:r>
            <a:r>
              <a:rPr lang="sk-SK" sz="3000" dirty="0" err="1">
                <a:latin typeface="Abadi" pitchFamily="34"/>
              </a:rPr>
              <a:t>Vous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dirty="0" err="1">
                <a:latin typeface="Abadi" pitchFamily="34"/>
              </a:rPr>
              <a:t>partez</a:t>
            </a:r>
            <a:r>
              <a:rPr lang="sk-SK" sz="3000" dirty="0">
                <a:latin typeface="Abadi" pitchFamily="34"/>
              </a:rPr>
              <a:t> </a:t>
            </a:r>
            <a:r>
              <a:rPr lang="sk-SK" sz="3000" b="1" dirty="0" err="1">
                <a:solidFill>
                  <a:srgbClr val="0000FF"/>
                </a:solidFill>
                <a:latin typeface="Abadi" pitchFamily="34"/>
              </a:rPr>
              <a:t>quand</a:t>
            </a:r>
            <a:r>
              <a:rPr lang="sk-SK" sz="3000" b="1" dirty="0">
                <a:solidFill>
                  <a:srgbClr val="0000FF"/>
                </a:solidFill>
                <a:latin typeface="Abadi" pitchFamily="34"/>
              </a:rPr>
              <a:t> </a:t>
            </a:r>
            <a:r>
              <a:rPr lang="sk-SK" sz="3000" dirty="0">
                <a:latin typeface="Abadi" pitchFamily="34"/>
              </a:rPr>
              <a:t>?</a:t>
            </a:r>
            <a:endParaRPr lang="fr-FR" sz="3000" dirty="0">
              <a:latin typeface="Abadi" pitchFamily="34"/>
            </a:endParaRPr>
          </a:p>
          <a:p>
            <a:pPr marL="0" lvl="0" indent="0">
              <a:buNone/>
            </a:pPr>
            <a:r>
              <a:rPr lang="sk-SK" sz="3000" dirty="0">
                <a:latin typeface="Abadi" pitchFamily="34"/>
              </a:rPr>
              <a:t>                                               		</a:t>
            </a:r>
            <a:endParaRPr lang="fr-FR" sz="3000" dirty="0">
              <a:latin typeface="Abadi" pitchFamily="34"/>
            </a:endParaRPr>
          </a:p>
        </p:txBody>
      </p:sp>
      <p:grpSp>
        <p:nvGrpSpPr>
          <p:cNvPr id="4" name="Google Shape;542;p52">
            <a:extLst>
              <a:ext uri="{FF2B5EF4-FFF2-40B4-BE49-F238E27FC236}">
                <a16:creationId xmlns:a16="http://schemas.microsoft.com/office/drawing/2014/main" id="{B357FCCB-4BF2-65A8-E1DD-A29A3F6F86F4}"/>
              </a:ext>
            </a:extLst>
          </p:cNvPr>
          <p:cNvGrpSpPr/>
          <p:nvPr/>
        </p:nvGrpSpPr>
        <p:grpSpPr>
          <a:xfrm>
            <a:off x="0" y="0"/>
            <a:ext cx="12192005" cy="6857999"/>
            <a:chOff x="0" y="0"/>
            <a:chExt cx="12192005" cy="6857999"/>
          </a:xfrm>
        </p:grpSpPr>
        <p:grpSp>
          <p:nvGrpSpPr>
            <p:cNvPr id="5" name="Google Shape;543;p52">
              <a:extLst>
                <a:ext uri="{FF2B5EF4-FFF2-40B4-BE49-F238E27FC236}">
                  <a16:creationId xmlns:a16="http://schemas.microsoft.com/office/drawing/2014/main" id="{E17EAD07-9BCF-5858-868C-E5C22561CFC5}"/>
                </a:ext>
              </a:extLst>
            </p:cNvPr>
            <p:cNvGrpSpPr/>
            <p:nvPr/>
          </p:nvGrpSpPr>
          <p:grpSpPr>
            <a:xfrm>
              <a:off x="0" y="0"/>
              <a:ext cx="1289669" cy="1289669"/>
              <a:chOff x="0" y="0"/>
              <a:chExt cx="1289669" cy="1289669"/>
            </a:xfrm>
          </p:grpSpPr>
          <p:sp>
            <p:nvSpPr>
              <p:cNvPr id="6" name="Google Shape;544;p52">
                <a:extLst>
                  <a:ext uri="{FF2B5EF4-FFF2-40B4-BE49-F238E27FC236}">
                    <a16:creationId xmlns:a16="http://schemas.microsoft.com/office/drawing/2014/main" id="{3A6B56F7-2CB3-8CFD-86C5-2AD829AFA9F0}"/>
                  </a:ext>
                </a:extLst>
              </p:cNvPr>
              <p:cNvSpPr/>
              <p:nvPr/>
            </p:nvSpPr>
            <p:spPr>
              <a:xfrm>
                <a:off x="0" y="0"/>
                <a:ext cx="1289669" cy="1289669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8690"/>
                  <a:gd name="f4" fmla="val 30598"/>
                  <a:gd name="f5" fmla="*/ f0 1 38690"/>
                  <a:gd name="f6" fmla="*/ f1 1 38690"/>
                  <a:gd name="f7" fmla="+- f3 0 f2"/>
                  <a:gd name="f8" fmla="*/ f7 1 38690"/>
                  <a:gd name="f9" fmla="*/ f2 1 f8"/>
                  <a:gd name="f10" fmla="*/ f3 1 f8"/>
                  <a:gd name="f11" fmla="*/ f9 f5 1"/>
                  <a:gd name="f12" fmla="*/ f10 f5 1"/>
                  <a:gd name="f13" fmla="*/ f10 f6 1"/>
                  <a:gd name="f14" fmla="*/ f9 f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1" t="f14" r="f12" b="f13"/>
                <a:pathLst>
                  <a:path w="38690" h="38690">
                    <a:moveTo>
                      <a:pt x="f4" y="f2"/>
                    </a:moveTo>
                    <a:lnTo>
                      <a:pt x="f2" y="f4"/>
                    </a:lnTo>
                    <a:lnTo>
                      <a:pt x="f2" y="f3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EF3050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7" name="Google Shape;545;p52">
                <a:extLst>
                  <a:ext uri="{FF2B5EF4-FFF2-40B4-BE49-F238E27FC236}">
                    <a16:creationId xmlns:a16="http://schemas.microsoft.com/office/drawing/2014/main" id="{5FEE673E-8C59-81A5-439F-6B41C20AA7D3}"/>
                  </a:ext>
                </a:extLst>
              </p:cNvPr>
              <p:cNvSpPr/>
              <p:nvPr/>
            </p:nvSpPr>
            <p:spPr>
              <a:xfrm>
                <a:off x="0" y="0"/>
                <a:ext cx="757763" cy="757763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2733"/>
                  <a:gd name="f4" fmla="val 14641"/>
                  <a:gd name="f5" fmla="*/ f0 1 22733"/>
                  <a:gd name="f6" fmla="*/ f1 1 22733"/>
                  <a:gd name="f7" fmla="+- f3 0 f2"/>
                  <a:gd name="f8" fmla="*/ f7 1 22733"/>
                  <a:gd name="f9" fmla="*/ f2 1 f8"/>
                  <a:gd name="f10" fmla="*/ f3 1 f8"/>
                  <a:gd name="f11" fmla="*/ f9 f5 1"/>
                  <a:gd name="f12" fmla="*/ f10 f5 1"/>
                  <a:gd name="f13" fmla="*/ f10 f6 1"/>
                  <a:gd name="f14" fmla="*/ f9 f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1" t="f14" r="f12" b="f13"/>
                <a:pathLst>
                  <a:path w="22733" h="22733">
                    <a:moveTo>
                      <a:pt x="f4" y="f2"/>
                    </a:moveTo>
                    <a:lnTo>
                      <a:pt x="f2" y="f4"/>
                    </a:lnTo>
                    <a:lnTo>
                      <a:pt x="f2" y="f3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3C409F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8" name="Google Shape;546;p52">
                <a:extLst>
                  <a:ext uri="{FF2B5EF4-FFF2-40B4-BE49-F238E27FC236}">
                    <a16:creationId xmlns:a16="http://schemas.microsoft.com/office/drawing/2014/main" id="{52D1E11B-CEDA-2F6E-FF0C-E99E6FD30AD7}"/>
                  </a:ext>
                </a:extLst>
              </p:cNvPr>
              <p:cNvSpPr/>
              <p:nvPr/>
            </p:nvSpPr>
            <p:spPr>
              <a:xfrm>
                <a:off x="0" y="0"/>
                <a:ext cx="1023798" cy="1023798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0714"/>
                  <a:gd name="f4" fmla="val 22622"/>
                  <a:gd name="f5" fmla="*/ f0 1 30714"/>
                  <a:gd name="f6" fmla="*/ f1 1 30714"/>
                  <a:gd name="f7" fmla="+- f3 0 f2"/>
                  <a:gd name="f8" fmla="*/ f7 1 30714"/>
                  <a:gd name="f9" fmla="*/ f2 1 f8"/>
                  <a:gd name="f10" fmla="*/ f3 1 f8"/>
                  <a:gd name="f11" fmla="*/ f9 f5 1"/>
                  <a:gd name="f12" fmla="*/ f10 f5 1"/>
                  <a:gd name="f13" fmla="*/ f10 f6 1"/>
                  <a:gd name="f14" fmla="*/ f9 f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1" t="f14" r="f12" b="f13"/>
                <a:pathLst>
                  <a:path w="30714" h="30714">
                    <a:moveTo>
                      <a:pt x="f4" y="f2"/>
                    </a:moveTo>
                    <a:lnTo>
                      <a:pt x="f2" y="f4"/>
                    </a:lnTo>
                    <a:lnTo>
                      <a:pt x="f2" y="f3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F7F8F8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grpSp>
          <p:nvGrpSpPr>
            <p:cNvPr id="9" name="Google Shape;547;p52">
              <a:extLst>
                <a:ext uri="{FF2B5EF4-FFF2-40B4-BE49-F238E27FC236}">
                  <a16:creationId xmlns:a16="http://schemas.microsoft.com/office/drawing/2014/main" id="{318E5012-3F74-8BDF-FEFD-02A9E99397BA}"/>
                </a:ext>
              </a:extLst>
            </p:cNvPr>
            <p:cNvGrpSpPr/>
            <p:nvPr/>
          </p:nvGrpSpPr>
          <p:grpSpPr>
            <a:xfrm>
              <a:off x="10969928" y="5636096"/>
              <a:ext cx="1222077" cy="1221903"/>
              <a:chOff x="10969928" y="5636096"/>
              <a:chExt cx="1222077" cy="1221903"/>
            </a:xfrm>
          </p:grpSpPr>
          <p:sp>
            <p:nvSpPr>
              <p:cNvPr id="10" name="Google Shape;548;p52">
                <a:extLst>
                  <a:ext uri="{FF2B5EF4-FFF2-40B4-BE49-F238E27FC236}">
                    <a16:creationId xmlns:a16="http://schemas.microsoft.com/office/drawing/2014/main" id="{DF44E37B-02ED-80B5-BB3D-717BCE7E564A}"/>
                  </a:ext>
                </a:extLst>
              </p:cNvPr>
              <p:cNvSpPr/>
              <p:nvPr/>
            </p:nvSpPr>
            <p:spPr>
              <a:xfrm>
                <a:off x="11501835" y="6168002"/>
                <a:ext cx="690170" cy="689997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0705"/>
                  <a:gd name="f4" fmla="val 20700"/>
                  <a:gd name="f5" fmla="val 1"/>
                  <a:gd name="f6" fmla="val 8092"/>
                  <a:gd name="f7" fmla="*/ f0 1 20705"/>
                  <a:gd name="f8" fmla="*/ f1 1 20700"/>
                  <a:gd name="f9" fmla="+- f4 0 f2"/>
                  <a:gd name="f10" fmla="+- f3 0 f2"/>
                  <a:gd name="f11" fmla="*/ f10 1 20705"/>
                  <a:gd name="f12" fmla="*/ f9 1 20700"/>
                  <a:gd name="f13" fmla="*/ f2 1 f11"/>
                  <a:gd name="f14" fmla="*/ f3 1 f11"/>
                  <a:gd name="f15" fmla="*/ f2 1 f12"/>
                  <a:gd name="f16" fmla="*/ f4 1 f12"/>
                  <a:gd name="f17" fmla="*/ f13 f7 1"/>
                  <a:gd name="f18" fmla="*/ f14 f7 1"/>
                  <a:gd name="f19" fmla="*/ f16 f8 1"/>
                  <a:gd name="f20" fmla="*/ f15 f8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7" t="f20" r="f18" b="f19"/>
                <a:pathLst>
                  <a:path w="20705" h="20700">
                    <a:moveTo>
                      <a:pt x="f3" y="f2"/>
                    </a:moveTo>
                    <a:lnTo>
                      <a:pt x="f5" y="f4"/>
                    </a:lnTo>
                    <a:lnTo>
                      <a:pt x="f6" y="f4"/>
                    </a:lnTo>
                    <a:lnTo>
                      <a:pt x="f3" y="f6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EF3050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11" name="Google Shape;549;p52">
                <a:extLst>
                  <a:ext uri="{FF2B5EF4-FFF2-40B4-BE49-F238E27FC236}">
                    <a16:creationId xmlns:a16="http://schemas.microsoft.com/office/drawing/2014/main" id="{9C9BD8E0-1E8D-7FD3-F5C2-C982AE0466D6}"/>
                  </a:ext>
                </a:extLst>
              </p:cNvPr>
              <p:cNvSpPr/>
              <p:nvPr/>
            </p:nvSpPr>
            <p:spPr>
              <a:xfrm>
                <a:off x="11235799" y="5901967"/>
                <a:ext cx="956197" cy="956032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8686"/>
                  <a:gd name="f4" fmla="val 28681"/>
                  <a:gd name="f5" fmla="val 1"/>
                  <a:gd name="f6" fmla="val 8097"/>
                  <a:gd name="f7" fmla="val 8092"/>
                  <a:gd name="f8" fmla="*/ f0 1 28686"/>
                  <a:gd name="f9" fmla="*/ f1 1 28681"/>
                  <a:gd name="f10" fmla="+- f4 0 f2"/>
                  <a:gd name="f11" fmla="+- f3 0 f2"/>
                  <a:gd name="f12" fmla="*/ f11 1 28686"/>
                  <a:gd name="f13" fmla="*/ f10 1 28681"/>
                  <a:gd name="f14" fmla="*/ f2 1 f12"/>
                  <a:gd name="f15" fmla="*/ f3 1 f12"/>
                  <a:gd name="f16" fmla="*/ f2 1 f13"/>
                  <a:gd name="f17" fmla="*/ f4 1 f13"/>
                  <a:gd name="f18" fmla="*/ f14 f8 1"/>
                  <a:gd name="f19" fmla="*/ f15 f8 1"/>
                  <a:gd name="f20" fmla="*/ f17 f9 1"/>
                  <a:gd name="f21" fmla="*/ f16 f9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8" t="f21" r="f19" b="f20"/>
                <a:pathLst>
                  <a:path w="28686" h="28681">
                    <a:moveTo>
                      <a:pt x="f3" y="f5"/>
                    </a:moveTo>
                    <a:lnTo>
                      <a:pt x="f5" y="f4"/>
                    </a:lnTo>
                    <a:lnTo>
                      <a:pt x="f6" y="f4"/>
                    </a:lnTo>
                    <a:lnTo>
                      <a:pt x="f3" y="f7"/>
                    </a:lnTo>
                    <a:lnTo>
                      <a:pt x="f3" y="f5"/>
                    </a:lnTo>
                    <a:close/>
                  </a:path>
                </a:pathLst>
              </a:custGeom>
              <a:solidFill>
                <a:srgbClr val="F7F8F8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12" name="Google Shape;550;p52">
                <a:extLst>
                  <a:ext uri="{FF2B5EF4-FFF2-40B4-BE49-F238E27FC236}">
                    <a16:creationId xmlns:a16="http://schemas.microsoft.com/office/drawing/2014/main" id="{172DCB4B-6E2F-8D4A-71A1-F9460BA9E7E3}"/>
                  </a:ext>
                </a:extLst>
              </p:cNvPr>
              <p:cNvSpPr/>
              <p:nvPr/>
            </p:nvSpPr>
            <p:spPr>
              <a:xfrm>
                <a:off x="10969928" y="5636096"/>
                <a:ext cx="1222068" cy="1221903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6662"/>
                  <a:gd name="f4" fmla="val 36657"/>
                  <a:gd name="f5" fmla="val 1"/>
                  <a:gd name="f6" fmla="val 8092"/>
                  <a:gd name="f7" fmla="*/ f0 1 36662"/>
                  <a:gd name="f8" fmla="*/ f1 1 36657"/>
                  <a:gd name="f9" fmla="+- f4 0 f2"/>
                  <a:gd name="f10" fmla="+- f3 0 f2"/>
                  <a:gd name="f11" fmla="*/ f10 1 36662"/>
                  <a:gd name="f12" fmla="*/ f9 1 36657"/>
                  <a:gd name="f13" fmla="*/ f2 1 f11"/>
                  <a:gd name="f14" fmla="*/ f3 1 f11"/>
                  <a:gd name="f15" fmla="*/ f2 1 f12"/>
                  <a:gd name="f16" fmla="*/ f4 1 f12"/>
                  <a:gd name="f17" fmla="*/ f13 f7 1"/>
                  <a:gd name="f18" fmla="*/ f14 f7 1"/>
                  <a:gd name="f19" fmla="*/ f16 f8 1"/>
                  <a:gd name="f20" fmla="*/ f15 f8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7" t="f20" r="f18" b="f19"/>
                <a:pathLst>
                  <a:path w="36662" h="36657">
                    <a:moveTo>
                      <a:pt x="f3" y="f5"/>
                    </a:moveTo>
                    <a:lnTo>
                      <a:pt x="f5" y="f4"/>
                    </a:lnTo>
                    <a:lnTo>
                      <a:pt x="f6" y="f4"/>
                    </a:lnTo>
                    <a:lnTo>
                      <a:pt x="f3" y="f6"/>
                    </a:lnTo>
                    <a:lnTo>
                      <a:pt x="f3" y="f5"/>
                    </a:lnTo>
                    <a:close/>
                  </a:path>
                </a:pathLst>
              </a:custGeom>
              <a:solidFill>
                <a:srgbClr val="3C409F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</p:grpSp>
      <p:sp>
        <p:nvSpPr>
          <p:cNvPr id="2" name="Obdĺžnik 1">
            <a:extLst>
              <a:ext uri="{FF2B5EF4-FFF2-40B4-BE49-F238E27FC236}">
                <a16:creationId xmlns:a16="http://schemas.microsoft.com/office/drawing/2014/main" id="{890B4821-ED29-2F7A-3143-EB7D58B60B0C}"/>
              </a:ext>
            </a:extLst>
          </p:cNvPr>
          <p:cNvSpPr/>
          <p:nvPr/>
        </p:nvSpPr>
        <p:spPr>
          <a:xfrm>
            <a:off x="1289669" y="484698"/>
            <a:ext cx="2847392" cy="67889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sk-SK" sz="2400" b="1" dirty="0" err="1">
                <a:solidFill>
                  <a:schemeClr val="tx1"/>
                </a:solidFill>
                <a:latin typeface="Abadi" pitchFamily="34"/>
              </a:rPr>
              <a:t>en</a:t>
            </a:r>
            <a:r>
              <a:rPr lang="sk-SK" sz="2400" b="1" dirty="0">
                <a:solidFill>
                  <a:schemeClr val="tx1"/>
                </a:solidFill>
                <a:latin typeface="Abadi" pitchFamily="34"/>
              </a:rPr>
              <a:t> </a:t>
            </a:r>
            <a:r>
              <a:rPr lang="sk-SK" sz="2400" b="1" dirty="0" err="1">
                <a:solidFill>
                  <a:schemeClr val="tx1"/>
                </a:solidFill>
                <a:latin typeface="Abadi" pitchFamily="34"/>
              </a:rPr>
              <a:t>langage</a:t>
            </a:r>
            <a:r>
              <a:rPr lang="sk-SK" sz="2400" b="1" dirty="0">
                <a:solidFill>
                  <a:schemeClr val="tx1"/>
                </a:solidFill>
                <a:latin typeface="Abadi" pitchFamily="34"/>
              </a:rPr>
              <a:t> FORMEL</a:t>
            </a:r>
          </a:p>
        </p:txBody>
      </p:sp>
      <p:sp>
        <p:nvSpPr>
          <p:cNvPr id="13" name="Obdĺžnik 12">
            <a:extLst>
              <a:ext uri="{FF2B5EF4-FFF2-40B4-BE49-F238E27FC236}">
                <a16:creationId xmlns:a16="http://schemas.microsoft.com/office/drawing/2014/main" id="{DE1BE83F-2389-9941-EEF9-6C0ECD348F63}"/>
              </a:ext>
            </a:extLst>
          </p:cNvPr>
          <p:cNvSpPr/>
          <p:nvPr/>
        </p:nvSpPr>
        <p:spPr>
          <a:xfrm>
            <a:off x="1289669" y="2153193"/>
            <a:ext cx="3001289" cy="67889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sk-SK" sz="2400" b="1" dirty="0" err="1">
                <a:solidFill>
                  <a:schemeClr val="tx1"/>
                </a:solidFill>
                <a:latin typeface="Abadi" pitchFamily="34"/>
              </a:rPr>
              <a:t>en</a:t>
            </a:r>
            <a:r>
              <a:rPr lang="sk-SK" sz="2400" b="1" dirty="0">
                <a:solidFill>
                  <a:schemeClr val="tx1"/>
                </a:solidFill>
                <a:latin typeface="Abadi" pitchFamily="34"/>
              </a:rPr>
              <a:t> </a:t>
            </a:r>
            <a:r>
              <a:rPr lang="sk-SK" sz="2400" b="1" dirty="0" err="1">
                <a:solidFill>
                  <a:schemeClr val="tx1"/>
                </a:solidFill>
                <a:latin typeface="Abadi" pitchFamily="34"/>
              </a:rPr>
              <a:t>langage</a:t>
            </a:r>
            <a:r>
              <a:rPr lang="sk-SK" sz="2400" b="1" dirty="0">
                <a:solidFill>
                  <a:schemeClr val="tx1"/>
                </a:solidFill>
                <a:latin typeface="Abadi" pitchFamily="34"/>
              </a:rPr>
              <a:t> COURANT</a:t>
            </a:r>
          </a:p>
        </p:txBody>
      </p:sp>
      <p:sp>
        <p:nvSpPr>
          <p:cNvPr id="14" name="Obdĺžnik 13">
            <a:extLst>
              <a:ext uri="{FF2B5EF4-FFF2-40B4-BE49-F238E27FC236}">
                <a16:creationId xmlns:a16="http://schemas.microsoft.com/office/drawing/2014/main" id="{01A4AE2D-D01F-932D-F874-749755245DD2}"/>
              </a:ext>
            </a:extLst>
          </p:cNvPr>
          <p:cNvSpPr/>
          <p:nvPr/>
        </p:nvSpPr>
        <p:spPr>
          <a:xfrm>
            <a:off x="1289670" y="4227515"/>
            <a:ext cx="3001288" cy="67889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sk-SK" sz="2400" b="1" dirty="0" err="1">
                <a:solidFill>
                  <a:schemeClr val="tx1"/>
                </a:solidFill>
                <a:latin typeface="Abadi" pitchFamily="34"/>
              </a:rPr>
              <a:t>en</a:t>
            </a:r>
            <a:r>
              <a:rPr lang="sk-SK" sz="2400" b="1" dirty="0">
                <a:solidFill>
                  <a:schemeClr val="tx1"/>
                </a:solidFill>
                <a:latin typeface="Abadi" pitchFamily="34"/>
              </a:rPr>
              <a:t> </a:t>
            </a:r>
            <a:r>
              <a:rPr lang="sk-SK" sz="2400" b="1" dirty="0" err="1">
                <a:solidFill>
                  <a:schemeClr val="tx1"/>
                </a:solidFill>
                <a:latin typeface="Abadi" pitchFamily="34"/>
              </a:rPr>
              <a:t>langage</a:t>
            </a:r>
            <a:r>
              <a:rPr lang="sk-SK" sz="2400" b="1" dirty="0">
                <a:solidFill>
                  <a:schemeClr val="tx1"/>
                </a:solidFill>
                <a:latin typeface="Abadi" pitchFamily="34"/>
              </a:rPr>
              <a:t> FAMILIER</a:t>
            </a:r>
          </a:p>
        </p:txBody>
      </p:sp>
    </p:spTree>
    <p:extLst>
      <p:ext uri="{BB962C8B-B14F-4D97-AF65-F5344CB8AC3E}">
        <p14:creationId xmlns:p14="http://schemas.microsoft.com/office/powerpoint/2010/main" val="3081516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E3A4BE-B1C1-986A-A23F-147729DC5D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2">
            <a:extLst>
              <a:ext uri="{FF2B5EF4-FFF2-40B4-BE49-F238E27FC236}">
                <a16:creationId xmlns:a16="http://schemas.microsoft.com/office/drawing/2014/main" id="{0ED8F15F-64E6-FE46-79D5-4F43C194E79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fr-FR" sz="4800" b="1" u="sng" dirty="0">
                <a:solidFill>
                  <a:srgbClr val="0000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Gautami" panose="020B0502040204020203" pitchFamily="34" charset="0"/>
              </a:rPr>
              <a:t>Phrases utiles pour voyager</a:t>
            </a:r>
            <a:endParaRPr lang="sk-SK" sz="4800" u="sng" dirty="0">
              <a:solidFill>
                <a:srgbClr val="0000FF"/>
              </a:solidFill>
              <a:latin typeface="Arial Black" pitchFamily="34"/>
            </a:endParaRPr>
          </a:p>
        </p:txBody>
      </p:sp>
      <p:sp>
        <p:nvSpPr>
          <p:cNvPr id="3" name="Zástupný objekt pre obsah 3">
            <a:extLst>
              <a:ext uri="{FF2B5EF4-FFF2-40B4-BE49-F238E27FC236}">
                <a16:creationId xmlns:a16="http://schemas.microsoft.com/office/drawing/2014/main" id="{B0D4DB3B-9264-AE5E-D0A6-5158D624542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555540"/>
            <a:ext cx="10515597" cy="4937339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fr-FR" sz="3000" b="1" dirty="0">
                <a:solidFill>
                  <a:srgbClr val="0000FF"/>
                </a:solidFill>
                <a:latin typeface="Abadi" pitchFamily="34"/>
              </a:rPr>
              <a:t>Je ne comprends pas.</a:t>
            </a:r>
            <a:endParaRPr lang="sk-SK" sz="3000" b="1" dirty="0">
              <a:solidFill>
                <a:srgbClr val="0000FF"/>
              </a:solidFill>
              <a:latin typeface="Abadi" pitchFamily="34"/>
            </a:endParaRPr>
          </a:p>
          <a:p>
            <a:pPr marL="0" lvl="0" indent="0">
              <a:buNone/>
            </a:pPr>
            <a:r>
              <a:rPr lang="sk-SK" sz="3000" dirty="0">
                <a:latin typeface="Abadi" pitchFamily="34"/>
              </a:rPr>
              <a:t>					</a:t>
            </a:r>
            <a:r>
              <a:rPr lang="sk-SK" sz="3000" i="1" dirty="0" err="1">
                <a:latin typeface="Abadi" pitchFamily="34"/>
              </a:rPr>
              <a:t>Nerozumím</a:t>
            </a:r>
            <a:r>
              <a:rPr lang="sk-SK" sz="3000" i="1" dirty="0">
                <a:latin typeface="Abadi" pitchFamily="34"/>
              </a:rPr>
              <a:t>.</a:t>
            </a:r>
          </a:p>
          <a:p>
            <a:pPr marL="0" lvl="0" indent="0">
              <a:buNone/>
            </a:pPr>
            <a:r>
              <a:rPr lang="fr-FR" sz="3000" b="1" dirty="0">
                <a:solidFill>
                  <a:srgbClr val="0000FF"/>
                </a:solidFill>
                <a:latin typeface="Abadi" pitchFamily="34"/>
              </a:rPr>
              <a:t>Pouvez-vous répéter s’il vous plaît ?</a:t>
            </a:r>
            <a:endParaRPr lang="sk-SK" sz="3000" b="1" dirty="0">
              <a:solidFill>
                <a:srgbClr val="0000FF"/>
              </a:solidFill>
              <a:latin typeface="Abadi" pitchFamily="34"/>
            </a:endParaRPr>
          </a:p>
          <a:p>
            <a:pPr marL="0" lvl="0" indent="0">
              <a:buNone/>
            </a:pPr>
            <a:r>
              <a:rPr lang="sk-SK" sz="3000" dirty="0">
                <a:latin typeface="Abadi" pitchFamily="34"/>
              </a:rPr>
              <a:t> 					</a:t>
            </a:r>
            <a:r>
              <a:rPr lang="sk-SK" sz="3000" i="1" dirty="0" err="1">
                <a:latin typeface="Abadi" pitchFamily="34"/>
              </a:rPr>
              <a:t>Můžete</a:t>
            </a:r>
            <a:r>
              <a:rPr lang="sk-SK" sz="3000" i="1" dirty="0">
                <a:latin typeface="Abadi" pitchFamily="34"/>
              </a:rPr>
              <a:t> to prosím </a:t>
            </a:r>
            <a:r>
              <a:rPr lang="sk-SK" sz="3000" i="1" dirty="0" err="1">
                <a:latin typeface="Abadi" pitchFamily="34"/>
              </a:rPr>
              <a:t>zopakovat</a:t>
            </a:r>
            <a:r>
              <a:rPr lang="sk-SK" sz="3000" i="1" dirty="0">
                <a:latin typeface="Abadi" pitchFamily="34"/>
              </a:rPr>
              <a:t>?</a:t>
            </a:r>
          </a:p>
          <a:p>
            <a:pPr marL="0" lvl="0" indent="0">
              <a:buNone/>
            </a:pPr>
            <a:r>
              <a:rPr lang="fr-FR" sz="3000" b="1" dirty="0">
                <a:solidFill>
                  <a:srgbClr val="0000FF"/>
                </a:solidFill>
                <a:latin typeface="Abadi" pitchFamily="34"/>
              </a:rPr>
              <a:t>J’aimerais prendre une photo.</a:t>
            </a:r>
            <a:endParaRPr lang="sk-SK" sz="3000" b="1" dirty="0">
              <a:solidFill>
                <a:srgbClr val="0000FF"/>
              </a:solidFill>
              <a:latin typeface="Abadi" pitchFamily="34"/>
            </a:endParaRPr>
          </a:p>
          <a:p>
            <a:pPr marL="0" lvl="0" indent="0">
              <a:buNone/>
            </a:pPr>
            <a:r>
              <a:rPr lang="sk-SK" sz="3000" dirty="0">
                <a:latin typeface="Abadi" pitchFamily="34"/>
              </a:rPr>
              <a:t>					</a:t>
            </a:r>
            <a:r>
              <a:rPr lang="sk-SK" sz="3000" i="1" dirty="0">
                <a:latin typeface="Abadi" pitchFamily="34"/>
              </a:rPr>
              <a:t>Rád </a:t>
            </a:r>
            <a:r>
              <a:rPr lang="sk-SK" sz="3000" i="1" dirty="0" err="1">
                <a:latin typeface="Abadi" pitchFamily="34"/>
              </a:rPr>
              <a:t>bych</a:t>
            </a:r>
            <a:r>
              <a:rPr lang="sk-SK" sz="3000" i="1" dirty="0">
                <a:latin typeface="Abadi" pitchFamily="34"/>
              </a:rPr>
              <a:t> si </a:t>
            </a:r>
            <a:r>
              <a:rPr lang="sk-SK" sz="3000" i="1" dirty="0" err="1">
                <a:latin typeface="Abadi" pitchFamily="34"/>
              </a:rPr>
              <a:t>udělal</a:t>
            </a:r>
            <a:r>
              <a:rPr lang="sk-SK" sz="3000" i="1" dirty="0">
                <a:latin typeface="Abadi" pitchFamily="34"/>
              </a:rPr>
              <a:t> fotku.</a:t>
            </a:r>
          </a:p>
          <a:p>
            <a:pPr marL="0" lvl="0" indent="0">
              <a:buNone/>
            </a:pPr>
            <a:r>
              <a:rPr lang="fr-FR" sz="3000" b="1" dirty="0">
                <a:solidFill>
                  <a:srgbClr val="0000FF"/>
                </a:solidFill>
                <a:latin typeface="Abadi" pitchFamily="34"/>
              </a:rPr>
              <a:t>Je voudrais aller au musée du Louvre.</a:t>
            </a:r>
            <a:r>
              <a:rPr lang="sk-SK" sz="3000" b="1" dirty="0">
                <a:solidFill>
                  <a:srgbClr val="0000FF"/>
                </a:solidFill>
                <a:latin typeface="Abadi" pitchFamily="34"/>
              </a:rPr>
              <a:t>  </a:t>
            </a:r>
          </a:p>
          <a:p>
            <a:pPr marL="0" lvl="0" indent="0">
              <a:buNone/>
            </a:pPr>
            <a:r>
              <a:rPr lang="sk-SK" sz="3000" dirty="0">
                <a:latin typeface="Abadi" pitchFamily="34"/>
              </a:rPr>
              <a:t>					</a:t>
            </a:r>
            <a:r>
              <a:rPr lang="pl-PL" sz="3000" i="1" dirty="0">
                <a:latin typeface="Abadi" pitchFamily="34"/>
              </a:rPr>
              <a:t>Chtěl(a) bych jít do Louvru.</a:t>
            </a:r>
            <a:endParaRPr lang="sk-SK" sz="3000" i="1" dirty="0">
              <a:latin typeface="Abadi" pitchFamily="34"/>
            </a:endParaRPr>
          </a:p>
          <a:p>
            <a:pPr marL="0" lvl="0" indent="0">
              <a:buNone/>
            </a:pPr>
            <a:r>
              <a:rPr lang="sk-SK" sz="3000" dirty="0">
                <a:latin typeface="Abadi" pitchFamily="34"/>
              </a:rPr>
              <a:t>                       		</a:t>
            </a:r>
            <a:endParaRPr lang="fr-FR" sz="3000" dirty="0">
              <a:latin typeface="Abadi" pitchFamily="34"/>
            </a:endParaRPr>
          </a:p>
        </p:txBody>
      </p:sp>
      <p:grpSp>
        <p:nvGrpSpPr>
          <p:cNvPr id="4" name="Google Shape;542;p52">
            <a:extLst>
              <a:ext uri="{FF2B5EF4-FFF2-40B4-BE49-F238E27FC236}">
                <a16:creationId xmlns:a16="http://schemas.microsoft.com/office/drawing/2014/main" id="{D4AEEA3B-F1A1-6D62-899D-3F5245A33783}"/>
              </a:ext>
            </a:extLst>
          </p:cNvPr>
          <p:cNvGrpSpPr/>
          <p:nvPr/>
        </p:nvGrpSpPr>
        <p:grpSpPr>
          <a:xfrm>
            <a:off x="0" y="0"/>
            <a:ext cx="12192005" cy="6857999"/>
            <a:chOff x="0" y="0"/>
            <a:chExt cx="12192005" cy="6857999"/>
          </a:xfrm>
        </p:grpSpPr>
        <p:grpSp>
          <p:nvGrpSpPr>
            <p:cNvPr id="5" name="Google Shape;543;p52">
              <a:extLst>
                <a:ext uri="{FF2B5EF4-FFF2-40B4-BE49-F238E27FC236}">
                  <a16:creationId xmlns:a16="http://schemas.microsoft.com/office/drawing/2014/main" id="{9E4140B1-6FF4-C98D-57E8-28E5B968FD8C}"/>
                </a:ext>
              </a:extLst>
            </p:cNvPr>
            <p:cNvGrpSpPr/>
            <p:nvPr/>
          </p:nvGrpSpPr>
          <p:grpSpPr>
            <a:xfrm>
              <a:off x="0" y="0"/>
              <a:ext cx="1289669" cy="1289669"/>
              <a:chOff x="0" y="0"/>
              <a:chExt cx="1289669" cy="1289669"/>
            </a:xfrm>
          </p:grpSpPr>
          <p:sp>
            <p:nvSpPr>
              <p:cNvPr id="6" name="Google Shape;544;p52">
                <a:extLst>
                  <a:ext uri="{FF2B5EF4-FFF2-40B4-BE49-F238E27FC236}">
                    <a16:creationId xmlns:a16="http://schemas.microsoft.com/office/drawing/2014/main" id="{FAFB173F-4F40-B0E3-4959-06943DD91FD0}"/>
                  </a:ext>
                </a:extLst>
              </p:cNvPr>
              <p:cNvSpPr/>
              <p:nvPr/>
            </p:nvSpPr>
            <p:spPr>
              <a:xfrm>
                <a:off x="0" y="0"/>
                <a:ext cx="1289669" cy="1289669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8690"/>
                  <a:gd name="f4" fmla="val 30598"/>
                  <a:gd name="f5" fmla="*/ f0 1 38690"/>
                  <a:gd name="f6" fmla="*/ f1 1 38690"/>
                  <a:gd name="f7" fmla="+- f3 0 f2"/>
                  <a:gd name="f8" fmla="*/ f7 1 38690"/>
                  <a:gd name="f9" fmla="*/ f2 1 f8"/>
                  <a:gd name="f10" fmla="*/ f3 1 f8"/>
                  <a:gd name="f11" fmla="*/ f9 f5 1"/>
                  <a:gd name="f12" fmla="*/ f10 f5 1"/>
                  <a:gd name="f13" fmla="*/ f10 f6 1"/>
                  <a:gd name="f14" fmla="*/ f9 f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1" t="f14" r="f12" b="f13"/>
                <a:pathLst>
                  <a:path w="38690" h="38690">
                    <a:moveTo>
                      <a:pt x="f4" y="f2"/>
                    </a:moveTo>
                    <a:lnTo>
                      <a:pt x="f2" y="f4"/>
                    </a:lnTo>
                    <a:lnTo>
                      <a:pt x="f2" y="f3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EF3050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7" name="Google Shape;545;p52">
                <a:extLst>
                  <a:ext uri="{FF2B5EF4-FFF2-40B4-BE49-F238E27FC236}">
                    <a16:creationId xmlns:a16="http://schemas.microsoft.com/office/drawing/2014/main" id="{E93DAE19-D548-660A-B7B3-CE93C4DEA6DE}"/>
                  </a:ext>
                </a:extLst>
              </p:cNvPr>
              <p:cNvSpPr/>
              <p:nvPr/>
            </p:nvSpPr>
            <p:spPr>
              <a:xfrm>
                <a:off x="0" y="0"/>
                <a:ext cx="757763" cy="757763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2733"/>
                  <a:gd name="f4" fmla="val 14641"/>
                  <a:gd name="f5" fmla="*/ f0 1 22733"/>
                  <a:gd name="f6" fmla="*/ f1 1 22733"/>
                  <a:gd name="f7" fmla="+- f3 0 f2"/>
                  <a:gd name="f8" fmla="*/ f7 1 22733"/>
                  <a:gd name="f9" fmla="*/ f2 1 f8"/>
                  <a:gd name="f10" fmla="*/ f3 1 f8"/>
                  <a:gd name="f11" fmla="*/ f9 f5 1"/>
                  <a:gd name="f12" fmla="*/ f10 f5 1"/>
                  <a:gd name="f13" fmla="*/ f10 f6 1"/>
                  <a:gd name="f14" fmla="*/ f9 f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1" t="f14" r="f12" b="f13"/>
                <a:pathLst>
                  <a:path w="22733" h="22733">
                    <a:moveTo>
                      <a:pt x="f4" y="f2"/>
                    </a:moveTo>
                    <a:lnTo>
                      <a:pt x="f2" y="f4"/>
                    </a:lnTo>
                    <a:lnTo>
                      <a:pt x="f2" y="f3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3C409F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8" name="Google Shape;546;p52">
                <a:extLst>
                  <a:ext uri="{FF2B5EF4-FFF2-40B4-BE49-F238E27FC236}">
                    <a16:creationId xmlns:a16="http://schemas.microsoft.com/office/drawing/2014/main" id="{BFEFDC92-BD2D-F9C9-A57D-E40E43FD26E9}"/>
                  </a:ext>
                </a:extLst>
              </p:cNvPr>
              <p:cNvSpPr/>
              <p:nvPr/>
            </p:nvSpPr>
            <p:spPr>
              <a:xfrm>
                <a:off x="0" y="0"/>
                <a:ext cx="1023798" cy="1023798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0714"/>
                  <a:gd name="f4" fmla="val 22622"/>
                  <a:gd name="f5" fmla="*/ f0 1 30714"/>
                  <a:gd name="f6" fmla="*/ f1 1 30714"/>
                  <a:gd name="f7" fmla="+- f3 0 f2"/>
                  <a:gd name="f8" fmla="*/ f7 1 30714"/>
                  <a:gd name="f9" fmla="*/ f2 1 f8"/>
                  <a:gd name="f10" fmla="*/ f3 1 f8"/>
                  <a:gd name="f11" fmla="*/ f9 f5 1"/>
                  <a:gd name="f12" fmla="*/ f10 f5 1"/>
                  <a:gd name="f13" fmla="*/ f10 f6 1"/>
                  <a:gd name="f14" fmla="*/ f9 f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1" t="f14" r="f12" b="f13"/>
                <a:pathLst>
                  <a:path w="30714" h="30714">
                    <a:moveTo>
                      <a:pt x="f4" y="f2"/>
                    </a:moveTo>
                    <a:lnTo>
                      <a:pt x="f2" y="f4"/>
                    </a:lnTo>
                    <a:lnTo>
                      <a:pt x="f2" y="f3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F7F8F8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grpSp>
          <p:nvGrpSpPr>
            <p:cNvPr id="9" name="Google Shape;547;p52">
              <a:extLst>
                <a:ext uri="{FF2B5EF4-FFF2-40B4-BE49-F238E27FC236}">
                  <a16:creationId xmlns:a16="http://schemas.microsoft.com/office/drawing/2014/main" id="{FFF4FAC8-7282-A44E-B380-CA5D778FE2FD}"/>
                </a:ext>
              </a:extLst>
            </p:cNvPr>
            <p:cNvGrpSpPr/>
            <p:nvPr/>
          </p:nvGrpSpPr>
          <p:grpSpPr>
            <a:xfrm>
              <a:off x="10969928" y="5636096"/>
              <a:ext cx="1222077" cy="1221903"/>
              <a:chOff x="10969928" y="5636096"/>
              <a:chExt cx="1222077" cy="1221903"/>
            </a:xfrm>
          </p:grpSpPr>
          <p:sp>
            <p:nvSpPr>
              <p:cNvPr id="10" name="Google Shape;548;p52">
                <a:extLst>
                  <a:ext uri="{FF2B5EF4-FFF2-40B4-BE49-F238E27FC236}">
                    <a16:creationId xmlns:a16="http://schemas.microsoft.com/office/drawing/2014/main" id="{E0771EF0-385D-57BE-4F93-7B8CABE959DF}"/>
                  </a:ext>
                </a:extLst>
              </p:cNvPr>
              <p:cNvSpPr/>
              <p:nvPr/>
            </p:nvSpPr>
            <p:spPr>
              <a:xfrm>
                <a:off x="11501835" y="6168002"/>
                <a:ext cx="690170" cy="689997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0705"/>
                  <a:gd name="f4" fmla="val 20700"/>
                  <a:gd name="f5" fmla="val 1"/>
                  <a:gd name="f6" fmla="val 8092"/>
                  <a:gd name="f7" fmla="*/ f0 1 20705"/>
                  <a:gd name="f8" fmla="*/ f1 1 20700"/>
                  <a:gd name="f9" fmla="+- f4 0 f2"/>
                  <a:gd name="f10" fmla="+- f3 0 f2"/>
                  <a:gd name="f11" fmla="*/ f10 1 20705"/>
                  <a:gd name="f12" fmla="*/ f9 1 20700"/>
                  <a:gd name="f13" fmla="*/ f2 1 f11"/>
                  <a:gd name="f14" fmla="*/ f3 1 f11"/>
                  <a:gd name="f15" fmla="*/ f2 1 f12"/>
                  <a:gd name="f16" fmla="*/ f4 1 f12"/>
                  <a:gd name="f17" fmla="*/ f13 f7 1"/>
                  <a:gd name="f18" fmla="*/ f14 f7 1"/>
                  <a:gd name="f19" fmla="*/ f16 f8 1"/>
                  <a:gd name="f20" fmla="*/ f15 f8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7" t="f20" r="f18" b="f19"/>
                <a:pathLst>
                  <a:path w="20705" h="20700">
                    <a:moveTo>
                      <a:pt x="f3" y="f2"/>
                    </a:moveTo>
                    <a:lnTo>
                      <a:pt x="f5" y="f4"/>
                    </a:lnTo>
                    <a:lnTo>
                      <a:pt x="f6" y="f4"/>
                    </a:lnTo>
                    <a:lnTo>
                      <a:pt x="f3" y="f6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EF3050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11" name="Google Shape;549;p52">
                <a:extLst>
                  <a:ext uri="{FF2B5EF4-FFF2-40B4-BE49-F238E27FC236}">
                    <a16:creationId xmlns:a16="http://schemas.microsoft.com/office/drawing/2014/main" id="{BC04B356-0895-0577-C2EE-D7D109C7B115}"/>
                  </a:ext>
                </a:extLst>
              </p:cNvPr>
              <p:cNvSpPr/>
              <p:nvPr/>
            </p:nvSpPr>
            <p:spPr>
              <a:xfrm>
                <a:off x="11235799" y="5901967"/>
                <a:ext cx="956197" cy="956032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8686"/>
                  <a:gd name="f4" fmla="val 28681"/>
                  <a:gd name="f5" fmla="val 1"/>
                  <a:gd name="f6" fmla="val 8097"/>
                  <a:gd name="f7" fmla="val 8092"/>
                  <a:gd name="f8" fmla="*/ f0 1 28686"/>
                  <a:gd name="f9" fmla="*/ f1 1 28681"/>
                  <a:gd name="f10" fmla="+- f4 0 f2"/>
                  <a:gd name="f11" fmla="+- f3 0 f2"/>
                  <a:gd name="f12" fmla="*/ f11 1 28686"/>
                  <a:gd name="f13" fmla="*/ f10 1 28681"/>
                  <a:gd name="f14" fmla="*/ f2 1 f12"/>
                  <a:gd name="f15" fmla="*/ f3 1 f12"/>
                  <a:gd name="f16" fmla="*/ f2 1 f13"/>
                  <a:gd name="f17" fmla="*/ f4 1 f13"/>
                  <a:gd name="f18" fmla="*/ f14 f8 1"/>
                  <a:gd name="f19" fmla="*/ f15 f8 1"/>
                  <a:gd name="f20" fmla="*/ f17 f9 1"/>
                  <a:gd name="f21" fmla="*/ f16 f9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8" t="f21" r="f19" b="f20"/>
                <a:pathLst>
                  <a:path w="28686" h="28681">
                    <a:moveTo>
                      <a:pt x="f3" y="f5"/>
                    </a:moveTo>
                    <a:lnTo>
                      <a:pt x="f5" y="f4"/>
                    </a:lnTo>
                    <a:lnTo>
                      <a:pt x="f6" y="f4"/>
                    </a:lnTo>
                    <a:lnTo>
                      <a:pt x="f3" y="f7"/>
                    </a:lnTo>
                    <a:lnTo>
                      <a:pt x="f3" y="f5"/>
                    </a:lnTo>
                    <a:close/>
                  </a:path>
                </a:pathLst>
              </a:custGeom>
              <a:solidFill>
                <a:srgbClr val="F7F8F8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12" name="Google Shape;550;p52">
                <a:extLst>
                  <a:ext uri="{FF2B5EF4-FFF2-40B4-BE49-F238E27FC236}">
                    <a16:creationId xmlns:a16="http://schemas.microsoft.com/office/drawing/2014/main" id="{5BC291BA-6F03-9A14-D099-B490BBB25FA0}"/>
                  </a:ext>
                </a:extLst>
              </p:cNvPr>
              <p:cNvSpPr/>
              <p:nvPr/>
            </p:nvSpPr>
            <p:spPr>
              <a:xfrm>
                <a:off x="10969928" y="5636096"/>
                <a:ext cx="1222068" cy="1221903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6662"/>
                  <a:gd name="f4" fmla="val 36657"/>
                  <a:gd name="f5" fmla="val 1"/>
                  <a:gd name="f6" fmla="val 8092"/>
                  <a:gd name="f7" fmla="*/ f0 1 36662"/>
                  <a:gd name="f8" fmla="*/ f1 1 36657"/>
                  <a:gd name="f9" fmla="+- f4 0 f2"/>
                  <a:gd name="f10" fmla="+- f3 0 f2"/>
                  <a:gd name="f11" fmla="*/ f10 1 36662"/>
                  <a:gd name="f12" fmla="*/ f9 1 36657"/>
                  <a:gd name="f13" fmla="*/ f2 1 f11"/>
                  <a:gd name="f14" fmla="*/ f3 1 f11"/>
                  <a:gd name="f15" fmla="*/ f2 1 f12"/>
                  <a:gd name="f16" fmla="*/ f4 1 f12"/>
                  <a:gd name="f17" fmla="*/ f13 f7 1"/>
                  <a:gd name="f18" fmla="*/ f14 f7 1"/>
                  <a:gd name="f19" fmla="*/ f16 f8 1"/>
                  <a:gd name="f20" fmla="*/ f15 f8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7" t="f20" r="f18" b="f19"/>
                <a:pathLst>
                  <a:path w="36662" h="36657">
                    <a:moveTo>
                      <a:pt x="f3" y="f5"/>
                    </a:moveTo>
                    <a:lnTo>
                      <a:pt x="f5" y="f4"/>
                    </a:lnTo>
                    <a:lnTo>
                      <a:pt x="f6" y="f4"/>
                    </a:lnTo>
                    <a:lnTo>
                      <a:pt x="f3" y="f6"/>
                    </a:lnTo>
                    <a:lnTo>
                      <a:pt x="f3" y="f5"/>
                    </a:lnTo>
                    <a:close/>
                  </a:path>
                </a:pathLst>
              </a:custGeom>
              <a:solidFill>
                <a:srgbClr val="3C409F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59280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E3A4BE-B1C1-986A-A23F-147729DC5D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3">
            <a:extLst>
              <a:ext uri="{FF2B5EF4-FFF2-40B4-BE49-F238E27FC236}">
                <a16:creationId xmlns:a16="http://schemas.microsoft.com/office/drawing/2014/main" id="{B0D4DB3B-9264-AE5E-D0A6-5158D624542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522514"/>
            <a:ext cx="10515597" cy="5970365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fr-FR" sz="3000" b="1" dirty="0">
                <a:solidFill>
                  <a:srgbClr val="0000FF"/>
                </a:solidFill>
                <a:latin typeface="Abadi" pitchFamily="34"/>
              </a:rPr>
              <a:t>J'ai une réservation au nom de </a:t>
            </a:r>
            <a:r>
              <a:rPr lang="sk-SK" sz="3000" b="1" dirty="0">
                <a:solidFill>
                  <a:srgbClr val="0000FF"/>
                </a:solidFill>
                <a:latin typeface="Abadi" pitchFamily="34"/>
              </a:rPr>
              <a:t>Pierre </a:t>
            </a:r>
            <a:r>
              <a:rPr lang="sk-SK" sz="3000" b="1" dirty="0" err="1">
                <a:solidFill>
                  <a:srgbClr val="0000FF"/>
                </a:solidFill>
                <a:latin typeface="Abadi" pitchFamily="34"/>
              </a:rPr>
              <a:t>Dupont</a:t>
            </a:r>
            <a:r>
              <a:rPr lang="sk-SK" sz="3000" b="1" dirty="0">
                <a:solidFill>
                  <a:srgbClr val="0000FF"/>
                </a:solidFill>
                <a:latin typeface="Abadi" pitchFamily="34"/>
              </a:rPr>
              <a:t>.  </a:t>
            </a:r>
          </a:p>
          <a:p>
            <a:pPr marL="0" lvl="0" indent="0">
              <a:buNone/>
            </a:pPr>
            <a:r>
              <a:rPr lang="sk-SK" sz="3000" dirty="0">
                <a:latin typeface="Abadi" pitchFamily="34"/>
              </a:rPr>
              <a:t>				</a:t>
            </a:r>
            <a:r>
              <a:rPr lang="sk-SK" sz="3000" i="1" dirty="0">
                <a:latin typeface="Abadi" pitchFamily="34"/>
              </a:rPr>
              <a:t>Mám </a:t>
            </a:r>
            <a:r>
              <a:rPr lang="sk-SK" sz="3000" i="1" dirty="0" err="1">
                <a:latin typeface="Abadi" pitchFamily="34"/>
              </a:rPr>
              <a:t>rezervaci</a:t>
            </a:r>
            <a:r>
              <a:rPr lang="sk-SK" sz="3000" i="1" dirty="0">
                <a:latin typeface="Abadi" pitchFamily="34"/>
              </a:rPr>
              <a:t> na </a:t>
            </a:r>
            <a:r>
              <a:rPr lang="sk-SK" sz="3000" i="1" dirty="0" err="1">
                <a:latin typeface="Abadi" pitchFamily="34"/>
              </a:rPr>
              <a:t>jméno</a:t>
            </a:r>
            <a:r>
              <a:rPr lang="sk-SK" sz="3000" i="1" dirty="0">
                <a:latin typeface="Abadi" pitchFamily="34"/>
              </a:rPr>
              <a:t> Pierre </a:t>
            </a:r>
            <a:r>
              <a:rPr lang="sk-SK" sz="3000" i="1" dirty="0" err="1">
                <a:latin typeface="Abadi" pitchFamily="34"/>
              </a:rPr>
              <a:t>Dupont</a:t>
            </a:r>
            <a:r>
              <a:rPr lang="sk-SK" sz="3000" i="1" dirty="0">
                <a:latin typeface="Abadi" pitchFamily="34"/>
              </a:rPr>
              <a:t>.</a:t>
            </a:r>
          </a:p>
          <a:p>
            <a:pPr marL="0" lvl="0" indent="0">
              <a:buNone/>
            </a:pPr>
            <a:r>
              <a:rPr lang="fr-FR" sz="3000" b="1" dirty="0">
                <a:solidFill>
                  <a:srgbClr val="0000FF"/>
                </a:solidFill>
                <a:latin typeface="Abadi" pitchFamily="34"/>
              </a:rPr>
              <a:t>Est-ce que le petit-déjeuner est inclus ?</a:t>
            </a:r>
            <a:endParaRPr lang="sk-SK" sz="3000" b="1" dirty="0">
              <a:solidFill>
                <a:srgbClr val="0000FF"/>
              </a:solidFill>
              <a:latin typeface="Abadi" pitchFamily="34"/>
            </a:endParaRPr>
          </a:p>
          <a:p>
            <a:pPr marL="0" lvl="0" indent="0">
              <a:buNone/>
            </a:pPr>
            <a:r>
              <a:rPr lang="sk-SK" sz="3000" dirty="0">
                <a:latin typeface="Abadi" pitchFamily="34"/>
              </a:rPr>
              <a:t>				</a:t>
            </a:r>
            <a:r>
              <a:rPr lang="sk-SK" sz="3000" i="1" dirty="0">
                <a:latin typeface="Abadi" pitchFamily="34"/>
              </a:rPr>
              <a:t>Je </a:t>
            </a:r>
            <a:r>
              <a:rPr lang="sk-SK" sz="3000" i="1" dirty="0" err="1">
                <a:latin typeface="Abadi" pitchFamily="34"/>
              </a:rPr>
              <a:t>snídaně</a:t>
            </a:r>
            <a:r>
              <a:rPr lang="sk-SK" sz="3000" i="1" dirty="0">
                <a:latin typeface="Abadi" pitchFamily="34"/>
              </a:rPr>
              <a:t> v </a:t>
            </a:r>
            <a:r>
              <a:rPr lang="sk-SK" sz="3000" i="1" dirty="0" err="1">
                <a:latin typeface="Abadi" pitchFamily="34"/>
              </a:rPr>
              <a:t>ceně</a:t>
            </a:r>
            <a:r>
              <a:rPr lang="sk-SK" sz="3000" i="1" dirty="0">
                <a:latin typeface="Abadi" pitchFamily="34"/>
              </a:rPr>
              <a:t>?</a:t>
            </a:r>
          </a:p>
          <a:p>
            <a:pPr marL="0" lvl="0" indent="0">
              <a:buNone/>
            </a:pPr>
            <a:r>
              <a:rPr lang="fr-FR" sz="3000" b="1" dirty="0">
                <a:solidFill>
                  <a:srgbClr val="0000FF"/>
                </a:solidFill>
                <a:latin typeface="Abadi" pitchFamily="34"/>
              </a:rPr>
              <a:t>À quelle heure est servi le petit-déjeuner ?</a:t>
            </a:r>
            <a:endParaRPr lang="sk-SK" sz="3000" b="1" dirty="0">
              <a:solidFill>
                <a:srgbClr val="0000FF"/>
              </a:solidFill>
              <a:latin typeface="Abadi" pitchFamily="34"/>
            </a:endParaRPr>
          </a:p>
          <a:p>
            <a:pPr marL="0" lvl="0" indent="0">
              <a:buNone/>
            </a:pPr>
            <a:r>
              <a:rPr lang="sk-SK" sz="3000" dirty="0">
                <a:latin typeface="Abadi" pitchFamily="34"/>
              </a:rPr>
              <a:t>				</a:t>
            </a:r>
            <a:r>
              <a:rPr lang="sk-SK" sz="3000" i="1" dirty="0">
                <a:latin typeface="Abadi" pitchFamily="34"/>
              </a:rPr>
              <a:t>V </a:t>
            </a:r>
            <a:r>
              <a:rPr lang="sk-SK" sz="3000" i="1" dirty="0" err="1">
                <a:latin typeface="Abadi" pitchFamily="34"/>
              </a:rPr>
              <a:t>kolik</a:t>
            </a:r>
            <a:r>
              <a:rPr lang="sk-SK" sz="3000" i="1" dirty="0">
                <a:latin typeface="Abadi" pitchFamily="34"/>
              </a:rPr>
              <a:t> </a:t>
            </a:r>
            <a:r>
              <a:rPr lang="sk-SK" sz="3000" i="1" dirty="0" err="1">
                <a:latin typeface="Abadi" pitchFamily="34"/>
              </a:rPr>
              <a:t>hodin</a:t>
            </a:r>
            <a:r>
              <a:rPr lang="sk-SK" sz="3000" i="1" dirty="0">
                <a:latin typeface="Abadi" pitchFamily="34"/>
              </a:rPr>
              <a:t> </a:t>
            </a:r>
            <a:r>
              <a:rPr lang="sk-SK" sz="3000" i="1" dirty="0" err="1">
                <a:latin typeface="Abadi" pitchFamily="34"/>
              </a:rPr>
              <a:t>se</a:t>
            </a:r>
            <a:r>
              <a:rPr lang="sk-SK" sz="3000" i="1" dirty="0">
                <a:latin typeface="Abadi" pitchFamily="34"/>
              </a:rPr>
              <a:t> </a:t>
            </a:r>
            <a:r>
              <a:rPr lang="sk-SK" sz="3000" i="1" dirty="0" err="1">
                <a:latin typeface="Abadi" pitchFamily="34"/>
              </a:rPr>
              <a:t>podává</a:t>
            </a:r>
            <a:r>
              <a:rPr lang="sk-SK" sz="3000" i="1" dirty="0">
                <a:latin typeface="Abadi" pitchFamily="34"/>
              </a:rPr>
              <a:t> </a:t>
            </a:r>
            <a:r>
              <a:rPr lang="sk-SK" sz="3000" i="1" dirty="0" err="1">
                <a:latin typeface="Abadi" pitchFamily="34"/>
              </a:rPr>
              <a:t>snídaně</a:t>
            </a:r>
            <a:r>
              <a:rPr lang="sk-SK" sz="3000" i="1" dirty="0">
                <a:latin typeface="Abadi" pitchFamily="34"/>
              </a:rPr>
              <a:t>?</a:t>
            </a:r>
          </a:p>
          <a:p>
            <a:pPr marL="0" lvl="0" indent="0">
              <a:buNone/>
            </a:pPr>
            <a:r>
              <a:rPr lang="fr-FR" sz="3000" b="1" dirty="0">
                <a:solidFill>
                  <a:srgbClr val="0000FF"/>
                </a:solidFill>
                <a:latin typeface="Abadi" pitchFamily="34"/>
              </a:rPr>
              <a:t>Quand faut-il faire le check-out ?</a:t>
            </a:r>
            <a:r>
              <a:rPr lang="sk-SK" sz="3000" b="1" dirty="0">
                <a:solidFill>
                  <a:srgbClr val="0000FF"/>
                </a:solidFill>
                <a:latin typeface="Abadi" pitchFamily="34"/>
              </a:rPr>
              <a:t>    </a:t>
            </a:r>
          </a:p>
          <a:p>
            <a:pPr marL="0" lvl="0" indent="0">
              <a:buNone/>
            </a:pPr>
            <a:r>
              <a:rPr lang="sk-SK" sz="3000" dirty="0">
                <a:latin typeface="Abadi" pitchFamily="34"/>
              </a:rPr>
              <a:t>				</a:t>
            </a:r>
            <a:r>
              <a:rPr lang="sk-SK" sz="3000" i="1" dirty="0" err="1">
                <a:latin typeface="Abadi" pitchFamily="34"/>
              </a:rPr>
              <a:t>Kdy</a:t>
            </a:r>
            <a:r>
              <a:rPr lang="sk-SK" sz="3000" i="1" dirty="0">
                <a:latin typeface="Abadi" pitchFamily="34"/>
              </a:rPr>
              <a:t> je </a:t>
            </a:r>
            <a:r>
              <a:rPr lang="sk-SK" sz="3000" i="1" dirty="0" err="1">
                <a:latin typeface="Abadi" pitchFamily="34"/>
              </a:rPr>
              <a:t>třeba</a:t>
            </a:r>
            <a:r>
              <a:rPr lang="sk-SK" sz="3000" i="1" dirty="0">
                <a:latin typeface="Abadi" pitchFamily="34"/>
              </a:rPr>
              <a:t> </a:t>
            </a:r>
            <a:r>
              <a:rPr lang="sk-SK" sz="3000" i="1" dirty="0" err="1">
                <a:latin typeface="Abadi" pitchFamily="34"/>
              </a:rPr>
              <a:t>udělat</a:t>
            </a:r>
            <a:r>
              <a:rPr lang="sk-SK" sz="3000" i="1" dirty="0">
                <a:latin typeface="Abadi" pitchFamily="34"/>
              </a:rPr>
              <a:t> </a:t>
            </a:r>
            <a:r>
              <a:rPr lang="sk-SK" sz="3000" i="1" dirty="0" err="1">
                <a:latin typeface="Abadi" pitchFamily="34"/>
              </a:rPr>
              <a:t>check-out</a:t>
            </a:r>
            <a:r>
              <a:rPr lang="sk-SK" sz="3000" i="1" dirty="0">
                <a:latin typeface="Abadi" pitchFamily="34"/>
              </a:rPr>
              <a:t>?</a:t>
            </a:r>
          </a:p>
          <a:p>
            <a:pPr marL="0" lvl="0" indent="0">
              <a:buNone/>
            </a:pPr>
            <a:r>
              <a:rPr lang="fr-FR" sz="3000" b="1" dirty="0">
                <a:solidFill>
                  <a:srgbClr val="0000FF"/>
                </a:solidFill>
                <a:latin typeface="Abadi" pitchFamily="34"/>
              </a:rPr>
              <a:t>Connaissez-vous un bon restaurant dans le coin ?</a:t>
            </a:r>
            <a:r>
              <a:rPr lang="sk-SK" sz="3000" b="1" dirty="0">
                <a:solidFill>
                  <a:srgbClr val="0000FF"/>
                </a:solidFill>
                <a:latin typeface="Abadi" pitchFamily="34"/>
              </a:rPr>
              <a:t>                            </a:t>
            </a:r>
            <a:r>
              <a:rPr lang="sk-SK" sz="3000" dirty="0">
                <a:latin typeface="Abadi" pitchFamily="34"/>
              </a:rPr>
              <a:t>				</a:t>
            </a:r>
            <a:r>
              <a:rPr lang="sk-SK" sz="3000" i="1" dirty="0" err="1">
                <a:latin typeface="Abadi" pitchFamily="34"/>
              </a:rPr>
              <a:t>Víte</a:t>
            </a:r>
            <a:r>
              <a:rPr lang="sk-SK" sz="3000" i="1" dirty="0">
                <a:latin typeface="Abadi" pitchFamily="34"/>
              </a:rPr>
              <a:t> o </a:t>
            </a:r>
            <a:r>
              <a:rPr lang="sk-SK" sz="3000" i="1" dirty="0" err="1">
                <a:latin typeface="Abadi" pitchFamily="34"/>
              </a:rPr>
              <a:t>nějaké</a:t>
            </a:r>
            <a:r>
              <a:rPr lang="sk-SK" sz="3000" i="1" dirty="0">
                <a:latin typeface="Abadi" pitchFamily="34"/>
              </a:rPr>
              <a:t> dobré </a:t>
            </a:r>
            <a:r>
              <a:rPr lang="sk-SK" sz="3000" i="1" dirty="0" err="1">
                <a:latin typeface="Abadi" pitchFamily="34"/>
              </a:rPr>
              <a:t>restauraci</a:t>
            </a:r>
            <a:r>
              <a:rPr lang="sk-SK" sz="3000" i="1" dirty="0">
                <a:latin typeface="Abadi" pitchFamily="34"/>
              </a:rPr>
              <a:t> v okolí?</a:t>
            </a:r>
            <a:endParaRPr lang="fr-FR" sz="3000" i="1" dirty="0">
              <a:latin typeface="Abadi" pitchFamily="34"/>
            </a:endParaRPr>
          </a:p>
        </p:txBody>
      </p:sp>
      <p:grpSp>
        <p:nvGrpSpPr>
          <p:cNvPr id="4" name="Google Shape;542;p52">
            <a:extLst>
              <a:ext uri="{FF2B5EF4-FFF2-40B4-BE49-F238E27FC236}">
                <a16:creationId xmlns:a16="http://schemas.microsoft.com/office/drawing/2014/main" id="{D4AEEA3B-F1A1-6D62-899D-3F5245A33783}"/>
              </a:ext>
            </a:extLst>
          </p:cNvPr>
          <p:cNvGrpSpPr/>
          <p:nvPr/>
        </p:nvGrpSpPr>
        <p:grpSpPr>
          <a:xfrm>
            <a:off x="0" y="0"/>
            <a:ext cx="12192005" cy="6857999"/>
            <a:chOff x="0" y="0"/>
            <a:chExt cx="12192005" cy="6857999"/>
          </a:xfrm>
        </p:grpSpPr>
        <p:grpSp>
          <p:nvGrpSpPr>
            <p:cNvPr id="5" name="Google Shape;543;p52">
              <a:extLst>
                <a:ext uri="{FF2B5EF4-FFF2-40B4-BE49-F238E27FC236}">
                  <a16:creationId xmlns:a16="http://schemas.microsoft.com/office/drawing/2014/main" id="{9E4140B1-6FF4-C98D-57E8-28E5B968FD8C}"/>
                </a:ext>
              </a:extLst>
            </p:cNvPr>
            <p:cNvGrpSpPr/>
            <p:nvPr/>
          </p:nvGrpSpPr>
          <p:grpSpPr>
            <a:xfrm>
              <a:off x="0" y="0"/>
              <a:ext cx="1289669" cy="1289669"/>
              <a:chOff x="0" y="0"/>
              <a:chExt cx="1289669" cy="1289669"/>
            </a:xfrm>
          </p:grpSpPr>
          <p:sp>
            <p:nvSpPr>
              <p:cNvPr id="6" name="Google Shape;544;p52">
                <a:extLst>
                  <a:ext uri="{FF2B5EF4-FFF2-40B4-BE49-F238E27FC236}">
                    <a16:creationId xmlns:a16="http://schemas.microsoft.com/office/drawing/2014/main" id="{FAFB173F-4F40-B0E3-4959-06943DD91FD0}"/>
                  </a:ext>
                </a:extLst>
              </p:cNvPr>
              <p:cNvSpPr/>
              <p:nvPr/>
            </p:nvSpPr>
            <p:spPr>
              <a:xfrm>
                <a:off x="0" y="0"/>
                <a:ext cx="1289669" cy="1289669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8690"/>
                  <a:gd name="f4" fmla="val 30598"/>
                  <a:gd name="f5" fmla="*/ f0 1 38690"/>
                  <a:gd name="f6" fmla="*/ f1 1 38690"/>
                  <a:gd name="f7" fmla="+- f3 0 f2"/>
                  <a:gd name="f8" fmla="*/ f7 1 38690"/>
                  <a:gd name="f9" fmla="*/ f2 1 f8"/>
                  <a:gd name="f10" fmla="*/ f3 1 f8"/>
                  <a:gd name="f11" fmla="*/ f9 f5 1"/>
                  <a:gd name="f12" fmla="*/ f10 f5 1"/>
                  <a:gd name="f13" fmla="*/ f10 f6 1"/>
                  <a:gd name="f14" fmla="*/ f9 f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1" t="f14" r="f12" b="f13"/>
                <a:pathLst>
                  <a:path w="38690" h="38690">
                    <a:moveTo>
                      <a:pt x="f4" y="f2"/>
                    </a:moveTo>
                    <a:lnTo>
                      <a:pt x="f2" y="f4"/>
                    </a:lnTo>
                    <a:lnTo>
                      <a:pt x="f2" y="f3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EF3050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7" name="Google Shape;545;p52">
                <a:extLst>
                  <a:ext uri="{FF2B5EF4-FFF2-40B4-BE49-F238E27FC236}">
                    <a16:creationId xmlns:a16="http://schemas.microsoft.com/office/drawing/2014/main" id="{E93DAE19-D548-660A-B7B3-CE93C4DEA6DE}"/>
                  </a:ext>
                </a:extLst>
              </p:cNvPr>
              <p:cNvSpPr/>
              <p:nvPr/>
            </p:nvSpPr>
            <p:spPr>
              <a:xfrm>
                <a:off x="0" y="0"/>
                <a:ext cx="757763" cy="757763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2733"/>
                  <a:gd name="f4" fmla="val 14641"/>
                  <a:gd name="f5" fmla="*/ f0 1 22733"/>
                  <a:gd name="f6" fmla="*/ f1 1 22733"/>
                  <a:gd name="f7" fmla="+- f3 0 f2"/>
                  <a:gd name="f8" fmla="*/ f7 1 22733"/>
                  <a:gd name="f9" fmla="*/ f2 1 f8"/>
                  <a:gd name="f10" fmla="*/ f3 1 f8"/>
                  <a:gd name="f11" fmla="*/ f9 f5 1"/>
                  <a:gd name="f12" fmla="*/ f10 f5 1"/>
                  <a:gd name="f13" fmla="*/ f10 f6 1"/>
                  <a:gd name="f14" fmla="*/ f9 f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1" t="f14" r="f12" b="f13"/>
                <a:pathLst>
                  <a:path w="22733" h="22733">
                    <a:moveTo>
                      <a:pt x="f4" y="f2"/>
                    </a:moveTo>
                    <a:lnTo>
                      <a:pt x="f2" y="f4"/>
                    </a:lnTo>
                    <a:lnTo>
                      <a:pt x="f2" y="f3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3C409F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8" name="Google Shape;546;p52">
                <a:extLst>
                  <a:ext uri="{FF2B5EF4-FFF2-40B4-BE49-F238E27FC236}">
                    <a16:creationId xmlns:a16="http://schemas.microsoft.com/office/drawing/2014/main" id="{BFEFDC92-BD2D-F9C9-A57D-E40E43FD26E9}"/>
                  </a:ext>
                </a:extLst>
              </p:cNvPr>
              <p:cNvSpPr/>
              <p:nvPr/>
            </p:nvSpPr>
            <p:spPr>
              <a:xfrm>
                <a:off x="0" y="0"/>
                <a:ext cx="1023798" cy="1023798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0714"/>
                  <a:gd name="f4" fmla="val 22622"/>
                  <a:gd name="f5" fmla="*/ f0 1 30714"/>
                  <a:gd name="f6" fmla="*/ f1 1 30714"/>
                  <a:gd name="f7" fmla="+- f3 0 f2"/>
                  <a:gd name="f8" fmla="*/ f7 1 30714"/>
                  <a:gd name="f9" fmla="*/ f2 1 f8"/>
                  <a:gd name="f10" fmla="*/ f3 1 f8"/>
                  <a:gd name="f11" fmla="*/ f9 f5 1"/>
                  <a:gd name="f12" fmla="*/ f10 f5 1"/>
                  <a:gd name="f13" fmla="*/ f10 f6 1"/>
                  <a:gd name="f14" fmla="*/ f9 f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1" t="f14" r="f12" b="f13"/>
                <a:pathLst>
                  <a:path w="30714" h="30714">
                    <a:moveTo>
                      <a:pt x="f4" y="f2"/>
                    </a:moveTo>
                    <a:lnTo>
                      <a:pt x="f2" y="f4"/>
                    </a:lnTo>
                    <a:lnTo>
                      <a:pt x="f2" y="f3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F7F8F8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grpSp>
          <p:nvGrpSpPr>
            <p:cNvPr id="9" name="Google Shape;547;p52">
              <a:extLst>
                <a:ext uri="{FF2B5EF4-FFF2-40B4-BE49-F238E27FC236}">
                  <a16:creationId xmlns:a16="http://schemas.microsoft.com/office/drawing/2014/main" id="{FFF4FAC8-7282-A44E-B380-CA5D778FE2FD}"/>
                </a:ext>
              </a:extLst>
            </p:cNvPr>
            <p:cNvGrpSpPr/>
            <p:nvPr/>
          </p:nvGrpSpPr>
          <p:grpSpPr>
            <a:xfrm>
              <a:off x="10969928" y="5636096"/>
              <a:ext cx="1222077" cy="1221903"/>
              <a:chOff x="10969928" y="5636096"/>
              <a:chExt cx="1222077" cy="1221903"/>
            </a:xfrm>
          </p:grpSpPr>
          <p:sp>
            <p:nvSpPr>
              <p:cNvPr id="10" name="Google Shape;548;p52">
                <a:extLst>
                  <a:ext uri="{FF2B5EF4-FFF2-40B4-BE49-F238E27FC236}">
                    <a16:creationId xmlns:a16="http://schemas.microsoft.com/office/drawing/2014/main" id="{E0771EF0-385D-57BE-4F93-7B8CABE959DF}"/>
                  </a:ext>
                </a:extLst>
              </p:cNvPr>
              <p:cNvSpPr/>
              <p:nvPr/>
            </p:nvSpPr>
            <p:spPr>
              <a:xfrm>
                <a:off x="11501835" y="6168002"/>
                <a:ext cx="690170" cy="689997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0705"/>
                  <a:gd name="f4" fmla="val 20700"/>
                  <a:gd name="f5" fmla="val 1"/>
                  <a:gd name="f6" fmla="val 8092"/>
                  <a:gd name="f7" fmla="*/ f0 1 20705"/>
                  <a:gd name="f8" fmla="*/ f1 1 20700"/>
                  <a:gd name="f9" fmla="+- f4 0 f2"/>
                  <a:gd name="f10" fmla="+- f3 0 f2"/>
                  <a:gd name="f11" fmla="*/ f10 1 20705"/>
                  <a:gd name="f12" fmla="*/ f9 1 20700"/>
                  <a:gd name="f13" fmla="*/ f2 1 f11"/>
                  <a:gd name="f14" fmla="*/ f3 1 f11"/>
                  <a:gd name="f15" fmla="*/ f2 1 f12"/>
                  <a:gd name="f16" fmla="*/ f4 1 f12"/>
                  <a:gd name="f17" fmla="*/ f13 f7 1"/>
                  <a:gd name="f18" fmla="*/ f14 f7 1"/>
                  <a:gd name="f19" fmla="*/ f16 f8 1"/>
                  <a:gd name="f20" fmla="*/ f15 f8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7" t="f20" r="f18" b="f19"/>
                <a:pathLst>
                  <a:path w="20705" h="20700">
                    <a:moveTo>
                      <a:pt x="f3" y="f2"/>
                    </a:moveTo>
                    <a:lnTo>
                      <a:pt x="f5" y="f4"/>
                    </a:lnTo>
                    <a:lnTo>
                      <a:pt x="f6" y="f4"/>
                    </a:lnTo>
                    <a:lnTo>
                      <a:pt x="f3" y="f6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EF3050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11" name="Google Shape;549;p52">
                <a:extLst>
                  <a:ext uri="{FF2B5EF4-FFF2-40B4-BE49-F238E27FC236}">
                    <a16:creationId xmlns:a16="http://schemas.microsoft.com/office/drawing/2014/main" id="{BC04B356-0895-0577-C2EE-D7D109C7B115}"/>
                  </a:ext>
                </a:extLst>
              </p:cNvPr>
              <p:cNvSpPr/>
              <p:nvPr/>
            </p:nvSpPr>
            <p:spPr>
              <a:xfrm>
                <a:off x="11235799" y="5901967"/>
                <a:ext cx="956197" cy="956032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8686"/>
                  <a:gd name="f4" fmla="val 28681"/>
                  <a:gd name="f5" fmla="val 1"/>
                  <a:gd name="f6" fmla="val 8097"/>
                  <a:gd name="f7" fmla="val 8092"/>
                  <a:gd name="f8" fmla="*/ f0 1 28686"/>
                  <a:gd name="f9" fmla="*/ f1 1 28681"/>
                  <a:gd name="f10" fmla="+- f4 0 f2"/>
                  <a:gd name="f11" fmla="+- f3 0 f2"/>
                  <a:gd name="f12" fmla="*/ f11 1 28686"/>
                  <a:gd name="f13" fmla="*/ f10 1 28681"/>
                  <a:gd name="f14" fmla="*/ f2 1 f12"/>
                  <a:gd name="f15" fmla="*/ f3 1 f12"/>
                  <a:gd name="f16" fmla="*/ f2 1 f13"/>
                  <a:gd name="f17" fmla="*/ f4 1 f13"/>
                  <a:gd name="f18" fmla="*/ f14 f8 1"/>
                  <a:gd name="f19" fmla="*/ f15 f8 1"/>
                  <a:gd name="f20" fmla="*/ f17 f9 1"/>
                  <a:gd name="f21" fmla="*/ f16 f9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8" t="f21" r="f19" b="f20"/>
                <a:pathLst>
                  <a:path w="28686" h="28681">
                    <a:moveTo>
                      <a:pt x="f3" y="f5"/>
                    </a:moveTo>
                    <a:lnTo>
                      <a:pt x="f5" y="f4"/>
                    </a:lnTo>
                    <a:lnTo>
                      <a:pt x="f6" y="f4"/>
                    </a:lnTo>
                    <a:lnTo>
                      <a:pt x="f3" y="f7"/>
                    </a:lnTo>
                    <a:lnTo>
                      <a:pt x="f3" y="f5"/>
                    </a:lnTo>
                    <a:close/>
                  </a:path>
                </a:pathLst>
              </a:custGeom>
              <a:solidFill>
                <a:srgbClr val="F7F8F8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12" name="Google Shape;550;p52">
                <a:extLst>
                  <a:ext uri="{FF2B5EF4-FFF2-40B4-BE49-F238E27FC236}">
                    <a16:creationId xmlns:a16="http://schemas.microsoft.com/office/drawing/2014/main" id="{5BC291BA-6F03-9A14-D099-B490BBB25FA0}"/>
                  </a:ext>
                </a:extLst>
              </p:cNvPr>
              <p:cNvSpPr/>
              <p:nvPr/>
            </p:nvSpPr>
            <p:spPr>
              <a:xfrm>
                <a:off x="10969928" y="5636096"/>
                <a:ext cx="1222068" cy="1221903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6662"/>
                  <a:gd name="f4" fmla="val 36657"/>
                  <a:gd name="f5" fmla="val 1"/>
                  <a:gd name="f6" fmla="val 8092"/>
                  <a:gd name="f7" fmla="*/ f0 1 36662"/>
                  <a:gd name="f8" fmla="*/ f1 1 36657"/>
                  <a:gd name="f9" fmla="+- f4 0 f2"/>
                  <a:gd name="f10" fmla="+- f3 0 f2"/>
                  <a:gd name="f11" fmla="*/ f10 1 36662"/>
                  <a:gd name="f12" fmla="*/ f9 1 36657"/>
                  <a:gd name="f13" fmla="*/ f2 1 f11"/>
                  <a:gd name="f14" fmla="*/ f3 1 f11"/>
                  <a:gd name="f15" fmla="*/ f2 1 f12"/>
                  <a:gd name="f16" fmla="*/ f4 1 f12"/>
                  <a:gd name="f17" fmla="*/ f13 f7 1"/>
                  <a:gd name="f18" fmla="*/ f14 f7 1"/>
                  <a:gd name="f19" fmla="*/ f16 f8 1"/>
                  <a:gd name="f20" fmla="*/ f15 f8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7" t="f20" r="f18" b="f19"/>
                <a:pathLst>
                  <a:path w="36662" h="36657">
                    <a:moveTo>
                      <a:pt x="f3" y="f5"/>
                    </a:moveTo>
                    <a:lnTo>
                      <a:pt x="f5" y="f4"/>
                    </a:lnTo>
                    <a:lnTo>
                      <a:pt x="f6" y="f4"/>
                    </a:lnTo>
                    <a:lnTo>
                      <a:pt x="f3" y="f6"/>
                    </a:lnTo>
                    <a:lnTo>
                      <a:pt x="f3" y="f5"/>
                    </a:lnTo>
                    <a:close/>
                  </a:path>
                </a:pathLst>
              </a:custGeom>
              <a:solidFill>
                <a:srgbClr val="3C409F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796785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E3A4BE-B1C1-986A-A23F-147729DC5D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3">
            <a:extLst>
              <a:ext uri="{FF2B5EF4-FFF2-40B4-BE49-F238E27FC236}">
                <a16:creationId xmlns:a16="http://schemas.microsoft.com/office/drawing/2014/main" id="{B0D4DB3B-9264-AE5E-D0A6-5158D624542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587830"/>
            <a:ext cx="11254270" cy="590505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fr-FR" sz="3000" b="1" dirty="0">
                <a:solidFill>
                  <a:srgbClr val="0000FF"/>
                </a:solidFill>
                <a:latin typeface="Abadi" pitchFamily="34"/>
              </a:rPr>
              <a:t>Savez-vous comment aller au musée du Louvre ?</a:t>
            </a:r>
            <a:endParaRPr lang="sk-SK" sz="3000" b="1" dirty="0">
              <a:solidFill>
                <a:srgbClr val="0000FF"/>
              </a:solidFill>
              <a:latin typeface="Abadi" pitchFamily="34"/>
            </a:endParaRPr>
          </a:p>
          <a:p>
            <a:pPr marL="0" lvl="0" indent="0">
              <a:buNone/>
            </a:pPr>
            <a:r>
              <a:rPr lang="sk-SK" sz="3000" dirty="0">
                <a:latin typeface="Abadi" pitchFamily="34"/>
              </a:rPr>
              <a:t>				</a:t>
            </a:r>
            <a:r>
              <a:rPr lang="sk-SK" sz="3000" i="1" dirty="0" err="1">
                <a:latin typeface="Abadi" pitchFamily="34"/>
              </a:rPr>
              <a:t>Nevíte</a:t>
            </a:r>
            <a:r>
              <a:rPr lang="sk-SK" sz="3000" i="1" dirty="0">
                <a:latin typeface="Abadi" pitchFamily="34"/>
              </a:rPr>
              <a:t>, jak </a:t>
            </a:r>
            <a:r>
              <a:rPr lang="sk-SK" sz="3000" i="1" dirty="0" err="1">
                <a:latin typeface="Abadi" pitchFamily="34"/>
              </a:rPr>
              <a:t>se</a:t>
            </a:r>
            <a:r>
              <a:rPr lang="sk-SK" sz="3000" i="1" dirty="0">
                <a:latin typeface="Abadi" pitchFamily="34"/>
              </a:rPr>
              <a:t> </a:t>
            </a:r>
            <a:r>
              <a:rPr lang="sk-SK" sz="3000" i="1" dirty="0" err="1">
                <a:latin typeface="Abadi" pitchFamily="34"/>
              </a:rPr>
              <a:t>dostat</a:t>
            </a:r>
            <a:r>
              <a:rPr lang="sk-SK" sz="3000" i="1" dirty="0">
                <a:latin typeface="Abadi" pitchFamily="34"/>
              </a:rPr>
              <a:t> do </a:t>
            </a:r>
            <a:r>
              <a:rPr lang="sk-SK" sz="3000" i="1" dirty="0" err="1">
                <a:latin typeface="Abadi" pitchFamily="34"/>
              </a:rPr>
              <a:t>Louvru</a:t>
            </a:r>
            <a:r>
              <a:rPr lang="sk-SK" sz="3000" i="1" dirty="0">
                <a:latin typeface="Abadi" pitchFamily="34"/>
              </a:rPr>
              <a:t>?</a:t>
            </a:r>
          </a:p>
          <a:p>
            <a:pPr marL="0" lvl="0" indent="0">
              <a:buNone/>
            </a:pPr>
            <a:r>
              <a:rPr lang="fr-FR" sz="3000" b="1" dirty="0">
                <a:solidFill>
                  <a:srgbClr val="0000FF"/>
                </a:solidFill>
                <a:latin typeface="Abadi" pitchFamily="34"/>
              </a:rPr>
              <a:t>Quel est le chemin pour aller à la cathédrale Notre Dame de Paris ?</a:t>
            </a:r>
            <a:endParaRPr lang="sk-SK" sz="3000" b="1" dirty="0">
              <a:solidFill>
                <a:srgbClr val="0000FF"/>
              </a:solidFill>
              <a:latin typeface="Abadi" pitchFamily="34"/>
            </a:endParaRPr>
          </a:p>
          <a:p>
            <a:pPr marL="0" lvl="0" indent="0">
              <a:buNone/>
            </a:pPr>
            <a:r>
              <a:rPr lang="sk-SK" sz="3000" dirty="0">
                <a:latin typeface="Abadi" pitchFamily="34"/>
              </a:rPr>
              <a:t>				</a:t>
            </a:r>
            <a:r>
              <a:rPr lang="sk-SK" sz="3000" i="1" dirty="0">
                <a:latin typeface="Abadi" pitchFamily="34"/>
              </a:rPr>
              <a:t>Jak </a:t>
            </a:r>
            <a:r>
              <a:rPr lang="sk-SK" sz="3000" i="1" dirty="0" err="1">
                <a:latin typeface="Abadi" pitchFamily="34"/>
              </a:rPr>
              <a:t>se</a:t>
            </a:r>
            <a:r>
              <a:rPr lang="sk-SK" sz="3000" i="1" dirty="0">
                <a:latin typeface="Abadi" pitchFamily="34"/>
              </a:rPr>
              <a:t> </a:t>
            </a:r>
            <a:r>
              <a:rPr lang="sk-SK" sz="3000" i="1" dirty="0" err="1">
                <a:latin typeface="Abadi" pitchFamily="34"/>
              </a:rPr>
              <a:t>dostanu</a:t>
            </a:r>
            <a:r>
              <a:rPr lang="sk-SK" sz="3000" i="1" dirty="0">
                <a:latin typeface="Abadi" pitchFamily="34"/>
              </a:rPr>
              <a:t> k </a:t>
            </a:r>
            <a:r>
              <a:rPr lang="sk-SK" sz="3000" i="1" dirty="0" err="1">
                <a:latin typeface="Abadi" pitchFamily="34"/>
              </a:rPr>
              <a:t>Notre</a:t>
            </a:r>
            <a:r>
              <a:rPr lang="sk-SK" sz="3000" i="1" dirty="0">
                <a:latin typeface="Abadi" pitchFamily="34"/>
              </a:rPr>
              <a:t> </a:t>
            </a:r>
            <a:r>
              <a:rPr lang="sk-SK" sz="3000" i="1" dirty="0" err="1">
                <a:latin typeface="Abadi" pitchFamily="34"/>
              </a:rPr>
              <a:t>Dame</a:t>
            </a:r>
            <a:r>
              <a:rPr lang="sk-SK" sz="3000" i="1" dirty="0">
                <a:latin typeface="Abadi" pitchFamily="34"/>
              </a:rPr>
              <a:t>?</a:t>
            </a:r>
          </a:p>
          <a:p>
            <a:pPr marL="0" lvl="0" indent="0">
              <a:buNone/>
            </a:pPr>
            <a:r>
              <a:rPr lang="fr-FR" sz="3000" b="1" dirty="0">
                <a:solidFill>
                  <a:srgbClr val="0000FF"/>
                </a:solidFill>
                <a:latin typeface="Abadi" pitchFamily="34"/>
              </a:rPr>
              <a:t>Je cherche la tour Eiffel.</a:t>
            </a:r>
            <a:endParaRPr lang="sk-SK" sz="3000" b="1" dirty="0">
              <a:solidFill>
                <a:srgbClr val="0000FF"/>
              </a:solidFill>
              <a:latin typeface="Abadi" pitchFamily="34"/>
            </a:endParaRPr>
          </a:p>
          <a:p>
            <a:pPr marL="0" lvl="0" indent="0">
              <a:buNone/>
            </a:pPr>
            <a:r>
              <a:rPr lang="sk-SK" sz="3000" dirty="0">
                <a:latin typeface="Abadi" pitchFamily="34"/>
              </a:rPr>
              <a:t>				</a:t>
            </a:r>
            <a:r>
              <a:rPr lang="sk-SK" sz="3000" i="1" dirty="0" err="1">
                <a:latin typeface="Abadi" pitchFamily="34"/>
              </a:rPr>
              <a:t>Hledám</a:t>
            </a:r>
            <a:r>
              <a:rPr lang="sk-SK" sz="3000" i="1" dirty="0">
                <a:latin typeface="Abadi" pitchFamily="34"/>
              </a:rPr>
              <a:t> Eiffelovu </a:t>
            </a:r>
            <a:r>
              <a:rPr lang="sk-SK" sz="3000" i="1" dirty="0" err="1">
                <a:latin typeface="Abadi" pitchFamily="34"/>
              </a:rPr>
              <a:t>věž</a:t>
            </a:r>
            <a:r>
              <a:rPr lang="sk-SK" sz="3000" i="1" dirty="0">
                <a:latin typeface="Abadi" pitchFamily="34"/>
              </a:rPr>
              <a:t>.</a:t>
            </a:r>
          </a:p>
          <a:p>
            <a:pPr marL="0" lvl="0" indent="0">
              <a:buNone/>
            </a:pPr>
            <a:r>
              <a:rPr lang="fr-FR" sz="3000" b="1" dirty="0">
                <a:solidFill>
                  <a:srgbClr val="0000FF"/>
                </a:solidFill>
                <a:latin typeface="Abadi" pitchFamily="34"/>
              </a:rPr>
              <a:t>Combien ça coûte ?</a:t>
            </a:r>
            <a:r>
              <a:rPr lang="sk-SK" sz="3000" b="1" dirty="0">
                <a:solidFill>
                  <a:srgbClr val="0000FF"/>
                </a:solidFill>
                <a:latin typeface="Abadi" pitchFamily="34"/>
              </a:rPr>
              <a:t>    </a:t>
            </a:r>
          </a:p>
          <a:p>
            <a:pPr marL="0" lvl="0" indent="0">
              <a:buNone/>
            </a:pPr>
            <a:r>
              <a:rPr lang="sk-SK" sz="3000" b="1" dirty="0">
                <a:solidFill>
                  <a:srgbClr val="0000FF"/>
                </a:solidFill>
                <a:latin typeface="Abadi" pitchFamily="34"/>
              </a:rPr>
              <a:t>				</a:t>
            </a:r>
            <a:r>
              <a:rPr lang="sk-SK" sz="3000" i="1" dirty="0" err="1">
                <a:latin typeface="Abadi" pitchFamily="34"/>
              </a:rPr>
              <a:t>Kolik</a:t>
            </a:r>
            <a:r>
              <a:rPr lang="sk-SK" sz="3000" i="1" dirty="0">
                <a:latin typeface="Abadi" pitchFamily="34"/>
              </a:rPr>
              <a:t> to stojí?                                           </a:t>
            </a:r>
          </a:p>
          <a:p>
            <a:pPr marL="0" lvl="0" indent="0">
              <a:buNone/>
            </a:pPr>
            <a:r>
              <a:rPr lang="fr-FR" sz="3000" b="1" dirty="0">
                <a:solidFill>
                  <a:srgbClr val="0000FF"/>
                </a:solidFill>
                <a:latin typeface="Abadi" pitchFamily="34"/>
              </a:rPr>
              <a:t>Acceptez-vous la carte bancaire ?</a:t>
            </a:r>
            <a:endParaRPr lang="sk-SK" sz="3000" b="1" i="1" dirty="0">
              <a:solidFill>
                <a:srgbClr val="0000FF"/>
              </a:solidFill>
              <a:latin typeface="Abadi" pitchFamily="34"/>
            </a:endParaRPr>
          </a:p>
          <a:p>
            <a:pPr marL="0" lvl="0" indent="0">
              <a:buNone/>
            </a:pPr>
            <a:r>
              <a:rPr lang="sk-SK" sz="3000" i="1" dirty="0">
                <a:latin typeface="Abadi" pitchFamily="34"/>
              </a:rPr>
              <a:t>				</a:t>
            </a:r>
            <a:r>
              <a:rPr lang="sk-SK" sz="3000" i="1" dirty="0" err="1">
                <a:latin typeface="Abadi" pitchFamily="34"/>
              </a:rPr>
              <a:t>Berete</a:t>
            </a:r>
            <a:r>
              <a:rPr lang="sk-SK" sz="3000" i="1" dirty="0">
                <a:latin typeface="Abadi" pitchFamily="34"/>
              </a:rPr>
              <a:t> </a:t>
            </a:r>
            <a:r>
              <a:rPr lang="sk-SK" sz="3000" i="1" dirty="0" err="1">
                <a:latin typeface="Abadi" pitchFamily="34"/>
              </a:rPr>
              <a:t>platební</a:t>
            </a:r>
            <a:r>
              <a:rPr lang="sk-SK" sz="3000" i="1" dirty="0">
                <a:latin typeface="Abadi" pitchFamily="34"/>
              </a:rPr>
              <a:t> karty?</a:t>
            </a:r>
            <a:endParaRPr lang="fr-FR" sz="3000" dirty="0">
              <a:latin typeface="Abadi" pitchFamily="34"/>
            </a:endParaRPr>
          </a:p>
        </p:txBody>
      </p:sp>
      <p:grpSp>
        <p:nvGrpSpPr>
          <p:cNvPr id="4" name="Google Shape;542;p52">
            <a:extLst>
              <a:ext uri="{FF2B5EF4-FFF2-40B4-BE49-F238E27FC236}">
                <a16:creationId xmlns:a16="http://schemas.microsoft.com/office/drawing/2014/main" id="{D4AEEA3B-F1A1-6D62-899D-3F5245A33783}"/>
              </a:ext>
            </a:extLst>
          </p:cNvPr>
          <p:cNvGrpSpPr/>
          <p:nvPr/>
        </p:nvGrpSpPr>
        <p:grpSpPr>
          <a:xfrm>
            <a:off x="0" y="0"/>
            <a:ext cx="12192005" cy="6857999"/>
            <a:chOff x="0" y="0"/>
            <a:chExt cx="12192005" cy="6857999"/>
          </a:xfrm>
        </p:grpSpPr>
        <p:grpSp>
          <p:nvGrpSpPr>
            <p:cNvPr id="5" name="Google Shape;543;p52">
              <a:extLst>
                <a:ext uri="{FF2B5EF4-FFF2-40B4-BE49-F238E27FC236}">
                  <a16:creationId xmlns:a16="http://schemas.microsoft.com/office/drawing/2014/main" id="{9E4140B1-6FF4-C98D-57E8-28E5B968FD8C}"/>
                </a:ext>
              </a:extLst>
            </p:cNvPr>
            <p:cNvGrpSpPr/>
            <p:nvPr/>
          </p:nvGrpSpPr>
          <p:grpSpPr>
            <a:xfrm>
              <a:off x="0" y="0"/>
              <a:ext cx="1289669" cy="1289669"/>
              <a:chOff x="0" y="0"/>
              <a:chExt cx="1289669" cy="1289669"/>
            </a:xfrm>
          </p:grpSpPr>
          <p:sp>
            <p:nvSpPr>
              <p:cNvPr id="6" name="Google Shape;544;p52">
                <a:extLst>
                  <a:ext uri="{FF2B5EF4-FFF2-40B4-BE49-F238E27FC236}">
                    <a16:creationId xmlns:a16="http://schemas.microsoft.com/office/drawing/2014/main" id="{FAFB173F-4F40-B0E3-4959-06943DD91FD0}"/>
                  </a:ext>
                </a:extLst>
              </p:cNvPr>
              <p:cNvSpPr/>
              <p:nvPr/>
            </p:nvSpPr>
            <p:spPr>
              <a:xfrm>
                <a:off x="0" y="0"/>
                <a:ext cx="1289669" cy="1289669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8690"/>
                  <a:gd name="f4" fmla="val 30598"/>
                  <a:gd name="f5" fmla="*/ f0 1 38690"/>
                  <a:gd name="f6" fmla="*/ f1 1 38690"/>
                  <a:gd name="f7" fmla="+- f3 0 f2"/>
                  <a:gd name="f8" fmla="*/ f7 1 38690"/>
                  <a:gd name="f9" fmla="*/ f2 1 f8"/>
                  <a:gd name="f10" fmla="*/ f3 1 f8"/>
                  <a:gd name="f11" fmla="*/ f9 f5 1"/>
                  <a:gd name="f12" fmla="*/ f10 f5 1"/>
                  <a:gd name="f13" fmla="*/ f10 f6 1"/>
                  <a:gd name="f14" fmla="*/ f9 f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1" t="f14" r="f12" b="f13"/>
                <a:pathLst>
                  <a:path w="38690" h="38690">
                    <a:moveTo>
                      <a:pt x="f4" y="f2"/>
                    </a:moveTo>
                    <a:lnTo>
                      <a:pt x="f2" y="f4"/>
                    </a:lnTo>
                    <a:lnTo>
                      <a:pt x="f2" y="f3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EF3050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7" name="Google Shape;545;p52">
                <a:extLst>
                  <a:ext uri="{FF2B5EF4-FFF2-40B4-BE49-F238E27FC236}">
                    <a16:creationId xmlns:a16="http://schemas.microsoft.com/office/drawing/2014/main" id="{E93DAE19-D548-660A-B7B3-CE93C4DEA6DE}"/>
                  </a:ext>
                </a:extLst>
              </p:cNvPr>
              <p:cNvSpPr/>
              <p:nvPr/>
            </p:nvSpPr>
            <p:spPr>
              <a:xfrm>
                <a:off x="0" y="0"/>
                <a:ext cx="757763" cy="757763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2733"/>
                  <a:gd name="f4" fmla="val 14641"/>
                  <a:gd name="f5" fmla="*/ f0 1 22733"/>
                  <a:gd name="f6" fmla="*/ f1 1 22733"/>
                  <a:gd name="f7" fmla="+- f3 0 f2"/>
                  <a:gd name="f8" fmla="*/ f7 1 22733"/>
                  <a:gd name="f9" fmla="*/ f2 1 f8"/>
                  <a:gd name="f10" fmla="*/ f3 1 f8"/>
                  <a:gd name="f11" fmla="*/ f9 f5 1"/>
                  <a:gd name="f12" fmla="*/ f10 f5 1"/>
                  <a:gd name="f13" fmla="*/ f10 f6 1"/>
                  <a:gd name="f14" fmla="*/ f9 f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1" t="f14" r="f12" b="f13"/>
                <a:pathLst>
                  <a:path w="22733" h="22733">
                    <a:moveTo>
                      <a:pt x="f4" y="f2"/>
                    </a:moveTo>
                    <a:lnTo>
                      <a:pt x="f2" y="f4"/>
                    </a:lnTo>
                    <a:lnTo>
                      <a:pt x="f2" y="f3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3C409F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8" name="Google Shape;546;p52">
                <a:extLst>
                  <a:ext uri="{FF2B5EF4-FFF2-40B4-BE49-F238E27FC236}">
                    <a16:creationId xmlns:a16="http://schemas.microsoft.com/office/drawing/2014/main" id="{BFEFDC92-BD2D-F9C9-A57D-E40E43FD26E9}"/>
                  </a:ext>
                </a:extLst>
              </p:cNvPr>
              <p:cNvSpPr/>
              <p:nvPr/>
            </p:nvSpPr>
            <p:spPr>
              <a:xfrm>
                <a:off x="0" y="0"/>
                <a:ext cx="1023798" cy="1023798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0714"/>
                  <a:gd name="f4" fmla="val 22622"/>
                  <a:gd name="f5" fmla="*/ f0 1 30714"/>
                  <a:gd name="f6" fmla="*/ f1 1 30714"/>
                  <a:gd name="f7" fmla="+- f3 0 f2"/>
                  <a:gd name="f8" fmla="*/ f7 1 30714"/>
                  <a:gd name="f9" fmla="*/ f2 1 f8"/>
                  <a:gd name="f10" fmla="*/ f3 1 f8"/>
                  <a:gd name="f11" fmla="*/ f9 f5 1"/>
                  <a:gd name="f12" fmla="*/ f10 f5 1"/>
                  <a:gd name="f13" fmla="*/ f10 f6 1"/>
                  <a:gd name="f14" fmla="*/ f9 f6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1" t="f14" r="f12" b="f13"/>
                <a:pathLst>
                  <a:path w="30714" h="30714">
                    <a:moveTo>
                      <a:pt x="f4" y="f2"/>
                    </a:moveTo>
                    <a:lnTo>
                      <a:pt x="f2" y="f4"/>
                    </a:lnTo>
                    <a:lnTo>
                      <a:pt x="f2" y="f3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F7F8F8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  <p:grpSp>
          <p:nvGrpSpPr>
            <p:cNvPr id="9" name="Google Shape;547;p52">
              <a:extLst>
                <a:ext uri="{FF2B5EF4-FFF2-40B4-BE49-F238E27FC236}">
                  <a16:creationId xmlns:a16="http://schemas.microsoft.com/office/drawing/2014/main" id="{FFF4FAC8-7282-A44E-B380-CA5D778FE2FD}"/>
                </a:ext>
              </a:extLst>
            </p:cNvPr>
            <p:cNvGrpSpPr/>
            <p:nvPr/>
          </p:nvGrpSpPr>
          <p:grpSpPr>
            <a:xfrm>
              <a:off x="10969928" y="5636096"/>
              <a:ext cx="1222077" cy="1221903"/>
              <a:chOff x="10969928" y="5636096"/>
              <a:chExt cx="1222077" cy="1221903"/>
            </a:xfrm>
          </p:grpSpPr>
          <p:sp>
            <p:nvSpPr>
              <p:cNvPr id="10" name="Google Shape;548;p52">
                <a:extLst>
                  <a:ext uri="{FF2B5EF4-FFF2-40B4-BE49-F238E27FC236}">
                    <a16:creationId xmlns:a16="http://schemas.microsoft.com/office/drawing/2014/main" id="{E0771EF0-385D-57BE-4F93-7B8CABE959DF}"/>
                  </a:ext>
                </a:extLst>
              </p:cNvPr>
              <p:cNvSpPr/>
              <p:nvPr/>
            </p:nvSpPr>
            <p:spPr>
              <a:xfrm>
                <a:off x="11501835" y="6168002"/>
                <a:ext cx="690170" cy="689997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0705"/>
                  <a:gd name="f4" fmla="val 20700"/>
                  <a:gd name="f5" fmla="val 1"/>
                  <a:gd name="f6" fmla="val 8092"/>
                  <a:gd name="f7" fmla="*/ f0 1 20705"/>
                  <a:gd name="f8" fmla="*/ f1 1 20700"/>
                  <a:gd name="f9" fmla="+- f4 0 f2"/>
                  <a:gd name="f10" fmla="+- f3 0 f2"/>
                  <a:gd name="f11" fmla="*/ f10 1 20705"/>
                  <a:gd name="f12" fmla="*/ f9 1 20700"/>
                  <a:gd name="f13" fmla="*/ f2 1 f11"/>
                  <a:gd name="f14" fmla="*/ f3 1 f11"/>
                  <a:gd name="f15" fmla="*/ f2 1 f12"/>
                  <a:gd name="f16" fmla="*/ f4 1 f12"/>
                  <a:gd name="f17" fmla="*/ f13 f7 1"/>
                  <a:gd name="f18" fmla="*/ f14 f7 1"/>
                  <a:gd name="f19" fmla="*/ f16 f8 1"/>
                  <a:gd name="f20" fmla="*/ f15 f8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7" t="f20" r="f18" b="f19"/>
                <a:pathLst>
                  <a:path w="20705" h="20700">
                    <a:moveTo>
                      <a:pt x="f3" y="f2"/>
                    </a:moveTo>
                    <a:lnTo>
                      <a:pt x="f5" y="f4"/>
                    </a:lnTo>
                    <a:lnTo>
                      <a:pt x="f6" y="f4"/>
                    </a:lnTo>
                    <a:lnTo>
                      <a:pt x="f3" y="f6"/>
                    </a:lnTo>
                    <a:lnTo>
                      <a:pt x="f3" y="f2"/>
                    </a:lnTo>
                    <a:close/>
                  </a:path>
                </a:pathLst>
              </a:custGeom>
              <a:solidFill>
                <a:srgbClr val="EF3050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11" name="Google Shape;549;p52">
                <a:extLst>
                  <a:ext uri="{FF2B5EF4-FFF2-40B4-BE49-F238E27FC236}">
                    <a16:creationId xmlns:a16="http://schemas.microsoft.com/office/drawing/2014/main" id="{BC04B356-0895-0577-C2EE-D7D109C7B115}"/>
                  </a:ext>
                </a:extLst>
              </p:cNvPr>
              <p:cNvSpPr/>
              <p:nvPr/>
            </p:nvSpPr>
            <p:spPr>
              <a:xfrm>
                <a:off x="11235799" y="5901967"/>
                <a:ext cx="956197" cy="956032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28686"/>
                  <a:gd name="f4" fmla="val 28681"/>
                  <a:gd name="f5" fmla="val 1"/>
                  <a:gd name="f6" fmla="val 8097"/>
                  <a:gd name="f7" fmla="val 8092"/>
                  <a:gd name="f8" fmla="*/ f0 1 28686"/>
                  <a:gd name="f9" fmla="*/ f1 1 28681"/>
                  <a:gd name="f10" fmla="+- f4 0 f2"/>
                  <a:gd name="f11" fmla="+- f3 0 f2"/>
                  <a:gd name="f12" fmla="*/ f11 1 28686"/>
                  <a:gd name="f13" fmla="*/ f10 1 28681"/>
                  <a:gd name="f14" fmla="*/ f2 1 f12"/>
                  <a:gd name="f15" fmla="*/ f3 1 f12"/>
                  <a:gd name="f16" fmla="*/ f2 1 f13"/>
                  <a:gd name="f17" fmla="*/ f4 1 f13"/>
                  <a:gd name="f18" fmla="*/ f14 f8 1"/>
                  <a:gd name="f19" fmla="*/ f15 f8 1"/>
                  <a:gd name="f20" fmla="*/ f17 f9 1"/>
                  <a:gd name="f21" fmla="*/ f16 f9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8" t="f21" r="f19" b="f20"/>
                <a:pathLst>
                  <a:path w="28686" h="28681">
                    <a:moveTo>
                      <a:pt x="f3" y="f5"/>
                    </a:moveTo>
                    <a:lnTo>
                      <a:pt x="f5" y="f4"/>
                    </a:lnTo>
                    <a:lnTo>
                      <a:pt x="f6" y="f4"/>
                    </a:lnTo>
                    <a:lnTo>
                      <a:pt x="f3" y="f7"/>
                    </a:lnTo>
                    <a:lnTo>
                      <a:pt x="f3" y="f5"/>
                    </a:lnTo>
                    <a:close/>
                  </a:path>
                </a:pathLst>
              </a:custGeom>
              <a:solidFill>
                <a:srgbClr val="F7F8F8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  <p:sp>
            <p:nvSpPr>
              <p:cNvPr id="12" name="Google Shape;550;p52">
                <a:extLst>
                  <a:ext uri="{FF2B5EF4-FFF2-40B4-BE49-F238E27FC236}">
                    <a16:creationId xmlns:a16="http://schemas.microsoft.com/office/drawing/2014/main" id="{5BC291BA-6F03-9A14-D099-B490BBB25FA0}"/>
                  </a:ext>
                </a:extLst>
              </p:cNvPr>
              <p:cNvSpPr/>
              <p:nvPr/>
            </p:nvSpPr>
            <p:spPr>
              <a:xfrm>
                <a:off x="10969928" y="5636096"/>
                <a:ext cx="1222068" cy="1221903"/>
              </a:xfrm>
              <a:custGeom>
                <a:avLst/>
                <a:gdLst>
                  <a:gd name="f0" fmla="val w"/>
                  <a:gd name="f1" fmla="val h"/>
                  <a:gd name="f2" fmla="val 0"/>
                  <a:gd name="f3" fmla="val 36662"/>
                  <a:gd name="f4" fmla="val 36657"/>
                  <a:gd name="f5" fmla="val 1"/>
                  <a:gd name="f6" fmla="val 8092"/>
                  <a:gd name="f7" fmla="*/ f0 1 36662"/>
                  <a:gd name="f8" fmla="*/ f1 1 36657"/>
                  <a:gd name="f9" fmla="+- f4 0 f2"/>
                  <a:gd name="f10" fmla="+- f3 0 f2"/>
                  <a:gd name="f11" fmla="*/ f10 1 36662"/>
                  <a:gd name="f12" fmla="*/ f9 1 36657"/>
                  <a:gd name="f13" fmla="*/ f2 1 f11"/>
                  <a:gd name="f14" fmla="*/ f3 1 f11"/>
                  <a:gd name="f15" fmla="*/ f2 1 f12"/>
                  <a:gd name="f16" fmla="*/ f4 1 f12"/>
                  <a:gd name="f17" fmla="*/ f13 f7 1"/>
                  <a:gd name="f18" fmla="*/ f14 f7 1"/>
                  <a:gd name="f19" fmla="*/ f16 f8 1"/>
                  <a:gd name="f20" fmla="*/ f15 f8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</a:cxnLst>
                <a:rect l="f17" t="f20" r="f18" b="f19"/>
                <a:pathLst>
                  <a:path w="36662" h="36657">
                    <a:moveTo>
                      <a:pt x="f3" y="f5"/>
                    </a:moveTo>
                    <a:lnTo>
                      <a:pt x="f5" y="f4"/>
                    </a:lnTo>
                    <a:lnTo>
                      <a:pt x="f6" y="f4"/>
                    </a:lnTo>
                    <a:lnTo>
                      <a:pt x="f3" y="f6"/>
                    </a:lnTo>
                    <a:lnTo>
                      <a:pt x="f3" y="f5"/>
                    </a:lnTo>
                    <a:close/>
                  </a:path>
                </a:pathLst>
              </a:custGeom>
              <a:solidFill>
                <a:srgbClr val="3C409F"/>
              </a:solidFill>
              <a:ln cap="flat">
                <a:noFill/>
                <a:prstDash val="solid"/>
              </a:ln>
            </p:spPr>
            <p:txBody>
              <a:bodyPr vert="horz" wrap="square" lIns="121898" tIns="121898" rIns="121898" bIns="121898" anchor="ctr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sk-SK" sz="24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39220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u="sng" dirty="0" err="1">
                <a:solidFill>
                  <a:srgbClr val="0000FF"/>
                </a:solidFill>
                <a:latin typeface="Arial Black" panose="020B0A04020102020204" pitchFamily="34" charset="0"/>
              </a:rPr>
              <a:t>Devoir</a:t>
            </a:r>
            <a:r>
              <a:rPr lang="sk-SK" sz="4800" u="sng" dirty="0">
                <a:solidFill>
                  <a:srgbClr val="0000FF"/>
                </a:solidFill>
                <a:latin typeface="Arial Black" panose="020B0A04020102020204" pitchFamily="34" charset="0"/>
              </a:rPr>
              <a:t> à la </a:t>
            </a:r>
            <a:r>
              <a:rPr lang="sk-SK" sz="4800" u="sng" dirty="0" err="1">
                <a:solidFill>
                  <a:srgbClr val="0000FF"/>
                </a:solidFill>
                <a:latin typeface="Arial Black" panose="020B0A04020102020204" pitchFamily="34" charset="0"/>
              </a:rPr>
              <a:t>maison</a:t>
            </a:r>
            <a:endParaRPr lang="fr-FR" i="1" u="sng" dirty="0"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k-SK" sz="3200" dirty="0" err="1">
                <a:latin typeface="Abadi" panose="020B0604020104020204" pitchFamily="34" charset="0"/>
              </a:rPr>
              <a:t>pays_questions</a:t>
            </a:r>
            <a:r>
              <a:rPr lang="sk-SK" sz="3200" dirty="0">
                <a:latin typeface="Abadi" panose="020B0604020104020204" pitchFamily="34" charset="0"/>
              </a:rPr>
              <a:t> : </a:t>
            </a:r>
            <a:r>
              <a:rPr lang="sk-SK" sz="3200" dirty="0" err="1">
                <a:latin typeface="Abadi" panose="020B0604020104020204" pitchFamily="34" charset="0"/>
              </a:rPr>
              <a:t>exercice</a:t>
            </a:r>
            <a:r>
              <a:rPr lang="sk-SK" sz="3200" dirty="0">
                <a:latin typeface="Abadi" panose="020B0604020104020204" pitchFamily="34" charset="0"/>
              </a:rPr>
              <a:t> 3, 4, 5</a:t>
            </a:r>
          </a:p>
          <a:p>
            <a:pPr marL="0" indent="0">
              <a:buNone/>
            </a:pPr>
            <a:endParaRPr lang="sk-SK" sz="3200" dirty="0">
              <a:latin typeface="Abadi" panose="020B06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k-SK" sz="3200" dirty="0" err="1">
                <a:latin typeface="Abadi" panose="020B0604020104020204" pitchFamily="34" charset="0"/>
              </a:rPr>
              <a:t>devoir</a:t>
            </a:r>
            <a:r>
              <a:rPr lang="sk-SK" sz="3200" dirty="0">
                <a:latin typeface="Abadi" panose="020B0604020104020204" pitchFamily="34" charset="0"/>
              </a:rPr>
              <a:t> </a:t>
            </a:r>
            <a:r>
              <a:rPr lang="sk-SK" sz="3200" dirty="0" err="1">
                <a:latin typeface="Abadi" panose="020B0604020104020204" pitchFamily="34" charset="0"/>
              </a:rPr>
              <a:t>facultatif</a:t>
            </a:r>
            <a:r>
              <a:rPr lang="sk-SK" sz="3200" dirty="0">
                <a:latin typeface="Abadi" panose="020B0604020104020204" pitchFamily="34" charset="0"/>
              </a:rPr>
              <a:t> : </a:t>
            </a:r>
            <a:r>
              <a:rPr lang="sk-SK" sz="3200" dirty="0" err="1">
                <a:latin typeface="Abadi" panose="020B0604020104020204" pitchFamily="34" charset="0"/>
              </a:rPr>
              <a:t>connaitre_savoir_croire_voir</a:t>
            </a:r>
            <a:endParaRPr lang="sk-SK" sz="32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09297599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23580</TotalTime>
  <Words>629</Words>
  <Application>Microsoft Office PowerPoint</Application>
  <PresentationFormat>Širokouhlá</PresentationFormat>
  <Paragraphs>82</Paragraphs>
  <Slides>9</Slides>
  <Notes>9</Notes>
  <HiddenSlides>0</HiddenSlides>
  <MMClips>0</MMClips>
  <ScaleCrop>false</ScaleCrop>
  <HeadingPairs>
    <vt:vector size="6" baseType="variant">
      <vt:variant>
        <vt:lpstr>Použité písma</vt:lpstr>
      </vt:variant>
      <vt:variant>
        <vt:i4>7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7" baseType="lpstr">
      <vt:lpstr>Abadi</vt:lpstr>
      <vt:lpstr>Arial</vt:lpstr>
      <vt:lpstr>Arial Black</vt:lpstr>
      <vt:lpstr>Calibri</vt:lpstr>
      <vt:lpstr>Calibri Light</vt:lpstr>
      <vt:lpstr>Commissioner</vt:lpstr>
      <vt:lpstr>Wingdings</vt:lpstr>
      <vt:lpstr>Motív Office</vt:lpstr>
      <vt:lpstr>Prezentácia programu PowerPoint</vt:lpstr>
      <vt:lpstr>QUESTION</vt:lpstr>
      <vt:lpstr>INVERSION SUJET-VERBE</vt:lpstr>
      <vt:lpstr>INTERROGATION avec un pronom interrogatif</vt:lpstr>
      <vt:lpstr>Prezentácia programu PowerPoint</vt:lpstr>
      <vt:lpstr>Phrases utiles pour voyager</vt:lpstr>
      <vt:lpstr>Prezentácia programu PowerPoint</vt:lpstr>
      <vt:lpstr>Prezentácia programu PowerPoint</vt:lpstr>
      <vt:lpstr>Devoir à la maison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Michal Varchol</dc:creator>
  <cp:lastModifiedBy>Michal Varchol</cp:lastModifiedBy>
  <cp:revision>1</cp:revision>
  <dcterms:created xsi:type="dcterms:W3CDTF">2024-02-28T20:10:21Z</dcterms:created>
  <dcterms:modified xsi:type="dcterms:W3CDTF">2024-03-22T20:28:44Z</dcterms:modified>
</cp:coreProperties>
</file>