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86" r:id="rId3"/>
    <p:sldId id="387" r:id="rId4"/>
    <p:sldId id="388" r:id="rId5"/>
    <p:sldId id="381" r:id="rId6"/>
    <p:sldId id="328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A034F-EFBD-41A3-B39D-DFC31E091F41}" v="12" dt="2024-03-22T19:19:31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205A034F-EFBD-41A3-B39D-DFC31E091F41}"/>
    <pc:docChg chg="undo custSel addSld delSld modSld">
      <pc:chgData name="Michal Varchol" userId="17b5eb1e964ec638" providerId="LiveId" clId="{205A034F-EFBD-41A3-B39D-DFC31E091F41}" dt="2024-03-28T13:07:23.315" v="454" actId="207"/>
      <pc:docMkLst>
        <pc:docMk/>
      </pc:docMkLst>
      <pc:sldChg chg="del">
        <pc:chgData name="Michal Varchol" userId="17b5eb1e964ec638" providerId="LiveId" clId="{205A034F-EFBD-41A3-B39D-DFC31E091F41}" dt="2024-03-12T19:48:28.019" v="3" actId="47"/>
        <pc:sldMkLst>
          <pc:docMk/>
          <pc:sldMk cId="685430283" sldId="256"/>
        </pc:sldMkLst>
      </pc:sldChg>
      <pc:sldChg chg="modSp add mod">
        <pc:chgData name="Michal Varchol" userId="17b5eb1e964ec638" providerId="LiveId" clId="{205A034F-EFBD-41A3-B39D-DFC31E091F41}" dt="2024-03-12T19:48:25.257" v="2" actId="20577"/>
        <pc:sldMkLst>
          <pc:docMk/>
          <pc:sldMk cId="0" sldId="257"/>
        </pc:sldMkLst>
        <pc:spChg chg="mod">
          <ac:chgData name="Michal Varchol" userId="17b5eb1e964ec638" providerId="LiveId" clId="{205A034F-EFBD-41A3-B39D-DFC31E091F41}" dt="2024-03-12T19:48:25.257" v="2" actId="20577"/>
          <ac:spMkLst>
            <pc:docMk/>
            <pc:sldMk cId="0" sldId="257"/>
            <ac:spMk id="13" creationId="{7B4A93D5-4277-A6A5-8CB7-6C69B26C20A3}"/>
          </ac:spMkLst>
        </pc:spChg>
      </pc:sldChg>
      <pc:sldChg chg="modSp add mod">
        <pc:chgData name="Michal Varchol" userId="17b5eb1e964ec638" providerId="LiveId" clId="{205A034F-EFBD-41A3-B39D-DFC31E091F41}" dt="2024-03-28T13:07:23.315" v="454" actId="207"/>
        <pc:sldMkLst>
          <pc:docMk/>
          <pc:sldMk cId="1009297599" sldId="328"/>
        </pc:sldMkLst>
        <pc:spChg chg="mod">
          <ac:chgData name="Michal Varchol" userId="17b5eb1e964ec638" providerId="LiveId" clId="{205A034F-EFBD-41A3-B39D-DFC31E091F41}" dt="2024-03-28T13:07:23.315" v="454" actId="207"/>
          <ac:spMkLst>
            <pc:docMk/>
            <pc:sldMk cId="1009297599" sldId="328"/>
            <ac:spMk id="4" creationId="{21965258-6846-1C71-40CD-B3203C995D68}"/>
          </ac:spMkLst>
        </pc:spChg>
      </pc:sldChg>
      <pc:sldChg chg="modSp add del mod">
        <pc:chgData name="Michal Varchol" userId="17b5eb1e964ec638" providerId="LiveId" clId="{205A034F-EFBD-41A3-B39D-DFC31E091F41}" dt="2024-03-25T19:40:29.456" v="25" actId="47"/>
        <pc:sldMkLst>
          <pc:docMk/>
          <pc:sldMk cId="1339220308" sldId="378"/>
        </pc:sldMkLst>
        <pc:spChg chg="mod">
          <ac:chgData name="Michal Varchol" userId="17b5eb1e964ec638" providerId="LiveId" clId="{205A034F-EFBD-41A3-B39D-DFC31E091F41}" dt="2024-03-12T19:48:58.982" v="11" actId="20577"/>
          <ac:spMkLst>
            <pc:docMk/>
            <pc:sldMk cId="1339220308" sldId="378"/>
            <ac:spMk id="2" creationId="{0ED8F15F-64E6-FE46-79D5-4F43C194E792}"/>
          </ac:spMkLst>
        </pc:spChg>
        <pc:spChg chg="mod">
          <ac:chgData name="Michal Varchol" userId="17b5eb1e964ec638" providerId="LiveId" clId="{205A034F-EFBD-41A3-B39D-DFC31E091F41}" dt="2024-03-12T19:48:55.815" v="10" actId="5793"/>
          <ac:spMkLst>
            <pc:docMk/>
            <pc:sldMk cId="1339220308" sldId="378"/>
            <ac:spMk id="3" creationId="{B0D4DB3B-9264-AE5E-D0A6-5158D6245426}"/>
          </ac:spMkLst>
        </pc:spChg>
      </pc:sldChg>
      <pc:sldChg chg="modSp mod">
        <pc:chgData name="Michal Varchol" userId="17b5eb1e964ec638" providerId="LiveId" clId="{205A034F-EFBD-41A3-B39D-DFC31E091F41}" dt="2024-03-12T19:49:22.649" v="18" actId="207"/>
        <pc:sldMkLst>
          <pc:docMk/>
          <pc:sldMk cId="754154163" sldId="381"/>
        </pc:sldMkLst>
        <pc:spChg chg="mod">
          <ac:chgData name="Michal Varchol" userId="17b5eb1e964ec638" providerId="LiveId" clId="{205A034F-EFBD-41A3-B39D-DFC31E091F41}" dt="2024-03-12T19:49:17.102" v="16" actId="207"/>
          <ac:spMkLst>
            <pc:docMk/>
            <pc:sldMk cId="754154163" sldId="381"/>
            <ac:spMk id="13" creationId="{5850BA5C-B4A9-EBF3-0EA1-63A1B666B149}"/>
          </ac:spMkLst>
        </pc:spChg>
        <pc:spChg chg="mod">
          <ac:chgData name="Michal Varchol" userId="17b5eb1e964ec638" providerId="LiveId" clId="{205A034F-EFBD-41A3-B39D-DFC31E091F41}" dt="2024-03-12T19:49:19.658" v="17" actId="207"/>
          <ac:spMkLst>
            <pc:docMk/>
            <pc:sldMk cId="754154163" sldId="381"/>
            <ac:spMk id="14" creationId="{C013518E-311C-2E15-9DBB-813109D2AAC2}"/>
          </ac:spMkLst>
        </pc:spChg>
        <pc:spChg chg="mod">
          <ac:chgData name="Michal Varchol" userId="17b5eb1e964ec638" providerId="LiveId" clId="{205A034F-EFBD-41A3-B39D-DFC31E091F41}" dt="2024-03-12T19:49:22.649" v="18" actId="207"/>
          <ac:spMkLst>
            <pc:docMk/>
            <pc:sldMk cId="754154163" sldId="381"/>
            <ac:spMk id="15" creationId="{3AF81446-9BD7-A2E8-974B-9A140AE7DD0F}"/>
          </ac:spMkLst>
        </pc:spChg>
      </pc:sldChg>
      <pc:sldChg chg="add del">
        <pc:chgData name="Michal Varchol" userId="17b5eb1e964ec638" providerId="LiveId" clId="{205A034F-EFBD-41A3-B39D-DFC31E091F41}" dt="2024-03-12T19:48:50.540" v="7" actId="47"/>
        <pc:sldMkLst>
          <pc:docMk/>
          <pc:sldMk cId="753754269" sldId="382"/>
        </pc:sldMkLst>
      </pc:sldChg>
      <pc:sldChg chg="addSp delSp add del mod">
        <pc:chgData name="Michal Varchol" userId="17b5eb1e964ec638" providerId="LiveId" clId="{205A034F-EFBD-41A3-B39D-DFC31E091F41}" dt="2024-03-25T19:40:30.756" v="26" actId="47"/>
        <pc:sldMkLst>
          <pc:docMk/>
          <pc:sldMk cId="3406995412" sldId="382"/>
        </pc:sldMkLst>
        <pc:spChg chg="add del">
          <ac:chgData name="Michal Varchol" userId="17b5eb1e964ec638" providerId="LiveId" clId="{205A034F-EFBD-41A3-B39D-DFC31E091F41}" dt="2024-03-19T20:35:47.230" v="21" actId="22"/>
          <ac:spMkLst>
            <pc:docMk/>
            <pc:sldMk cId="3406995412" sldId="382"/>
            <ac:spMk id="14" creationId="{8FDDF97C-8EC2-7948-C9F0-DB8D2862117A}"/>
          </ac:spMkLst>
        </pc:spChg>
      </pc:sldChg>
      <pc:sldChg chg="add del">
        <pc:chgData name="Michal Varchol" userId="17b5eb1e964ec638" providerId="LiveId" clId="{205A034F-EFBD-41A3-B39D-DFC31E091F41}" dt="2024-03-25T19:40:31.458" v="27" actId="47"/>
        <pc:sldMkLst>
          <pc:docMk/>
          <pc:sldMk cId="295979541" sldId="383"/>
        </pc:sldMkLst>
      </pc:sldChg>
      <pc:sldChg chg="add del">
        <pc:chgData name="Michal Varchol" userId="17b5eb1e964ec638" providerId="LiveId" clId="{205A034F-EFBD-41A3-B39D-DFC31E091F41}" dt="2024-03-12T19:48:51.123" v="8" actId="47"/>
        <pc:sldMkLst>
          <pc:docMk/>
          <pc:sldMk cId="2156743568" sldId="383"/>
        </pc:sldMkLst>
      </pc:sldChg>
      <pc:sldChg chg="add del">
        <pc:chgData name="Michal Varchol" userId="17b5eb1e964ec638" providerId="LiveId" clId="{205A034F-EFBD-41A3-B39D-DFC31E091F41}" dt="2024-03-25T19:40:32.074" v="28" actId="47"/>
        <pc:sldMkLst>
          <pc:docMk/>
          <pc:sldMk cId="4231607477" sldId="384"/>
        </pc:sldMkLst>
      </pc:sldChg>
      <pc:sldChg chg="add del">
        <pc:chgData name="Michal Varchol" userId="17b5eb1e964ec638" providerId="LiveId" clId="{205A034F-EFBD-41A3-B39D-DFC31E091F41}" dt="2024-03-25T19:45:25.539" v="29" actId="47"/>
        <pc:sldMkLst>
          <pc:docMk/>
          <pc:sldMk cId="3384729710" sldId="385"/>
        </pc:sldMkLst>
      </pc:sldChg>
      <pc:sldChg chg="add">
        <pc:chgData name="Michal Varchol" userId="17b5eb1e964ec638" providerId="LiveId" clId="{205A034F-EFBD-41A3-B39D-DFC31E091F41}" dt="2024-03-22T19:18:39.005" v="22"/>
        <pc:sldMkLst>
          <pc:docMk/>
          <pc:sldMk cId="3237364686" sldId="386"/>
        </pc:sldMkLst>
      </pc:sldChg>
      <pc:sldChg chg="add">
        <pc:chgData name="Michal Varchol" userId="17b5eb1e964ec638" providerId="LiveId" clId="{205A034F-EFBD-41A3-B39D-DFC31E091F41}" dt="2024-03-22T19:19:06.422" v="23"/>
        <pc:sldMkLst>
          <pc:docMk/>
          <pc:sldMk cId="603220705" sldId="387"/>
        </pc:sldMkLst>
      </pc:sldChg>
      <pc:sldChg chg="add">
        <pc:chgData name="Michal Varchol" userId="17b5eb1e964ec638" providerId="LiveId" clId="{205A034F-EFBD-41A3-B39D-DFC31E091F41}" dt="2024-03-22T19:19:31.306" v="24"/>
        <pc:sldMkLst>
          <pc:docMk/>
          <pc:sldMk cId="2734789566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5C5DD-B849-44EB-B6DA-55EFFCBA3022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4AA0F-EDAC-48C0-8ADF-49A684FEB9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904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84C35EE-5379-8CF2-0619-3B2F1228C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6BA50037-F238-D0F5-73C7-E91858BB83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25E5D33-F6D8-A79E-5397-B79795A111A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81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FC8AC28-B373-6BD7-0BBE-65E53A90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0846B9BB-29FA-1A7E-D183-1E2747CC9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D57126A-C743-DDEC-612A-CF0459132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1611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FC8AC28-B373-6BD7-0BBE-65E53A90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0846B9BB-29FA-1A7E-D183-1E2747CC9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D57126A-C743-DDEC-612A-CF0459132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1611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FC8AC28-B373-6BD7-0BBE-65E53A90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0846B9BB-29FA-1A7E-D183-1E2747CC9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D57126A-C743-DDEC-612A-CF0459132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1611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F7E08-B2E9-65FB-A8EA-3C3F8847C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6C3D8F-5C2B-4A6F-C21A-DC9AF22A2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49F1807-0670-E07D-6313-B4154F1F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428DEBF-0196-3BB3-7EE6-4545CD28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4805DB8-43C4-B9D9-B25F-5AAAADF4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77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B93FB-318D-9E1E-60DA-308F218F6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A1AC097-CF32-0E2E-3299-82DE594C2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D7CEB94-6CAE-F909-4E17-27FC3576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C3BD353-B634-23D1-2688-AAD73B06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CC36BD4-1D31-C64A-EA95-0032D7B3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783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02E50C5B-DC8A-4727-4CEA-734F7A43B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012FCB9-5001-FCDE-7421-E5301E6A2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9E5B03A-C646-4BC6-A78B-00EAC896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133222E-B67E-2839-53F1-AB9E11D3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3D0C93-8DBB-6CE7-F31F-D2E21B68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217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29565-F0EE-07F7-02B1-736144FE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D03141-2525-685B-77AE-DA7C118EB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60CA0C7-9CFA-3050-FCBD-7DA6E1D1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F5C8002-4F49-7A43-EB86-808F19C5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5A744FD-1395-F87E-741E-3DA0E260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17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81F86-5919-F5E0-9419-1E44A968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06B928-E026-76B3-13AC-267759A2C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34235D-3668-A43E-8EA4-B1A92EEC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DE93AD9-C079-568C-CD35-3E4A94B4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E59C75A-B142-77E2-BC3D-882864AE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46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B56BC-F5D9-EAA6-744F-45A7156A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9F8DBC-D242-7BAD-42CC-41B38E1C3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D4C99D5-3B1B-5521-5694-BCC2DE88E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D67A48A-47ED-94ED-CC78-1CA86BED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8A98A49-207A-BF29-A1C4-492B25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3745304-A1FF-BDE9-26CD-0A5252BE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148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A66D3-1A8A-E4C1-B55D-30E98F353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3C286E-396B-AD0C-72D2-3585BC4EA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59FC456-615C-A76A-59D1-B9D1046C0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56F196-F7BD-1424-230B-C838C431B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94419DE-479A-4165-D9EF-EF78314DB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33774C8-84D7-BFEC-7C74-8241DFB3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50EE3FE-4BE7-AF76-3406-C9E67AA1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FA7E6AC-629D-3E48-4E60-BAA54A98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660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5632-6168-37AE-A701-958830A1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3E366C8-B8AA-A330-4C33-04F0E4EF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28DAC9C-4AC8-F90E-8D19-86BB2F2B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73AF7B3-D722-FC7C-4F02-5DB02BD7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277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0810BCB-F913-37FE-A160-7327215E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880488B-67C7-4559-CF55-36BF2CE7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8285C5D-609F-4C4A-096A-D3138750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437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C2185-59AA-4EE6-45DA-8AB879F0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59A2B1-3CF3-BF80-2A00-D8BBD6145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BDD025-3E7B-5DDC-5629-185639222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01532C0-5DAC-3DAC-E128-A78FA605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2EC7400-33F6-5BAF-1242-FAD9BC47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EDA656F-D9F3-3169-55B7-359962A6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067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0FD06-D67F-0CF7-A5BD-2A89BF47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C85CF45-1AB0-5E19-E7B3-532D96E81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89AC6D-D7EB-E7FC-7868-1CB9A6D60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401C881-78C0-F835-E60D-FBA6B32C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1682A7-FBBC-532A-CF53-AA690AF7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0BBA82A-9F78-9049-CA43-44D0CBCD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27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44A38FF-66A6-4AE1-A8E9-F809DA05D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48718-4320-2428-3A56-22691291D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69B6212-C3CF-6600-8F38-317DFCC0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875AF-A045-4A8D-A02E-2CE1C56751B6}" type="datetimeFigureOut">
              <a:rPr lang="sk-SK" smtClean="0"/>
              <a:t>26. 3. 2024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991567A-ECCF-4B99-4B78-1FEE7D32A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3350684-98D6-5404-87B3-17F8EC96A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726A13-BA1B-44AE-8D00-E05E4749E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661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i="0" u="sng" strike="noStrike" kern="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5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607C0-A651-84BE-8CD8-ABBF2DF394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15413937-D749-1275-BCC7-28D4A5DAC27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INTERROGATION : </a:t>
            </a:r>
            <a:r>
              <a:rPr lang="sk-SK" sz="4800" u="sng" dirty="0" err="1">
                <a:solidFill>
                  <a:srgbClr val="0000FF"/>
                </a:solidFill>
                <a:latin typeface="Arial Black" pitchFamily="34"/>
              </a:rPr>
              <a:t>sur</a:t>
            </a:r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itchFamily="34"/>
              </a:rPr>
              <a:t>une</a:t>
            </a:r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itchFamily="34"/>
              </a:rPr>
              <a:t>personne</a:t>
            </a:r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itchFamily="34"/>
              </a:rPr>
              <a:t>ou</a:t>
            </a:r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itchFamily="34"/>
              </a:rPr>
              <a:t>une</a:t>
            </a:r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itchFamily="34"/>
              </a:rPr>
              <a:t>chose</a:t>
            </a:r>
            <a:endParaRPr lang="sk-SK" sz="4800" u="sng" dirty="0">
              <a:solidFill>
                <a:srgbClr val="0000FF"/>
              </a:solidFill>
              <a:latin typeface="Arial Black" pitchFamily="34"/>
            </a:endParaRP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01C96A83-B310-3406-4D56-09B0BE3E8A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56559"/>
            <a:ext cx="10515597" cy="453632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sk-SK" sz="3000" dirty="0">
                <a:solidFill>
                  <a:srgbClr val="0000FF"/>
                </a:solidFill>
                <a:latin typeface="Amasis MT Pro Black" panose="02040A04050005020304" pitchFamily="18" charset="-18"/>
              </a:rPr>
              <a:t>QUI</a:t>
            </a:r>
            <a:r>
              <a:rPr lang="sk-SK" sz="3000" dirty="0">
                <a:latin typeface="Abadi" pitchFamily="34"/>
              </a:rPr>
              <a:t> – </a:t>
            </a:r>
            <a:r>
              <a:rPr lang="sk-SK" sz="3000" dirty="0" err="1">
                <a:latin typeface="Abadi" pitchFamily="34"/>
              </a:rPr>
              <a:t>remplace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une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solidFill>
                  <a:srgbClr val="0000FF"/>
                </a:solidFill>
                <a:latin typeface="Abadi" pitchFamily="34"/>
              </a:rPr>
              <a:t>personne</a:t>
            </a:r>
            <a:r>
              <a:rPr lang="sk-SK" sz="3000" dirty="0">
                <a:latin typeface="Abadi" pitchFamily="34"/>
              </a:rPr>
              <a:t> 		</a:t>
            </a: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solidFill>
                  <a:srgbClr val="0000FF"/>
                </a:solidFill>
                <a:latin typeface="Amasis MT Pro Black" panose="02040A04050005020304" pitchFamily="18" charset="-18"/>
              </a:rPr>
              <a:t>QUE / QUOI </a:t>
            </a:r>
            <a:r>
              <a:rPr lang="sk-SK" sz="3000" dirty="0">
                <a:latin typeface="Abadi" pitchFamily="34"/>
              </a:rPr>
              <a:t>– </a:t>
            </a:r>
            <a:r>
              <a:rPr lang="sk-SK" sz="3000" dirty="0" err="1">
                <a:latin typeface="Abadi" pitchFamily="34"/>
              </a:rPr>
              <a:t>remplace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une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solidFill>
                  <a:srgbClr val="0000FF"/>
                </a:solidFill>
                <a:latin typeface="Abadi" pitchFamily="34"/>
              </a:rPr>
              <a:t>chose</a:t>
            </a:r>
            <a:endParaRPr lang="sk-SK" sz="3000" dirty="0">
              <a:solidFill>
                <a:srgbClr val="0000FF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                                 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72D16E29-0E1D-A2F4-3F8A-1142C9B5DC47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21E82FCA-E6F7-1CB8-2954-A30AAAA1FA2E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4BBCACC4-232F-C3E8-FF6E-9675FFCDD029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F347D8D9-2DB6-515B-34A5-C9B8A782E00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A296D295-4300-553C-2403-488D2E162AB3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60B029CE-B05E-DDB1-CF94-DD96B8424306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8A914280-94A2-4B8F-9302-C137555F2CE8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73515574-31BA-C00E-2400-77109539B443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153F557D-6757-15D0-9BFF-48CD65156249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pic>
        <p:nvPicPr>
          <p:cNvPr id="13" name="Obrázok 12">
            <a:extLst>
              <a:ext uri="{FF2B5EF4-FFF2-40B4-BE49-F238E27FC236}">
                <a16:creationId xmlns:a16="http://schemas.microsoft.com/office/drawing/2014/main" id="{9F5F768F-60FB-4380-892E-00096603CA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122" y="2653102"/>
            <a:ext cx="7999756" cy="920522"/>
          </a:xfrm>
          <a:prstGeom prst="rect">
            <a:avLst/>
          </a:prstGeom>
        </p:spPr>
      </p:pic>
      <p:pic>
        <p:nvPicPr>
          <p:cNvPr id="14" name="Obrázok 13" descr="Obrázok, na ktorom je text, snímka obrazovky, písmo, rad&#10;&#10;Automaticky generovaný popis">
            <a:extLst>
              <a:ext uri="{FF2B5EF4-FFF2-40B4-BE49-F238E27FC236}">
                <a16:creationId xmlns:a16="http://schemas.microsoft.com/office/drawing/2014/main" id="{995CC28D-2624-49ED-4475-3487F5941E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122" y="4838419"/>
            <a:ext cx="8146149" cy="140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6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A4BE-B1C1-986A-A23F-147729DC5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B0D4DB3B-9264-AE5E-D0A6-5158D62454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653144"/>
            <a:ext cx="10515597" cy="583973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sk-SK" sz="3000" b="1" u="sng" dirty="0" err="1">
                <a:latin typeface="Abadi" pitchFamily="34"/>
              </a:rPr>
              <a:t>en</a:t>
            </a:r>
            <a:r>
              <a:rPr lang="sk-SK" sz="3000" b="1" u="sng" dirty="0">
                <a:latin typeface="Abadi" pitchFamily="34"/>
              </a:rPr>
              <a:t> </a:t>
            </a:r>
            <a:r>
              <a:rPr lang="sk-SK" sz="3000" b="1" u="sng" dirty="0" err="1">
                <a:latin typeface="Abadi" pitchFamily="34"/>
              </a:rPr>
              <a:t>position</a:t>
            </a:r>
            <a:r>
              <a:rPr lang="sk-SK" sz="3000" b="1" u="sng" dirty="0">
                <a:latin typeface="Abadi" pitchFamily="34"/>
              </a:rPr>
              <a:t> </a:t>
            </a: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SUJET</a:t>
            </a:r>
            <a:r>
              <a:rPr lang="sk-SK" sz="3000" b="1" dirty="0">
                <a:latin typeface="Abadi" pitchFamily="34"/>
              </a:rPr>
              <a:t>	</a:t>
            </a:r>
            <a:r>
              <a:rPr lang="sk-SK" sz="3000" dirty="0">
                <a:latin typeface="Abadi" pitchFamily="34"/>
              </a:rPr>
              <a:t>			                                     </a:t>
            </a:r>
          </a:p>
          <a:p>
            <a:pPr marL="0" indent="0">
              <a:buNone/>
            </a:pPr>
            <a:endParaRPr lang="sk-SK" sz="3000" b="1" dirty="0">
              <a:solidFill>
                <a:srgbClr val="0000FF"/>
              </a:solidFill>
              <a:latin typeface="Abadi" pitchFamily="34"/>
            </a:endParaRP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Qui</a:t>
            </a:r>
            <a:r>
              <a:rPr lang="sk-SK" sz="3000" dirty="0">
                <a:latin typeface="Abadi" pitchFamily="34"/>
              </a:rPr>
              <a:t> habite </a:t>
            </a:r>
            <a:r>
              <a:rPr lang="sk-SK" sz="3000" dirty="0" err="1">
                <a:latin typeface="Abadi" pitchFamily="34"/>
              </a:rPr>
              <a:t>ici</a:t>
            </a:r>
            <a:r>
              <a:rPr lang="sk-SK" sz="3000" dirty="0">
                <a:latin typeface="Abadi" pitchFamily="34"/>
              </a:rPr>
              <a:t> ?					</a:t>
            </a:r>
            <a:r>
              <a:rPr lang="sk-SK" sz="3000" dirty="0" err="1">
                <a:latin typeface="Abadi" pitchFamily="34"/>
              </a:rPr>
              <a:t>Kdo</a:t>
            </a:r>
            <a:r>
              <a:rPr lang="sk-SK" sz="3000" dirty="0">
                <a:latin typeface="Abadi" pitchFamily="34"/>
              </a:rPr>
              <a:t> tu </a:t>
            </a:r>
            <a:r>
              <a:rPr lang="sk-SK" sz="3000" dirty="0" err="1">
                <a:latin typeface="Abadi" pitchFamily="34"/>
              </a:rPr>
              <a:t>bydlí</a:t>
            </a:r>
            <a:r>
              <a:rPr lang="sk-SK" sz="3000" dirty="0">
                <a:latin typeface="Abadi" pitchFamily="34"/>
              </a:rPr>
              <a:t>?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Qui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est-ce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qui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habite </a:t>
            </a:r>
            <a:r>
              <a:rPr lang="sk-SK" sz="3000" dirty="0" err="1">
                <a:latin typeface="Abadi" pitchFamily="34"/>
              </a:rPr>
              <a:t>ici</a:t>
            </a:r>
            <a:r>
              <a:rPr lang="sk-SK" sz="3000" dirty="0">
                <a:latin typeface="Abadi" pitchFamily="34"/>
              </a:rPr>
              <a:t> ? </a:t>
            </a:r>
            <a:r>
              <a:rPr lang="sk-SK" sz="1800" dirty="0">
                <a:latin typeface="Abadi" pitchFamily="34"/>
              </a:rPr>
              <a:t>(</a:t>
            </a:r>
            <a:r>
              <a:rPr lang="sk-SK" sz="1800" dirty="0" err="1">
                <a:latin typeface="Abadi" pitchFamily="34"/>
              </a:rPr>
              <a:t>personne</a:t>
            </a:r>
            <a:r>
              <a:rPr lang="sk-SK" sz="1800" dirty="0">
                <a:latin typeface="Abadi" pitchFamily="34"/>
              </a:rPr>
              <a:t>)</a:t>
            </a:r>
          </a:p>
          <a:p>
            <a:pPr marL="0" lv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itchFamily="34"/>
              </a:rPr>
              <a:t>Qu‘</a:t>
            </a:r>
            <a:r>
              <a:rPr lang="sk-SK" sz="3000" i="1" dirty="0" err="1">
                <a:latin typeface="Abadi" pitchFamily="34"/>
              </a:rPr>
              <a:t>est-ce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qui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sonne</a:t>
            </a:r>
            <a:r>
              <a:rPr lang="sk-SK" sz="3000" dirty="0">
                <a:latin typeface="Abadi" pitchFamily="34"/>
              </a:rPr>
              <a:t> ?	     </a:t>
            </a:r>
            <a:r>
              <a:rPr lang="sk-SK" sz="1800" dirty="0">
                <a:latin typeface="Abadi" pitchFamily="34"/>
              </a:rPr>
              <a:t>(</a:t>
            </a:r>
            <a:r>
              <a:rPr lang="sk-SK" sz="1800" dirty="0" err="1">
                <a:latin typeface="Abadi" pitchFamily="34"/>
              </a:rPr>
              <a:t>chose</a:t>
            </a:r>
            <a:r>
              <a:rPr lang="sk-SK" sz="1800" dirty="0">
                <a:latin typeface="Abadi" pitchFamily="34"/>
              </a:rPr>
              <a:t>)</a:t>
            </a:r>
            <a:r>
              <a:rPr lang="sk-SK" sz="3000" dirty="0">
                <a:latin typeface="Abadi" pitchFamily="34"/>
              </a:rPr>
              <a:t>		</a:t>
            </a:r>
            <a:r>
              <a:rPr lang="sk-SK" sz="3000" dirty="0" err="1">
                <a:latin typeface="Abadi" pitchFamily="34"/>
              </a:rPr>
              <a:t>Co</a:t>
            </a:r>
            <a:r>
              <a:rPr lang="sk-SK" sz="3000" dirty="0">
                <a:latin typeface="Abadi" pitchFamily="34"/>
              </a:rPr>
              <a:t> zvoní?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</a:t>
            </a:r>
          </a:p>
          <a:p>
            <a:pPr marL="0" lv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itchFamily="34"/>
              </a:rPr>
              <a:t>Qui</a:t>
            </a: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b="1" u="sng" dirty="0" err="1">
                <a:solidFill>
                  <a:srgbClr val="0000FF"/>
                </a:solidFill>
                <a:latin typeface="Abadi" pitchFamily="34"/>
              </a:rPr>
              <a:t>est-ce</a:t>
            </a: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 ?</a:t>
            </a:r>
            <a:r>
              <a:rPr lang="sk-SK" sz="3000" dirty="0">
                <a:latin typeface="Abadi" pitchFamily="34"/>
              </a:rPr>
              <a:t>		</a:t>
            </a:r>
            <a:r>
              <a:rPr lang="sk-SK" sz="2400" b="1" dirty="0" err="1">
                <a:latin typeface="Abadi" pitchFamily="34"/>
              </a:rPr>
              <a:t>sg</a:t>
            </a:r>
            <a:r>
              <a:rPr lang="sk-SK" sz="2400" b="1" dirty="0">
                <a:latin typeface="Abadi" pitchFamily="34"/>
              </a:rPr>
              <a:t>.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C‘est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Stella</a:t>
            </a:r>
            <a:r>
              <a:rPr lang="sk-SK" sz="3000" dirty="0">
                <a:latin typeface="Abadi" pitchFamily="34"/>
              </a:rPr>
              <a:t>.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C‘est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une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amie</a:t>
            </a:r>
            <a:r>
              <a:rPr lang="sk-SK" sz="3000" dirty="0">
                <a:latin typeface="Abadi" pitchFamily="34"/>
              </a:rPr>
              <a:t>.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			</a:t>
            </a:r>
            <a:r>
              <a:rPr lang="sk-SK" sz="2400" b="1" dirty="0" err="1">
                <a:latin typeface="Abadi" pitchFamily="34"/>
              </a:rPr>
              <a:t>pl</a:t>
            </a:r>
            <a:r>
              <a:rPr lang="sk-SK" sz="2400" b="1" dirty="0">
                <a:latin typeface="Abadi" pitchFamily="34"/>
              </a:rPr>
              <a:t>.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Ce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sont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des </a:t>
            </a:r>
            <a:r>
              <a:rPr lang="sk-SK" sz="3000" dirty="0" err="1">
                <a:latin typeface="Abadi" pitchFamily="34"/>
              </a:rPr>
              <a:t>amis</a:t>
            </a:r>
            <a:r>
              <a:rPr lang="sk-SK" sz="3000" dirty="0">
                <a:latin typeface="Abadi" pitchFamily="34"/>
              </a:rPr>
              <a:t>.</a:t>
            </a:r>
          </a:p>
          <a:p>
            <a:pPr marL="0" lv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itchFamily="34"/>
              </a:rPr>
              <a:t>Qu‘est-ce</a:t>
            </a: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b="1" u="sng" dirty="0" err="1">
                <a:solidFill>
                  <a:srgbClr val="0000FF"/>
                </a:solidFill>
                <a:latin typeface="Abadi" pitchFamily="34"/>
              </a:rPr>
              <a:t>que</a:t>
            </a: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b="1" u="sng" dirty="0" err="1">
                <a:solidFill>
                  <a:srgbClr val="0000FF"/>
                </a:solidFill>
                <a:latin typeface="Abadi" pitchFamily="34"/>
              </a:rPr>
              <a:t>c‘est</a:t>
            </a:r>
            <a:r>
              <a:rPr lang="sk-SK" sz="3000" b="1" u="sng" dirty="0">
                <a:solidFill>
                  <a:srgbClr val="0000FF"/>
                </a:solidFill>
                <a:latin typeface="Abadi" pitchFamily="34"/>
              </a:rPr>
              <a:t> ?</a:t>
            </a:r>
            <a:r>
              <a:rPr lang="sk-SK" sz="3000" dirty="0">
                <a:latin typeface="Abadi" pitchFamily="34"/>
              </a:rPr>
              <a:t>	</a:t>
            </a:r>
            <a:r>
              <a:rPr lang="sk-SK" sz="2400" b="1" dirty="0" err="1">
                <a:latin typeface="Abadi" pitchFamily="34"/>
              </a:rPr>
              <a:t>sg</a:t>
            </a:r>
            <a:r>
              <a:rPr lang="sk-SK" sz="2400" b="1" dirty="0">
                <a:latin typeface="Abadi" pitchFamily="34"/>
              </a:rPr>
              <a:t>.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C‘est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un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cadeau</a:t>
            </a:r>
            <a:r>
              <a:rPr lang="sk-SK" sz="3000" dirty="0">
                <a:latin typeface="Abadi" pitchFamily="34"/>
              </a:rPr>
              <a:t>.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C‘est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un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vase</a:t>
            </a:r>
            <a:r>
              <a:rPr lang="sk-SK" sz="3000" dirty="0">
                <a:latin typeface="Abadi" pitchFamily="34"/>
              </a:rPr>
              <a:t>.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		</a:t>
            </a:r>
            <a:r>
              <a:rPr lang="sk-SK" sz="2400" b="1" dirty="0" err="1">
                <a:latin typeface="Abadi" pitchFamily="34"/>
              </a:rPr>
              <a:t>pl</a:t>
            </a:r>
            <a:r>
              <a:rPr lang="sk-SK" sz="2400" b="1" dirty="0">
                <a:latin typeface="Abadi" pitchFamily="34"/>
              </a:rPr>
              <a:t>.</a:t>
            </a:r>
            <a:r>
              <a:rPr lang="sk-SK" sz="3200" dirty="0"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Ce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itchFamily="34"/>
              </a:rPr>
              <a:t>sont</a:t>
            </a:r>
            <a:r>
              <a:rPr lang="sk-SK" sz="3000" dirty="0">
                <a:solidFill>
                  <a:srgbClr val="FF0000"/>
                </a:solidFill>
                <a:latin typeface="Abadi" pitchFamily="34"/>
              </a:rPr>
              <a:t> </a:t>
            </a:r>
            <a:r>
              <a:rPr lang="sk-SK" sz="3000" dirty="0">
                <a:latin typeface="Abadi" pitchFamily="34"/>
              </a:rPr>
              <a:t>des </a:t>
            </a:r>
            <a:r>
              <a:rPr lang="sk-SK" sz="3000" dirty="0" err="1">
                <a:latin typeface="Abadi" pitchFamily="34"/>
              </a:rPr>
              <a:t>cadeaux</a:t>
            </a:r>
            <a:r>
              <a:rPr lang="sk-SK" sz="3000" dirty="0">
                <a:latin typeface="Abadi" pitchFamily="34"/>
              </a:rPr>
              <a:t>.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D4AEEA3B-F1A1-6D62-899D-3F5245A33783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E4140B1-6FF4-C98D-57E8-28E5B968FD8C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AFB173F-4F40-B0E3-4959-06943DD91FD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93DAE19-D548-660A-B7B3-CE93C4DEA6D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BFEFDC92-BD2D-F9C9-A57D-E40E43FD26E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FF4FAC8-7282-A44E-B380-CA5D778FE2F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0771EF0-385D-57BE-4F93-7B8CABE959D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BC04B356-0895-0577-C2EE-D7D109C7B1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5BC291BA-6F03-9A14-D099-B490BBB25FA0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A326666A-2B0E-1EAA-F5E4-40BACB345CCA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>
          <a:xfrm>
            <a:off x="838203" y="3573012"/>
            <a:ext cx="1051559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A4BE-B1C1-986A-A23F-147729DC5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0ED8F15F-64E6-FE46-79D5-4F43C194E7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QUEL, QUELS, QUELLE, QUELLES</a:t>
            </a: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B0D4DB3B-9264-AE5E-D0A6-5158D62454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555540"/>
            <a:ext cx="10515597" cy="493733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sk-SK" sz="3000" dirty="0" err="1">
                <a:latin typeface="Abadi" pitchFamily="34"/>
              </a:rPr>
              <a:t>s‘accordent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avec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le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u="sng" dirty="0" err="1">
                <a:latin typeface="Abadi" pitchFamily="34"/>
              </a:rPr>
              <a:t>nom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qu‘ils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accompagnent</a:t>
            </a:r>
            <a:r>
              <a:rPr lang="sk-SK" sz="3000" dirty="0">
                <a:latin typeface="Abadi" pitchFamily="34"/>
              </a:rPr>
              <a:t>					                             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D4AEEA3B-F1A1-6D62-899D-3F5245A33783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E4140B1-6FF4-C98D-57E8-28E5B968FD8C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AFB173F-4F40-B0E3-4959-06943DD91FD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93DAE19-D548-660A-B7B3-CE93C4DEA6D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BFEFDC92-BD2D-F9C9-A57D-E40E43FD26E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FF4FAC8-7282-A44E-B380-CA5D778FE2F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0771EF0-385D-57BE-4F93-7B8CABE959D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BC04B356-0895-0577-C2EE-D7D109C7B1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5BC291BA-6F03-9A14-D099-B490BBB25FA0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pic>
        <p:nvPicPr>
          <p:cNvPr id="13" name="Obrázok 12" descr="Obrázok, na ktorom je text, snímka obrazovky, písmo, rad&#10;&#10;Automaticky generovaný popis">
            <a:extLst>
              <a:ext uri="{FF2B5EF4-FFF2-40B4-BE49-F238E27FC236}">
                <a16:creationId xmlns:a16="http://schemas.microsoft.com/office/drawing/2014/main" id="{F136AE8B-4853-641D-C633-14E8B24E85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" t="14839" r="2651" b="7743"/>
          <a:stretch/>
        </p:blipFill>
        <p:spPr bwMode="auto">
          <a:xfrm>
            <a:off x="1131024" y="2881103"/>
            <a:ext cx="9022626" cy="17548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478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A4BE-B1C1-986A-A23F-147729DC5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0ED8F15F-64E6-FE46-79D5-4F43C194E7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PRÉSENT PROGRESSIF</a:t>
            </a: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B0D4DB3B-9264-AE5E-D0A6-5158D62454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4522" y="1575661"/>
            <a:ext cx="11579290" cy="493733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sz="3000" dirty="0">
                <a:latin typeface="Abadi" pitchFamily="34"/>
              </a:rPr>
              <a:t>sert à exprimer une </a:t>
            </a:r>
            <a:r>
              <a:rPr lang="fr-FR" sz="3000" b="1" dirty="0">
                <a:solidFill>
                  <a:srgbClr val="0000FF"/>
                </a:solidFill>
                <a:latin typeface="Abadi" pitchFamily="34"/>
              </a:rPr>
              <a:t>action au présent </a:t>
            </a:r>
            <a:r>
              <a:rPr lang="fr-FR" sz="3000" dirty="0">
                <a:latin typeface="Abadi" pitchFamily="34"/>
              </a:rPr>
              <a:t>qui se déroule au moment où on parle</a:t>
            </a:r>
            <a:endParaRPr lang="fr-FR" sz="3000" b="1" dirty="0">
              <a:solidFill>
                <a:srgbClr val="0000FF"/>
              </a:solidFill>
              <a:latin typeface="Abadi" pitchFamily="34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itchFamily="34"/>
              </a:rPr>
              <a:t>i</a:t>
            </a:r>
            <a:r>
              <a:rPr lang="fr-FR" sz="3000" dirty="0">
                <a:latin typeface="Abadi" pitchFamily="34"/>
              </a:rPr>
              <a:t>l est formé de la façon suivante :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fr-FR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                </a:t>
            </a:r>
            <a:r>
              <a:rPr lang="sk-SK" sz="3000" b="1" dirty="0">
                <a:latin typeface="Abadi" pitchFamily="34"/>
              </a:rPr>
              <a:t>+                             +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                           </a:t>
            </a:r>
            <a:endParaRPr lang="fr-FR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fr-FR" sz="3000" i="1" dirty="0">
                <a:latin typeface="Abadi" pitchFamily="34"/>
              </a:rPr>
              <a:t>Je </a:t>
            </a:r>
            <a:r>
              <a:rPr lang="fr-FR" sz="3000" b="1" i="1" dirty="0">
                <a:solidFill>
                  <a:srgbClr val="0000FF"/>
                </a:solidFill>
                <a:latin typeface="Abadi" pitchFamily="34"/>
              </a:rPr>
              <a:t>suis en train de réfléchir </a:t>
            </a:r>
            <a:r>
              <a:rPr lang="fr-FR" sz="3000" i="1" dirty="0">
                <a:latin typeface="Abadi" pitchFamily="34"/>
              </a:rPr>
              <a:t>à mon avenir.</a:t>
            </a:r>
          </a:p>
          <a:p>
            <a:pPr marL="0" lvl="0" indent="0">
              <a:buNone/>
            </a:pPr>
            <a:r>
              <a:rPr lang="sk-SK" sz="3000" i="1" dirty="0" err="1">
                <a:latin typeface="Abadi" pitchFamily="34"/>
              </a:rPr>
              <a:t>Il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itchFamily="34"/>
              </a:rPr>
              <a:t>est</a:t>
            </a:r>
            <a:r>
              <a:rPr lang="sk-SK" sz="3000" b="1" i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itchFamily="34"/>
              </a:rPr>
              <a:t>en</a:t>
            </a:r>
            <a:r>
              <a:rPr lang="sk-SK" sz="3000" b="1" i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itchFamily="34"/>
              </a:rPr>
              <a:t>train</a:t>
            </a:r>
            <a:r>
              <a:rPr lang="sk-SK" sz="3000" b="1" i="1" dirty="0">
                <a:solidFill>
                  <a:srgbClr val="0000FF"/>
                </a:solidFill>
                <a:latin typeface="Abadi" pitchFamily="34"/>
              </a:rPr>
              <a:t> de </a:t>
            </a:r>
            <a:r>
              <a:rPr lang="sk-SK" sz="3000" b="1" i="1" dirty="0" err="1">
                <a:solidFill>
                  <a:srgbClr val="0000FF"/>
                </a:solidFill>
                <a:latin typeface="Abadi" pitchFamily="34"/>
              </a:rPr>
              <a:t>lire</a:t>
            </a:r>
            <a:r>
              <a:rPr lang="sk-SK" sz="3000" b="1" i="1" dirty="0">
                <a:solidFill>
                  <a:srgbClr val="0000FF"/>
                </a:solidFill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un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roman</a:t>
            </a:r>
            <a:r>
              <a:rPr lang="sk-SK" sz="3000" i="1" dirty="0">
                <a:latin typeface="Abadi" pitchFamily="34"/>
              </a:rPr>
              <a:t> </a:t>
            </a:r>
            <a:r>
              <a:rPr lang="sk-SK" sz="3000" i="1" dirty="0" err="1">
                <a:latin typeface="Abadi" pitchFamily="34"/>
              </a:rPr>
              <a:t>intéressant</a:t>
            </a:r>
            <a:r>
              <a:rPr lang="sk-SK" sz="3000" i="1" dirty="0">
                <a:latin typeface="Abadi" pitchFamily="34"/>
              </a:rPr>
              <a:t>.</a:t>
            </a:r>
            <a:endParaRPr lang="fr-FR" sz="3000" i="1" dirty="0">
              <a:latin typeface="Abadi" pitchFamily="34"/>
            </a:endParaRPr>
          </a:p>
          <a:p>
            <a:pPr marL="0" lvl="0" indent="0">
              <a:buNone/>
            </a:pPr>
            <a:r>
              <a:rPr lang="fr-FR" sz="3000" i="1" dirty="0">
                <a:latin typeface="Abadi" pitchFamily="34"/>
              </a:rPr>
              <a:t>Maintenant, nous </a:t>
            </a:r>
            <a:r>
              <a:rPr lang="fr-FR" sz="3000" b="1" i="1" dirty="0">
                <a:solidFill>
                  <a:srgbClr val="0000FF"/>
                </a:solidFill>
                <a:latin typeface="Abadi" pitchFamily="34"/>
              </a:rPr>
              <a:t>sommes en train de dîner </a:t>
            </a:r>
            <a:r>
              <a:rPr lang="fr-FR" sz="3000" i="1" dirty="0">
                <a:latin typeface="Abadi" pitchFamily="34"/>
              </a:rPr>
              <a:t>avec </a:t>
            </a:r>
            <a:r>
              <a:rPr lang="sk-SK" sz="3000" i="1" dirty="0">
                <a:latin typeface="Abadi" pitchFamily="34"/>
              </a:rPr>
              <a:t>nos </a:t>
            </a:r>
            <a:r>
              <a:rPr lang="sk-SK" sz="3000" i="1" dirty="0" err="1">
                <a:latin typeface="Abadi" pitchFamily="34"/>
              </a:rPr>
              <a:t>collègues</a:t>
            </a:r>
            <a:r>
              <a:rPr lang="fr-FR" sz="3000" i="1" dirty="0">
                <a:latin typeface="Abadi" pitchFamily="34"/>
              </a:rPr>
              <a:t>.</a:t>
            </a:r>
            <a:r>
              <a:rPr lang="sk-SK" sz="3000" dirty="0">
                <a:latin typeface="Abadi" pitchFamily="34"/>
              </a:rPr>
              <a:t>				                             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D4AEEA3B-F1A1-6D62-899D-3F5245A33783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E4140B1-6FF4-C98D-57E8-28E5B968FD8C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AFB173F-4F40-B0E3-4959-06943DD91FD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93DAE19-D548-660A-B7B3-CE93C4DEA6D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BFEFDC92-BD2D-F9C9-A57D-E40E43FD26E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FF4FAC8-7282-A44E-B380-CA5D778FE2F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0771EF0-385D-57BE-4F93-7B8CABE959D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BC04B356-0895-0577-C2EE-D7D109C7B1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5BC291BA-6F03-9A14-D099-B490BBB25FA0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sp>
        <p:nvSpPr>
          <p:cNvPr id="13" name="Obdĺžnik: zaoblené rohy 12">
            <a:extLst>
              <a:ext uri="{FF2B5EF4-FFF2-40B4-BE49-F238E27FC236}">
                <a16:creationId xmlns:a16="http://schemas.microsoft.com/office/drawing/2014/main" id="{5850BA5C-B4A9-EBF3-0EA1-63A1B666B149}"/>
              </a:ext>
            </a:extLst>
          </p:cNvPr>
          <p:cNvSpPr/>
          <p:nvPr/>
        </p:nvSpPr>
        <p:spPr>
          <a:xfrm>
            <a:off x="1117935" y="3233453"/>
            <a:ext cx="2834523" cy="1114518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badi" pitchFamily="34"/>
              </a:rPr>
              <a:t>Ê</a:t>
            </a:r>
            <a:r>
              <a:rPr lang="sk-SK" sz="3200" b="1" dirty="0">
                <a:solidFill>
                  <a:schemeClr val="tx1"/>
                </a:solidFill>
                <a:latin typeface="Abadi" pitchFamily="34"/>
              </a:rPr>
              <a:t>TRE</a:t>
            </a:r>
            <a:r>
              <a:rPr lang="fr-FR" sz="3200" b="1" dirty="0">
                <a:solidFill>
                  <a:schemeClr val="tx1"/>
                </a:solidFill>
                <a:latin typeface="Abadi" pitchFamily="34"/>
              </a:rPr>
              <a:t> </a:t>
            </a:r>
            <a:endParaRPr lang="sk-SK" sz="3200" b="1" dirty="0">
              <a:solidFill>
                <a:schemeClr val="tx1"/>
              </a:solidFill>
              <a:latin typeface="Abadi" pitchFamily="34"/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  <a:latin typeface="Abadi" pitchFamily="34"/>
              </a:rPr>
              <a:t>(au présent)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14" name="Obdĺžnik: zaoblené rohy 13">
            <a:extLst>
              <a:ext uri="{FF2B5EF4-FFF2-40B4-BE49-F238E27FC236}">
                <a16:creationId xmlns:a16="http://schemas.microsoft.com/office/drawing/2014/main" id="{C013518E-311C-2E15-9DBB-813109D2AAC2}"/>
              </a:ext>
            </a:extLst>
          </p:cNvPr>
          <p:cNvSpPr/>
          <p:nvPr/>
        </p:nvSpPr>
        <p:spPr>
          <a:xfrm>
            <a:off x="4575871" y="3233453"/>
            <a:ext cx="2834523" cy="1138836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badi" pitchFamily="34"/>
              </a:rPr>
              <a:t>en train de/d‘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15" name="Obdĺžnik: zaoblené rohy 14">
            <a:extLst>
              <a:ext uri="{FF2B5EF4-FFF2-40B4-BE49-F238E27FC236}">
                <a16:creationId xmlns:a16="http://schemas.microsoft.com/office/drawing/2014/main" id="{3AF81446-9BD7-A2E8-974B-9A140AE7DD0F}"/>
              </a:ext>
            </a:extLst>
          </p:cNvPr>
          <p:cNvSpPr/>
          <p:nvPr/>
        </p:nvSpPr>
        <p:spPr>
          <a:xfrm>
            <a:off x="8133734" y="3233453"/>
            <a:ext cx="2834523" cy="1114518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  <a:latin typeface="Abadi" pitchFamily="34"/>
              </a:rPr>
              <a:t>INFINITIF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5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3 :</a:t>
            </a:r>
            <a:r>
              <a:rPr lang="sk-SK" sz="3200" dirty="0">
                <a:latin typeface="Abadi" panose="020B0604020104020204" pitchFamily="34" charset="0"/>
              </a:rPr>
              <a:t> FR2_lecon3_DM / </a:t>
            </a:r>
            <a:r>
              <a:rPr lang="sk-SK" sz="3200" dirty="0" err="1">
                <a:latin typeface="Abadi" panose="020B0604020104020204" pitchFamily="34" charset="0"/>
              </a:rPr>
              <a:t>tous</a:t>
            </a:r>
            <a:r>
              <a:rPr lang="sk-SK" sz="3200" dirty="0">
                <a:latin typeface="Abadi" panose="020B0604020104020204" pitchFamily="34" charset="0"/>
              </a:rPr>
              <a:t> les </a:t>
            </a:r>
            <a:r>
              <a:rPr lang="sk-SK" sz="3200" dirty="0" err="1">
                <a:latin typeface="Abadi" panose="020B0604020104020204" pitchFamily="34" charset="0"/>
              </a:rPr>
              <a:t>exercices</a:t>
            </a: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4 :</a:t>
            </a:r>
            <a:r>
              <a:rPr lang="sk-SK" sz="3200" dirty="0">
                <a:latin typeface="Abadi" panose="020B0604020104020204" pitchFamily="34" charset="0"/>
              </a:rPr>
              <a:t> grammaire_progressive_qui_que_quoi_2 / ex.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écrire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un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court</a:t>
            </a:r>
            <a:r>
              <a:rPr lang="sk-SK" sz="3200" dirty="0">
                <a:latin typeface="Abadi" panose="020B0604020104020204" pitchFamily="34" charset="0"/>
              </a:rPr>
              <a:t> texte </a:t>
            </a:r>
            <a:r>
              <a:rPr lang="sk-SK" sz="3200" dirty="0" err="1">
                <a:latin typeface="Abadi" panose="020B0604020104020204" pitchFamily="34" charset="0"/>
              </a:rPr>
              <a:t>sur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Pâques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2 </a:t>
            </a:r>
            <a:r>
              <a:rPr lang="sk-SK" sz="3200" dirty="0" err="1">
                <a:latin typeface="Abadi" panose="020B0604020104020204" pitchFamily="34" charset="0"/>
              </a:rPr>
              <a:t>phrases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pour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se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présenter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(</a:t>
            </a:r>
            <a:r>
              <a:rPr lang="sk-SK" sz="3200" dirty="0" err="1">
                <a:latin typeface="Abadi" panose="020B0604020104020204" pitchFamily="34" charset="0"/>
              </a:rPr>
              <a:t>votre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prénom</a:t>
            </a:r>
            <a:r>
              <a:rPr lang="sk-SK" sz="3200" dirty="0">
                <a:latin typeface="Abadi" panose="020B0604020104020204" pitchFamily="34" charset="0"/>
              </a:rPr>
              <a:t> et </a:t>
            </a:r>
            <a:r>
              <a:rPr lang="sk-SK" sz="3200" dirty="0" err="1">
                <a:latin typeface="Abadi" panose="020B0604020104020204" pitchFamily="34" charset="0"/>
              </a:rPr>
              <a:t>votre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âge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en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lettres</a:t>
            </a:r>
            <a:r>
              <a:rPr lang="sk-SK" sz="32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5-8 </a:t>
            </a:r>
            <a:r>
              <a:rPr lang="sk-SK" sz="3200" dirty="0" err="1">
                <a:latin typeface="Abadi" panose="020B0604020104020204" pitchFamily="34" charset="0"/>
              </a:rPr>
              <a:t>phrases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fr-FR" sz="3200" dirty="0">
                <a:latin typeface="Abadi" panose="020B0604020104020204" pitchFamily="34" charset="0"/>
              </a:rPr>
              <a:t>sur ce que vous faites à Pâques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- </a:t>
            </a:r>
            <a:r>
              <a:rPr lang="fr-FR" sz="3200" dirty="0">
                <a:latin typeface="Abadi" panose="020B0604020104020204" pitchFamily="34" charset="0"/>
              </a:rPr>
              <a:t>imprimer ou écrire à la main</a:t>
            </a: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devoir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facultatif</a:t>
            </a:r>
            <a:r>
              <a:rPr lang="sk-SK" sz="3200" dirty="0">
                <a:latin typeface="Abadi" panose="020B0604020104020204" pitchFamily="34" charset="0"/>
              </a:rPr>
              <a:t> : </a:t>
            </a:r>
            <a:r>
              <a:rPr lang="sk-SK" sz="3200" dirty="0" err="1">
                <a:latin typeface="Abadi" panose="020B0604020104020204" pitchFamily="34" charset="0"/>
              </a:rPr>
              <a:t>boire_recevoir_prendre_venir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          </a:t>
            </a:r>
            <a:r>
              <a:rPr lang="sk-SK" sz="3200" dirty="0" err="1">
                <a:latin typeface="Abadi" panose="020B0604020104020204" pitchFamily="34" charset="0"/>
              </a:rPr>
              <a:t>allez_hop_inversion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19903</TotalTime>
  <Words>340</Words>
  <Application>Microsoft Office PowerPoint</Application>
  <PresentationFormat>Širokouhlá</PresentationFormat>
  <Paragraphs>46</Paragraphs>
  <Slides>6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6" baseType="lpstr">
      <vt:lpstr>Abadi</vt:lpstr>
      <vt:lpstr>Amasis MT Pro Black</vt:lpstr>
      <vt:lpstr>Aptos</vt:lpstr>
      <vt:lpstr>Aptos Display</vt:lpstr>
      <vt:lpstr>Arial</vt:lpstr>
      <vt:lpstr>Arial Black</vt:lpstr>
      <vt:lpstr>Calibri</vt:lpstr>
      <vt:lpstr>Commissioner</vt:lpstr>
      <vt:lpstr>Wingdings</vt:lpstr>
      <vt:lpstr>Motív Office</vt:lpstr>
      <vt:lpstr>Prezentácia programu PowerPoint</vt:lpstr>
      <vt:lpstr>INTERROGATION : sur une personne ou une chose</vt:lpstr>
      <vt:lpstr>Prezentácia programu PowerPoint</vt:lpstr>
      <vt:lpstr>QUEL, QUELS, QUELLE, QUELLES</vt:lpstr>
      <vt:lpstr>PRÉSENT PROGRESSIF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2024-03-12T19:47:23Z</dcterms:created>
  <dcterms:modified xsi:type="dcterms:W3CDTF">2024-03-28T13:07:23Z</dcterms:modified>
</cp:coreProperties>
</file>