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28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5C6B8-A4FE-4124-B445-30D74570ACC1}" v="1" dt="2024-04-23T19:10:46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6CC5C6B8-A4FE-4124-B445-30D74570ACC1}"/>
    <pc:docChg chg="custSel addSld modSld">
      <pc:chgData name="Michal Varchol" userId="17b5eb1e964ec638" providerId="LiveId" clId="{6CC5C6B8-A4FE-4124-B445-30D74570ACC1}" dt="2024-04-23T19:18:05.521" v="151" actId="20577"/>
      <pc:docMkLst>
        <pc:docMk/>
      </pc:docMkLst>
      <pc:sldChg chg="modSp add mod">
        <pc:chgData name="Michal Varchol" userId="17b5eb1e964ec638" providerId="LiveId" clId="{6CC5C6B8-A4FE-4124-B445-30D74570ACC1}" dt="2024-04-23T19:18:05.521" v="151" actId="20577"/>
        <pc:sldMkLst>
          <pc:docMk/>
          <pc:sldMk cId="1009297599" sldId="328"/>
        </pc:sldMkLst>
        <pc:spChg chg="mod">
          <ac:chgData name="Michal Varchol" userId="17b5eb1e964ec638" providerId="LiveId" clId="{6CC5C6B8-A4FE-4124-B445-30D74570ACC1}" dt="2024-04-23T19:18:05.521" v="151" actId="20577"/>
          <ac:spMkLst>
            <pc:docMk/>
            <pc:sldMk cId="1009297599" sldId="328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E69E5-4EB1-4948-B061-660CE200F25A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183E6-E5B8-40F6-B810-7AAB65DE47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0228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97DBA-F3ED-94BD-D0C1-406F988DF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E27B47-4721-3308-8231-2E31329C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626759-D02F-B239-5FED-205094A0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ADE536D-85DC-4D71-6522-4F1BDEC6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FCE9B26-D39F-80E5-1AF5-3154615C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776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8D6D3-407D-73FA-7D78-333C4E8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C39D58C-AC6A-EE3D-B044-6A5E6D4CF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B5112A-33B4-B845-6510-77B66CA2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351F57-3CFE-A0FC-1637-329C3B3A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2794FB-7C15-3208-20BA-D25BCE62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960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829B098-2B39-ED62-BBDD-DC11ED27C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E854E64-A55B-7E59-C9E6-938E3AD76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B0628C-2498-462B-A694-7A09D816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6F17410-B69C-BE3A-F7F8-2CA866E2B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7A9B905-47E0-4527-5637-F7952900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8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DF6F8-D74D-5055-D7D5-E22458B3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ACD605-AB21-E7F7-6232-1F4AEE35A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3EEC71D-B060-7A76-45E3-A7460243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455D5EC-145C-B10C-DBB5-79DC2600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821472C-D591-690F-5D02-8FD6B7791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194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EE485-D84D-576E-55FB-67F27F28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A202F9-534F-1F07-D533-D7C5D90A7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2A0DBF2-3D80-AA1A-38DA-2D8178059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863245E-86B4-A6CA-48EE-93FEBD698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CE93B1-C82B-6617-7093-316FDC58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778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3D8A0-DF7D-F531-59E6-7324F97E4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652A0B-669C-97F5-CF2F-89AA51A82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E2BB345-0727-F901-368C-D0420AFAE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B91D1EC-B51C-E767-4D92-D0D286A0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358EEF0-ECB3-DABA-E684-45F50FBE7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1AEF626-5FFB-5928-848B-5E510552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078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2644A-24EC-76B9-EDDA-EC6645444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717C8A-D0B5-3F5F-65CB-1FD6F5016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DE99B74-5E49-BC7B-EA22-B7E56D4CC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51DA369-910E-3C00-FD4D-B5A4D91D6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7B5B9E0-0D61-7A20-1EC0-B8F901961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87973C7-3032-8C46-62C2-BFE63319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3E59FBC-73CE-E8BC-6652-4C6B339B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CA62C37-8BCD-AA5B-AF04-539B4721D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042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8A55F-FE4D-7E92-D94D-7DCC47B9B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C7BD977-EE80-E0D0-84C3-D738E477A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F5982D4-E69E-510A-DC84-56D8C9F1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E6EAAE0-8817-FBF4-D093-E1941877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072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3329859-3E06-2C74-B754-13054792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1A925B6-B6D7-BAE1-A9CB-2EF573BB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0467CE5-E67A-0BBA-7892-B19D8955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627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0EED3-5FFF-AF6F-B244-45E0CBAE8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AEBCD8-8FCB-9399-77B3-A3653579B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BE4D2A-2F9A-9ECF-6EBB-F6A18F995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30A2844-68A9-9676-4BDF-5F1E46112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849A2FA-F9D6-1CC6-9647-1F5C0096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AAC8CDA-7AA2-D1CF-F894-7536DC4F4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360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2CB83-A6F6-11C5-0C0A-F10F62BD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427B432-8509-FB93-411A-93021A01B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1278D6-C14D-9C4E-4365-87AC6F0EE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5773C6B-0B52-DD8A-45DC-F55775701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F0AAD71-3798-C57F-DF19-5AB40A93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FB7B537-6C2E-E5F1-5FB3-233984197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31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7C226B9-3B5E-FF09-DC1A-C0D02B8F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46A796-287E-3F59-0CBB-229E28EF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E9B8F81-C8CA-9BA0-1754-5F2C84AAB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51AA05-FF59-47B2-8030-98014B114AD4}" type="datetimeFigureOut">
              <a:rPr lang="sk-SK" smtClean="0"/>
              <a:t>23. 4. 2024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6BDCA9-AD11-9B86-728A-35ACDEC1C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377DA7D-6E68-0FCA-F890-DBF66E92C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3F8EAD-17C5-40E5-ABDE-FFD24533F3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121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u="sng" kern="0" dirty="0">
                <a:solidFill>
                  <a:srgbClr val="0000FF"/>
                </a:solidFill>
                <a:latin typeface="Arial Black" pitchFamily="34"/>
                <a:cs typeface="Aharoni" pitchFamily="2"/>
              </a:rPr>
              <a:t>8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8 :</a:t>
            </a:r>
            <a:r>
              <a:rPr lang="sk-SK" sz="3200" dirty="0">
                <a:latin typeface="Abadi" panose="020B0604020104020204" pitchFamily="34" charset="0"/>
              </a:rPr>
              <a:t> PC_reguliers_2 / ex. 3, 5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PC_irreguliers2 / ex. 4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</a:t>
            </a:r>
            <a:r>
              <a:rPr lang="sk-SK" sz="3200" dirty="0" err="1">
                <a:latin typeface="Abadi" panose="020B0604020104020204" pitchFamily="34" charset="0"/>
              </a:rPr>
              <a:t>allez_hop_PC</a:t>
            </a:r>
            <a:r>
              <a:rPr lang="sk-SK" sz="3200" dirty="0">
                <a:latin typeface="Abadi" panose="020B0604020104020204" pitchFamily="34" charset="0"/>
              </a:rPr>
              <a:t> / ex. 6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allez_hop_PC_2 / ex. </a:t>
            </a:r>
            <a:r>
              <a:rPr lang="sk-SK" sz="3200">
                <a:latin typeface="Abadi" panose="020B0604020104020204" pitchFamily="34" charset="0"/>
              </a:rPr>
              <a:t>10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</Words>
  <Application>Microsoft Office PowerPoint</Application>
  <PresentationFormat>Širokouhlá</PresentationFormat>
  <Paragraphs>9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2024-04-23T19:09:38Z</dcterms:created>
  <dcterms:modified xsi:type="dcterms:W3CDTF">2024-04-23T19:18:12Z</dcterms:modified>
</cp:coreProperties>
</file>