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28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C1E67-6FF5-42E5-87F1-97372CD76709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D680F-DB98-4057-8AE4-5C37C51390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534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DA09E-D5C5-FB9E-6A9F-1EDE0677D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5D2071-1CB5-2CC2-9B9A-39CCDF976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49F0D90-93E3-F7F8-A663-6F4B5EE0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0B15A0A-F48E-2414-D5F5-D9B10383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4A42479-180F-652E-FDEB-502B6EAC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316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06042-1519-36FA-5719-537075D4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8368546-09FC-D61A-DD5C-7EA5A5FCA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40CB0F0-5D64-D7B6-7F63-B604A0B4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80BF9CE-5A71-FDF5-4F67-BB19A269E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15CA551-20CF-0159-9A65-BFF73B09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81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D278BDE-0F11-CEA1-48AA-4ECAABB1E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CD002CE-BDB9-D970-9873-85860AE46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EE0AED6-8F18-88A3-7A40-24971E27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3637608-D8A8-3C61-663E-DF4E2BF4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B4D862-63FC-1CBD-8CDE-9AA3AFD9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600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3A16C-24B6-07E5-53DF-BA4C5F69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343555-1370-5E64-A180-4E7B0952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64E5388-ABD7-D225-0701-7BEFD0DC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459700D-7293-1E2B-497C-AAC9A256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F24828A-CF82-A46C-7280-A4C24E3C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17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4DF0E-170A-2A07-90A2-80BB60598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52B391-815D-52B9-19D7-F53EA9EE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299AF8F-F6D2-0448-E543-5F1FBD8BA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58E2006-F871-4B88-4726-BE618634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1BF751A-1E13-145E-CB47-AE56D20D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261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8B147-7F8A-FDCC-DBE3-D78CABC5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3BF54A8-D0B2-CCE4-B6A0-7E7B6EAD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F34A8A7-DA77-4606-8EB0-796B92646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17250DD-88D5-A2CF-E2C3-5C977A94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533E027-84AC-AB92-D154-A2B4D7C7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A3C7844-FD1C-6A65-D2FE-CF9D59EC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269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66194-A737-5403-B0EB-79657557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E417B8-699B-C65D-30E8-0406540F1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74793D5-4D20-AC88-72DC-5F0711A48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8ADA18-0427-E913-A192-4BE04637A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D62B714-3576-037E-CFE4-328E88543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E32AF8A-622B-EC7E-A71D-D958769CA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FC87338-F93A-4A89-5B80-0E415FDC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01989F1-2765-87E4-B6CE-FB67E1B4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623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D6C2F-5F2E-25A5-E944-5E2CC6EF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A0D945C-A3B1-07E6-CD08-1476D939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C2239FE-21F4-805F-7F27-17D0BD06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53341F4-C623-72D4-D2B7-D08A70B2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697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1F35F99-BA5D-A0BD-968F-93969CD5E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ABB3036-79E9-77E3-6BB2-E673D0946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0DB4327-90FC-FD5E-BA43-2B4FC788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33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58DAF-467F-D65B-B67D-C5D68C7E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6B14A7-5349-809F-01AC-A285C957D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5E6EC0-3BEB-A5FE-B4B2-E94621FE1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BE06D57-C189-42C7-6AA6-63801B49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9BBFC1B-6F5A-1BAC-4DA0-9AD89D61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B421607-AF1E-E3C3-76DF-3CE9CED1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396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C14AC-9018-8750-3676-B64D1A0E2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17A88AD-B005-E230-0B3E-4739F0019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9D975E-11AB-61F8-C16E-4304F2EC0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61B7515-78EB-3BE3-7526-247252B5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D00D113-3D82-5846-29FF-E4AF9ECDB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03BBB8D-F35C-0432-5D3E-CD8450B4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94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BB82062-6254-95C4-8998-20A7F4CA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F1A053-8245-2E67-D0A8-A3ED4CF0E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5D19A10-27B4-A8CF-097F-F518789FB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4F4B4B-CA2A-4A0C-A457-63B091A0A04B}" type="datetimeFigureOut">
              <a:rPr lang="sk-SK" smtClean="0"/>
              <a:t>3. 5. 2024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386344C-95AA-3877-908B-67537D1E1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1F381D-0C5F-E952-2B9A-4246646E2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67FD4C-24ED-474D-B02D-F93B79B6B9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886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i="0" u="sng" strike="noStrike" kern="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9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conjuguer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son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verbe</a:t>
            </a:r>
            <a:r>
              <a:rPr lang="sk-SK" sz="3200" dirty="0">
                <a:latin typeface="Abadi" panose="020B0604020104020204" pitchFamily="34" charset="0"/>
              </a:rPr>
              <a:t> au </a:t>
            </a:r>
            <a:r>
              <a:rPr lang="sk-SK" sz="3200" dirty="0" err="1">
                <a:latin typeface="Abadi" panose="020B0604020104020204" pitchFamily="34" charset="0"/>
              </a:rPr>
              <a:t>passé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copmosé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dans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le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tableau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</a:t>
            </a:r>
            <a:r>
              <a:rPr lang="sk-SK" sz="3200" b="1" u="sng" dirty="0">
                <a:latin typeface="Abadi" panose="020B0604020104020204" pitchFamily="34" charset="0"/>
              </a:rPr>
              <a:t>verbes_3e_groupe</a:t>
            </a:r>
          </a:p>
          <a:p>
            <a:pPr marL="0" indent="0">
              <a:buNone/>
            </a:pPr>
            <a:endParaRPr lang="sk-SK" sz="3200" b="1" u="sng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devoir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facultatif</a:t>
            </a:r>
            <a:r>
              <a:rPr lang="sk-SK" sz="3200" dirty="0">
                <a:latin typeface="Abadi" panose="020B0604020104020204" pitchFamily="34" charset="0"/>
              </a:rPr>
              <a:t> : 	</a:t>
            </a: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8 : </a:t>
            </a:r>
            <a:r>
              <a:rPr lang="sk-SK" sz="3200" dirty="0" err="1">
                <a:latin typeface="Abadi" panose="020B0604020104020204" pitchFamily="34" charset="0"/>
              </a:rPr>
              <a:t>allez_hop_PC</a:t>
            </a:r>
            <a:r>
              <a:rPr lang="sk-SK" sz="3200" dirty="0">
                <a:latin typeface="Abadi" panose="020B0604020104020204" pitchFamily="34" charset="0"/>
              </a:rPr>
              <a:t> / ex. 8</a:t>
            </a:r>
          </a:p>
          <a:p>
            <a:pPr marL="0" indent="0">
              <a:buNone/>
            </a:pP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				</a:t>
            </a: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9 : </a:t>
            </a:r>
            <a:r>
              <a:rPr lang="sk-SK" sz="3200" dirty="0">
                <a:latin typeface="Abadi" panose="020B0604020104020204" pitchFamily="34" charset="0"/>
              </a:rPr>
              <a:t>PC_etre2 / </a:t>
            </a:r>
            <a:r>
              <a:rPr lang="sk-SK" sz="3200" dirty="0" err="1">
                <a:latin typeface="Abadi" panose="020B0604020104020204" pitchFamily="34" charset="0"/>
              </a:rPr>
              <a:t>tous</a:t>
            </a:r>
            <a:r>
              <a:rPr lang="sk-SK" sz="3200" dirty="0">
                <a:latin typeface="Abadi" panose="020B0604020104020204" pitchFamily="34" charset="0"/>
              </a:rPr>
              <a:t> les </a:t>
            </a:r>
            <a:r>
              <a:rPr lang="sk-SK" sz="3200" dirty="0" err="1">
                <a:latin typeface="Abadi" panose="020B0604020104020204" pitchFamily="34" charset="0"/>
              </a:rPr>
              <a:t>exercices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Širokouhlá</PresentationFormat>
  <Paragraphs>11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2024-05-03T10:22:46Z</dcterms:created>
  <dcterms:modified xsi:type="dcterms:W3CDTF">2024-05-03T10:31:11Z</dcterms:modified>
</cp:coreProperties>
</file>