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4" r:id="rId3"/>
    <p:sldId id="276" r:id="rId4"/>
    <p:sldId id="27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B45551A6-1EFB-429E-86FB-4D9FBF3EBB91}"/>
    <pc:docChg chg="modSld">
      <pc:chgData name="Petr Kalina" userId="c562be8a-72c8-4d98-8725-854d52c71664" providerId="ADAL" clId="{B45551A6-1EFB-429E-86FB-4D9FBF3EBB91}" dt="2023-09-23T15:21:20.951" v="4" actId="1076"/>
      <pc:docMkLst>
        <pc:docMk/>
      </pc:docMkLst>
      <pc:sldChg chg="modSp mod">
        <pc:chgData name="Petr Kalina" userId="c562be8a-72c8-4d98-8725-854d52c71664" providerId="ADAL" clId="{B45551A6-1EFB-429E-86FB-4D9FBF3EBB91}" dt="2022-12-03T08:42:06.982" v="0" actId="20577"/>
        <pc:sldMkLst>
          <pc:docMk/>
          <pc:sldMk cId="1546705261" sldId="256"/>
        </pc:sldMkLst>
        <pc:spChg chg="mod">
          <ac:chgData name="Petr Kalina" userId="c562be8a-72c8-4d98-8725-854d52c71664" providerId="ADAL" clId="{B45551A6-1EFB-429E-86FB-4D9FBF3EBB91}" dt="2022-12-03T08:42:06.982" v="0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modSp">
        <pc:chgData name="Petr Kalina" userId="c562be8a-72c8-4d98-8725-854d52c71664" providerId="ADAL" clId="{B45551A6-1EFB-429E-86FB-4D9FBF3EBB91}" dt="2023-09-23T15:21:20.951" v="4" actId="1076"/>
        <pc:sldMkLst>
          <pc:docMk/>
          <pc:sldMk cId="0" sldId="258"/>
        </pc:sldMkLst>
        <pc:spChg chg="mod">
          <ac:chgData name="Petr Kalina" userId="c562be8a-72c8-4d98-8725-854d52c71664" providerId="ADAL" clId="{B45551A6-1EFB-429E-86FB-4D9FBF3EBB91}" dt="2023-09-23T15:21:20.951" v="4" actId="1076"/>
          <ac:spMkLst>
            <pc:docMk/>
            <pc:sldMk cId="0" sldId="258"/>
            <ac:spMk id="7172" creationId="{8A59231D-75D5-E7D0-11D6-B109956C4285}"/>
          </ac:spMkLst>
        </pc:spChg>
        <pc:picChg chg="mod">
          <ac:chgData name="Petr Kalina" userId="c562be8a-72c8-4d98-8725-854d52c71664" providerId="ADAL" clId="{B45551A6-1EFB-429E-86FB-4D9FBF3EBB91}" dt="2023-09-23T15:21:16.883" v="3" actId="1076"/>
          <ac:picMkLst>
            <pc:docMk/>
            <pc:sldMk cId="0" sldId="258"/>
            <ac:picMk id="7171" creationId="{B289D346-106A-B92D-BAB5-947D8CE49142}"/>
          </ac:picMkLst>
        </pc:picChg>
      </pc:sldChg>
      <pc:sldChg chg="modSp mod">
        <pc:chgData name="Petr Kalina" userId="c562be8a-72c8-4d98-8725-854d52c71664" providerId="ADAL" clId="{B45551A6-1EFB-429E-86FB-4D9FBF3EBB91}" dt="2022-12-03T08:52:31.461" v="2" actId="20577"/>
        <pc:sldMkLst>
          <pc:docMk/>
          <pc:sldMk cId="1961994172" sldId="274"/>
        </pc:sldMkLst>
        <pc:spChg chg="mod">
          <ac:chgData name="Petr Kalina" userId="c562be8a-72c8-4d98-8725-854d52c71664" providerId="ADAL" clId="{B45551A6-1EFB-429E-86FB-4D9FBF3EBB91}" dt="2022-12-03T08:52:31.461" v="2" actId="20577"/>
          <ac:spMkLst>
            <pc:docMk/>
            <pc:sldMk cId="1961994172" sldId="274"/>
            <ac:spMk id="8" creationId="{CE949C05-9C11-7DCA-FA88-A27063378B63}"/>
          </ac:spMkLst>
        </pc:spChg>
      </pc:sldChg>
    </pc:docChg>
  </pc:docChgLst>
  <pc:docChgLst>
    <pc:chgData name="Petr Kalina" userId="c562be8a-72c8-4d98-8725-854d52c71664" providerId="ADAL" clId="{52DF3386-AB4C-457C-BAB2-AF93230EA6C8}"/>
    <pc:docChg chg="undo custSel addSld delSld modSld">
      <pc:chgData name="Petr Kalina" userId="c562be8a-72c8-4d98-8725-854d52c71664" providerId="ADAL" clId="{52DF3386-AB4C-457C-BAB2-AF93230EA6C8}" dt="2022-12-02T21:24:52.414" v="1305" actId="47"/>
      <pc:docMkLst>
        <pc:docMk/>
      </pc:docMkLst>
      <pc:sldChg chg="modSp mod">
        <pc:chgData name="Petr Kalina" userId="c562be8a-72c8-4d98-8725-854d52c71664" providerId="ADAL" clId="{52DF3386-AB4C-457C-BAB2-AF93230EA6C8}" dt="2022-12-02T12:24:58.944" v="118" actId="20577"/>
        <pc:sldMkLst>
          <pc:docMk/>
          <pc:sldMk cId="1546705261" sldId="256"/>
        </pc:sldMkLst>
        <pc:spChg chg="mod">
          <ac:chgData name="Petr Kalina" userId="c562be8a-72c8-4d98-8725-854d52c71664" providerId="ADAL" clId="{52DF3386-AB4C-457C-BAB2-AF93230EA6C8}" dt="2022-12-02T12:24:18.213" v="89" actId="27636"/>
          <ac:spMkLst>
            <pc:docMk/>
            <pc:sldMk cId="1546705261" sldId="256"/>
            <ac:spMk id="2" creationId="{00000000-0000-0000-0000-000000000000}"/>
          </ac:spMkLst>
        </pc:spChg>
        <pc:spChg chg="mod">
          <ac:chgData name="Petr Kalina" userId="c562be8a-72c8-4d98-8725-854d52c71664" providerId="ADAL" clId="{52DF3386-AB4C-457C-BAB2-AF93230EA6C8}" dt="2022-12-02T12:24:58.944" v="118" actId="20577"/>
          <ac:spMkLst>
            <pc:docMk/>
            <pc:sldMk cId="1546705261" sldId="256"/>
            <ac:spMk id="3" creationId="{00000000-0000-0000-0000-000000000000}"/>
          </ac:spMkLst>
        </pc:spChg>
      </pc:sldChg>
      <pc:sldChg chg="add">
        <pc:chgData name="Petr Kalina" userId="c562be8a-72c8-4d98-8725-854d52c71664" providerId="ADAL" clId="{52DF3386-AB4C-457C-BAB2-AF93230EA6C8}" dt="2022-12-02T21:19:58.281" v="1286"/>
        <pc:sldMkLst>
          <pc:docMk/>
          <pc:sldMk cId="0" sldId="257"/>
        </pc:sldMkLst>
      </pc:sldChg>
      <pc:sldChg chg="del">
        <pc:chgData name="Petr Kalina" userId="c562be8a-72c8-4d98-8725-854d52c71664" providerId="ADAL" clId="{52DF3386-AB4C-457C-BAB2-AF93230EA6C8}" dt="2022-12-02T21:24:01.521" v="1300" actId="47"/>
        <pc:sldMkLst>
          <pc:docMk/>
          <pc:sldMk cId="0" sldId="260"/>
        </pc:sldMkLst>
      </pc:sldChg>
      <pc:sldChg chg="add del setBg">
        <pc:chgData name="Petr Kalina" userId="c562be8a-72c8-4d98-8725-854d52c71664" providerId="ADAL" clId="{52DF3386-AB4C-457C-BAB2-AF93230EA6C8}" dt="2022-12-02T21:24:50.124" v="1304" actId="47"/>
        <pc:sldMkLst>
          <pc:docMk/>
          <pc:sldMk cId="0" sldId="261"/>
        </pc:sldMkLst>
      </pc:sldChg>
      <pc:sldChg chg="del">
        <pc:chgData name="Petr Kalina" userId="c562be8a-72c8-4d98-8725-854d52c71664" providerId="ADAL" clId="{52DF3386-AB4C-457C-BAB2-AF93230EA6C8}" dt="2022-12-02T21:15:33.659" v="1277" actId="47"/>
        <pc:sldMkLst>
          <pc:docMk/>
          <pc:sldMk cId="1275561378" sldId="261"/>
        </pc:sldMkLst>
      </pc:sldChg>
      <pc:sldChg chg="modSp add mod">
        <pc:chgData name="Petr Kalina" userId="c562be8a-72c8-4d98-8725-854d52c71664" providerId="ADAL" clId="{52DF3386-AB4C-457C-BAB2-AF93230EA6C8}" dt="2022-12-02T21:21:27.836" v="1299" actId="20577"/>
        <pc:sldMkLst>
          <pc:docMk/>
          <pc:sldMk cId="0" sldId="264"/>
        </pc:sldMkLst>
        <pc:spChg chg="mod">
          <ac:chgData name="Petr Kalina" userId="c562be8a-72c8-4d98-8725-854d52c71664" providerId="ADAL" clId="{52DF3386-AB4C-457C-BAB2-AF93230EA6C8}" dt="2022-12-02T21:21:27.836" v="1299" actId="20577"/>
          <ac:spMkLst>
            <pc:docMk/>
            <pc:sldMk cId="0" sldId="264"/>
            <ac:spMk id="4" creationId="{E7324009-AD15-C417-8F33-DD5F3A6EBFFF}"/>
          </ac:spMkLst>
        </pc:spChg>
      </pc:sldChg>
      <pc:sldChg chg="del">
        <pc:chgData name="Petr Kalina" userId="c562be8a-72c8-4d98-8725-854d52c71664" providerId="ADAL" clId="{52DF3386-AB4C-457C-BAB2-AF93230EA6C8}" dt="2022-12-02T13:11:27.091" v="805" actId="47"/>
        <pc:sldMkLst>
          <pc:docMk/>
          <pc:sldMk cId="2647957720" sldId="266"/>
        </pc:sldMkLst>
      </pc:sldChg>
      <pc:sldChg chg="del">
        <pc:chgData name="Petr Kalina" userId="c562be8a-72c8-4d98-8725-854d52c71664" providerId="ADAL" clId="{52DF3386-AB4C-457C-BAB2-AF93230EA6C8}" dt="2022-12-02T21:15:24.060" v="1274" actId="47"/>
        <pc:sldMkLst>
          <pc:docMk/>
          <pc:sldMk cId="1808502902" sldId="267"/>
        </pc:sldMkLst>
      </pc:sldChg>
      <pc:sldChg chg="del">
        <pc:chgData name="Petr Kalina" userId="c562be8a-72c8-4d98-8725-854d52c71664" providerId="ADAL" clId="{52DF3386-AB4C-457C-BAB2-AF93230EA6C8}" dt="2022-12-02T21:15:26.941" v="1275" actId="47"/>
        <pc:sldMkLst>
          <pc:docMk/>
          <pc:sldMk cId="917618675" sldId="268"/>
        </pc:sldMkLst>
      </pc:sldChg>
      <pc:sldChg chg="del">
        <pc:chgData name="Petr Kalina" userId="c562be8a-72c8-4d98-8725-854d52c71664" providerId="ADAL" clId="{52DF3386-AB4C-457C-BAB2-AF93230EA6C8}" dt="2022-12-02T21:15:21.100" v="1273" actId="47"/>
        <pc:sldMkLst>
          <pc:docMk/>
          <pc:sldMk cId="3210635422" sldId="269"/>
        </pc:sldMkLst>
      </pc:sldChg>
      <pc:sldChg chg="del">
        <pc:chgData name="Petr Kalina" userId="c562be8a-72c8-4d98-8725-854d52c71664" providerId="ADAL" clId="{52DF3386-AB4C-457C-BAB2-AF93230EA6C8}" dt="2022-12-02T21:15:30.462" v="1276" actId="47"/>
        <pc:sldMkLst>
          <pc:docMk/>
          <pc:sldMk cId="3314835846" sldId="270"/>
        </pc:sldMkLst>
      </pc:sldChg>
      <pc:sldChg chg="del">
        <pc:chgData name="Petr Kalina" userId="c562be8a-72c8-4d98-8725-854d52c71664" providerId="ADAL" clId="{52DF3386-AB4C-457C-BAB2-AF93230EA6C8}" dt="2022-12-02T21:15:38.981" v="1279" actId="47"/>
        <pc:sldMkLst>
          <pc:docMk/>
          <pc:sldMk cId="1479165459" sldId="273"/>
        </pc:sldMkLst>
      </pc:sldChg>
      <pc:sldChg chg="addSp delSp modSp mod modClrScheme chgLayout">
        <pc:chgData name="Petr Kalina" userId="c562be8a-72c8-4d98-8725-854d52c71664" providerId="ADAL" clId="{52DF3386-AB4C-457C-BAB2-AF93230EA6C8}" dt="2022-12-02T19:54:16.801" v="1227" actId="14100"/>
        <pc:sldMkLst>
          <pc:docMk/>
          <pc:sldMk cId="1961994172" sldId="274"/>
        </pc:sldMkLst>
        <pc:spChg chg="mod">
          <ac:chgData name="Petr Kalina" userId="c562be8a-72c8-4d98-8725-854d52c71664" providerId="ADAL" clId="{52DF3386-AB4C-457C-BAB2-AF93230EA6C8}" dt="2022-12-02T12:34:17.338" v="182" actId="26606"/>
          <ac:spMkLst>
            <pc:docMk/>
            <pc:sldMk cId="1961994172" sldId="274"/>
            <ac:spMk id="2" creationId="{111799EC-7321-41FB-A189-CFBD2C915F7E}"/>
          </ac:spMkLst>
        </pc:spChg>
        <pc:spChg chg="add del mod">
          <ac:chgData name="Petr Kalina" userId="c562be8a-72c8-4d98-8725-854d52c71664" providerId="ADAL" clId="{52DF3386-AB4C-457C-BAB2-AF93230EA6C8}" dt="2022-12-02T12:34:07.288" v="177" actId="931"/>
          <ac:spMkLst>
            <pc:docMk/>
            <pc:sldMk cId="1961994172" sldId="274"/>
            <ac:spMk id="4" creationId="{AB4AEBA6-C60A-5D02-F77E-50EF2A2A0AF3}"/>
          </ac:spMkLst>
        </pc:spChg>
        <pc:spChg chg="add mod">
          <ac:chgData name="Petr Kalina" userId="c562be8a-72c8-4d98-8725-854d52c71664" providerId="ADAL" clId="{52DF3386-AB4C-457C-BAB2-AF93230EA6C8}" dt="2022-12-02T19:54:16.801" v="1227" actId="14100"/>
          <ac:spMkLst>
            <pc:docMk/>
            <pc:sldMk cId="1961994172" sldId="274"/>
            <ac:spMk id="8" creationId="{CE949C05-9C11-7DCA-FA88-A27063378B63}"/>
          </ac:spMkLst>
        </pc:spChg>
        <pc:spChg chg="add del mod">
          <ac:chgData name="Petr Kalina" userId="c562be8a-72c8-4d98-8725-854d52c71664" providerId="ADAL" clId="{52DF3386-AB4C-457C-BAB2-AF93230EA6C8}" dt="2022-12-02T12:34:17.338" v="182" actId="26606"/>
          <ac:spMkLst>
            <pc:docMk/>
            <pc:sldMk cId="1961994172" sldId="274"/>
            <ac:spMk id="12" creationId="{7A47C547-5AE0-23AA-0160-55DB80FCD069}"/>
          </ac:spMkLst>
        </pc:spChg>
        <pc:spChg chg="add del mod">
          <ac:chgData name="Petr Kalina" userId="c562be8a-72c8-4d98-8725-854d52c71664" providerId="ADAL" clId="{52DF3386-AB4C-457C-BAB2-AF93230EA6C8}" dt="2022-12-02T12:34:17.338" v="182" actId="26606"/>
          <ac:spMkLst>
            <pc:docMk/>
            <pc:sldMk cId="1961994172" sldId="274"/>
            <ac:spMk id="14" creationId="{667FCBD3-3D70-B91E-6CFF-24E2F164672D}"/>
          </ac:spMkLst>
        </pc:spChg>
        <pc:picChg chg="del">
          <ac:chgData name="Petr Kalina" userId="c562be8a-72c8-4d98-8725-854d52c71664" providerId="ADAL" clId="{52DF3386-AB4C-457C-BAB2-AF93230EA6C8}" dt="2022-12-02T12:32:07.336" v="142" actId="478"/>
          <ac:picMkLst>
            <pc:docMk/>
            <pc:sldMk cId="1961994172" sldId="274"/>
            <ac:picMk id="6" creationId="{E0630212-3F59-4B59-BF2E-BA8B1566C2D9}"/>
          </ac:picMkLst>
        </pc:picChg>
        <pc:picChg chg="add mod">
          <ac:chgData name="Petr Kalina" userId="c562be8a-72c8-4d98-8725-854d52c71664" providerId="ADAL" clId="{52DF3386-AB4C-457C-BAB2-AF93230EA6C8}" dt="2022-12-02T12:34:25.137" v="183" actId="1076"/>
          <ac:picMkLst>
            <pc:docMk/>
            <pc:sldMk cId="1961994172" sldId="274"/>
            <ac:picMk id="7" creationId="{F68BF1F4-284A-01E2-9E0A-986784779138}"/>
          </ac:picMkLst>
        </pc:picChg>
      </pc:sldChg>
      <pc:sldChg chg="del">
        <pc:chgData name="Petr Kalina" userId="c562be8a-72c8-4d98-8725-854d52c71664" providerId="ADAL" clId="{52DF3386-AB4C-457C-BAB2-AF93230EA6C8}" dt="2022-12-02T21:15:36.389" v="1278" actId="47"/>
        <pc:sldMkLst>
          <pc:docMk/>
          <pc:sldMk cId="3657307032" sldId="275"/>
        </pc:sldMkLst>
      </pc:sldChg>
      <pc:sldChg chg="addSp delSp modSp add mod modAnim">
        <pc:chgData name="Petr Kalina" userId="c562be8a-72c8-4d98-8725-854d52c71664" providerId="ADAL" clId="{52DF3386-AB4C-457C-BAB2-AF93230EA6C8}" dt="2022-12-02T13:06:47.252" v="804"/>
        <pc:sldMkLst>
          <pc:docMk/>
          <pc:sldMk cId="601918293" sldId="276"/>
        </pc:sldMkLst>
        <pc:spChg chg="mod">
          <ac:chgData name="Petr Kalina" userId="c562be8a-72c8-4d98-8725-854d52c71664" providerId="ADAL" clId="{52DF3386-AB4C-457C-BAB2-AF93230EA6C8}" dt="2022-12-02T12:48:56.167" v="442" actId="20577"/>
          <ac:spMkLst>
            <pc:docMk/>
            <pc:sldMk cId="601918293" sldId="276"/>
            <ac:spMk id="2" creationId="{111799EC-7321-41FB-A189-CFBD2C915F7E}"/>
          </ac:spMkLst>
        </pc:spChg>
        <pc:spChg chg="add del mod">
          <ac:chgData name="Petr Kalina" userId="c562be8a-72c8-4d98-8725-854d52c71664" providerId="ADAL" clId="{52DF3386-AB4C-457C-BAB2-AF93230EA6C8}" dt="2022-12-02T12:49:44.436" v="444" actId="478"/>
          <ac:spMkLst>
            <pc:docMk/>
            <pc:sldMk cId="601918293" sldId="276"/>
            <ac:spMk id="4" creationId="{418F87F8-A5F1-E962-BE8A-0DF105346A1B}"/>
          </ac:spMkLst>
        </pc:spChg>
        <pc:spChg chg="mod">
          <ac:chgData name="Petr Kalina" userId="c562be8a-72c8-4d98-8725-854d52c71664" providerId="ADAL" clId="{52DF3386-AB4C-457C-BAB2-AF93230EA6C8}" dt="2022-12-02T13:06:01.783" v="798" actId="1076"/>
          <ac:spMkLst>
            <pc:docMk/>
            <pc:sldMk cId="601918293" sldId="276"/>
            <ac:spMk id="8" creationId="{CE949C05-9C11-7DCA-FA88-A27063378B63}"/>
          </ac:spMkLst>
        </pc:spChg>
        <pc:spChg chg="add del mod">
          <ac:chgData name="Petr Kalina" userId="c562be8a-72c8-4d98-8725-854d52c71664" providerId="ADAL" clId="{52DF3386-AB4C-457C-BAB2-AF93230EA6C8}" dt="2022-12-02T12:50:55.877" v="459" actId="478"/>
          <ac:spMkLst>
            <pc:docMk/>
            <pc:sldMk cId="601918293" sldId="276"/>
            <ac:spMk id="10" creationId="{4AB3ABDE-807A-F1CA-CC0E-A242234FA642}"/>
          </ac:spMkLst>
        </pc:spChg>
        <pc:picChg chg="add mod">
          <ac:chgData name="Petr Kalina" userId="c562be8a-72c8-4d98-8725-854d52c71664" providerId="ADAL" clId="{52DF3386-AB4C-457C-BAB2-AF93230EA6C8}" dt="2022-12-02T13:05:55.249" v="797" actId="1076"/>
          <ac:picMkLst>
            <pc:docMk/>
            <pc:sldMk cId="601918293" sldId="276"/>
            <ac:picMk id="6" creationId="{7A16D89E-B701-C5C1-4178-AB29FF65C822}"/>
          </ac:picMkLst>
        </pc:picChg>
        <pc:picChg chg="add del">
          <ac:chgData name="Petr Kalina" userId="c562be8a-72c8-4d98-8725-854d52c71664" providerId="ADAL" clId="{52DF3386-AB4C-457C-BAB2-AF93230EA6C8}" dt="2022-12-02T12:49:59.737" v="449" actId="478"/>
          <ac:picMkLst>
            <pc:docMk/>
            <pc:sldMk cId="601918293" sldId="276"/>
            <ac:picMk id="7" creationId="{F68BF1F4-284A-01E2-9E0A-986784779138}"/>
          </ac:picMkLst>
        </pc:picChg>
      </pc:sldChg>
      <pc:sldChg chg="new del">
        <pc:chgData name="Petr Kalina" userId="c562be8a-72c8-4d98-8725-854d52c71664" providerId="ADAL" clId="{52DF3386-AB4C-457C-BAB2-AF93230EA6C8}" dt="2022-12-02T12:48:47.311" v="438" actId="47"/>
        <pc:sldMkLst>
          <pc:docMk/>
          <pc:sldMk cId="4138157084" sldId="276"/>
        </pc:sldMkLst>
      </pc:sldChg>
      <pc:sldChg chg="delSp modSp add mod">
        <pc:chgData name="Petr Kalina" userId="c562be8a-72c8-4d98-8725-854d52c71664" providerId="ADAL" clId="{52DF3386-AB4C-457C-BAB2-AF93230EA6C8}" dt="2022-12-02T13:20:52.535" v="1129" actId="207"/>
        <pc:sldMkLst>
          <pc:docMk/>
          <pc:sldMk cId="748973542" sldId="277"/>
        </pc:sldMkLst>
        <pc:spChg chg="mod">
          <ac:chgData name="Petr Kalina" userId="c562be8a-72c8-4d98-8725-854d52c71664" providerId="ADAL" clId="{52DF3386-AB4C-457C-BAB2-AF93230EA6C8}" dt="2022-12-02T13:12:54.162" v="816" actId="20577"/>
          <ac:spMkLst>
            <pc:docMk/>
            <pc:sldMk cId="748973542" sldId="277"/>
            <ac:spMk id="2" creationId="{111799EC-7321-41FB-A189-CFBD2C915F7E}"/>
          </ac:spMkLst>
        </pc:spChg>
        <pc:spChg chg="mod">
          <ac:chgData name="Petr Kalina" userId="c562be8a-72c8-4d98-8725-854d52c71664" providerId="ADAL" clId="{52DF3386-AB4C-457C-BAB2-AF93230EA6C8}" dt="2022-12-02T13:20:52.535" v="1129" actId="207"/>
          <ac:spMkLst>
            <pc:docMk/>
            <pc:sldMk cId="748973542" sldId="277"/>
            <ac:spMk id="8" creationId="{CE949C05-9C11-7DCA-FA88-A27063378B63}"/>
          </ac:spMkLst>
        </pc:spChg>
        <pc:picChg chg="del">
          <ac:chgData name="Petr Kalina" userId="c562be8a-72c8-4d98-8725-854d52c71664" providerId="ADAL" clId="{52DF3386-AB4C-457C-BAB2-AF93230EA6C8}" dt="2022-12-02T13:13:06.513" v="817" actId="478"/>
          <ac:picMkLst>
            <pc:docMk/>
            <pc:sldMk cId="748973542" sldId="277"/>
            <ac:picMk id="6" creationId="{7A16D89E-B701-C5C1-4178-AB29FF65C822}"/>
          </ac:picMkLst>
        </pc:picChg>
      </pc:sldChg>
      <pc:sldChg chg="addSp delSp modSp add mod">
        <pc:chgData name="Petr Kalina" userId="c562be8a-72c8-4d98-8725-854d52c71664" providerId="ADAL" clId="{52DF3386-AB4C-457C-BAB2-AF93230EA6C8}" dt="2022-12-02T21:11:45.080" v="1248" actId="1076"/>
        <pc:sldMkLst>
          <pc:docMk/>
          <pc:sldMk cId="2679492113" sldId="278"/>
        </pc:sldMkLst>
        <pc:spChg chg="mod">
          <ac:chgData name="Petr Kalina" userId="c562be8a-72c8-4d98-8725-854d52c71664" providerId="ADAL" clId="{52DF3386-AB4C-457C-BAB2-AF93230EA6C8}" dt="2022-12-02T20:57:32.242" v="1240" actId="20577"/>
          <ac:spMkLst>
            <pc:docMk/>
            <pc:sldMk cId="2679492113" sldId="278"/>
            <ac:spMk id="2" creationId="{111799EC-7321-41FB-A189-CFBD2C915F7E}"/>
          </ac:spMkLst>
        </pc:spChg>
        <pc:spChg chg="del mod">
          <ac:chgData name="Petr Kalina" userId="c562be8a-72c8-4d98-8725-854d52c71664" providerId="ADAL" clId="{52DF3386-AB4C-457C-BAB2-AF93230EA6C8}" dt="2022-12-02T21:11:11.313" v="1241" actId="478"/>
          <ac:spMkLst>
            <pc:docMk/>
            <pc:sldMk cId="2679492113" sldId="278"/>
            <ac:spMk id="8" creationId="{CE949C05-9C11-7DCA-FA88-A27063378B63}"/>
          </ac:spMkLst>
        </pc:spChg>
        <pc:picChg chg="add mod">
          <ac:chgData name="Petr Kalina" userId="c562be8a-72c8-4d98-8725-854d52c71664" providerId="ADAL" clId="{52DF3386-AB4C-457C-BAB2-AF93230EA6C8}" dt="2022-12-02T21:11:45.080" v="1248" actId="1076"/>
          <ac:picMkLst>
            <pc:docMk/>
            <pc:sldMk cId="2679492113" sldId="278"/>
            <ac:picMk id="4" creationId="{FF6EF79D-B110-5981-637D-B070D973553F}"/>
          </ac:picMkLst>
        </pc:picChg>
      </pc:sldChg>
      <pc:sldChg chg="modSp add mod">
        <pc:chgData name="Petr Kalina" userId="c562be8a-72c8-4d98-8725-854d52c71664" providerId="ADAL" clId="{52DF3386-AB4C-457C-BAB2-AF93230EA6C8}" dt="2022-12-02T21:13:45.400" v="1257" actId="1076"/>
        <pc:sldMkLst>
          <pc:docMk/>
          <pc:sldMk cId="1698264275" sldId="281"/>
        </pc:sldMkLst>
        <pc:spChg chg="mod">
          <ac:chgData name="Petr Kalina" userId="c562be8a-72c8-4d98-8725-854d52c71664" providerId="ADAL" clId="{52DF3386-AB4C-457C-BAB2-AF93230EA6C8}" dt="2022-12-02T21:13:45.400" v="1257" actId="1076"/>
          <ac:spMkLst>
            <pc:docMk/>
            <pc:sldMk cId="1698264275" sldId="281"/>
            <ac:spMk id="2" creationId="{00000000-0000-0000-0000-000000000000}"/>
          </ac:spMkLst>
        </pc:spChg>
      </pc:sldChg>
      <pc:sldChg chg="modSp add del mod">
        <pc:chgData name="Petr Kalina" userId="c562be8a-72c8-4d98-8725-854d52c71664" providerId="ADAL" clId="{52DF3386-AB4C-457C-BAB2-AF93230EA6C8}" dt="2022-12-02T21:13:31.927" v="1256" actId="47"/>
        <pc:sldMkLst>
          <pc:docMk/>
          <pc:sldMk cId="1664286205" sldId="284"/>
        </pc:sldMkLst>
        <pc:spChg chg="mod">
          <ac:chgData name="Petr Kalina" userId="c562be8a-72c8-4d98-8725-854d52c71664" providerId="ADAL" clId="{52DF3386-AB4C-457C-BAB2-AF93230EA6C8}" dt="2022-12-02T21:13:26.651" v="1255" actId="1076"/>
          <ac:spMkLst>
            <pc:docMk/>
            <pc:sldMk cId="1664286205" sldId="284"/>
            <ac:spMk id="2" creationId="{00000000-0000-0000-0000-000000000000}"/>
          </ac:spMkLst>
        </pc:spChg>
      </pc:sldChg>
      <pc:sldChg chg="modSp add mod">
        <pc:chgData name="Petr Kalina" userId="c562be8a-72c8-4d98-8725-854d52c71664" providerId="ADAL" clId="{52DF3386-AB4C-457C-BAB2-AF93230EA6C8}" dt="2022-12-02T21:15:16.676" v="1272" actId="1076"/>
        <pc:sldMkLst>
          <pc:docMk/>
          <pc:sldMk cId="343598442" sldId="295"/>
        </pc:sldMkLst>
        <pc:spChg chg="mod">
          <ac:chgData name="Petr Kalina" userId="c562be8a-72c8-4d98-8725-854d52c71664" providerId="ADAL" clId="{52DF3386-AB4C-457C-BAB2-AF93230EA6C8}" dt="2022-12-02T21:15:16.676" v="1272" actId="1076"/>
          <ac:spMkLst>
            <pc:docMk/>
            <pc:sldMk cId="343598442" sldId="295"/>
            <ac:spMk id="2" creationId="{00000000-0000-0000-0000-000000000000}"/>
          </ac:spMkLst>
        </pc:spChg>
        <pc:picChg chg="mod">
          <ac:chgData name="Petr Kalina" userId="c562be8a-72c8-4d98-8725-854d52c71664" providerId="ADAL" clId="{52DF3386-AB4C-457C-BAB2-AF93230EA6C8}" dt="2022-12-02T21:15:10.272" v="1271" actId="1076"/>
          <ac:picMkLst>
            <pc:docMk/>
            <pc:sldMk cId="343598442" sldId="295"/>
            <ac:picMk id="4" creationId="{00000000-0000-0000-0000-000000000000}"/>
          </ac:picMkLst>
        </pc:picChg>
      </pc:sldChg>
      <pc:sldChg chg="modSp add mod">
        <pc:chgData name="Petr Kalina" userId="c562be8a-72c8-4d98-8725-854d52c71664" providerId="ADAL" clId="{52DF3386-AB4C-457C-BAB2-AF93230EA6C8}" dt="2022-12-02T21:13:54.748" v="1258" actId="1076"/>
        <pc:sldMkLst>
          <pc:docMk/>
          <pc:sldMk cId="3062743113" sldId="313"/>
        </pc:sldMkLst>
        <pc:spChg chg="mod">
          <ac:chgData name="Petr Kalina" userId="c562be8a-72c8-4d98-8725-854d52c71664" providerId="ADAL" clId="{52DF3386-AB4C-457C-BAB2-AF93230EA6C8}" dt="2022-12-02T21:13:54.748" v="1258" actId="1076"/>
          <ac:spMkLst>
            <pc:docMk/>
            <pc:sldMk cId="3062743113" sldId="313"/>
            <ac:spMk id="2" creationId="{00000000-0000-0000-0000-000000000000}"/>
          </ac:spMkLst>
        </pc:spChg>
      </pc:sldChg>
      <pc:sldChg chg="modSp add mod">
        <pc:chgData name="Petr Kalina" userId="c562be8a-72c8-4d98-8725-854d52c71664" providerId="ADAL" clId="{52DF3386-AB4C-457C-BAB2-AF93230EA6C8}" dt="2022-12-02T21:16:24.728" v="1281" actId="1076"/>
        <pc:sldMkLst>
          <pc:docMk/>
          <pc:sldMk cId="3767033357" sldId="314"/>
        </pc:sldMkLst>
        <pc:spChg chg="mod">
          <ac:chgData name="Petr Kalina" userId="c562be8a-72c8-4d98-8725-854d52c71664" providerId="ADAL" clId="{52DF3386-AB4C-457C-BAB2-AF93230EA6C8}" dt="2022-12-02T21:14:00.997" v="1259" actId="1076"/>
          <ac:spMkLst>
            <pc:docMk/>
            <pc:sldMk cId="3767033357" sldId="314"/>
            <ac:spMk id="2" creationId="{00000000-0000-0000-0000-000000000000}"/>
          </ac:spMkLst>
        </pc:spChg>
        <pc:picChg chg="mod">
          <ac:chgData name="Petr Kalina" userId="c562be8a-72c8-4d98-8725-854d52c71664" providerId="ADAL" clId="{52DF3386-AB4C-457C-BAB2-AF93230EA6C8}" dt="2022-12-02T21:16:24.728" v="1281" actId="1076"/>
          <ac:picMkLst>
            <pc:docMk/>
            <pc:sldMk cId="3767033357" sldId="314"/>
            <ac:picMk id="4" creationId="{00000000-0000-0000-0000-000000000000}"/>
          </ac:picMkLst>
        </pc:picChg>
      </pc:sldChg>
      <pc:sldChg chg="modSp add mod">
        <pc:chgData name="Petr Kalina" userId="c562be8a-72c8-4d98-8725-854d52c71664" providerId="ADAL" clId="{52DF3386-AB4C-457C-BAB2-AF93230EA6C8}" dt="2022-12-02T21:14:58.380" v="1269" actId="1076"/>
        <pc:sldMkLst>
          <pc:docMk/>
          <pc:sldMk cId="4107837421" sldId="320"/>
        </pc:sldMkLst>
        <pc:spChg chg="mod">
          <ac:chgData name="Petr Kalina" userId="c562be8a-72c8-4d98-8725-854d52c71664" providerId="ADAL" clId="{52DF3386-AB4C-457C-BAB2-AF93230EA6C8}" dt="2022-12-02T21:14:50.384" v="1268" actId="1076"/>
          <ac:spMkLst>
            <pc:docMk/>
            <pc:sldMk cId="4107837421" sldId="320"/>
            <ac:spMk id="2" creationId="{00000000-0000-0000-0000-000000000000}"/>
          </ac:spMkLst>
        </pc:spChg>
        <pc:picChg chg="mod">
          <ac:chgData name="Petr Kalina" userId="c562be8a-72c8-4d98-8725-854d52c71664" providerId="ADAL" clId="{52DF3386-AB4C-457C-BAB2-AF93230EA6C8}" dt="2022-12-02T21:14:58.380" v="1269" actId="1076"/>
          <ac:picMkLst>
            <pc:docMk/>
            <pc:sldMk cId="4107837421" sldId="320"/>
            <ac:picMk id="4" creationId="{00000000-0000-0000-0000-000000000000}"/>
          </ac:picMkLst>
        </pc:picChg>
      </pc:sldChg>
      <pc:sldChg chg="modSp add mod">
        <pc:chgData name="Petr Kalina" userId="c562be8a-72c8-4d98-8725-854d52c71664" providerId="ADAL" clId="{52DF3386-AB4C-457C-BAB2-AF93230EA6C8}" dt="2022-12-02T21:14:13.800" v="1261" actId="1076"/>
        <pc:sldMkLst>
          <pc:docMk/>
          <pc:sldMk cId="2942199419" sldId="338"/>
        </pc:sldMkLst>
        <pc:spChg chg="mod">
          <ac:chgData name="Petr Kalina" userId="c562be8a-72c8-4d98-8725-854d52c71664" providerId="ADAL" clId="{52DF3386-AB4C-457C-BAB2-AF93230EA6C8}" dt="2022-12-02T21:14:11.476" v="1260" actId="1076"/>
          <ac:spMkLst>
            <pc:docMk/>
            <pc:sldMk cId="2942199419" sldId="338"/>
            <ac:spMk id="2" creationId="{00000000-0000-0000-0000-000000000000}"/>
          </ac:spMkLst>
        </pc:spChg>
        <pc:picChg chg="mod">
          <ac:chgData name="Petr Kalina" userId="c562be8a-72c8-4d98-8725-854d52c71664" providerId="ADAL" clId="{52DF3386-AB4C-457C-BAB2-AF93230EA6C8}" dt="2022-12-02T21:14:13.800" v="1261" actId="1076"/>
          <ac:picMkLst>
            <pc:docMk/>
            <pc:sldMk cId="2942199419" sldId="338"/>
            <ac:picMk id="4" creationId="{00000000-0000-0000-0000-000000000000}"/>
          </ac:picMkLst>
        </pc:picChg>
      </pc:sldChg>
      <pc:sldChg chg="modSp add mod">
        <pc:chgData name="Petr Kalina" userId="c562be8a-72c8-4d98-8725-854d52c71664" providerId="ADAL" clId="{52DF3386-AB4C-457C-BAB2-AF93230EA6C8}" dt="2022-12-02T21:14:28.592" v="1265" actId="1076"/>
        <pc:sldMkLst>
          <pc:docMk/>
          <pc:sldMk cId="1945411553" sldId="339"/>
        </pc:sldMkLst>
        <pc:spChg chg="mod">
          <ac:chgData name="Petr Kalina" userId="c562be8a-72c8-4d98-8725-854d52c71664" providerId="ADAL" clId="{52DF3386-AB4C-457C-BAB2-AF93230EA6C8}" dt="2022-12-02T21:14:22.456" v="1262" actId="1076"/>
          <ac:spMkLst>
            <pc:docMk/>
            <pc:sldMk cId="1945411553" sldId="339"/>
            <ac:spMk id="2" creationId="{00000000-0000-0000-0000-000000000000}"/>
          </ac:spMkLst>
        </pc:spChg>
        <pc:picChg chg="mod">
          <ac:chgData name="Petr Kalina" userId="c562be8a-72c8-4d98-8725-854d52c71664" providerId="ADAL" clId="{52DF3386-AB4C-457C-BAB2-AF93230EA6C8}" dt="2022-12-02T21:14:28.592" v="1265" actId="1076"/>
          <ac:picMkLst>
            <pc:docMk/>
            <pc:sldMk cId="1945411553" sldId="339"/>
            <ac:picMk id="4" creationId="{00000000-0000-0000-0000-000000000000}"/>
          </ac:picMkLst>
        </pc:picChg>
      </pc:sldChg>
      <pc:sldChg chg="modSp add mod">
        <pc:chgData name="Petr Kalina" userId="c562be8a-72c8-4d98-8725-854d52c71664" providerId="ADAL" clId="{52DF3386-AB4C-457C-BAB2-AF93230EA6C8}" dt="2022-12-02T21:14:39.904" v="1267" actId="1076"/>
        <pc:sldMkLst>
          <pc:docMk/>
          <pc:sldMk cId="3920771899" sldId="392"/>
        </pc:sldMkLst>
        <pc:spChg chg="mod">
          <ac:chgData name="Petr Kalina" userId="c562be8a-72c8-4d98-8725-854d52c71664" providerId="ADAL" clId="{52DF3386-AB4C-457C-BAB2-AF93230EA6C8}" dt="2022-12-02T21:14:37.452" v="1266" actId="1076"/>
          <ac:spMkLst>
            <pc:docMk/>
            <pc:sldMk cId="3920771899" sldId="392"/>
            <ac:spMk id="2" creationId="{00000000-0000-0000-0000-000000000000}"/>
          </ac:spMkLst>
        </pc:spChg>
        <pc:picChg chg="mod">
          <ac:chgData name="Petr Kalina" userId="c562be8a-72c8-4d98-8725-854d52c71664" providerId="ADAL" clId="{52DF3386-AB4C-457C-BAB2-AF93230EA6C8}" dt="2022-12-02T21:14:39.904" v="1267" actId="1076"/>
          <ac:picMkLst>
            <pc:docMk/>
            <pc:sldMk cId="3920771899" sldId="392"/>
            <ac:picMk id="4" creationId="{00000000-0000-0000-0000-000000000000}"/>
          </ac:picMkLst>
        </pc:picChg>
      </pc:sldChg>
      <pc:sldChg chg="new del">
        <pc:chgData name="Petr Kalina" userId="c562be8a-72c8-4d98-8725-854d52c71664" providerId="ADAL" clId="{52DF3386-AB4C-457C-BAB2-AF93230EA6C8}" dt="2022-12-02T21:20:03.605" v="1287" actId="47"/>
        <pc:sldMkLst>
          <pc:docMk/>
          <pc:sldMk cId="48705540" sldId="393"/>
        </pc:sldMkLst>
      </pc:sldChg>
      <pc:sldChg chg="new del">
        <pc:chgData name="Petr Kalina" userId="c562be8a-72c8-4d98-8725-854d52c71664" providerId="ADAL" clId="{52DF3386-AB4C-457C-BAB2-AF93230EA6C8}" dt="2022-12-02T21:18:36.424" v="1284" actId="47"/>
        <pc:sldMkLst>
          <pc:docMk/>
          <pc:sldMk cId="304110634" sldId="393"/>
        </pc:sldMkLst>
      </pc:sldChg>
      <pc:sldChg chg="add">
        <pc:chgData name="Petr Kalina" userId="c562be8a-72c8-4d98-8725-854d52c71664" providerId="ADAL" clId="{52DF3386-AB4C-457C-BAB2-AF93230EA6C8}" dt="2022-12-02T21:19:58.281" v="1286"/>
        <pc:sldMkLst>
          <pc:docMk/>
          <pc:sldMk cId="0" sldId="394"/>
        </pc:sldMkLst>
      </pc:sldChg>
      <pc:sldChg chg="add del setBg">
        <pc:chgData name="Petr Kalina" userId="c562be8a-72c8-4d98-8725-854d52c71664" providerId="ADAL" clId="{52DF3386-AB4C-457C-BAB2-AF93230EA6C8}" dt="2022-12-02T21:24:52.414" v="1305" actId="47"/>
        <pc:sldMkLst>
          <pc:docMk/>
          <pc:sldMk cId="0" sldId="395"/>
        </pc:sldMkLst>
      </pc:sldChg>
    </pc:docChg>
  </pc:docChgLst>
  <pc:docChgLst>
    <pc:chgData name="Petr Kalina" userId="c562be8a-72c8-4d98-8725-854d52c71664" providerId="ADAL" clId="{36853CE5-66C3-4293-9BB2-33AEFB40A5CA}"/>
    <pc:docChg chg="delSld modSld">
      <pc:chgData name="Petr Kalina" userId="c562be8a-72c8-4d98-8725-854d52c71664" providerId="ADAL" clId="{36853CE5-66C3-4293-9BB2-33AEFB40A5CA}" dt="2024-02-18T17:01:29.601" v="62" actId="47"/>
      <pc:docMkLst>
        <pc:docMk/>
      </pc:docMkLst>
      <pc:sldChg chg="modSp mod">
        <pc:chgData name="Petr Kalina" userId="c562be8a-72c8-4d98-8725-854d52c71664" providerId="ADAL" clId="{36853CE5-66C3-4293-9BB2-33AEFB40A5CA}" dt="2024-02-18T17:00:47.901" v="45" actId="6549"/>
        <pc:sldMkLst>
          <pc:docMk/>
          <pc:sldMk cId="1546705261" sldId="256"/>
        </pc:sldMkLst>
        <pc:spChg chg="mod">
          <ac:chgData name="Petr Kalina" userId="c562be8a-72c8-4d98-8725-854d52c71664" providerId="ADAL" clId="{36853CE5-66C3-4293-9BB2-33AEFB40A5CA}" dt="2024-02-18T17:00:44.146" v="44" actId="1076"/>
          <ac:spMkLst>
            <pc:docMk/>
            <pc:sldMk cId="1546705261" sldId="256"/>
            <ac:spMk id="2" creationId="{00000000-0000-0000-0000-000000000000}"/>
          </ac:spMkLst>
        </pc:spChg>
        <pc:spChg chg="mod">
          <ac:chgData name="Petr Kalina" userId="c562be8a-72c8-4d98-8725-854d52c71664" providerId="ADAL" clId="{36853CE5-66C3-4293-9BB2-33AEFB40A5CA}" dt="2024-02-18T17:00:47.901" v="45" actId="6549"/>
          <ac:spMkLst>
            <pc:docMk/>
            <pc:sldMk cId="1546705261" sldId="256"/>
            <ac:spMk id="3" creationId="{00000000-0000-0000-0000-000000000000}"/>
          </ac:spMkLst>
        </pc:spChg>
      </pc:sldChg>
      <pc:sldChg chg="del">
        <pc:chgData name="Petr Kalina" userId="c562be8a-72c8-4d98-8725-854d52c71664" providerId="ADAL" clId="{36853CE5-66C3-4293-9BB2-33AEFB40A5CA}" dt="2024-02-18T17:01:19.366" v="56" actId="47"/>
        <pc:sldMkLst>
          <pc:docMk/>
          <pc:sldMk cId="0" sldId="257"/>
        </pc:sldMkLst>
      </pc:sldChg>
      <pc:sldChg chg="del">
        <pc:chgData name="Petr Kalina" userId="c562be8a-72c8-4d98-8725-854d52c71664" providerId="ADAL" clId="{36853CE5-66C3-4293-9BB2-33AEFB40A5CA}" dt="2024-02-18T17:01:25.559" v="59" actId="47"/>
        <pc:sldMkLst>
          <pc:docMk/>
          <pc:sldMk cId="0" sldId="258"/>
        </pc:sldMkLst>
      </pc:sldChg>
      <pc:sldChg chg="del">
        <pc:chgData name="Petr Kalina" userId="c562be8a-72c8-4d98-8725-854d52c71664" providerId="ADAL" clId="{36853CE5-66C3-4293-9BB2-33AEFB40A5CA}" dt="2024-02-18T17:01:26.595" v="60" actId="47"/>
        <pc:sldMkLst>
          <pc:docMk/>
          <pc:sldMk cId="0" sldId="259"/>
        </pc:sldMkLst>
      </pc:sldChg>
      <pc:sldChg chg="del">
        <pc:chgData name="Petr Kalina" userId="c562be8a-72c8-4d98-8725-854d52c71664" providerId="ADAL" clId="{36853CE5-66C3-4293-9BB2-33AEFB40A5CA}" dt="2024-02-18T17:01:29.601" v="62" actId="47"/>
        <pc:sldMkLst>
          <pc:docMk/>
          <pc:sldMk cId="0" sldId="262"/>
        </pc:sldMkLst>
      </pc:sldChg>
      <pc:sldChg chg="del">
        <pc:chgData name="Petr Kalina" userId="c562be8a-72c8-4d98-8725-854d52c71664" providerId="ADAL" clId="{36853CE5-66C3-4293-9BB2-33AEFB40A5CA}" dt="2024-02-18T17:01:23.136" v="57" actId="47"/>
        <pc:sldMkLst>
          <pc:docMk/>
          <pc:sldMk cId="0" sldId="264"/>
        </pc:sldMkLst>
      </pc:sldChg>
      <pc:sldChg chg="del">
        <pc:chgData name="Petr Kalina" userId="c562be8a-72c8-4d98-8725-854d52c71664" providerId="ADAL" clId="{36853CE5-66C3-4293-9BB2-33AEFB40A5CA}" dt="2024-02-18T17:01:24.052" v="58" actId="47"/>
        <pc:sldMkLst>
          <pc:docMk/>
          <pc:sldMk cId="0" sldId="265"/>
        </pc:sldMkLst>
      </pc:sldChg>
      <pc:sldChg chg="del">
        <pc:chgData name="Petr Kalina" userId="c562be8a-72c8-4d98-8725-854d52c71664" providerId="ADAL" clId="{36853CE5-66C3-4293-9BB2-33AEFB40A5CA}" dt="2024-02-18T17:01:27.992" v="61" actId="47"/>
        <pc:sldMkLst>
          <pc:docMk/>
          <pc:sldMk cId="0" sldId="266"/>
        </pc:sldMkLst>
      </pc:sldChg>
      <pc:sldChg chg="del">
        <pc:chgData name="Petr Kalina" userId="c562be8a-72c8-4d98-8725-854d52c71664" providerId="ADAL" clId="{36853CE5-66C3-4293-9BB2-33AEFB40A5CA}" dt="2024-02-18T17:01:04.030" v="46" actId="47"/>
        <pc:sldMkLst>
          <pc:docMk/>
          <pc:sldMk cId="2679492113" sldId="278"/>
        </pc:sldMkLst>
      </pc:sldChg>
      <pc:sldChg chg="del">
        <pc:chgData name="Petr Kalina" userId="c562be8a-72c8-4d98-8725-854d52c71664" providerId="ADAL" clId="{36853CE5-66C3-4293-9BB2-33AEFB40A5CA}" dt="2024-02-18T17:01:05.170" v="47" actId="47"/>
        <pc:sldMkLst>
          <pc:docMk/>
          <pc:sldMk cId="1698264275" sldId="281"/>
        </pc:sldMkLst>
      </pc:sldChg>
      <pc:sldChg chg="del">
        <pc:chgData name="Petr Kalina" userId="c562be8a-72c8-4d98-8725-854d52c71664" providerId="ADAL" clId="{36853CE5-66C3-4293-9BB2-33AEFB40A5CA}" dt="2024-02-18T17:01:14.344" v="54" actId="47"/>
        <pc:sldMkLst>
          <pc:docMk/>
          <pc:sldMk cId="343598442" sldId="295"/>
        </pc:sldMkLst>
      </pc:sldChg>
      <pc:sldChg chg="del">
        <pc:chgData name="Petr Kalina" userId="c562be8a-72c8-4d98-8725-854d52c71664" providerId="ADAL" clId="{36853CE5-66C3-4293-9BB2-33AEFB40A5CA}" dt="2024-02-18T17:01:06.300" v="48" actId="47"/>
        <pc:sldMkLst>
          <pc:docMk/>
          <pc:sldMk cId="3062743113" sldId="313"/>
        </pc:sldMkLst>
      </pc:sldChg>
      <pc:sldChg chg="del">
        <pc:chgData name="Petr Kalina" userId="c562be8a-72c8-4d98-8725-854d52c71664" providerId="ADAL" clId="{36853CE5-66C3-4293-9BB2-33AEFB40A5CA}" dt="2024-02-18T17:01:07.810" v="49" actId="47"/>
        <pc:sldMkLst>
          <pc:docMk/>
          <pc:sldMk cId="3767033357" sldId="314"/>
        </pc:sldMkLst>
      </pc:sldChg>
      <pc:sldChg chg="del">
        <pc:chgData name="Petr Kalina" userId="c562be8a-72c8-4d98-8725-854d52c71664" providerId="ADAL" clId="{36853CE5-66C3-4293-9BB2-33AEFB40A5CA}" dt="2024-02-18T17:01:12.847" v="53" actId="47"/>
        <pc:sldMkLst>
          <pc:docMk/>
          <pc:sldMk cId="4107837421" sldId="320"/>
        </pc:sldMkLst>
      </pc:sldChg>
      <pc:sldChg chg="del">
        <pc:chgData name="Petr Kalina" userId="c562be8a-72c8-4d98-8725-854d52c71664" providerId="ADAL" clId="{36853CE5-66C3-4293-9BB2-33AEFB40A5CA}" dt="2024-02-18T17:01:08.866" v="50" actId="47"/>
        <pc:sldMkLst>
          <pc:docMk/>
          <pc:sldMk cId="2942199419" sldId="338"/>
        </pc:sldMkLst>
      </pc:sldChg>
      <pc:sldChg chg="del">
        <pc:chgData name="Petr Kalina" userId="c562be8a-72c8-4d98-8725-854d52c71664" providerId="ADAL" clId="{36853CE5-66C3-4293-9BB2-33AEFB40A5CA}" dt="2024-02-18T17:01:10.315" v="51" actId="47"/>
        <pc:sldMkLst>
          <pc:docMk/>
          <pc:sldMk cId="1945411553" sldId="339"/>
        </pc:sldMkLst>
      </pc:sldChg>
      <pc:sldChg chg="del">
        <pc:chgData name="Petr Kalina" userId="c562be8a-72c8-4d98-8725-854d52c71664" providerId="ADAL" clId="{36853CE5-66C3-4293-9BB2-33AEFB40A5CA}" dt="2024-02-18T17:01:11.864" v="52" actId="47"/>
        <pc:sldMkLst>
          <pc:docMk/>
          <pc:sldMk cId="3920771899" sldId="392"/>
        </pc:sldMkLst>
      </pc:sldChg>
      <pc:sldChg chg="del">
        <pc:chgData name="Petr Kalina" userId="c562be8a-72c8-4d98-8725-854d52c71664" providerId="ADAL" clId="{36853CE5-66C3-4293-9BB2-33AEFB40A5CA}" dt="2024-02-18T17:01:18.403" v="55" actId="47"/>
        <pc:sldMkLst>
          <pc:docMk/>
          <pc:sldMk cId="0" sldId="3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6CA-BF27-4709-AA88-53B6C5D9A1EE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572D4-9C95-4C4C-B62B-D951D69D8E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655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2FEEC-54B6-4D81-8520-AF002A86F987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FDA53-EAF7-4450-87BB-2ED79DA10F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31792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2482D4B-9F8E-4358-9217-1DEFDC0EBCD1}" type="datetime1">
              <a:rPr lang="cs-CZ" smtClean="0"/>
              <a:t>18.02.2024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0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36FD-C173-4A03-BF16-C0AE7193C290}" type="datetime1">
              <a:rPr lang="cs-CZ" smtClean="0"/>
              <a:t>18.02.2024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57F-3A9B-4D0C-84B1-98080AA0E182}" type="datetime1">
              <a:rPr lang="cs-CZ" smtClean="0"/>
              <a:t>18.02.2024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050D-B108-4A40-B9CC-7889DC64F24A}" type="datetime1">
              <a:rPr lang="cs-CZ" smtClean="0"/>
              <a:t>18.02.2024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594-4314-4A99-B94D-33EEF846DC0C}" type="datetime1">
              <a:rPr lang="cs-CZ" smtClean="0"/>
              <a:t>18.02.2024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6E9D-79E9-4F35-8E08-755A995974B2}" type="datetime1">
              <a:rPr lang="cs-CZ" smtClean="0"/>
              <a:t>18.02.2024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B363-F5D3-45B8-B0C5-B85922D0BD55}" type="datetime1">
              <a:rPr lang="cs-CZ" smtClean="0"/>
              <a:t>18.02.2024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D4-37E5-4B8D-9090-022C042EF50D}" type="datetime1">
              <a:rPr lang="cs-CZ" smtClean="0"/>
              <a:t>18.02.2024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11A2-98A1-41C4-97E1-7CF38D9E5E6A}" type="datetime1">
              <a:rPr lang="cs-CZ" smtClean="0"/>
              <a:t>18.02.2024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C2FA-A739-471E-B74D-75287C6E5493}" type="datetime1">
              <a:rPr lang="cs-CZ" smtClean="0"/>
              <a:t>18.02.2024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EF5A-9EB3-466F-AD8B-49D0AEE8F3A4}" type="datetime1">
              <a:rPr lang="cs-CZ" smtClean="0"/>
              <a:t>18.02.2024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B78A-D750-41A7-AF8F-33FEE96719A2}" type="datetime1">
              <a:rPr lang="cs-CZ" smtClean="0"/>
              <a:t>18.02.2024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hudební slavistiky (UJ_46)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2256-0850-4594-9F02-1E84D835A8E4}" type="datetime1">
              <a:rPr lang="cs-CZ" smtClean="0"/>
              <a:t>18.02.2024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Úvod do hudební slavistiky (UJ_46)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5780" y="692696"/>
            <a:ext cx="8132440" cy="2478137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Ludvík Kuba</a:t>
            </a:r>
            <a:br>
              <a:rPr lang="cs-CZ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2800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folklorista a malíř slovanských národů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3344" y="4221088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800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  <a:p>
            <a:pPr>
              <a:spcBef>
                <a:spcPts val="0"/>
              </a:spcBef>
            </a:pPr>
            <a:endParaRPr lang="cs-CZ" sz="19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>
              <a:lnSpc>
                <a:spcPct val="150000"/>
              </a:lnSpc>
            </a:pPr>
            <a:fld id="{4453FEB2-9C09-47A7-88FE-54A6B263836C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>
                <a:lnSpc>
                  <a:spcPct val="150000"/>
                </a:lnSpc>
              </a:pPr>
              <a:t>18.02.2024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1799EC-7321-41FB-A189-CFBD2C91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Ludvík Kuba (1863-1956)</a:t>
            </a:r>
            <a:br>
              <a:rPr lang="cs-CZ"/>
            </a:br>
            <a:r>
              <a:rPr lang="cs-CZ" sz="3100"/>
              <a:t>folklorista, spisovatel a malíř</a:t>
            </a:r>
            <a:endParaRPr lang="cs-CZ" sz="3100" dirty="0"/>
          </a:p>
        </p:txBody>
      </p:sp>
      <p:pic>
        <p:nvPicPr>
          <p:cNvPr id="7" name="Zástupný obsah 6" descr="Obsah obrázku text, obchod&#10;&#10;Popis byl vytvořen automaticky">
            <a:extLst>
              <a:ext uri="{FF2B5EF4-FFF2-40B4-BE49-F238E27FC236}">
                <a16:creationId xmlns:a16="http://schemas.microsoft.com/office/drawing/2014/main" id="{F68BF1F4-284A-01E2-9E0A-9867847791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720" y="1772816"/>
            <a:ext cx="3637080" cy="4525963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E949C05-9C11-7DCA-FA88-A27063378B63}"/>
              </a:ext>
            </a:extLst>
          </p:cNvPr>
          <p:cNvSpPr txBox="1"/>
          <p:nvPr/>
        </p:nvSpPr>
        <p:spPr>
          <a:xfrm>
            <a:off x="457201" y="1781936"/>
            <a:ext cx="41147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/>
              <a:t>arozen </a:t>
            </a:r>
            <a:r>
              <a:rPr lang="cs-CZ" sz="2000" dirty="0"/>
              <a:t>v Poděbradech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Varhanická škola v Praze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Učitelský ústav v Kutné Hoře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Soukromá malířská škola Karla </a:t>
            </a:r>
            <a:r>
              <a:rPr lang="cs-CZ" sz="2000" dirty="0" err="1"/>
              <a:t>Liebschera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Pražská malířská akademie (Max </a:t>
            </a:r>
            <a:r>
              <a:rPr lang="cs-CZ" sz="2000" dirty="0" err="1"/>
              <a:t>Pirner</a:t>
            </a:r>
            <a:r>
              <a:rPr lang="cs-CZ" sz="2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/>
              <a:t>Académie</a:t>
            </a:r>
            <a:r>
              <a:rPr lang="cs-CZ" sz="2000" dirty="0"/>
              <a:t> Julian v Paříži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/>
              <a:t>Ažbova</a:t>
            </a:r>
            <a:r>
              <a:rPr lang="cs-CZ" sz="2000" dirty="0"/>
              <a:t> malířská škola v Mnichově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Člen české akademie věd a umění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Národní umělec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/>
              <a:t>Slovanstvo ve svých zpěvech (1884-1929)</a:t>
            </a:r>
          </a:p>
        </p:txBody>
      </p:sp>
    </p:spTree>
    <p:extLst>
      <p:ext uri="{BB962C8B-B14F-4D97-AF65-F5344CB8AC3E}">
        <p14:creationId xmlns:p14="http://schemas.microsoft.com/office/powerpoint/2010/main" val="196199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1799EC-7321-41FB-A189-CFBD2C91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Ludvík Kuba (1863-1956)</a:t>
            </a:r>
            <a:br>
              <a:rPr lang="cs-CZ" dirty="0"/>
            </a:br>
            <a:r>
              <a:rPr lang="cs-CZ" sz="3100" dirty="0"/>
              <a:t>folklorista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E949C05-9C11-7DCA-FA88-A27063378B63}"/>
              </a:ext>
            </a:extLst>
          </p:cNvPr>
          <p:cNvSpPr txBox="1"/>
          <p:nvPr/>
        </p:nvSpPr>
        <p:spPr>
          <a:xfrm>
            <a:off x="2627784" y="1805501"/>
            <a:ext cx="60590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dobré ovládnutí jazyka cílové jazykové skupiny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synkretický výzkum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komplexní záznam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srovnávání s jinými národy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společný zpěv s informátory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rozlišování diachronních vrstev lidových projevů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vědecké utřídění nasbíraného materiálu </a:t>
            </a:r>
          </a:p>
          <a:p>
            <a:endParaRPr lang="cs-CZ" dirty="0"/>
          </a:p>
        </p:txBody>
      </p:sp>
      <p:pic>
        <p:nvPicPr>
          <p:cNvPr id="6" name="Obrázek 5" descr="Obsah obrázku zeď&#10;&#10;Popis byl vytvořen automaticky">
            <a:extLst>
              <a:ext uri="{FF2B5EF4-FFF2-40B4-BE49-F238E27FC236}">
                <a16:creationId xmlns:a16="http://schemas.microsoft.com/office/drawing/2014/main" id="{7A16D89E-B701-C5C1-4178-AB29FF65C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05501"/>
            <a:ext cx="2098360" cy="342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1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1799EC-7321-41FB-A189-CFBD2C91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Ludvík Kuba (1863-1956)</a:t>
            </a:r>
            <a:br>
              <a:rPr lang="cs-CZ" dirty="0"/>
            </a:br>
            <a:r>
              <a:rPr lang="cs-CZ" sz="3100" dirty="0"/>
              <a:t>spisovatel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E949C05-9C11-7DCA-FA88-A27063378B63}"/>
              </a:ext>
            </a:extLst>
          </p:cNvPr>
          <p:cNvSpPr txBox="1"/>
          <p:nvPr/>
        </p:nvSpPr>
        <p:spPr>
          <a:xfrm>
            <a:off x="539550" y="1628800"/>
            <a:ext cx="8147248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Čtení o Lužici (1925)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Čtení o starém Srbsku (1932)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Čtení o Makedonii (1932)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B050"/>
                </a:solidFill>
              </a:rPr>
              <a:t>Cesty za slovanskou písní (1933)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Čtení o Dalmácii (1936)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Čtení o Bosně a Hercegovině (1937)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Moje Čína (1946)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Zaschlá paleta (1955)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B050"/>
                </a:solidFill>
              </a:rPr>
              <a:t>Křížem krážem slovanským světem (1956)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C000"/>
                </a:solidFill>
              </a:rPr>
              <a:t>Čtení o Polabských Slovanech (2012)</a:t>
            </a:r>
          </a:p>
        </p:txBody>
      </p:sp>
    </p:spTree>
    <p:extLst>
      <p:ext uri="{BB962C8B-B14F-4D97-AF65-F5344CB8AC3E}">
        <p14:creationId xmlns:p14="http://schemas.microsoft.com/office/powerpoint/2010/main" val="748973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183</Words>
  <Application>Microsoft Office PowerPoint</Application>
  <PresentationFormat>Předvádění na obrazovce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Ludvík Kuba folklorista a malíř slovanských národů</vt:lpstr>
      <vt:lpstr>Ludvík Kuba (1863-1956) folklorista, spisovatel a malíř</vt:lpstr>
      <vt:lpstr>Ludvík Kuba (1863-1956) folklorista</vt:lpstr>
      <vt:lpstr>Ludvík Kuba (1863-1956) spisovatel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\k</dc:creator>
  <cp:lastModifiedBy>Petr Kalina</cp:lastModifiedBy>
  <cp:revision>33</cp:revision>
  <dcterms:created xsi:type="dcterms:W3CDTF">2011-02-28T16:35:33Z</dcterms:created>
  <dcterms:modified xsi:type="dcterms:W3CDTF">2024-02-18T17:01:33Z</dcterms:modified>
</cp:coreProperties>
</file>