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7D9"/>
          </a:solidFill>
        </a:fill>
      </a:tcStyle>
    </a:wholeTbl>
    <a:band2H>
      <a:tcTxStyle b="def" i="def"/>
      <a:tcStyle>
        <a:tcBdr/>
        <a:fill>
          <a:solidFill>
            <a:srgbClr val="E9EC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DED8"/>
          </a:solidFill>
        </a:fill>
      </a:tcStyle>
    </a:wholeTbl>
    <a:band2H>
      <a:tcTxStyle b="def" i="def"/>
      <a:tcStyle>
        <a:tcBdr/>
        <a:fill>
          <a:solidFill>
            <a:srgbClr val="F2EF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2D6"/>
          </a:solidFill>
        </a:fill>
      </a:tcStyle>
    </a:wholeTbl>
    <a:band2H>
      <a:tcTxStyle b="def" i="def"/>
      <a:tcStyle>
        <a:tcBdr/>
        <a:fill>
          <a:solidFill>
            <a:srgbClr val="EAEAEC"/>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3" name="Shape 133"/>
          <p:cNvSpPr/>
          <p:nvPr>
            <p:ph type="sldImg"/>
          </p:nvPr>
        </p:nvSpPr>
        <p:spPr>
          <a:xfrm>
            <a:off x="1143000" y="685800"/>
            <a:ext cx="4572000" cy="3429000"/>
          </a:xfrm>
          <a:prstGeom prst="rect">
            <a:avLst/>
          </a:prstGeom>
        </p:spPr>
        <p:txBody>
          <a:bodyPr/>
          <a:lstStyle/>
          <a:p>
            <a:pPr/>
          </a:p>
        </p:txBody>
      </p:sp>
      <p:sp>
        <p:nvSpPr>
          <p:cNvPr id="134" name="Shape 13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제목 및 부제">
    <p:spTree>
      <p:nvGrpSpPr>
        <p:cNvPr id="1" name=""/>
        <p:cNvGrpSpPr/>
        <p:nvPr/>
      </p:nvGrpSpPr>
      <p:grpSpPr>
        <a:xfrm>
          <a:off x="0" y="0"/>
          <a:ext cx="0" cy="0"/>
          <a:chOff x="0" y="0"/>
          <a:chExt cx="0" cy="0"/>
        </a:xfrm>
      </p:grpSpPr>
      <p:sp>
        <p:nvSpPr>
          <p:cNvPr id="12" name="선"/>
          <p:cNvSpPr/>
          <p:nvPr/>
        </p:nvSpPr>
        <p:spPr>
          <a:xfrm>
            <a:off x="1066800" y="6680201"/>
            <a:ext cx="22252676" cy="178"/>
          </a:xfrm>
          <a:prstGeom prst="line">
            <a:avLst/>
          </a:prstGeom>
          <a:ln w="12700">
            <a:solidFill>
              <a:srgbClr val="9A9A9A"/>
            </a:solidFill>
            <a:miter lim="400000"/>
          </a:ln>
        </p:spPr>
        <p:txBody>
          <a:bodyPr lIns="45718" tIns="45718" rIns="45718" bIns="45718"/>
          <a:lstStyle/>
          <a:p>
            <a:pPr/>
          </a:p>
        </p:txBody>
      </p:sp>
      <p:sp>
        <p:nvSpPr>
          <p:cNvPr id="13" name="제목 텍스트"/>
          <p:cNvSpPr txBox="1"/>
          <p:nvPr>
            <p:ph type="title"/>
          </p:nvPr>
        </p:nvSpPr>
        <p:spPr>
          <a:xfrm>
            <a:off x="1066800" y="1854200"/>
            <a:ext cx="22237700" cy="4470400"/>
          </a:xfrm>
          <a:prstGeom prst="rect">
            <a:avLst/>
          </a:prstGeom>
        </p:spPr>
        <p:txBody>
          <a:bodyPr/>
          <a:lstStyle/>
          <a:p>
            <a:pPr/>
            <a:r>
              <a:t>제목 텍스트</a:t>
            </a:r>
          </a:p>
        </p:txBody>
      </p:sp>
      <p:sp>
        <p:nvSpPr>
          <p:cNvPr id="14" name="본문 첫 번째 줄…"/>
          <p:cNvSpPr txBox="1"/>
          <p:nvPr>
            <p:ph type="body" sz="quarter" idx="1"/>
          </p:nvPr>
        </p:nvSpPr>
        <p:spPr>
          <a:xfrm>
            <a:off x="1066800" y="7048500"/>
            <a:ext cx="22237700" cy="1435100"/>
          </a:xfrm>
          <a:prstGeom prst="rect">
            <a:avLst/>
          </a:prstGeom>
        </p:spPr>
        <p:txBody>
          <a:bodyPr/>
          <a:lstStyle>
            <a:lvl1pPr marL="0" indent="0">
              <a:spcBef>
                <a:spcPts val="0"/>
              </a:spcBef>
              <a:buSzTx/>
              <a:buFontTx/>
              <a:buNone/>
              <a:defRPr sz="3600">
                <a:latin typeface="+mn-lt"/>
                <a:ea typeface="+mn-ea"/>
                <a:cs typeface="+mn-cs"/>
                <a:sym typeface="Helvetica Neue"/>
              </a:defRPr>
            </a:lvl1pPr>
            <a:lvl2pPr marL="0" indent="0">
              <a:spcBef>
                <a:spcPts val="0"/>
              </a:spcBef>
              <a:buSzTx/>
              <a:buFontTx/>
              <a:buNone/>
              <a:defRPr sz="3600">
                <a:latin typeface="+mn-lt"/>
                <a:ea typeface="+mn-ea"/>
                <a:cs typeface="+mn-cs"/>
                <a:sym typeface="Helvetica Neue"/>
              </a:defRPr>
            </a:lvl2pPr>
            <a:lvl3pPr marL="0" indent="0">
              <a:spcBef>
                <a:spcPts val="0"/>
              </a:spcBef>
              <a:buSzTx/>
              <a:buFontTx/>
              <a:buNone/>
              <a:defRPr sz="3600">
                <a:latin typeface="+mn-lt"/>
                <a:ea typeface="+mn-ea"/>
                <a:cs typeface="+mn-cs"/>
                <a:sym typeface="Helvetica Neue"/>
              </a:defRPr>
            </a:lvl3pPr>
            <a:lvl4pPr marL="0" indent="0">
              <a:spcBef>
                <a:spcPts val="0"/>
              </a:spcBef>
              <a:buSzTx/>
              <a:buFontTx/>
              <a:buNone/>
              <a:defRPr sz="3600">
                <a:latin typeface="+mn-lt"/>
                <a:ea typeface="+mn-ea"/>
                <a:cs typeface="+mn-cs"/>
                <a:sym typeface="Helvetica Neue"/>
              </a:defRPr>
            </a:lvl4pPr>
            <a:lvl5pPr marL="0" indent="0">
              <a:spcBef>
                <a:spcPts val="0"/>
              </a:spcBef>
              <a:buSzTx/>
              <a:buFontTx/>
              <a:buNone/>
              <a:defRPr sz="3600">
                <a:latin typeface="+mn-lt"/>
                <a:ea typeface="+mn-ea"/>
                <a:cs typeface="+mn-cs"/>
                <a:sym typeface="Helvetica Neue"/>
              </a:defRPr>
            </a:lvl5pPr>
          </a:lstStyle>
          <a:p>
            <a:pPr/>
            <a:r>
              <a:t>본문 첫 번째 줄</a:t>
            </a:r>
          </a:p>
          <a:p>
            <a:pPr lvl="1"/>
            <a:r>
              <a:t>본문 두 번째 줄</a:t>
            </a:r>
          </a:p>
          <a:p>
            <a:pPr lvl="2"/>
            <a:r>
              <a:t>본문 세 번째 줄</a:t>
            </a:r>
          </a:p>
          <a:p>
            <a:pPr lvl="3"/>
            <a:r>
              <a:t>본문 네 번째 줄</a:t>
            </a:r>
          </a:p>
          <a:p>
            <a:pPr lvl="4"/>
            <a:r>
              <a:t>본문 다섯 번째 줄</a:t>
            </a:r>
          </a:p>
        </p:txBody>
      </p:sp>
      <p:sp>
        <p:nvSpPr>
          <p:cNvPr id="15" name="슬라이드 번호"/>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인용">
    <p:spTree>
      <p:nvGrpSpPr>
        <p:cNvPr id="1" name=""/>
        <p:cNvGrpSpPr/>
        <p:nvPr/>
      </p:nvGrpSpPr>
      <p:grpSpPr>
        <a:xfrm>
          <a:off x="0" y="0"/>
          <a:ext cx="0" cy="0"/>
          <a:chOff x="0" y="0"/>
          <a:chExt cx="0" cy="0"/>
        </a:xfrm>
      </p:grpSpPr>
      <p:sp>
        <p:nvSpPr>
          <p:cNvPr id="101" name="본문 첫 번째 줄…"/>
          <p:cNvSpPr txBox="1"/>
          <p:nvPr>
            <p:ph type="body" sz="quarter" idx="1"/>
          </p:nvPr>
        </p:nvSpPr>
        <p:spPr>
          <a:xfrm>
            <a:off x="2387600" y="8953500"/>
            <a:ext cx="19621500" cy="647700"/>
          </a:xfrm>
          <a:prstGeom prst="rect">
            <a:avLst/>
          </a:prstGeom>
        </p:spPr>
        <p:txBody>
          <a:bodyPr/>
          <a:lstStyle>
            <a:lvl1pPr marL="0" indent="0" algn="ctr" defTabSz="647700">
              <a:spcBef>
                <a:spcPts val="0"/>
              </a:spcBef>
              <a:buSzTx/>
              <a:buFontTx/>
              <a:buNone/>
              <a:defRPr sz="3600">
                <a:solidFill>
                  <a:srgbClr val="000000"/>
                </a:solidFill>
                <a:latin typeface="Helvetica Neue Medium"/>
                <a:ea typeface="Helvetica Neue Medium"/>
                <a:cs typeface="Helvetica Neue Medium"/>
                <a:sym typeface="Helvetica Neue Medium"/>
              </a:defRPr>
            </a:lvl1pPr>
            <a:lvl2pPr marL="1092200" indent="-457200" algn="ctr" defTabSz="647700">
              <a:spcBef>
                <a:spcPts val="0"/>
              </a:spcBef>
              <a:buFontTx/>
              <a:defRPr sz="3600">
                <a:solidFill>
                  <a:srgbClr val="000000"/>
                </a:solidFill>
                <a:latin typeface="Helvetica Neue Medium"/>
                <a:ea typeface="Helvetica Neue Medium"/>
                <a:cs typeface="Helvetica Neue Medium"/>
                <a:sym typeface="Helvetica Neue Medium"/>
              </a:defRPr>
            </a:lvl2pPr>
            <a:lvl3pPr marL="1727200" indent="-457200" algn="ctr" defTabSz="647700">
              <a:spcBef>
                <a:spcPts val="0"/>
              </a:spcBef>
              <a:buFontTx/>
              <a:defRPr sz="3600">
                <a:solidFill>
                  <a:srgbClr val="000000"/>
                </a:solidFill>
                <a:latin typeface="Helvetica Neue Medium"/>
                <a:ea typeface="Helvetica Neue Medium"/>
                <a:cs typeface="Helvetica Neue Medium"/>
                <a:sym typeface="Helvetica Neue Medium"/>
              </a:defRPr>
            </a:lvl3pPr>
            <a:lvl4pPr marL="2362200" indent="-457200" algn="ctr" defTabSz="647700">
              <a:spcBef>
                <a:spcPts val="0"/>
              </a:spcBef>
              <a:buFontTx/>
              <a:defRPr sz="3600">
                <a:solidFill>
                  <a:srgbClr val="000000"/>
                </a:solidFill>
                <a:latin typeface="Helvetica Neue Medium"/>
                <a:ea typeface="Helvetica Neue Medium"/>
                <a:cs typeface="Helvetica Neue Medium"/>
                <a:sym typeface="Helvetica Neue Medium"/>
              </a:defRPr>
            </a:lvl4pPr>
            <a:lvl5pPr marL="2997200" indent="-457200" algn="ctr" defTabSz="647700">
              <a:spcBef>
                <a:spcPts val="0"/>
              </a:spcBef>
              <a:buFontTx/>
              <a:defRPr sz="3600">
                <a:solidFill>
                  <a:srgbClr val="000000"/>
                </a:solidFill>
                <a:latin typeface="Helvetica Neue Medium"/>
                <a:ea typeface="Helvetica Neue Medium"/>
                <a:cs typeface="Helvetica Neue Medium"/>
                <a:sym typeface="Helvetica Neue Medium"/>
              </a:defRPr>
            </a:lvl5pPr>
          </a:lstStyle>
          <a:p>
            <a:pPr/>
            <a:r>
              <a:t>본문 첫 번째 줄</a:t>
            </a:r>
          </a:p>
          <a:p>
            <a:pPr lvl="1"/>
            <a:r>
              <a:t>본문 두 번째 줄</a:t>
            </a:r>
          </a:p>
          <a:p>
            <a:pPr lvl="2"/>
            <a:r>
              <a:t>본문 세 번째 줄</a:t>
            </a:r>
          </a:p>
          <a:p>
            <a:pPr lvl="3"/>
            <a:r>
              <a:t>본문 네 번째 줄</a:t>
            </a:r>
          </a:p>
          <a:p>
            <a:pPr lvl="4"/>
            <a:r>
              <a:t>본문 다섯 번째 줄</a:t>
            </a:r>
          </a:p>
        </p:txBody>
      </p:sp>
      <p:sp>
        <p:nvSpPr>
          <p:cNvPr id="102" name="“여기에 인용을 입력하십시오.”"/>
          <p:cNvSpPr txBox="1"/>
          <p:nvPr>
            <p:ph type="body" sz="quarter" idx="21"/>
          </p:nvPr>
        </p:nvSpPr>
        <p:spPr>
          <a:xfrm>
            <a:off x="2387600" y="6030926"/>
            <a:ext cx="19621500" cy="1006448"/>
          </a:xfrm>
          <a:prstGeom prst="rect">
            <a:avLst/>
          </a:prstGeom>
        </p:spPr>
        <p:txBody>
          <a:bodyPr anchor="ctr"/>
          <a:lstStyle/>
          <a:p>
            <a:pPr/>
          </a:p>
        </p:txBody>
      </p:sp>
      <p:sp>
        <p:nvSpPr>
          <p:cNvPr id="103" name="슬라이드 번호"/>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사진">
    <p:spTree>
      <p:nvGrpSpPr>
        <p:cNvPr id="1" name=""/>
        <p:cNvGrpSpPr/>
        <p:nvPr/>
      </p:nvGrpSpPr>
      <p:grpSpPr>
        <a:xfrm>
          <a:off x="0" y="0"/>
          <a:ext cx="0" cy="0"/>
          <a:chOff x="0" y="0"/>
          <a:chExt cx="0" cy="0"/>
        </a:xfrm>
      </p:grpSpPr>
      <p:sp>
        <p:nvSpPr>
          <p:cNvPr id="110" name="이미지"/>
          <p:cNvSpPr/>
          <p:nvPr>
            <p:ph type="pic" idx="21"/>
          </p:nvPr>
        </p:nvSpPr>
        <p:spPr>
          <a:xfrm>
            <a:off x="-12700" y="-25400"/>
            <a:ext cx="24384000" cy="17774328"/>
          </a:xfrm>
          <a:prstGeom prst="rect">
            <a:avLst/>
          </a:prstGeom>
        </p:spPr>
        <p:txBody>
          <a:bodyPr lIns="91439" tIns="45719" rIns="91439" bIns="45719">
            <a:noAutofit/>
          </a:bodyPr>
          <a:lstStyle/>
          <a:p>
            <a:pPr/>
          </a:p>
        </p:txBody>
      </p:sp>
      <p:sp>
        <p:nvSpPr>
          <p:cNvPr id="111" name="슬라이드 번호"/>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빈 페이지">
    <p:spTree>
      <p:nvGrpSpPr>
        <p:cNvPr id="1" name=""/>
        <p:cNvGrpSpPr/>
        <p:nvPr/>
      </p:nvGrpSpPr>
      <p:grpSpPr>
        <a:xfrm>
          <a:off x="0" y="0"/>
          <a:ext cx="0" cy="0"/>
          <a:chOff x="0" y="0"/>
          <a:chExt cx="0" cy="0"/>
        </a:xfrm>
      </p:grpSpPr>
      <p:sp>
        <p:nvSpPr>
          <p:cNvPr id="118" name="슬라이드 번호"/>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제목 및 구분점">
    <p:spTree>
      <p:nvGrpSpPr>
        <p:cNvPr id="1" name=""/>
        <p:cNvGrpSpPr/>
        <p:nvPr/>
      </p:nvGrpSpPr>
      <p:grpSpPr>
        <a:xfrm>
          <a:off x="0" y="0"/>
          <a:ext cx="0" cy="0"/>
          <a:chOff x="0" y="0"/>
          <a:chExt cx="0" cy="0"/>
        </a:xfrm>
      </p:grpSpPr>
      <p:sp>
        <p:nvSpPr>
          <p:cNvPr id="125" name="제목 텍스트"/>
          <p:cNvSpPr txBox="1"/>
          <p:nvPr>
            <p:ph type="title"/>
          </p:nvPr>
        </p:nvSpPr>
        <p:spPr>
          <a:prstGeom prst="rect">
            <a:avLst/>
          </a:prstGeom>
        </p:spPr>
        <p:txBody>
          <a:bodyPr/>
          <a:lstStyle/>
          <a:p>
            <a:pPr/>
            <a:r>
              <a:t>제목 텍스트</a:t>
            </a:r>
          </a:p>
        </p:txBody>
      </p:sp>
      <p:sp>
        <p:nvSpPr>
          <p:cNvPr id="126" name="본문 첫 번째 줄…"/>
          <p:cNvSpPr txBox="1"/>
          <p:nvPr>
            <p:ph type="body" idx="1"/>
          </p:nvPr>
        </p:nvSpPr>
        <p:spPr>
          <a:prstGeom prst="rect">
            <a:avLst/>
          </a:prstGeom>
        </p:spPr>
        <p:txBody>
          <a:bodyPr/>
          <a:lstStyle/>
          <a:p>
            <a:pPr/>
            <a:r>
              <a:t>본문 첫 번째 줄</a:t>
            </a:r>
          </a:p>
          <a:p>
            <a:pPr lvl="1"/>
            <a:r>
              <a:t>본문 두 번째 줄</a:t>
            </a:r>
          </a:p>
          <a:p>
            <a:pPr lvl="2"/>
            <a:r>
              <a:t>본문 세 번째 줄</a:t>
            </a:r>
          </a:p>
          <a:p>
            <a:pPr lvl="3"/>
            <a:r>
              <a:t>본문 네 번째 줄</a:t>
            </a:r>
          </a:p>
          <a:p>
            <a:pPr lvl="4"/>
            <a:r>
              <a:t>본문 다섯 번째 줄</a:t>
            </a:r>
          </a:p>
        </p:txBody>
      </p:sp>
      <p:sp>
        <p:nvSpPr>
          <p:cNvPr id="127" name="슬라이드 번호"/>
          <p:cNvSpPr txBox="1"/>
          <p:nvPr>
            <p:ph type="sldNum" sz="quarter" idx="2"/>
          </p:nvPr>
        </p:nvSpPr>
        <p:spPr>
          <a:xfrm>
            <a:off x="23216227" y="12985802"/>
            <a:ext cx="368504"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사진 - 수평">
    <p:spTree>
      <p:nvGrpSpPr>
        <p:cNvPr id="1" name=""/>
        <p:cNvGrpSpPr/>
        <p:nvPr/>
      </p:nvGrpSpPr>
      <p:grpSpPr>
        <a:xfrm>
          <a:off x="0" y="0"/>
          <a:ext cx="0" cy="0"/>
          <a:chOff x="0" y="0"/>
          <a:chExt cx="0" cy="0"/>
        </a:xfrm>
      </p:grpSpPr>
      <p:sp>
        <p:nvSpPr>
          <p:cNvPr id="22" name="선"/>
          <p:cNvSpPr/>
          <p:nvPr/>
        </p:nvSpPr>
        <p:spPr>
          <a:xfrm>
            <a:off x="14147800" y="11214099"/>
            <a:ext cx="2" cy="2000432"/>
          </a:xfrm>
          <a:prstGeom prst="line">
            <a:avLst/>
          </a:prstGeom>
          <a:ln w="12700">
            <a:solidFill>
              <a:srgbClr val="9A9A9A"/>
            </a:solidFill>
            <a:miter lim="400000"/>
          </a:ln>
        </p:spPr>
        <p:txBody>
          <a:bodyPr lIns="45718" tIns="45718" rIns="45718" bIns="45718"/>
          <a:lstStyle/>
          <a:p>
            <a:pPr/>
          </a:p>
        </p:txBody>
      </p:sp>
      <p:sp>
        <p:nvSpPr>
          <p:cNvPr id="23" name="이미지"/>
          <p:cNvSpPr/>
          <p:nvPr>
            <p:ph type="pic" idx="21"/>
          </p:nvPr>
        </p:nvSpPr>
        <p:spPr>
          <a:xfrm>
            <a:off x="-88900" y="-38100"/>
            <a:ext cx="35966400" cy="21882100"/>
          </a:xfrm>
          <a:prstGeom prst="rect">
            <a:avLst/>
          </a:prstGeom>
        </p:spPr>
        <p:txBody>
          <a:bodyPr lIns="91439" tIns="45719" rIns="91439" bIns="45719">
            <a:noAutofit/>
          </a:bodyPr>
          <a:lstStyle/>
          <a:p>
            <a:pPr/>
          </a:p>
        </p:txBody>
      </p:sp>
      <p:sp>
        <p:nvSpPr>
          <p:cNvPr id="24" name="제목 텍스트"/>
          <p:cNvSpPr txBox="1"/>
          <p:nvPr>
            <p:ph type="title"/>
          </p:nvPr>
        </p:nvSpPr>
        <p:spPr>
          <a:xfrm>
            <a:off x="2641600" y="10947400"/>
            <a:ext cx="10858500" cy="2387600"/>
          </a:xfrm>
          <a:prstGeom prst="rect">
            <a:avLst/>
          </a:prstGeom>
        </p:spPr>
        <p:txBody>
          <a:bodyPr anchor="ctr"/>
          <a:lstStyle>
            <a:lvl1pPr algn="r"/>
          </a:lstStyle>
          <a:p>
            <a:pPr/>
            <a:r>
              <a:t>제목 텍스트</a:t>
            </a:r>
          </a:p>
        </p:txBody>
      </p:sp>
      <p:sp>
        <p:nvSpPr>
          <p:cNvPr id="25" name="본문 첫 번째 줄…"/>
          <p:cNvSpPr txBox="1"/>
          <p:nvPr>
            <p:ph type="body" sz="quarter" idx="1"/>
          </p:nvPr>
        </p:nvSpPr>
        <p:spPr>
          <a:xfrm>
            <a:off x="14719300" y="11938000"/>
            <a:ext cx="9283700" cy="711200"/>
          </a:xfrm>
          <a:prstGeom prst="rect">
            <a:avLst/>
          </a:prstGeom>
        </p:spPr>
        <p:txBody>
          <a:bodyPr/>
          <a:lstStyle>
            <a:lvl1pPr marL="0" indent="0">
              <a:spcBef>
                <a:spcPts val="0"/>
              </a:spcBef>
              <a:buSzTx/>
              <a:buFontTx/>
              <a:buNone/>
              <a:defRPr sz="3600">
                <a:latin typeface="+mn-lt"/>
                <a:ea typeface="+mn-ea"/>
                <a:cs typeface="+mn-cs"/>
                <a:sym typeface="Helvetica Neue"/>
              </a:defRPr>
            </a:lvl1pPr>
            <a:lvl2pPr marL="0" indent="0">
              <a:spcBef>
                <a:spcPts val="0"/>
              </a:spcBef>
              <a:buSzTx/>
              <a:buFontTx/>
              <a:buNone/>
              <a:defRPr sz="3600">
                <a:latin typeface="+mn-lt"/>
                <a:ea typeface="+mn-ea"/>
                <a:cs typeface="+mn-cs"/>
                <a:sym typeface="Helvetica Neue"/>
              </a:defRPr>
            </a:lvl2pPr>
            <a:lvl3pPr marL="0" indent="0">
              <a:spcBef>
                <a:spcPts val="0"/>
              </a:spcBef>
              <a:buSzTx/>
              <a:buFontTx/>
              <a:buNone/>
              <a:defRPr sz="3600">
                <a:latin typeface="+mn-lt"/>
                <a:ea typeface="+mn-ea"/>
                <a:cs typeface="+mn-cs"/>
                <a:sym typeface="Helvetica Neue"/>
              </a:defRPr>
            </a:lvl3pPr>
            <a:lvl4pPr marL="0" indent="0">
              <a:spcBef>
                <a:spcPts val="0"/>
              </a:spcBef>
              <a:buSzTx/>
              <a:buFontTx/>
              <a:buNone/>
              <a:defRPr sz="3600">
                <a:latin typeface="+mn-lt"/>
                <a:ea typeface="+mn-ea"/>
                <a:cs typeface="+mn-cs"/>
                <a:sym typeface="Helvetica Neue"/>
              </a:defRPr>
            </a:lvl4pPr>
            <a:lvl5pPr marL="0" indent="0">
              <a:spcBef>
                <a:spcPts val="0"/>
              </a:spcBef>
              <a:buSzTx/>
              <a:buFontTx/>
              <a:buNone/>
              <a:defRPr sz="3600">
                <a:latin typeface="+mn-lt"/>
                <a:ea typeface="+mn-ea"/>
                <a:cs typeface="+mn-cs"/>
                <a:sym typeface="Helvetica Neue"/>
              </a:defRPr>
            </a:lvl5pPr>
          </a:lstStyle>
          <a:p>
            <a:pPr/>
            <a:r>
              <a:t>본문 첫 번째 줄</a:t>
            </a:r>
          </a:p>
          <a:p>
            <a:pPr lvl="1"/>
            <a:r>
              <a:t>본문 두 번째 줄</a:t>
            </a:r>
          </a:p>
          <a:p>
            <a:pPr lvl="2"/>
            <a:r>
              <a:t>본문 세 번째 줄</a:t>
            </a:r>
          </a:p>
          <a:p>
            <a:pPr lvl="3"/>
            <a:r>
              <a:t>본문 네 번째 줄</a:t>
            </a:r>
          </a:p>
          <a:p>
            <a:pPr lvl="4"/>
            <a:r>
              <a:t>본문 다섯 번째 줄</a:t>
            </a:r>
          </a:p>
        </p:txBody>
      </p:sp>
      <p:sp>
        <p:nvSpPr>
          <p:cNvPr id="26" name="슬라이드 번호"/>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제목 - 가운데">
    <p:spTree>
      <p:nvGrpSpPr>
        <p:cNvPr id="1" name=""/>
        <p:cNvGrpSpPr/>
        <p:nvPr/>
      </p:nvGrpSpPr>
      <p:grpSpPr>
        <a:xfrm>
          <a:off x="0" y="0"/>
          <a:ext cx="0" cy="0"/>
          <a:chOff x="0" y="0"/>
          <a:chExt cx="0" cy="0"/>
        </a:xfrm>
      </p:grpSpPr>
      <p:sp>
        <p:nvSpPr>
          <p:cNvPr id="33" name="제목 텍스트"/>
          <p:cNvSpPr txBox="1"/>
          <p:nvPr>
            <p:ph type="title"/>
          </p:nvPr>
        </p:nvSpPr>
        <p:spPr>
          <a:xfrm>
            <a:off x="1066800" y="4622800"/>
            <a:ext cx="22237700" cy="4470400"/>
          </a:xfrm>
          <a:prstGeom prst="rect">
            <a:avLst/>
          </a:prstGeom>
        </p:spPr>
        <p:txBody>
          <a:bodyPr anchor="ctr"/>
          <a:lstStyle/>
          <a:p>
            <a:pPr/>
            <a:r>
              <a:t>제목 텍스트</a:t>
            </a:r>
          </a:p>
        </p:txBody>
      </p:sp>
      <p:sp>
        <p:nvSpPr>
          <p:cNvPr id="34" name="슬라이드 번호"/>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사진 - 수직">
    <p:spTree>
      <p:nvGrpSpPr>
        <p:cNvPr id="1" name=""/>
        <p:cNvGrpSpPr/>
        <p:nvPr/>
      </p:nvGrpSpPr>
      <p:grpSpPr>
        <a:xfrm>
          <a:off x="0" y="0"/>
          <a:ext cx="0" cy="0"/>
          <a:chOff x="0" y="0"/>
          <a:chExt cx="0" cy="0"/>
        </a:xfrm>
      </p:grpSpPr>
      <p:sp>
        <p:nvSpPr>
          <p:cNvPr id="41" name="선"/>
          <p:cNvSpPr/>
          <p:nvPr/>
        </p:nvSpPr>
        <p:spPr>
          <a:xfrm>
            <a:off x="1066800" y="6845300"/>
            <a:ext cx="10002141" cy="0"/>
          </a:xfrm>
          <a:prstGeom prst="line">
            <a:avLst/>
          </a:prstGeom>
          <a:ln w="12700">
            <a:solidFill>
              <a:srgbClr val="9A9A9A"/>
            </a:solidFill>
            <a:miter lim="400000"/>
          </a:ln>
        </p:spPr>
        <p:txBody>
          <a:bodyPr lIns="45718" tIns="45718" rIns="45718" bIns="45718"/>
          <a:lstStyle/>
          <a:p>
            <a:pPr/>
          </a:p>
        </p:txBody>
      </p:sp>
      <p:sp>
        <p:nvSpPr>
          <p:cNvPr id="42" name="이미지"/>
          <p:cNvSpPr/>
          <p:nvPr>
            <p:ph type="pic" idx="21"/>
          </p:nvPr>
        </p:nvSpPr>
        <p:spPr>
          <a:xfrm>
            <a:off x="9867900" y="-12700"/>
            <a:ext cx="20929600" cy="13982700"/>
          </a:xfrm>
          <a:prstGeom prst="rect">
            <a:avLst/>
          </a:prstGeom>
        </p:spPr>
        <p:txBody>
          <a:bodyPr lIns="91439" tIns="45719" rIns="91439" bIns="45719">
            <a:noAutofit/>
          </a:bodyPr>
          <a:lstStyle/>
          <a:p>
            <a:pPr/>
          </a:p>
        </p:txBody>
      </p:sp>
      <p:sp>
        <p:nvSpPr>
          <p:cNvPr id="43" name="제목 텍스트"/>
          <p:cNvSpPr txBox="1"/>
          <p:nvPr>
            <p:ph type="title"/>
          </p:nvPr>
        </p:nvSpPr>
        <p:spPr>
          <a:xfrm>
            <a:off x="1066800" y="2019300"/>
            <a:ext cx="10007600" cy="4470400"/>
          </a:xfrm>
          <a:prstGeom prst="rect">
            <a:avLst/>
          </a:prstGeom>
        </p:spPr>
        <p:txBody>
          <a:bodyPr/>
          <a:lstStyle/>
          <a:p>
            <a:pPr/>
            <a:r>
              <a:t>제목 텍스트</a:t>
            </a:r>
          </a:p>
        </p:txBody>
      </p:sp>
      <p:sp>
        <p:nvSpPr>
          <p:cNvPr id="44" name="본문 첫 번째 줄…"/>
          <p:cNvSpPr txBox="1"/>
          <p:nvPr>
            <p:ph type="body" sz="quarter" idx="1"/>
          </p:nvPr>
        </p:nvSpPr>
        <p:spPr>
          <a:xfrm>
            <a:off x="1066800" y="7213600"/>
            <a:ext cx="10007600" cy="4470400"/>
          </a:xfrm>
          <a:prstGeom prst="rect">
            <a:avLst/>
          </a:prstGeom>
        </p:spPr>
        <p:txBody>
          <a:bodyPr/>
          <a:lstStyle>
            <a:lvl1pPr marL="0" indent="0">
              <a:spcBef>
                <a:spcPts val="0"/>
              </a:spcBef>
              <a:buSzTx/>
              <a:buFontTx/>
              <a:buNone/>
              <a:defRPr sz="3600">
                <a:latin typeface="+mn-lt"/>
                <a:ea typeface="+mn-ea"/>
                <a:cs typeface="+mn-cs"/>
                <a:sym typeface="Helvetica Neue"/>
              </a:defRPr>
            </a:lvl1pPr>
            <a:lvl2pPr marL="0" indent="0">
              <a:spcBef>
                <a:spcPts val="0"/>
              </a:spcBef>
              <a:buSzTx/>
              <a:buFontTx/>
              <a:buNone/>
              <a:defRPr sz="3600">
                <a:latin typeface="+mn-lt"/>
                <a:ea typeface="+mn-ea"/>
                <a:cs typeface="+mn-cs"/>
                <a:sym typeface="Helvetica Neue"/>
              </a:defRPr>
            </a:lvl2pPr>
            <a:lvl3pPr marL="0" indent="0">
              <a:spcBef>
                <a:spcPts val="0"/>
              </a:spcBef>
              <a:buSzTx/>
              <a:buFontTx/>
              <a:buNone/>
              <a:defRPr sz="3600">
                <a:latin typeface="+mn-lt"/>
                <a:ea typeface="+mn-ea"/>
                <a:cs typeface="+mn-cs"/>
                <a:sym typeface="Helvetica Neue"/>
              </a:defRPr>
            </a:lvl3pPr>
            <a:lvl4pPr marL="0" indent="0">
              <a:spcBef>
                <a:spcPts val="0"/>
              </a:spcBef>
              <a:buSzTx/>
              <a:buFontTx/>
              <a:buNone/>
              <a:defRPr sz="3600">
                <a:latin typeface="+mn-lt"/>
                <a:ea typeface="+mn-ea"/>
                <a:cs typeface="+mn-cs"/>
                <a:sym typeface="Helvetica Neue"/>
              </a:defRPr>
            </a:lvl4pPr>
            <a:lvl5pPr marL="0" indent="0">
              <a:spcBef>
                <a:spcPts val="0"/>
              </a:spcBef>
              <a:buSzTx/>
              <a:buFontTx/>
              <a:buNone/>
              <a:defRPr sz="3600">
                <a:latin typeface="+mn-lt"/>
                <a:ea typeface="+mn-ea"/>
                <a:cs typeface="+mn-cs"/>
                <a:sym typeface="Helvetica Neue"/>
              </a:defRPr>
            </a:lvl5pPr>
          </a:lstStyle>
          <a:p>
            <a:pPr/>
            <a:r>
              <a:t>본문 첫 번째 줄</a:t>
            </a:r>
          </a:p>
          <a:p>
            <a:pPr lvl="1"/>
            <a:r>
              <a:t>본문 두 번째 줄</a:t>
            </a:r>
          </a:p>
          <a:p>
            <a:pPr lvl="2"/>
            <a:r>
              <a:t>본문 세 번째 줄</a:t>
            </a:r>
          </a:p>
          <a:p>
            <a:pPr lvl="3"/>
            <a:r>
              <a:t>본문 네 번째 줄</a:t>
            </a:r>
          </a:p>
          <a:p>
            <a:pPr lvl="4"/>
            <a:r>
              <a:t>본문 다섯 번째 줄</a:t>
            </a:r>
          </a:p>
        </p:txBody>
      </p:sp>
      <p:sp>
        <p:nvSpPr>
          <p:cNvPr id="45" name="슬라이드 번호"/>
          <p:cNvSpPr txBox="1"/>
          <p:nvPr>
            <p:ph type="sldNum" sz="quarter" idx="2"/>
          </p:nvPr>
        </p:nvSpPr>
        <p:spPr>
          <a:xfrm>
            <a:off x="952501" y="12985800"/>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제목 - 상단">
    <p:spTree>
      <p:nvGrpSpPr>
        <p:cNvPr id="1" name=""/>
        <p:cNvGrpSpPr/>
        <p:nvPr/>
      </p:nvGrpSpPr>
      <p:grpSpPr>
        <a:xfrm>
          <a:off x="0" y="0"/>
          <a:ext cx="0" cy="0"/>
          <a:chOff x="0" y="0"/>
          <a:chExt cx="0" cy="0"/>
        </a:xfrm>
      </p:grpSpPr>
      <p:sp>
        <p:nvSpPr>
          <p:cNvPr id="52" name="제목 텍스트"/>
          <p:cNvSpPr txBox="1"/>
          <p:nvPr>
            <p:ph type="title"/>
          </p:nvPr>
        </p:nvSpPr>
        <p:spPr>
          <a:prstGeom prst="rect">
            <a:avLst/>
          </a:prstGeom>
        </p:spPr>
        <p:txBody>
          <a:bodyPr/>
          <a:lstStyle/>
          <a:p>
            <a:pPr/>
            <a:r>
              <a:t>제목 텍스트</a:t>
            </a:r>
          </a:p>
        </p:txBody>
      </p:sp>
      <p:sp>
        <p:nvSpPr>
          <p:cNvPr id="53" name="슬라이드 번호"/>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제목 및 구분점">
    <p:spTree>
      <p:nvGrpSpPr>
        <p:cNvPr id="1" name=""/>
        <p:cNvGrpSpPr/>
        <p:nvPr/>
      </p:nvGrpSpPr>
      <p:grpSpPr>
        <a:xfrm>
          <a:off x="0" y="0"/>
          <a:ext cx="0" cy="0"/>
          <a:chOff x="0" y="0"/>
          <a:chExt cx="0" cy="0"/>
        </a:xfrm>
      </p:grpSpPr>
      <p:sp>
        <p:nvSpPr>
          <p:cNvPr id="60" name="제목 텍스트"/>
          <p:cNvSpPr txBox="1"/>
          <p:nvPr>
            <p:ph type="title"/>
          </p:nvPr>
        </p:nvSpPr>
        <p:spPr>
          <a:prstGeom prst="rect">
            <a:avLst/>
          </a:prstGeom>
        </p:spPr>
        <p:txBody>
          <a:bodyPr/>
          <a:lstStyle/>
          <a:p>
            <a:pPr/>
            <a:r>
              <a:t>제목 텍스트</a:t>
            </a:r>
          </a:p>
        </p:txBody>
      </p:sp>
      <p:sp>
        <p:nvSpPr>
          <p:cNvPr id="61" name="본문 첫 번째 줄…"/>
          <p:cNvSpPr txBox="1"/>
          <p:nvPr>
            <p:ph type="body" idx="1"/>
          </p:nvPr>
        </p:nvSpPr>
        <p:spPr>
          <a:prstGeom prst="rect">
            <a:avLst/>
          </a:prstGeom>
        </p:spPr>
        <p:txBody>
          <a:bodyPr/>
          <a:lstStyle/>
          <a:p>
            <a:pPr/>
            <a:r>
              <a:t>본문 첫 번째 줄</a:t>
            </a:r>
          </a:p>
          <a:p>
            <a:pPr lvl="1"/>
            <a:r>
              <a:t>본문 두 번째 줄</a:t>
            </a:r>
          </a:p>
          <a:p>
            <a:pPr lvl="2"/>
            <a:r>
              <a:t>본문 세 번째 줄</a:t>
            </a:r>
          </a:p>
          <a:p>
            <a:pPr lvl="3"/>
            <a:r>
              <a:t>본문 네 번째 줄</a:t>
            </a:r>
          </a:p>
          <a:p>
            <a:pPr lvl="4"/>
            <a:r>
              <a:t>본문 다섯 번째 줄</a:t>
            </a:r>
          </a:p>
        </p:txBody>
      </p:sp>
      <p:sp>
        <p:nvSpPr>
          <p:cNvPr id="62" name="슬라이드 번호"/>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제목, 구분점 및 사진">
    <p:spTree>
      <p:nvGrpSpPr>
        <p:cNvPr id="1" name=""/>
        <p:cNvGrpSpPr/>
        <p:nvPr/>
      </p:nvGrpSpPr>
      <p:grpSpPr>
        <a:xfrm>
          <a:off x="0" y="0"/>
          <a:ext cx="0" cy="0"/>
          <a:chOff x="0" y="0"/>
          <a:chExt cx="0" cy="0"/>
        </a:xfrm>
      </p:grpSpPr>
      <p:sp>
        <p:nvSpPr>
          <p:cNvPr id="69" name="선"/>
          <p:cNvSpPr/>
          <p:nvPr/>
        </p:nvSpPr>
        <p:spPr>
          <a:xfrm>
            <a:off x="1066799" y="2768599"/>
            <a:ext cx="9512614" cy="188"/>
          </a:xfrm>
          <a:prstGeom prst="line">
            <a:avLst/>
          </a:prstGeom>
          <a:ln w="12700">
            <a:solidFill>
              <a:srgbClr val="9A9A9A"/>
            </a:solidFill>
            <a:miter lim="400000"/>
          </a:ln>
        </p:spPr>
        <p:txBody>
          <a:bodyPr lIns="45718" tIns="45718" rIns="45718" bIns="45718"/>
          <a:lstStyle/>
          <a:p>
            <a:pPr/>
          </a:p>
        </p:txBody>
      </p:sp>
      <p:sp>
        <p:nvSpPr>
          <p:cNvPr id="70" name="이미지"/>
          <p:cNvSpPr/>
          <p:nvPr>
            <p:ph type="pic" idx="21"/>
          </p:nvPr>
        </p:nvSpPr>
        <p:spPr>
          <a:xfrm>
            <a:off x="12052300" y="-1016000"/>
            <a:ext cx="12788900" cy="19037300"/>
          </a:xfrm>
          <a:prstGeom prst="rect">
            <a:avLst/>
          </a:prstGeom>
        </p:spPr>
        <p:txBody>
          <a:bodyPr lIns="91439" tIns="45719" rIns="91439" bIns="45719">
            <a:noAutofit/>
          </a:bodyPr>
          <a:lstStyle/>
          <a:p>
            <a:pPr/>
          </a:p>
        </p:txBody>
      </p:sp>
      <p:sp>
        <p:nvSpPr>
          <p:cNvPr id="71" name="제목 텍스트"/>
          <p:cNvSpPr txBox="1"/>
          <p:nvPr>
            <p:ph type="title"/>
          </p:nvPr>
        </p:nvSpPr>
        <p:spPr>
          <a:xfrm>
            <a:off x="1066800" y="469900"/>
            <a:ext cx="9525000" cy="1968500"/>
          </a:xfrm>
          <a:prstGeom prst="rect">
            <a:avLst/>
          </a:prstGeom>
        </p:spPr>
        <p:txBody>
          <a:bodyPr/>
          <a:lstStyle/>
          <a:p>
            <a:pPr/>
            <a:r>
              <a:t>제목 텍스트</a:t>
            </a:r>
          </a:p>
        </p:txBody>
      </p:sp>
      <p:sp>
        <p:nvSpPr>
          <p:cNvPr id="72" name="본문 첫 번째 줄…"/>
          <p:cNvSpPr txBox="1"/>
          <p:nvPr>
            <p:ph type="body" sz="half" idx="1"/>
          </p:nvPr>
        </p:nvSpPr>
        <p:spPr>
          <a:xfrm>
            <a:off x="1066800" y="3124200"/>
            <a:ext cx="9525000" cy="9372600"/>
          </a:xfrm>
          <a:prstGeom prst="rect">
            <a:avLst/>
          </a:prstGeom>
        </p:spPr>
        <p:txBody>
          <a:bodyPr/>
          <a:lstStyle>
            <a:lvl1pPr marL="457200" indent="-457200">
              <a:spcBef>
                <a:spcPts val="4200"/>
              </a:spcBef>
              <a:defRPr sz="3600">
                <a:latin typeface="+mn-lt"/>
                <a:ea typeface="+mn-ea"/>
                <a:cs typeface="+mn-cs"/>
                <a:sym typeface="Helvetica Neue"/>
              </a:defRPr>
            </a:lvl1pPr>
            <a:lvl2pPr marL="914400" indent="-457200">
              <a:spcBef>
                <a:spcPts val="4200"/>
              </a:spcBef>
              <a:defRPr sz="3600">
                <a:latin typeface="+mn-lt"/>
                <a:ea typeface="+mn-ea"/>
                <a:cs typeface="+mn-cs"/>
                <a:sym typeface="Helvetica Neue"/>
              </a:defRPr>
            </a:lvl2pPr>
            <a:lvl3pPr marL="1371600" indent="-457200">
              <a:spcBef>
                <a:spcPts val="4200"/>
              </a:spcBef>
              <a:defRPr sz="3600">
                <a:latin typeface="+mn-lt"/>
                <a:ea typeface="+mn-ea"/>
                <a:cs typeface="+mn-cs"/>
                <a:sym typeface="Helvetica Neue"/>
              </a:defRPr>
            </a:lvl3pPr>
            <a:lvl4pPr marL="1828800" indent="-457200">
              <a:spcBef>
                <a:spcPts val="4200"/>
              </a:spcBef>
              <a:defRPr sz="3600">
                <a:latin typeface="+mn-lt"/>
                <a:ea typeface="+mn-ea"/>
                <a:cs typeface="+mn-cs"/>
                <a:sym typeface="Helvetica Neue"/>
              </a:defRPr>
            </a:lvl4pPr>
            <a:lvl5pPr marL="2286000" indent="-457200">
              <a:spcBef>
                <a:spcPts val="4200"/>
              </a:spcBef>
              <a:defRPr sz="3600">
                <a:latin typeface="+mn-lt"/>
                <a:ea typeface="+mn-ea"/>
                <a:cs typeface="+mn-cs"/>
                <a:sym typeface="Helvetica Neue"/>
              </a:defRPr>
            </a:lvl5pPr>
          </a:lstStyle>
          <a:p>
            <a:pPr/>
            <a:r>
              <a:t>본문 첫 번째 줄</a:t>
            </a:r>
          </a:p>
          <a:p>
            <a:pPr lvl="1"/>
            <a:r>
              <a:t>본문 두 번째 줄</a:t>
            </a:r>
          </a:p>
          <a:p>
            <a:pPr lvl="2"/>
            <a:r>
              <a:t>본문 세 번째 줄</a:t>
            </a:r>
          </a:p>
          <a:p>
            <a:pPr lvl="3"/>
            <a:r>
              <a:t>본문 네 번째 줄</a:t>
            </a:r>
          </a:p>
          <a:p>
            <a:pPr lvl="4"/>
            <a:r>
              <a:t>본문 다섯 번째 줄</a:t>
            </a:r>
          </a:p>
        </p:txBody>
      </p:sp>
      <p:sp>
        <p:nvSpPr>
          <p:cNvPr id="73" name="슬라이드 번호"/>
          <p:cNvSpPr txBox="1"/>
          <p:nvPr>
            <p:ph type="sldNum" sz="quarter" idx="2"/>
          </p:nvPr>
        </p:nvSpPr>
        <p:spPr>
          <a:xfrm>
            <a:off x="957643" y="12985800"/>
            <a:ext cx="368504" cy="374600"/>
          </a:xfrm>
          <a:prstGeom prst="rect">
            <a:avLst/>
          </a:prstGeom>
        </p:spPr>
        <p:txBody>
          <a:bodyPr/>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구분점">
    <p:spTree>
      <p:nvGrpSpPr>
        <p:cNvPr id="1" name=""/>
        <p:cNvGrpSpPr/>
        <p:nvPr/>
      </p:nvGrpSpPr>
      <p:grpSpPr>
        <a:xfrm>
          <a:off x="0" y="0"/>
          <a:ext cx="0" cy="0"/>
          <a:chOff x="0" y="0"/>
          <a:chExt cx="0" cy="0"/>
        </a:xfrm>
      </p:grpSpPr>
      <p:sp>
        <p:nvSpPr>
          <p:cNvPr id="80" name="본문 첫 번째 줄…"/>
          <p:cNvSpPr txBox="1"/>
          <p:nvPr>
            <p:ph type="body" idx="1"/>
          </p:nvPr>
        </p:nvSpPr>
        <p:spPr>
          <a:xfrm>
            <a:off x="1663700" y="1244600"/>
            <a:ext cx="21031200" cy="11201400"/>
          </a:xfrm>
          <a:prstGeom prst="rect">
            <a:avLst/>
          </a:prstGeom>
        </p:spPr>
        <p:txBody>
          <a:bodyPr/>
          <a:lstStyle/>
          <a:p>
            <a:pPr/>
            <a:r>
              <a:t>본문 첫 번째 줄</a:t>
            </a:r>
          </a:p>
          <a:p>
            <a:pPr lvl="1"/>
            <a:r>
              <a:t>본문 두 번째 줄</a:t>
            </a:r>
          </a:p>
          <a:p>
            <a:pPr lvl="2"/>
            <a:r>
              <a:t>본문 세 번째 줄</a:t>
            </a:r>
          </a:p>
          <a:p>
            <a:pPr lvl="3"/>
            <a:r>
              <a:t>본문 네 번째 줄</a:t>
            </a:r>
          </a:p>
          <a:p>
            <a:pPr lvl="4"/>
            <a:r>
              <a:t>본문 다섯 번째 줄</a:t>
            </a:r>
          </a:p>
        </p:txBody>
      </p:sp>
      <p:sp>
        <p:nvSpPr>
          <p:cNvPr id="81" name="슬라이드 번호"/>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사진 - 3장">
    <p:spTree>
      <p:nvGrpSpPr>
        <p:cNvPr id="1" name=""/>
        <p:cNvGrpSpPr/>
        <p:nvPr/>
      </p:nvGrpSpPr>
      <p:grpSpPr>
        <a:xfrm>
          <a:off x="0" y="0"/>
          <a:ext cx="0" cy="0"/>
          <a:chOff x="0" y="0"/>
          <a:chExt cx="0" cy="0"/>
        </a:xfrm>
      </p:grpSpPr>
      <p:sp>
        <p:nvSpPr>
          <p:cNvPr id="88" name="선"/>
          <p:cNvSpPr/>
          <p:nvPr/>
        </p:nvSpPr>
        <p:spPr>
          <a:xfrm flipH="1">
            <a:off x="15811739" y="711200"/>
            <a:ext cx="1" cy="11143607"/>
          </a:xfrm>
          <a:prstGeom prst="line">
            <a:avLst/>
          </a:prstGeom>
          <a:ln w="12700">
            <a:solidFill>
              <a:srgbClr val="9A9A9A"/>
            </a:solidFill>
            <a:miter lim="400000"/>
          </a:ln>
        </p:spPr>
        <p:txBody>
          <a:bodyPr lIns="45718" tIns="45718" rIns="45718" bIns="45718"/>
          <a:lstStyle/>
          <a:p>
            <a:pPr/>
          </a:p>
        </p:txBody>
      </p:sp>
      <p:sp>
        <p:nvSpPr>
          <p:cNvPr id="89" name="선"/>
          <p:cNvSpPr/>
          <p:nvPr/>
        </p:nvSpPr>
        <p:spPr>
          <a:xfrm>
            <a:off x="15811500" y="6277570"/>
            <a:ext cx="7763086" cy="1"/>
          </a:xfrm>
          <a:prstGeom prst="line">
            <a:avLst/>
          </a:prstGeom>
          <a:ln w="12700">
            <a:solidFill>
              <a:srgbClr val="9A9A9A"/>
            </a:solidFill>
            <a:miter lim="400000"/>
          </a:ln>
        </p:spPr>
        <p:txBody>
          <a:bodyPr lIns="45718" tIns="45718" rIns="45718" bIns="45718"/>
          <a:lstStyle/>
          <a:p>
            <a:pPr/>
          </a:p>
        </p:txBody>
      </p:sp>
      <p:sp>
        <p:nvSpPr>
          <p:cNvPr id="90" name="이미지"/>
          <p:cNvSpPr/>
          <p:nvPr>
            <p:ph type="pic" sz="quarter" idx="21"/>
          </p:nvPr>
        </p:nvSpPr>
        <p:spPr>
          <a:xfrm>
            <a:off x="15930593" y="6426200"/>
            <a:ext cx="9151187" cy="6108700"/>
          </a:xfrm>
          <a:prstGeom prst="rect">
            <a:avLst/>
          </a:prstGeom>
        </p:spPr>
        <p:txBody>
          <a:bodyPr lIns="91439" tIns="45719" rIns="91439" bIns="45719">
            <a:noAutofit/>
          </a:bodyPr>
          <a:lstStyle/>
          <a:p>
            <a:pPr/>
          </a:p>
        </p:txBody>
      </p:sp>
      <p:sp>
        <p:nvSpPr>
          <p:cNvPr id="91" name="이미지"/>
          <p:cNvSpPr/>
          <p:nvPr>
            <p:ph type="pic" sz="half" idx="22"/>
          </p:nvPr>
        </p:nvSpPr>
        <p:spPr>
          <a:xfrm>
            <a:off x="15900400" y="-152400"/>
            <a:ext cx="7785100" cy="11595101"/>
          </a:xfrm>
          <a:prstGeom prst="rect">
            <a:avLst/>
          </a:prstGeom>
        </p:spPr>
        <p:txBody>
          <a:bodyPr lIns="91439" tIns="45719" rIns="91439" bIns="45719">
            <a:noAutofit/>
          </a:bodyPr>
          <a:lstStyle/>
          <a:p>
            <a:pPr/>
          </a:p>
        </p:txBody>
      </p:sp>
      <p:sp>
        <p:nvSpPr>
          <p:cNvPr id="92" name="이미지"/>
          <p:cNvSpPr/>
          <p:nvPr>
            <p:ph type="pic" idx="23"/>
          </p:nvPr>
        </p:nvSpPr>
        <p:spPr>
          <a:xfrm>
            <a:off x="622300" y="711200"/>
            <a:ext cx="15544800" cy="11328400"/>
          </a:xfrm>
          <a:prstGeom prst="rect">
            <a:avLst/>
          </a:prstGeom>
        </p:spPr>
        <p:txBody>
          <a:bodyPr lIns="91439" tIns="45719" rIns="91439" bIns="45719">
            <a:noAutofit/>
          </a:bodyPr>
          <a:lstStyle/>
          <a:p>
            <a:pPr/>
          </a:p>
        </p:txBody>
      </p:sp>
      <p:sp>
        <p:nvSpPr>
          <p:cNvPr id="93" name="본문 첫 번째 줄…"/>
          <p:cNvSpPr txBox="1"/>
          <p:nvPr>
            <p:ph type="body" sz="quarter" idx="1"/>
          </p:nvPr>
        </p:nvSpPr>
        <p:spPr>
          <a:xfrm>
            <a:off x="977900" y="12179300"/>
            <a:ext cx="14579600" cy="1320800"/>
          </a:xfrm>
          <a:prstGeom prst="rect">
            <a:avLst/>
          </a:prstGeom>
        </p:spPr>
        <p:txBody>
          <a:bodyPr/>
          <a:lstStyle>
            <a:lvl1pPr marL="0" indent="0">
              <a:spcBef>
                <a:spcPts val="0"/>
              </a:spcBef>
              <a:buSzTx/>
              <a:buFontTx/>
              <a:buNone/>
              <a:defRPr sz="3600">
                <a:latin typeface="+mn-lt"/>
                <a:ea typeface="+mn-ea"/>
                <a:cs typeface="+mn-cs"/>
                <a:sym typeface="Helvetica Neue"/>
              </a:defRPr>
            </a:lvl1pPr>
            <a:lvl2pPr marL="0" indent="0">
              <a:spcBef>
                <a:spcPts val="0"/>
              </a:spcBef>
              <a:buSzTx/>
              <a:buFontTx/>
              <a:buNone/>
              <a:defRPr sz="3600">
                <a:latin typeface="+mn-lt"/>
                <a:ea typeface="+mn-ea"/>
                <a:cs typeface="+mn-cs"/>
                <a:sym typeface="Helvetica Neue"/>
              </a:defRPr>
            </a:lvl2pPr>
            <a:lvl3pPr marL="0" indent="0">
              <a:spcBef>
                <a:spcPts val="0"/>
              </a:spcBef>
              <a:buSzTx/>
              <a:buFontTx/>
              <a:buNone/>
              <a:defRPr sz="3600">
                <a:latin typeface="+mn-lt"/>
                <a:ea typeface="+mn-ea"/>
                <a:cs typeface="+mn-cs"/>
                <a:sym typeface="Helvetica Neue"/>
              </a:defRPr>
            </a:lvl3pPr>
            <a:lvl4pPr marL="0" indent="0">
              <a:spcBef>
                <a:spcPts val="0"/>
              </a:spcBef>
              <a:buSzTx/>
              <a:buFontTx/>
              <a:buNone/>
              <a:defRPr sz="3600">
                <a:latin typeface="+mn-lt"/>
                <a:ea typeface="+mn-ea"/>
                <a:cs typeface="+mn-cs"/>
                <a:sym typeface="Helvetica Neue"/>
              </a:defRPr>
            </a:lvl4pPr>
            <a:lvl5pPr marL="0" indent="0">
              <a:spcBef>
                <a:spcPts val="0"/>
              </a:spcBef>
              <a:buSzTx/>
              <a:buFontTx/>
              <a:buNone/>
              <a:defRPr sz="3600">
                <a:latin typeface="+mn-lt"/>
                <a:ea typeface="+mn-ea"/>
                <a:cs typeface="+mn-cs"/>
                <a:sym typeface="Helvetica Neue"/>
              </a:defRPr>
            </a:lvl5pPr>
          </a:lstStyle>
          <a:p>
            <a:pPr/>
            <a:r>
              <a:t>본문 첫 번째 줄</a:t>
            </a:r>
          </a:p>
          <a:p>
            <a:pPr lvl="1"/>
            <a:r>
              <a:t>본문 두 번째 줄</a:t>
            </a:r>
          </a:p>
          <a:p>
            <a:pPr lvl="2"/>
            <a:r>
              <a:t>본문 세 번째 줄</a:t>
            </a:r>
          </a:p>
          <a:p>
            <a:pPr lvl="3"/>
            <a:r>
              <a:t>본문 네 번째 줄</a:t>
            </a:r>
          </a:p>
          <a:p>
            <a:pPr lvl="4"/>
            <a:r>
              <a:t>본문 다섯 번째 줄</a:t>
            </a:r>
          </a:p>
        </p:txBody>
      </p:sp>
      <p:sp>
        <p:nvSpPr>
          <p:cNvPr id="94" name="슬라이드 번호"/>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선"/>
          <p:cNvSpPr/>
          <p:nvPr/>
        </p:nvSpPr>
        <p:spPr>
          <a:xfrm>
            <a:off x="1066798" y="2768601"/>
            <a:ext cx="22252702" cy="179"/>
          </a:xfrm>
          <a:prstGeom prst="line">
            <a:avLst/>
          </a:prstGeom>
          <a:ln w="12700">
            <a:solidFill>
              <a:srgbClr val="9A9A9A"/>
            </a:solidFill>
            <a:miter lim="400000"/>
          </a:ln>
        </p:spPr>
        <p:txBody>
          <a:bodyPr lIns="45718" tIns="45718" rIns="45718" bIns="45718"/>
          <a:lstStyle/>
          <a:p>
            <a:pPr/>
          </a:p>
        </p:txBody>
      </p:sp>
      <p:sp>
        <p:nvSpPr>
          <p:cNvPr id="3" name="제목 텍스트"/>
          <p:cNvSpPr txBox="1"/>
          <p:nvPr>
            <p:ph type="title"/>
          </p:nvPr>
        </p:nvSpPr>
        <p:spPr>
          <a:xfrm>
            <a:off x="1066800" y="469900"/>
            <a:ext cx="22237700" cy="1968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제목 텍스트</a:t>
            </a:r>
          </a:p>
        </p:txBody>
      </p:sp>
      <p:sp>
        <p:nvSpPr>
          <p:cNvPr id="4" name="본문 첫 번째 줄…"/>
          <p:cNvSpPr txBox="1"/>
          <p:nvPr>
            <p:ph type="body" idx="1"/>
          </p:nvPr>
        </p:nvSpPr>
        <p:spPr>
          <a:xfrm>
            <a:off x="1066800" y="3124200"/>
            <a:ext cx="22237700" cy="9372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본문 첫 번째 줄</a:t>
            </a:r>
          </a:p>
          <a:p>
            <a:pPr lvl="1"/>
            <a:r>
              <a:t>본문 두 번째 줄</a:t>
            </a:r>
          </a:p>
          <a:p>
            <a:pPr lvl="2"/>
            <a:r>
              <a:t>본문 세 번째 줄</a:t>
            </a:r>
          </a:p>
          <a:p>
            <a:pPr lvl="3"/>
            <a:r>
              <a:t>본문 네 번째 줄</a:t>
            </a:r>
          </a:p>
          <a:p>
            <a:pPr lvl="4"/>
            <a:r>
              <a:t>본문 다섯 번째 줄</a:t>
            </a:r>
          </a:p>
        </p:txBody>
      </p:sp>
      <p:sp>
        <p:nvSpPr>
          <p:cNvPr id="5" name="슬라이드 번호"/>
          <p:cNvSpPr txBox="1"/>
          <p:nvPr>
            <p:ph type="sldNum" sz="quarter" idx="2"/>
          </p:nvPr>
        </p:nvSpPr>
        <p:spPr>
          <a:xfrm>
            <a:off x="23216224" y="12985800"/>
            <a:ext cx="368504" cy="374600"/>
          </a:xfrm>
          <a:prstGeom prst="rect">
            <a:avLst/>
          </a:prstGeom>
          <a:ln w="12700">
            <a:miter lim="400000"/>
          </a:ln>
        </p:spPr>
        <p:txBody>
          <a:bodyPr wrap="none" lIns="50800" tIns="50800" rIns="50800" bIns="50800" anchor="b">
            <a:spAutoFit/>
          </a:bodyPr>
          <a:lstStyle>
            <a:lvl1pPr algn="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Helvetica Neue Light"/>
          <a:ea typeface="Helvetica Neue Light"/>
          <a:cs typeface="Helvetica Neue Light"/>
          <a:sym typeface="Helvetica Neue Light"/>
        </a:defRPr>
      </a:lvl1pPr>
      <a:lvl2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Helvetica Neue Light"/>
          <a:ea typeface="Helvetica Neue Light"/>
          <a:cs typeface="Helvetica Neue Light"/>
          <a:sym typeface="Helvetica Neue Light"/>
        </a:defRPr>
      </a:lvl2pPr>
      <a:lvl3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Helvetica Neue Light"/>
          <a:ea typeface="Helvetica Neue Light"/>
          <a:cs typeface="Helvetica Neue Light"/>
          <a:sym typeface="Helvetica Neue Light"/>
        </a:defRPr>
      </a:lvl3pPr>
      <a:lvl4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Helvetica Neue Light"/>
          <a:ea typeface="Helvetica Neue Light"/>
          <a:cs typeface="Helvetica Neue Light"/>
          <a:sym typeface="Helvetica Neue Light"/>
        </a:defRPr>
      </a:lvl4pPr>
      <a:lvl5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Helvetica Neue Light"/>
          <a:ea typeface="Helvetica Neue Light"/>
          <a:cs typeface="Helvetica Neue Light"/>
          <a:sym typeface="Helvetica Neue Light"/>
        </a:defRPr>
      </a:lvl5pPr>
      <a:lvl6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Helvetica Neue Light"/>
          <a:ea typeface="Helvetica Neue Light"/>
          <a:cs typeface="Helvetica Neue Light"/>
          <a:sym typeface="Helvetica Neue Light"/>
        </a:defRPr>
      </a:lvl6pPr>
      <a:lvl7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Helvetica Neue Light"/>
          <a:ea typeface="Helvetica Neue Light"/>
          <a:cs typeface="Helvetica Neue Light"/>
          <a:sym typeface="Helvetica Neue Light"/>
        </a:defRPr>
      </a:lvl7pPr>
      <a:lvl8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Helvetica Neue Light"/>
          <a:ea typeface="Helvetica Neue Light"/>
          <a:cs typeface="Helvetica Neue Light"/>
          <a:sym typeface="Helvetica Neue Light"/>
        </a:defRPr>
      </a:lvl8pPr>
      <a:lvl9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Helvetica Neue Light"/>
          <a:ea typeface="Helvetica Neue Light"/>
          <a:cs typeface="Helvetica Neue Light"/>
          <a:sym typeface="Helvetica Neue Light"/>
        </a:defRPr>
      </a:lvl9pPr>
    </p:titleStyle>
    <p:bodyStyle>
      <a:lvl1pPr marL="635000" marR="0" indent="-635000" algn="l" defTabSz="825500" rtl="0" latinLnBrk="0">
        <a:lnSpc>
          <a:spcPct val="100000"/>
        </a:lnSpc>
        <a:spcBef>
          <a:spcPts val="5900"/>
        </a:spcBef>
        <a:spcAft>
          <a:spcPts val="0"/>
        </a:spcAft>
        <a:buClrTx/>
        <a:buSzPct val="75000"/>
        <a:buFont typeface="Helvetica Neue"/>
        <a:buChar char="•"/>
        <a:tabLst/>
        <a:defRPr b="0" baseline="0" cap="none" i="0" spc="0" strike="noStrike" sz="5000" u="none">
          <a:solidFill>
            <a:srgbClr val="747474"/>
          </a:solidFill>
          <a:uFillTx/>
          <a:latin typeface="Helvetica Neue Light"/>
          <a:ea typeface="Helvetica Neue Light"/>
          <a:cs typeface="Helvetica Neue Light"/>
          <a:sym typeface="Helvetica Neue Light"/>
        </a:defRPr>
      </a:lvl1pPr>
      <a:lvl2pPr marL="1270000" marR="0" indent="-635000" algn="l" defTabSz="825500" rtl="0" latinLnBrk="0">
        <a:lnSpc>
          <a:spcPct val="100000"/>
        </a:lnSpc>
        <a:spcBef>
          <a:spcPts val="5900"/>
        </a:spcBef>
        <a:spcAft>
          <a:spcPts val="0"/>
        </a:spcAft>
        <a:buClrTx/>
        <a:buSzPct val="75000"/>
        <a:buFont typeface="Helvetica Neue"/>
        <a:buChar char="•"/>
        <a:tabLst/>
        <a:defRPr b="0" baseline="0" cap="none" i="0" spc="0" strike="noStrike" sz="5000" u="none">
          <a:solidFill>
            <a:srgbClr val="747474"/>
          </a:solidFill>
          <a:uFillTx/>
          <a:latin typeface="Helvetica Neue Light"/>
          <a:ea typeface="Helvetica Neue Light"/>
          <a:cs typeface="Helvetica Neue Light"/>
          <a:sym typeface="Helvetica Neue Light"/>
        </a:defRPr>
      </a:lvl2pPr>
      <a:lvl3pPr marL="1905000" marR="0" indent="-635000" algn="l" defTabSz="825500" rtl="0" latinLnBrk="0">
        <a:lnSpc>
          <a:spcPct val="100000"/>
        </a:lnSpc>
        <a:spcBef>
          <a:spcPts val="5900"/>
        </a:spcBef>
        <a:spcAft>
          <a:spcPts val="0"/>
        </a:spcAft>
        <a:buClrTx/>
        <a:buSzPct val="75000"/>
        <a:buFont typeface="Helvetica Neue"/>
        <a:buChar char="•"/>
        <a:tabLst/>
        <a:defRPr b="0" baseline="0" cap="none" i="0" spc="0" strike="noStrike" sz="5000" u="none">
          <a:solidFill>
            <a:srgbClr val="747474"/>
          </a:solidFill>
          <a:uFillTx/>
          <a:latin typeface="Helvetica Neue Light"/>
          <a:ea typeface="Helvetica Neue Light"/>
          <a:cs typeface="Helvetica Neue Light"/>
          <a:sym typeface="Helvetica Neue Light"/>
        </a:defRPr>
      </a:lvl3pPr>
      <a:lvl4pPr marL="2540000" marR="0" indent="-635000" algn="l" defTabSz="825500" rtl="0" latinLnBrk="0">
        <a:lnSpc>
          <a:spcPct val="100000"/>
        </a:lnSpc>
        <a:spcBef>
          <a:spcPts val="5900"/>
        </a:spcBef>
        <a:spcAft>
          <a:spcPts val="0"/>
        </a:spcAft>
        <a:buClrTx/>
        <a:buSzPct val="75000"/>
        <a:buFont typeface="Helvetica Neue"/>
        <a:buChar char="•"/>
        <a:tabLst/>
        <a:defRPr b="0" baseline="0" cap="none" i="0" spc="0" strike="noStrike" sz="5000" u="none">
          <a:solidFill>
            <a:srgbClr val="747474"/>
          </a:solidFill>
          <a:uFillTx/>
          <a:latin typeface="Helvetica Neue Light"/>
          <a:ea typeface="Helvetica Neue Light"/>
          <a:cs typeface="Helvetica Neue Light"/>
          <a:sym typeface="Helvetica Neue Light"/>
        </a:defRPr>
      </a:lvl4pPr>
      <a:lvl5pPr marL="3175000" marR="0" indent="-635000" algn="l" defTabSz="825500" rtl="0" latinLnBrk="0">
        <a:lnSpc>
          <a:spcPct val="100000"/>
        </a:lnSpc>
        <a:spcBef>
          <a:spcPts val="5900"/>
        </a:spcBef>
        <a:spcAft>
          <a:spcPts val="0"/>
        </a:spcAft>
        <a:buClrTx/>
        <a:buSzPct val="75000"/>
        <a:buFont typeface="Helvetica Neue"/>
        <a:buChar char="•"/>
        <a:tabLst/>
        <a:defRPr b="0" baseline="0" cap="none" i="0" spc="0" strike="noStrike" sz="5000" u="none">
          <a:solidFill>
            <a:srgbClr val="747474"/>
          </a:solidFill>
          <a:uFillTx/>
          <a:latin typeface="Helvetica Neue Light"/>
          <a:ea typeface="Helvetica Neue Light"/>
          <a:cs typeface="Helvetica Neue Light"/>
          <a:sym typeface="Helvetica Neue Light"/>
        </a:defRPr>
      </a:lvl5pPr>
      <a:lvl6pPr marL="3810000" marR="0" indent="-635000" algn="l" defTabSz="825500" rtl="0" latinLnBrk="0">
        <a:lnSpc>
          <a:spcPct val="100000"/>
        </a:lnSpc>
        <a:spcBef>
          <a:spcPts val="5900"/>
        </a:spcBef>
        <a:spcAft>
          <a:spcPts val="0"/>
        </a:spcAft>
        <a:buClrTx/>
        <a:buSzPct val="75000"/>
        <a:buFont typeface="Helvetica Neue"/>
        <a:buChar char="•"/>
        <a:tabLst/>
        <a:defRPr b="0" baseline="0" cap="none" i="0" spc="0" strike="noStrike" sz="5000" u="none">
          <a:solidFill>
            <a:srgbClr val="747474"/>
          </a:solidFill>
          <a:uFillTx/>
          <a:latin typeface="Helvetica Neue Light"/>
          <a:ea typeface="Helvetica Neue Light"/>
          <a:cs typeface="Helvetica Neue Light"/>
          <a:sym typeface="Helvetica Neue Light"/>
        </a:defRPr>
      </a:lvl6pPr>
      <a:lvl7pPr marL="4445000" marR="0" indent="-635000" algn="l" defTabSz="825500" rtl="0" latinLnBrk="0">
        <a:lnSpc>
          <a:spcPct val="100000"/>
        </a:lnSpc>
        <a:spcBef>
          <a:spcPts val="5900"/>
        </a:spcBef>
        <a:spcAft>
          <a:spcPts val="0"/>
        </a:spcAft>
        <a:buClrTx/>
        <a:buSzPct val="75000"/>
        <a:buFont typeface="Helvetica Neue"/>
        <a:buChar char="•"/>
        <a:tabLst/>
        <a:defRPr b="0" baseline="0" cap="none" i="0" spc="0" strike="noStrike" sz="5000" u="none">
          <a:solidFill>
            <a:srgbClr val="747474"/>
          </a:solidFill>
          <a:uFillTx/>
          <a:latin typeface="Helvetica Neue Light"/>
          <a:ea typeface="Helvetica Neue Light"/>
          <a:cs typeface="Helvetica Neue Light"/>
          <a:sym typeface="Helvetica Neue Light"/>
        </a:defRPr>
      </a:lvl7pPr>
      <a:lvl8pPr marL="5080000" marR="0" indent="-635000" algn="l" defTabSz="825500" rtl="0" latinLnBrk="0">
        <a:lnSpc>
          <a:spcPct val="100000"/>
        </a:lnSpc>
        <a:spcBef>
          <a:spcPts val="5900"/>
        </a:spcBef>
        <a:spcAft>
          <a:spcPts val="0"/>
        </a:spcAft>
        <a:buClrTx/>
        <a:buSzPct val="75000"/>
        <a:buFont typeface="Helvetica Neue"/>
        <a:buChar char="•"/>
        <a:tabLst/>
        <a:defRPr b="0" baseline="0" cap="none" i="0" spc="0" strike="noStrike" sz="5000" u="none">
          <a:solidFill>
            <a:srgbClr val="747474"/>
          </a:solidFill>
          <a:uFillTx/>
          <a:latin typeface="Helvetica Neue Light"/>
          <a:ea typeface="Helvetica Neue Light"/>
          <a:cs typeface="Helvetica Neue Light"/>
          <a:sym typeface="Helvetica Neue Light"/>
        </a:defRPr>
      </a:lvl8pPr>
      <a:lvl9pPr marL="5715000" marR="0" indent="-635000" algn="l" defTabSz="825500" rtl="0" latinLnBrk="0">
        <a:lnSpc>
          <a:spcPct val="100000"/>
        </a:lnSpc>
        <a:spcBef>
          <a:spcPts val="5900"/>
        </a:spcBef>
        <a:spcAft>
          <a:spcPts val="0"/>
        </a:spcAft>
        <a:buClrTx/>
        <a:buSzPct val="75000"/>
        <a:buFont typeface="Helvetica Neue"/>
        <a:buChar char="•"/>
        <a:tabLst/>
        <a:defRPr b="0" baseline="0" cap="none" i="0" spc="0" strike="noStrike" sz="5000" u="none">
          <a:solidFill>
            <a:srgbClr val="747474"/>
          </a:solidFill>
          <a:uFillTx/>
          <a:latin typeface="Helvetica Neue Light"/>
          <a:ea typeface="Helvetica Neue Light"/>
          <a:cs typeface="Helvetica Neue Light"/>
          <a:sym typeface="Helvetica Neue Light"/>
        </a:defRPr>
      </a:lvl9pPr>
    </p:bodyStyle>
    <p:otherStyle>
      <a:lvl1pPr marL="0" marR="0" indent="0" algn="r" defTabSz="8255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0" algn="r" defTabSz="8255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0" algn="r" defTabSz="8255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0" algn="r" defTabSz="8255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0" algn="r" defTabSz="8255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0" algn="r" defTabSz="8255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0" algn="r" defTabSz="8255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0" algn="r" defTabSz="8255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0" algn="r" defTabSz="8255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www.youtube.com/watch?v=R8BXubXr5qQ"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6" name="이미지" descr="이미지"/>
          <p:cNvPicPr>
            <a:picLocks noChangeAspect="1"/>
          </p:cNvPicPr>
          <p:nvPr>
            <p:ph type="pic" idx="21"/>
          </p:nvPr>
        </p:nvPicPr>
        <p:blipFill>
          <a:blip r:embed="rId2">
            <a:extLst/>
          </a:blip>
          <a:srcRect l="0" t="11089" r="0" b="11088"/>
          <a:stretch>
            <a:fillRect/>
          </a:stretch>
        </p:blipFill>
        <p:spPr>
          <a:xfrm>
            <a:off x="0" y="0"/>
            <a:ext cx="24384002" cy="10680701"/>
          </a:xfrm>
          <a:prstGeom prst="rect">
            <a:avLst/>
          </a:prstGeom>
        </p:spPr>
      </p:pic>
      <p:sp>
        <p:nvSpPr>
          <p:cNvPr id="137" name="Korean Language Class"/>
          <p:cNvSpPr txBox="1"/>
          <p:nvPr>
            <p:ph type="title"/>
          </p:nvPr>
        </p:nvSpPr>
        <p:spPr>
          <a:xfrm>
            <a:off x="1385361" y="10947400"/>
            <a:ext cx="12114739" cy="2387600"/>
          </a:xfrm>
          <a:prstGeom prst="rect">
            <a:avLst/>
          </a:prstGeom>
        </p:spPr>
        <p:txBody>
          <a:bodyPr/>
          <a:lstStyle/>
          <a:p>
            <a:pPr/>
            <a:r>
              <a:t>Korean Language Class Week 3 - Week 4 </a:t>
            </a:r>
          </a:p>
        </p:txBody>
      </p:sp>
      <p:sp>
        <p:nvSpPr>
          <p:cNvPr id="138" name="백지윤 Jiyun Baek"/>
          <p:cNvSpPr txBox="1"/>
          <p:nvPr>
            <p:ph type="body" sz="quarter" idx="1"/>
          </p:nvPr>
        </p:nvSpPr>
        <p:spPr>
          <a:prstGeom prst="rect">
            <a:avLst/>
          </a:prstGeom>
        </p:spPr>
        <p:txBody>
          <a:bodyPr/>
          <a:lstStyle/>
          <a:p>
            <a:pPr/>
            <a:r>
              <a:t>백지윤 Jiyun Baek</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The pre-final ending -(으)시"/>
          <p:cNvSpPr txBox="1"/>
          <p:nvPr>
            <p:ph type="title"/>
          </p:nvPr>
        </p:nvSpPr>
        <p:spPr>
          <a:prstGeom prst="rect">
            <a:avLst/>
          </a:prstGeom>
        </p:spPr>
        <p:txBody>
          <a:bodyPr/>
          <a:lstStyle/>
          <a:p>
            <a:pPr defTabSz="457200">
              <a:spcBef>
                <a:spcPts val="1200"/>
              </a:spcBef>
              <a:defRPr>
                <a:latin typeface="+mn-lt"/>
                <a:ea typeface="+mn-ea"/>
                <a:cs typeface="+mn-cs"/>
                <a:sym typeface="Helvetica Neue"/>
              </a:defRPr>
            </a:pPr>
            <a:r>
              <a:t>The </a:t>
            </a:r>
            <a:r>
              <a:rPr b="1">
                <a:solidFill>
                  <a:srgbClr val="5E96E5"/>
                </a:solidFill>
              </a:rPr>
              <a:t>past tense marker </a:t>
            </a:r>
            <a:r>
              <a:t>었/았</a:t>
            </a:r>
          </a:p>
        </p:txBody>
      </p:sp>
      <p:sp>
        <p:nvSpPr>
          <p:cNvPr id="168" name="Inflectional element between the stem and final ending…"/>
          <p:cNvSpPr txBox="1"/>
          <p:nvPr>
            <p:ph type="body" idx="1"/>
          </p:nvPr>
        </p:nvSpPr>
        <p:spPr>
          <a:xfrm>
            <a:off x="1066800" y="3124200"/>
            <a:ext cx="22237700" cy="8435738"/>
          </a:xfrm>
          <a:prstGeom prst="rect">
            <a:avLst/>
          </a:prstGeom>
        </p:spPr>
        <p:txBody>
          <a:bodyPr/>
          <a:lstStyle/>
          <a:p>
            <a:pPr marL="891232" indent="-891232" defTabSz="457200">
              <a:spcBef>
                <a:spcPts val="1200"/>
              </a:spcBef>
              <a:buSzPct val="100000"/>
              <a:buFontTx/>
              <a:defRPr>
                <a:latin typeface="+mn-lt"/>
                <a:ea typeface="+mn-ea"/>
                <a:cs typeface="+mn-cs"/>
                <a:sym typeface="Helvetica Neue"/>
              </a:defRPr>
            </a:pPr>
            <a:r>
              <a:t>The past tense marker</a:t>
            </a:r>
            <a:br/>
          </a:p>
          <a:p>
            <a:pPr marL="891232" indent="-891232" defTabSz="457200">
              <a:spcBef>
                <a:spcPts val="1200"/>
              </a:spcBef>
              <a:buSzPct val="100000"/>
              <a:buFontTx/>
              <a:defRPr>
                <a:latin typeface="+mn-lt"/>
                <a:ea typeface="+mn-ea"/>
                <a:cs typeface="+mn-cs"/>
                <a:sym typeface="Helvetica Neue"/>
              </a:defRPr>
            </a:pPr>
            <a:r>
              <a:t>Two different form depending on which </a:t>
            </a:r>
            <a:r>
              <a:rPr b="1">
                <a:solidFill>
                  <a:srgbClr val="AC88DF"/>
                </a:solidFill>
              </a:rPr>
              <a:t>vowel </a:t>
            </a:r>
            <a:r>
              <a:t>it is</a:t>
            </a:r>
            <a:endParaRPr>
              <a:solidFill>
                <a:srgbClr val="000000"/>
              </a:solidFill>
            </a:endParaRPr>
          </a:p>
          <a:p>
            <a:pPr marL="891227" indent="-891227" defTabSz="457200">
              <a:spcBef>
                <a:spcPts val="1200"/>
              </a:spcBef>
              <a:buSzPct val="100000"/>
              <a:buFontTx/>
              <a:buAutoNum type="arabicPeriod" startAt="1"/>
              <a:defRPr>
                <a:latin typeface="+mn-lt"/>
                <a:ea typeface="+mn-ea"/>
                <a:cs typeface="+mn-cs"/>
                <a:sym typeface="Helvetica Neue"/>
              </a:defRPr>
            </a:pPr>
            <a:r>
              <a:t>stems end with </a:t>
            </a:r>
            <a:r>
              <a:rPr b="1">
                <a:solidFill>
                  <a:srgbClr val="9A2BDD"/>
                </a:solidFill>
              </a:rPr>
              <a:t>a bright </a:t>
            </a:r>
            <a:r>
              <a:t>vowel → </a:t>
            </a:r>
            <a:r>
              <a:rPr b="1">
                <a:solidFill>
                  <a:srgbClr val="000000"/>
                </a:solidFill>
              </a:rPr>
              <a:t>았 </a:t>
            </a:r>
            <a:r>
              <a:t>[at] </a:t>
            </a:r>
            <a:br/>
            <a:r>
              <a:t>ex) </a:t>
            </a:r>
            <a:r>
              <a:rPr b="1">
                <a:solidFill>
                  <a:srgbClr val="9A2BDD"/>
                </a:solidFill>
              </a:rPr>
              <a:t>아 </a:t>
            </a:r>
            <a:r>
              <a:t>[a] / </a:t>
            </a:r>
            <a:r>
              <a:rPr b="1">
                <a:solidFill>
                  <a:srgbClr val="9A2BDD"/>
                </a:solidFill>
              </a:rPr>
              <a:t>오 </a:t>
            </a:r>
            <a:r>
              <a:t>[o] → 았 [at]</a:t>
            </a:r>
            <a:endParaRPr>
              <a:solidFill>
                <a:srgbClr val="000000"/>
              </a:solidFill>
            </a:endParaRPr>
          </a:p>
          <a:p>
            <a:pPr marL="891227" indent="-891227" defTabSz="457200">
              <a:spcBef>
                <a:spcPts val="1200"/>
              </a:spcBef>
              <a:buSzPct val="100000"/>
              <a:buFontTx/>
              <a:buAutoNum type="arabicPeriod" startAt="1"/>
              <a:defRPr>
                <a:latin typeface="+mn-lt"/>
                <a:ea typeface="+mn-ea"/>
                <a:cs typeface="+mn-cs"/>
                <a:sym typeface="Helvetica Neue"/>
              </a:defRPr>
            </a:pPr>
            <a:r>
              <a:t>stems end with </a:t>
            </a:r>
            <a:r>
              <a:rPr b="1">
                <a:solidFill>
                  <a:srgbClr val="DBC3FF"/>
                </a:solidFill>
              </a:rPr>
              <a:t>all other </a:t>
            </a:r>
            <a:r>
              <a:t>vowels → </a:t>
            </a:r>
            <a:r>
              <a:rPr b="1">
                <a:solidFill>
                  <a:srgbClr val="000000"/>
                </a:solidFill>
              </a:rPr>
              <a:t>었 </a:t>
            </a:r>
            <a:r>
              <a:t>[eot] </a:t>
            </a:r>
            <a:br/>
            <a:r>
              <a:t>ex) </a:t>
            </a:r>
            <a:r>
              <a:rPr b="1"/>
              <a:t>으 </a:t>
            </a:r>
            <a:r>
              <a:t>[e] / </a:t>
            </a:r>
            <a:r>
              <a:rPr b="1"/>
              <a:t>어 </a:t>
            </a:r>
            <a:r>
              <a:t>[eo] / </a:t>
            </a:r>
            <a:r>
              <a:rPr b="1"/>
              <a:t>이 </a:t>
            </a:r>
            <a:r>
              <a:t>[I] etc → 었 [eot]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The pre-final ending -(으)시"/>
          <p:cNvSpPr txBox="1"/>
          <p:nvPr>
            <p:ph type="title"/>
          </p:nvPr>
        </p:nvSpPr>
        <p:spPr>
          <a:prstGeom prst="rect">
            <a:avLst/>
          </a:prstGeom>
        </p:spPr>
        <p:txBody>
          <a:bodyPr/>
          <a:lstStyle/>
          <a:p>
            <a:pPr defTabSz="457200">
              <a:spcBef>
                <a:spcPts val="1200"/>
              </a:spcBef>
              <a:defRPr>
                <a:latin typeface="+mn-lt"/>
                <a:ea typeface="+mn-ea"/>
                <a:cs typeface="+mn-cs"/>
                <a:sym typeface="Helvetica Neue"/>
              </a:defRPr>
            </a:pPr>
            <a:r>
              <a:t>The </a:t>
            </a:r>
            <a:r>
              <a:rPr b="1">
                <a:solidFill>
                  <a:srgbClr val="5E96E5"/>
                </a:solidFill>
              </a:rPr>
              <a:t>past tense marker </a:t>
            </a:r>
            <a:r>
              <a:t>었/았</a:t>
            </a:r>
          </a:p>
        </p:txBody>
      </p:sp>
      <p:sp>
        <p:nvSpPr>
          <p:cNvPr id="171" name="Inflectional element between the stem and final ending…"/>
          <p:cNvSpPr txBox="1"/>
          <p:nvPr>
            <p:ph type="body" idx="1"/>
          </p:nvPr>
        </p:nvSpPr>
        <p:spPr>
          <a:xfrm>
            <a:off x="1066800" y="3124200"/>
            <a:ext cx="22237700" cy="8435738"/>
          </a:xfrm>
          <a:prstGeom prst="rect">
            <a:avLst/>
          </a:prstGeom>
        </p:spPr>
        <p:txBody>
          <a:bodyPr/>
          <a:lstStyle/>
          <a:p>
            <a:pPr marL="668423" indent="-668423" defTabSz="457200">
              <a:spcBef>
                <a:spcPts val="1200"/>
              </a:spcBef>
              <a:buSzPct val="100000"/>
              <a:buFontTx/>
              <a:defRPr b="1">
                <a:solidFill>
                  <a:srgbClr val="424242"/>
                </a:solidFill>
                <a:latin typeface="+mn-lt"/>
                <a:ea typeface="+mn-ea"/>
                <a:cs typeface="+mn-cs"/>
                <a:sym typeface="Helvetica Neue"/>
              </a:defRPr>
            </a:pPr>
            <a:r>
              <a:t>가 </a:t>
            </a:r>
            <a:r>
              <a:rPr b="0">
                <a:solidFill>
                  <a:srgbClr val="CBCBCB"/>
                </a:solidFill>
              </a:rPr>
              <a:t>[ga] </a:t>
            </a:r>
            <a:r>
              <a:rPr b="0" sz="3000">
                <a:solidFill>
                  <a:srgbClr val="747474"/>
                </a:solidFill>
              </a:rPr>
              <a:t>stem of verb</a:t>
            </a:r>
            <a:r>
              <a:rPr b="0">
                <a:solidFill>
                  <a:srgbClr val="747474"/>
                </a:solidFill>
              </a:rPr>
              <a:t> + </a:t>
            </a:r>
            <a:r>
              <a:rPr>
                <a:solidFill>
                  <a:srgbClr val="5E96E5"/>
                </a:solidFill>
              </a:rPr>
              <a:t>았 </a:t>
            </a:r>
            <a:r>
              <a:rPr b="0">
                <a:solidFill>
                  <a:srgbClr val="CBCBCB"/>
                </a:solidFill>
              </a:rPr>
              <a:t>[at] </a:t>
            </a:r>
            <a:r>
              <a:rPr b="0" sz="3000">
                <a:solidFill>
                  <a:srgbClr val="747474"/>
                </a:solidFill>
              </a:rPr>
              <a:t>past tense marker</a:t>
            </a:r>
            <a:r>
              <a:rPr b="0">
                <a:solidFill>
                  <a:srgbClr val="747474"/>
                </a:solidFill>
              </a:rPr>
              <a:t> + </a:t>
            </a:r>
            <a:r>
              <a:rPr>
                <a:solidFill>
                  <a:srgbClr val="F3995F"/>
                </a:solidFill>
              </a:rPr>
              <a:t>어요 </a:t>
            </a:r>
            <a:r>
              <a:rPr b="0">
                <a:solidFill>
                  <a:srgbClr val="CBCBCB"/>
                </a:solidFill>
              </a:rPr>
              <a:t>[eo yo]</a:t>
            </a:r>
            <a:r>
              <a:rPr b="0" sz="3000">
                <a:solidFill>
                  <a:srgbClr val="CBCBCB"/>
                </a:solidFill>
              </a:rPr>
              <a:t> </a:t>
            </a:r>
            <a:r>
              <a:rPr b="0" sz="3000">
                <a:solidFill>
                  <a:srgbClr val="747474"/>
                </a:solidFill>
              </a:rPr>
              <a:t>speech level ending </a:t>
            </a:r>
            <a:br>
              <a:rPr b="0" sz="3000">
                <a:solidFill>
                  <a:srgbClr val="747474"/>
                </a:solidFill>
              </a:rPr>
            </a:br>
            <a:r>
              <a:t>가 </a:t>
            </a:r>
            <a:r>
              <a:rPr b="0">
                <a:solidFill>
                  <a:srgbClr val="CBCBCB"/>
                </a:solidFill>
              </a:rPr>
              <a:t>[ga] </a:t>
            </a:r>
            <a:r>
              <a:rPr b="0" sz="3000">
                <a:solidFill>
                  <a:srgbClr val="747474"/>
                </a:solidFill>
              </a:rPr>
              <a:t>stem of verb</a:t>
            </a:r>
            <a:r>
              <a:rPr b="0">
                <a:solidFill>
                  <a:srgbClr val="747474"/>
                </a:solidFill>
              </a:rPr>
              <a:t> + </a:t>
            </a:r>
            <a:r>
              <a:rPr>
                <a:solidFill>
                  <a:srgbClr val="5E96E5"/>
                </a:solidFill>
              </a:rPr>
              <a:t>았 </a:t>
            </a:r>
            <a:r>
              <a:rPr b="0">
                <a:solidFill>
                  <a:srgbClr val="CBCBCB"/>
                </a:solidFill>
              </a:rPr>
              <a:t>[at] </a:t>
            </a:r>
            <a:r>
              <a:rPr b="0" sz="3000">
                <a:solidFill>
                  <a:srgbClr val="747474"/>
                </a:solidFill>
              </a:rPr>
              <a:t>past tense marker</a:t>
            </a:r>
            <a:r>
              <a:rPr b="0">
                <a:solidFill>
                  <a:srgbClr val="747474"/>
                </a:solidFill>
              </a:rPr>
              <a:t> = </a:t>
            </a:r>
            <a:r>
              <a:rPr>
                <a:solidFill>
                  <a:srgbClr val="5E96E5"/>
                </a:solidFill>
              </a:rPr>
              <a:t>갔</a:t>
            </a:r>
            <a:r>
              <a:rPr>
                <a:solidFill>
                  <a:srgbClr val="F3995F"/>
                </a:solidFill>
              </a:rPr>
              <a:t>어요 </a:t>
            </a:r>
            <a:r>
              <a:rPr b="0">
                <a:solidFill>
                  <a:srgbClr val="CBCBCB"/>
                </a:solidFill>
              </a:rPr>
              <a:t>[ga sseo yo]</a:t>
            </a:r>
            <a:endParaRPr>
              <a:solidFill>
                <a:srgbClr val="CBCBCB"/>
              </a:solidFill>
            </a:endParaRPr>
          </a:p>
          <a:p>
            <a:pPr marL="0" indent="0" defTabSz="457200">
              <a:spcBef>
                <a:spcPts val="1200"/>
              </a:spcBef>
              <a:buSzTx/>
              <a:buNone/>
              <a:defRPr>
                <a:solidFill>
                  <a:srgbClr val="CBCBCB"/>
                </a:solidFill>
                <a:latin typeface="+mn-lt"/>
                <a:ea typeface="+mn-ea"/>
                <a:cs typeface="+mn-cs"/>
                <a:sym typeface="Helvetica Neue"/>
              </a:defRPr>
            </a:pPr>
          </a:p>
          <a:p>
            <a:pPr marL="668423" indent="-668423" defTabSz="457200">
              <a:spcBef>
                <a:spcPts val="1200"/>
              </a:spcBef>
              <a:buSzPct val="100000"/>
              <a:buFontTx/>
              <a:defRPr>
                <a:latin typeface="+mn-lt"/>
                <a:ea typeface="+mn-ea"/>
                <a:cs typeface="+mn-cs"/>
                <a:sym typeface="Helvetica Neue"/>
              </a:defRPr>
            </a:pPr>
            <a:r>
              <a:t>Something did happen in the past + the condition of an action or event completed</a:t>
            </a:r>
          </a:p>
          <a:p>
            <a:pPr marL="668423" indent="-668423" defTabSz="457200">
              <a:spcBef>
                <a:spcPts val="1200"/>
              </a:spcBef>
              <a:buSzPct val="100000"/>
              <a:buFontTx/>
              <a:defRPr>
                <a:solidFill>
                  <a:srgbClr val="000000"/>
                </a:solidFill>
                <a:latin typeface="Times Roman"/>
                <a:ea typeface="Times Roman"/>
                <a:cs typeface="Times Roman"/>
                <a:sym typeface="Times Roman"/>
              </a:defRPr>
            </a:pPr>
          </a:p>
          <a:p>
            <a:pPr marL="668423" indent="-668423" defTabSz="457200">
              <a:spcBef>
                <a:spcPts val="1200"/>
              </a:spcBef>
              <a:buSzPct val="100000"/>
              <a:buFontTx/>
              <a:defRPr b="1">
                <a:solidFill>
                  <a:srgbClr val="424242"/>
                </a:solidFill>
                <a:latin typeface="+mn-lt"/>
                <a:ea typeface="+mn-ea"/>
                <a:cs typeface="+mn-cs"/>
                <a:sym typeface="Helvetica Neue"/>
              </a:defRPr>
            </a:pPr>
            <a:r>
              <a:t>집에 왔어요 </a:t>
            </a:r>
            <a:r>
              <a:rPr b="0">
                <a:solidFill>
                  <a:srgbClr val="ACACAC"/>
                </a:solidFill>
              </a:rPr>
              <a:t>[ji ba wa sseo yo]</a:t>
            </a:r>
            <a:br>
              <a:rPr b="0">
                <a:solidFill>
                  <a:srgbClr val="ACACAC"/>
                </a:solidFill>
              </a:rPr>
            </a:br>
            <a:r>
              <a:rPr b="0">
                <a:solidFill>
                  <a:srgbClr val="747474"/>
                </a:solidFill>
              </a:rPr>
              <a:t>came home + I am home now (as a result of the complete action of coming</a:t>
            </a:r>
            <a:r>
              <a:rPr b="0">
                <a:solidFill>
                  <a:srgbClr val="000000"/>
                </a:solidFill>
              </a:rPr>
              <a:t> </a:t>
            </a:r>
            <a:r>
              <a:rPr b="0">
                <a:solidFill>
                  <a:srgbClr val="747474"/>
                </a:solidFill>
              </a:rPr>
              <a:t>home)</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The pre-final ending -(으)시"/>
          <p:cNvSpPr txBox="1"/>
          <p:nvPr>
            <p:ph type="title"/>
          </p:nvPr>
        </p:nvSpPr>
        <p:spPr>
          <a:prstGeom prst="rect">
            <a:avLst/>
          </a:prstGeom>
        </p:spPr>
        <p:txBody>
          <a:bodyPr/>
          <a:lstStyle/>
          <a:p>
            <a:pPr defTabSz="457200">
              <a:spcBef>
                <a:spcPts val="1200"/>
              </a:spcBef>
              <a:defRPr>
                <a:latin typeface="+mn-lt"/>
                <a:ea typeface="+mn-ea"/>
                <a:cs typeface="+mn-cs"/>
                <a:sym typeface="Helvetica Neue"/>
              </a:defRPr>
            </a:pPr>
            <a:r>
              <a:t>The </a:t>
            </a:r>
            <a:r>
              <a:rPr b="1">
                <a:solidFill>
                  <a:srgbClr val="9A2BDD"/>
                </a:solidFill>
              </a:rPr>
              <a:t>Double Past Tense Marker </a:t>
            </a:r>
            <a:r>
              <a:rPr b="1"/>
              <a:t>었/았었</a:t>
            </a:r>
          </a:p>
        </p:txBody>
      </p:sp>
      <p:sp>
        <p:nvSpPr>
          <p:cNvPr id="174" name="Inflectional element between the stem and final ending…"/>
          <p:cNvSpPr txBox="1"/>
          <p:nvPr>
            <p:ph type="body" idx="1"/>
          </p:nvPr>
        </p:nvSpPr>
        <p:spPr>
          <a:xfrm>
            <a:off x="1066800" y="3124200"/>
            <a:ext cx="22237700" cy="8435738"/>
          </a:xfrm>
          <a:prstGeom prst="rect">
            <a:avLst/>
          </a:prstGeom>
        </p:spPr>
        <p:txBody>
          <a:bodyPr/>
          <a:lstStyle/>
          <a:p>
            <a:pPr marL="891232" indent="-891232" defTabSz="457200">
              <a:spcBef>
                <a:spcPts val="1200"/>
              </a:spcBef>
              <a:buSzPct val="100000"/>
              <a:buFontTx/>
            </a:pPr>
            <a:r>
              <a:t>The </a:t>
            </a:r>
            <a:r>
              <a:rPr b="1">
                <a:latin typeface="+mn-lt"/>
                <a:ea typeface="+mn-ea"/>
                <a:cs typeface="+mn-cs"/>
                <a:sym typeface="Helvetica Neue"/>
              </a:rPr>
              <a:t>double </a:t>
            </a:r>
            <a:r>
              <a:t>past tense marker</a:t>
            </a:r>
            <a:br/>
          </a:p>
          <a:p>
            <a:pPr marL="891232" indent="-891232" defTabSz="457200">
              <a:spcBef>
                <a:spcPts val="1200"/>
              </a:spcBef>
              <a:buSzPct val="100000"/>
              <a:buFontTx/>
            </a:pPr>
            <a:r>
              <a:t>Used to do (but no longer now)</a:t>
            </a:r>
            <a:br/>
            <a:endParaRPr>
              <a:solidFill>
                <a:srgbClr val="000000"/>
              </a:solidFill>
            </a:endParaRPr>
          </a:p>
          <a:p>
            <a:pPr marL="891232" indent="-891232" defTabSz="457200">
              <a:spcBef>
                <a:spcPts val="1200"/>
              </a:spcBef>
              <a:buSzPct val="100000"/>
              <a:buFontTx/>
            </a:pPr>
            <a:r>
              <a:t>Adding </a:t>
            </a:r>
            <a:r>
              <a:rPr b="1">
                <a:solidFill>
                  <a:srgbClr val="000000"/>
                </a:solidFill>
                <a:latin typeface="+mn-lt"/>
                <a:ea typeface="+mn-ea"/>
                <a:cs typeface="+mn-cs"/>
                <a:sym typeface="Helvetica Neue"/>
              </a:rPr>
              <a:t>었</a:t>
            </a:r>
            <a:r>
              <a:rPr>
                <a:solidFill>
                  <a:srgbClr val="000000"/>
                </a:solidFill>
              </a:rPr>
              <a:t> </a:t>
            </a:r>
            <a:r>
              <a:t>after the </a:t>
            </a:r>
            <a:r>
              <a:rPr b="1">
                <a:solidFill>
                  <a:srgbClr val="AC88DF"/>
                </a:solidFill>
                <a:latin typeface="+mn-lt"/>
                <a:ea typeface="+mn-ea"/>
                <a:cs typeface="+mn-cs"/>
                <a:sym typeface="Helvetica Neue"/>
              </a:rPr>
              <a:t>Past Tense Marker</a:t>
            </a:r>
            <a:br>
              <a:rPr b="1">
                <a:solidFill>
                  <a:srgbClr val="AC88DF"/>
                </a:solidFill>
                <a:latin typeface="+mn-lt"/>
                <a:ea typeface="+mn-ea"/>
                <a:cs typeface="+mn-cs"/>
                <a:sym typeface="Helvetica Neue"/>
              </a:rPr>
            </a:br>
            <a:r>
              <a:t>ex) </a:t>
            </a:r>
            <a:r>
              <a:rPr b="1">
                <a:latin typeface="+mn-lt"/>
                <a:ea typeface="+mn-ea"/>
                <a:cs typeface="+mn-cs"/>
                <a:sym typeface="Helvetica Neue"/>
              </a:rPr>
              <a:t>었</a:t>
            </a:r>
            <a:r>
              <a:t>었 [eoteot]</a:t>
            </a:r>
            <a:br/>
            <a:r>
              <a:rPr b="1">
                <a:latin typeface="+mn-lt"/>
                <a:ea typeface="+mn-ea"/>
                <a:cs typeface="+mn-cs"/>
                <a:sym typeface="Helvetica Neue"/>
              </a:rPr>
              <a:t>았</a:t>
            </a:r>
            <a:r>
              <a:t>었 [atet]</a:t>
            </a:r>
          </a:p>
        </p:txBody>
      </p:sp>
      <p:pic>
        <p:nvPicPr>
          <p:cNvPr id="175" name="스크린샷 2024-03-26 오후 5.29.27.png" descr="스크린샷 2024-03-26 오후 5.29.27.png"/>
          <p:cNvPicPr>
            <a:picLocks noChangeAspect="1"/>
          </p:cNvPicPr>
          <p:nvPr/>
        </p:nvPicPr>
        <p:blipFill>
          <a:blip r:embed="rId2">
            <a:extLst/>
          </a:blip>
          <a:stretch>
            <a:fillRect/>
          </a:stretch>
        </p:blipFill>
        <p:spPr>
          <a:xfrm>
            <a:off x="7493042" y="7943414"/>
            <a:ext cx="16298306" cy="5035596"/>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The pre-final ending -(으)시"/>
          <p:cNvSpPr txBox="1"/>
          <p:nvPr>
            <p:ph type="title"/>
          </p:nvPr>
        </p:nvSpPr>
        <p:spPr>
          <a:prstGeom prst="rect">
            <a:avLst/>
          </a:prstGeom>
        </p:spPr>
        <p:txBody>
          <a:bodyPr/>
          <a:lstStyle/>
          <a:p>
            <a:pPr defTabSz="457200">
              <a:spcBef>
                <a:spcPts val="1200"/>
              </a:spcBef>
              <a:defRPr sz="5700">
                <a:latin typeface="+mn-lt"/>
                <a:ea typeface="+mn-ea"/>
                <a:cs typeface="+mn-cs"/>
                <a:sym typeface="Helvetica Neue"/>
              </a:defRPr>
            </a:pPr>
            <a:r>
              <a:t>The </a:t>
            </a:r>
            <a:r>
              <a:rPr b="1">
                <a:solidFill>
                  <a:srgbClr val="9437FF"/>
                </a:solidFill>
              </a:rPr>
              <a:t>Double Past Tense Marker</a:t>
            </a:r>
            <a:r>
              <a:rPr b="1"/>
              <a:t> 었/았었</a:t>
            </a:r>
          </a:p>
        </p:txBody>
      </p:sp>
      <p:sp>
        <p:nvSpPr>
          <p:cNvPr id="178" name="Inflectional element between the stem and final ending…"/>
          <p:cNvSpPr txBox="1"/>
          <p:nvPr>
            <p:ph type="body" idx="1"/>
          </p:nvPr>
        </p:nvSpPr>
        <p:spPr>
          <a:xfrm>
            <a:off x="1073148" y="3098980"/>
            <a:ext cx="23357742" cy="9127995"/>
          </a:xfrm>
          <a:prstGeom prst="rect">
            <a:avLst/>
          </a:prstGeom>
        </p:spPr>
        <p:txBody>
          <a:bodyPr/>
          <a:lstStyle/>
          <a:p>
            <a:pPr marL="668423" indent="-668423" defTabSz="457200">
              <a:spcBef>
                <a:spcPts val="1200"/>
              </a:spcBef>
              <a:buSzPct val="100000"/>
              <a:buFontTx/>
              <a:defRPr b="1">
                <a:solidFill>
                  <a:srgbClr val="424242"/>
                </a:solidFill>
                <a:latin typeface="+mn-lt"/>
                <a:ea typeface="+mn-ea"/>
                <a:cs typeface="+mn-cs"/>
                <a:sym typeface="Helvetica Neue"/>
              </a:defRPr>
            </a:pPr>
            <a:r>
              <a:t>가 </a:t>
            </a:r>
            <a:r>
              <a:rPr b="0">
                <a:solidFill>
                  <a:srgbClr val="CBCBCB"/>
                </a:solidFill>
              </a:rPr>
              <a:t>[ga] </a:t>
            </a:r>
            <a:r>
              <a:rPr b="0" sz="4000">
                <a:solidFill>
                  <a:srgbClr val="747474"/>
                </a:solidFill>
              </a:rPr>
              <a:t>stem of verb</a:t>
            </a:r>
            <a:r>
              <a:rPr b="0">
                <a:solidFill>
                  <a:srgbClr val="747474"/>
                </a:solidFill>
              </a:rPr>
              <a:t> + </a:t>
            </a:r>
            <a:r>
              <a:rPr>
                <a:solidFill>
                  <a:srgbClr val="5E96E5"/>
                </a:solidFill>
              </a:rPr>
              <a:t>았 </a:t>
            </a:r>
            <a:r>
              <a:rPr b="0">
                <a:solidFill>
                  <a:srgbClr val="CBCBCB"/>
                </a:solidFill>
              </a:rPr>
              <a:t>[at] </a:t>
            </a:r>
            <a:r>
              <a:rPr b="0" sz="4000">
                <a:solidFill>
                  <a:srgbClr val="747474"/>
                </a:solidFill>
              </a:rPr>
              <a:t>past tense marker </a:t>
            </a:r>
            <a:r>
              <a:rPr b="0" sz="4000">
                <a:solidFill>
                  <a:srgbClr val="919191"/>
                </a:solidFill>
              </a:rPr>
              <a:t> </a:t>
            </a:r>
            <a:r>
              <a:rPr b="0">
                <a:solidFill>
                  <a:srgbClr val="747474"/>
                </a:solidFill>
                <a:latin typeface="Helvetica Neue Light"/>
                <a:ea typeface="Helvetica Neue Light"/>
                <a:cs typeface="Helvetica Neue Light"/>
                <a:sym typeface="Helvetica Neue Light"/>
              </a:rPr>
              <a:t>+ </a:t>
            </a:r>
            <a:r>
              <a:rPr>
                <a:solidFill>
                  <a:srgbClr val="9A2BDD"/>
                </a:solidFill>
              </a:rPr>
              <a:t>었 </a:t>
            </a:r>
            <a:r>
              <a:rPr b="0">
                <a:solidFill>
                  <a:srgbClr val="CBCBCB"/>
                </a:solidFill>
              </a:rPr>
              <a:t>[eot] </a:t>
            </a:r>
            <a:r>
              <a:rPr b="0" sz="4000">
                <a:solidFill>
                  <a:srgbClr val="747474"/>
                </a:solidFill>
              </a:rPr>
              <a:t>double past tense marker</a:t>
            </a:r>
            <a:r>
              <a:rPr b="0">
                <a:solidFill>
                  <a:srgbClr val="747474"/>
                </a:solidFill>
                <a:latin typeface="Helvetica Neue Light"/>
                <a:ea typeface="Helvetica Neue Light"/>
                <a:cs typeface="Helvetica Neue Light"/>
                <a:sym typeface="Helvetica Neue Light"/>
              </a:rPr>
              <a:t> +</a:t>
            </a:r>
            <a:r>
              <a:rPr b="0">
                <a:solidFill>
                  <a:srgbClr val="747474"/>
                </a:solidFill>
              </a:rPr>
              <a:t> </a:t>
            </a:r>
            <a:r>
              <a:rPr>
                <a:solidFill>
                  <a:srgbClr val="F3995F"/>
                </a:solidFill>
              </a:rPr>
              <a:t>어요 </a:t>
            </a:r>
            <a:r>
              <a:rPr b="0">
                <a:solidFill>
                  <a:srgbClr val="CBCBCB"/>
                </a:solidFill>
              </a:rPr>
              <a:t>[eo yo] </a:t>
            </a:r>
            <a:r>
              <a:rPr b="0" sz="4000">
                <a:solidFill>
                  <a:srgbClr val="747474"/>
                </a:solidFill>
              </a:rPr>
              <a:t>speech level ending</a:t>
            </a:r>
            <a:r>
              <a:rPr b="0">
                <a:solidFill>
                  <a:srgbClr val="747474"/>
                </a:solidFill>
              </a:rPr>
              <a:t> = </a:t>
            </a:r>
            <a:r>
              <a:rPr>
                <a:solidFill>
                  <a:srgbClr val="5E96E5"/>
                </a:solidFill>
              </a:rPr>
              <a:t>갔</a:t>
            </a:r>
            <a:r>
              <a:rPr>
                <a:solidFill>
                  <a:srgbClr val="9A2BDD"/>
                </a:solidFill>
              </a:rPr>
              <a:t>었</a:t>
            </a:r>
            <a:r>
              <a:rPr>
                <a:solidFill>
                  <a:srgbClr val="F3995F"/>
                </a:solidFill>
              </a:rPr>
              <a:t>어요 </a:t>
            </a:r>
            <a:r>
              <a:rPr b="0">
                <a:solidFill>
                  <a:srgbClr val="CBCBCB"/>
                </a:solidFill>
              </a:rPr>
              <a:t>[ga sseo sseo yo]</a:t>
            </a:r>
            <a:endParaRPr>
              <a:solidFill>
                <a:srgbClr val="000000"/>
              </a:solidFill>
            </a:endParaRPr>
          </a:p>
          <a:p>
            <a:pPr marL="668423" indent="-668423" defTabSz="457200">
              <a:spcBef>
                <a:spcPts val="1200"/>
              </a:spcBef>
              <a:buSzPct val="100000"/>
              <a:buFontTx/>
              <a:defRPr b="1">
                <a:solidFill>
                  <a:srgbClr val="424242"/>
                </a:solidFill>
                <a:latin typeface="+mn-lt"/>
                <a:ea typeface="+mn-ea"/>
                <a:cs typeface="+mn-cs"/>
                <a:sym typeface="Helvetica Neue"/>
              </a:defRPr>
            </a:pPr>
            <a:r>
              <a:t>오 </a:t>
            </a:r>
            <a:r>
              <a:rPr b="0">
                <a:solidFill>
                  <a:srgbClr val="CBCBCB"/>
                </a:solidFill>
              </a:rPr>
              <a:t>[o] </a:t>
            </a:r>
            <a:r>
              <a:rPr b="0" sz="4000">
                <a:solidFill>
                  <a:srgbClr val="747474"/>
                </a:solidFill>
              </a:rPr>
              <a:t>stem of verb</a:t>
            </a:r>
            <a:r>
              <a:rPr b="0">
                <a:solidFill>
                  <a:srgbClr val="747474"/>
                </a:solidFill>
              </a:rPr>
              <a:t> + </a:t>
            </a:r>
            <a:r>
              <a:rPr>
                <a:solidFill>
                  <a:srgbClr val="5E96E5"/>
                </a:solidFill>
              </a:rPr>
              <a:t>았 </a:t>
            </a:r>
            <a:r>
              <a:rPr b="0">
                <a:solidFill>
                  <a:srgbClr val="CBCBCB"/>
                </a:solidFill>
              </a:rPr>
              <a:t>[at] </a:t>
            </a:r>
            <a:r>
              <a:rPr b="0" sz="4000">
                <a:solidFill>
                  <a:srgbClr val="747474"/>
                </a:solidFill>
              </a:rPr>
              <a:t>past tense marker</a:t>
            </a:r>
            <a:r>
              <a:rPr b="0">
                <a:solidFill>
                  <a:srgbClr val="747474"/>
                </a:solidFill>
              </a:rPr>
              <a:t> </a:t>
            </a:r>
            <a:r>
              <a:rPr b="0">
                <a:solidFill>
                  <a:srgbClr val="747474"/>
                </a:solidFill>
                <a:latin typeface="Helvetica Neue Light"/>
                <a:ea typeface="Helvetica Neue Light"/>
                <a:cs typeface="Helvetica Neue Light"/>
                <a:sym typeface="Helvetica Neue Light"/>
              </a:rPr>
              <a:t>+ </a:t>
            </a:r>
            <a:r>
              <a:rPr>
                <a:solidFill>
                  <a:srgbClr val="9A2BDD"/>
                </a:solidFill>
              </a:rPr>
              <a:t>었 </a:t>
            </a:r>
            <a:r>
              <a:rPr b="0">
                <a:solidFill>
                  <a:srgbClr val="CBCBCB"/>
                </a:solidFill>
              </a:rPr>
              <a:t>[eot] </a:t>
            </a:r>
            <a:r>
              <a:rPr b="0" sz="4000">
                <a:solidFill>
                  <a:srgbClr val="747474"/>
                </a:solidFill>
              </a:rPr>
              <a:t>double past tense marker </a:t>
            </a:r>
            <a:r>
              <a:rPr b="0">
                <a:solidFill>
                  <a:srgbClr val="747474"/>
                </a:solidFill>
              </a:rPr>
              <a:t>+ </a:t>
            </a:r>
            <a:r>
              <a:rPr>
                <a:solidFill>
                  <a:srgbClr val="F3995F"/>
                </a:solidFill>
              </a:rPr>
              <a:t>어요 </a:t>
            </a:r>
            <a:br>
              <a:rPr>
                <a:solidFill>
                  <a:srgbClr val="F3995F"/>
                </a:solidFill>
              </a:rPr>
            </a:br>
            <a:r>
              <a:rPr b="0">
                <a:solidFill>
                  <a:srgbClr val="CBCBCB"/>
                </a:solidFill>
              </a:rPr>
              <a:t>[eo yo] </a:t>
            </a:r>
            <a:r>
              <a:rPr b="0" sz="4000">
                <a:solidFill>
                  <a:srgbClr val="747474"/>
                </a:solidFill>
              </a:rPr>
              <a:t>speech level ending </a:t>
            </a:r>
            <a:r>
              <a:rPr b="0">
                <a:solidFill>
                  <a:srgbClr val="747474"/>
                </a:solidFill>
              </a:rPr>
              <a:t>= </a:t>
            </a:r>
            <a:r>
              <a:rPr>
                <a:solidFill>
                  <a:srgbClr val="5E96E5"/>
                </a:solidFill>
              </a:rPr>
              <a:t>왔</a:t>
            </a:r>
            <a:r>
              <a:rPr>
                <a:solidFill>
                  <a:srgbClr val="9A2BDD"/>
                </a:solidFill>
              </a:rPr>
              <a:t>었</a:t>
            </a:r>
            <a:r>
              <a:rPr>
                <a:solidFill>
                  <a:srgbClr val="F3995F"/>
                </a:solidFill>
              </a:rPr>
              <a:t>어요 </a:t>
            </a:r>
            <a:r>
              <a:rPr b="0">
                <a:solidFill>
                  <a:srgbClr val="CBCBCB"/>
                </a:solidFill>
              </a:rPr>
              <a:t>[wa sseo yo]</a:t>
            </a:r>
            <a:endParaRPr>
              <a:solidFill>
                <a:srgbClr val="000000"/>
              </a:solidFill>
            </a:endParaRPr>
          </a:p>
          <a:p>
            <a:pPr marL="668423" indent="-668423" defTabSz="457200">
              <a:spcBef>
                <a:spcPts val="1200"/>
              </a:spcBef>
              <a:buSzPct val="100000"/>
              <a:buFontTx/>
              <a:defRPr b="1">
                <a:solidFill>
                  <a:srgbClr val="424242"/>
                </a:solidFill>
                <a:latin typeface="+mn-lt"/>
                <a:ea typeface="+mn-ea"/>
                <a:cs typeface="+mn-cs"/>
                <a:sym typeface="Helvetica Neue"/>
              </a:defRPr>
            </a:pPr>
            <a:r>
              <a:t>가르치 </a:t>
            </a:r>
            <a:r>
              <a:rPr b="0">
                <a:solidFill>
                  <a:srgbClr val="CBCBCB"/>
                </a:solidFill>
              </a:rPr>
              <a:t>[ga reu] </a:t>
            </a:r>
            <a:r>
              <a:rPr b="0" sz="4000">
                <a:solidFill>
                  <a:srgbClr val="747474"/>
                </a:solidFill>
              </a:rPr>
              <a:t>stem of verb</a:t>
            </a:r>
            <a:r>
              <a:rPr b="0">
                <a:solidFill>
                  <a:srgbClr val="747474"/>
                </a:solidFill>
              </a:rPr>
              <a:t> + </a:t>
            </a:r>
            <a:r>
              <a:rPr>
                <a:solidFill>
                  <a:srgbClr val="5E96E5"/>
                </a:solidFill>
              </a:rPr>
              <a:t>었 </a:t>
            </a:r>
            <a:r>
              <a:rPr b="0">
                <a:solidFill>
                  <a:srgbClr val="CBCBCB"/>
                </a:solidFill>
              </a:rPr>
              <a:t>[eot] </a:t>
            </a:r>
            <a:r>
              <a:rPr b="0" sz="4000">
                <a:solidFill>
                  <a:srgbClr val="747474"/>
                </a:solidFill>
              </a:rPr>
              <a:t>past tense marker</a:t>
            </a:r>
            <a:r>
              <a:rPr b="0">
                <a:solidFill>
                  <a:srgbClr val="747474"/>
                </a:solidFill>
              </a:rPr>
              <a:t> + </a:t>
            </a:r>
            <a:r>
              <a:rPr>
                <a:solidFill>
                  <a:srgbClr val="9A2BDD"/>
                </a:solidFill>
              </a:rPr>
              <a:t>었 </a:t>
            </a:r>
            <a:r>
              <a:rPr b="0">
                <a:solidFill>
                  <a:srgbClr val="CBCBCB"/>
                </a:solidFill>
              </a:rPr>
              <a:t>[eot] </a:t>
            </a:r>
            <a:r>
              <a:rPr b="0" sz="4000">
                <a:solidFill>
                  <a:srgbClr val="747474"/>
                </a:solidFill>
              </a:rPr>
              <a:t>double past tense marker</a:t>
            </a:r>
            <a:r>
              <a:rPr b="0">
                <a:solidFill>
                  <a:srgbClr val="747474"/>
                </a:solidFill>
              </a:rPr>
              <a:t> + </a:t>
            </a:r>
            <a:r>
              <a:rPr>
                <a:solidFill>
                  <a:srgbClr val="F3995F"/>
                </a:solidFill>
              </a:rPr>
              <a:t>어요 </a:t>
            </a:r>
            <a:r>
              <a:rPr b="0">
                <a:solidFill>
                  <a:srgbClr val="CBCBCB"/>
                </a:solidFill>
              </a:rPr>
              <a:t>[eo yo] </a:t>
            </a:r>
            <a:r>
              <a:rPr b="0" sz="4000">
                <a:solidFill>
                  <a:srgbClr val="747474"/>
                </a:solidFill>
              </a:rPr>
              <a:t>speech level ending</a:t>
            </a:r>
            <a:r>
              <a:rPr b="0">
                <a:solidFill>
                  <a:srgbClr val="747474"/>
                </a:solidFill>
              </a:rPr>
              <a:t> = </a:t>
            </a:r>
            <a:r>
              <a:t>가르</a:t>
            </a:r>
            <a:r>
              <a:rPr>
                <a:solidFill>
                  <a:srgbClr val="5E96E5"/>
                </a:solidFill>
              </a:rPr>
              <a:t>쳤</a:t>
            </a:r>
            <a:r>
              <a:rPr>
                <a:solidFill>
                  <a:srgbClr val="9A2BDD"/>
                </a:solidFill>
              </a:rPr>
              <a:t>었</a:t>
            </a:r>
            <a:r>
              <a:rPr>
                <a:solidFill>
                  <a:srgbClr val="F3995F"/>
                </a:solidFill>
              </a:rPr>
              <a:t>어요 </a:t>
            </a:r>
            <a:r>
              <a:rPr b="0">
                <a:solidFill>
                  <a:srgbClr val="CBCBCB"/>
                </a:solidFill>
              </a:rPr>
              <a:t>[ga red chyeo sseo sseo yo]</a:t>
            </a:r>
            <a:endParaRPr>
              <a:solidFill>
                <a:srgbClr val="CBCBCB"/>
              </a:solidFill>
            </a:endParaRPr>
          </a:p>
          <a:p>
            <a:pPr marL="712986" indent="-712986" defTabSz="457200">
              <a:spcBef>
                <a:spcPts val="1200"/>
              </a:spcBef>
              <a:buSzPct val="100000"/>
              <a:buFontTx/>
              <a:defRPr b="1">
                <a:solidFill>
                  <a:srgbClr val="424242"/>
                </a:solidFill>
                <a:latin typeface="+mn-lt"/>
                <a:ea typeface="+mn-ea"/>
                <a:cs typeface="+mn-cs"/>
                <a:sym typeface="Helvetica Neue"/>
              </a:defRPr>
            </a:pPr>
            <a:r>
              <a:t>있 </a:t>
            </a:r>
            <a:r>
              <a:rPr b="0">
                <a:solidFill>
                  <a:srgbClr val="CBCBCB"/>
                </a:solidFill>
              </a:rPr>
              <a:t>[it] </a:t>
            </a:r>
            <a:r>
              <a:rPr b="0" sz="4000">
                <a:solidFill>
                  <a:srgbClr val="747474"/>
                </a:solidFill>
              </a:rPr>
              <a:t>stem of verb</a:t>
            </a:r>
            <a:r>
              <a:rPr b="0">
                <a:solidFill>
                  <a:srgbClr val="747474"/>
                </a:solidFill>
              </a:rPr>
              <a:t> + </a:t>
            </a:r>
            <a:r>
              <a:rPr>
                <a:solidFill>
                  <a:srgbClr val="5E96E5"/>
                </a:solidFill>
              </a:rPr>
              <a:t>었 </a:t>
            </a:r>
            <a:r>
              <a:rPr b="0">
                <a:solidFill>
                  <a:srgbClr val="CBCBCB"/>
                </a:solidFill>
              </a:rPr>
              <a:t>[eot]</a:t>
            </a:r>
            <a:r>
              <a:rPr b="0" sz="4000">
                <a:solidFill>
                  <a:srgbClr val="CBCBCB"/>
                </a:solidFill>
              </a:rPr>
              <a:t> </a:t>
            </a:r>
            <a:r>
              <a:rPr b="0" sz="4000">
                <a:solidFill>
                  <a:srgbClr val="747474"/>
                </a:solidFill>
              </a:rPr>
              <a:t>past tense marker</a:t>
            </a:r>
            <a:r>
              <a:rPr b="0">
                <a:solidFill>
                  <a:srgbClr val="747474"/>
                </a:solidFill>
              </a:rPr>
              <a:t> + </a:t>
            </a:r>
            <a:r>
              <a:rPr>
                <a:solidFill>
                  <a:srgbClr val="9A2BDD"/>
                </a:solidFill>
              </a:rPr>
              <a:t>었 </a:t>
            </a:r>
            <a:r>
              <a:rPr b="0">
                <a:solidFill>
                  <a:srgbClr val="CBCBCB"/>
                </a:solidFill>
              </a:rPr>
              <a:t>[eot] </a:t>
            </a:r>
            <a:r>
              <a:rPr b="0" sz="4000">
                <a:solidFill>
                  <a:srgbClr val="747474"/>
                </a:solidFill>
              </a:rPr>
              <a:t>double past tense marker</a:t>
            </a:r>
            <a:r>
              <a:rPr b="0">
                <a:solidFill>
                  <a:srgbClr val="747474"/>
                </a:solidFill>
              </a:rPr>
              <a:t> + </a:t>
            </a:r>
            <a:r>
              <a:rPr>
                <a:solidFill>
                  <a:srgbClr val="F3995F"/>
                </a:solidFill>
              </a:rPr>
              <a:t>어요 </a:t>
            </a:r>
            <a:r>
              <a:rPr b="0">
                <a:solidFill>
                  <a:srgbClr val="CBCBCB"/>
                </a:solidFill>
              </a:rPr>
              <a:t>[eo yo] </a:t>
            </a:r>
            <a:r>
              <a:rPr b="0" sz="4000">
                <a:solidFill>
                  <a:srgbClr val="747474"/>
                </a:solidFill>
              </a:rPr>
              <a:t>speech level ending</a:t>
            </a:r>
            <a:r>
              <a:rPr b="0">
                <a:solidFill>
                  <a:srgbClr val="747474"/>
                </a:solidFill>
              </a:rPr>
              <a:t>= </a:t>
            </a:r>
            <a:r>
              <a:t>있</a:t>
            </a:r>
            <a:r>
              <a:rPr>
                <a:solidFill>
                  <a:srgbClr val="5E96E5"/>
                </a:solidFill>
              </a:rPr>
              <a:t>었</a:t>
            </a:r>
            <a:r>
              <a:rPr>
                <a:solidFill>
                  <a:srgbClr val="9A2BDD"/>
                </a:solidFill>
              </a:rPr>
              <a:t>었</a:t>
            </a:r>
            <a:r>
              <a:rPr>
                <a:solidFill>
                  <a:srgbClr val="F3995F"/>
                </a:solidFill>
              </a:rPr>
              <a:t>어요 </a:t>
            </a:r>
            <a:r>
              <a:rPr b="0">
                <a:solidFill>
                  <a:srgbClr val="CBCBCB"/>
                </a:solidFill>
              </a:rPr>
              <a:t>[I sseo sseo sseo yo]</a:t>
            </a:r>
            <a:endParaRPr>
              <a:solidFill>
                <a:srgbClr val="CBCBCB"/>
              </a:solidFill>
            </a:endParaRPr>
          </a:p>
          <a:p>
            <a:pPr marL="712986" indent="-712986" defTabSz="457200">
              <a:spcBef>
                <a:spcPts val="1200"/>
              </a:spcBef>
              <a:buSzPct val="100000"/>
              <a:buFontTx/>
              <a:defRPr b="1">
                <a:solidFill>
                  <a:srgbClr val="424242"/>
                </a:solidFill>
                <a:latin typeface="+mn-lt"/>
                <a:ea typeface="+mn-ea"/>
                <a:cs typeface="+mn-cs"/>
                <a:sym typeface="Helvetica Neue"/>
              </a:defRPr>
            </a:pPr>
            <a:r>
              <a:t>많 </a:t>
            </a:r>
            <a:r>
              <a:rPr b="0">
                <a:solidFill>
                  <a:srgbClr val="CBCBCB"/>
                </a:solidFill>
              </a:rPr>
              <a:t>[manh]</a:t>
            </a:r>
            <a:r>
              <a:rPr b="0" sz="4000">
                <a:solidFill>
                  <a:srgbClr val="CBCBCB"/>
                </a:solidFill>
              </a:rPr>
              <a:t> </a:t>
            </a:r>
            <a:r>
              <a:rPr b="0" sz="4000">
                <a:solidFill>
                  <a:srgbClr val="747474"/>
                </a:solidFill>
              </a:rPr>
              <a:t>stem of adjective </a:t>
            </a:r>
            <a:r>
              <a:rPr b="0">
                <a:solidFill>
                  <a:srgbClr val="747474"/>
                </a:solidFill>
              </a:rPr>
              <a:t>+ </a:t>
            </a:r>
            <a:r>
              <a:rPr>
                <a:solidFill>
                  <a:srgbClr val="5E96E5"/>
                </a:solidFill>
              </a:rPr>
              <a:t>았 </a:t>
            </a:r>
            <a:r>
              <a:rPr b="0">
                <a:solidFill>
                  <a:srgbClr val="CBCBCB"/>
                </a:solidFill>
              </a:rPr>
              <a:t>[at] </a:t>
            </a:r>
            <a:r>
              <a:rPr b="0" sz="4000">
                <a:solidFill>
                  <a:srgbClr val="747474"/>
                </a:solidFill>
              </a:rPr>
              <a:t>past tense marker </a:t>
            </a:r>
            <a:r>
              <a:rPr b="0">
                <a:solidFill>
                  <a:srgbClr val="747474"/>
                </a:solidFill>
              </a:rPr>
              <a:t>+ </a:t>
            </a:r>
            <a:r>
              <a:rPr>
                <a:solidFill>
                  <a:srgbClr val="9A2BDD"/>
                </a:solidFill>
              </a:rPr>
              <a:t>었 </a:t>
            </a:r>
            <a:r>
              <a:rPr b="0">
                <a:solidFill>
                  <a:srgbClr val="CBCBCB"/>
                </a:solidFill>
              </a:rPr>
              <a:t>[eot] </a:t>
            </a:r>
            <a:r>
              <a:rPr b="0" sz="4000">
                <a:solidFill>
                  <a:srgbClr val="747474"/>
                </a:solidFill>
              </a:rPr>
              <a:t>double past tense marker</a:t>
            </a:r>
            <a:r>
              <a:rPr b="0">
                <a:solidFill>
                  <a:srgbClr val="747474"/>
                </a:solidFill>
              </a:rPr>
              <a:t> + </a:t>
            </a:r>
            <a:r>
              <a:rPr>
                <a:solidFill>
                  <a:srgbClr val="F3995F"/>
                </a:solidFill>
              </a:rPr>
              <a:t>어요 </a:t>
            </a:r>
            <a:r>
              <a:rPr b="0">
                <a:solidFill>
                  <a:srgbClr val="CBCBCB"/>
                </a:solidFill>
              </a:rPr>
              <a:t>[eo yo] </a:t>
            </a:r>
            <a:r>
              <a:rPr b="0" sz="4000">
                <a:solidFill>
                  <a:srgbClr val="747474"/>
                </a:solidFill>
              </a:rPr>
              <a:t>speech level ending</a:t>
            </a:r>
            <a:r>
              <a:rPr b="0">
                <a:solidFill>
                  <a:srgbClr val="747474"/>
                </a:solidFill>
              </a:rPr>
              <a:t> = </a:t>
            </a:r>
            <a:r>
              <a:t>많</a:t>
            </a:r>
            <a:r>
              <a:rPr>
                <a:solidFill>
                  <a:srgbClr val="5E96E5"/>
                </a:solidFill>
              </a:rPr>
              <a:t>았</a:t>
            </a:r>
            <a:r>
              <a:rPr>
                <a:solidFill>
                  <a:srgbClr val="9A2BDD"/>
                </a:solidFill>
              </a:rPr>
              <a:t>었</a:t>
            </a:r>
            <a:r>
              <a:rPr>
                <a:solidFill>
                  <a:srgbClr val="F3995F"/>
                </a:solidFill>
              </a:rPr>
              <a:t>어요 </a:t>
            </a:r>
            <a:r>
              <a:rPr b="0">
                <a:solidFill>
                  <a:srgbClr val="CBCBCB"/>
                </a:solidFill>
              </a:rPr>
              <a:t>[manh a sseo sseo yo]</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0" name="스크린샷 2024-03-26 오후 5.40.27.png" descr="스크린샷 2024-03-26 오후 5.40.27.png"/>
          <p:cNvPicPr>
            <a:picLocks noChangeAspect="1"/>
          </p:cNvPicPr>
          <p:nvPr/>
        </p:nvPicPr>
        <p:blipFill>
          <a:blip r:embed="rId2">
            <a:extLst/>
          </a:blip>
          <a:stretch>
            <a:fillRect/>
          </a:stretch>
        </p:blipFill>
        <p:spPr>
          <a:xfrm>
            <a:off x="1185316" y="2921099"/>
            <a:ext cx="22013368" cy="7873802"/>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2" name="스크린샷 2024-03-26 오후 5.40.27.png" descr="스크린샷 2024-03-26 오후 5.40.27.png"/>
          <p:cNvPicPr>
            <a:picLocks noChangeAspect="1"/>
          </p:cNvPicPr>
          <p:nvPr/>
        </p:nvPicPr>
        <p:blipFill>
          <a:blip r:embed="rId2">
            <a:extLst/>
          </a:blip>
          <a:stretch>
            <a:fillRect/>
          </a:stretch>
        </p:blipFill>
        <p:spPr>
          <a:xfrm>
            <a:off x="1185316" y="2921099"/>
            <a:ext cx="22013368" cy="7873802"/>
          </a:xfrm>
          <a:prstGeom prst="rect">
            <a:avLst/>
          </a:prstGeom>
          <a:ln w="12700">
            <a:miter lim="400000"/>
          </a:ln>
        </p:spPr>
      </p:pic>
      <p:sp>
        <p:nvSpPr>
          <p:cNvPr id="183" name="았"/>
          <p:cNvSpPr txBox="1"/>
          <p:nvPr/>
        </p:nvSpPr>
        <p:spPr>
          <a:xfrm>
            <a:off x="7613723" y="4968743"/>
            <a:ext cx="553721"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atin typeface="Helvetica Neue Light"/>
                <a:ea typeface="Helvetica Neue Light"/>
                <a:cs typeface="Helvetica Neue Light"/>
                <a:sym typeface="Helvetica Neue Light"/>
              </a:defRPr>
            </a:lvl1pPr>
          </a:lstStyle>
          <a:p>
            <a:pPr/>
            <a:r>
              <a:t>았</a:t>
            </a:r>
          </a:p>
        </p:txBody>
      </p:sp>
      <p:sp>
        <p:nvSpPr>
          <p:cNvPr id="184" name="았"/>
          <p:cNvSpPr txBox="1"/>
          <p:nvPr/>
        </p:nvSpPr>
        <p:spPr>
          <a:xfrm>
            <a:off x="7613723" y="5609755"/>
            <a:ext cx="553721"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atin typeface="Helvetica Neue Light"/>
                <a:ea typeface="Helvetica Neue Light"/>
                <a:cs typeface="Helvetica Neue Light"/>
                <a:sym typeface="Helvetica Neue Light"/>
              </a:defRPr>
            </a:lvl1pPr>
          </a:lstStyle>
          <a:p>
            <a:pPr/>
            <a:r>
              <a:t>았</a:t>
            </a:r>
          </a:p>
        </p:txBody>
      </p:sp>
      <p:sp>
        <p:nvSpPr>
          <p:cNvPr id="185" name="었"/>
          <p:cNvSpPr txBox="1"/>
          <p:nvPr/>
        </p:nvSpPr>
        <p:spPr>
          <a:xfrm>
            <a:off x="10389865" y="4968743"/>
            <a:ext cx="553721"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atin typeface="Helvetica Neue Light"/>
                <a:ea typeface="Helvetica Neue Light"/>
                <a:cs typeface="Helvetica Neue Light"/>
                <a:sym typeface="Helvetica Neue Light"/>
              </a:defRPr>
            </a:lvl1pPr>
          </a:lstStyle>
          <a:p>
            <a:pPr/>
            <a:r>
              <a:t>었</a:t>
            </a:r>
          </a:p>
        </p:txBody>
      </p:sp>
      <p:sp>
        <p:nvSpPr>
          <p:cNvPr id="186" name="었"/>
          <p:cNvSpPr txBox="1"/>
          <p:nvPr/>
        </p:nvSpPr>
        <p:spPr>
          <a:xfrm>
            <a:off x="10389865" y="5609755"/>
            <a:ext cx="553721"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atin typeface="Helvetica Neue Light"/>
                <a:ea typeface="Helvetica Neue Light"/>
                <a:cs typeface="Helvetica Neue Light"/>
                <a:sym typeface="Helvetica Neue Light"/>
              </a:defRPr>
            </a:lvl1pPr>
          </a:lstStyle>
          <a:p>
            <a:pPr/>
            <a:r>
              <a:t>었</a:t>
            </a:r>
          </a:p>
        </p:txBody>
      </p:sp>
      <p:sp>
        <p:nvSpPr>
          <p:cNvPr id="187" name="어요"/>
          <p:cNvSpPr txBox="1"/>
          <p:nvPr/>
        </p:nvSpPr>
        <p:spPr>
          <a:xfrm>
            <a:off x="12432285" y="4968743"/>
            <a:ext cx="993141"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atin typeface="Helvetica Neue Light"/>
                <a:ea typeface="Helvetica Neue Light"/>
                <a:cs typeface="Helvetica Neue Light"/>
                <a:sym typeface="Helvetica Neue Light"/>
              </a:defRPr>
            </a:lvl1pPr>
          </a:lstStyle>
          <a:p>
            <a:pPr/>
            <a:r>
              <a:t>어요</a:t>
            </a:r>
          </a:p>
        </p:txBody>
      </p:sp>
      <p:sp>
        <p:nvSpPr>
          <p:cNvPr id="188" name="어요"/>
          <p:cNvSpPr txBox="1"/>
          <p:nvPr/>
        </p:nvSpPr>
        <p:spPr>
          <a:xfrm>
            <a:off x="12432285" y="5609755"/>
            <a:ext cx="993141"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atin typeface="Helvetica Neue Light"/>
                <a:ea typeface="Helvetica Neue Light"/>
                <a:cs typeface="Helvetica Neue Light"/>
                <a:sym typeface="Helvetica Neue Light"/>
              </a:defRPr>
            </a:lvl1pPr>
          </a:lstStyle>
          <a:p>
            <a:pPr/>
            <a:r>
              <a:t>어요</a:t>
            </a:r>
          </a:p>
        </p:txBody>
      </p:sp>
      <p:sp>
        <p:nvSpPr>
          <p:cNvPr id="189" name="좁았었어요"/>
          <p:cNvSpPr txBox="1"/>
          <p:nvPr/>
        </p:nvSpPr>
        <p:spPr>
          <a:xfrm>
            <a:off x="15854096" y="4968743"/>
            <a:ext cx="2311401"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atin typeface="Helvetica Neue Light"/>
                <a:ea typeface="Helvetica Neue Light"/>
                <a:cs typeface="Helvetica Neue Light"/>
                <a:sym typeface="Helvetica Neue Light"/>
              </a:defRPr>
            </a:lvl1pPr>
          </a:lstStyle>
          <a:p>
            <a:pPr/>
            <a:r>
              <a:t>좁았었어요</a:t>
            </a:r>
          </a:p>
        </p:txBody>
      </p:sp>
      <p:sp>
        <p:nvSpPr>
          <p:cNvPr id="190" name="받았었어요"/>
          <p:cNvSpPr txBox="1"/>
          <p:nvPr/>
        </p:nvSpPr>
        <p:spPr>
          <a:xfrm>
            <a:off x="15854096" y="5609755"/>
            <a:ext cx="2311401"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atin typeface="Helvetica Neue Light"/>
                <a:ea typeface="Helvetica Neue Light"/>
                <a:cs typeface="Helvetica Neue Light"/>
                <a:sym typeface="Helvetica Neue Light"/>
              </a:defRPr>
            </a:lvl1pPr>
          </a:lstStyle>
          <a:p>
            <a:pPr/>
            <a:r>
              <a:t>받았었어요</a:t>
            </a:r>
          </a:p>
        </p:txBody>
      </p:sp>
      <p:sp>
        <p:nvSpPr>
          <p:cNvPr id="191" name="깨끗하 + 았 + (어)요 = 안경이 깨끗했어요…"/>
          <p:cNvSpPr txBox="1"/>
          <p:nvPr/>
        </p:nvSpPr>
        <p:spPr>
          <a:xfrm>
            <a:off x="7251952" y="10245775"/>
            <a:ext cx="9880093" cy="14198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000">
                <a:latin typeface="Helvetica Neue Light"/>
                <a:ea typeface="Helvetica Neue Light"/>
                <a:cs typeface="Helvetica Neue Light"/>
                <a:sym typeface="Helvetica Neue Light"/>
              </a:defRPr>
            </a:pPr>
            <a:r>
              <a:t>깨끗하 + 았 + (어)요 = 안경이 깨끗했어요</a:t>
            </a:r>
          </a:p>
          <a:p>
            <a:pPr>
              <a:defRPr sz="4000">
                <a:latin typeface="Helvetica Neue Light"/>
                <a:ea typeface="Helvetica Neue Light"/>
                <a:cs typeface="Helvetica Neue Light"/>
                <a:sym typeface="Helvetica Neue Light"/>
              </a:defRPr>
            </a:pPr>
            <a:r>
              <a:t>깨끗하 + 았 + 었 + (어)요 = 안경이 깨끗했었어요</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The pre-final ending -(으)시"/>
          <p:cNvSpPr txBox="1"/>
          <p:nvPr>
            <p:ph type="title"/>
          </p:nvPr>
        </p:nvSpPr>
        <p:spPr>
          <a:prstGeom prst="rect">
            <a:avLst/>
          </a:prstGeom>
        </p:spPr>
        <p:txBody>
          <a:bodyPr/>
          <a:lstStyle/>
          <a:p>
            <a:pPr defTabSz="457200">
              <a:spcBef>
                <a:spcPts val="1200"/>
              </a:spcBef>
              <a:defRPr>
                <a:latin typeface="+mn-lt"/>
                <a:ea typeface="+mn-ea"/>
                <a:cs typeface="+mn-cs"/>
                <a:sym typeface="Helvetica Neue"/>
              </a:defRPr>
            </a:pPr>
            <a:r>
              <a:t>Feature of </a:t>
            </a:r>
            <a:r>
              <a:rPr b="1"/>
              <a:t>Double </a:t>
            </a:r>
            <a:r>
              <a:t>past tense</a:t>
            </a:r>
          </a:p>
        </p:txBody>
      </p:sp>
      <p:sp>
        <p:nvSpPr>
          <p:cNvPr id="194" name="Inflectional element between the stem and final ending…"/>
          <p:cNvSpPr txBox="1"/>
          <p:nvPr>
            <p:ph type="body" idx="1"/>
          </p:nvPr>
        </p:nvSpPr>
        <p:spPr>
          <a:xfrm>
            <a:off x="1066800" y="3124200"/>
            <a:ext cx="22237700" cy="8435738"/>
          </a:xfrm>
          <a:prstGeom prst="rect">
            <a:avLst/>
          </a:prstGeom>
        </p:spPr>
        <p:txBody>
          <a:bodyPr/>
          <a:lstStyle/>
          <a:p>
            <a:pPr marL="891232" indent="-891232" defTabSz="457200">
              <a:spcBef>
                <a:spcPts val="1200"/>
              </a:spcBef>
              <a:buSzPct val="100000"/>
              <a:buFontTx/>
              <a:defRPr>
                <a:latin typeface="+mn-lt"/>
                <a:ea typeface="+mn-ea"/>
                <a:cs typeface="+mn-cs"/>
                <a:sym typeface="Helvetica Neue"/>
              </a:defRPr>
            </a:pPr>
            <a:r>
              <a:t>makes the past action or situation </a:t>
            </a:r>
            <a:r>
              <a:rPr b="1"/>
              <a:t>more remote (back then) </a:t>
            </a:r>
            <a:endParaRPr b="1"/>
          </a:p>
          <a:p>
            <a:pPr marL="891232" indent="-891232" defTabSz="457200">
              <a:spcBef>
                <a:spcPts val="1200"/>
              </a:spcBef>
              <a:buSzPct val="100000"/>
              <a:buFontTx/>
              <a:defRPr>
                <a:latin typeface="+mn-lt"/>
                <a:ea typeface="+mn-ea"/>
                <a:cs typeface="+mn-cs"/>
                <a:sym typeface="Helvetica Neue"/>
              </a:defRPr>
            </a:pPr>
            <a:r>
              <a:t>no longer relevant to the present activity or situation</a:t>
            </a:r>
          </a:p>
          <a:p>
            <a:pPr marL="891232" indent="-891232" defTabSz="457200">
              <a:spcBef>
                <a:spcPts val="1200"/>
              </a:spcBef>
              <a:buSzPct val="100000"/>
              <a:buFontTx/>
              <a:defRPr>
                <a:latin typeface="+mn-lt"/>
                <a:ea typeface="+mn-ea"/>
                <a:cs typeface="+mn-cs"/>
                <a:sym typeface="Helvetica Neue"/>
              </a:defRPr>
            </a:pPr>
            <a:r>
              <a:t>the past action or situation is totally complete</a:t>
            </a:r>
          </a:p>
          <a:p>
            <a:pPr marL="0" indent="0" defTabSz="457200">
              <a:spcBef>
                <a:spcPts val="1200"/>
              </a:spcBef>
              <a:buSzTx/>
              <a:buNone/>
              <a:defRPr>
                <a:latin typeface="+mn-lt"/>
                <a:ea typeface="+mn-ea"/>
                <a:cs typeface="+mn-cs"/>
                <a:sym typeface="Helvetica Neue"/>
              </a:defRPr>
            </a:pPr>
          </a:p>
          <a:p>
            <a:pPr marL="891232" indent="-891232" defTabSz="457200">
              <a:spcBef>
                <a:spcPts val="1200"/>
              </a:spcBef>
              <a:buSzPct val="100000"/>
              <a:buFontTx/>
              <a:defRPr b="1">
                <a:solidFill>
                  <a:srgbClr val="424242"/>
                </a:solidFill>
                <a:latin typeface="+mn-lt"/>
                <a:ea typeface="+mn-ea"/>
                <a:cs typeface="+mn-cs"/>
                <a:sym typeface="Helvetica Neue"/>
              </a:defRPr>
            </a:pPr>
            <a:r>
              <a:t>보름달이 떴어요 </a:t>
            </a:r>
            <a:r>
              <a:rPr b="0">
                <a:solidFill>
                  <a:srgbClr val="ACACAC"/>
                </a:solidFill>
              </a:rPr>
              <a:t>[boa leum dal I tteo sseo yo]</a:t>
            </a:r>
            <a:br>
              <a:rPr b="0">
                <a:solidFill>
                  <a:srgbClr val="ACACAC"/>
                </a:solidFill>
              </a:rPr>
            </a:br>
            <a:r>
              <a:rPr b="0">
                <a:solidFill>
                  <a:srgbClr val="A7A7A7"/>
                </a:solidFill>
              </a:rPr>
              <a:t>“The full moon came up”, “The full moon is up”</a:t>
            </a:r>
            <a:endParaRPr>
              <a:solidFill>
                <a:srgbClr val="000000"/>
              </a:solidFill>
            </a:endParaRPr>
          </a:p>
          <a:p>
            <a:pPr marL="891232" indent="-891232" defTabSz="457200">
              <a:spcBef>
                <a:spcPts val="1200"/>
              </a:spcBef>
              <a:buSzPct val="100000"/>
              <a:buFontTx/>
              <a:defRPr b="1">
                <a:solidFill>
                  <a:srgbClr val="424242"/>
                </a:solidFill>
                <a:latin typeface="+mn-lt"/>
                <a:ea typeface="+mn-ea"/>
                <a:cs typeface="+mn-cs"/>
                <a:sym typeface="Helvetica Neue"/>
              </a:defRPr>
            </a:pPr>
            <a:r>
              <a:t>보름달이 떴었어요 </a:t>
            </a:r>
            <a:r>
              <a:rPr b="0">
                <a:solidFill>
                  <a:srgbClr val="ACACAC"/>
                </a:solidFill>
              </a:rPr>
              <a:t>[boa alum dal I tteo sseo sseo yo] </a:t>
            </a:r>
            <a:br>
              <a:rPr b="0">
                <a:solidFill>
                  <a:srgbClr val="ACACAC"/>
                </a:solidFill>
              </a:rPr>
            </a:br>
            <a:r>
              <a:rPr b="0">
                <a:solidFill>
                  <a:srgbClr val="ACACAC"/>
                </a:solidFill>
              </a:rPr>
              <a:t>“The full moon was up (back then)”</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6" name="스크린샷 2024-03-26 오후 6.14.15.png" descr="스크린샷 2024-03-26 오후 6.14.15.png"/>
          <p:cNvPicPr>
            <a:picLocks noChangeAspect="1"/>
          </p:cNvPicPr>
          <p:nvPr/>
        </p:nvPicPr>
        <p:blipFill>
          <a:blip r:embed="rId2">
            <a:extLst/>
          </a:blip>
          <a:srcRect l="2559" t="0" r="0" b="0"/>
          <a:stretch>
            <a:fillRect/>
          </a:stretch>
        </p:blipFill>
        <p:spPr>
          <a:xfrm>
            <a:off x="1211460" y="4917876"/>
            <a:ext cx="21961053" cy="3880442"/>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https://www.youtube.com/watch?v=R8BXubXr5qQ…"/>
          <p:cNvSpPr txBox="1"/>
          <p:nvPr/>
        </p:nvSpPr>
        <p:spPr>
          <a:xfrm>
            <a:off x="5111115" y="6054408"/>
            <a:ext cx="14161771" cy="16071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u="sng">
                <a:solidFill>
                  <a:srgbClr val="0000FF"/>
                </a:solidFill>
                <a:uFill>
                  <a:solidFill>
                    <a:srgbClr val="0000FF"/>
                  </a:solidFill>
                </a:uFill>
                <a:latin typeface="Helvetica Neue Light"/>
                <a:ea typeface="Helvetica Neue Light"/>
                <a:cs typeface="Helvetica Neue Light"/>
                <a:sym typeface="Helvetica Neue Light"/>
              </a:defRPr>
            </a:pPr>
            <a:r>
              <a:rPr>
                <a:hlinkClick r:id="rId2" invalidUrl="" action="" tgtFrame="" tooltip="" history="1" highlightClick="0" endSnd="0"/>
              </a:rPr>
              <a:t>https://www.youtube.com/watch?v=R8BXubXr5qQ</a:t>
            </a:r>
          </a:p>
          <a:p>
            <a:pPr>
              <a:defRPr>
                <a:latin typeface="Helvetica Neue Light"/>
                <a:ea typeface="Helvetica Neue Light"/>
                <a:cs typeface="Helvetica Neue Light"/>
                <a:sym typeface="Helvetica Neue Light"/>
              </a:defRPr>
            </a:pPr>
            <a:r>
              <a:t>4:38</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0" name="스크린샷 2024-02-28 오후 4.01.37.png" descr="스크린샷 2024-02-28 오후 4.01.37.png"/>
          <p:cNvPicPr>
            <a:picLocks noChangeAspect="1"/>
          </p:cNvPicPr>
          <p:nvPr/>
        </p:nvPicPr>
        <p:blipFill>
          <a:blip r:embed="rId2">
            <a:extLst/>
          </a:blip>
          <a:stretch>
            <a:fillRect/>
          </a:stretch>
        </p:blipFill>
        <p:spPr>
          <a:xfrm>
            <a:off x="7712467" y="2359406"/>
            <a:ext cx="8959066" cy="8997187"/>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The pre-final ending -(으)시"/>
          <p:cNvSpPr txBox="1"/>
          <p:nvPr>
            <p:ph type="title"/>
          </p:nvPr>
        </p:nvSpPr>
        <p:spPr>
          <a:prstGeom prst="rect">
            <a:avLst/>
          </a:prstGeom>
        </p:spPr>
        <p:txBody>
          <a:bodyPr/>
          <a:lstStyle/>
          <a:p>
            <a:pPr defTabSz="457200">
              <a:spcBef>
                <a:spcPts val="1200"/>
              </a:spcBef>
              <a:defRPr b="1" sz="5700">
                <a:latin typeface="+mn-lt"/>
                <a:ea typeface="+mn-ea"/>
                <a:cs typeface="+mn-cs"/>
                <a:sym typeface="Helvetica Neue"/>
              </a:defRPr>
            </a:pPr>
            <a:r>
              <a:t>The combination with </a:t>
            </a:r>
            <a:r>
              <a:rPr>
                <a:solidFill>
                  <a:srgbClr val="5E96E5"/>
                </a:solidFill>
              </a:rPr>
              <a:t>pre-final ending </a:t>
            </a:r>
            <a:r>
              <a:t>었/았 and -(으)시</a:t>
            </a:r>
          </a:p>
        </p:txBody>
      </p:sp>
      <p:sp>
        <p:nvSpPr>
          <p:cNvPr id="143" name="Inflectional element between the stem and final ending…"/>
          <p:cNvSpPr txBox="1"/>
          <p:nvPr>
            <p:ph type="body" idx="1"/>
          </p:nvPr>
        </p:nvSpPr>
        <p:spPr>
          <a:xfrm>
            <a:off x="1073149" y="3098981"/>
            <a:ext cx="23357740" cy="10331629"/>
          </a:xfrm>
          <a:prstGeom prst="rect">
            <a:avLst/>
          </a:prstGeom>
        </p:spPr>
        <p:txBody>
          <a:bodyPr/>
          <a:lstStyle/>
          <a:p>
            <a:pPr marL="0" indent="0" defTabSz="434340">
              <a:spcBef>
                <a:spcPts val="1100"/>
              </a:spcBef>
              <a:buSzTx/>
              <a:buNone/>
              <a:defRPr sz="4700">
                <a:solidFill>
                  <a:srgbClr val="000000"/>
                </a:solidFill>
                <a:latin typeface="+mn-lt"/>
                <a:ea typeface="+mn-ea"/>
                <a:cs typeface="+mn-cs"/>
                <a:sym typeface="Helvetica Neue"/>
              </a:defRPr>
            </a:pPr>
            <a:r>
              <a:t>1. </a:t>
            </a:r>
            <a:r>
              <a:rPr b="1"/>
              <a:t>ᅡ/ᅥ </a:t>
            </a:r>
            <a:r>
              <a:t>+ </a:t>
            </a:r>
            <a:r>
              <a:rPr b="1"/>
              <a:t>었/았</a:t>
            </a:r>
            <a:r>
              <a:t>→ </a:t>
            </a:r>
            <a:r>
              <a:rPr b="1"/>
              <a:t>same</a:t>
            </a:r>
          </a:p>
          <a:p>
            <a:pPr marL="0" indent="0" defTabSz="434340">
              <a:spcBef>
                <a:spcPts val="1100"/>
              </a:spcBef>
              <a:buSzTx/>
              <a:buNone/>
              <a:defRPr sz="4700">
                <a:latin typeface="+mn-lt"/>
                <a:ea typeface="+mn-ea"/>
                <a:cs typeface="+mn-cs"/>
                <a:sym typeface="Helvetica Neue"/>
              </a:defRPr>
            </a:pPr>
            <a:r>
              <a:t>ex) </a:t>
            </a:r>
            <a:r>
              <a:rPr>
                <a:solidFill>
                  <a:srgbClr val="000000"/>
                </a:solidFill>
              </a:rPr>
              <a:t>가 </a:t>
            </a:r>
            <a:r>
              <a:t>go </a:t>
            </a:r>
            <a:r>
              <a:rPr>
                <a:solidFill>
                  <a:srgbClr val="000000"/>
                </a:solidFill>
              </a:rPr>
              <a:t>+ 았 → 갔 </a:t>
            </a:r>
            <a:r>
              <a:t>went</a:t>
            </a:r>
            <a:endParaRPr>
              <a:solidFill>
                <a:srgbClr val="000000"/>
              </a:solidFill>
            </a:endParaRPr>
          </a:p>
          <a:p>
            <a:pPr marL="0" indent="0" defTabSz="434340">
              <a:spcBef>
                <a:spcPts val="6200"/>
              </a:spcBef>
              <a:buSzTx/>
              <a:buNone/>
              <a:defRPr sz="4700">
                <a:solidFill>
                  <a:srgbClr val="000000"/>
                </a:solidFill>
                <a:latin typeface="+mn-lt"/>
                <a:ea typeface="+mn-ea"/>
                <a:cs typeface="+mn-cs"/>
                <a:sym typeface="Helvetica Neue"/>
              </a:defRPr>
            </a:pPr>
            <a:r>
              <a:t>2. </a:t>
            </a:r>
            <a:r>
              <a:rPr b="1"/>
              <a:t>ᅩ/ᅮ </a:t>
            </a:r>
            <a:r>
              <a:t>+ </a:t>
            </a:r>
            <a:r>
              <a:rPr b="1"/>
              <a:t>었/았</a:t>
            </a:r>
            <a:r>
              <a:t>→ </a:t>
            </a:r>
            <a:r>
              <a:rPr b="1"/>
              <a:t>웠/왔</a:t>
            </a:r>
            <a:br>
              <a:rPr b="1"/>
            </a:br>
            <a:r>
              <a:rPr>
                <a:solidFill>
                  <a:srgbClr val="747474"/>
                </a:solidFill>
              </a:rPr>
              <a:t>ex) </a:t>
            </a:r>
            <a:r>
              <a:t>배우 </a:t>
            </a:r>
            <a:r>
              <a:rPr>
                <a:solidFill>
                  <a:srgbClr val="747474"/>
                </a:solidFill>
              </a:rPr>
              <a:t>learn </a:t>
            </a:r>
            <a:r>
              <a:t>+ 었 → 배웠 </a:t>
            </a:r>
            <a:r>
              <a:rPr>
                <a:solidFill>
                  <a:srgbClr val="747474"/>
                </a:solidFill>
              </a:rPr>
              <a:t>learned          </a:t>
            </a:r>
            <a:r>
              <a:t>주 </a:t>
            </a:r>
            <a:r>
              <a:rPr>
                <a:solidFill>
                  <a:srgbClr val="747474"/>
                </a:solidFill>
              </a:rPr>
              <a:t>give </a:t>
            </a:r>
            <a:r>
              <a:t>+ 었 → 줬 </a:t>
            </a:r>
            <a:r>
              <a:rPr>
                <a:solidFill>
                  <a:srgbClr val="747474"/>
                </a:solidFill>
              </a:rPr>
              <a:t>gave</a:t>
            </a:r>
            <a:br>
              <a:rPr>
                <a:solidFill>
                  <a:srgbClr val="747474"/>
                </a:solidFill>
              </a:rPr>
            </a:br>
            <a:br>
              <a:rPr>
                <a:solidFill>
                  <a:srgbClr val="747474"/>
                </a:solidFill>
              </a:rPr>
            </a:br>
            <a:r>
              <a:t>3. </a:t>
            </a:r>
            <a:r>
              <a:rPr b="1"/>
              <a:t>ᅳ </a:t>
            </a:r>
            <a:r>
              <a:t>+ </a:t>
            </a:r>
            <a:r>
              <a:rPr b="1"/>
              <a:t>었/았 </a:t>
            </a:r>
            <a:r>
              <a:t>→ </a:t>
            </a:r>
            <a:r>
              <a:rPr b="1"/>
              <a:t>( ᅳ omission ) 었/았 </a:t>
            </a:r>
            <a:br>
              <a:rPr b="1"/>
            </a:br>
            <a:r>
              <a:rPr>
                <a:solidFill>
                  <a:srgbClr val="747474"/>
                </a:solidFill>
              </a:rPr>
              <a:t>ex) </a:t>
            </a:r>
            <a:r>
              <a:t>끄 </a:t>
            </a:r>
            <a:r>
              <a:rPr>
                <a:solidFill>
                  <a:srgbClr val="747474"/>
                </a:solidFill>
              </a:rPr>
              <a:t>turn off </a:t>
            </a:r>
            <a:r>
              <a:t>+ 었 → 껐 </a:t>
            </a:r>
            <a:r>
              <a:rPr>
                <a:solidFill>
                  <a:srgbClr val="747474"/>
                </a:solidFill>
              </a:rPr>
              <a:t>turned off </a:t>
            </a:r>
            <a:br>
              <a:rPr>
                <a:solidFill>
                  <a:srgbClr val="747474"/>
                </a:solidFill>
              </a:rPr>
            </a:br>
            <a:br>
              <a:rPr>
                <a:solidFill>
                  <a:srgbClr val="747474"/>
                </a:solidFill>
              </a:rPr>
            </a:br>
            <a:r>
              <a:t>4.</a:t>
            </a:r>
            <a:r>
              <a:rPr b="1"/>
              <a:t>ᅵ</a:t>
            </a:r>
            <a:r>
              <a:t>+</a:t>
            </a:r>
            <a:r>
              <a:rPr b="1"/>
              <a:t>었</a:t>
            </a:r>
            <a:r>
              <a:t>→</a:t>
            </a:r>
            <a:r>
              <a:rPr b="1"/>
              <a:t>이었/였 </a:t>
            </a:r>
            <a:br>
              <a:rPr b="1"/>
            </a:br>
            <a:r>
              <a:rPr>
                <a:solidFill>
                  <a:srgbClr val="747474"/>
                </a:solidFill>
              </a:rPr>
              <a:t>ex) </a:t>
            </a:r>
            <a:r>
              <a:t>이 </a:t>
            </a:r>
            <a:r>
              <a:rPr>
                <a:solidFill>
                  <a:srgbClr val="747474"/>
                </a:solidFill>
              </a:rPr>
              <a:t>be </a:t>
            </a:r>
            <a:r>
              <a:t>+ 었 → 이었 </a:t>
            </a:r>
            <a:r>
              <a:rPr>
                <a:solidFill>
                  <a:srgbClr val="747474"/>
                </a:solidFill>
              </a:rPr>
              <a:t>was, were            </a:t>
            </a:r>
            <a:r>
              <a:t>먹이 </a:t>
            </a:r>
            <a:r>
              <a:rPr>
                <a:solidFill>
                  <a:srgbClr val="747474"/>
                </a:solidFill>
              </a:rPr>
              <a:t>feed </a:t>
            </a:r>
            <a:r>
              <a:t>+ 었 → 먹</a:t>
            </a:r>
            <a:r>
              <a:rPr b="1"/>
              <a:t>였 </a:t>
            </a:r>
            <a:r>
              <a:rPr>
                <a:solidFill>
                  <a:srgbClr val="747474"/>
                </a:solidFill>
              </a:rPr>
              <a:t>fed</a:t>
            </a:r>
            <a:br>
              <a:rPr>
                <a:solidFill>
                  <a:srgbClr val="747474"/>
                </a:solidFill>
              </a:rPr>
            </a:br>
            <a:br>
              <a:rPr>
                <a:solidFill>
                  <a:srgbClr val="747474"/>
                </a:solidFill>
              </a:rPr>
            </a:br>
            <a:r>
              <a:t>5. But still exception ex) 하 </a:t>
            </a:r>
            <a:r>
              <a:rPr>
                <a:solidFill>
                  <a:srgbClr val="5C5C5C"/>
                </a:solidFill>
              </a:rPr>
              <a:t>do </a:t>
            </a:r>
            <a:r>
              <a:t>+ 았 → 했 </a:t>
            </a:r>
            <a:r>
              <a:rPr>
                <a:solidFill>
                  <a:srgbClr val="5C5C5C"/>
                </a:solidFill>
              </a:rPr>
              <a:t>did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The pre-final ending -(으)시"/>
          <p:cNvSpPr txBox="1"/>
          <p:nvPr>
            <p:ph type="title"/>
          </p:nvPr>
        </p:nvSpPr>
        <p:spPr>
          <a:prstGeom prst="rect">
            <a:avLst/>
          </a:prstGeom>
        </p:spPr>
        <p:txBody>
          <a:bodyPr/>
          <a:lstStyle/>
          <a:p>
            <a:pPr defTabSz="457200">
              <a:spcBef>
                <a:spcPts val="1200"/>
              </a:spcBef>
              <a:defRPr b="1" sz="5700">
                <a:latin typeface="+mn-lt"/>
                <a:ea typeface="+mn-ea"/>
                <a:cs typeface="+mn-cs"/>
                <a:sym typeface="Helvetica Neue"/>
              </a:defRPr>
            </a:pPr>
            <a:r>
              <a:t>The combination with </a:t>
            </a:r>
            <a:r>
              <a:rPr>
                <a:solidFill>
                  <a:srgbClr val="5E96E5"/>
                </a:solidFill>
              </a:rPr>
              <a:t>pre-final ending </a:t>
            </a:r>
            <a:r>
              <a:t>었/았</a:t>
            </a:r>
          </a:p>
        </p:txBody>
      </p:sp>
      <p:sp>
        <p:nvSpPr>
          <p:cNvPr id="146" name="Inflectional element between the stem and final ending…"/>
          <p:cNvSpPr txBox="1"/>
          <p:nvPr>
            <p:ph type="body" idx="1"/>
          </p:nvPr>
        </p:nvSpPr>
        <p:spPr>
          <a:xfrm>
            <a:off x="1073149" y="3098981"/>
            <a:ext cx="23357740" cy="10331629"/>
          </a:xfrm>
          <a:prstGeom prst="rect">
            <a:avLst/>
          </a:prstGeom>
        </p:spPr>
        <p:txBody>
          <a:bodyPr/>
          <a:lstStyle/>
          <a:p>
            <a:pPr marL="0" indent="0" defTabSz="457200">
              <a:spcBef>
                <a:spcPts val="1200"/>
              </a:spcBef>
              <a:buSzTx/>
              <a:buNone/>
              <a:defRPr>
                <a:solidFill>
                  <a:srgbClr val="000000"/>
                </a:solidFill>
                <a:latin typeface="+mn-lt"/>
                <a:ea typeface="+mn-ea"/>
                <a:cs typeface="+mn-cs"/>
                <a:sym typeface="Helvetica Neue"/>
              </a:defRPr>
            </a:pPr>
            <a:r>
              <a:t>1. 	'ㅆ' → 'ㅅ' : When a vowel follows a word ending with the 'ㅆ' consonant, it is pronounced as 'ㅅ'. </a:t>
            </a:r>
          </a:p>
          <a:p>
            <a:pPr marL="0" indent="0" defTabSz="457200">
              <a:spcBef>
                <a:spcPts val="1200"/>
              </a:spcBef>
              <a:buSzTx/>
              <a:buNone/>
              <a:defRPr>
                <a:solidFill>
                  <a:srgbClr val="000000"/>
                </a:solidFill>
                <a:latin typeface="+mn-lt"/>
                <a:ea typeface="+mn-ea"/>
                <a:cs typeface="+mn-cs"/>
                <a:sym typeface="Helvetica Neue"/>
              </a:defRPr>
            </a:pPr>
            <a:r>
              <a:t>갔어 [갓어]</a:t>
            </a:r>
          </a:p>
          <a:p>
            <a:pPr marL="0" indent="0" defTabSz="457200">
              <a:spcBef>
                <a:spcPts val="1200"/>
              </a:spcBef>
              <a:buSzTx/>
              <a:buNone/>
              <a:defRPr>
                <a:solidFill>
                  <a:srgbClr val="000000"/>
                </a:solidFill>
                <a:latin typeface="+mn-lt"/>
                <a:ea typeface="+mn-ea"/>
                <a:cs typeface="+mn-cs"/>
                <a:sym typeface="Helvetica Neue"/>
              </a:defRPr>
            </a:pPr>
          </a:p>
          <a:p>
            <a:pPr marL="0" indent="0" defTabSz="457200">
              <a:spcBef>
                <a:spcPts val="1200"/>
              </a:spcBef>
              <a:buSzTx/>
              <a:buNone/>
              <a:defRPr>
                <a:solidFill>
                  <a:srgbClr val="000000"/>
                </a:solidFill>
                <a:latin typeface="+mn-lt"/>
                <a:ea typeface="+mn-ea"/>
                <a:cs typeface="+mn-cs"/>
                <a:sym typeface="Helvetica Neue"/>
              </a:defRPr>
            </a:pPr>
            <a:r>
              <a:t>2. ㅆ’ → ‘ㄷ' : When a word ends and there is no following sound or when speech is halted, the 'ㅆ' consonant is pronounced as 'ㄷ'. This usually occurs more often when the word is at the end of a sentence.</a:t>
            </a:r>
          </a:p>
          <a:p>
            <a:pPr marL="0" indent="0" defTabSz="457200">
              <a:spcBef>
                <a:spcPts val="1200"/>
              </a:spcBef>
              <a:buSzTx/>
              <a:buNone/>
              <a:defRPr>
                <a:solidFill>
                  <a:srgbClr val="000000"/>
                </a:solidFill>
                <a:latin typeface="+mn-lt"/>
                <a:ea typeface="+mn-ea"/>
                <a:cs typeface="+mn-cs"/>
                <a:sym typeface="Helvetica Neue"/>
              </a:defRPr>
            </a:pPr>
            <a:r>
              <a:t>했다가 [핻다가]</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The sentence final ending"/>
          <p:cNvSpPr txBox="1"/>
          <p:nvPr>
            <p:ph type="title"/>
          </p:nvPr>
        </p:nvSpPr>
        <p:spPr>
          <a:prstGeom prst="rect">
            <a:avLst/>
          </a:prstGeom>
        </p:spPr>
        <p:txBody>
          <a:bodyPr/>
          <a:lstStyle>
            <a:lvl1pPr defTabSz="457200">
              <a:spcBef>
                <a:spcPts val="1200"/>
              </a:spcBef>
              <a:defRPr sz="7700">
                <a:latin typeface="+mn-lt"/>
                <a:ea typeface="+mn-ea"/>
                <a:cs typeface="+mn-cs"/>
                <a:sym typeface="Helvetica Neue"/>
              </a:defRPr>
            </a:lvl1pPr>
          </a:lstStyle>
          <a:p>
            <a:pPr/>
            <a:r>
              <a:t>Vocabulary </a:t>
            </a:r>
          </a:p>
        </p:txBody>
      </p:sp>
      <p:sp>
        <p:nvSpPr>
          <p:cNvPr id="149" name="Non-sentence final endings &amp; sentence-final endings…"/>
          <p:cNvSpPr txBox="1"/>
          <p:nvPr>
            <p:ph type="body" sz="half" idx="1"/>
          </p:nvPr>
        </p:nvSpPr>
        <p:spPr>
          <a:xfrm>
            <a:off x="1274028" y="3098979"/>
            <a:ext cx="10255361" cy="8130715"/>
          </a:xfrm>
          <a:prstGeom prst="rect">
            <a:avLst/>
          </a:prstGeom>
        </p:spPr>
        <p:txBody>
          <a:bodyPr/>
          <a:lstStyle/>
          <a:p>
            <a:pPr marL="501315" indent="-501315" defTabSz="457200">
              <a:spcBef>
                <a:spcPts val="1200"/>
              </a:spcBef>
              <a:buSzPct val="100000"/>
              <a:buFontTx/>
              <a:defRPr>
                <a:solidFill>
                  <a:srgbClr val="535353"/>
                </a:solidFill>
                <a:latin typeface="+mn-lt"/>
                <a:ea typeface="+mn-ea"/>
                <a:cs typeface="+mn-cs"/>
                <a:sym typeface="Helvetica Neue"/>
              </a:defRPr>
            </a:pPr>
            <a:r>
              <a:t>선생님 [seon-saeng-nim] teacher </a:t>
            </a:r>
          </a:p>
          <a:p>
            <a:pPr marL="501315" indent="-501315" defTabSz="457200">
              <a:spcBef>
                <a:spcPts val="1200"/>
              </a:spcBef>
              <a:buSzPct val="100000"/>
              <a:buFontTx/>
              <a:defRPr>
                <a:solidFill>
                  <a:srgbClr val="535353"/>
                </a:solidFill>
                <a:latin typeface="+mn-lt"/>
                <a:ea typeface="+mn-ea"/>
                <a:cs typeface="+mn-cs"/>
                <a:sym typeface="Helvetica Neue"/>
              </a:defRPr>
            </a:pPr>
            <a:r>
              <a:t>아침 [a-chim] breakfast </a:t>
            </a:r>
          </a:p>
          <a:p>
            <a:pPr marL="501315" indent="-501315" defTabSz="457200">
              <a:spcBef>
                <a:spcPts val="1200"/>
              </a:spcBef>
              <a:buSzPct val="100000"/>
              <a:buFontTx/>
              <a:defRPr>
                <a:solidFill>
                  <a:srgbClr val="535353"/>
                </a:solidFill>
                <a:latin typeface="+mn-lt"/>
                <a:ea typeface="+mn-ea"/>
                <a:cs typeface="+mn-cs"/>
                <a:sym typeface="Helvetica Neue"/>
              </a:defRPr>
            </a:pPr>
            <a:r>
              <a:t>점심 [jeom-sim] lunch </a:t>
            </a:r>
          </a:p>
          <a:p>
            <a:pPr marL="501315" indent="-501315" defTabSz="457200">
              <a:spcBef>
                <a:spcPts val="1200"/>
              </a:spcBef>
              <a:buSzPct val="100000"/>
              <a:buFontTx/>
              <a:defRPr>
                <a:solidFill>
                  <a:srgbClr val="535353"/>
                </a:solidFill>
                <a:latin typeface="+mn-lt"/>
                <a:ea typeface="+mn-ea"/>
                <a:cs typeface="+mn-cs"/>
                <a:sym typeface="Helvetica Neue"/>
              </a:defRPr>
            </a:pPr>
            <a:r>
              <a:t>저녁 [jeo-nyeog] dinner, evening </a:t>
            </a:r>
          </a:p>
          <a:p>
            <a:pPr marL="501315" indent="-501315" defTabSz="457200">
              <a:spcBef>
                <a:spcPts val="1200"/>
              </a:spcBef>
              <a:buSzPct val="100000"/>
              <a:buFontTx/>
              <a:defRPr>
                <a:solidFill>
                  <a:srgbClr val="535353"/>
                </a:solidFill>
                <a:latin typeface="+mn-lt"/>
                <a:ea typeface="+mn-ea"/>
                <a:cs typeface="+mn-cs"/>
                <a:sym typeface="Helvetica Neue"/>
              </a:defRPr>
            </a:pPr>
            <a:r>
              <a:t>해 [hae] the sun </a:t>
            </a:r>
          </a:p>
          <a:p>
            <a:pPr marL="501315" indent="-501315" defTabSz="457200">
              <a:spcBef>
                <a:spcPts val="1200"/>
              </a:spcBef>
              <a:buSzPct val="100000"/>
              <a:buFontTx/>
              <a:defRPr>
                <a:solidFill>
                  <a:srgbClr val="535353"/>
                </a:solidFill>
                <a:latin typeface="+mn-lt"/>
                <a:ea typeface="+mn-ea"/>
                <a:cs typeface="+mn-cs"/>
                <a:sym typeface="Helvetica Neue"/>
              </a:defRPr>
            </a:pPr>
            <a:r>
              <a:t>집 [jib] house, home </a:t>
            </a:r>
          </a:p>
          <a:p>
            <a:pPr marL="501315" indent="-501315" defTabSz="457200">
              <a:spcBef>
                <a:spcPts val="1200"/>
              </a:spcBef>
              <a:buSzPct val="100000"/>
              <a:buFontTx/>
              <a:defRPr>
                <a:solidFill>
                  <a:srgbClr val="535353"/>
                </a:solidFill>
                <a:latin typeface="+mn-lt"/>
                <a:ea typeface="+mn-ea"/>
                <a:cs typeface="+mn-cs"/>
                <a:sym typeface="Helvetica Neue"/>
              </a:defRPr>
            </a:pPr>
            <a:r>
              <a:t>바지 [ba-ji] pants </a:t>
            </a:r>
          </a:p>
          <a:p>
            <a:pPr marL="501315" indent="-501315" defTabSz="457200">
              <a:spcBef>
                <a:spcPts val="1200"/>
              </a:spcBef>
              <a:buSzPct val="100000"/>
              <a:buFontTx/>
              <a:defRPr>
                <a:solidFill>
                  <a:srgbClr val="535353"/>
                </a:solidFill>
                <a:latin typeface="+mn-lt"/>
                <a:ea typeface="+mn-ea"/>
                <a:cs typeface="+mn-cs"/>
                <a:sym typeface="Helvetica Neue"/>
              </a:defRPr>
            </a:pPr>
            <a:r>
              <a:t>커피 [keo-pi] coffee </a:t>
            </a:r>
          </a:p>
        </p:txBody>
      </p:sp>
      <p:sp>
        <p:nvSpPr>
          <p:cNvPr id="150" name="Non-sentence final endings &amp; sentence-final endings…"/>
          <p:cNvSpPr txBox="1"/>
          <p:nvPr/>
        </p:nvSpPr>
        <p:spPr>
          <a:xfrm>
            <a:off x="12890751" y="3098980"/>
            <a:ext cx="10255361" cy="86698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668423" indent="-668423" algn="l" defTabSz="457200">
              <a:spcBef>
                <a:spcPts val="1200"/>
              </a:spcBef>
              <a:buSzPct val="100000"/>
              <a:buChar char="•"/>
              <a:defRPr>
                <a:solidFill>
                  <a:srgbClr val="747474"/>
                </a:solidFill>
                <a:latin typeface="Helvetica Neue Light"/>
                <a:ea typeface="Helvetica Neue Light"/>
                <a:cs typeface="Helvetica Neue Light"/>
                <a:sym typeface="Helvetica Neue Light"/>
              </a:defRPr>
            </a:pPr>
            <a:r>
              <a:t>어제 [eo-je] yesterday</a:t>
            </a:r>
          </a:p>
          <a:p>
            <a:pPr marL="668423" indent="-668423" algn="l" defTabSz="457200">
              <a:spcBef>
                <a:spcPts val="1200"/>
              </a:spcBef>
              <a:buSzPct val="100000"/>
              <a:buChar char="•"/>
              <a:defRPr>
                <a:solidFill>
                  <a:srgbClr val="747474"/>
                </a:solidFill>
                <a:latin typeface="Helvetica Neue Light"/>
                <a:ea typeface="Helvetica Neue Light"/>
                <a:cs typeface="Helvetica Neue Light"/>
                <a:sym typeface="Helvetica Neue Light"/>
              </a:defRPr>
            </a:pPr>
            <a:r>
              <a:t>영화 [yeong-hwa] movie</a:t>
            </a:r>
          </a:p>
          <a:p>
            <a:pPr marL="668423" indent="-668423" algn="l" defTabSz="457200">
              <a:spcBef>
                <a:spcPts val="1200"/>
              </a:spcBef>
              <a:buSzPct val="100000"/>
              <a:buChar char="•"/>
              <a:defRPr>
                <a:solidFill>
                  <a:srgbClr val="747474"/>
                </a:solidFill>
                <a:latin typeface="Helvetica Neue Light"/>
                <a:ea typeface="Helvetica Neue Light"/>
                <a:cs typeface="Helvetica Neue Light"/>
                <a:sym typeface="Helvetica Neue Light"/>
              </a:defRPr>
            </a:pPr>
            <a:r>
              <a:t>친구 [chin-gu] friend</a:t>
            </a:r>
          </a:p>
          <a:p>
            <a:pPr marL="668423" indent="-668423" algn="l" defTabSz="457200">
              <a:spcBef>
                <a:spcPts val="1200"/>
              </a:spcBef>
              <a:buSzPct val="100000"/>
              <a:buChar char="•"/>
              <a:defRPr>
                <a:solidFill>
                  <a:srgbClr val="747474"/>
                </a:solidFill>
                <a:latin typeface="Helvetica Neue Light"/>
                <a:ea typeface="Helvetica Neue Light"/>
                <a:cs typeface="Helvetica Neue Light"/>
                <a:sym typeface="Helvetica Neue Light"/>
              </a:defRPr>
            </a:pPr>
            <a:r>
              <a:t>강도 [gang-do] robber / robbery </a:t>
            </a:r>
          </a:p>
          <a:p>
            <a:pPr marL="668423" indent="-668423" algn="l" defTabSz="457200">
              <a:spcBef>
                <a:spcPts val="1200"/>
              </a:spcBef>
              <a:buSzPct val="100000"/>
              <a:buChar char="•"/>
              <a:defRPr>
                <a:solidFill>
                  <a:srgbClr val="747474"/>
                </a:solidFill>
                <a:latin typeface="Helvetica Neue Light"/>
                <a:ea typeface="Helvetica Neue Light"/>
                <a:cs typeface="Helvetica Neue Light"/>
                <a:sym typeface="Helvetica Neue Light"/>
              </a:defRPr>
            </a:pPr>
            <a:r>
              <a:t>시민 [si-min] citizen</a:t>
            </a:r>
          </a:p>
          <a:p>
            <a:pPr marL="668423" indent="-668423" algn="l" defTabSz="457200">
              <a:spcBef>
                <a:spcPts val="1200"/>
              </a:spcBef>
              <a:buSzPct val="100000"/>
              <a:buChar char="•"/>
              <a:defRPr>
                <a:solidFill>
                  <a:srgbClr val="747474"/>
                </a:solidFill>
                <a:latin typeface="Helvetica Neue Light"/>
                <a:ea typeface="Helvetica Neue Light"/>
                <a:cs typeface="Helvetica Neue Light"/>
                <a:sym typeface="Helvetica Neue Light"/>
              </a:defRPr>
            </a:pPr>
            <a:r>
              <a:t>인질 [in-jil] hostage</a:t>
            </a:r>
          </a:p>
          <a:p>
            <a:pPr marL="668423" indent="-668423" algn="l" defTabSz="457200">
              <a:spcBef>
                <a:spcPts val="1200"/>
              </a:spcBef>
              <a:buSzPct val="100000"/>
              <a:buChar char="•"/>
              <a:defRPr>
                <a:solidFill>
                  <a:srgbClr val="747474"/>
                </a:solidFill>
                <a:latin typeface="Helvetica Neue Light"/>
                <a:ea typeface="Helvetica Neue Light"/>
                <a:cs typeface="Helvetica Neue Light"/>
                <a:sym typeface="Helvetica Neue Light"/>
              </a:defRPr>
            </a:pPr>
            <a:r>
              <a:t>도둑질 [do-dug-jil] theft / rob</a:t>
            </a:r>
          </a:p>
          <a:p>
            <a:pPr marL="668423" indent="-668423" algn="l" defTabSz="457200">
              <a:spcBef>
                <a:spcPts val="1200"/>
              </a:spcBef>
              <a:buSzPct val="100000"/>
              <a:buChar char="•"/>
              <a:defRPr>
                <a:solidFill>
                  <a:srgbClr val="747474"/>
                </a:solidFill>
                <a:latin typeface="Helvetica Neue Light"/>
                <a:ea typeface="Helvetica Neue Light"/>
                <a:cs typeface="Helvetica Neue Light"/>
                <a:sym typeface="Helvetica Neue Light"/>
              </a:defRPr>
            </a:pPr>
            <a:r>
              <a:t>요리하다 [yo-li-ha-da] cook</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The sentence final ending"/>
          <p:cNvSpPr txBox="1"/>
          <p:nvPr>
            <p:ph type="title"/>
          </p:nvPr>
        </p:nvSpPr>
        <p:spPr>
          <a:prstGeom prst="rect">
            <a:avLst/>
          </a:prstGeom>
        </p:spPr>
        <p:txBody>
          <a:bodyPr/>
          <a:lstStyle>
            <a:lvl1pPr defTabSz="457200">
              <a:spcBef>
                <a:spcPts val="1200"/>
              </a:spcBef>
              <a:defRPr sz="7700">
                <a:latin typeface="+mn-lt"/>
                <a:ea typeface="+mn-ea"/>
                <a:cs typeface="+mn-cs"/>
                <a:sym typeface="Helvetica Neue"/>
              </a:defRPr>
            </a:lvl1pPr>
          </a:lstStyle>
          <a:p>
            <a:pPr/>
            <a:r>
              <a:t>Vocabulary </a:t>
            </a:r>
          </a:p>
        </p:txBody>
      </p:sp>
      <p:sp>
        <p:nvSpPr>
          <p:cNvPr id="153" name="Non-sentence final endings &amp; sentence-final endings…"/>
          <p:cNvSpPr txBox="1"/>
          <p:nvPr>
            <p:ph type="body" sz="half" idx="1"/>
          </p:nvPr>
        </p:nvSpPr>
        <p:spPr>
          <a:xfrm>
            <a:off x="1274027" y="3098979"/>
            <a:ext cx="10880198" cy="8402254"/>
          </a:xfrm>
          <a:prstGeom prst="rect">
            <a:avLst/>
          </a:prstGeom>
        </p:spPr>
        <p:txBody>
          <a:bodyPr/>
          <a:lstStyle/>
          <a:p>
            <a:pPr marL="891232" indent="-891232" defTabSz="457200">
              <a:spcBef>
                <a:spcPts val="1200"/>
              </a:spcBef>
              <a:buSzPct val="100000"/>
              <a:buFontTx/>
            </a:pPr>
            <a:r>
              <a:t>수업 [su-eob] class course lesson</a:t>
            </a:r>
          </a:p>
          <a:p>
            <a:pPr marL="891232" indent="-891232" defTabSz="457200">
              <a:spcBef>
                <a:spcPts val="1200"/>
              </a:spcBef>
              <a:buSzPct val="100000"/>
              <a:buFontTx/>
            </a:pPr>
            <a:r>
              <a:t>숙제 [sug-je] homework, assignment</a:t>
            </a:r>
          </a:p>
          <a:p>
            <a:pPr marL="891232" indent="-891232" defTabSz="457200">
              <a:spcBef>
                <a:spcPts val="1200"/>
              </a:spcBef>
              <a:buSzPct val="100000"/>
              <a:buFontTx/>
            </a:pPr>
            <a:r>
              <a:t>밥 [bab] rice, meal, food</a:t>
            </a:r>
          </a:p>
          <a:p>
            <a:pPr marL="891232" indent="-891232" defTabSz="457200">
              <a:spcBef>
                <a:spcPts val="1200"/>
              </a:spcBef>
              <a:buSzPct val="100000"/>
              <a:buFontTx/>
            </a:pPr>
            <a:r>
              <a:t>영어 [yeong-eo] English</a:t>
            </a:r>
          </a:p>
          <a:p>
            <a:pPr marL="891232" indent="-891232" defTabSz="457200">
              <a:spcBef>
                <a:spcPts val="1200"/>
              </a:spcBef>
              <a:buSzPct val="100000"/>
              <a:buFontTx/>
            </a:pPr>
            <a:r>
              <a:t>넥타이 [neg-ta-i] necktie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The sentence final ending"/>
          <p:cNvSpPr txBox="1"/>
          <p:nvPr>
            <p:ph type="title"/>
          </p:nvPr>
        </p:nvSpPr>
        <p:spPr>
          <a:prstGeom prst="rect">
            <a:avLst/>
          </a:prstGeom>
        </p:spPr>
        <p:txBody>
          <a:bodyPr/>
          <a:lstStyle>
            <a:lvl1pPr defTabSz="457200">
              <a:spcBef>
                <a:spcPts val="1200"/>
              </a:spcBef>
              <a:defRPr sz="7700">
                <a:latin typeface="+mn-lt"/>
                <a:ea typeface="+mn-ea"/>
                <a:cs typeface="+mn-cs"/>
                <a:sym typeface="Helvetica Neue"/>
              </a:defRPr>
            </a:lvl1pPr>
          </a:lstStyle>
          <a:p>
            <a:pPr/>
            <a:r>
              <a:t>Conversation 3  </a:t>
            </a:r>
          </a:p>
        </p:txBody>
      </p:sp>
      <p:sp>
        <p:nvSpPr>
          <p:cNvPr id="156" name="Non-sentence final endings &amp; sentence-final endings…"/>
          <p:cNvSpPr txBox="1"/>
          <p:nvPr>
            <p:ph type="body" idx="1"/>
          </p:nvPr>
        </p:nvSpPr>
        <p:spPr>
          <a:xfrm>
            <a:off x="1274027" y="3098980"/>
            <a:ext cx="20822175" cy="9691746"/>
          </a:xfrm>
          <a:prstGeom prst="rect">
            <a:avLst/>
          </a:prstGeom>
        </p:spPr>
        <p:txBody>
          <a:bodyPr/>
          <a:lstStyle/>
          <a:p>
            <a:pPr marL="668423" indent="-668423" defTabSz="457200">
              <a:spcBef>
                <a:spcPts val="1200"/>
              </a:spcBef>
              <a:buSzPct val="100000"/>
              <a:buFontTx/>
              <a:defRPr>
                <a:solidFill>
                  <a:srgbClr val="000000"/>
                </a:solidFill>
                <a:latin typeface="+mn-lt"/>
                <a:ea typeface="+mn-ea"/>
                <a:cs typeface="+mn-cs"/>
                <a:sym typeface="Helvetica Neue"/>
              </a:defRPr>
            </a:pPr>
            <a:r>
              <a:t>하윤 : 너 어제 뭐 </a:t>
            </a:r>
            <a:r>
              <a:rPr b="1">
                <a:solidFill>
                  <a:srgbClr val="5E96E5"/>
                </a:solidFill>
              </a:rPr>
              <a:t>했</a:t>
            </a:r>
            <a:r>
              <a:t>어?</a:t>
            </a:r>
            <a:br/>
            <a:r>
              <a:rPr>
                <a:solidFill>
                  <a:srgbClr val="CBCBCB"/>
                </a:solidFill>
              </a:rPr>
              <a:t>[neo eo-je mwo haess-eo?]</a:t>
            </a:r>
          </a:p>
          <a:p>
            <a:pPr marL="0" indent="0" defTabSz="457200">
              <a:spcBef>
                <a:spcPts val="1200"/>
              </a:spcBef>
              <a:buSzTx/>
              <a:buNone/>
              <a:defRPr>
                <a:latin typeface="+mn-lt"/>
                <a:ea typeface="+mn-ea"/>
                <a:cs typeface="+mn-cs"/>
                <a:sym typeface="Helvetica Neue"/>
              </a:defRPr>
            </a:pPr>
            <a:r>
              <a:t>Hayun : What did you do yesterday?</a:t>
            </a:r>
            <a:br/>
            <a:endParaRPr>
              <a:solidFill>
                <a:srgbClr val="000000"/>
              </a:solidFill>
            </a:endParaRPr>
          </a:p>
          <a:p>
            <a:pPr marL="668423" indent="-668423" defTabSz="457200">
              <a:spcBef>
                <a:spcPts val="1200"/>
              </a:spcBef>
              <a:buSzPct val="100000"/>
              <a:buFontTx/>
              <a:defRPr>
                <a:solidFill>
                  <a:srgbClr val="000000"/>
                </a:solidFill>
                <a:latin typeface="+mn-lt"/>
                <a:ea typeface="+mn-ea"/>
                <a:cs typeface="+mn-cs"/>
                <a:sym typeface="Helvetica Neue"/>
              </a:defRPr>
            </a:pPr>
            <a:r>
              <a:t>민준 : 친구</a:t>
            </a:r>
            <a:r>
              <a:rPr b="1"/>
              <a:t>랑 </a:t>
            </a:r>
            <a:r>
              <a:t>집에서 저녁 먹</a:t>
            </a:r>
            <a:r>
              <a:rPr b="1"/>
              <a:t>고 </a:t>
            </a:r>
            <a:r>
              <a:t>영화 봤어</a:t>
            </a:r>
            <a:br/>
            <a:r>
              <a:rPr>
                <a:solidFill>
                  <a:srgbClr val="CBCBCB"/>
                </a:solidFill>
              </a:rPr>
              <a:t>[chin-gu-lang jib-e-seo jeo-nyeog meog-go yeong-hwa bwass-eo]</a:t>
            </a:r>
          </a:p>
          <a:p>
            <a:pPr marL="0" indent="0" defTabSz="457200">
              <a:spcBef>
                <a:spcPts val="1200"/>
              </a:spcBef>
              <a:buSzTx/>
              <a:buNone/>
              <a:defRPr>
                <a:latin typeface="+mn-lt"/>
                <a:ea typeface="+mn-ea"/>
                <a:cs typeface="+mn-cs"/>
                <a:sym typeface="Helvetica Neue"/>
              </a:defRPr>
            </a:pPr>
            <a:r>
              <a:t>Minjun : I had dinner at home with a friend and watched a movie.</a:t>
            </a:r>
            <a:br/>
            <a:endParaRPr>
              <a:solidFill>
                <a:srgbClr val="000000"/>
              </a:solidFill>
            </a:endParaRPr>
          </a:p>
          <a:p>
            <a:pPr marL="668423" indent="-668423" defTabSz="457200">
              <a:spcBef>
                <a:spcPts val="1200"/>
              </a:spcBef>
              <a:buSzPct val="100000"/>
              <a:buFontTx/>
              <a:defRPr>
                <a:solidFill>
                  <a:srgbClr val="000000"/>
                </a:solidFill>
                <a:latin typeface="+mn-lt"/>
                <a:ea typeface="+mn-ea"/>
                <a:cs typeface="+mn-cs"/>
                <a:sym typeface="Helvetica Neue"/>
              </a:defRPr>
            </a:pPr>
            <a:r>
              <a:t>하윤 : 진짜? 어떤 영화 </a:t>
            </a:r>
            <a:r>
              <a:rPr b="1">
                <a:solidFill>
                  <a:srgbClr val="5E96E5"/>
                </a:solidFill>
              </a:rPr>
              <a:t>봤</a:t>
            </a:r>
            <a:r>
              <a:t>어?</a:t>
            </a:r>
            <a:br/>
            <a:r>
              <a:rPr>
                <a:solidFill>
                  <a:srgbClr val="CBCBCB"/>
                </a:solidFill>
              </a:rPr>
              <a:t>[jin-jja? eo-tteon yeong-hwa bwass-eo?]</a:t>
            </a:r>
          </a:p>
          <a:p>
            <a:pPr marL="0" indent="0" defTabSz="457200">
              <a:spcBef>
                <a:spcPts val="1200"/>
              </a:spcBef>
              <a:buSzTx/>
              <a:buNone/>
              <a:defRPr>
                <a:latin typeface="+mn-lt"/>
                <a:ea typeface="+mn-ea"/>
                <a:cs typeface="+mn-cs"/>
                <a:sym typeface="Helvetica Neue"/>
              </a:defRPr>
            </a:pPr>
            <a:r>
              <a:t>Hayun : Really? Which movie did you watch.</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The sentence final ending"/>
          <p:cNvSpPr txBox="1"/>
          <p:nvPr>
            <p:ph type="title"/>
          </p:nvPr>
        </p:nvSpPr>
        <p:spPr>
          <a:prstGeom prst="rect">
            <a:avLst/>
          </a:prstGeom>
        </p:spPr>
        <p:txBody>
          <a:bodyPr/>
          <a:lstStyle>
            <a:lvl1pPr defTabSz="457200">
              <a:spcBef>
                <a:spcPts val="1200"/>
              </a:spcBef>
              <a:defRPr sz="7700">
                <a:latin typeface="+mn-lt"/>
                <a:ea typeface="+mn-ea"/>
                <a:cs typeface="+mn-cs"/>
                <a:sym typeface="Helvetica Neue"/>
              </a:defRPr>
            </a:lvl1pPr>
          </a:lstStyle>
          <a:p>
            <a:pPr/>
            <a:r>
              <a:t>Conversation 3  </a:t>
            </a:r>
          </a:p>
        </p:txBody>
      </p:sp>
      <p:sp>
        <p:nvSpPr>
          <p:cNvPr id="159" name="Non-sentence final endings &amp; sentence-final endings…"/>
          <p:cNvSpPr txBox="1"/>
          <p:nvPr>
            <p:ph type="body" idx="1"/>
          </p:nvPr>
        </p:nvSpPr>
        <p:spPr>
          <a:xfrm>
            <a:off x="1274027" y="3098980"/>
            <a:ext cx="20822175" cy="10285912"/>
          </a:xfrm>
          <a:prstGeom prst="rect">
            <a:avLst/>
          </a:prstGeom>
        </p:spPr>
        <p:txBody>
          <a:bodyPr/>
          <a:lstStyle/>
          <a:p>
            <a:pPr marL="614950" indent="-614950" defTabSz="420623">
              <a:spcBef>
                <a:spcPts val="1100"/>
              </a:spcBef>
              <a:buSzPct val="100000"/>
              <a:buFontTx/>
              <a:defRPr sz="4600">
                <a:solidFill>
                  <a:srgbClr val="000000"/>
                </a:solidFill>
                <a:latin typeface="+mn-lt"/>
                <a:ea typeface="+mn-ea"/>
                <a:cs typeface="+mn-cs"/>
                <a:sym typeface="Helvetica Neue"/>
              </a:defRPr>
            </a:pPr>
            <a:r>
              <a:t>민준 : 강도가 시민들을 인질로 잡</a:t>
            </a:r>
            <a:r>
              <a:rPr b="1"/>
              <a:t>고</a:t>
            </a:r>
            <a:r>
              <a:t> 도둑질하는 액션 영화를 </a:t>
            </a:r>
            <a:r>
              <a:rPr b="1">
                <a:solidFill>
                  <a:srgbClr val="5E96E5"/>
                </a:solidFill>
              </a:rPr>
              <a:t>봤</a:t>
            </a:r>
            <a:r>
              <a:rPr b="1"/>
              <a:t>는데 </a:t>
            </a:r>
            <a:r>
              <a:t>생각</a:t>
            </a:r>
            <a:r>
              <a:rPr b="1"/>
              <a:t>보다 </a:t>
            </a:r>
            <a:r>
              <a:t>별로였어. </a:t>
            </a:r>
            <a:r>
              <a:rPr>
                <a:solidFill>
                  <a:srgbClr val="DDDDDD"/>
                </a:solidFill>
              </a:rPr>
              <a:t>[gang-do-ga si-min-deul-eul in-jil-lo jab-go do-dug-jil-ha-neun aeg-syeon yeong-hwa-leul bwass-neun-de saeng-gag-bo-da byeol-lo-yeoss-eo]</a:t>
            </a:r>
            <a:br>
              <a:rPr>
                <a:solidFill>
                  <a:srgbClr val="DDDDDD"/>
                </a:solidFill>
              </a:rPr>
            </a:br>
            <a:r>
              <a:rPr>
                <a:solidFill>
                  <a:srgbClr val="747474"/>
                </a:solidFill>
              </a:rPr>
              <a:t>Minjun : I watched an action movie that robbers took citizens as hostages and steal money, but it wasn’t as good as I thought.</a:t>
            </a:r>
          </a:p>
          <a:p>
            <a:pPr marL="614950" indent="-614950" defTabSz="420623">
              <a:spcBef>
                <a:spcPts val="1100"/>
              </a:spcBef>
              <a:buSzPct val="100000"/>
              <a:buFontTx/>
              <a:defRPr sz="4600">
                <a:latin typeface="+mn-lt"/>
                <a:ea typeface="+mn-ea"/>
                <a:cs typeface="+mn-cs"/>
                <a:sym typeface="Helvetica Neue"/>
              </a:defRPr>
            </a:pPr>
          </a:p>
          <a:p>
            <a:pPr marL="0" indent="0" defTabSz="420623">
              <a:spcBef>
                <a:spcPts val="1100"/>
              </a:spcBef>
              <a:buSzTx/>
              <a:buNone/>
              <a:defRPr sz="4600">
                <a:solidFill>
                  <a:srgbClr val="000000"/>
                </a:solidFill>
                <a:latin typeface="+mn-lt"/>
                <a:ea typeface="+mn-ea"/>
                <a:cs typeface="+mn-cs"/>
                <a:sym typeface="Helvetica Neue"/>
              </a:defRPr>
            </a:pPr>
            <a:r>
              <a:t>Situation + 는데 + </a:t>
            </a:r>
            <a:r>
              <a:rPr>
                <a:solidFill>
                  <a:schemeClr val="accent5">
                    <a:satOff val="-18258"/>
                    <a:lumOff val="-12117"/>
                  </a:schemeClr>
                </a:solidFill>
              </a:rPr>
              <a:t>sentences</a:t>
            </a:r>
            <a:endParaRPr>
              <a:solidFill>
                <a:schemeClr val="accent5">
                  <a:satOff val="-18258"/>
                  <a:lumOff val="-12117"/>
                </a:schemeClr>
              </a:solidFill>
            </a:endParaRPr>
          </a:p>
          <a:p>
            <a:pPr marL="0" indent="0" defTabSz="420623">
              <a:spcBef>
                <a:spcPts val="1100"/>
              </a:spcBef>
              <a:buSzTx/>
              <a:buNone/>
              <a:defRPr sz="4600">
                <a:solidFill>
                  <a:schemeClr val="accent5">
                    <a:satOff val="-18258"/>
                    <a:lumOff val="-12117"/>
                  </a:schemeClr>
                </a:solidFill>
                <a:latin typeface="+mn-lt"/>
                <a:ea typeface="+mn-ea"/>
                <a:cs typeface="+mn-cs"/>
                <a:sym typeface="Helvetica Neue"/>
              </a:defRPr>
            </a:pPr>
          </a:p>
          <a:p>
            <a:pPr marL="0" indent="0" defTabSz="420623">
              <a:spcBef>
                <a:spcPts val="1100"/>
              </a:spcBef>
              <a:buSzTx/>
              <a:buNone/>
              <a:defRPr sz="4600">
                <a:solidFill>
                  <a:schemeClr val="accent4">
                    <a:satOff val="-4535"/>
                    <a:lumOff val="-10549"/>
                  </a:schemeClr>
                </a:solidFill>
                <a:latin typeface="+mn-lt"/>
                <a:ea typeface="+mn-ea"/>
                <a:cs typeface="+mn-cs"/>
                <a:sym typeface="Helvetica Neue"/>
              </a:defRPr>
            </a:pPr>
            <a:r>
              <a:t>this sentences</a:t>
            </a:r>
            <a:r>
              <a:rPr>
                <a:solidFill>
                  <a:srgbClr val="000000"/>
                </a:solidFill>
              </a:rPr>
              <a:t> uses to explain, ask, request, suggest for this situation</a:t>
            </a:r>
            <a:endParaRPr>
              <a:solidFill>
                <a:srgbClr val="000000"/>
              </a:solidFill>
            </a:endParaRPr>
          </a:p>
          <a:p>
            <a:pPr marL="0" indent="0" defTabSz="420623">
              <a:spcBef>
                <a:spcPts val="1100"/>
              </a:spcBef>
              <a:buSzTx/>
              <a:buNone/>
              <a:defRPr sz="4600">
                <a:solidFill>
                  <a:srgbClr val="000000"/>
                </a:solidFill>
                <a:latin typeface="+mn-lt"/>
                <a:ea typeface="+mn-ea"/>
                <a:cs typeface="+mn-cs"/>
                <a:sym typeface="Helvetica Neue"/>
              </a:defRPr>
            </a:pPr>
          </a:p>
          <a:p>
            <a:pPr marL="0" indent="0" defTabSz="420623">
              <a:spcBef>
                <a:spcPts val="1100"/>
              </a:spcBef>
              <a:buSzTx/>
              <a:buNone/>
              <a:defRPr sz="4600">
                <a:solidFill>
                  <a:srgbClr val="000000"/>
                </a:solidFill>
                <a:latin typeface="+mn-lt"/>
                <a:ea typeface="+mn-ea"/>
                <a:cs typeface="+mn-cs"/>
                <a:sym typeface="Helvetica Neue"/>
              </a:defRPr>
            </a:pPr>
            <a:r>
              <a:t>ex) 데이트 했</a:t>
            </a:r>
            <a:r>
              <a:rPr b="1"/>
              <a:t>는데</a:t>
            </a:r>
            <a:r>
              <a:t> 나 그 사람 마음에 들어 I went for a date, and I like that person</a:t>
            </a:r>
          </a:p>
          <a:p>
            <a:pPr marL="0" indent="0" defTabSz="420623">
              <a:spcBef>
                <a:spcPts val="1100"/>
              </a:spcBef>
              <a:buSzTx/>
              <a:buNone/>
              <a:defRPr sz="4600">
                <a:solidFill>
                  <a:srgbClr val="000000"/>
                </a:solidFill>
                <a:latin typeface="+mn-lt"/>
                <a:ea typeface="+mn-ea"/>
                <a:cs typeface="+mn-cs"/>
                <a:sym typeface="Helvetica Neue"/>
              </a:defRPr>
            </a:pPr>
            <a:r>
              <a:t>ex) 방이 더러</a:t>
            </a:r>
            <a:r>
              <a:rPr b="1"/>
              <a:t>운데 </a:t>
            </a:r>
            <a:r>
              <a:t>방 좀 치울래? The room is so messy so would you like to clean?</a:t>
            </a:r>
          </a:p>
        </p:txBody>
      </p:sp>
      <p:grpSp>
        <p:nvGrpSpPr>
          <p:cNvPr id="162" name="그룹"/>
          <p:cNvGrpSpPr/>
          <p:nvPr/>
        </p:nvGrpSpPr>
        <p:grpSpPr>
          <a:xfrm>
            <a:off x="3185807" y="8402672"/>
            <a:ext cx="3382908" cy="924258"/>
            <a:chOff x="0" y="0"/>
            <a:chExt cx="3382907" cy="924257"/>
          </a:xfrm>
        </p:grpSpPr>
        <p:sp>
          <p:nvSpPr>
            <p:cNvPr id="160" name="연결선"/>
            <p:cNvSpPr/>
            <p:nvPr/>
          </p:nvSpPr>
          <p:spPr>
            <a:xfrm>
              <a:off x="349888" y="298541"/>
              <a:ext cx="3033019" cy="625717"/>
            </a:xfrm>
            <a:custGeom>
              <a:avLst/>
              <a:gdLst/>
              <a:ahLst/>
              <a:cxnLst>
                <a:cxn ang="0">
                  <a:pos x="wd2" y="hd2"/>
                </a:cxn>
                <a:cxn ang="5400000">
                  <a:pos x="wd2" y="hd2"/>
                </a:cxn>
                <a:cxn ang="10800000">
                  <a:pos x="wd2" y="hd2"/>
                </a:cxn>
                <a:cxn ang="16200000">
                  <a:pos x="wd2" y="hd2"/>
                </a:cxn>
              </a:cxnLst>
              <a:rect l="0" t="0" r="r" b="b"/>
              <a:pathLst>
                <a:path w="21600" h="16286" fill="norm" stroke="1" extrusionOk="0">
                  <a:moveTo>
                    <a:pt x="21600" y="0"/>
                  </a:moveTo>
                  <a:cubicBezTo>
                    <a:pt x="14684" y="20135"/>
                    <a:pt x="7484" y="21600"/>
                    <a:pt x="0" y="4394"/>
                  </a:cubicBezTo>
                </a:path>
              </a:pathLst>
            </a:custGeom>
            <a:noFill/>
            <a:ln w="25400" cap="flat">
              <a:solidFill>
                <a:schemeClr val="accent1"/>
              </a:solidFill>
              <a:prstDash val="solid"/>
              <a:round/>
            </a:ln>
            <a:effectLst/>
          </p:spPr>
          <p:txBody>
            <a:bodyPr wrap="square" lIns="50800" tIns="50800" rIns="50800" bIns="50800" numCol="1" anchor="t">
              <a:noAutofit/>
            </a:bodyPr>
            <a:lstStyle/>
            <a:p>
              <a:pPr>
                <a:defRPr>
                  <a:latin typeface="Helvetica Neue Light"/>
                  <a:ea typeface="Helvetica Neue Light"/>
                  <a:cs typeface="Helvetica Neue Light"/>
                  <a:sym typeface="Helvetica Neue Light"/>
                </a:defRPr>
              </a:pPr>
            </a:p>
          </p:txBody>
        </p:sp>
        <p:sp>
          <p:nvSpPr>
            <p:cNvPr id="161" name="삼각형"/>
            <p:cNvSpPr/>
            <p:nvPr/>
          </p:nvSpPr>
          <p:spPr>
            <a:xfrm rot="19325621">
              <a:off x="110550" y="112499"/>
              <a:ext cx="555304" cy="5505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rgbClr val="FFFFFF"/>
            </a:solidFill>
            <a:ln w="25400" cap="flat">
              <a:solidFill>
                <a:schemeClr val="accent1"/>
              </a:solidFill>
              <a:prstDash val="solid"/>
              <a:round/>
            </a:ln>
            <a:effectLst/>
          </p:spPr>
          <p:txBody>
            <a:bodyPr wrap="square" lIns="50800" tIns="50800" rIns="50800" bIns="50800" numCol="1" anchor="ctr">
              <a:noAutofit/>
            </a:bodyPr>
            <a:lstStyle/>
            <a:p>
              <a:pPr>
                <a:defRPr>
                  <a:latin typeface="Helvetica Neue Light"/>
                  <a:ea typeface="Helvetica Neue Light"/>
                  <a:cs typeface="Helvetica Neue Light"/>
                  <a:sym typeface="Helvetica Neue Light"/>
                </a:defRPr>
              </a:pPr>
            </a:p>
          </p:txBody>
        </p:sp>
      </p:gr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The sentence final ending"/>
          <p:cNvSpPr txBox="1"/>
          <p:nvPr>
            <p:ph type="title"/>
          </p:nvPr>
        </p:nvSpPr>
        <p:spPr>
          <a:prstGeom prst="rect">
            <a:avLst/>
          </a:prstGeom>
        </p:spPr>
        <p:txBody>
          <a:bodyPr/>
          <a:lstStyle>
            <a:lvl1pPr defTabSz="457200">
              <a:spcBef>
                <a:spcPts val="1200"/>
              </a:spcBef>
              <a:defRPr sz="7700">
                <a:latin typeface="+mn-lt"/>
                <a:ea typeface="+mn-ea"/>
                <a:cs typeface="+mn-cs"/>
                <a:sym typeface="Helvetica Neue"/>
              </a:defRPr>
            </a:lvl1pPr>
          </a:lstStyle>
          <a:p>
            <a:pPr/>
            <a:r>
              <a:t>Conversation 3  </a:t>
            </a:r>
          </a:p>
        </p:txBody>
      </p:sp>
      <p:sp>
        <p:nvSpPr>
          <p:cNvPr id="165" name="Non-sentence final endings &amp; sentence-final endings…"/>
          <p:cNvSpPr txBox="1"/>
          <p:nvPr>
            <p:ph type="body" idx="1"/>
          </p:nvPr>
        </p:nvSpPr>
        <p:spPr>
          <a:xfrm>
            <a:off x="1274027" y="3098980"/>
            <a:ext cx="20822175" cy="9691746"/>
          </a:xfrm>
          <a:prstGeom prst="rect">
            <a:avLst/>
          </a:prstGeom>
        </p:spPr>
        <p:txBody>
          <a:bodyPr/>
          <a:lstStyle/>
          <a:p>
            <a:pPr marL="668423" indent="-668423" defTabSz="457200">
              <a:spcBef>
                <a:spcPts val="1200"/>
              </a:spcBef>
              <a:buSzPct val="100000"/>
              <a:buFontTx/>
              <a:defRPr>
                <a:solidFill>
                  <a:srgbClr val="000000"/>
                </a:solidFill>
                <a:latin typeface="+mn-lt"/>
                <a:ea typeface="+mn-ea"/>
                <a:cs typeface="+mn-cs"/>
                <a:sym typeface="Helvetica Neue"/>
              </a:defRPr>
            </a:pPr>
            <a:r>
              <a:t>하윤 : 그렇구나. 밥은 맛있</a:t>
            </a:r>
            <a:r>
              <a:rPr b="1">
                <a:solidFill>
                  <a:srgbClr val="5E96E5"/>
                </a:solidFill>
              </a:rPr>
              <a:t>었</a:t>
            </a:r>
            <a:r>
              <a:t>어? </a:t>
            </a:r>
            <a:br/>
            <a:r>
              <a:rPr>
                <a:solidFill>
                  <a:srgbClr val="CBCBCB"/>
                </a:solidFill>
              </a:rPr>
              <a:t>[geu-leoh-gu-na. bab-eun mas-iss-eoss-eo?]</a:t>
            </a:r>
          </a:p>
          <a:p>
            <a:pPr marL="0" indent="0" defTabSz="457200">
              <a:spcBef>
                <a:spcPts val="1200"/>
              </a:spcBef>
              <a:buSzTx/>
              <a:buNone/>
              <a:defRPr>
                <a:solidFill>
                  <a:srgbClr val="000000"/>
                </a:solidFill>
                <a:latin typeface="+mn-lt"/>
                <a:ea typeface="+mn-ea"/>
                <a:cs typeface="+mn-cs"/>
                <a:sym typeface="Helvetica Neue"/>
              </a:defRPr>
            </a:pPr>
            <a:r>
              <a:t>    </a:t>
            </a:r>
            <a:r>
              <a:rPr>
                <a:solidFill>
                  <a:srgbClr val="747474"/>
                </a:solidFill>
              </a:rPr>
              <a:t>Hayun : I see. How was the meal?</a:t>
            </a:r>
            <a:br>
              <a:rPr>
                <a:solidFill>
                  <a:srgbClr val="747474"/>
                </a:solidFill>
              </a:rPr>
            </a:br>
          </a:p>
          <a:p>
            <a:pPr marL="668423" indent="-668423" defTabSz="457200">
              <a:spcBef>
                <a:spcPts val="1200"/>
              </a:spcBef>
              <a:buSzPct val="100000"/>
              <a:buFontTx/>
              <a:defRPr>
                <a:solidFill>
                  <a:srgbClr val="000000"/>
                </a:solidFill>
                <a:latin typeface="+mn-lt"/>
                <a:ea typeface="+mn-ea"/>
                <a:cs typeface="+mn-cs"/>
                <a:sym typeface="Helvetica Neue"/>
              </a:defRPr>
            </a:pPr>
            <a:r>
              <a:t>민준 : 정말 맛있었어. 다음에 내가 요리해 </a:t>
            </a:r>
            <a:r>
              <a:rPr b="1"/>
              <a:t>줄게 </a:t>
            </a:r>
            <a:r>
              <a:t>!</a:t>
            </a:r>
            <a:br/>
            <a:r>
              <a:rPr>
                <a:solidFill>
                  <a:srgbClr val="CBCBCB"/>
                </a:solidFill>
              </a:rPr>
              <a:t>[jeong-mal mas-iss-eoss-eo. da-eum-e nae-ga yo-li-hae jul-ge !]</a:t>
            </a:r>
          </a:p>
          <a:p>
            <a:pPr marL="0" indent="0" defTabSz="457200">
              <a:spcBef>
                <a:spcPts val="1200"/>
              </a:spcBef>
              <a:buSzTx/>
              <a:buNone/>
              <a:defRPr>
                <a:solidFill>
                  <a:srgbClr val="000000"/>
                </a:solidFill>
                <a:latin typeface="+mn-lt"/>
                <a:ea typeface="+mn-ea"/>
                <a:cs typeface="+mn-cs"/>
                <a:sym typeface="Helvetica Neue"/>
              </a:defRPr>
            </a:pPr>
            <a:r>
              <a:t>    </a:t>
            </a:r>
            <a:r>
              <a:rPr>
                <a:solidFill>
                  <a:srgbClr val="747474"/>
                </a:solidFill>
              </a:rPr>
              <a:t>Minjun : It was really delicious. I will cook it next time.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ModernPortfolio">
  <a:themeElements>
    <a:clrScheme name="ModernPortfolio">
      <a:dk1>
        <a:srgbClr val="000000"/>
      </a:dk1>
      <a:lt1>
        <a:srgbClr val="FFFFFF"/>
      </a:lt1>
      <a:dk2>
        <a:srgbClr val="A7A7A7"/>
      </a:dk2>
      <a:lt2>
        <a:srgbClr val="535353"/>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a:ea typeface="Helvetica"/>
        <a:cs typeface="Helvetica"/>
      </a:majorFont>
      <a:minorFont>
        <a:latin typeface="Helvetica Neue"/>
        <a:ea typeface="Helvetica Neue"/>
        <a:cs typeface="Helvetica Neue"/>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odernPortfolio">
  <a:themeElements>
    <a:clrScheme name="ModernPortfolio">
      <a:dk1>
        <a:srgbClr val="000000"/>
      </a:dk1>
      <a:lt1>
        <a:srgbClr val="FFFFFF"/>
      </a:lt1>
      <a:dk2>
        <a:srgbClr val="A7A7A7"/>
      </a:dk2>
      <a:lt2>
        <a:srgbClr val="535353"/>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a:ea typeface="Helvetica"/>
        <a:cs typeface="Helvetica"/>
      </a:majorFont>
      <a:minorFont>
        <a:latin typeface="Helvetica Neue"/>
        <a:ea typeface="Helvetica Neue"/>
        <a:cs typeface="Helvetica Neue"/>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