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j-lt"/>
        <a:ea typeface="+mj-ea"/>
        <a:cs typeface="+mj-cs"/>
        <a:sym typeface="Helvetica Neue"/>
      </a:defRPr>
    </a:lvl1pPr>
    <a:lvl2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j-lt"/>
        <a:ea typeface="+mj-ea"/>
        <a:cs typeface="+mj-cs"/>
        <a:sym typeface="Helvetica Neue"/>
      </a:defRPr>
    </a:lvl2pPr>
    <a:lvl3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j-lt"/>
        <a:ea typeface="+mj-ea"/>
        <a:cs typeface="+mj-cs"/>
        <a:sym typeface="Helvetica Neue"/>
      </a:defRPr>
    </a:lvl3pPr>
    <a:lvl4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j-lt"/>
        <a:ea typeface="+mj-ea"/>
        <a:cs typeface="+mj-cs"/>
        <a:sym typeface="Helvetica Neue"/>
      </a:defRPr>
    </a:lvl4pPr>
    <a:lvl5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j-lt"/>
        <a:ea typeface="+mj-ea"/>
        <a:cs typeface="+mj-cs"/>
        <a:sym typeface="Helvetica Neue"/>
      </a:defRPr>
    </a:lvl5pPr>
    <a:lvl6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j-lt"/>
        <a:ea typeface="+mj-ea"/>
        <a:cs typeface="+mj-cs"/>
        <a:sym typeface="Helvetica Neue"/>
      </a:defRPr>
    </a:lvl6pPr>
    <a:lvl7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j-lt"/>
        <a:ea typeface="+mj-ea"/>
        <a:cs typeface="+mj-cs"/>
        <a:sym typeface="Helvetica Neue"/>
      </a:defRPr>
    </a:lvl7pPr>
    <a:lvl8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j-lt"/>
        <a:ea typeface="+mj-ea"/>
        <a:cs typeface="+mj-cs"/>
        <a:sym typeface="Helvetica Neue"/>
      </a:defRPr>
    </a:lvl8pPr>
    <a:lvl9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j-lt"/>
        <a:ea typeface="+mj-ea"/>
        <a:cs typeface="+mj-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7D9"/>
          </a:solidFill>
        </a:fill>
      </a:tcStyle>
    </a:wholeTbl>
    <a:band2H>
      <a:tcTxStyle b="def" i="def"/>
      <a:tcStyle>
        <a:tcBdr/>
        <a:fill>
          <a:solidFill>
            <a:srgbClr val="E9ECED"/>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4DED8"/>
          </a:solidFill>
        </a:fill>
      </a:tcStyle>
    </a:wholeTbl>
    <a:band2H>
      <a:tcTxStyle b="def" i="def"/>
      <a:tcStyle>
        <a:tcBdr/>
        <a:fill>
          <a:solidFill>
            <a:srgbClr val="F2EFED"/>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2D6"/>
          </a:solidFill>
        </a:fill>
      </a:tcStyle>
    </a:wholeTbl>
    <a:band2H>
      <a:tcTxStyle b="def" i="def"/>
      <a:tcStyle>
        <a:tcBdr/>
        <a:fill>
          <a:solidFill>
            <a:srgbClr val="EAEA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33" name="Shape 133"/>
          <p:cNvSpPr/>
          <p:nvPr>
            <p:ph type="sldImg"/>
          </p:nvPr>
        </p:nvSpPr>
        <p:spPr>
          <a:xfrm>
            <a:off x="1143000" y="685800"/>
            <a:ext cx="4572000" cy="3429000"/>
          </a:xfrm>
          <a:prstGeom prst="rect">
            <a:avLst/>
          </a:prstGeom>
        </p:spPr>
        <p:txBody>
          <a:bodyPr/>
          <a:lstStyle/>
          <a:p>
            <a:pPr/>
          </a:p>
        </p:txBody>
      </p:sp>
      <p:sp>
        <p:nvSpPr>
          <p:cNvPr id="134" name="Shape 13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제목 및 부제">
    <p:spTree>
      <p:nvGrpSpPr>
        <p:cNvPr id="1" name=""/>
        <p:cNvGrpSpPr/>
        <p:nvPr/>
      </p:nvGrpSpPr>
      <p:grpSpPr>
        <a:xfrm>
          <a:off x="0" y="0"/>
          <a:ext cx="0" cy="0"/>
          <a:chOff x="0" y="0"/>
          <a:chExt cx="0" cy="0"/>
        </a:xfrm>
      </p:grpSpPr>
      <p:sp>
        <p:nvSpPr>
          <p:cNvPr id="12" name="선"/>
          <p:cNvSpPr/>
          <p:nvPr/>
        </p:nvSpPr>
        <p:spPr>
          <a:xfrm>
            <a:off x="1066800" y="6680200"/>
            <a:ext cx="22252677" cy="180"/>
          </a:xfrm>
          <a:prstGeom prst="line">
            <a:avLst/>
          </a:prstGeom>
          <a:ln w="12700">
            <a:solidFill>
              <a:srgbClr val="9A9A9A"/>
            </a:solidFill>
            <a:miter lim="400000"/>
          </a:ln>
        </p:spPr>
        <p:txBody>
          <a:bodyPr lIns="45718" tIns="45718" rIns="45718" bIns="45718"/>
          <a:lstStyle/>
          <a:p>
            <a:pPr/>
          </a:p>
        </p:txBody>
      </p:sp>
      <p:sp>
        <p:nvSpPr>
          <p:cNvPr id="13" name="제목 텍스트"/>
          <p:cNvSpPr txBox="1"/>
          <p:nvPr>
            <p:ph type="title"/>
          </p:nvPr>
        </p:nvSpPr>
        <p:spPr>
          <a:xfrm>
            <a:off x="1066800" y="1854200"/>
            <a:ext cx="22237700" cy="4470400"/>
          </a:xfrm>
          <a:prstGeom prst="rect">
            <a:avLst/>
          </a:prstGeom>
        </p:spPr>
        <p:txBody>
          <a:bodyPr/>
          <a:lstStyle/>
          <a:p>
            <a:pPr/>
            <a:r>
              <a:t>제목 텍스트</a:t>
            </a:r>
          </a:p>
        </p:txBody>
      </p:sp>
      <p:sp>
        <p:nvSpPr>
          <p:cNvPr id="14" name="본문 첫 번째 줄…"/>
          <p:cNvSpPr txBox="1"/>
          <p:nvPr>
            <p:ph type="body" sz="quarter" idx="1"/>
          </p:nvPr>
        </p:nvSpPr>
        <p:spPr>
          <a:xfrm>
            <a:off x="1066800" y="7048500"/>
            <a:ext cx="22237700" cy="1435100"/>
          </a:xfrm>
          <a:prstGeom prst="rect">
            <a:avLst/>
          </a:prstGeom>
        </p:spPr>
        <p:txBody>
          <a:bodyPr/>
          <a:lstStyle>
            <a:lvl1pPr marL="0" indent="0">
              <a:spcBef>
                <a:spcPts val="0"/>
              </a:spcBef>
              <a:buSzTx/>
              <a:buFontTx/>
              <a:buNone/>
              <a:defRPr sz="3600">
                <a:latin typeface="+mj-lt"/>
                <a:ea typeface="+mj-ea"/>
                <a:cs typeface="+mj-cs"/>
                <a:sym typeface="Helvetica Neue"/>
              </a:defRPr>
            </a:lvl1pPr>
            <a:lvl2pPr marL="0" indent="0">
              <a:spcBef>
                <a:spcPts val="0"/>
              </a:spcBef>
              <a:buSzTx/>
              <a:buFontTx/>
              <a:buNone/>
              <a:defRPr sz="3600">
                <a:latin typeface="+mj-lt"/>
                <a:ea typeface="+mj-ea"/>
                <a:cs typeface="+mj-cs"/>
                <a:sym typeface="Helvetica Neue"/>
              </a:defRPr>
            </a:lvl2pPr>
            <a:lvl3pPr marL="0" indent="0">
              <a:spcBef>
                <a:spcPts val="0"/>
              </a:spcBef>
              <a:buSzTx/>
              <a:buFontTx/>
              <a:buNone/>
              <a:defRPr sz="3600">
                <a:latin typeface="+mj-lt"/>
                <a:ea typeface="+mj-ea"/>
                <a:cs typeface="+mj-cs"/>
                <a:sym typeface="Helvetica Neue"/>
              </a:defRPr>
            </a:lvl3pPr>
            <a:lvl4pPr marL="0" indent="0">
              <a:spcBef>
                <a:spcPts val="0"/>
              </a:spcBef>
              <a:buSzTx/>
              <a:buFontTx/>
              <a:buNone/>
              <a:defRPr sz="3600">
                <a:latin typeface="+mj-lt"/>
                <a:ea typeface="+mj-ea"/>
                <a:cs typeface="+mj-cs"/>
                <a:sym typeface="Helvetica Neue"/>
              </a:defRPr>
            </a:lvl4pPr>
            <a:lvl5pPr marL="0" indent="0">
              <a:spcBef>
                <a:spcPts val="0"/>
              </a:spcBef>
              <a:buSzTx/>
              <a:buFontTx/>
              <a:buNone/>
              <a:defRPr sz="3600">
                <a:latin typeface="+mj-lt"/>
                <a:ea typeface="+mj-ea"/>
                <a:cs typeface="+mj-cs"/>
                <a:sym typeface="Helvetica Neue"/>
              </a:defRPr>
            </a:lvl5pPr>
          </a:lstStyle>
          <a:p>
            <a:pPr/>
            <a:r>
              <a:t>본문 첫 번째 줄</a:t>
            </a:r>
          </a:p>
          <a:p>
            <a:pPr lvl="1"/>
            <a:r>
              <a:t>본문 두 번째 줄</a:t>
            </a:r>
          </a:p>
          <a:p>
            <a:pPr lvl="2"/>
            <a:r>
              <a:t>본문 세 번째 줄</a:t>
            </a:r>
          </a:p>
          <a:p>
            <a:pPr lvl="3"/>
            <a:r>
              <a:t>본문 네 번째 줄</a:t>
            </a:r>
          </a:p>
          <a:p>
            <a:pPr lvl="4"/>
            <a:r>
              <a:t>본문 다섯 번째 줄</a:t>
            </a:r>
          </a:p>
        </p:txBody>
      </p:sp>
      <p:sp>
        <p:nvSpPr>
          <p:cNvPr id="15" name="슬라이드 번호"/>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인용">
    <p:spTree>
      <p:nvGrpSpPr>
        <p:cNvPr id="1" name=""/>
        <p:cNvGrpSpPr/>
        <p:nvPr/>
      </p:nvGrpSpPr>
      <p:grpSpPr>
        <a:xfrm>
          <a:off x="0" y="0"/>
          <a:ext cx="0" cy="0"/>
          <a:chOff x="0" y="0"/>
          <a:chExt cx="0" cy="0"/>
        </a:xfrm>
      </p:grpSpPr>
      <p:sp>
        <p:nvSpPr>
          <p:cNvPr id="101" name="본문 첫 번째 줄…"/>
          <p:cNvSpPr txBox="1"/>
          <p:nvPr>
            <p:ph type="body" sz="quarter" idx="1"/>
          </p:nvPr>
        </p:nvSpPr>
        <p:spPr>
          <a:xfrm>
            <a:off x="2387600" y="8953500"/>
            <a:ext cx="19621500" cy="647700"/>
          </a:xfrm>
          <a:prstGeom prst="rect">
            <a:avLst/>
          </a:prstGeom>
        </p:spPr>
        <p:txBody>
          <a:bodyPr/>
          <a:lstStyle>
            <a:lvl1pPr marL="0" indent="0" algn="ctr" defTabSz="647700">
              <a:spcBef>
                <a:spcPts val="0"/>
              </a:spcBef>
              <a:buSzTx/>
              <a:buFontTx/>
              <a:buNone/>
              <a:defRPr sz="3600">
                <a:solidFill>
                  <a:srgbClr val="000000"/>
                </a:solidFill>
                <a:latin typeface="Helvetica Neue Medium"/>
                <a:ea typeface="Helvetica Neue Medium"/>
                <a:cs typeface="Helvetica Neue Medium"/>
                <a:sym typeface="Helvetica Neue Medium"/>
              </a:defRPr>
            </a:lvl1pPr>
            <a:lvl2pPr marL="1092200" indent="-457200" algn="ctr" defTabSz="647700">
              <a:spcBef>
                <a:spcPts val="0"/>
              </a:spcBef>
              <a:buFontTx/>
              <a:defRPr sz="3600">
                <a:solidFill>
                  <a:srgbClr val="000000"/>
                </a:solidFill>
                <a:latin typeface="Helvetica Neue Medium"/>
                <a:ea typeface="Helvetica Neue Medium"/>
                <a:cs typeface="Helvetica Neue Medium"/>
                <a:sym typeface="Helvetica Neue Medium"/>
              </a:defRPr>
            </a:lvl2pPr>
            <a:lvl3pPr marL="1727200" indent="-457200" algn="ctr" defTabSz="647700">
              <a:spcBef>
                <a:spcPts val="0"/>
              </a:spcBef>
              <a:buFontTx/>
              <a:defRPr sz="3600">
                <a:solidFill>
                  <a:srgbClr val="000000"/>
                </a:solidFill>
                <a:latin typeface="Helvetica Neue Medium"/>
                <a:ea typeface="Helvetica Neue Medium"/>
                <a:cs typeface="Helvetica Neue Medium"/>
                <a:sym typeface="Helvetica Neue Medium"/>
              </a:defRPr>
            </a:lvl3pPr>
            <a:lvl4pPr marL="2362200" indent="-457200" algn="ctr" defTabSz="647700">
              <a:spcBef>
                <a:spcPts val="0"/>
              </a:spcBef>
              <a:buFontTx/>
              <a:defRPr sz="3600">
                <a:solidFill>
                  <a:srgbClr val="000000"/>
                </a:solidFill>
                <a:latin typeface="Helvetica Neue Medium"/>
                <a:ea typeface="Helvetica Neue Medium"/>
                <a:cs typeface="Helvetica Neue Medium"/>
                <a:sym typeface="Helvetica Neue Medium"/>
              </a:defRPr>
            </a:lvl4pPr>
            <a:lvl5pPr marL="2997200" indent="-457200" algn="ctr" defTabSz="647700">
              <a:spcBef>
                <a:spcPts val="0"/>
              </a:spcBef>
              <a:buFontTx/>
              <a:defRPr sz="3600">
                <a:solidFill>
                  <a:srgbClr val="000000"/>
                </a:solidFill>
                <a:latin typeface="Helvetica Neue Medium"/>
                <a:ea typeface="Helvetica Neue Medium"/>
                <a:cs typeface="Helvetica Neue Medium"/>
                <a:sym typeface="Helvetica Neue Medium"/>
              </a:defRPr>
            </a:lvl5pPr>
          </a:lstStyle>
          <a:p>
            <a:pPr/>
            <a:r>
              <a:t>본문 첫 번째 줄</a:t>
            </a:r>
          </a:p>
          <a:p>
            <a:pPr lvl="1"/>
            <a:r>
              <a:t>본문 두 번째 줄</a:t>
            </a:r>
          </a:p>
          <a:p>
            <a:pPr lvl="2"/>
            <a:r>
              <a:t>본문 세 번째 줄</a:t>
            </a:r>
          </a:p>
          <a:p>
            <a:pPr lvl="3"/>
            <a:r>
              <a:t>본문 네 번째 줄</a:t>
            </a:r>
          </a:p>
          <a:p>
            <a:pPr lvl="4"/>
            <a:r>
              <a:t>본문 다섯 번째 줄</a:t>
            </a:r>
          </a:p>
        </p:txBody>
      </p:sp>
      <p:sp>
        <p:nvSpPr>
          <p:cNvPr id="102" name="“여기에 인용을 입력하십시오.”"/>
          <p:cNvSpPr txBox="1"/>
          <p:nvPr>
            <p:ph type="body" sz="quarter" idx="21"/>
          </p:nvPr>
        </p:nvSpPr>
        <p:spPr>
          <a:xfrm>
            <a:off x="2387600" y="6030926"/>
            <a:ext cx="19621500" cy="1006448"/>
          </a:xfrm>
          <a:prstGeom prst="rect">
            <a:avLst/>
          </a:prstGeom>
        </p:spPr>
        <p:txBody>
          <a:bodyPr anchor="ctr"/>
          <a:lstStyle/>
          <a:p>
            <a:pPr/>
          </a:p>
        </p:txBody>
      </p:sp>
      <p:sp>
        <p:nvSpPr>
          <p:cNvPr id="103" name="슬라이드 번호"/>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사진">
    <p:spTree>
      <p:nvGrpSpPr>
        <p:cNvPr id="1" name=""/>
        <p:cNvGrpSpPr/>
        <p:nvPr/>
      </p:nvGrpSpPr>
      <p:grpSpPr>
        <a:xfrm>
          <a:off x="0" y="0"/>
          <a:ext cx="0" cy="0"/>
          <a:chOff x="0" y="0"/>
          <a:chExt cx="0" cy="0"/>
        </a:xfrm>
      </p:grpSpPr>
      <p:sp>
        <p:nvSpPr>
          <p:cNvPr id="110" name="이미지"/>
          <p:cNvSpPr/>
          <p:nvPr>
            <p:ph type="pic" idx="21"/>
          </p:nvPr>
        </p:nvSpPr>
        <p:spPr>
          <a:xfrm>
            <a:off x="-12700" y="-25400"/>
            <a:ext cx="24384000" cy="17774328"/>
          </a:xfrm>
          <a:prstGeom prst="rect">
            <a:avLst/>
          </a:prstGeom>
        </p:spPr>
        <p:txBody>
          <a:bodyPr lIns="91439" tIns="45719" rIns="91439" bIns="45719">
            <a:noAutofit/>
          </a:bodyPr>
          <a:lstStyle/>
          <a:p>
            <a:pPr/>
          </a:p>
        </p:txBody>
      </p:sp>
      <p:sp>
        <p:nvSpPr>
          <p:cNvPr id="111" name="슬라이드 번호"/>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빈 페이지">
    <p:spTree>
      <p:nvGrpSpPr>
        <p:cNvPr id="1" name=""/>
        <p:cNvGrpSpPr/>
        <p:nvPr/>
      </p:nvGrpSpPr>
      <p:grpSpPr>
        <a:xfrm>
          <a:off x="0" y="0"/>
          <a:ext cx="0" cy="0"/>
          <a:chOff x="0" y="0"/>
          <a:chExt cx="0" cy="0"/>
        </a:xfrm>
      </p:grpSpPr>
      <p:sp>
        <p:nvSpPr>
          <p:cNvPr id="118" name="슬라이드 번호"/>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제목 및 구분점">
    <p:spTree>
      <p:nvGrpSpPr>
        <p:cNvPr id="1" name=""/>
        <p:cNvGrpSpPr/>
        <p:nvPr/>
      </p:nvGrpSpPr>
      <p:grpSpPr>
        <a:xfrm>
          <a:off x="0" y="0"/>
          <a:ext cx="0" cy="0"/>
          <a:chOff x="0" y="0"/>
          <a:chExt cx="0" cy="0"/>
        </a:xfrm>
      </p:grpSpPr>
      <p:sp>
        <p:nvSpPr>
          <p:cNvPr id="125" name="제목 텍스트"/>
          <p:cNvSpPr txBox="1"/>
          <p:nvPr>
            <p:ph type="title"/>
          </p:nvPr>
        </p:nvSpPr>
        <p:spPr>
          <a:prstGeom prst="rect">
            <a:avLst/>
          </a:prstGeom>
        </p:spPr>
        <p:txBody>
          <a:bodyPr/>
          <a:lstStyle/>
          <a:p>
            <a:pPr/>
            <a:r>
              <a:t>제목 텍스트</a:t>
            </a:r>
          </a:p>
        </p:txBody>
      </p:sp>
      <p:sp>
        <p:nvSpPr>
          <p:cNvPr id="126" name="본문 첫 번째 줄…"/>
          <p:cNvSpPr txBox="1"/>
          <p:nvPr>
            <p:ph type="body" idx="1"/>
          </p:nvPr>
        </p:nvSpPr>
        <p:spPr>
          <a:prstGeom prst="rect">
            <a:avLst/>
          </a:prstGeom>
        </p:spPr>
        <p:txBody>
          <a:bodyPr/>
          <a:lstStyle/>
          <a:p>
            <a:pPr/>
            <a:r>
              <a:t>본문 첫 번째 줄</a:t>
            </a:r>
          </a:p>
          <a:p>
            <a:pPr lvl="1"/>
            <a:r>
              <a:t>본문 두 번째 줄</a:t>
            </a:r>
          </a:p>
          <a:p>
            <a:pPr lvl="2"/>
            <a:r>
              <a:t>본문 세 번째 줄</a:t>
            </a:r>
          </a:p>
          <a:p>
            <a:pPr lvl="3"/>
            <a:r>
              <a:t>본문 네 번째 줄</a:t>
            </a:r>
          </a:p>
          <a:p>
            <a:pPr lvl="4"/>
            <a:r>
              <a:t>본문 다섯 번째 줄</a:t>
            </a:r>
          </a:p>
        </p:txBody>
      </p:sp>
      <p:sp>
        <p:nvSpPr>
          <p:cNvPr id="127" name="슬라이드 번호"/>
          <p:cNvSpPr txBox="1"/>
          <p:nvPr>
            <p:ph type="sldNum" sz="quarter" idx="2"/>
          </p:nvPr>
        </p:nvSpPr>
        <p:spPr>
          <a:xfrm>
            <a:off x="23216227" y="12985802"/>
            <a:ext cx="368504"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사진 - 수평">
    <p:spTree>
      <p:nvGrpSpPr>
        <p:cNvPr id="1" name=""/>
        <p:cNvGrpSpPr/>
        <p:nvPr/>
      </p:nvGrpSpPr>
      <p:grpSpPr>
        <a:xfrm>
          <a:off x="0" y="0"/>
          <a:ext cx="0" cy="0"/>
          <a:chOff x="0" y="0"/>
          <a:chExt cx="0" cy="0"/>
        </a:xfrm>
      </p:grpSpPr>
      <p:sp>
        <p:nvSpPr>
          <p:cNvPr id="22" name="선"/>
          <p:cNvSpPr/>
          <p:nvPr/>
        </p:nvSpPr>
        <p:spPr>
          <a:xfrm>
            <a:off x="14147799" y="11214099"/>
            <a:ext cx="3" cy="2000432"/>
          </a:xfrm>
          <a:prstGeom prst="line">
            <a:avLst/>
          </a:prstGeom>
          <a:ln w="12700">
            <a:solidFill>
              <a:srgbClr val="9A9A9A"/>
            </a:solidFill>
            <a:miter lim="400000"/>
          </a:ln>
        </p:spPr>
        <p:txBody>
          <a:bodyPr lIns="45718" tIns="45718" rIns="45718" bIns="45718"/>
          <a:lstStyle/>
          <a:p>
            <a:pPr/>
          </a:p>
        </p:txBody>
      </p:sp>
      <p:sp>
        <p:nvSpPr>
          <p:cNvPr id="23" name="이미지"/>
          <p:cNvSpPr/>
          <p:nvPr>
            <p:ph type="pic" idx="21"/>
          </p:nvPr>
        </p:nvSpPr>
        <p:spPr>
          <a:xfrm>
            <a:off x="-88900" y="-38100"/>
            <a:ext cx="35966400" cy="21882100"/>
          </a:xfrm>
          <a:prstGeom prst="rect">
            <a:avLst/>
          </a:prstGeom>
        </p:spPr>
        <p:txBody>
          <a:bodyPr lIns="91439" tIns="45719" rIns="91439" bIns="45719">
            <a:noAutofit/>
          </a:bodyPr>
          <a:lstStyle/>
          <a:p>
            <a:pPr/>
          </a:p>
        </p:txBody>
      </p:sp>
      <p:sp>
        <p:nvSpPr>
          <p:cNvPr id="24" name="제목 텍스트"/>
          <p:cNvSpPr txBox="1"/>
          <p:nvPr>
            <p:ph type="title"/>
          </p:nvPr>
        </p:nvSpPr>
        <p:spPr>
          <a:xfrm>
            <a:off x="2641600" y="10947400"/>
            <a:ext cx="10858500" cy="2387600"/>
          </a:xfrm>
          <a:prstGeom prst="rect">
            <a:avLst/>
          </a:prstGeom>
        </p:spPr>
        <p:txBody>
          <a:bodyPr anchor="ctr"/>
          <a:lstStyle>
            <a:lvl1pPr algn="r"/>
          </a:lstStyle>
          <a:p>
            <a:pPr/>
            <a:r>
              <a:t>제목 텍스트</a:t>
            </a:r>
          </a:p>
        </p:txBody>
      </p:sp>
      <p:sp>
        <p:nvSpPr>
          <p:cNvPr id="25" name="본문 첫 번째 줄…"/>
          <p:cNvSpPr txBox="1"/>
          <p:nvPr>
            <p:ph type="body" sz="quarter" idx="1"/>
          </p:nvPr>
        </p:nvSpPr>
        <p:spPr>
          <a:xfrm>
            <a:off x="14719300" y="11938000"/>
            <a:ext cx="9283700" cy="711200"/>
          </a:xfrm>
          <a:prstGeom prst="rect">
            <a:avLst/>
          </a:prstGeom>
        </p:spPr>
        <p:txBody>
          <a:bodyPr/>
          <a:lstStyle>
            <a:lvl1pPr marL="0" indent="0">
              <a:spcBef>
                <a:spcPts val="0"/>
              </a:spcBef>
              <a:buSzTx/>
              <a:buFontTx/>
              <a:buNone/>
              <a:defRPr sz="3600">
                <a:latin typeface="+mj-lt"/>
                <a:ea typeface="+mj-ea"/>
                <a:cs typeface="+mj-cs"/>
                <a:sym typeface="Helvetica Neue"/>
              </a:defRPr>
            </a:lvl1pPr>
            <a:lvl2pPr marL="0" indent="0">
              <a:spcBef>
                <a:spcPts val="0"/>
              </a:spcBef>
              <a:buSzTx/>
              <a:buFontTx/>
              <a:buNone/>
              <a:defRPr sz="3600">
                <a:latin typeface="+mj-lt"/>
                <a:ea typeface="+mj-ea"/>
                <a:cs typeface="+mj-cs"/>
                <a:sym typeface="Helvetica Neue"/>
              </a:defRPr>
            </a:lvl2pPr>
            <a:lvl3pPr marL="0" indent="0">
              <a:spcBef>
                <a:spcPts val="0"/>
              </a:spcBef>
              <a:buSzTx/>
              <a:buFontTx/>
              <a:buNone/>
              <a:defRPr sz="3600">
                <a:latin typeface="+mj-lt"/>
                <a:ea typeface="+mj-ea"/>
                <a:cs typeface="+mj-cs"/>
                <a:sym typeface="Helvetica Neue"/>
              </a:defRPr>
            </a:lvl3pPr>
            <a:lvl4pPr marL="0" indent="0">
              <a:spcBef>
                <a:spcPts val="0"/>
              </a:spcBef>
              <a:buSzTx/>
              <a:buFontTx/>
              <a:buNone/>
              <a:defRPr sz="3600">
                <a:latin typeface="+mj-lt"/>
                <a:ea typeface="+mj-ea"/>
                <a:cs typeface="+mj-cs"/>
                <a:sym typeface="Helvetica Neue"/>
              </a:defRPr>
            </a:lvl4pPr>
            <a:lvl5pPr marL="0" indent="0">
              <a:spcBef>
                <a:spcPts val="0"/>
              </a:spcBef>
              <a:buSzTx/>
              <a:buFontTx/>
              <a:buNone/>
              <a:defRPr sz="3600">
                <a:latin typeface="+mj-lt"/>
                <a:ea typeface="+mj-ea"/>
                <a:cs typeface="+mj-cs"/>
                <a:sym typeface="Helvetica Neue"/>
              </a:defRPr>
            </a:lvl5pPr>
          </a:lstStyle>
          <a:p>
            <a:pPr/>
            <a:r>
              <a:t>본문 첫 번째 줄</a:t>
            </a:r>
          </a:p>
          <a:p>
            <a:pPr lvl="1"/>
            <a:r>
              <a:t>본문 두 번째 줄</a:t>
            </a:r>
          </a:p>
          <a:p>
            <a:pPr lvl="2"/>
            <a:r>
              <a:t>본문 세 번째 줄</a:t>
            </a:r>
          </a:p>
          <a:p>
            <a:pPr lvl="3"/>
            <a:r>
              <a:t>본문 네 번째 줄</a:t>
            </a:r>
          </a:p>
          <a:p>
            <a:pPr lvl="4"/>
            <a:r>
              <a:t>본문 다섯 번째 줄</a:t>
            </a:r>
          </a:p>
        </p:txBody>
      </p:sp>
      <p:sp>
        <p:nvSpPr>
          <p:cNvPr id="26" name="슬라이드 번호"/>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제목 - 가운데">
    <p:spTree>
      <p:nvGrpSpPr>
        <p:cNvPr id="1" name=""/>
        <p:cNvGrpSpPr/>
        <p:nvPr/>
      </p:nvGrpSpPr>
      <p:grpSpPr>
        <a:xfrm>
          <a:off x="0" y="0"/>
          <a:ext cx="0" cy="0"/>
          <a:chOff x="0" y="0"/>
          <a:chExt cx="0" cy="0"/>
        </a:xfrm>
      </p:grpSpPr>
      <p:sp>
        <p:nvSpPr>
          <p:cNvPr id="33" name="제목 텍스트"/>
          <p:cNvSpPr txBox="1"/>
          <p:nvPr>
            <p:ph type="title"/>
          </p:nvPr>
        </p:nvSpPr>
        <p:spPr>
          <a:xfrm>
            <a:off x="1066800" y="4622800"/>
            <a:ext cx="22237700" cy="4470400"/>
          </a:xfrm>
          <a:prstGeom prst="rect">
            <a:avLst/>
          </a:prstGeom>
        </p:spPr>
        <p:txBody>
          <a:bodyPr anchor="ctr"/>
          <a:lstStyle/>
          <a:p>
            <a:pPr/>
            <a:r>
              <a:t>제목 텍스트</a:t>
            </a:r>
          </a:p>
        </p:txBody>
      </p:sp>
      <p:sp>
        <p:nvSpPr>
          <p:cNvPr id="34" name="슬라이드 번호"/>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사진 - 수직">
    <p:spTree>
      <p:nvGrpSpPr>
        <p:cNvPr id="1" name=""/>
        <p:cNvGrpSpPr/>
        <p:nvPr/>
      </p:nvGrpSpPr>
      <p:grpSpPr>
        <a:xfrm>
          <a:off x="0" y="0"/>
          <a:ext cx="0" cy="0"/>
          <a:chOff x="0" y="0"/>
          <a:chExt cx="0" cy="0"/>
        </a:xfrm>
      </p:grpSpPr>
      <p:sp>
        <p:nvSpPr>
          <p:cNvPr id="41" name="선"/>
          <p:cNvSpPr/>
          <p:nvPr/>
        </p:nvSpPr>
        <p:spPr>
          <a:xfrm>
            <a:off x="1066800" y="6845300"/>
            <a:ext cx="10002141" cy="0"/>
          </a:xfrm>
          <a:prstGeom prst="line">
            <a:avLst/>
          </a:prstGeom>
          <a:ln w="12700">
            <a:solidFill>
              <a:srgbClr val="9A9A9A"/>
            </a:solidFill>
            <a:miter lim="400000"/>
          </a:ln>
        </p:spPr>
        <p:txBody>
          <a:bodyPr lIns="45718" tIns="45718" rIns="45718" bIns="45718"/>
          <a:lstStyle/>
          <a:p>
            <a:pPr/>
          </a:p>
        </p:txBody>
      </p:sp>
      <p:sp>
        <p:nvSpPr>
          <p:cNvPr id="42" name="이미지"/>
          <p:cNvSpPr/>
          <p:nvPr>
            <p:ph type="pic" idx="21"/>
          </p:nvPr>
        </p:nvSpPr>
        <p:spPr>
          <a:xfrm>
            <a:off x="9867900" y="-12700"/>
            <a:ext cx="20929600" cy="13982700"/>
          </a:xfrm>
          <a:prstGeom prst="rect">
            <a:avLst/>
          </a:prstGeom>
        </p:spPr>
        <p:txBody>
          <a:bodyPr lIns="91439" tIns="45719" rIns="91439" bIns="45719">
            <a:noAutofit/>
          </a:bodyPr>
          <a:lstStyle/>
          <a:p>
            <a:pPr/>
          </a:p>
        </p:txBody>
      </p:sp>
      <p:sp>
        <p:nvSpPr>
          <p:cNvPr id="43" name="제목 텍스트"/>
          <p:cNvSpPr txBox="1"/>
          <p:nvPr>
            <p:ph type="title"/>
          </p:nvPr>
        </p:nvSpPr>
        <p:spPr>
          <a:xfrm>
            <a:off x="1066800" y="2019300"/>
            <a:ext cx="10007600" cy="4470400"/>
          </a:xfrm>
          <a:prstGeom prst="rect">
            <a:avLst/>
          </a:prstGeom>
        </p:spPr>
        <p:txBody>
          <a:bodyPr/>
          <a:lstStyle/>
          <a:p>
            <a:pPr/>
            <a:r>
              <a:t>제목 텍스트</a:t>
            </a:r>
          </a:p>
        </p:txBody>
      </p:sp>
      <p:sp>
        <p:nvSpPr>
          <p:cNvPr id="44" name="본문 첫 번째 줄…"/>
          <p:cNvSpPr txBox="1"/>
          <p:nvPr>
            <p:ph type="body" sz="quarter" idx="1"/>
          </p:nvPr>
        </p:nvSpPr>
        <p:spPr>
          <a:xfrm>
            <a:off x="1066800" y="7213600"/>
            <a:ext cx="10007600" cy="4470400"/>
          </a:xfrm>
          <a:prstGeom prst="rect">
            <a:avLst/>
          </a:prstGeom>
        </p:spPr>
        <p:txBody>
          <a:bodyPr/>
          <a:lstStyle>
            <a:lvl1pPr marL="0" indent="0">
              <a:spcBef>
                <a:spcPts val="0"/>
              </a:spcBef>
              <a:buSzTx/>
              <a:buFontTx/>
              <a:buNone/>
              <a:defRPr sz="3600">
                <a:latin typeface="+mj-lt"/>
                <a:ea typeface="+mj-ea"/>
                <a:cs typeface="+mj-cs"/>
                <a:sym typeface="Helvetica Neue"/>
              </a:defRPr>
            </a:lvl1pPr>
            <a:lvl2pPr marL="0" indent="0">
              <a:spcBef>
                <a:spcPts val="0"/>
              </a:spcBef>
              <a:buSzTx/>
              <a:buFontTx/>
              <a:buNone/>
              <a:defRPr sz="3600">
                <a:latin typeface="+mj-lt"/>
                <a:ea typeface="+mj-ea"/>
                <a:cs typeface="+mj-cs"/>
                <a:sym typeface="Helvetica Neue"/>
              </a:defRPr>
            </a:lvl2pPr>
            <a:lvl3pPr marL="0" indent="0">
              <a:spcBef>
                <a:spcPts val="0"/>
              </a:spcBef>
              <a:buSzTx/>
              <a:buFontTx/>
              <a:buNone/>
              <a:defRPr sz="3600">
                <a:latin typeface="+mj-lt"/>
                <a:ea typeface="+mj-ea"/>
                <a:cs typeface="+mj-cs"/>
                <a:sym typeface="Helvetica Neue"/>
              </a:defRPr>
            </a:lvl3pPr>
            <a:lvl4pPr marL="0" indent="0">
              <a:spcBef>
                <a:spcPts val="0"/>
              </a:spcBef>
              <a:buSzTx/>
              <a:buFontTx/>
              <a:buNone/>
              <a:defRPr sz="3600">
                <a:latin typeface="+mj-lt"/>
                <a:ea typeface="+mj-ea"/>
                <a:cs typeface="+mj-cs"/>
                <a:sym typeface="Helvetica Neue"/>
              </a:defRPr>
            </a:lvl4pPr>
            <a:lvl5pPr marL="0" indent="0">
              <a:spcBef>
                <a:spcPts val="0"/>
              </a:spcBef>
              <a:buSzTx/>
              <a:buFontTx/>
              <a:buNone/>
              <a:defRPr sz="3600">
                <a:latin typeface="+mj-lt"/>
                <a:ea typeface="+mj-ea"/>
                <a:cs typeface="+mj-cs"/>
                <a:sym typeface="Helvetica Neue"/>
              </a:defRPr>
            </a:lvl5pPr>
          </a:lstStyle>
          <a:p>
            <a:pPr/>
            <a:r>
              <a:t>본문 첫 번째 줄</a:t>
            </a:r>
          </a:p>
          <a:p>
            <a:pPr lvl="1"/>
            <a:r>
              <a:t>본문 두 번째 줄</a:t>
            </a:r>
          </a:p>
          <a:p>
            <a:pPr lvl="2"/>
            <a:r>
              <a:t>본문 세 번째 줄</a:t>
            </a:r>
          </a:p>
          <a:p>
            <a:pPr lvl="3"/>
            <a:r>
              <a:t>본문 네 번째 줄</a:t>
            </a:r>
          </a:p>
          <a:p>
            <a:pPr lvl="4"/>
            <a:r>
              <a:t>본문 다섯 번째 줄</a:t>
            </a:r>
          </a:p>
        </p:txBody>
      </p:sp>
      <p:sp>
        <p:nvSpPr>
          <p:cNvPr id="45" name="슬라이드 번호"/>
          <p:cNvSpPr txBox="1"/>
          <p:nvPr>
            <p:ph type="sldNum" sz="quarter" idx="2"/>
          </p:nvPr>
        </p:nvSpPr>
        <p:spPr>
          <a:xfrm>
            <a:off x="952501" y="12985801"/>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제목 - 상단">
    <p:spTree>
      <p:nvGrpSpPr>
        <p:cNvPr id="1" name=""/>
        <p:cNvGrpSpPr/>
        <p:nvPr/>
      </p:nvGrpSpPr>
      <p:grpSpPr>
        <a:xfrm>
          <a:off x="0" y="0"/>
          <a:ext cx="0" cy="0"/>
          <a:chOff x="0" y="0"/>
          <a:chExt cx="0" cy="0"/>
        </a:xfrm>
      </p:grpSpPr>
      <p:sp>
        <p:nvSpPr>
          <p:cNvPr id="52" name="제목 텍스트"/>
          <p:cNvSpPr txBox="1"/>
          <p:nvPr>
            <p:ph type="title"/>
          </p:nvPr>
        </p:nvSpPr>
        <p:spPr>
          <a:prstGeom prst="rect">
            <a:avLst/>
          </a:prstGeom>
        </p:spPr>
        <p:txBody>
          <a:bodyPr/>
          <a:lstStyle/>
          <a:p>
            <a:pPr/>
            <a:r>
              <a:t>제목 텍스트</a:t>
            </a:r>
          </a:p>
        </p:txBody>
      </p:sp>
      <p:sp>
        <p:nvSpPr>
          <p:cNvPr id="53" name="슬라이드 번호"/>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제목 및 구분점">
    <p:spTree>
      <p:nvGrpSpPr>
        <p:cNvPr id="1" name=""/>
        <p:cNvGrpSpPr/>
        <p:nvPr/>
      </p:nvGrpSpPr>
      <p:grpSpPr>
        <a:xfrm>
          <a:off x="0" y="0"/>
          <a:ext cx="0" cy="0"/>
          <a:chOff x="0" y="0"/>
          <a:chExt cx="0" cy="0"/>
        </a:xfrm>
      </p:grpSpPr>
      <p:sp>
        <p:nvSpPr>
          <p:cNvPr id="60" name="제목 텍스트"/>
          <p:cNvSpPr txBox="1"/>
          <p:nvPr>
            <p:ph type="title"/>
          </p:nvPr>
        </p:nvSpPr>
        <p:spPr>
          <a:prstGeom prst="rect">
            <a:avLst/>
          </a:prstGeom>
        </p:spPr>
        <p:txBody>
          <a:bodyPr/>
          <a:lstStyle/>
          <a:p>
            <a:pPr/>
            <a:r>
              <a:t>제목 텍스트</a:t>
            </a:r>
          </a:p>
        </p:txBody>
      </p:sp>
      <p:sp>
        <p:nvSpPr>
          <p:cNvPr id="61" name="본문 첫 번째 줄…"/>
          <p:cNvSpPr txBox="1"/>
          <p:nvPr>
            <p:ph type="body" idx="1"/>
          </p:nvPr>
        </p:nvSpPr>
        <p:spPr>
          <a:prstGeom prst="rect">
            <a:avLst/>
          </a:prstGeom>
        </p:spPr>
        <p:txBody>
          <a:bodyPr/>
          <a:lstStyle/>
          <a:p>
            <a:pPr/>
            <a:r>
              <a:t>본문 첫 번째 줄</a:t>
            </a:r>
          </a:p>
          <a:p>
            <a:pPr lvl="1"/>
            <a:r>
              <a:t>본문 두 번째 줄</a:t>
            </a:r>
          </a:p>
          <a:p>
            <a:pPr lvl="2"/>
            <a:r>
              <a:t>본문 세 번째 줄</a:t>
            </a:r>
          </a:p>
          <a:p>
            <a:pPr lvl="3"/>
            <a:r>
              <a:t>본문 네 번째 줄</a:t>
            </a:r>
          </a:p>
          <a:p>
            <a:pPr lvl="4"/>
            <a:r>
              <a:t>본문 다섯 번째 줄</a:t>
            </a:r>
          </a:p>
        </p:txBody>
      </p:sp>
      <p:sp>
        <p:nvSpPr>
          <p:cNvPr id="62" name="슬라이드 번호"/>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제목, 구분점 및 사진">
    <p:spTree>
      <p:nvGrpSpPr>
        <p:cNvPr id="1" name=""/>
        <p:cNvGrpSpPr/>
        <p:nvPr/>
      </p:nvGrpSpPr>
      <p:grpSpPr>
        <a:xfrm>
          <a:off x="0" y="0"/>
          <a:ext cx="0" cy="0"/>
          <a:chOff x="0" y="0"/>
          <a:chExt cx="0" cy="0"/>
        </a:xfrm>
      </p:grpSpPr>
      <p:sp>
        <p:nvSpPr>
          <p:cNvPr id="69" name="선"/>
          <p:cNvSpPr/>
          <p:nvPr/>
        </p:nvSpPr>
        <p:spPr>
          <a:xfrm>
            <a:off x="1066799" y="2768599"/>
            <a:ext cx="9512615" cy="189"/>
          </a:xfrm>
          <a:prstGeom prst="line">
            <a:avLst/>
          </a:prstGeom>
          <a:ln w="12700">
            <a:solidFill>
              <a:srgbClr val="9A9A9A"/>
            </a:solidFill>
            <a:miter lim="400000"/>
          </a:ln>
        </p:spPr>
        <p:txBody>
          <a:bodyPr lIns="45718" tIns="45718" rIns="45718" bIns="45718"/>
          <a:lstStyle/>
          <a:p>
            <a:pPr/>
          </a:p>
        </p:txBody>
      </p:sp>
      <p:sp>
        <p:nvSpPr>
          <p:cNvPr id="70" name="이미지"/>
          <p:cNvSpPr/>
          <p:nvPr>
            <p:ph type="pic" idx="21"/>
          </p:nvPr>
        </p:nvSpPr>
        <p:spPr>
          <a:xfrm>
            <a:off x="12052300" y="-1016000"/>
            <a:ext cx="12788900" cy="19037300"/>
          </a:xfrm>
          <a:prstGeom prst="rect">
            <a:avLst/>
          </a:prstGeom>
        </p:spPr>
        <p:txBody>
          <a:bodyPr lIns="91439" tIns="45719" rIns="91439" bIns="45719">
            <a:noAutofit/>
          </a:bodyPr>
          <a:lstStyle/>
          <a:p>
            <a:pPr/>
          </a:p>
        </p:txBody>
      </p:sp>
      <p:sp>
        <p:nvSpPr>
          <p:cNvPr id="71" name="제목 텍스트"/>
          <p:cNvSpPr txBox="1"/>
          <p:nvPr>
            <p:ph type="title"/>
          </p:nvPr>
        </p:nvSpPr>
        <p:spPr>
          <a:xfrm>
            <a:off x="1066800" y="469900"/>
            <a:ext cx="9525000" cy="1968500"/>
          </a:xfrm>
          <a:prstGeom prst="rect">
            <a:avLst/>
          </a:prstGeom>
        </p:spPr>
        <p:txBody>
          <a:bodyPr/>
          <a:lstStyle/>
          <a:p>
            <a:pPr/>
            <a:r>
              <a:t>제목 텍스트</a:t>
            </a:r>
          </a:p>
        </p:txBody>
      </p:sp>
      <p:sp>
        <p:nvSpPr>
          <p:cNvPr id="72" name="본문 첫 번째 줄…"/>
          <p:cNvSpPr txBox="1"/>
          <p:nvPr>
            <p:ph type="body" sz="half" idx="1"/>
          </p:nvPr>
        </p:nvSpPr>
        <p:spPr>
          <a:xfrm>
            <a:off x="1066800" y="3124200"/>
            <a:ext cx="9525000" cy="9372600"/>
          </a:xfrm>
          <a:prstGeom prst="rect">
            <a:avLst/>
          </a:prstGeom>
        </p:spPr>
        <p:txBody>
          <a:bodyPr/>
          <a:lstStyle>
            <a:lvl1pPr marL="457200" indent="-457200">
              <a:spcBef>
                <a:spcPts val="4200"/>
              </a:spcBef>
              <a:defRPr sz="3600">
                <a:latin typeface="+mj-lt"/>
                <a:ea typeface="+mj-ea"/>
                <a:cs typeface="+mj-cs"/>
                <a:sym typeface="Helvetica Neue"/>
              </a:defRPr>
            </a:lvl1pPr>
            <a:lvl2pPr marL="914400" indent="-457200">
              <a:spcBef>
                <a:spcPts val="4200"/>
              </a:spcBef>
              <a:defRPr sz="3600">
                <a:latin typeface="+mj-lt"/>
                <a:ea typeface="+mj-ea"/>
                <a:cs typeface="+mj-cs"/>
                <a:sym typeface="Helvetica Neue"/>
              </a:defRPr>
            </a:lvl2pPr>
            <a:lvl3pPr marL="1371600" indent="-457200">
              <a:spcBef>
                <a:spcPts val="4200"/>
              </a:spcBef>
              <a:defRPr sz="3600">
                <a:latin typeface="+mj-lt"/>
                <a:ea typeface="+mj-ea"/>
                <a:cs typeface="+mj-cs"/>
                <a:sym typeface="Helvetica Neue"/>
              </a:defRPr>
            </a:lvl3pPr>
            <a:lvl4pPr marL="1828800" indent="-457200">
              <a:spcBef>
                <a:spcPts val="4200"/>
              </a:spcBef>
              <a:defRPr sz="3600">
                <a:latin typeface="+mj-lt"/>
                <a:ea typeface="+mj-ea"/>
                <a:cs typeface="+mj-cs"/>
                <a:sym typeface="Helvetica Neue"/>
              </a:defRPr>
            </a:lvl4pPr>
            <a:lvl5pPr marL="2286000" indent="-457200">
              <a:spcBef>
                <a:spcPts val="4200"/>
              </a:spcBef>
              <a:defRPr sz="3600">
                <a:latin typeface="+mj-lt"/>
                <a:ea typeface="+mj-ea"/>
                <a:cs typeface="+mj-cs"/>
                <a:sym typeface="Helvetica Neue"/>
              </a:defRPr>
            </a:lvl5pPr>
          </a:lstStyle>
          <a:p>
            <a:pPr/>
            <a:r>
              <a:t>본문 첫 번째 줄</a:t>
            </a:r>
          </a:p>
          <a:p>
            <a:pPr lvl="1"/>
            <a:r>
              <a:t>본문 두 번째 줄</a:t>
            </a:r>
          </a:p>
          <a:p>
            <a:pPr lvl="2"/>
            <a:r>
              <a:t>본문 세 번째 줄</a:t>
            </a:r>
          </a:p>
          <a:p>
            <a:pPr lvl="3"/>
            <a:r>
              <a:t>본문 네 번째 줄</a:t>
            </a:r>
          </a:p>
          <a:p>
            <a:pPr lvl="4"/>
            <a:r>
              <a:t>본문 다섯 번째 줄</a:t>
            </a:r>
          </a:p>
        </p:txBody>
      </p:sp>
      <p:sp>
        <p:nvSpPr>
          <p:cNvPr id="73" name="슬라이드 번호"/>
          <p:cNvSpPr txBox="1"/>
          <p:nvPr>
            <p:ph type="sldNum" sz="quarter" idx="2"/>
          </p:nvPr>
        </p:nvSpPr>
        <p:spPr>
          <a:xfrm>
            <a:off x="957643" y="12985801"/>
            <a:ext cx="368504" cy="374600"/>
          </a:xfrm>
          <a:prstGeom prst="rect">
            <a:avLst/>
          </a:prstGeom>
        </p:spPr>
        <p:txBody>
          <a:bodyPr/>
          <a:lstStyle>
            <a:lvl1pPr algn="l"/>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구분점">
    <p:spTree>
      <p:nvGrpSpPr>
        <p:cNvPr id="1" name=""/>
        <p:cNvGrpSpPr/>
        <p:nvPr/>
      </p:nvGrpSpPr>
      <p:grpSpPr>
        <a:xfrm>
          <a:off x="0" y="0"/>
          <a:ext cx="0" cy="0"/>
          <a:chOff x="0" y="0"/>
          <a:chExt cx="0" cy="0"/>
        </a:xfrm>
      </p:grpSpPr>
      <p:sp>
        <p:nvSpPr>
          <p:cNvPr id="80" name="본문 첫 번째 줄…"/>
          <p:cNvSpPr txBox="1"/>
          <p:nvPr>
            <p:ph type="body" idx="1"/>
          </p:nvPr>
        </p:nvSpPr>
        <p:spPr>
          <a:xfrm>
            <a:off x="1663700" y="1244600"/>
            <a:ext cx="21031200" cy="11201400"/>
          </a:xfrm>
          <a:prstGeom prst="rect">
            <a:avLst/>
          </a:prstGeom>
        </p:spPr>
        <p:txBody>
          <a:bodyPr/>
          <a:lstStyle/>
          <a:p>
            <a:pPr/>
            <a:r>
              <a:t>본문 첫 번째 줄</a:t>
            </a:r>
          </a:p>
          <a:p>
            <a:pPr lvl="1"/>
            <a:r>
              <a:t>본문 두 번째 줄</a:t>
            </a:r>
          </a:p>
          <a:p>
            <a:pPr lvl="2"/>
            <a:r>
              <a:t>본문 세 번째 줄</a:t>
            </a:r>
          </a:p>
          <a:p>
            <a:pPr lvl="3"/>
            <a:r>
              <a:t>본문 네 번째 줄</a:t>
            </a:r>
          </a:p>
          <a:p>
            <a:pPr lvl="4"/>
            <a:r>
              <a:t>본문 다섯 번째 줄</a:t>
            </a:r>
          </a:p>
        </p:txBody>
      </p:sp>
      <p:sp>
        <p:nvSpPr>
          <p:cNvPr id="81" name="슬라이드 번호"/>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사진 - 3장">
    <p:spTree>
      <p:nvGrpSpPr>
        <p:cNvPr id="1" name=""/>
        <p:cNvGrpSpPr/>
        <p:nvPr/>
      </p:nvGrpSpPr>
      <p:grpSpPr>
        <a:xfrm>
          <a:off x="0" y="0"/>
          <a:ext cx="0" cy="0"/>
          <a:chOff x="0" y="0"/>
          <a:chExt cx="0" cy="0"/>
        </a:xfrm>
      </p:grpSpPr>
      <p:sp>
        <p:nvSpPr>
          <p:cNvPr id="88" name="선"/>
          <p:cNvSpPr/>
          <p:nvPr/>
        </p:nvSpPr>
        <p:spPr>
          <a:xfrm flipH="1">
            <a:off x="15811738" y="711200"/>
            <a:ext cx="2" cy="11143607"/>
          </a:xfrm>
          <a:prstGeom prst="line">
            <a:avLst/>
          </a:prstGeom>
          <a:ln w="12700">
            <a:solidFill>
              <a:srgbClr val="9A9A9A"/>
            </a:solidFill>
            <a:miter lim="400000"/>
          </a:ln>
        </p:spPr>
        <p:txBody>
          <a:bodyPr lIns="45718" tIns="45718" rIns="45718" bIns="45718"/>
          <a:lstStyle/>
          <a:p>
            <a:pPr/>
          </a:p>
        </p:txBody>
      </p:sp>
      <p:sp>
        <p:nvSpPr>
          <p:cNvPr id="89" name="선"/>
          <p:cNvSpPr/>
          <p:nvPr/>
        </p:nvSpPr>
        <p:spPr>
          <a:xfrm>
            <a:off x="15811500" y="6277569"/>
            <a:ext cx="7763087" cy="2"/>
          </a:xfrm>
          <a:prstGeom prst="line">
            <a:avLst/>
          </a:prstGeom>
          <a:ln w="12700">
            <a:solidFill>
              <a:srgbClr val="9A9A9A"/>
            </a:solidFill>
            <a:miter lim="400000"/>
          </a:ln>
        </p:spPr>
        <p:txBody>
          <a:bodyPr lIns="45718" tIns="45718" rIns="45718" bIns="45718"/>
          <a:lstStyle/>
          <a:p>
            <a:pPr/>
          </a:p>
        </p:txBody>
      </p:sp>
      <p:sp>
        <p:nvSpPr>
          <p:cNvPr id="90" name="이미지"/>
          <p:cNvSpPr/>
          <p:nvPr>
            <p:ph type="pic" sz="quarter" idx="21"/>
          </p:nvPr>
        </p:nvSpPr>
        <p:spPr>
          <a:xfrm>
            <a:off x="15930593" y="6426200"/>
            <a:ext cx="9151187" cy="6108700"/>
          </a:xfrm>
          <a:prstGeom prst="rect">
            <a:avLst/>
          </a:prstGeom>
        </p:spPr>
        <p:txBody>
          <a:bodyPr lIns="91439" tIns="45719" rIns="91439" bIns="45719">
            <a:noAutofit/>
          </a:bodyPr>
          <a:lstStyle/>
          <a:p>
            <a:pPr/>
          </a:p>
        </p:txBody>
      </p:sp>
      <p:sp>
        <p:nvSpPr>
          <p:cNvPr id="91" name="이미지"/>
          <p:cNvSpPr/>
          <p:nvPr>
            <p:ph type="pic" sz="half" idx="22"/>
          </p:nvPr>
        </p:nvSpPr>
        <p:spPr>
          <a:xfrm>
            <a:off x="15900400" y="-152400"/>
            <a:ext cx="7785100" cy="11595101"/>
          </a:xfrm>
          <a:prstGeom prst="rect">
            <a:avLst/>
          </a:prstGeom>
        </p:spPr>
        <p:txBody>
          <a:bodyPr lIns="91439" tIns="45719" rIns="91439" bIns="45719">
            <a:noAutofit/>
          </a:bodyPr>
          <a:lstStyle/>
          <a:p>
            <a:pPr/>
          </a:p>
        </p:txBody>
      </p:sp>
      <p:sp>
        <p:nvSpPr>
          <p:cNvPr id="92" name="이미지"/>
          <p:cNvSpPr/>
          <p:nvPr>
            <p:ph type="pic" idx="23"/>
          </p:nvPr>
        </p:nvSpPr>
        <p:spPr>
          <a:xfrm>
            <a:off x="622300" y="711200"/>
            <a:ext cx="15544800" cy="11328400"/>
          </a:xfrm>
          <a:prstGeom prst="rect">
            <a:avLst/>
          </a:prstGeom>
        </p:spPr>
        <p:txBody>
          <a:bodyPr lIns="91439" tIns="45719" rIns="91439" bIns="45719">
            <a:noAutofit/>
          </a:bodyPr>
          <a:lstStyle/>
          <a:p>
            <a:pPr/>
          </a:p>
        </p:txBody>
      </p:sp>
      <p:sp>
        <p:nvSpPr>
          <p:cNvPr id="93" name="본문 첫 번째 줄…"/>
          <p:cNvSpPr txBox="1"/>
          <p:nvPr>
            <p:ph type="body" sz="quarter" idx="1"/>
          </p:nvPr>
        </p:nvSpPr>
        <p:spPr>
          <a:xfrm>
            <a:off x="977900" y="12179300"/>
            <a:ext cx="14579600" cy="1320800"/>
          </a:xfrm>
          <a:prstGeom prst="rect">
            <a:avLst/>
          </a:prstGeom>
        </p:spPr>
        <p:txBody>
          <a:bodyPr/>
          <a:lstStyle>
            <a:lvl1pPr marL="0" indent="0">
              <a:spcBef>
                <a:spcPts val="0"/>
              </a:spcBef>
              <a:buSzTx/>
              <a:buFontTx/>
              <a:buNone/>
              <a:defRPr sz="3600">
                <a:latin typeface="+mj-lt"/>
                <a:ea typeface="+mj-ea"/>
                <a:cs typeface="+mj-cs"/>
                <a:sym typeface="Helvetica Neue"/>
              </a:defRPr>
            </a:lvl1pPr>
            <a:lvl2pPr marL="0" indent="0">
              <a:spcBef>
                <a:spcPts val="0"/>
              </a:spcBef>
              <a:buSzTx/>
              <a:buFontTx/>
              <a:buNone/>
              <a:defRPr sz="3600">
                <a:latin typeface="+mj-lt"/>
                <a:ea typeface="+mj-ea"/>
                <a:cs typeface="+mj-cs"/>
                <a:sym typeface="Helvetica Neue"/>
              </a:defRPr>
            </a:lvl2pPr>
            <a:lvl3pPr marL="0" indent="0">
              <a:spcBef>
                <a:spcPts val="0"/>
              </a:spcBef>
              <a:buSzTx/>
              <a:buFontTx/>
              <a:buNone/>
              <a:defRPr sz="3600">
                <a:latin typeface="+mj-lt"/>
                <a:ea typeface="+mj-ea"/>
                <a:cs typeface="+mj-cs"/>
                <a:sym typeface="Helvetica Neue"/>
              </a:defRPr>
            </a:lvl3pPr>
            <a:lvl4pPr marL="0" indent="0">
              <a:spcBef>
                <a:spcPts val="0"/>
              </a:spcBef>
              <a:buSzTx/>
              <a:buFontTx/>
              <a:buNone/>
              <a:defRPr sz="3600">
                <a:latin typeface="+mj-lt"/>
                <a:ea typeface="+mj-ea"/>
                <a:cs typeface="+mj-cs"/>
                <a:sym typeface="Helvetica Neue"/>
              </a:defRPr>
            </a:lvl4pPr>
            <a:lvl5pPr marL="0" indent="0">
              <a:spcBef>
                <a:spcPts val="0"/>
              </a:spcBef>
              <a:buSzTx/>
              <a:buFontTx/>
              <a:buNone/>
              <a:defRPr sz="3600">
                <a:latin typeface="+mj-lt"/>
                <a:ea typeface="+mj-ea"/>
                <a:cs typeface="+mj-cs"/>
                <a:sym typeface="Helvetica Neue"/>
              </a:defRPr>
            </a:lvl5pPr>
          </a:lstStyle>
          <a:p>
            <a:pPr/>
            <a:r>
              <a:t>본문 첫 번째 줄</a:t>
            </a:r>
          </a:p>
          <a:p>
            <a:pPr lvl="1"/>
            <a:r>
              <a:t>본문 두 번째 줄</a:t>
            </a:r>
          </a:p>
          <a:p>
            <a:pPr lvl="2"/>
            <a:r>
              <a:t>본문 세 번째 줄</a:t>
            </a:r>
          </a:p>
          <a:p>
            <a:pPr lvl="3"/>
            <a:r>
              <a:t>본문 네 번째 줄</a:t>
            </a:r>
          </a:p>
          <a:p>
            <a:pPr lvl="4"/>
            <a:r>
              <a:t>본문 다섯 번째 줄</a:t>
            </a:r>
          </a:p>
        </p:txBody>
      </p:sp>
      <p:sp>
        <p:nvSpPr>
          <p:cNvPr id="94" name="슬라이드 번호"/>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선"/>
          <p:cNvSpPr/>
          <p:nvPr/>
        </p:nvSpPr>
        <p:spPr>
          <a:xfrm>
            <a:off x="1066798" y="2768601"/>
            <a:ext cx="22252702" cy="179"/>
          </a:xfrm>
          <a:prstGeom prst="line">
            <a:avLst/>
          </a:prstGeom>
          <a:ln w="12700">
            <a:solidFill>
              <a:srgbClr val="9A9A9A"/>
            </a:solidFill>
            <a:miter lim="400000"/>
          </a:ln>
        </p:spPr>
        <p:txBody>
          <a:bodyPr lIns="45718" tIns="45718" rIns="45718" bIns="45718"/>
          <a:lstStyle/>
          <a:p>
            <a:pPr/>
          </a:p>
        </p:txBody>
      </p:sp>
      <p:sp>
        <p:nvSpPr>
          <p:cNvPr id="3" name="제목 텍스트"/>
          <p:cNvSpPr txBox="1"/>
          <p:nvPr>
            <p:ph type="title"/>
          </p:nvPr>
        </p:nvSpPr>
        <p:spPr>
          <a:xfrm>
            <a:off x="1066800" y="469900"/>
            <a:ext cx="22237700" cy="1968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a:r>
              <a:t>제목 텍스트</a:t>
            </a:r>
          </a:p>
        </p:txBody>
      </p:sp>
      <p:sp>
        <p:nvSpPr>
          <p:cNvPr id="4" name="본문 첫 번째 줄…"/>
          <p:cNvSpPr txBox="1"/>
          <p:nvPr>
            <p:ph type="body" idx="1"/>
          </p:nvPr>
        </p:nvSpPr>
        <p:spPr>
          <a:xfrm>
            <a:off x="1066800" y="3124200"/>
            <a:ext cx="22237700" cy="9372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본문 첫 번째 줄</a:t>
            </a:r>
          </a:p>
          <a:p>
            <a:pPr lvl="1"/>
            <a:r>
              <a:t>본문 두 번째 줄</a:t>
            </a:r>
          </a:p>
          <a:p>
            <a:pPr lvl="2"/>
            <a:r>
              <a:t>본문 세 번째 줄</a:t>
            </a:r>
          </a:p>
          <a:p>
            <a:pPr lvl="3"/>
            <a:r>
              <a:t>본문 네 번째 줄</a:t>
            </a:r>
          </a:p>
          <a:p>
            <a:pPr lvl="4"/>
            <a:r>
              <a:t>본문 다섯 번째 줄</a:t>
            </a:r>
          </a:p>
        </p:txBody>
      </p:sp>
      <p:sp>
        <p:nvSpPr>
          <p:cNvPr id="5" name="슬라이드 번호"/>
          <p:cNvSpPr txBox="1"/>
          <p:nvPr>
            <p:ph type="sldNum" sz="quarter" idx="2"/>
          </p:nvPr>
        </p:nvSpPr>
        <p:spPr>
          <a:xfrm>
            <a:off x="23216224" y="12985801"/>
            <a:ext cx="368504" cy="374600"/>
          </a:xfrm>
          <a:prstGeom prst="rect">
            <a:avLst/>
          </a:prstGeom>
          <a:ln w="12700">
            <a:miter lim="400000"/>
          </a:ln>
        </p:spPr>
        <p:txBody>
          <a:bodyPr wrap="none" lIns="50800" tIns="50800" rIns="50800" bIns="50800" anchor="b">
            <a:spAutoFit/>
          </a:bodyPr>
          <a:lstStyle>
            <a:lvl1pPr algn="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xmlns:p14="http://schemas.microsoft.com/office/powerpoint/2010/main" spd="med" advClick="1"/>
  <p:txStyles>
    <p:titleStyle>
      <a:lvl1pPr marL="0" marR="0" indent="0" algn="l" defTabSz="825500" rtl="0" latinLnBrk="0">
        <a:lnSpc>
          <a:spcPct val="100000"/>
        </a:lnSpc>
        <a:spcBef>
          <a:spcPts val="0"/>
        </a:spcBef>
        <a:spcAft>
          <a:spcPts val="0"/>
        </a:spcAft>
        <a:buClrTx/>
        <a:buSzTx/>
        <a:buFontTx/>
        <a:buNone/>
        <a:tabLst/>
        <a:defRPr b="0" baseline="0" cap="none" i="0" spc="0" strike="noStrike" sz="5800" u="none">
          <a:solidFill>
            <a:srgbClr val="000000"/>
          </a:solidFill>
          <a:uFillTx/>
          <a:latin typeface="Helvetica Neue Light"/>
          <a:ea typeface="Helvetica Neue Light"/>
          <a:cs typeface="Helvetica Neue Light"/>
          <a:sym typeface="Helvetica Neue Light"/>
        </a:defRPr>
      </a:lvl1pPr>
      <a:lvl2pPr marL="0" marR="0" indent="0" algn="l" defTabSz="825500" rtl="0" latinLnBrk="0">
        <a:lnSpc>
          <a:spcPct val="100000"/>
        </a:lnSpc>
        <a:spcBef>
          <a:spcPts val="0"/>
        </a:spcBef>
        <a:spcAft>
          <a:spcPts val="0"/>
        </a:spcAft>
        <a:buClrTx/>
        <a:buSzTx/>
        <a:buFontTx/>
        <a:buNone/>
        <a:tabLst/>
        <a:defRPr b="0" baseline="0" cap="none" i="0" spc="0" strike="noStrike" sz="5800" u="none">
          <a:solidFill>
            <a:srgbClr val="000000"/>
          </a:solidFill>
          <a:uFillTx/>
          <a:latin typeface="Helvetica Neue Light"/>
          <a:ea typeface="Helvetica Neue Light"/>
          <a:cs typeface="Helvetica Neue Light"/>
          <a:sym typeface="Helvetica Neue Light"/>
        </a:defRPr>
      </a:lvl2pPr>
      <a:lvl3pPr marL="0" marR="0" indent="0" algn="l" defTabSz="825500" rtl="0" latinLnBrk="0">
        <a:lnSpc>
          <a:spcPct val="100000"/>
        </a:lnSpc>
        <a:spcBef>
          <a:spcPts val="0"/>
        </a:spcBef>
        <a:spcAft>
          <a:spcPts val="0"/>
        </a:spcAft>
        <a:buClrTx/>
        <a:buSzTx/>
        <a:buFontTx/>
        <a:buNone/>
        <a:tabLst/>
        <a:defRPr b="0" baseline="0" cap="none" i="0" spc="0" strike="noStrike" sz="5800" u="none">
          <a:solidFill>
            <a:srgbClr val="000000"/>
          </a:solidFill>
          <a:uFillTx/>
          <a:latin typeface="Helvetica Neue Light"/>
          <a:ea typeface="Helvetica Neue Light"/>
          <a:cs typeface="Helvetica Neue Light"/>
          <a:sym typeface="Helvetica Neue Light"/>
        </a:defRPr>
      </a:lvl3pPr>
      <a:lvl4pPr marL="0" marR="0" indent="0" algn="l" defTabSz="825500" rtl="0" latinLnBrk="0">
        <a:lnSpc>
          <a:spcPct val="100000"/>
        </a:lnSpc>
        <a:spcBef>
          <a:spcPts val="0"/>
        </a:spcBef>
        <a:spcAft>
          <a:spcPts val="0"/>
        </a:spcAft>
        <a:buClrTx/>
        <a:buSzTx/>
        <a:buFontTx/>
        <a:buNone/>
        <a:tabLst/>
        <a:defRPr b="0" baseline="0" cap="none" i="0" spc="0" strike="noStrike" sz="5800" u="none">
          <a:solidFill>
            <a:srgbClr val="000000"/>
          </a:solidFill>
          <a:uFillTx/>
          <a:latin typeface="Helvetica Neue Light"/>
          <a:ea typeface="Helvetica Neue Light"/>
          <a:cs typeface="Helvetica Neue Light"/>
          <a:sym typeface="Helvetica Neue Light"/>
        </a:defRPr>
      </a:lvl4pPr>
      <a:lvl5pPr marL="0" marR="0" indent="0" algn="l" defTabSz="825500" rtl="0" latinLnBrk="0">
        <a:lnSpc>
          <a:spcPct val="100000"/>
        </a:lnSpc>
        <a:spcBef>
          <a:spcPts val="0"/>
        </a:spcBef>
        <a:spcAft>
          <a:spcPts val="0"/>
        </a:spcAft>
        <a:buClrTx/>
        <a:buSzTx/>
        <a:buFontTx/>
        <a:buNone/>
        <a:tabLst/>
        <a:defRPr b="0" baseline="0" cap="none" i="0" spc="0" strike="noStrike" sz="5800" u="none">
          <a:solidFill>
            <a:srgbClr val="000000"/>
          </a:solidFill>
          <a:uFillTx/>
          <a:latin typeface="Helvetica Neue Light"/>
          <a:ea typeface="Helvetica Neue Light"/>
          <a:cs typeface="Helvetica Neue Light"/>
          <a:sym typeface="Helvetica Neue Light"/>
        </a:defRPr>
      </a:lvl5pPr>
      <a:lvl6pPr marL="0" marR="0" indent="0" algn="l" defTabSz="825500" rtl="0" latinLnBrk="0">
        <a:lnSpc>
          <a:spcPct val="100000"/>
        </a:lnSpc>
        <a:spcBef>
          <a:spcPts val="0"/>
        </a:spcBef>
        <a:spcAft>
          <a:spcPts val="0"/>
        </a:spcAft>
        <a:buClrTx/>
        <a:buSzTx/>
        <a:buFontTx/>
        <a:buNone/>
        <a:tabLst/>
        <a:defRPr b="0" baseline="0" cap="none" i="0" spc="0" strike="noStrike" sz="5800" u="none">
          <a:solidFill>
            <a:srgbClr val="000000"/>
          </a:solidFill>
          <a:uFillTx/>
          <a:latin typeface="Helvetica Neue Light"/>
          <a:ea typeface="Helvetica Neue Light"/>
          <a:cs typeface="Helvetica Neue Light"/>
          <a:sym typeface="Helvetica Neue Light"/>
        </a:defRPr>
      </a:lvl6pPr>
      <a:lvl7pPr marL="0" marR="0" indent="0" algn="l" defTabSz="825500" rtl="0" latinLnBrk="0">
        <a:lnSpc>
          <a:spcPct val="100000"/>
        </a:lnSpc>
        <a:spcBef>
          <a:spcPts val="0"/>
        </a:spcBef>
        <a:spcAft>
          <a:spcPts val="0"/>
        </a:spcAft>
        <a:buClrTx/>
        <a:buSzTx/>
        <a:buFontTx/>
        <a:buNone/>
        <a:tabLst/>
        <a:defRPr b="0" baseline="0" cap="none" i="0" spc="0" strike="noStrike" sz="5800" u="none">
          <a:solidFill>
            <a:srgbClr val="000000"/>
          </a:solidFill>
          <a:uFillTx/>
          <a:latin typeface="Helvetica Neue Light"/>
          <a:ea typeface="Helvetica Neue Light"/>
          <a:cs typeface="Helvetica Neue Light"/>
          <a:sym typeface="Helvetica Neue Light"/>
        </a:defRPr>
      </a:lvl7pPr>
      <a:lvl8pPr marL="0" marR="0" indent="0" algn="l" defTabSz="825500" rtl="0" latinLnBrk="0">
        <a:lnSpc>
          <a:spcPct val="100000"/>
        </a:lnSpc>
        <a:spcBef>
          <a:spcPts val="0"/>
        </a:spcBef>
        <a:spcAft>
          <a:spcPts val="0"/>
        </a:spcAft>
        <a:buClrTx/>
        <a:buSzTx/>
        <a:buFontTx/>
        <a:buNone/>
        <a:tabLst/>
        <a:defRPr b="0" baseline="0" cap="none" i="0" spc="0" strike="noStrike" sz="5800" u="none">
          <a:solidFill>
            <a:srgbClr val="000000"/>
          </a:solidFill>
          <a:uFillTx/>
          <a:latin typeface="Helvetica Neue Light"/>
          <a:ea typeface="Helvetica Neue Light"/>
          <a:cs typeface="Helvetica Neue Light"/>
          <a:sym typeface="Helvetica Neue Light"/>
        </a:defRPr>
      </a:lvl8pPr>
      <a:lvl9pPr marL="0" marR="0" indent="0" algn="l" defTabSz="825500" rtl="0" latinLnBrk="0">
        <a:lnSpc>
          <a:spcPct val="100000"/>
        </a:lnSpc>
        <a:spcBef>
          <a:spcPts val="0"/>
        </a:spcBef>
        <a:spcAft>
          <a:spcPts val="0"/>
        </a:spcAft>
        <a:buClrTx/>
        <a:buSzTx/>
        <a:buFontTx/>
        <a:buNone/>
        <a:tabLst/>
        <a:defRPr b="0" baseline="0" cap="none" i="0" spc="0" strike="noStrike" sz="5800" u="none">
          <a:solidFill>
            <a:srgbClr val="000000"/>
          </a:solidFill>
          <a:uFillTx/>
          <a:latin typeface="Helvetica Neue Light"/>
          <a:ea typeface="Helvetica Neue Light"/>
          <a:cs typeface="Helvetica Neue Light"/>
          <a:sym typeface="Helvetica Neue Light"/>
        </a:defRPr>
      </a:lvl9pPr>
    </p:titleStyle>
    <p:bodyStyle>
      <a:lvl1pPr marL="635000" marR="0" indent="-635000" algn="l" defTabSz="825500" rtl="0" latinLnBrk="0">
        <a:lnSpc>
          <a:spcPct val="100000"/>
        </a:lnSpc>
        <a:spcBef>
          <a:spcPts val="5900"/>
        </a:spcBef>
        <a:spcAft>
          <a:spcPts val="0"/>
        </a:spcAft>
        <a:buClrTx/>
        <a:buSzPct val="75000"/>
        <a:buFont typeface="Helvetica Neue"/>
        <a:buChar char="•"/>
        <a:tabLst/>
        <a:defRPr b="0" baseline="0" cap="none" i="0" spc="0" strike="noStrike" sz="5000" u="none">
          <a:solidFill>
            <a:srgbClr val="747474"/>
          </a:solidFill>
          <a:uFillTx/>
          <a:latin typeface="Helvetica Neue Light"/>
          <a:ea typeface="Helvetica Neue Light"/>
          <a:cs typeface="Helvetica Neue Light"/>
          <a:sym typeface="Helvetica Neue Light"/>
        </a:defRPr>
      </a:lvl1pPr>
      <a:lvl2pPr marL="1270000" marR="0" indent="-635000" algn="l" defTabSz="825500" rtl="0" latinLnBrk="0">
        <a:lnSpc>
          <a:spcPct val="100000"/>
        </a:lnSpc>
        <a:spcBef>
          <a:spcPts val="5900"/>
        </a:spcBef>
        <a:spcAft>
          <a:spcPts val="0"/>
        </a:spcAft>
        <a:buClrTx/>
        <a:buSzPct val="75000"/>
        <a:buFont typeface="Helvetica Neue"/>
        <a:buChar char="•"/>
        <a:tabLst/>
        <a:defRPr b="0" baseline="0" cap="none" i="0" spc="0" strike="noStrike" sz="5000" u="none">
          <a:solidFill>
            <a:srgbClr val="747474"/>
          </a:solidFill>
          <a:uFillTx/>
          <a:latin typeface="Helvetica Neue Light"/>
          <a:ea typeface="Helvetica Neue Light"/>
          <a:cs typeface="Helvetica Neue Light"/>
          <a:sym typeface="Helvetica Neue Light"/>
        </a:defRPr>
      </a:lvl2pPr>
      <a:lvl3pPr marL="1905000" marR="0" indent="-635000" algn="l" defTabSz="825500" rtl="0" latinLnBrk="0">
        <a:lnSpc>
          <a:spcPct val="100000"/>
        </a:lnSpc>
        <a:spcBef>
          <a:spcPts val="5900"/>
        </a:spcBef>
        <a:spcAft>
          <a:spcPts val="0"/>
        </a:spcAft>
        <a:buClrTx/>
        <a:buSzPct val="75000"/>
        <a:buFont typeface="Helvetica Neue"/>
        <a:buChar char="•"/>
        <a:tabLst/>
        <a:defRPr b="0" baseline="0" cap="none" i="0" spc="0" strike="noStrike" sz="5000" u="none">
          <a:solidFill>
            <a:srgbClr val="747474"/>
          </a:solidFill>
          <a:uFillTx/>
          <a:latin typeface="Helvetica Neue Light"/>
          <a:ea typeface="Helvetica Neue Light"/>
          <a:cs typeface="Helvetica Neue Light"/>
          <a:sym typeface="Helvetica Neue Light"/>
        </a:defRPr>
      </a:lvl3pPr>
      <a:lvl4pPr marL="2540000" marR="0" indent="-635000" algn="l" defTabSz="825500" rtl="0" latinLnBrk="0">
        <a:lnSpc>
          <a:spcPct val="100000"/>
        </a:lnSpc>
        <a:spcBef>
          <a:spcPts val="5900"/>
        </a:spcBef>
        <a:spcAft>
          <a:spcPts val="0"/>
        </a:spcAft>
        <a:buClrTx/>
        <a:buSzPct val="75000"/>
        <a:buFont typeface="Helvetica Neue"/>
        <a:buChar char="•"/>
        <a:tabLst/>
        <a:defRPr b="0" baseline="0" cap="none" i="0" spc="0" strike="noStrike" sz="5000" u="none">
          <a:solidFill>
            <a:srgbClr val="747474"/>
          </a:solidFill>
          <a:uFillTx/>
          <a:latin typeface="Helvetica Neue Light"/>
          <a:ea typeface="Helvetica Neue Light"/>
          <a:cs typeface="Helvetica Neue Light"/>
          <a:sym typeface="Helvetica Neue Light"/>
        </a:defRPr>
      </a:lvl4pPr>
      <a:lvl5pPr marL="3175000" marR="0" indent="-635000" algn="l" defTabSz="825500" rtl="0" latinLnBrk="0">
        <a:lnSpc>
          <a:spcPct val="100000"/>
        </a:lnSpc>
        <a:spcBef>
          <a:spcPts val="5900"/>
        </a:spcBef>
        <a:spcAft>
          <a:spcPts val="0"/>
        </a:spcAft>
        <a:buClrTx/>
        <a:buSzPct val="75000"/>
        <a:buFont typeface="Helvetica Neue"/>
        <a:buChar char="•"/>
        <a:tabLst/>
        <a:defRPr b="0" baseline="0" cap="none" i="0" spc="0" strike="noStrike" sz="5000" u="none">
          <a:solidFill>
            <a:srgbClr val="747474"/>
          </a:solidFill>
          <a:uFillTx/>
          <a:latin typeface="Helvetica Neue Light"/>
          <a:ea typeface="Helvetica Neue Light"/>
          <a:cs typeface="Helvetica Neue Light"/>
          <a:sym typeface="Helvetica Neue Light"/>
        </a:defRPr>
      </a:lvl5pPr>
      <a:lvl6pPr marL="3810000" marR="0" indent="-635000" algn="l" defTabSz="825500" rtl="0" latinLnBrk="0">
        <a:lnSpc>
          <a:spcPct val="100000"/>
        </a:lnSpc>
        <a:spcBef>
          <a:spcPts val="5900"/>
        </a:spcBef>
        <a:spcAft>
          <a:spcPts val="0"/>
        </a:spcAft>
        <a:buClrTx/>
        <a:buSzPct val="75000"/>
        <a:buFont typeface="Helvetica Neue"/>
        <a:buChar char="•"/>
        <a:tabLst/>
        <a:defRPr b="0" baseline="0" cap="none" i="0" spc="0" strike="noStrike" sz="5000" u="none">
          <a:solidFill>
            <a:srgbClr val="747474"/>
          </a:solidFill>
          <a:uFillTx/>
          <a:latin typeface="Helvetica Neue Light"/>
          <a:ea typeface="Helvetica Neue Light"/>
          <a:cs typeface="Helvetica Neue Light"/>
          <a:sym typeface="Helvetica Neue Light"/>
        </a:defRPr>
      </a:lvl6pPr>
      <a:lvl7pPr marL="4445000" marR="0" indent="-635000" algn="l" defTabSz="825500" rtl="0" latinLnBrk="0">
        <a:lnSpc>
          <a:spcPct val="100000"/>
        </a:lnSpc>
        <a:spcBef>
          <a:spcPts val="5900"/>
        </a:spcBef>
        <a:spcAft>
          <a:spcPts val="0"/>
        </a:spcAft>
        <a:buClrTx/>
        <a:buSzPct val="75000"/>
        <a:buFont typeface="Helvetica Neue"/>
        <a:buChar char="•"/>
        <a:tabLst/>
        <a:defRPr b="0" baseline="0" cap="none" i="0" spc="0" strike="noStrike" sz="5000" u="none">
          <a:solidFill>
            <a:srgbClr val="747474"/>
          </a:solidFill>
          <a:uFillTx/>
          <a:latin typeface="Helvetica Neue Light"/>
          <a:ea typeface="Helvetica Neue Light"/>
          <a:cs typeface="Helvetica Neue Light"/>
          <a:sym typeface="Helvetica Neue Light"/>
        </a:defRPr>
      </a:lvl7pPr>
      <a:lvl8pPr marL="5080000" marR="0" indent="-635000" algn="l" defTabSz="825500" rtl="0" latinLnBrk="0">
        <a:lnSpc>
          <a:spcPct val="100000"/>
        </a:lnSpc>
        <a:spcBef>
          <a:spcPts val="5900"/>
        </a:spcBef>
        <a:spcAft>
          <a:spcPts val="0"/>
        </a:spcAft>
        <a:buClrTx/>
        <a:buSzPct val="75000"/>
        <a:buFont typeface="Helvetica Neue"/>
        <a:buChar char="•"/>
        <a:tabLst/>
        <a:defRPr b="0" baseline="0" cap="none" i="0" spc="0" strike="noStrike" sz="5000" u="none">
          <a:solidFill>
            <a:srgbClr val="747474"/>
          </a:solidFill>
          <a:uFillTx/>
          <a:latin typeface="Helvetica Neue Light"/>
          <a:ea typeface="Helvetica Neue Light"/>
          <a:cs typeface="Helvetica Neue Light"/>
          <a:sym typeface="Helvetica Neue Light"/>
        </a:defRPr>
      </a:lvl8pPr>
      <a:lvl9pPr marL="5715000" marR="0" indent="-635000" algn="l" defTabSz="825500" rtl="0" latinLnBrk="0">
        <a:lnSpc>
          <a:spcPct val="100000"/>
        </a:lnSpc>
        <a:spcBef>
          <a:spcPts val="5900"/>
        </a:spcBef>
        <a:spcAft>
          <a:spcPts val="0"/>
        </a:spcAft>
        <a:buClrTx/>
        <a:buSzPct val="75000"/>
        <a:buFont typeface="Helvetica Neue"/>
        <a:buChar char="•"/>
        <a:tabLst/>
        <a:defRPr b="0" baseline="0" cap="none" i="0" spc="0" strike="noStrike" sz="5000" u="none">
          <a:solidFill>
            <a:srgbClr val="747474"/>
          </a:solidFill>
          <a:uFillTx/>
          <a:latin typeface="Helvetica Neue Light"/>
          <a:ea typeface="Helvetica Neue Light"/>
          <a:cs typeface="Helvetica Neue Light"/>
          <a:sym typeface="Helvetica Neue Light"/>
        </a:defRPr>
      </a:lvl9pPr>
    </p:bodyStyle>
    <p:otherStyle>
      <a:lvl1pPr marL="0" marR="0" indent="0" algn="r" defTabSz="8255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0" algn="r" defTabSz="8255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0" algn="r" defTabSz="8255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0" algn="r" defTabSz="8255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0" algn="r" defTabSz="8255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0" algn="r" defTabSz="8255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0" algn="r" defTabSz="8255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0" algn="r" defTabSz="8255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0" algn="r" defTabSz="8255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s://www.youtube.com/shorts/TtgO4S3UEcA" TargetMode="External"/><Relationship Id="rId3" Type="http://schemas.openxmlformats.org/officeDocument/2006/relationships/hyperlink" Target="https://www.youtube.com/shorts/XFgVp1hMUZI" TargetMode="External"/></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6" name="이미지" descr="이미지"/>
          <p:cNvPicPr>
            <a:picLocks noChangeAspect="1"/>
          </p:cNvPicPr>
          <p:nvPr>
            <p:ph type="pic" idx="21"/>
          </p:nvPr>
        </p:nvPicPr>
        <p:blipFill>
          <a:blip r:embed="rId2">
            <a:extLst/>
          </a:blip>
          <a:srcRect l="0" t="11089" r="0" b="11088"/>
          <a:stretch>
            <a:fillRect/>
          </a:stretch>
        </p:blipFill>
        <p:spPr>
          <a:xfrm>
            <a:off x="0" y="0"/>
            <a:ext cx="24384002" cy="10680701"/>
          </a:xfrm>
          <a:prstGeom prst="rect">
            <a:avLst/>
          </a:prstGeom>
        </p:spPr>
      </p:pic>
      <p:sp>
        <p:nvSpPr>
          <p:cNvPr id="137" name="Korean Language Class"/>
          <p:cNvSpPr txBox="1"/>
          <p:nvPr>
            <p:ph type="title"/>
          </p:nvPr>
        </p:nvSpPr>
        <p:spPr>
          <a:prstGeom prst="rect">
            <a:avLst/>
          </a:prstGeom>
        </p:spPr>
        <p:txBody>
          <a:bodyPr/>
          <a:lstStyle/>
          <a:p>
            <a:pPr/>
            <a:r>
              <a:t>Korean Language Class Week 4 </a:t>
            </a:r>
          </a:p>
        </p:txBody>
      </p:sp>
      <p:sp>
        <p:nvSpPr>
          <p:cNvPr id="138" name="백지윤 Jiyun Baek"/>
          <p:cNvSpPr txBox="1"/>
          <p:nvPr>
            <p:ph type="body" sz="quarter" idx="1"/>
          </p:nvPr>
        </p:nvSpPr>
        <p:spPr>
          <a:prstGeom prst="rect">
            <a:avLst/>
          </a:prstGeom>
        </p:spPr>
        <p:txBody>
          <a:bodyPr/>
          <a:lstStyle/>
          <a:p>
            <a:pPr/>
            <a:r>
              <a:t>백지윤 Jiyun Baek</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The pre-final ending -(으)시"/>
          <p:cNvSpPr txBox="1"/>
          <p:nvPr>
            <p:ph type="title"/>
          </p:nvPr>
        </p:nvSpPr>
        <p:spPr>
          <a:prstGeom prst="rect">
            <a:avLst/>
          </a:prstGeom>
        </p:spPr>
        <p:txBody>
          <a:bodyPr/>
          <a:lstStyle>
            <a:lvl1pPr defTabSz="457200">
              <a:spcBef>
                <a:spcPts val="1200"/>
              </a:spcBef>
              <a:defRPr b="1">
                <a:latin typeface="+mj-lt"/>
                <a:ea typeface="+mj-ea"/>
                <a:cs typeface="+mj-cs"/>
                <a:sym typeface="Helvetica Neue"/>
              </a:defRPr>
            </a:lvl1pPr>
          </a:lstStyle>
          <a:p>
            <a:pPr/>
            <a:r>
              <a:t>The Special particle 은/는</a:t>
            </a:r>
          </a:p>
        </p:txBody>
      </p:sp>
      <p:sp>
        <p:nvSpPr>
          <p:cNvPr id="166" name="Inflectional element between the stem and final ending…"/>
          <p:cNvSpPr txBox="1"/>
          <p:nvPr>
            <p:ph type="body" idx="1"/>
          </p:nvPr>
        </p:nvSpPr>
        <p:spPr>
          <a:xfrm>
            <a:off x="1066800" y="3124200"/>
            <a:ext cx="22237700" cy="8435738"/>
          </a:xfrm>
          <a:prstGeom prst="rect">
            <a:avLst/>
          </a:prstGeom>
        </p:spPr>
        <p:txBody>
          <a:bodyPr/>
          <a:lstStyle/>
          <a:p>
            <a:pPr marL="668421" indent="-668421" defTabSz="457200">
              <a:spcBef>
                <a:spcPts val="1200"/>
              </a:spcBef>
              <a:buSzPct val="100000"/>
              <a:buFontTx/>
              <a:buAutoNum type="arabicPeriod" startAt="1"/>
              <a:defRPr>
                <a:solidFill>
                  <a:srgbClr val="535353"/>
                </a:solidFill>
                <a:latin typeface="+mj-lt"/>
                <a:ea typeface="+mj-ea"/>
                <a:cs typeface="+mj-cs"/>
                <a:sym typeface="Helvetica Neue"/>
              </a:defRPr>
            </a:pPr>
            <a:r>
              <a:t>Compare and Contrast</a:t>
            </a:r>
          </a:p>
          <a:p>
            <a:pPr marL="668421" indent="-668421" defTabSz="457200">
              <a:spcBef>
                <a:spcPts val="1200"/>
              </a:spcBef>
              <a:buSzPct val="100000"/>
              <a:buFontTx/>
              <a:buAutoNum type="arabicPeriod" startAt="1"/>
              <a:defRPr>
                <a:solidFill>
                  <a:srgbClr val="535353"/>
                </a:solidFill>
                <a:latin typeface="+mj-lt"/>
                <a:ea typeface="+mj-ea"/>
                <a:cs typeface="+mj-cs"/>
                <a:sym typeface="Helvetica Neue"/>
              </a:defRPr>
            </a:pPr>
            <a:r>
              <a:t>Switching topics</a:t>
            </a:r>
          </a:p>
          <a:p>
            <a:pPr marL="668421" indent="-668421" defTabSz="457200">
              <a:spcBef>
                <a:spcPts val="1200"/>
              </a:spcBef>
              <a:buSzPct val="100000"/>
              <a:buFontTx/>
              <a:buAutoNum type="arabicPeriod" startAt="1"/>
              <a:defRPr>
                <a:solidFill>
                  <a:srgbClr val="535353"/>
                </a:solidFill>
                <a:latin typeface="+mj-lt"/>
                <a:ea typeface="+mj-ea"/>
                <a:cs typeface="+mj-cs"/>
                <a:sym typeface="Helvetica Neue"/>
              </a:defRPr>
            </a:pPr>
            <a:r>
              <a:t>Interplay between the subject and the topic particles</a:t>
            </a:r>
          </a:p>
          <a:p>
            <a:pPr marL="668421" indent="-668421" defTabSz="457200">
              <a:spcBef>
                <a:spcPts val="1200"/>
              </a:spcBef>
              <a:buSzPct val="100000"/>
              <a:buFontTx/>
              <a:buAutoNum type="arabicPeriod" startAt="1"/>
              <a:defRPr>
                <a:solidFill>
                  <a:srgbClr val="535353"/>
                </a:solidFill>
                <a:latin typeface="+mj-lt"/>
                <a:ea typeface="+mj-ea"/>
                <a:cs typeface="+mj-cs"/>
                <a:sym typeface="Helvetica Neue"/>
              </a:defRPr>
            </a:pPr>
            <a:r>
              <a:t>Appearing at the beginning of the sentence </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The pre-final ending -(으)시"/>
          <p:cNvSpPr txBox="1"/>
          <p:nvPr>
            <p:ph type="title"/>
          </p:nvPr>
        </p:nvSpPr>
        <p:spPr>
          <a:prstGeom prst="rect">
            <a:avLst/>
          </a:prstGeom>
        </p:spPr>
        <p:txBody>
          <a:bodyPr/>
          <a:lstStyle>
            <a:lvl1pPr defTabSz="457200">
              <a:spcBef>
                <a:spcPts val="1200"/>
              </a:spcBef>
              <a:defRPr b="1">
                <a:latin typeface="+mj-lt"/>
                <a:ea typeface="+mj-ea"/>
                <a:cs typeface="+mj-cs"/>
                <a:sym typeface="Helvetica Neue"/>
              </a:defRPr>
            </a:lvl1pPr>
          </a:lstStyle>
          <a:p>
            <a:pPr/>
            <a:r>
              <a:t>1) Compare and Contrast</a:t>
            </a:r>
          </a:p>
        </p:txBody>
      </p:sp>
      <p:sp>
        <p:nvSpPr>
          <p:cNvPr id="169" name="Inflectional element between the stem and final ending…"/>
          <p:cNvSpPr txBox="1"/>
          <p:nvPr>
            <p:ph type="body" idx="1"/>
          </p:nvPr>
        </p:nvSpPr>
        <p:spPr>
          <a:xfrm>
            <a:off x="1066800" y="3124200"/>
            <a:ext cx="22237700" cy="8435738"/>
          </a:xfrm>
          <a:prstGeom prst="rect">
            <a:avLst/>
          </a:prstGeom>
        </p:spPr>
        <p:txBody>
          <a:bodyPr/>
          <a:lstStyle/>
          <a:p>
            <a:pPr marL="668423" indent="-668423" defTabSz="457200">
              <a:spcBef>
                <a:spcPts val="1200"/>
              </a:spcBef>
              <a:buSzPct val="100000"/>
              <a:buFontTx/>
              <a:defRPr>
                <a:solidFill>
                  <a:srgbClr val="535353"/>
                </a:solidFill>
                <a:latin typeface="+mj-lt"/>
                <a:ea typeface="+mj-ea"/>
                <a:cs typeface="+mj-cs"/>
                <a:sym typeface="Helvetica Neue"/>
              </a:defRPr>
            </a:pPr>
            <a:r>
              <a:t>Compare and contrast the two topics of the sentences</a:t>
            </a:r>
          </a:p>
          <a:p>
            <a:pPr marL="668423" indent="-668423" defTabSz="457200">
              <a:spcBef>
                <a:spcPts val="1200"/>
              </a:spcBef>
              <a:buSzPct val="100000"/>
              <a:buFontTx/>
              <a:defRPr>
                <a:solidFill>
                  <a:srgbClr val="535353"/>
                </a:solidFill>
                <a:latin typeface="+mj-lt"/>
                <a:ea typeface="+mj-ea"/>
                <a:cs typeface="+mj-cs"/>
                <a:sym typeface="Helvetica Neue"/>
              </a:defRPr>
            </a:pPr>
          </a:p>
          <a:p>
            <a:pPr marL="668423" indent="-668423" defTabSz="457200">
              <a:spcBef>
                <a:spcPts val="1200"/>
              </a:spcBef>
              <a:buSzPct val="100000"/>
              <a:buFontTx/>
              <a:defRPr>
                <a:solidFill>
                  <a:srgbClr val="535353"/>
                </a:solidFill>
                <a:latin typeface="+mj-lt"/>
                <a:ea typeface="+mj-ea"/>
                <a:cs typeface="+mj-cs"/>
                <a:sym typeface="Helvetica Neue"/>
              </a:defRPr>
            </a:pPr>
            <a:r>
              <a:t>Ex) 교카이는 터키 사람이에요 </a:t>
            </a:r>
            <a:br/>
            <a:r>
              <a:rPr>
                <a:solidFill>
                  <a:srgbClr val="A7A7A7"/>
                </a:solidFill>
              </a:rPr>
              <a:t>[Gyokai neun teak salami eyo]</a:t>
            </a:r>
            <a:r>
              <a:t> </a:t>
            </a:r>
            <a:br/>
            <a:r>
              <a:t>“As for Gokay, (he) is a Turkish.”</a:t>
            </a:r>
            <a:br/>
            <a:br/>
            <a:r>
              <a:t>그렇지만 메디는 프랑스 사람이에요</a:t>
            </a:r>
            <a:r>
              <a:rPr>
                <a:solidFill>
                  <a:srgbClr val="A7A7A7"/>
                </a:solidFill>
              </a:rPr>
              <a:t> </a:t>
            </a:r>
            <a:br>
              <a:rPr>
                <a:solidFill>
                  <a:srgbClr val="A7A7A7"/>
                </a:solidFill>
              </a:rPr>
            </a:br>
            <a:r>
              <a:rPr>
                <a:solidFill>
                  <a:srgbClr val="A7A7A7"/>
                </a:solidFill>
              </a:rPr>
              <a:t>[Geureo china media neun peu rang seu sara mi eyo] </a:t>
            </a:r>
            <a:br>
              <a:rPr>
                <a:solidFill>
                  <a:srgbClr val="A7A7A7"/>
                </a:solidFill>
              </a:rPr>
            </a:br>
            <a:r>
              <a:t>“However, as for Mehdi, (he) is a French.” </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The pre-final ending -(으)시"/>
          <p:cNvSpPr txBox="1"/>
          <p:nvPr>
            <p:ph type="title"/>
          </p:nvPr>
        </p:nvSpPr>
        <p:spPr>
          <a:prstGeom prst="rect">
            <a:avLst/>
          </a:prstGeom>
        </p:spPr>
        <p:txBody>
          <a:bodyPr/>
          <a:lstStyle>
            <a:lvl1pPr defTabSz="457200">
              <a:spcBef>
                <a:spcPts val="1200"/>
              </a:spcBef>
              <a:defRPr b="1">
                <a:latin typeface="+mj-lt"/>
                <a:ea typeface="+mj-ea"/>
                <a:cs typeface="+mj-cs"/>
                <a:sym typeface="Helvetica Neue"/>
              </a:defRPr>
            </a:lvl1pPr>
          </a:lstStyle>
          <a:p>
            <a:pPr/>
            <a:r>
              <a:t>2) Switching topics </a:t>
            </a:r>
          </a:p>
        </p:txBody>
      </p:sp>
      <p:sp>
        <p:nvSpPr>
          <p:cNvPr id="172" name="Inflectional element between the stem and final ending…"/>
          <p:cNvSpPr txBox="1"/>
          <p:nvPr>
            <p:ph type="body" idx="1"/>
          </p:nvPr>
        </p:nvSpPr>
        <p:spPr>
          <a:xfrm>
            <a:off x="1066800" y="3124199"/>
            <a:ext cx="22237700" cy="9684491"/>
          </a:xfrm>
          <a:prstGeom prst="rect">
            <a:avLst/>
          </a:prstGeom>
        </p:spPr>
        <p:txBody>
          <a:bodyPr/>
          <a:lstStyle/>
          <a:p>
            <a:pPr marL="655054" indent="-655054" defTabSz="448055">
              <a:spcBef>
                <a:spcPts val="1100"/>
              </a:spcBef>
              <a:buSzPct val="100000"/>
              <a:buFontTx/>
              <a:defRPr sz="4900">
                <a:solidFill>
                  <a:srgbClr val="000000"/>
                </a:solidFill>
                <a:latin typeface="+mj-lt"/>
                <a:ea typeface="+mj-ea"/>
                <a:cs typeface="+mj-cs"/>
                <a:sym typeface="Helvetica Neue"/>
              </a:defRPr>
            </a:pPr>
            <a:r>
              <a:t>은/는 when they switch the topic from one thing to another </a:t>
            </a:r>
          </a:p>
          <a:p>
            <a:pPr marL="655054" indent="-655054" defTabSz="448055">
              <a:spcBef>
                <a:spcPts val="1100"/>
              </a:spcBef>
              <a:buSzPct val="100000"/>
              <a:buFontTx/>
              <a:defRPr sz="4900">
                <a:solidFill>
                  <a:srgbClr val="535353"/>
                </a:solidFill>
                <a:latin typeface="+mj-lt"/>
                <a:ea typeface="+mj-ea"/>
                <a:cs typeface="+mj-cs"/>
                <a:sym typeface="Helvetica Neue"/>
              </a:defRPr>
            </a:pPr>
          </a:p>
          <a:p>
            <a:pPr marL="655054" indent="-655054" defTabSz="448055">
              <a:spcBef>
                <a:spcPts val="1100"/>
              </a:spcBef>
              <a:buSzPct val="100000"/>
              <a:buFontTx/>
              <a:defRPr sz="4900">
                <a:solidFill>
                  <a:srgbClr val="535353"/>
                </a:solidFill>
                <a:latin typeface="+mj-lt"/>
                <a:ea typeface="+mj-ea"/>
                <a:cs typeface="+mj-cs"/>
                <a:sym typeface="Helvetica Neue"/>
              </a:defRPr>
            </a:pPr>
            <a:r>
              <a:t>A: </a:t>
            </a:r>
            <a:r>
              <a:rPr>
                <a:solidFill>
                  <a:srgbClr val="000000"/>
                </a:solidFill>
              </a:rPr>
              <a:t>실례합니다. 이 바지 얼마예요? </a:t>
            </a:r>
            <a:r>
              <a:rPr>
                <a:solidFill>
                  <a:srgbClr val="A7A7A7"/>
                </a:solidFill>
              </a:rPr>
              <a:t>[Sil lye ha mni da. i baji eol ma ye yo?]</a:t>
            </a:r>
            <a:br>
              <a:rPr>
                <a:solidFill>
                  <a:srgbClr val="A7A7A7"/>
                </a:solidFill>
              </a:rPr>
            </a:br>
            <a:r>
              <a:t>“Excuse me, how much is this pair of pants?” </a:t>
            </a:r>
            <a:br/>
            <a:r>
              <a:t>B: 네. 30,000원입니다.</a:t>
            </a:r>
            <a:r>
              <a:rPr>
                <a:solidFill>
                  <a:srgbClr val="A7A7A7"/>
                </a:solidFill>
              </a:rPr>
              <a:t> [ne. Sam man won imnida] </a:t>
            </a:r>
            <a:br>
              <a:rPr>
                <a:solidFill>
                  <a:srgbClr val="A7A7A7"/>
                </a:solidFill>
              </a:rPr>
            </a:br>
            <a:r>
              <a:t>“Yes, (it) is 30,000 won.” </a:t>
            </a:r>
            <a:br/>
            <a:r>
              <a:t>A: </a:t>
            </a:r>
            <a:r>
              <a:rPr>
                <a:solidFill>
                  <a:srgbClr val="000000"/>
                </a:solidFill>
              </a:rPr>
              <a:t>그럼, 이 치마는 얼마예요?</a:t>
            </a:r>
            <a:r>
              <a:t> </a:t>
            </a:r>
            <a:r>
              <a:rPr>
                <a:solidFill>
                  <a:srgbClr val="A7A7A7"/>
                </a:solidFill>
              </a:rPr>
              <a:t>[Geureom I chima neun eolma yeyo?] </a:t>
            </a:r>
            <a:br>
              <a:rPr>
                <a:solidFill>
                  <a:srgbClr val="A7A7A7"/>
                </a:solidFill>
              </a:rPr>
            </a:br>
            <a:r>
              <a:t>“Then, as for the skirt, how much is (it) ?”</a:t>
            </a:r>
            <a:br/>
            <a:r>
              <a:t>B: </a:t>
            </a:r>
            <a:r>
              <a:rPr>
                <a:solidFill>
                  <a:srgbClr val="000000"/>
                </a:solidFill>
              </a:rPr>
              <a:t>네. 50,000원입니다.</a:t>
            </a:r>
            <a:r>
              <a:rPr>
                <a:solidFill>
                  <a:srgbClr val="A7A7A7"/>
                </a:solidFill>
              </a:rPr>
              <a:t> [ne. oman won imnida]</a:t>
            </a:r>
            <a:br>
              <a:rPr>
                <a:solidFill>
                  <a:srgbClr val="A7A7A7"/>
                </a:solidFill>
              </a:rPr>
            </a:br>
            <a:r>
              <a:t> “Yes, (it) is 50,000 won.” </a:t>
            </a:r>
            <a:br/>
            <a:r>
              <a:t>A: </a:t>
            </a:r>
            <a:r>
              <a:rPr>
                <a:solidFill>
                  <a:srgbClr val="000000"/>
                </a:solidFill>
              </a:rPr>
              <a:t>이 청바지는요??</a:t>
            </a:r>
            <a:r>
              <a:t> </a:t>
            </a:r>
            <a:r>
              <a:rPr>
                <a:solidFill>
                  <a:srgbClr val="A7A7A7"/>
                </a:solidFill>
              </a:rPr>
              <a:t>[I cheong baji neun yo?]</a:t>
            </a:r>
            <a:br>
              <a:rPr>
                <a:solidFill>
                  <a:srgbClr val="A7A7A7"/>
                </a:solidFill>
              </a:rPr>
            </a:br>
            <a:r>
              <a:t>“How about this pair of jeans?” </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The pre-final ending -(으)시"/>
          <p:cNvSpPr txBox="1"/>
          <p:nvPr>
            <p:ph type="title"/>
          </p:nvPr>
        </p:nvSpPr>
        <p:spPr>
          <a:prstGeom prst="rect">
            <a:avLst/>
          </a:prstGeom>
        </p:spPr>
        <p:txBody>
          <a:bodyPr/>
          <a:lstStyle>
            <a:lvl1pPr defTabSz="457200">
              <a:spcBef>
                <a:spcPts val="1200"/>
              </a:spcBef>
              <a:defRPr b="1">
                <a:latin typeface="+mj-lt"/>
                <a:ea typeface="+mj-ea"/>
                <a:cs typeface="+mj-cs"/>
                <a:sym typeface="Helvetica Neue"/>
              </a:defRPr>
            </a:lvl1pPr>
          </a:lstStyle>
          <a:p>
            <a:pPr/>
            <a:r>
              <a:t>3) Interplay between the subject and the topic particles </a:t>
            </a:r>
          </a:p>
        </p:txBody>
      </p:sp>
      <p:sp>
        <p:nvSpPr>
          <p:cNvPr id="175" name="Inflectional element between the stem and final ending…"/>
          <p:cNvSpPr txBox="1"/>
          <p:nvPr>
            <p:ph type="body" idx="1"/>
          </p:nvPr>
        </p:nvSpPr>
        <p:spPr>
          <a:xfrm>
            <a:off x="1066800" y="3124199"/>
            <a:ext cx="22237700" cy="9684491"/>
          </a:xfrm>
          <a:prstGeom prst="rect">
            <a:avLst/>
          </a:prstGeom>
        </p:spPr>
        <p:txBody>
          <a:bodyPr/>
          <a:lstStyle/>
          <a:p>
            <a:pPr marL="635003" indent="-635003" defTabSz="434340">
              <a:spcBef>
                <a:spcPts val="1100"/>
              </a:spcBef>
              <a:buSzPct val="100000"/>
              <a:buFontTx/>
              <a:defRPr sz="4700">
                <a:solidFill>
                  <a:srgbClr val="535353"/>
                </a:solidFill>
                <a:latin typeface="+mj-lt"/>
                <a:ea typeface="+mj-ea"/>
                <a:cs typeface="+mj-cs"/>
                <a:sym typeface="Helvetica Neue"/>
              </a:defRPr>
            </a:pPr>
            <a:r>
              <a:t>When asking a question in Korean, the question word is usually marked by the subject particle 이/가 [I/ga]</a:t>
            </a:r>
          </a:p>
          <a:p>
            <a:pPr marL="635003" indent="-635003" defTabSz="434340">
              <a:spcBef>
                <a:spcPts val="1100"/>
              </a:spcBef>
              <a:buSzPct val="100000"/>
              <a:buFontTx/>
              <a:defRPr sz="4700">
                <a:solidFill>
                  <a:srgbClr val="535353"/>
                </a:solidFill>
                <a:latin typeface="+mj-lt"/>
                <a:ea typeface="+mj-ea"/>
                <a:cs typeface="+mj-cs"/>
                <a:sym typeface="Helvetica Neue"/>
              </a:defRPr>
            </a:pPr>
            <a:r>
              <a:t>When answering the question, it is used by the topic particle 은/는</a:t>
            </a:r>
          </a:p>
          <a:p>
            <a:pPr marL="635003" indent="-635003" defTabSz="434340">
              <a:spcBef>
                <a:spcPts val="1100"/>
              </a:spcBef>
              <a:buSzPct val="100000"/>
              <a:buFontTx/>
              <a:defRPr sz="4700">
                <a:solidFill>
                  <a:srgbClr val="535353"/>
                </a:solidFill>
                <a:latin typeface="+mj-lt"/>
                <a:ea typeface="+mj-ea"/>
                <a:cs typeface="+mj-cs"/>
                <a:sym typeface="Helvetica Neue"/>
              </a:defRPr>
            </a:pPr>
          </a:p>
          <a:p>
            <a:pPr marL="635003" indent="-635003" defTabSz="434340">
              <a:spcBef>
                <a:spcPts val="1100"/>
              </a:spcBef>
              <a:buSzPct val="100000"/>
              <a:buFontTx/>
              <a:defRPr b="1" sz="4700">
                <a:solidFill>
                  <a:srgbClr val="535353"/>
                </a:solidFill>
                <a:latin typeface="+mj-lt"/>
                <a:ea typeface="+mj-ea"/>
                <a:cs typeface="+mj-cs"/>
                <a:sym typeface="Helvetica Neue"/>
              </a:defRPr>
            </a:pPr>
            <a:r>
              <a:t>the word</a:t>
            </a:r>
            <a:r>
              <a:rPr b="0"/>
              <a:t> is new information which was just brought up in the conversation when asking the question → 이/가 for asking question</a:t>
            </a:r>
          </a:p>
          <a:p>
            <a:pPr marL="635003" indent="-635003" defTabSz="434340">
              <a:spcBef>
                <a:spcPts val="1100"/>
              </a:spcBef>
              <a:buSzPct val="100000"/>
              <a:buFontTx/>
              <a:defRPr sz="4700">
                <a:solidFill>
                  <a:srgbClr val="535353"/>
                </a:solidFill>
                <a:latin typeface="+mj-lt"/>
                <a:ea typeface="+mj-ea"/>
                <a:cs typeface="+mj-cs"/>
                <a:sym typeface="Helvetica Neue"/>
              </a:defRPr>
            </a:pPr>
            <a:r>
              <a:t>after question, </a:t>
            </a:r>
            <a:r>
              <a:rPr b="1"/>
              <a:t>the word</a:t>
            </a:r>
            <a:r>
              <a:t> becomes the topic → 은/는 for answering the question</a:t>
            </a:r>
          </a:p>
          <a:p>
            <a:pPr marL="635003" indent="-635003" defTabSz="434340">
              <a:spcBef>
                <a:spcPts val="1100"/>
              </a:spcBef>
              <a:buSzPct val="100000"/>
              <a:buFontTx/>
              <a:defRPr sz="4700">
                <a:solidFill>
                  <a:srgbClr val="000000"/>
                </a:solidFill>
                <a:latin typeface="+mj-lt"/>
                <a:ea typeface="+mj-ea"/>
                <a:cs typeface="+mj-cs"/>
                <a:sym typeface="Helvetica Neue"/>
              </a:defRPr>
            </a:pPr>
          </a:p>
          <a:p>
            <a:pPr marL="635003" indent="-635003" defTabSz="434340">
              <a:spcBef>
                <a:spcPts val="1100"/>
              </a:spcBef>
              <a:buSzPct val="100000"/>
              <a:buFontTx/>
              <a:defRPr sz="4700">
                <a:solidFill>
                  <a:srgbClr val="000000"/>
                </a:solidFill>
                <a:latin typeface="+mj-lt"/>
                <a:ea typeface="+mj-ea"/>
                <a:cs typeface="+mj-cs"/>
                <a:sym typeface="Helvetica Neue"/>
              </a:defRPr>
            </a:pPr>
            <a:r>
              <a:t>Elma: 전공이 뭐예요?</a:t>
            </a:r>
            <a:r>
              <a:rPr>
                <a:solidFill>
                  <a:srgbClr val="A7A7A7"/>
                </a:solidFill>
              </a:rPr>
              <a:t> [jeon gong i mwo ye yo?] </a:t>
            </a:r>
            <a:r>
              <a:rPr>
                <a:solidFill>
                  <a:srgbClr val="535353"/>
                </a:solidFill>
              </a:rPr>
              <a:t>“What is (your) major?”</a:t>
            </a:r>
            <a:br>
              <a:rPr>
                <a:solidFill>
                  <a:srgbClr val="535353"/>
                </a:solidFill>
              </a:rPr>
            </a:br>
            <a:r>
              <a:t>Nina: 전공은 한국어예요</a:t>
            </a:r>
            <a:r>
              <a:rPr>
                <a:solidFill>
                  <a:srgbClr val="A7A7A7"/>
                </a:solidFill>
              </a:rPr>
              <a:t> [jeon gong eun han gug eo ye yo]</a:t>
            </a:r>
            <a:r>
              <a:t> </a:t>
            </a:r>
            <a:r>
              <a:rPr>
                <a:solidFill>
                  <a:srgbClr val="535353"/>
                </a:solidFill>
              </a:rPr>
              <a:t>“As for (my) major, (it) is Korean.” </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The pre-final ending -(으)시"/>
          <p:cNvSpPr txBox="1"/>
          <p:nvPr>
            <p:ph type="title"/>
          </p:nvPr>
        </p:nvSpPr>
        <p:spPr>
          <a:prstGeom prst="rect">
            <a:avLst/>
          </a:prstGeom>
        </p:spPr>
        <p:txBody>
          <a:bodyPr/>
          <a:lstStyle>
            <a:lvl1pPr defTabSz="457200">
              <a:spcBef>
                <a:spcPts val="1200"/>
              </a:spcBef>
              <a:defRPr b="1">
                <a:latin typeface="+mj-lt"/>
                <a:ea typeface="+mj-ea"/>
                <a:cs typeface="+mj-cs"/>
                <a:sym typeface="Helvetica Neue"/>
              </a:defRPr>
            </a:lvl1pPr>
          </a:lstStyle>
          <a:p>
            <a:pPr/>
            <a:r>
              <a:t>3) Interplay between the subject and the topic particles </a:t>
            </a:r>
          </a:p>
        </p:txBody>
      </p:sp>
      <p:sp>
        <p:nvSpPr>
          <p:cNvPr id="178" name="Inflectional element between the stem and final ending…"/>
          <p:cNvSpPr txBox="1"/>
          <p:nvPr>
            <p:ph type="body" idx="1"/>
          </p:nvPr>
        </p:nvSpPr>
        <p:spPr>
          <a:xfrm>
            <a:off x="1066800" y="3124199"/>
            <a:ext cx="22237700" cy="9684491"/>
          </a:xfrm>
          <a:prstGeom prst="rect">
            <a:avLst/>
          </a:prstGeom>
        </p:spPr>
        <p:txBody>
          <a:bodyPr/>
          <a:lstStyle/>
          <a:p>
            <a:pPr marL="668423" indent="-668423" defTabSz="457200">
              <a:spcBef>
                <a:spcPts val="1200"/>
              </a:spcBef>
              <a:buSzPct val="100000"/>
              <a:buFontTx/>
              <a:defRPr>
                <a:solidFill>
                  <a:srgbClr val="000000"/>
                </a:solidFill>
                <a:latin typeface="+mj-lt"/>
                <a:ea typeface="+mj-ea"/>
                <a:cs typeface="+mj-cs"/>
                <a:sym typeface="Helvetica Neue"/>
              </a:defRPr>
            </a:pPr>
            <a:r>
              <a:t>Su: 이름이 뭐예요?</a:t>
            </a:r>
            <a:r>
              <a:rPr>
                <a:solidFill>
                  <a:srgbClr val="535353"/>
                </a:solidFill>
              </a:rPr>
              <a:t> </a:t>
            </a:r>
            <a:r>
              <a:rPr>
                <a:solidFill>
                  <a:srgbClr val="A7A7A7"/>
                </a:solidFill>
              </a:rPr>
              <a:t>[I reu mi mwo ye yo?]</a:t>
            </a:r>
            <a:br>
              <a:rPr>
                <a:solidFill>
                  <a:srgbClr val="A7A7A7"/>
                </a:solidFill>
              </a:rPr>
            </a:br>
            <a:r>
              <a:rPr>
                <a:solidFill>
                  <a:srgbClr val="535353"/>
                </a:solidFill>
              </a:rPr>
              <a:t>“What is (your) name?”</a:t>
            </a:r>
            <a:br>
              <a:rPr>
                <a:solidFill>
                  <a:srgbClr val="535353"/>
                </a:solidFill>
              </a:rPr>
            </a:br>
            <a:r>
              <a:t>Mehdi: 제 이름은 메디예요</a:t>
            </a:r>
            <a:r>
              <a:rPr>
                <a:solidFill>
                  <a:srgbClr val="535353"/>
                </a:solidFill>
              </a:rPr>
              <a:t> </a:t>
            </a:r>
            <a:r>
              <a:rPr>
                <a:solidFill>
                  <a:srgbClr val="A7A7A7"/>
                </a:solidFill>
              </a:rPr>
              <a:t>[je I reu m eun me di ye yo]</a:t>
            </a:r>
            <a:br>
              <a:rPr>
                <a:solidFill>
                  <a:srgbClr val="A7A7A7"/>
                </a:solidFill>
              </a:rPr>
            </a:br>
            <a:r>
              <a:rPr>
                <a:solidFill>
                  <a:srgbClr val="535353"/>
                </a:solidFill>
              </a:rPr>
              <a:t>“As for my name, (it) is Mehdi.” </a:t>
            </a:r>
            <a:endParaRPr>
              <a:solidFill>
                <a:srgbClr val="535353"/>
              </a:solidFill>
            </a:endParaRPr>
          </a:p>
          <a:p>
            <a:pPr marL="668423" indent="-668423" defTabSz="457200">
              <a:spcBef>
                <a:spcPts val="1200"/>
              </a:spcBef>
              <a:buSzPct val="100000"/>
              <a:buFontTx/>
              <a:defRPr>
                <a:solidFill>
                  <a:srgbClr val="535353"/>
                </a:solidFill>
                <a:latin typeface="+mj-lt"/>
                <a:ea typeface="+mj-ea"/>
                <a:cs typeface="+mj-cs"/>
                <a:sym typeface="Helvetica Neue"/>
              </a:defRPr>
            </a:pPr>
          </a:p>
          <a:p>
            <a:pPr marL="668423" indent="-668423" defTabSz="457200">
              <a:spcBef>
                <a:spcPts val="1200"/>
              </a:spcBef>
              <a:buSzPct val="100000"/>
              <a:buFontTx/>
              <a:defRPr>
                <a:solidFill>
                  <a:srgbClr val="000000"/>
                </a:solidFill>
                <a:latin typeface="+mj-lt"/>
                <a:ea typeface="+mj-ea"/>
                <a:cs typeface="+mj-cs"/>
                <a:sym typeface="Helvetica Neue"/>
              </a:defRPr>
            </a:pPr>
            <a:r>
              <a:t>Su: 고향이 어디예요? </a:t>
            </a:r>
            <a:r>
              <a:rPr>
                <a:solidFill>
                  <a:srgbClr val="A7A7A7"/>
                </a:solidFill>
              </a:rPr>
              <a:t>[gohyangi eodiyeyo?]</a:t>
            </a:r>
            <a:br>
              <a:rPr>
                <a:solidFill>
                  <a:srgbClr val="A7A7A7"/>
                </a:solidFill>
              </a:rPr>
            </a:br>
            <a:r>
              <a:rPr>
                <a:solidFill>
                  <a:srgbClr val="535353"/>
                </a:solidFill>
              </a:rPr>
              <a:t>“Where is (your) hometown?”</a:t>
            </a:r>
            <a:br>
              <a:rPr>
                <a:solidFill>
                  <a:srgbClr val="535353"/>
                </a:solidFill>
              </a:rPr>
            </a:br>
            <a:r>
              <a:t>Mehdi: 제 고향은 파리예요</a:t>
            </a:r>
            <a:r>
              <a:rPr>
                <a:solidFill>
                  <a:srgbClr val="A7A7A7"/>
                </a:solidFill>
              </a:rPr>
              <a:t> [je gohyangeun pariyeyo]</a:t>
            </a:r>
            <a:br>
              <a:rPr>
                <a:solidFill>
                  <a:srgbClr val="A7A7A7"/>
                </a:solidFill>
              </a:rPr>
            </a:br>
            <a:r>
              <a:rPr>
                <a:solidFill>
                  <a:srgbClr val="535353"/>
                </a:solidFill>
              </a:rPr>
              <a:t>“As for my hometown, (it) is Paris.”</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The pre-final ending -(으)시"/>
          <p:cNvSpPr txBox="1"/>
          <p:nvPr>
            <p:ph type="title"/>
          </p:nvPr>
        </p:nvSpPr>
        <p:spPr>
          <a:prstGeom prst="rect">
            <a:avLst/>
          </a:prstGeom>
        </p:spPr>
        <p:txBody>
          <a:bodyPr/>
          <a:lstStyle>
            <a:lvl1pPr defTabSz="457200">
              <a:spcBef>
                <a:spcPts val="1200"/>
              </a:spcBef>
              <a:defRPr b="1">
                <a:latin typeface="+mj-lt"/>
                <a:ea typeface="+mj-ea"/>
                <a:cs typeface="+mj-cs"/>
                <a:sym typeface="Helvetica Neue"/>
              </a:defRPr>
            </a:lvl1pPr>
          </a:lstStyle>
          <a:p>
            <a:pPr/>
            <a:r>
              <a:t>4) Appearing at the beginning of the sentence </a:t>
            </a:r>
          </a:p>
        </p:txBody>
      </p:sp>
      <p:sp>
        <p:nvSpPr>
          <p:cNvPr id="181" name="Inflectional element between the stem and final ending…"/>
          <p:cNvSpPr txBox="1"/>
          <p:nvPr>
            <p:ph type="body" idx="1"/>
          </p:nvPr>
        </p:nvSpPr>
        <p:spPr>
          <a:xfrm>
            <a:off x="1066800" y="3124199"/>
            <a:ext cx="22237700" cy="9684491"/>
          </a:xfrm>
          <a:prstGeom prst="rect">
            <a:avLst/>
          </a:prstGeom>
        </p:spPr>
        <p:txBody>
          <a:bodyPr/>
          <a:lstStyle/>
          <a:p>
            <a:pPr marL="668423" indent="-668423" defTabSz="457200">
              <a:spcBef>
                <a:spcPts val="1200"/>
              </a:spcBef>
              <a:buSzPct val="100000"/>
              <a:buFontTx/>
              <a:defRPr>
                <a:solidFill>
                  <a:srgbClr val="535353"/>
                </a:solidFill>
                <a:latin typeface="+mj-lt"/>
                <a:ea typeface="+mj-ea"/>
                <a:cs typeface="+mj-cs"/>
                <a:sym typeface="Helvetica Neue"/>
              </a:defRPr>
            </a:pPr>
            <a:r>
              <a:t>You can make </a:t>
            </a:r>
            <a:r>
              <a:rPr b="1"/>
              <a:t>any element of the sentence</a:t>
            </a:r>
            <a:r>
              <a:t> the topic by </a:t>
            </a:r>
            <a:r>
              <a:rPr b="1"/>
              <a:t>adding the topic particle</a:t>
            </a:r>
            <a:r>
              <a:t> to it and placing it </a:t>
            </a:r>
            <a:r>
              <a:rPr b="1"/>
              <a:t>at the beginning of the sentence</a:t>
            </a:r>
            <a:r>
              <a:t>, except the verb/adjective that appears at the end of the sentence</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The pre-final ending -(으)시"/>
          <p:cNvSpPr txBox="1"/>
          <p:nvPr>
            <p:ph type="title"/>
          </p:nvPr>
        </p:nvSpPr>
        <p:spPr>
          <a:prstGeom prst="rect">
            <a:avLst/>
          </a:prstGeom>
        </p:spPr>
        <p:txBody>
          <a:bodyPr/>
          <a:lstStyle>
            <a:lvl1pPr defTabSz="457200">
              <a:spcBef>
                <a:spcPts val="1200"/>
              </a:spcBef>
              <a:defRPr b="1">
                <a:latin typeface="+mj-lt"/>
                <a:ea typeface="+mj-ea"/>
                <a:cs typeface="+mj-cs"/>
                <a:sym typeface="Helvetica Neue"/>
              </a:defRPr>
            </a:lvl1pPr>
          </a:lstStyle>
          <a:p>
            <a:pPr/>
            <a:r>
              <a:t>4) Appearing at the beginning of the sentence </a:t>
            </a:r>
          </a:p>
        </p:txBody>
      </p:sp>
      <p:sp>
        <p:nvSpPr>
          <p:cNvPr id="184" name="Inflectional element between the stem and final ending…"/>
          <p:cNvSpPr txBox="1"/>
          <p:nvPr>
            <p:ph type="body" idx="1"/>
          </p:nvPr>
        </p:nvSpPr>
        <p:spPr>
          <a:xfrm>
            <a:off x="1066800" y="3124199"/>
            <a:ext cx="22237700" cy="9684491"/>
          </a:xfrm>
          <a:prstGeom prst="rect">
            <a:avLst/>
          </a:prstGeom>
        </p:spPr>
        <p:txBody>
          <a:bodyPr/>
          <a:lstStyle/>
          <a:p>
            <a:pPr marL="568159" indent="-568159" defTabSz="388620">
              <a:spcBef>
                <a:spcPts val="1000"/>
              </a:spcBef>
              <a:buSzPct val="100000"/>
              <a:buFontTx/>
              <a:defRPr sz="4200">
                <a:solidFill>
                  <a:srgbClr val="000000"/>
                </a:solidFill>
                <a:latin typeface="+mj-lt"/>
                <a:ea typeface="+mj-ea"/>
                <a:cs typeface="+mj-cs"/>
                <a:sym typeface="Helvetica Neue"/>
              </a:defRPr>
            </a:pPr>
            <a:r>
              <a:t>베녹</a:t>
            </a:r>
            <a:r>
              <a:rPr b="1">
                <a:solidFill>
                  <a:srgbClr val="7A81FF"/>
                </a:solidFill>
              </a:rPr>
              <a:t>은</a:t>
            </a:r>
            <a:r>
              <a:t> 오전 10 시에 엘마하고 도서관에서 한국어를 공부해요. </a:t>
            </a:r>
            <a:br/>
            <a:r>
              <a:rPr>
                <a:solidFill>
                  <a:srgbClr val="A7A7A7"/>
                </a:solidFill>
              </a:rPr>
              <a:t>[be nog eun oj eon 10si e el ma ha go do seo gwan e se o han gu geo reul gong bu hae yo.] </a:t>
            </a:r>
            <a:br>
              <a:rPr>
                <a:solidFill>
                  <a:srgbClr val="A7A7A7"/>
                </a:solidFill>
              </a:rPr>
            </a:br>
            <a:r>
              <a:rPr>
                <a:solidFill>
                  <a:srgbClr val="535353"/>
                </a:solidFill>
              </a:rPr>
              <a:t>“As for Vinok, (he) studies Korean with Elma at the library at 10:00 a.m.”</a:t>
            </a:r>
            <a:endParaRPr>
              <a:solidFill>
                <a:srgbClr val="535353"/>
              </a:solidFill>
            </a:endParaRPr>
          </a:p>
          <a:p>
            <a:pPr marL="568159" indent="-568159" defTabSz="388620">
              <a:spcBef>
                <a:spcPts val="1000"/>
              </a:spcBef>
              <a:buSzPct val="100000"/>
              <a:buFontTx/>
              <a:defRPr sz="4200">
                <a:solidFill>
                  <a:srgbClr val="000000"/>
                </a:solidFill>
                <a:latin typeface="+mj-lt"/>
                <a:ea typeface="+mj-ea"/>
                <a:cs typeface="+mj-cs"/>
                <a:sym typeface="Helvetica Neue"/>
              </a:defRPr>
            </a:pPr>
            <a:r>
              <a:t>오전 10 시에</a:t>
            </a:r>
            <a:r>
              <a:rPr b="1">
                <a:solidFill>
                  <a:srgbClr val="7A81FF"/>
                </a:solidFill>
              </a:rPr>
              <a:t>는</a:t>
            </a:r>
            <a:r>
              <a:t> 베녹이 엘마하고 도서관에서 한국어를 공부해요. </a:t>
            </a:r>
            <a:br/>
            <a:r>
              <a:rPr>
                <a:solidFill>
                  <a:srgbClr val="A7A7A7"/>
                </a:solidFill>
              </a:rPr>
              <a:t>[oj eon 10 si e neun be no gi el ma ha go do seo gwan e seo han gu geo reul gong bu hae yo.] </a:t>
            </a:r>
            <a:r>
              <a:rPr>
                <a:solidFill>
                  <a:srgbClr val="535353"/>
                </a:solidFill>
              </a:rPr>
              <a:t>“At 10:00 a.m, Vinok studies Korean with Elma at the library.”</a:t>
            </a:r>
            <a:endParaRPr>
              <a:solidFill>
                <a:srgbClr val="535353"/>
              </a:solidFill>
            </a:endParaRPr>
          </a:p>
          <a:p>
            <a:pPr marL="568159" indent="-568159" defTabSz="388620">
              <a:spcBef>
                <a:spcPts val="1000"/>
              </a:spcBef>
              <a:buSzPct val="100000"/>
              <a:buFontTx/>
              <a:defRPr sz="4200">
                <a:solidFill>
                  <a:srgbClr val="000000"/>
                </a:solidFill>
                <a:latin typeface="+mj-lt"/>
                <a:ea typeface="+mj-ea"/>
                <a:cs typeface="+mj-cs"/>
                <a:sym typeface="Helvetica Neue"/>
              </a:defRPr>
            </a:pPr>
            <a:r>
              <a:t>엘마하고</a:t>
            </a:r>
            <a:r>
              <a:rPr b="1">
                <a:solidFill>
                  <a:srgbClr val="7A81FF"/>
                </a:solidFill>
              </a:rPr>
              <a:t>는</a:t>
            </a:r>
            <a:r>
              <a:t> 베녹이 오전 10 시에 도서관에서 한국어를 공부해요. </a:t>
            </a:r>
            <a:br/>
            <a:r>
              <a:rPr>
                <a:solidFill>
                  <a:srgbClr val="A7A7A7"/>
                </a:solidFill>
              </a:rPr>
              <a:t>[el ma ha go neun be no gi oj eon 10si e do seo gwan e seo han gu geo reul gong bu hae yo.] </a:t>
            </a:r>
            <a:r>
              <a:rPr>
                <a:solidFill>
                  <a:srgbClr val="535353"/>
                </a:solidFill>
              </a:rPr>
              <a:t>“With Elma, Vinok studies Korean at the library at 10:00 a.m.”</a:t>
            </a:r>
            <a:endParaRPr>
              <a:solidFill>
                <a:srgbClr val="535353"/>
              </a:solidFill>
            </a:endParaRPr>
          </a:p>
          <a:p>
            <a:pPr marL="568159" indent="-568159" defTabSz="388620">
              <a:spcBef>
                <a:spcPts val="1000"/>
              </a:spcBef>
              <a:buSzPct val="100000"/>
              <a:buFontTx/>
              <a:defRPr sz="4200">
                <a:solidFill>
                  <a:srgbClr val="000000"/>
                </a:solidFill>
                <a:latin typeface="+mj-lt"/>
                <a:ea typeface="+mj-ea"/>
                <a:cs typeface="+mj-cs"/>
                <a:sym typeface="Helvetica Neue"/>
              </a:defRPr>
            </a:pPr>
            <a:r>
              <a:t>도서관에서</a:t>
            </a:r>
            <a:r>
              <a:rPr b="1">
                <a:solidFill>
                  <a:srgbClr val="7A81FF"/>
                </a:solidFill>
              </a:rPr>
              <a:t>는</a:t>
            </a:r>
            <a:r>
              <a:t> 베녹이 오전 10 시에 엘마하고 한국어를 공부해요. </a:t>
            </a:r>
            <a:br/>
            <a:r>
              <a:rPr>
                <a:solidFill>
                  <a:srgbClr val="A7A7A7"/>
                </a:solidFill>
              </a:rPr>
              <a:t>[do seo gwan e seo neun be no gi o jeon 10 si e el ma ha go han gu geo reul gong bu hae yo.] </a:t>
            </a:r>
            <a:r>
              <a:rPr>
                <a:solidFill>
                  <a:srgbClr val="535353"/>
                </a:solidFill>
              </a:rPr>
              <a:t>“At the library, Vinok studies Korean with Elma at 10:00 a.m.” </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The pre-final ending -(으)시"/>
          <p:cNvSpPr txBox="1"/>
          <p:nvPr>
            <p:ph type="title"/>
          </p:nvPr>
        </p:nvSpPr>
        <p:spPr>
          <a:prstGeom prst="rect">
            <a:avLst/>
          </a:prstGeom>
        </p:spPr>
        <p:txBody>
          <a:bodyPr/>
          <a:lstStyle>
            <a:lvl1pPr defTabSz="457200">
              <a:spcBef>
                <a:spcPts val="1200"/>
              </a:spcBef>
              <a:defRPr b="1">
                <a:latin typeface="+mj-lt"/>
                <a:ea typeface="+mj-ea"/>
                <a:cs typeface="+mj-cs"/>
                <a:sym typeface="Helvetica Neue"/>
              </a:defRPr>
            </a:lvl1pPr>
          </a:lstStyle>
          <a:p>
            <a:pPr/>
            <a:r>
              <a:t>Difference with 이/가 and 은/는 </a:t>
            </a:r>
          </a:p>
        </p:txBody>
      </p:sp>
      <p:sp>
        <p:nvSpPr>
          <p:cNvPr id="187" name="Inflectional element between the stem and final ending…"/>
          <p:cNvSpPr txBox="1"/>
          <p:nvPr>
            <p:ph type="body" idx="1"/>
          </p:nvPr>
        </p:nvSpPr>
        <p:spPr>
          <a:xfrm>
            <a:off x="1066800" y="3124199"/>
            <a:ext cx="22237700" cy="9684491"/>
          </a:xfrm>
          <a:prstGeom prst="rect">
            <a:avLst/>
          </a:prstGeom>
        </p:spPr>
        <p:txBody>
          <a:bodyPr/>
          <a:lstStyle/>
          <a:p>
            <a:pPr marL="668423" indent="-668423" defTabSz="457200">
              <a:spcBef>
                <a:spcPts val="1200"/>
              </a:spcBef>
              <a:buSzPct val="100000"/>
              <a:buFontTx/>
              <a:defRPr>
                <a:solidFill>
                  <a:srgbClr val="535353"/>
                </a:solidFill>
                <a:latin typeface="+mj-lt"/>
                <a:ea typeface="+mj-ea"/>
                <a:cs typeface="+mj-cs"/>
                <a:sym typeface="Helvetica Neue"/>
              </a:defRPr>
            </a:pPr>
            <a:r>
              <a:t>The subject particle 이/가 is used to mark a subject (which happens to be new information or has not been mentioned previously in the context)</a:t>
            </a:r>
          </a:p>
          <a:p>
            <a:pPr marL="0" indent="0" defTabSz="457200">
              <a:spcBef>
                <a:spcPts val="1200"/>
              </a:spcBef>
              <a:buSzTx/>
              <a:buNone/>
              <a:defRPr>
                <a:solidFill>
                  <a:srgbClr val="535353"/>
                </a:solidFill>
                <a:latin typeface="+mj-lt"/>
                <a:ea typeface="+mj-ea"/>
                <a:cs typeface="+mj-cs"/>
                <a:sym typeface="Helvetica Neue"/>
              </a:defRPr>
            </a:pPr>
          </a:p>
          <a:p>
            <a:pPr marL="668423" indent="-668423" defTabSz="457200">
              <a:spcBef>
                <a:spcPts val="1200"/>
              </a:spcBef>
              <a:buSzPct val="100000"/>
              <a:buFontTx/>
              <a:defRPr>
                <a:solidFill>
                  <a:srgbClr val="535353"/>
                </a:solidFill>
                <a:latin typeface="+mj-lt"/>
                <a:ea typeface="+mj-ea"/>
                <a:cs typeface="+mj-cs"/>
                <a:sym typeface="Helvetica Neue"/>
              </a:defRPr>
            </a:pPr>
            <a:r>
              <a:t>Ex) 어느 식당 음식</a:t>
            </a:r>
            <a:r>
              <a:rPr b="1"/>
              <a:t>은</a:t>
            </a:r>
            <a:r>
              <a:t> 맛있어요? (X) </a:t>
            </a:r>
            <a:r>
              <a:rPr sz="4800">
                <a:solidFill>
                  <a:srgbClr val="A7A7A7"/>
                </a:solidFill>
              </a:rPr>
              <a:t>[eoneu sigdang eumsig-eun mas-iss-eoyo?]</a:t>
            </a:r>
            <a:br>
              <a:rPr sz="4800">
                <a:solidFill>
                  <a:srgbClr val="A7A7A7"/>
                </a:solidFill>
              </a:rPr>
            </a:br>
            <a:r>
              <a:t>어느 식당 음식</a:t>
            </a:r>
            <a:r>
              <a:rPr b="1">
                <a:solidFill>
                  <a:srgbClr val="FF2600"/>
                </a:solidFill>
              </a:rPr>
              <a:t>이</a:t>
            </a:r>
            <a:r>
              <a:t> 맛있어요? (O)</a:t>
            </a:r>
            <a:r>
              <a:rPr sz="4900">
                <a:solidFill>
                  <a:srgbClr val="A7A7A7"/>
                </a:solidFill>
              </a:rPr>
              <a:t> [eoneu sigdang eumsig-i mas-iss-eoyo?]</a:t>
            </a:r>
            <a:br>
              <a:rPr sz="4900">
                <a:solidFill>
                  <a:srgbClr val="A7A7A7"/>
                </a:solidFill>
              </a:rPr>
            </a:br>
            <a:r>
              <a:t>“Which restaurant food is delicious?” </a:t>
            </a:r>
            <a:endParaRPr sz="1200"/>
          </a:p>
          <a:p>
            <a:pPr marL="668423" indent="-668423" defTabSz="457200">
              <a:spcBef>
                <a:spcPts val="1200"/>
              </a:spcBef>
              <a:buSzPct val="100000"/>
              <a:buFontTx/>
              <a:defRPr sz="1200">
                <a:solidFill>
                  <a:srgbClr val="535353"/>
                </a:solidFill>
                <a:latin typeface="+mj-lt"/>
                <a:ea typeface="+mj-ea"/>
                <a:cs typeface="+mj-cs"/>
                <a:sym typeface="Helvetica Neue"/>
              </a:defRPr>
            </a:pPr>
          </a:p>
          <a:p>
            <a:pPr marL="668423" indent="-668423" defTabSz="457200">
              <a:spcBef>
                <a:spcPts val="1200"/>
              </a:spcBef>
              <a:buSzPct val="100000"/>
              <a:buFontTx/>
              <a:defRPr>
                <a:solidFill>
                  <a:srgbClr val="535353"/>
                </a:solidFill>
                <a:latin typeface="+mj-lt"/>
                <a:ea typeface="+mj-ea"/>
                <a:cs typeface="+mj-cs"/>
                <a:sym typeface="Helvetica Neue"/>
              </a:defRPr>
            </a:pPr>
            <a:r>
              <a:t>누구</a:t>
            </a:r>
            <a:r>
              <a:rPr b="1"/>
              <a:t>는</a:t>
            </a:r>
            <a:r>
              <a:t> 슬로베니아 사람이에요? (X)</a:t>
            </a:r>
            <a:r>
              <a:rPr>
                <a:solidFill>
                  <a:srgbClr val="A7A7A7"/>
                </a:solidFill>
              </a:rPr>
              <a:t> [nuguneun seullobenia salam-ieyo?]</a:t>
            </a:r>
            <a:br>
              <a:rPr>
                <a:solidFill>
                  <a:srgbClr val="A7A7A7"/>
                </a:solidFill>
              </a:rPr>
            </a:br>
            <a:r>
              <a:t>누</a:t>
            </a:r>
            <a:r>
              <a:rPr>
                <a:solidFill>
                  <a:srgbClr val="FF2600"/>
                </a:solidFill>
              </a:rPr>
              <a:t>가</a:t>
            </a:r>
            <a:r>
              <a:t> 슬로베니아 사람이에요? (O) </a:t>
            </a:r>
            <a:r>
              <a:rPr>
                <a:solidFill>
                  <a:srgbClr val="A7A7A7"/>
                </a:solidFill>
              </a:rPr>
              <a:t>[nuga seullobenia salam-ieyo?]</a:t>
            </a:r>
            <a:br>
              <a:rPr>
                <a:solidFill>
                  <a:srgbClr val="A7A7A7"/>
                </a:solidFill>
              </a:rPr>
            </a:br>
            <a:r>
              <a:t>“Who is a Slovenian?”</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https://www.youtube.com/shorts/TtgO4S3UEcA…"/>
          <p:cNvSpPr txBox="1"/>
          <p:nvPr/>
        </p:nvSpPr>
        <p:spPr>
          <a:xfrm>
            <a:off x="5501638" y="6054409"/>
            <a:ext cx="13380721" cy="16071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u="sng">
                <a:solidFill>
                  <a:srgbClr val="0000FF"/>
                </a:solidFill>
                <a:uFill>
                  <a:solidFill>
                    <a:srgbClr val="0000FF"/>
                  </a:solidFill>
                </a:uFill>
                <a:latin typeface="Helvetica Neue Light"/>
                <a:ea typeface="Helvetica Neue Light"/>
                <a:cs typeface="Helvetica Neue Light"/>
                <a:sym typeface="Helvetica Neue Light"/>
              </a:defRPr>
            </a:pPr>
            <a:r>
              <a:rPr>
                <a:hlinkClick r:id="rId2" invalidUrl="" action="" tgtFrame="" tooltip="" history="1" highlightClick="0" endSnd="0"/>
              </a:rPr>
              <a:t>https://www.youtube.com/shorts/TtgO4S3UEcA</a:t>
            </a:r>
          </a:p>
          <a:p>
            <a:pPr>
              <a:defRPr u="sng">
                <a:solidFill>
                  <a:srgbClr val="0000FF"/>
                </a:solidFill>
                <a:uFill>
                  <a:solidFill>
                    <a:srgbClr val="0000FF"/>
                  </a:solidFill>
                </a:uFill>
                <a:latin typeface="Helvetica Neue Light"/>
                <a:ea typeface="Helvetica Neue Light"/>
                <a:cs typeface="Helvetica Neue Light"/>
                <a:sym typeface="Helvetica Neue Light"/>
              </a:defRPr>
            </a:pPr>
            <a:r>
              <a:rPr>
                <a:hlinkClick r:id="rId3" invalidUrl="" action="" tgtFrame="" tooltip="" history="1" highlightClick="0" endSnd="0"/>
              </a:rPr>
              <a:t>https://www.youtube.com/shorts/XFgVp1hMUZI</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The sentence final ending"/>
          <p:cNvSpPr txBox="1"/>
          <p:nvPr>
            <p:ph type="title"/>
          </p:nvPr>
        </p:nvSpPr>
        <p:spPr>
          <a:prstGeom prst="rect">
            <a:avLst/>
          </a:prstGeom>
        </p:spPr>
        <p:txBody>
          <a:bodyPr/>
          <a:lstStyle>
            <a:lvl1pPr defTabSz="457200">
              <a:spcBef>
                <a:spcPts val="1200"/>
              </a:spcBef>
              <a:defRPr sz="7700">
                <a:latin typeface="+mj-lt"/>
                <a:ea typeface="+mj-ea"/>
                <a:cs typeface="+mj-cs"/>
                <a:sym typeface="Helvetica Neue"/>
              </a:defRPr>
            </a:lvl1pPr>
          </a:lstStyle>
          <a:p>
            <a:pPr/>
            <a:r>
              <a:t>Vocabulary </a:t>
            </a:r>
          </a:p>
        </p:txBody>
      </p:sp>
      <p:sp>
        <p:nvSpPr>
          <p:cNvPr id="141" name="Non-sentence final endings &amp; sentence-final endings…"/>
          <p:cNvSpPr txBox="1"/>
          <p:nvPr/>
        </p:nvSpPr>
        <p:spPr>
          <a:xfrm>
            <a:off x="12890751" y="3098980"/>
            <a:ext cx="10255362" cy="866989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marL="457200" indent="-317500" algn="l" defTabSz="457200">
              <a:spcBef>
                <a:spcPts val="1000"/>
              </a:spcBef>
              <a:buClr>
                <a:srgbClr val="747474"/>
              </a:buClr>
              <a:buSzPct val="100000"/>
              <a:buFont typeface="Times Roman"/>
              <a:buChar char="•"/>
              <a:defRPr baseline="4999">
                <a:solidFill>
                  <a:srgbClr val="747474"/>
                </a:solidFill>
              </a:defRPr>
            </a:pPr>
            <a:r>
              <a:t>또 [tto] again, and </a:t>
            </a:r>
          </a:p>
          <a:p>
            <a:pPr marL="457200" indent="-317500" algn="l" defTabSz="457200">
              <a:spcBef>
                <a:spcPts val="1000"/>
              </a:spcBef>
              <a:buClr>
                <a:srgbClr val="747474"/>
              </a:buClr>
              <a:buSzPct val="100000"/>
              <a:buFont typeface="Times Roman"/>
              <a:buChar char="•"/>
              <a:defRPr baseline="4999">
                <a:solidFill>
                  <a:srgbClr val="747474"/>
                </a:solidFill>
              </a:defRPr>
            </a:pPr>
            <a:r>
              <a:t>군대 [gun dae] military, army </a:t>
            </a:r>
          </a:p>
          <a:p>
            <a:pPr marL="457200" indent="-317500" algn="l" defTabSz="457200">
              <a:spcBef>
                <a:spcPts val="1000"/>
              </a:spcBef>
              <a:buClr>
                <a:srgbClr val="747474"/>
              </a:buClr>
              <a:buSzPct val="100000"/>
              <a:buFont typeface="Times Roman"/>
              <a:buChar char="•"/>
              <a:defRPr baseline="4999">
                <a:solidFill>
                  <a:srgbClr val="747474"/>
                </a:solidFill>
              </a:defRPr>
            </a:pPr>
            <a:r>
              <a:t>휴가 [hyu ga] vacation, holiday </a:t>
            </a:r>
          </a:p>
          <a:p>
            <a:pPr marL="457200" indent="-317500" algn="l" defTabSz="457200">
              <a:spcBef>
                <a:spcPts val="1000"/>
              </a:spcBef>
              <a:buClr>
                <a:srgbClr val="747474"/>
              </a:buClr>
              <a:buSzPct val="100000"/>
              <a:buFont typeface="Times Roman"/>
              <a:buChar char="•"/>
              <a:defRPr baseline="4999">
                <a:solidFill>
                  <a:srgbClr val="747474"/>
                </a:solidFill>
              </a:defRPr>
            </a:pPr>
            <a:r>
              <a:t>앞 [ap] front</a:t>
            </a:r>
          </a:p>
          <a:p>
            <a:pPr marL="457200" indent="-317500" algn="l" defTabSz="457200">
              <a:spcBef>
                <a:spcPts val="1000"/>
              </a:spcBef>
              <a:buClr>
                <a:srgbClr val="747474"/>
              </a:buClr>
              <a:buSzPct val="100000"/>
              <a:buFont typeface="Times Roman"/>
              <a:buChar char="•"/>
              <a:defRPr baseline="4999">
                <a:solidFill>
                  <a:srgbClr val="747474"/>
                </a:solidFill>
              </a:defRPr>
            </a:pPr>
            <a:r>
              <a:t>카페 [ka pe] cafe</a:t>
            </a:r>
          </a:p>
          <a:p>
            <a:pPr marL="457200" indent="-317500" algn="l" defTabSz="457200">
              <a:spcBef>
                <a:spcPts val="1000"/>
              </a:spcBef>
              <a:buClr>
                <a:srgbClr val="747474"/>
              </a:buClr>
              <a:buSzPct val="100000"/>
              <a:buFont typeface="Times Roman"/>
              <a:buChar char="•"/>
              <a:defRPr baseline="4999">
                <a:solidFill>
                  <a:srgbClr val="747474"/>
                </a:solidFill>
              </a:defRPr>
            </a:pPr>
            <a:r>
              <a:t>수다 [su da] chat</a:t>
            </a:r>
          </a:p>
          <a:p>
            <a:pPr marL="457200" indent="-317500" algn="l" defTabSz="457200">
              <a:spcBef>
                <a:spcPts val="1000"/>
              </a:spcBef>
              <a:buClr>
                <a:srgbClr val="747474"/>
              </a:buClr>
              <a:buSzPct val="100000"/>
              <a:buFont typeface="Times Roman"/>
              <a:buChar char="•"/>
              <a:defRPr baseline="4999">
                <a:solidFill>
                  <a:srgbClr val="747474"/>
                </a:solidFill>
              </a:defRPr>
            </a:pPr>
            <a:r>
              <a:t>얘기 [yae gi] story, conversation </a:t>
            </a:r>
          </a:p>
          <a:p>
            <a:pPr marL="457200" indent="-317500" algn="l" defTabSz="457200">
              <a:spcBef>
                <a:spcPts val="1000"/>
              </a:spcBef>
              <a:buClr>
                <a:srgbClr val="747474"/>
              </a:buClr>
              <a:buSzPct val="100000"/>
              <a:buFont typeface="Times Roman"/>
              <a:buChar char="•"/>
              <a:defRPr baseline="4999">
                <a:solidFill>
                  <a:srgbClr val="747474"/>
                </a:solidFill>
              </a:defRPr>
            </a:pPr>
            <a:r>
              <a:t>때 [ttae] time, the moment </a:t>
            </a:r>
          </a:p>
        </p:txBody>
      </p:sp>
      <p:sp>
        <p:nvSpPr>
          <p:cNvPr id="142" name="Non-sentence final endings &amp; sentence-final endings…"/>
          <p:cNvSpPr txBox="1"/>
          <p:nvPr/>
        </p:nvSpPr>
        <p:spPr>
          <a:xfrm>
            <a:off x="1235003" y="3098980"/>
            <a:ext cx="10255362" cy="866989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marL="457200" indent="-317500" algn="l" defTabSz="457200">
              <a:spcBef>
                <a:spcPts val="1000"/>
              </a:spcBef>
              <a:buClr>
                <a:srgbClr val="747474"/>
              </a:buClr>
              <a:buSzPct val="100000"/>
              <a:buFont typeface="Times Roman"/>
              <a:buChar char="•"/>
              <a:defRPr baseline="7998">
                <a:solidFill>
                  <a:srgbClr val="747474"/>
                </a:solidFill>
              </a:defRPr>
            </a:pPr>
            <a:r>
              <a:t>안경 [an gyeong] glasses </a:t>
            </a:r>
          </a:p>
          <a:p>
            <a:pPr marL="457200" indent="-317500" algn="l" defTabSz="457200">
              <a:spcBef>
                <a:spcPts val="1000"/>
              </a:spcBef>
              <a:buClr>
                <a:srgbClr val="747474"/>
              </a:buClr>
              <a:buSzPct val="100000"/>
              <a:buFont typeface="Times Roman"/>
              <a:buChar char="•"/>
              <a:defRPr baseline="7998">
                <a:solidFill>
                  <a:srgbClr val="747474"/>
                </a:solidFill>
              </a:defRPr>
            </a:pPr>
            <a:r>
              <a:t>깨끗하다 [kkae kkeu ta da] clean </a:t>
            </a:r>
          </a:p>
          <a:p>
            <a:pPr marL="457200" indent="-317500" algn="l" defTabSz="457200">
              <a:spcBef>
                <a:spcPts val="1000"/>
              </a:spcBef>
              <a:buClr>
                <a:srgbClr val="747474"/>
              </a:buClr>
              <a:buSzPct val="100000"/>
              <a:buFont typeface="Times Roman"/>
              <a:buChar char="•"/>
              <a:defRPr baseline="7998">
                <a:solidFill>
                  <a:srgbClr val="747474"/>
                </a:solidFill>
              </a:defRPr>
            </a:pPr>
            <a:r>
              <a:t>보름달 [bo leum dal] full moo</a:t>
            </a:r>
          </a:p>
          <a:p>
            <a:pPr marL="457200" indent="-317500" algn="l" defTabSz="457200">
              <a:spcBef>
                <a:spcPts val="1000"/>
              </a:spcBef>
              <a:buClr>
                <a:srgbClr val="747474"/>
              </a:buClr>
              <a:buSzPct val="100000"/>
              <a:buFont typeface="Times Roman"/>
              <a:buChar char="•"/>
              <a:defRPr baseline="7998">
                <a:solidFill>
                  <a:srgbClr val="747474"/>
                </a:solidFill>
              </a:defRPr>
            </a:pPr>
            <a:r>
              <a:t>뜨다 [tteu da] rise</a:t>
            </a:r>
          </a:p>
          <a:p>
            <a:pPr marL="457200" indent="-317500" algn="l" defTabSz="457200">
              <a:spcBef>
                <a:spcPts val="1000"/>
              </a:spcBef>
              <a:buClr>
                <a:srgbClr val="747474"/>
              </a:buClr>
              <a:buSzPct val="100000"/>
              <a:buFont typeface="Times Roman"/>
              <a:buChar char="•"/>
              <a:defRPr baseline="7998">
                <a:solidFill>
                  <a:srgbClr val="747474"/>
                </a:solidFill>
              </a:defRPr>
            </a:pPr>
            <a:r>
              <a:t>냉장고 [naeng jang go] refrigerator</a:t>
            </a:r>
          </a:p>
          <a:p>
            <a:pPr marL="457200" indent="-317500" algn="l" defTabSz="457200">
              <a:spcBef>
                <a:spcPts val="1000"/>
              </a:spcBef>
              <a:buClr>
                <a:srgbClr val="747474"/>
              </a:buClr>
              <a:buSzPct val="100000"/>
              <a:buFont typeface="Times Roman"/>
              <a:buChar char="•"/>
              <a:defRPr baseline="7998">
                <a:solidFill>
                  <a:srgbClr val="747474"/>
                </a:solidFill>
              </a:defRPr>
            </a:pPr>
            <a:r>
              <a:t>싸다 [ssa da] cheap, inexpensive</a:t>
            </a:r>
          </a:p>
          <a:p>
            <a:pPr marL="457200" indent="-317500" algn="l" defTabSz="457200">
              <a:spcBef>
                <a:spcPts val="1000"/>
              </a:spcBef>
              <a:buClr>
                <a:srgbClr val="747474"/>
              </a:buClr>
              <a:buSzPct val="100000"/>
              <a:buFont typeface="Times Roman"/>
              <a:buChar char="•"/>
              <a:defRPr baseline="7998">
                <a:solidFill>
                  <a:srgbClr val="747474"/>
                </a:solidFill>
              </a:defRPr>
            </a:pPr>
            <a:r>
              <a:t>비싸다 [bi ssa da] expensive</a:t>
            </a:r>
          </a:p>
          <a:p>
            <a:pPr marL="457200" indent="-317500" algn="l" defTabSz="457200">
              <a:spcBef>
                <a:spcPts val="1000"/>
              </a:spcBef>
              <a:buClr>
                <a:srgbClr val="747474"/>
              </a:buClr>
              <a:buSzPct val="100000"/>
              <a:buFont typeface="Times Roman"/>
              <a:buChar char="•"/>
              <a:defRPr baseline="7998">
                <a:solidFill>
                  <a:srgbClr val="747474"/>
                </a:solidFill>
              </a:defRPr>
            </a:pPr>
            <a:r>
              <a:t>팔다 [pal da] sell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 name="The sentence final ending"/>
          <p:cNvSpPr txBox="1"/>
          <p:nvPr>
            <p:ph type="title"/>
          </p:nvPr>
        </p:nvSpPr>
        <p:spPr>
          <a:prstGeom prst="rect">
            <a:avLst/>
          </a:prstGeom>
        </p:spPr>
        <p:txBody>
          <a:bodyPr/>
          <a:lstStyle>
            <a:lvl1pPr defTabSz="457200">
              <a:spcBef>
                <a:spcPts val="1200"/>
              </a:spcBef>
              <a:defRPr sz="7700">
                <a:latin typeface="+mj-lt"/>
                <a:ea typeface="+mj-ea"/>
                <a:cs typeface="+mj-cs"/>
                <a:sym typeface="Helvetica Neue"/>
              </a:defRPr>
            </a:lvl1pPr>
          </a:lstStyle>
          <a:p>
            <a:pPr/>
            <a:r>
              <a:t>Vocabulary </a:t>
            </a:r>
          </a:p>
        </p:txBody>
      </p:sp>
      <p:sp>
        <p:nvSpPr>
          <p:cNvPr id="145" name="Non-sentence final endings &amp; sentence-final endings…"/>
          <p:cNvSpPr txBox="1"/>
          <p:nvPr/>
        </p:nvSpPr>
        <p:spPr>
          <a:xfrm>
            <a:off x="1235003" y="3098980"/>
            <a:ext cx="10255362" cy="866989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marL="668423" indent="-668423" algn="l" defTabSz="457200">
              <a:spcBef>
                <a:spcPts val="1000"/>
              </a:spcBef>
              <a:buSzPct val="100000"/>
              <a:buChar char="•"/>
              <a:defRPr>
                <a:solidFill>
                  <a:srgbClr val="747474"/>
                </a:solidFill>
              </a:defRPr>
            </a:pPr>
            <a:r>
              <a:t>참 [cham] really, truly, very</a:t>
            </a:r>
          </a:p>
          <a:p>
            <a:pPr marL="668423" indent="-668423" algn="l" defTabSz="457200">
              <a:spcBef>
                <a:spcPts val="1000"/>
              </a:spcBef>
              <a:buSzPct val="100000"/>
              <a:buChar char="•"/>
              <a:defRPr>
                <a:solidFill>
                  <a:srgbClr val="747474"/>
                </a:solidFill>
              </a:defRPr>
            </a:pPr>
            <a:r>
              <a:t>힘들다 [him deul da] hard, difficult</a:t>
            </a:r>
          </a:p>
          <a:p>
            <a:pPr marL="668423" indent="-668423" algn="l" defTabSz="457200">
              <a:spcBef>
                <a:spcPts val="1000"/>
              </a:spcBef>
              <a:buSzPct val="100000"/>
              <a:buChar char="•"/>
              <a:defRPr>
                <a:solidFill>
                  <a:srgbClr val="747474"/>
                </a:solidFill>
              </a:defRPr>
            </a:pPr>
            <a:r>
              <a:t>인테리어 [in te li eo] interior (design)</a:t>
            </a:r>
          </a:p>
          <a:p>
            <a:pPr marL="668423" indent="-668423" algn="l" defTabSz="457200">
              <a:spcBef>
                <a:spcPts val="1000"/>
              </a:spcBef>
              <a:buSzPct val="100000"/>
              <a:buChar char="•"/>
              <a:defRPr>
                <a:solidFill>
                  <a:srgbClr val="747474"/>
                </a:solidFill>
              </a:defRPr>
            </a:pPr>
            <a:r>
              <a:t>예쁘다 [ye-ppeu-da] pretty</a:t>
            </a:r>
          </a:p>
          <a:p>
            <a:pPr marL="668423" indent="-668423" algn="l" defTabSz="457200">
              <a:spcBef>
                <a:spcPts val="1000"/>
              </a:spcBef>
              <a:buSzPct val="100000"/>
              <a:buChar char="•"/>
              <a:defRPr>
                <a:solidFill>
                  <a:srgbClr val="747474"/>
                </a:solidFill>
              </a:defRPr>
            </a:pPr>
            <a:r>
              <a:t>디저트 [di jeo teu] dessert</a:t>
            </a:r>
          </a:p>
          <a:p>
            <a:pPr marL="668423" indent="-668423" algn="l" defTabSz="457200">
              <a:spcBef>
                <a:spcPts val="1000"/>
              </a:spcBef>
              <a:buSzPct val="100000"/>
              <a:buChar char="•"/>
              <a:defRPr>
                <a:solidFill>
                  <a:srgbClr val="747474"/>
                </a:solidFill>
              </a:defRPr>
            </a:pPr>
            <a:r>
              <a:t>내일 [nae il] tomorrow</a:t>
            </a:r>
          </a:p>
          <a:p>
            <a:pPr marL="668423" indent="-668423" algn="l" defTabSz="457200">
              <a:spcBef>
                <a:spcPts val="1000"/>
              </a:spcBef>
              <a:buSzPct val="100000"/>
              <a:buChar char="•"/>
              <a:defRPr>
                <a:solidFill>
                  <a:srgbClr val="747474"/>
                </a:solidFill>
              </a:defRPr>
            </a:pPr>
            <a:r>
              <a:t>과제 [gwa je] assignment</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The sentence final ending"/>
          <p:cNvSpPr txBox="1"/>
          <p:nvPr>
            <p:ph type="title"/>
          </p:nvPr>
        </p:nvSpPr>
        <p:spPr>
          <a:prstGeom prst="rect">
            <a:avLst/>
          </a:prstGeom>
        </p:spPr>
        <p:txBody>
          <a:bodyPr/>
          <a:lstStyle>
            <a:lvl1pPr defTabSz="457200">
              <a:spcBef>
                <a:spcPts val="1200"/>
              </a:spcBef>
              <a:defRPr sz="7700">
                <a:latin typeface="+mj-lt"/>
                <a:ea typeface="+mj-ea"/>
                <a:cs typeface="+mj-cs"/>
                <a:sym typeface="Helvetica Neue"/>
              </a:defRPr>
            </a:lvl1pPr>
          </a:lstStyle>
          <a:p>
            <a:pPr/>
            <a:r>
              <a:t>Conversation 4  </a:t>
            </a:r>
          </a:p>
        </p:txBody>
      </p:sp>
      <p:sp>
        <p:nvSpPr>
          <p:cNvPr id="148" name="Non-sentence final endings &amp; sentence-final endings…"/>
          <p:cNvSpPr txBox="1"/>
          <p:nvPr>
            <p:ph type="body" idx="1"/>
          </p:nvPr>
        </p:nvSpPr>
        <p:spPr>
          <a:xfrm>
            <a:off x="1274027" y="3098980"/>
            <a:ext cx="20822176" cy="9691746"/>
          </a:xfrm>
          <a:prstGeom prst="rect">
            <a:avLst/>
          </a:prstGeom>
        </p:spPr>
        <p:txBody>
          <a:bodyPr/>
          <a:lstStyle/>
          <a:p>
            <a:pPr marL="668423" indent="-668423" defTabSz="457200">
              <a:spcBef>
                <a:spcPts val="1200"/>
              </a:spcBef>
              <a:buSzPct val="100000"/>
              <a:buFontTx/>
              <a:defRPr>
                <a:solidFill>
                  <a:srgbClr val="000000"/>
                </a:solidFill>
                <a:latin typeface="+mj-lt"/>
                <a:ea typeface="+mj-ea"/>
                <a:cs typeface="+mj-cs"/>
                <a:sym typeface="Helvetica Neue"/>
              </a:defRPr>
            </a:pPr>
            <a:r>
              <a:t>민준 : 하윤아 ! 나 몇일 전에 호준이 만</a:t>
            </a:r>
            <a:r>
              <a:rPr b="1">
                <a:solidFill>
                  <a:srgbClr val="5E96E5"/>
                </a:solidFill>
              </a:rPr>
              <a:t>났</a:t>
            </a:r>
            <a:r>
              <a:t>어.</a:t>
            </a:r>
            <a:br/>
            <a:r>
              <a:rPr>
                <a:solidFill>
                  <a:srgbClr val="CBCBCB"/>
                </a:solidFill>
              </a:rPr>
              <a:t>[ha yup a! Na myeo chia jean e ho jun I man na sseo] </a:t>
            </a:r>
          </a:p>
          <a:p>
            <a:pPr marL="0" indent="0" defTabSz="457200">
              <a:spcBef>
                <a:spcPts val="1200"/>
              </a:spcBef>
              <a:buSzTx/>
              <a:buNone/>
              <a:defRPr>
                <a:latin typeface="+mj-lt"/>
                <a:ea typeface="+mj-ea"/>
                <a:cs typeface="+mj-cs"/>
                <a:sym typeface="Helvetica Neue"/>
              </a:defRPr>
            </a:pPr>
            <a:r>
              <a:t>Minjun : Hayun ! I met Hojun few days ago. </a:t>
            </a:r>
          </a:p>
          <a:p>
            <a:pPr marL="0" indent="0" defTabSz="457200">
              <a:spcBef>
                <a:spcPts val="1200"/>
              </a:spcBef>
              <a:buSzTx/>
              <a:buNone/>
              <a:defRPr>
                <a:solidFill>
                  <a:srgbClr val="000000"/>
                </a:solidFill>
                <a:latin typeface="+mj-lt"/>
                <a:ea typeface="+mj-ea"/>
                <a:cs typeface="+mj-cs"/>
                <a:sym typeface="Helvetica Neue"/>
              </a:defRPr>
            </a:pPr>
          </a:p>
          <a:p>
            <a:pPr marL="668423" indent="-668423" defTabSz="457200">
              <a:spcBef>
                <a:spcPts val="1200"/>
              </a:spcBef>
              <a:buSzPct val="100000"/>
              <a:buFontTx/>
              <a:defRPr>
                <a:solidFill>
                  <a:srgbClr val="000000"/>
                </a:solidFill>
                <a:latin typeface="+mj-lt"/>
                <a:ea typeface="+mj-ea"/>
                <a:cs typeface="+mj-cs"/>
                <a:sym typeface="Helvetica Neue"/>
              </a:defRPr>
            </a:pPr>
            <a:r>
              <a:t>하윤 : 진짜? 또 군대 휴가 나왔</a:t>
            </a:r>
            <a:r>
              <a:rPr b="1"/>
              <a:t>나 보네</a:t>
            </a:r>
            <a:r>
              <a:t>. 뭐 했어?</a:t>
            </a:r>
            <a:br/>
            <a:r>
              <a:rPr>
                <a:solidFill>
                  <a:srgbClr val="CBCBCB"/>
                </a:solidFill>
              </a:rPr>
              <a:t>[jjin jja? tto gun day hyun ga na was na bo ne. Mwo hae sseo]</a:t>
            </a:r>
            <a:br>
              <a:rPr>
                <a:solidFill>
                  <a:srgbClr val="CBCBCB"/>
                </a:solidFill>
              </a:rPr>
            </a:br>
            <a:r>
              <a:rPr>
                <a:solidFill>
                  <a:srgbClr val="747474"/>
                </a:solidFill>
              </a:rPr>
              <a:t>Hayun : Really? Maybe he was on an army vacation. again. What did you do?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The sentence final ending"/>
          <p:cNvSpPr txBox="1"/>
          <p:nvPr>
            <p:ph type="title"/>
          </p:nvPr>
        </p:nvSpPr>
        <p:spPr>
          <a:prstGeom prst="rect">
            <a:avLst/>
          </a:prstGeom>
        </p:spPr>
        <p:txBody>
          <a:bodyPr/>
          <a:lstStyle>
            <a:lvl1pPr defTabSz="457200">
              <a:spcBef>
                <a:spcPts val="1200"/>
              </a:spcBef>
              <a:defRPr sz="7700">
                <a:latin typeface="+mj-lt"/>
                <a:ea typeface="+mj-ea"/>
                <a:cs typeface="+mj-cs"/>
                <a:sym typeface="Helvetica Neue"/>
              </a:defRPr>
            </a:lvl1pPr>
          </a:lstStyle>
          <a:p>
            <a:pPr/>
            <a:r>
              <a:t>Conversation 4  </a:t>
            </a:r>
          </a:p>
        </p:txBody>
      </p:sp>
      <p:sp>
        <p:nvSpPr>
          <p:cNvPr id="151" name="Non-sentence final endings &amp; sentence-final endings…"/>
          <p:cNvSpPr txBox="1"/>
          <p:nvPr>
            <p:ph type="body" idx="1"/>
          </p:nvPr>
        </p:nvSpPr>
        <p:spPr>
          <a:xfrm>
            <a:off x="1274027" y="3098980"/>
            <a:ext cx="20822176" cy="9691746"/>
          </a:xfrm>
          <a:prstGeom prst="rect">
            <a:avLst/>
          </a:prstGeom>
        </p:spPr>
        <p:txBody>
          <a:bodyPr/>
          <a:lstStyle/>
          <a:p>
            <a:pPr marL="793235" indent="-793235" defTabSz="406908">
              <a:spcBef>
                <a:spcPts val="1000"/>
              </a:spcBef>
              <a:buSzPct val="100000"/>
              <a:buFontTx/>
              <a:defRPr sz="4400">
                <a:solidFill>
                  <a:srgbClr val="000000"/>
                </a:solidFill>
                <a:latin typeface="+mj-lt"/>
                <a:ea typeface="+mj-ea"/>
                <a:cs typeface="+mj-cs"/>
                <a:sym typeface="Helvetica Neue"/>
              </a:defRPr>
            </a:pPr>
            <a:r>
              <a:t>민준 : 집 앞 카페 가서 수다 떨</a:t>
            </a:r>
            <a:r>
              <a:rPr b="1">
                <a:solidFill>
                  <a:srgbClr val="5E96E5"/>
                </a:solidFill>
              </a:rPr>
              <a:t>었</a:t>
            </a:r>
            <a:r>
              <a:t>어. 군대 얘기 들으니까 예전 생각나</a:t>
            </a:r>
            <a:r>
              <a:rPr b="1">
                <a:solidFill>
                  <a:srgbClr val="F3995F"/>
                </a:solidFill>
              </a:rPr>
              <a:t>더라</a:t>
            </a:r>
            <a:r>
              <a:t>. 나 때는 참 힘들</a:t>
            </a:r>
            <a:r>
              <a:rPr b="1">
                <a:solidFill>
                  <a:srgbClr val="5E96E5"/>
                </a:solidFill>
              </a:rPr>
              <a:t>었</a:t>
            </a:r>
            <a:r>
              <a:rPr b="1">
                <a:solidFill>
                  <a:srgbClr val="AC88DF"/>
                </a:solidFill>
              </a:rPr>
              <a:t>었</a:t>
            </a:r>
            <a:r>
              <a:t>는데... </a:t>
            </a:r>
          </a:p>
          <a:p>
            <a:pPr marL="0" indent="0" defTabSz="406908">
              <a:spcBef>
                <a:spcPts val="1000"/>
              </a:spcBef>
              <a:buSzTx/>
              <a:buNone/>
              <a:defRPr sz="4400">
                <a:solidFill>
                  <a:srgbClr val="CBCBCB"/>
                </a:solidFill>
                <a:latin typeface="+mj-lt"/>
                <a:ea typeface="+mj-ea"/>
                <a:cs typeface="+mj-cs"/>
                <a:sym typeface="Helvetica Neue"/>
              </a:defRPr>
            </a:pPr>
            <a:r>
              <a:t>[jib ap ka pe ga seo su da tteol eo sseo. Gun dae yae gi deul eu ni kka ye jeon saeng gag na deo la. na ttae neun cham him deul eo sseot neun de]</a:t>
            </a:r>
            <a:br/>
            <a:r>
              <a:rPr>
                <a:solidFill>
                  <a:srgbClr val="747474"/>
                </a:solidFill>
              </a:rPr>
              <a:t>Minjun : I went to a cafe in front of my house and chatted. When I heard about About the military, I remember it before. It was very difficult at that time... </a:t>
            </a:r>
          </a:p>
          <a:p>
            <a:pPr marL="0" indent="0" defTabSz="406908">
              <a:spcBef>
                <a:spcPts val="1000"/>
              </a:spcBef>
              <a:buSzTx/>
              <a:buNone/>
              <a:defRPr sz="4400">
                <a:solidFill>
                  <a:srgbClr val="000000"/>
                </a:solidFill>
                <a:latin typeface="+mj-lt"/>
                <a:ea typeface="+mj-ea"/>
                <a:cs typeface="+mj-cs"/>
                <a:sym typeface="Helvetica Neue"/>
              </a:defRPr>
            </a:pPr>
          </a:p>
          <a:p>
            <a:pPr marL="793235" indent="-793235" defTabSz="406908">
              <a:spcBef>
                <a:spcPts val="1000"/>
              </a:spcBef>
              <a:buSzPct val="100000"/>
              <a:buFontTx/>
              <a:defRPr sz="4400">
                <a:solidFill>
                  <a:srgbClr val="000000"/>
                </a:solidFill>
                <a:latin typeface="+mj-lt"/>
                <a:ea typeface="+mj-ea"/>
                <a:cs typeface="+mj-cs"/>
                <a:sym typeface="Helvetica Neue"/>
              </a:defRPr>
            </a:pPr>
            <a:r>
              <a:t>하윤 : 요즘 많이 바뀌긴 했어. 그나저나 그 카페 얼마전에 생</a:t>
            </a:r>
            <a:r>
              <a:rPr b="1">
                <a:solidFill>
                  <a:srgbClr val="5E96E5"/>
                </a:solidFill>
              </a:rPr>
              <a:t>겼</a:t>
            </a:r>
            <a:r>
              <a:rPr b="1">
                <a:solidFill>
                  <a:srgbClr val="AC88DF"/>
                </a:solidFill>
              </a:rPr>
              <a:t>었</a:t>
            </a:r>
            <a:r>
              <a:rPr b="1"/>
              <a:t>던 </a:t>
            </a:r>
            <a:r>
              <a:t>곳 말하는 거야? </a:t>
            </a:r>
          </a:p>
          <a:p>
            <a:pPr marL="0" indent="0" defTabSz="406908">
              <a:spcBef>
                <a:spcPts val="1000"/>
              </a:spcBef>
              <a:buSzTx/>
              <a:buNone/>
              <a:defRPr sz="4400">
                <a:solidFill>
                  <a:srgbClr val="CBCBCB"/>
                </a:solidFill>
                <a:latin typeface="+mj-lt"/>
                <a:ea typeface="+mj-ea"/>
                <a:cs typeface="+mj-cs"/>
                <a:sym typeface="Helvetica Neue"/>
              </a:defRPr>
            </a:pPr>
            <a:r>
              <a:t>[Yo jeum manh i ba kkwi gin hae sseo. Geu na jeo na geu ka pe eol ma jeon e saeng gyeo sseot deon got mal ha neun geo ya?]</a:t>
            </a:r>
            <a:br/>
            <a:r>
              <a:rPr>
                <a:solidFill>
                  <a:srgbClr val="747474"/>
                </a:solidFill>
              </a:rPr>
              <a:t>Hayun : It has changed a lot lately. By the way, are you talking about the cafe that just started? </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The sentence final ending"/>
          <p:cNvSpPr txBox="1"/>
          <p:nvPr>
            <p:ph type="title"/>
          </p:nvPr>
        </p:nvSpPr>
        <p:spPr>
          <a:prstGeom prst="rect">
            <a:avLst/>
          </a:prstGeom>
        </p:spPr>
        <p:txBody>
          <a:bodyPr/>
          <a:lstStyle>
            <a:lvl1pPr defTabSz="457200">
              <a:spcBef>
                <a:spcPts val="1200"/>
              </a:spcBef>
              <a:defRPr sz="7700">
                <a:latin typeface="+mj-lt"/>
                <a:ea typeface="+mj-ea"/>
                <a:cs typeface="+mj-cs"/>
                <a:sym typeface="Helvetica Neue"/>
              </a:defRPr>
            </a:lvl1pPr>
          </a:lstStyle>
          <a:p>
            <a:pPr/>
            <a:r>
              <a:t>Conversation 4  </a:t>
            </a:r>
          </a:p>
        </p:txBody>
      </p:sp>
      <p:sp>
        <p:nvSpPr>
          <p:cNvPr id="154" name="Non-sentence final endings &amp; sentence-final endings…"/>
          <p:cNvSpPr txBox="1"/>
          <p:nvPr>
            <p:ph type="body" idx="1"/>
          </p:nvPr>
        </p:nvSpPr>
        <p:spPr>
          <a:xfrm>
            <a:off x="1274027" y="3098980"/>
            <a:ext cx="20822176" cy="9691746"/>
          </a:xfrm>
          <a:prstGeom prst="rect">
            <a:avLst/>
          </a:prstGeom>
        </p:spPr>
        <p:txBody>
          <a:bodyPr/>
          <a:lstStyle/>
          <a:p>
            <a:pPr marL="635003" indent="-635003" defTabSz="434340">
              <a:spcBef>
                <a:spcPts val="1100"/>
              </a:spcBef>
              <a:buSzPct val="100000"/>
              <a:buFontTx/>
              <a:defRPr sz="4700">
                <a:solidFill>
                  <a:srgbClr val="000000"/>
                </a:solidFill>
                <a:latin typeface="+mj-lt"/>
                <a:ea typeface="+mj-ea"/>
                <a:cs typeface="+mj-cs"/>
                <a:sym typeface="Helvetica Neue"/>
              </a:defRPr>
            </a:pPr>
            <a:r>
              <a:t>민준 : 맞아. 카페 인테리어도 되게 예쁘고, 디저트도 진짜 맛있었어. 꼭 가봐. </a:t>
            </a:r>
          </a:p>
          <a:p>
            <a:pPr lvl="2" marL="0" indent="434340" defTabSz="434340">
              <a:spcBef>
                <a:spcPts val="1100"/>
              </a:spcBef>
              <a:buSzTx/>
              <a:buNone/>
              <a:defRPr sz="4700">
                <a:solidFill>
                  <a:srgbClr val="CBCBCB"/>
                </a:solidFill>
                <a:latin typeface="+mj-lt"/>
                <a:ea typeface="+mj-ea"/>
                <a:cs typeface="+mj-cs"/>
                <a:sym typeface="Helvetica Neue"/>
              </a:defRPr>
            </a:pPr>
            <a:r>
              <a:t>[maj a ka pe in te li eo do doe ge ye ppeu go, di jeo teu do jin jja ma si sseo sseo. kkog ga bwa]</a:t>
            </a:r>
            <a:br/>
            <a:r>
              <a:rPr>
                <a:solidFill>
                  <a:srgbClr val="747474"/>
                </a:solidFill>
              </a:rPr>
              <a:t>Minjun : Right. The cafe interior was very pretty, and the dessert was also really good. Be sure to go. </a:t>
            </a:r>
          </a:p>
          <a:p>
            <a:pPr lvl="2" marL="0" indent="434340" defTabSz="434340">
              <a:spcBef>
                <a:spcPts val="1100"/>
              </a:spcBef>
              <a:buSzTx/>
              <a:buNone/>
              <a:defRPr sz="4700">
                <a:solidFill>
                  <a:srgbClr val="000000"/>
                </a:solidFill>
                <a:latin typeface="+mj-lt"/>
                <a:ea typeface="+mj-ea"/>
                <a:cs typeface="+mj-cs"/>
                <a:sym typeface="Helvetica Neue"/>
              </a:defRPr>
            </a:pPr>
          </a:p>
          <a:p>
            <a:pPr marL="635003" indent="-635003" defTabSz="434340">
              <a:spcBef>
                <a:spcPts val="1100"/>
              </a:spcBef>
              <a:buSzPct val="100000"/>
              <a:buFontTx/>
              <a:defRPr sz="4700">
                <a:solidFill>
                  <a:srgbClr val="000000"/>
                </a:solidFill>
                <a:latin typeface="+mj-lt"/>
                <a:ea typeface="+mj-ea"/>
                <a:cs typeface="+mj-cs"/>
                <a:sym typeface="Helvetica Neue"/>
              </a:defRPr>
            </a:pPr>
            <a:r>
              <a:t>하윤 : </a:t>
            </a:r>
            <a:r>
              <a:rPr b="1"/>
              <a:t>그렇지 않아도 </a:t>
            </a:r>
            <a:r>
              <a:t>내일 과제하러 카페 가려 했는데! 고마워. </a:t>
            </a:r>
          </a:p>
          <a:p>
            <a:pPr lvl="2" marL="0" indent="434340" defTabSz="434340">
              <a:spcBef>
                <a:spcPts val="1100"/>
              </a:spcBef>
              <a:buSzTx/>
              <a:buNone/>
              <a:defRPr sz="4700">
                <a:solidFill>
                  <a:srgbClr val="CBCBCB"/>
                </a:solidFill>
                <a:latin typeface="+mj-lt"/>
                <a:ea typeface="+mj-ea"/>
                <a:cs typeface="+mj-cs"/>
                <a:sym typeface="Helvetica Neue"/>
              </a:defRPr>
            </a:pPr>
            <a:r>
              <a:t>[geu leo chi an a do nae il gwa je ha leo ka pe ga lyeo haet neun de! Go ma wo ]</a:t>
            </a:r>
          </a:p>
          <a:p>
            <a:pPr lvl="2" marL="0" indent="434340" defTabSz="434340">
              <a:spcBef>
                <a:spcPts val="1100"/>
              </a:spcBef>
              <a:buSzTx/>
              <a:buNone/>
              <a:defRPr sz="4700">
                <a:latin typeface="+mj-lt"/>
                <a:ea typeface="+mj-ea"/>
                <a:cs typeface="+mj-cs"/>
                <a:sym typeface="Helvetica Neue"/>
              </a:defRPr>
            </a:pPr>
            <a:r>
              <a:t>Hayun : I was just thinking about to go to the cafe for an assignment tomorrow ! Thanks. </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The pre-final ending -(으)시"/>
          <p:cNvSpPr txBox="1"/>
          <p:nvPr>
            <p:ph type="title"/>
          </p:nvPr>
        </p:nvSpPr>
        <p:spPr>
          <a:prstGeom prst="rect">
            <a:avLst/>
          </a:prstGeom>
        </p:spPr>
        <p:txBody>
          <a:bodyPr/>
          <a:lstStyle>
            <a:lvl1pPr defTabSz="457200">
              <a:spcBef>
                <a:spcPts val="1200"/>
              </a:spcBef>
              <a:defRPr b="1">
                <a:latin typeface="+mj-lt"/>
                <a:ea typeface="+mj-ea"/>
                <a:cs typeface="+mj-cs"/>
                <a:sym typeface="Helvetica Neue"/>
              </a:defRPr>
            </a:lvl1pPr>
          </a:lstStyle>
          <a:p>
            <a:pPr/>
            <a:r>
              <a:t>The Special particle 은/는</a:t>
            </a:r>
          </a:p>
        </p:txBody>
      </p:sp>
      <p:sp>
        <p:nvSpPr>
          <p:cNvPr id="157" name="Inflectional element between the stem and final ending…"/>
          <p:cNvSpPr txBox="1"/>
          <p:nvPr>
            <p:ph type="body" idx="1"/>
          </p:nvPr>
        </p:nvSpPr>
        <p:spPr>
          <a:xfrm>
            <a:off x="1066800" y="3124200"/>
            <a:ext cx="22237700" cy="8435738"/>
          </a:xfrm>
          <a:prstGeom prst="rect">
            <a:avLst/>
          </a:prstGeom>
        </p:spPr>
        <p:txBody>
          <a:bodyPr/>
          <a:lstStyle/>
          <a:p>
            <a:pPr marL="668423" indent="-668423" defTabSz="457200">
              <a:spcBef>
                <a:spcPts val="1200"/>
              </a:spcBef>
              <a:buSzPct val="100000"/>
              <a:buFontTx/>
              <a:defRPr>
                <a:solidFill>
                  <a:srgbClr val="535353"/>
                </a:solidFill>
                <a:latin typeface="+mj-lt"/>
                <a:ea typeface="+mj-ea"/>
                <a:cs typeface="+mj-cs"/>
                <a:sym typeface="Helvetica Neue"/>
              </a:defRPr>
            </a:pPr>
            <a:r>
              <a:t>은/는 is a topic particle</a:t>
            </a:r>
            <a:endParaRPr b="1"/>
          </a:p>
          <a:p>
            <a:pPr marL="668423" indent="-668423" defTabSz="457200">
              <a:spcBef>
                <a:spcPts val="1200"/>
              </a:spcBef>
              <a:buSzPct val="100000"/>
              <a:buFontTx/>
              <a:defRPr>
                <a:solidFill>
                  <a:srgbClr val="535353"/>
                </a:solidFill>
                <a:latin typeface="+mj-lt"/>
                <a:ea typeface="+mj-ea"/>
                <a:cs typeface="+mj-cs"/>
                <a:sym typeface="Helvetica Neue"/>
              </a:defRPr>
            </a:pPr>
            <a:r>
              <a:t>은 after consonants (with 받침) / 는 after vowels (without 받침)</a:t>
            </a:r>
          </a:p>
          <a:p>
            <a:pPr marL="668423" indent="-668423" defTabSz="457200">
              <a:spcBef>
                <a:spcPts val="1200"/>
              </a:spcBef>
              <a:buSzPct val="100000"/>
              <a:buFontTx/>
              <a:defRPr>
                <a:solidFill>
                  <a:srgbClr val="535353"/>
                </a:solidFill>
                <a:latin typeface="+mj-lt"/>
                <a:ea typeface="+mj-ea"/>
                <a:cs typeface="+mj-cs"/>
                <a:sym typeface="Helvetica Neue"/>
              </a:defRPr>
            </a:pPr>
            <a:r>
              <a:t>Topic + 은/는 + Predicate</a:t>
            </a:r>
          </a:p>
          <a:p>
            <a:pPr marL="668423" indent="-668423" defTabSz="457200">
              <a:spcBef>
                <a:spcPts val="1200"/>
              </a:spcBef>
              <a:buSzPct val="100000"/>
              <a:buFontTx/>
              <a:defRPr>
                <a:solidFill>
                  <a:srgbClr val="535353"/>
                </a:solidFill>
                <a:latin typeface="+mj-lt"/>
                <a:ea typeface="+mj-ea"/>
                <a:cs typeface="+mj-cs"/>
                <a:sym typeface="Helvetica Neue"/>
              </a:defRPr>
            </a:pPr>
          </a:p>
          <a:p>
            <a:pPr marL="668423" indent="-668423" defTabSz="457200">
              <a:spcBef>
                <a:spcPts val="1200"/>
              </a:spcBef>
              <a:buSzPct val="100000"/>
              <a:buFontTx/>
              <a:defRPr>
                <a:solidFill>
                  <a:srgbClr val="535353"/>
                </a:solidFill>
                <a:latin typeface="+mj-lt"/>
                <a:ea typeface="+mj-ea"/>
                <a:cs typeface="+mj-cs"/>
                <a:sym typeface="Helvetica Neue"/>
              </a:defRPr>
            </a:pPr>
            <a:r>
              <a:t>Ex) </a:t>
            </a:r>
            <a:r>
              <a:rPr>
                <a:solidFill>
                  <a:srgbClr val="000000"/>
                </a:solidFill>
              </a:rPr>
              <a:t>채경은 한국 사람이에요</a:t>
            </a:r>
            <a:r>
              <a:t> </a:t>
            </a:r>
            <a:r>
              <a:rPr>
                <a:solidFill>
                  <a:srgbClr val="A7A7A7"/>
                </a:solidFill>
              </a:rPr>
              <a:t>[Chae gyeong eun han guk sa ra mi eyo]</a:t>
            </a:r>
            <a:r>
              <a:t> </a:t>
            </a:r>
            <a:br/>
            <a:r>
              <a:t>As for Chae-Kyung, (she) is a Korean</a:t>
            </a:r>
            <a:br/>
            <a:br/>
            <a:r>
              <a:rPr>
                <a:solidFill>
                  <a:srgbClr val="000000"/>
                </a:solidFill>
              </a:rPr>
              <a:t>메디는 프랑스 사람이에요</a:t>
            </a:r>
            <a:r>
              <a:rPr>
                <a:solidFill>
                  <a:srgbClr val="A7A7A7"/>
                </a:solidFill>
              </a:rPr>
              <a:t> [Me di neun peu rang seu sa ra mi eyo]</a:t>
            </a:r>
            <a:br>
              <a:rPr>
                <a:solidFill>
                  <a:srgbClr val="A7A7A7"/>
                </a:solidFill>
              </a:rPr>
            </a:br>
            <a:r>
              <a:t>As for Mehdi, (he) is a French</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The pre-final ending -(으)시"/>
          <p:cNvSpPr txBox="1"/>
          <p:nvPr>
            <p:ph type="title"/>
          </p:nvPr>
        </p:nvSpPr>
        <p:spPr>
          <a:prstGeom prst="rect">
            <a:avLst/>
          </a:prstGeom>
        </p:spPr>
        <p:txBody>
          <a:bodyPr/>
          <a:lstStyle>
            <a:lvl1pPr defTabSz="457200">
              <a:spcBef>
                <a:spcPts val="1200"/>
              </a:spcBef>
              <a:defRPr b="1">
                <a:latin typeface="+mj-lt"/>
                <a:ea typeface="+mj-ea"/>
                <a:cs typeface="+mj-cs"/>
                <a:sym typeface="Helvetica Neue"/>
              </a:defRPr>
            </a:lvl1pPr>
          </a:lstStyle>
          <a:p>
            <a:pPr/>
            <a:r>
              <a:t>The Special particle 은/는</a:t>
            </a:r>
          </a:p>
        </p:txBody>
      </p:sp>
      <p:sp>
        <p:nvSpPr>
          <p:cNvPr id="160" name="Inflectional element between the stem and final ending…"/>
          <p:cNvSpPr txBox="1"/>
          <p:nvPr>
            <p:ph type="body" idx="1"/>
          </p:nvPr>
        </p:nvSpPr>
        <p:spPr>
          <a:xfrm>
            <a:off x="1066800" y="3124200"/>
            <a:ext cx="22237700" cy="8435738"/>
          </a:xfrm>
          <a:prstGeom prst="rect">
            <a:avLst/>
          </a:prstGeom>
        </p:spPr>
        <p:txBody>
          <a:bodyPr/>
          <a:lstStyle/>
          <a:p>
            <a:pPr marL="655054" indent="-655054" defTabSz="448055">
              <a:spcBef>
                <a:spcPts val="1100"/>
              </a:spcBef>
              <a:buSzPct val="100000"/>
              <a:buFontTx/>
              <a:defRPr sz="4900">
                <a:solidFill>
                  <a:srgbClr val="000000"/>
                </a:solidFill>
                <a:latin typeface="+mj-lt"/>
                <a:ea typeface="+mj-ea"/>
                <a:cs typeface="+mj-cs"/>
                <a:sym typeface="Helvetica Neue"/>
              </a:defRPr>
            </a:pPr>
            <a:r>
              <a:t>미카엘은 프랑스 사람이에요</a:t>
            </a:r>
            <a:r>
              <a:rPr>
                <a:solidFill>
                  <a:srgbClr val="A7A7A7"/>
                </a:solidFill>
              </a:rPr>
              <a:t> [Mikaer eun peu rang seu sa ra mi eyo] </a:t>
            </a:r>
            <a:br>
              <a:rPr>
                <a:solidFill>
                  <a:srgbClr val="A7A7A7"/>
                </a:solidFill>
              </a:rPr>
            </a:br>
            <a:r>
              <a:rPr>
                <a:solidFill>
                  <a:srgbClr val="535353"/>
                </a:solidFill>
              </a:rPr>
              <a:t>“As for Mickael, (he) is a French”</a:t>
            </a:r>
            <a:br>
              <a:rPr>
                <a:solidFill>
                  <a:srgbClr val="535353"/>
                </a:solidFill>
              </a:rPr>
            </a:br>
            <a:br>
              <a:rPr>
                <a:solidFill>
                  <a:srgbClr val="535353"/>
                </a:solidFill>
              </a:rPr>
            </a:br>
            <a:r>
              <a:t>대학생이에요</a:t>
            </a:r>
            <a:r>
              <a:rPr>
                <a:solidFill>
                  <a:srgbClr val="A7A7A7"/>
                </a:solidFill>
              </a:rPr>
              <a:t> [Dae hak saeng ieyo] </a:t>
            </a:r>
            <a:br>
              <a:rPr>
                <a:solidFill>
                  <a:srgbClr val="A7A7A7"/>
                </a:solidFill>
              </a:rPr>
            </a:br>
            <a:r>
              <a:rPr>
                <a:solidFill>
                  <a:srgbClr val="535353"/>
                </a:solidFill>
              </a:rPr>
              <a:t>“(He) is an university student”</a:t>
            </a:r>
            <a:br>
              <a:rPr>
                <a:solidFill>
                  <a:srgbClr val="535353"/>
                </a:solidFill>
              </a:rPr>
            </a:br>
            <a:br>
              <a:rPr>
                <a:solidFill>
                  <a:srgbClr val="535353"/>
                </a:solidFill>
              </a:rPr>
            </a:br>
            <a:r>
              <a:t>21살이에요</a:t>
            </a:r>
            <a:r>
              <a:rPr>
                <a:solidFill>
                  <a:srgbClr val="A7A7A7"/>
                </a:solidFill>
              </a:rPr>
              <a:t> [21 sar ieyo] </a:t>
            </a:r>
            <a:br>
              <a:rPr>
                <a:solidFill>
                  <a:srgbClr val="A7A7A7"/>
                </a:solidFill>
              </a:rPr>
            </a:br>
            <a:r>
              <a:rPr>
                <a:solidFill>
                  <a:srgbClr val="535353"/>
                </a:solidFill>
              </a:rPr>
              <a:t>“(He) is 21 years old”</a:t>
            </a:r>
            <a:br>
              <a:rPr>
                <a:solidFill>
                  <a:srgbClr val="535353"/>
                </a:solidFill>
              </a:rPr>
            </a:br>
            <a:br>
              <a:rPr>
                <a:solidFill>
                  <a:srgbClr val="535353"/>
                </a:solidFill>
              </a:rPr>
            </a:br>
            <a:r>
              <a:t>교카이는 터키 사람이에요 </a:t>
            </a:r>
            <a:r>
              <a:rPr>
                <a:solidFill>
                  <a:srgbClr val="A7A7A7"/>
                </a:solidFill>
              </a:rPr>
              <a:t>[Gyo kai neun teo ki sa ra mi eyo] </a:t>
            </a:r>
            <a:br>
              <a:rPr>
                <a:solidFill>
                  <a:srgbClr val="A7A7A7"/>
                </a:solidFill>
              </a:rPr>
            </a:br>
            <a:r>
              <a:rPr>
                <a:solidFill>
                  <a:srgbClr val="535353"/>
                </a:solidFill>
              </a:rPr>
              <a:t>“As for Gokay, (he) is a Turkish” </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The pre-final ending -(으)시"/>
          <p:cNvSpPr txBox="1"/>
          <p:nvPr>
            <p:ph type="title"/>
          </p:nvPr>
        </p:nvSpPr>
        <p:spPr>
          <a:prstGeom prst="rect">
            <a:avLst/>
          </a:prstGeom>
        </p:spPr>
        <p:txBody>
          <a:bodyPr/>
          <a:lstStyle>
            <a:lvl1pPr defTabSz="457200">
              <a:spcBef>
                <a:spcPts val="1200"/>
              </a:spcBef>
              <a:defRPr b="1">
                <a:latin typeface="+mj-lt"/>
                <a:ea typeface="+mj-ea"/>
                <a:cs typeface="+mj-cs"/>
                <a:sym typeface="Helvetica Neue"/>
              </a:defRPr>
            </a:lvl1pPr>
          </a:lstStyle>
          <a:p>
            <a:pPr/>
            <a:r>
              <a:t>The Special particle 은/는</a:t>
            </a:r>
          </a:p>
        </p:txBody>
      </p:sp>
      <p:sp>
        <p:nvSpPr>
          <p:cNvPr id="163" name="Inflectional element between the stem and final ending…"/>
          <p:cNvSpPr txBox="1"/>
          <p:nvPr>
            <p:ph type="body" idx="1"/>
          </p:nvPr>
        </p:nvSpPr>
        <p:spPr>
          <a:xfrm>
            <a:off x="1066800" y="3124200"/>
            <a:ext cx="22237700" cy="8435738"/>
          </a:xfrm>
          <a:prstGeom prst="rect">
            <a:avLst/>
          </a:prstGeom>
        </p:spPr>
        <p:txBody>
          <a:bodyPr/>
          <a:lstStyle/>
          <a:p>
            <a:pPr marL="668423" indent="-668423" defTabSz="457200">
              <a:spcBef>
                <a:spcPts val="1200"/>
              </a:spcBef>
              <a:buSzPct val="100000"/>
              <a:buFontTx/>
              <a:defRPr>
                <a:solidFill>
                  <a:srgbClr val="535353"/>
                </a:solidFill>
                <a:latin typeface="+mj-lt"/>
                <a:ea typeface="+mj-ea"/>
                <a:cs typeface="+mj-cs"/>
                <a:sym typeface="Helvetica Neue"/>
              </a:defRPr>
            </a:pPr>
            <a:r>
              <a:t>The noun marked by 은/는 appears to be the subject of the sentence</a:t>
            </a:r>
          </a:p>
          <a:p>
            <a:pPr marL="668423" indent="-668423" defTabSz="457200">
              <a:spcBef>
                <a:spcPts val="1200"/>
              </a:spcBef>
              <a:buSzPct val="100000"/>
              <a:buFontTx/>
              <a:defRPr b="1">
                <a:solidFill>
                  <a:srgbClr val="FF2600"/>
                </a:solidFill>
                <a:latin typeface="+mj-lt"/>
                <a:ea typeface="+mj-ea"/>
                <a:cs typeface="+mj-cs"/>
                <a:sym typeface="Helvetica Neue"/>
              </a:defRPr>
            </a:pPr>
            <a:r>
              <a:t>은/는 is not a subject particle</a:t>
            </a:r>
          </a:p>
          <a:p>
            <a:pPr marL="668423" indent="-668423" defTabSz="457200">
              <a:spcBef>
                <a:spcPts val="1200"/>
              </a:spcBef>
              <a:buSzPct val="100000"/>
              <a:buFontTx/>
              <a:defRPr b="1">
                <a:solidFill>
                  <a:srgbClr val="FF2600"/>
                </a:solidFill>
                <a:latin typeface="+mj-lt"/>
                <a:ea typeface="+mj-ea"/>
                <a:cs typeface="+mj-cs"/>
                <a:sym typeface="Helvetica Neue"/>
              </a:defRPr>
            </a:pPr>
            <a:r>
              <a:t>it does not mark the noun as the subject</a:t>
            </a:r>
          </a:p>
          <a:p>
            <a:pPr marL="668423" indent="-668423" defTabSz="457200">
              <a:spcBef>
                <a:spcPts val="1200"/>
              </a:spcBef>
              <a:buSzPct val="100000"/>
              <a:buFontTx/>
              <a:defRPr b="1">
                <a:solidFill>
                  <a:srgbClr val="FF2600"/>
                </a:solidFill>
                <a:latin typeface="+mj-lt"/>
                <a:ea typeface="+mj-ea"/>
                <a:cs typeface="+mj-cs"/>
                <a:sym typeface="Helvetica Neue"/>
              </a:defRPr>
            </a:pPr>
          </a:p>
          <a:p>
            <a:pPr marL="668423" indent="-668423" defTabSz="457200">
              <a:spcBef>
                <a:spcPts val="1200"/>
              </a:spcBef>
              <a:buSzPct val="100000"/>
              <a:buFontTx/>
              <a:defRPr>
                <a:solidFill>
                  <a:srgbClr val="000000"/>
                </a:solidFill>
                <a:latin typeface="+mj-lt"/>
                <a:ea typeface="+mj-ea"/>
                <a:cs typeface="+mj-cs"/>
                <a:sym typeface="Helvetica Neue"/>
              </a:defRPr>
            </a:pPr>
            <a:r>
              <a:t> 햄버거는 파이브 가이즈 햄버거가 맛있어요 </a:t>
            </a:r>
            <a:br/>
            <a:r>
              <a:rPr>
                <a:solidFill>
                  <a:srgbClr val="A7A7A7"/>
                </a:solidFill>
              </a:rPr>
              <a:t>[Haem beog eo neun pai beu gai jeu haem beog eo ga mas iss eoyo] </a:t>
            </a:r>
            <a:br>
              <a:rPr>
                <a:solidFill>
                  <a:srgbClr val="A7A7A7"/>
                </a:solidFill>
              </a:rPr>
            </a:br>
            <a:r>
              <a:rPr>
                <a:solidFill>
                  <a:srgbClr val="535353"/>
                </a:solidFill>
              </a:rPr>
              <a:t>“As for hamburgers, Five Guys Hamburger is tasty.”</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ModernPortfolio">
  <a:themeElements>
    <a:clrScheme name="ModernPortfolio">
      <a:dk1>
        <a:srgbClr val="000000"/>
      </a:dk1>
      <a:lt1>
        <a:srgbClr val="FFFFFF"/>
      </a:lt1>
      <a:dk2>
        <a:srgbClr val="A7A7A7"/>
      </a:dk2>
      <a:lt2>
        <a:srgbClr val="535353"/>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a:ea typeface="Helvetica Neue"/>
        <a:cs typeface="Helvetica Neue"/>
      </a:majorFont>
      <a:minorFont>
        <a:latin typeface="Helvetica"/>
        <a:ea typeface="Helvetica"/>
        <a:cs typeface="Helvetica"/>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ModernPortfolio">
  <a:themeElements>
    <a:clrScheme name="ModernPortfolio">
      <a:dk1>
        <a:srgbClr val="000000"/>
      </a:dk1>
      <a:lt1>
        <a:srgbClr val="FFFFFF"/>
      </a:lt1>
      <a:dk2>
        <a:srgbClr val="A7A7A7"/>
      </a:dk2>
      <a:lt2>
        <a:srgbClr val="535353"/>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a:ea typeface="Helvetica Neue"/>
        <a:cs typeface="Helvetica Neue"/>
      </a:majorFont>
      <a:minorFont>
        <a:latin typeface="Helvetica"/>
        <a:ea typeface="Helvetica"/>
        <a:cs typeface="Helvetica"/>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