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3" r:id="rId6"/>
    <p:sldId id="257" r:id="rId7"/>
    <p:sldId id="258" r:id="rId8"/>
    <p:sldId id="260" r:id="rId9"/>
    <p:sldId id="259" r:id="rId10"/>
    <p:sldId id="261" r:id="rId11"/>
    <p:sldId id="262" r:id="rId12"/>
    <p:sldId id="263" r:id="rId13"/>
    <p:sldId id="264" r:id="rId14"/>
    <p:sldId id="266" r:id="rId15"/>
    <p:sldId id="270" r:id="rId16"/>
    <p:sldId id="272" r:id="rId17"/>
    <p:sldId id="274" r:id="rId18"/>
    <p:sldId id="268" r:id="rId19"/>
    <p:sldId id="269" r:id="rId20"/>
    <p:sldId id="271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11" autoAdjust="0"/>
    <p:restoredTop sz="95768" autoAdjust="0"/>
  </p:normalViewPr>
  <p:slideViewPr>
    <p:cSldViewPr snapToGrid="0">
      <p:cViewPr>
        <p:scale>
          <a:sx n="73" d="100"/>
          <a:sy n="73" d="100"/>
        </p:scale>
        <p:origin x="2968" y="19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Hodina – opakování předchozí látky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Základy vietnamštiny 4 (Vzakl4)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091969-483E-0429-02A7-A5D2E20C96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AEA3AD-CB36-1E5C-8F2C-D448ADB747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4526E334-BC9C-AC6B-A578-8AE989882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Klasifikátory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78B5A543-9700-C089-1C08-1376AF9BF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Cái</a:t>
            </a:r>
            <a:r>
              <a:rPr lang="cs-CZ" dirty="0"/>
              <a:t>, </a:t>
            </a:r>
            <a:r>
              <a:rPr lang="cs-CZ" dirty="0" err="1"/>
              <a:t>chiếc</a:t>
            </a:r>
            <a:endParaRPr lang="cs-CZ" dirty="0"/>
          </a:p>
          <a:p>
            <a:r>
              <a:rPr lang="cs-CZ" dirty="0" err="1"/>
              <a:t>Cây</a:t>
            </a:r>
            <a:endParaRPr lang="cs-CZ" dirty="0"/>
          </a:p>
          <a:p>
            <a:r>
              <a:rPr lang="cs-CZ" dirty="0" err="1"/>
              <a:t>Quả</a:t>
            </a:r>
            <a:endParaRPr lang="cs-CZ" dirty="0"/>
          </a:p>
          <a:p>
            <a:r>
              <a:rPr lang="cs-CZ" dirty="0"/>
              <a:t>Con</a:t>
            </a:r>
          </a:p>
          <a:p>
            <a:r>
              <a:rPr lang="cs-CZ" dirty="0" err="1"/>
              <a:t>Quyển</a:t>
            </a:r>
            <a:r>
              <a:rPr lang="cs-CZ" dirty="0"/>
              <a:t>, </a:t>
            </a:r>
            <a:r>
              <a:rPr lang="cs-CZ" dirty="0" err="1"/>
              <a:t>cuốn</a:t>
            </a:r>
            <a:endParaRPr lang="cs-CZ" dirty="0"/>
          </a:p>
          <a:p>
            <a:r>
              <a:rPr lang="cs-CZ" dirty="0" err="1"/>
              <a:t>Tờ</a:t>
            </a:r>
            <a:endParaRPr lang="cs-CZ" dirty="0"/>
          </a:p>
          <a:p>
            <a:r>
              <a:rPr lang="cs-CZ" dirty="0" err="1"/>
              <a:t>Ngôi</a:t>
            </a:r>
            <a:r>
              <a:rPr lang="cs-CZ" dirty="0"/>
              <a:t>, </a:t>
            </a:r>
            <a:r>
              <a:rPr lang="cs-CZ" dirty="0" err="1"/>
              <a:t>toà</a:t>
            </a:r>
            <a:endParaRPr lang="cs-CZ" dirty="0"/>
          </a:p>
          <a:p>
            <a:r>
              <a:rPr lang="cs-CZ" dirty="0" err="1"/>
              <a:t>Người</a:t>
            </a:r>
            <a:endParaRPr lang="cs-CZ" dirty="0"/>
          </a:p>
          <a:p>
            <a:r>
              <a:rPr lang="cs-CZ" dirty="0" err="1"/>
              <a:t>Xe</a:t>
            </a:r>
            <a:endParaRPr lang="cs-CZ" dirty="0"/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73085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857B9B-FE26-B655-28D9-DB75AB9A42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130CCB-EE86-94E0-621A-B50C9C4312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2E5DA3-E0FF-B39C-62A7-288427DC3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F9156187-93B9-F09A-BBBA-17F1181857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57061"/>
              </p:ext>
            </p:extLst>
          </p:nvPr>
        </p:nvGraphicFramePr>
        <p:xfrm>
          <a:off x="720725" y="1692275"/>
          <a:ext cx="10752136" cy="37084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586329647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430884892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955499381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814153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err="1"/>
                        <a:t>Không</a:t>
                      </a:r>
                      <a:r>
                        <a:rPr lang="cs-CZ" b="0" dirty="0"/>
                        <a:t>, </a:t>
                      </a:r>
                      <a:r>
                        <a:rPr lang="cs-CZ" b="0" dirty="0" err="1"/>
                        <a:t>linh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err="1">
                          <a:solidFill>
                            <a:srgbClr val="FF0000"/>
                          </a:solidFill>
                        </a:rPr>
                        <a:t>Mười</a:t>
                      </a:r>
                      <a:endParaRPr lang="cs-CZ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6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Một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Một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trăm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58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Một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nghìn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975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Mười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nghìn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713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Bốn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Một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trăm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nghìn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987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Năm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Một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triệu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028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Sáu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Một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tỷ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555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Bảy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577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Tám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076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Chín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616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175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F6D359-0673-B3D2-AC6B-563E366AE2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24918F-C4A1-C496-27EA-E5B45FF03E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6CBA9C-D433-B0FC-AADF-287D28410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Časové údaje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897DFE-F7A8-1C90-DB1E-3225E1EF3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Dny v týdnu</a:t>
            </a:r>
          </a:p>
          <a:p>
            <a:r>
              <a:rPr lang="cs-CZ" dirty="0"/>
              <a:t>Měsíce v roce</a:t>
            </a:r>
          </a:p>
          <a:p>
            <a:r>
              <a:rPr lang="cs-CZ" dirty="0"/>
              <a:t>Den, měsíc, rok</a:t>
            </a:r>
          </a:p>
          <a:p>
            <a:r>
              <a:rPr lang="cs-CZ" dirty="0"/>
              <a:t>Hodina, minuta, vteřina</a:t>
            </a:r>
          </a:p>
        </p:txBody>
      </p:sp>
    </p:spTree>
    <p:extLst>
      <p:ext uri="{BB962C8B-B14F-4D97-AF65-F5344CB8AC3E}">
        <p14:creationId xmlns:p14="http://schemas.microsoft.com/office/powerpoint/2010/main" val="1770646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381001-5AF3-EB4C-AE39-EEBB3EA562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A74336-1732-2D85-348F-A459FB34A4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5E8035-63B9-46D6-440E-E0520857F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Časové údaje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6BA4F8-00AD-63EE-8718-6EEAB42F1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Năm</a:t>
            </a:r>
            <a:r>
              <a:rPr lang="cs-CZ" dirty="0"/>
              <a:t> – 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, </a:t>
            </a:r>
            <a:r>
              <a:rPr lang="cs-CZ" dirty="0" err="1"/>
              <a:t>năm</a:t>
            </a:r>
            <a:r>
              <a:rPr lang="cs-CZ" dirty="0"/>
              <a:t> </a:t>
            </a:r>
            <a:r>
              <a:rPr lang="cs-CZ" dirty="0" err="1"/>
              <a:t>ngoái</a:t>
            </a:r>
            <a:r>
              <a:rPr lang="cs-CZ" dirty="0"/>
              <a:t>, </a:t>
            </a:r>
            <a:r>
              <a:rPr lang="cs-CZ" dirty="0" err="1"/>
              <a:t>sang</a:t>
            </a:r>
            <a:r>
              <a:rPr lang="cs-CZ" dirty="0"/>
              <a:t> </a:t>
            </a:r>
            <a:r>
              <a:rPr lang="cs-CZ" dirty="0" err="1"/>
              <a:t>năm</a:t>
            </a:r>
            <a:endParaRPr lang="cs-CZ" dirty="0"/>
          </a:p>
          <a:p>
            <a:r>
              <a:rPr lang="cs-CZ" dirty="0" err="1"/>
              <a:t>Tháng</a:t>
            </a:r>
            <a:r>
              <a:rPr lang="cs-CZ" dirty="0"/>
              <a:t> – </a:t>
            </a:r>
            <a:r>
              <a:rPr lang="cs-CZ" dirty="0" err="1"/>
              <a:t>tháng</a:t>
            </a:r>
            <a:r>
              <a:rPr lang="cs-CZ" dirty="0"/>
              <a:t> </a:t>
            </a:r>
            <a:r>
              <a:rPr lang="cs-CZ" dirty="0" err="1"/>
              <a:t>này</a:t>
            </a:r>
            <a:r>
              <a:rPr lang="cs-CZ" dirty="0"/>
              <a:t>, </a:t>
            </a:r>
            <a:r>
              <a:rPr lang="cs-CZ" dirty="0" err="1"/>
              <a:t>tháng</a:t>
            </a:r>
            <a:r>
              <a:rPr lang="cs-CZ" dirty="0"/>
              <a:t> </a:t>
            </a:r>
            <a:r>
              <a:rPr lang="cs-CZ" dirty="0" err="1"/>
              <a:t>trước</a:t>
            </a:r>
            <a:r>
              <a:rPr lang="cs-CZ" dirty="0"/>
              <a:t>, </a:t>
            </a:r>
            <a:r>
              <a:rPr lang="cs-CZ" dirty="0" err="1"/>
              <a:t>tháng</a:t>
            </a:r>
            <a:r>
              <a:rPr lang="cs-CZ" dirty="0"/>
              <a:t> </a:t>
            </a:r>
            <a:r>
              <a:rPr lang="cs-CZ" dirty="0" err="1"/>
              <a:t>sau</a:t>
            </a:r>
            <a:endParaRPr lang="cs-CZ" dirty="0"/>
          </a:p>
          <a:p>
            <a:r>
              <a:rPr lang="cs-CZ" dirty="0" err="1"/>
              <a:t>Tuần</a:t>
            </a:r>
            <a:r>
              <a:rPr lang="cs-CZ" dirty="0"/>
              <a:t> – </a:t>
            </a:r>
            <a:r>
              <a:rPr lang="cs-CZ" dirty="0" err="1"/>
              <a:t>tuần</a:t>
            </a:r>
            <a:r>
              <a:rPr lang="cs-CZ" dirty="0"/>
              <a:t> </a:t>
            </a:r>
            <a:r>
              <a:rPr lang="cs-CZ" dirty="0" err="1"/>
              <a:t>này</a:t>
            </a:r>
            <a:r>
              <a:rPr lang="cs-CZ" dirty="0"/>
              <a:t>, </a:t>
            </a:r>
            <a:r>
              <a:rPr lang="cs-CZ" dirty="0" err="1"/>
              <a:t>tuấn</a:t>
            </a:r>
            <a:r>
              <a:rPr lang="cs-CZ" dirty="0"/>
              <a:t> </a:t>
            </a:r>
            <a:r>
              <a:rPr lang="cs-CZ" dirty="0" err="1"/>
              <a:t>trước</a:t>
            </a:r>
            <a:r>
              <a:rPr lang="cs-CZ" dirty="0"/>
              <a:t>, </a:t>
            </a:r>
            <a:r>
              <a:rPr lang="cs-CZ" dirty="0" err="1"/>
              <a:t>tuần</a:t>
            </a:r>
            <a:r>
              <a:rPr lang="cs-CZ" dirty="0"/>
              <a:t> </a:t>
            </a:r>
            <a:r>
              <a:rPr lang="cs-CZ" dirty="0" err="1"/>
              <a:t>sau</a:t>
            </a:r>
            <a:endParaRPr lang="cs-CZ" dirty="0"/>
          </a:p>
          <a:p>
            <a:r>
              <a:rPr lang="cs-CZ" dirty="0" err="1"/>
              <a:t>Ngày</a:t>
            </a:r>
            <a:r>
              <a:rPr lang="cs-CZ" dirty="0"/>
              <a:t> – </a:t>
            </a:r>
            <a:r>
              <a:rPr lang="cs-CZ" dirty="0" err="1"/>
              <a:t>hôm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, </a:t>
            </a:r>
            <a:r>
              <a:rPr lang="cs-CZ" dirty="0" err="1"/>
              <a:t>hôm</a:t>
            </a:r>
            <a:r>
              <a:rPr lang="cs-CZ" dirty="0"/>
              <a:t> </a:t>
            </a:r>
            <a:r>
              <a:rPr lang="cs-CZ" dirty="0" err="1"/>
              <a:t>qua</a:t>
            </a:r>
            <a:r>
              <a:rPr lang="cs-CZ" dirty="0"/>
              <a:t>, </a:t>
            </a:r>
            <a:r>
              <a:rPr lang="cs-CZ" dirty="0" err="1"/>
              <a:t>ngày</a:t>
            </a:r>
            <a:r>
              <a:rPr lang="cs-CZ" dirty="0"/>
              <a:t> </a:t>
            </a:r>
            <a:r>
              <a:rPr lang="cs-CZ" dirty="0" err="1"/>
              <a:t>mai</a:t>
            </a:r>
            <a:endParaRPr lang="cs-CZ" dirty="0"/>
          </a:p>
          <a:p>
            <a:r>
              <a:rPr lang="cs-CZ" dirty="0" err="1"/>
              <a:t>Sáng</a:t>
            </a:r>
            <a:r>
              <a:rPr lang="cs-CZ" dirty="0"/>
              <a:t>, </a:t>
            </a:r>
            <a:r>
              <a:rPr lang="cs-CZ" dirty="0" err="1"/>
              <a:t>trưa</a:t>
            </a:r>
            <a:r>
              <a:rPr lang="cs-CZ" dirty="0"/>
              <a:t>, </a:t>
            </a:r>
            <a:r>
              <a:rPr lang="cs-CZ" dirty="0" err="1"/>
              <a:t>tối</a:t>
            </a:r>
            <a:r>
              <a:rPr lang="cs-CZ" dirty="0"/>
              <a:t>, </a:t>
            </a:r>
            <a:r>
              <a:rPr lang="cs-CZ" dirty="0" err="1"/>
              <a:t>đêm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405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D53B8B-CD36-CF4F-4C9D-0B131787C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AB142D-8EC7-E349-8BAA-EEE40BB6A0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9365A2-C3D6-341B-A21E-1B1D35A93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Časové údaje</a:t>
            </a:r>
          </a:p>
        </p:txBody>
      </p:sp>
      <p:pic>
        <p:nvPicPr>
          <p:cNvPr id="11" name="Zástupný obsah 10" descr="Obsah obrázku Měřicí přístroj, hodiny, kruh, měřidlo&#10;&#10;Popis byl vytvořen automaticky">
            <a:extLst>
              <a:ext uri="{FF2B5EF4-FFF2-40B4-BE49-F238E27FC236}">
                <a16:creationId xmlns:a16="http://schemas.microsoft.com/office/drawing/2014/main" id="{6B525FB0-0089-54A1-2AEF-DCBD1C0A4E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594" y="2657475"/>
            <a:ext cx="7518400" cy="2209800"/>
          </a:xfrm>
        </p:spPr>
      </p:pic>
    </p:spTree>
    <p:extLst>
      <p:ext uri="{BB962C8B-B14F-4D97-AF65-F5344CB8AC3E}">
        <p14:creationId xmlns:p14="http://schemas.microsoft.com/office/powerpoint/2010/main" val="3356376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49CFA4-B125-EA27-0BB2-F8B09F1351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C2BA92-96A3-0763-CA14-CC2F6930A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898796-189A-D859-4BAF-F6C3BC4F8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Stupňování příslovcí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1D90EF-88A3-597D-C043-17722518B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Rất</a:t>
            </a:r>
            <a:endParaRPr lang="cs-CZ" dirty="0"/>
          </a:p>
          <a:p>
            <a:pPr lvl="1"/>
            <a:r>
              <a:rPr lang="cs-CZ" dirty="0" err="1"/>
              <a:t>Chiếc</a:t>
            </a:r>
            <a:r>
              <a:rPr lang="cs-CZ" dirty="0"/>
              <a:t> </a:t>
            </a:r>
            <a:r>
              <a:rPr lang="cs-CZ" dirty="0" err="1"/>
              <a:t>áo</a:t>
            </a:r>
            <a:r>
              <a:rPr lang="cs-CZ" dirty="0"/>
              <a:t> </a:t>
            </a:r>
            <a:r>
              <a:rPr lang="cs-CZ" dirty="0" err="1"/>
              <a:t>này</a:t>
            </a:r>
            <a:r>
              <a:rPr lang="cs-CZ" dirty="0"/>
              <a:t> </a:t>
            </a:r>
            <a:r>
              <a:rPr lang="cs-CZ" dirty="0" err="1"/>
              <a:t>rất</a:t>
            </a:r>
            <a:r>
              <a:rPr lang="cs-CZ" dirty="0"/>
              <a:t> </a:t>
            </a:r>
            <a:r>
              <a:rPr lang="cs-CZ" dirty="0" err="1"/>
              <a:t>đẹp</a:t>
            </a:r>
            <a:r>
              <a:rPr lang="cs-CZ" dirty="0"/>
              <a:t>.</a:t>
            </a:r>
          </a:p>
          <a:p>
            <a:r>
              <a:rPr lang="cs-CZ" dirty="0" err="1"/>
              <a:t>Lắm</a:t>
            </a:r>
            <a:endParaRPr lang="cs-CZ" dirty="0"/>
          </a:p>
          <a:p>
            <a:pPr lvl="1"/>
            <a:r>
              <a:rPr lang="cs-CZ" dirty="0" err="1"/>
              <a:t>Chiếc</a:t>
            </a:r>
            <a:r>
              <a:rPr lang="cs-CZ" dirty="0"/>
              <a:t> </a:t>
            </a:r>
            <a:r>
              <a:rPr lang="cs-CZ" dirty="0" err="1"/>
              <a:t>áo</a:t>
            </a:r>
            <a:r>
              <a:rPr lang="cs-CZ" dirty="0"/>
              <a:t> </a:t>
            </a:r>
            <a:r>
              <a:rPr lang="cs-CZ" dirty="0" err="1"/>
              <a:t>này</a:t>
            </a:r>
            <a:r>
              <a:rPr lang="cs-CZ" dirty="0"/>
              <a:t> </a:t>
            </a:r>
            <a:r>
              <a:rPr lang="cs-CZ" dirty="0" err="1"/>
              <a:t>đẹp</a:t>
            </a:r>
            <a:r>
              <a:rPr lang="cs-CZ" dirty="0"/>
              <a:t> </a:t>
            </a:r>
            <a:r>
              <a:rPr lang="cs-CZ" dirty="0" err="1"/>
              <a:t>lắm</a:t>
            </a:r>
            <a:r>
              <a:rPr lang="cs-CZ" dirty="0"/>
              <a:t>.</a:t>
            </a:r>
          </a:p>
          <a:p>
            <a:r>
              <a:rPr lang="cs-CZ" dirty="0" err="1"/>
              <a:t>Quá</a:t>
            </a:r>
            <a:endParaRPr lang="cs-CZ" dirty="0"/>
          </a:p>
          <a:p>
            <a:pPr lvl="1"/>
            <a:r>
              <a:rPr lang="cs-CZ" dirty="0" err="1"/>
              <a:t>Chiếc</a:t>
            </a:r>
            <a:r>
              <a:rPr lang="cs-CZ" dirty="0"/>
              <a:t> </a:t>
            </a:r>
            <a:r>
              <a:rPr lang="cs-CZ" dirty="0" err="1"/>
              <a:t>áo</a:t>
            </a:r>
            <a:r>
              <a:rPr lang="cs-CZ" dirty="0"/>
              <a:t> </a:t>
            </a:r>
            <a:r>
              <a:rPr lang="cs-CZ" dirty="0" err="1"/>
              <a:t>này</a:t>
            </a:r>
            <a:r>
              <a:rPr lang="cs-CZ" dirty="0"/>
              <a:t> </a:t>
            </a:r>
            <a:r>
              <a:rPr lang="cs-CZ" dirty="0" err="1"/>
              <a:t>đẹp</a:t>
            </a:r>
            <a:r>
              <a:rPr lang="cs-CZ" dirty="0"/>
              <a:t> </a:t>
            </a:r>
            <a:r>
              <a:rPr lang="cs-CZ" dirty="0" err="1"/>
              <a:t>quá</a:t>
            </a:r>
            <a:r>
              <a:rPr lang="cs-CZ" dirty="0"/>
              <a:t>!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413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B3BD45-3234-39A7-8062-A09A13864F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84152C-6ACC-4BD2-AA48-6C6E15E812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B33597-5318-6CEF-27BF-AF449E50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D88DCB1-DED9-1FCE-D1AE-412AE1BB0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Množstevní označení - </a:t>
            </a:r>
            <a:r>
              <a:rPr lang="cs-CZ" dirty="0" err="1"/>
              <a:t>các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những</a:t>
            </a:r>
            <a:endParaRPr lang="cs-CZ" dirty="0"/>
          </a:p>
          <a:p>
            <a:r>
              <a:rPr lang="cs-CZ" dirty="0"/>
              <a:t>Příslovce hodně </a:t>
            </a:r>
            <a:r>
              <a:rPr lang="cs-CZ" dirty="0" err="1"/>
              <a:t>x</a:t>
            </a:r>
            <a:r>
              <a:rPr lang="cs-CZ" dirty="0"/>
              <a:t> málo – </a:t>
            </a:r>
            <a:r>
              <a:rPr lang="cs-CZ" dirty="0" err="1"/>
              <a:t>nhiều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ít</a:t>
            </a:r>
            <a:endParaRPr lang="cs-CZ" dirty="0"/>
          </a:p>
          <a:p>
            <a:r>
              <a:rPr lang="cs-CZ" dirty="0"/>
              <a:t>Tázací spojka nebo – </a:t>
            </a:r>
            <a:r>
              <a:rPr lang="cs-CZ" dirty="0" err="1"/>
              <a:t>hay</a:t>
            </a:r>
            <a:endParaRPr lang="cs-CZ" dirty="0"/>
          </a:p>
          <a:p>
            <a:r>
              <a:rPr lang="cs-CZ" dirty="0"/>
              <a:t>Otázka </a:t>
            </a:r>
            <a:r>
              <a:rPr lang="cs-CZ" dirty="0" err="1"/>
              <a:t>Đã</a:t>
            </a:r>
            <a:r>
              <a:rPr lang="cs-CZ" dirty="0"/>
              <a:t> … </a:t>
            </a:r>
            <a:r>
              <a:rPr lang="cs-CZ" dirty="0" err="1"/>
              <a:t>chưa</a:t>
            </a:r>
            <a:r>
              <a:rPr lang="cs-CZ" dirty="0"/>
              <a:t>? </a:t>
            </a:r>
          </a:p>
          <a:p>
            <a:r>
              <a:rPr lang="cs-CZ" dirty="0" err="1"/>
              <a:t>Rồi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chưa</a:t>
            </a:r>
            <a:endParaRPr lang="cs-CZ" dirty="0"/>
          </a:p>
          <a:p>
            <a:r>
              <a:rPr lang="cs-CZ" dirty="0"/>
              <a:t>Slovesa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/>
              <a:t>ở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278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BB125A-D94C-E062-8E98-95FB75EDD5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D2BCA0-D546-4393-3664-C427F695D4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FE4FEF-44F4-8DC8-F49F-DE3BBCE81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Osobní zájmena</a:t>
            </a:r>
          </a:p>
        </p:txBody>
      </p:sp>
      <p:pic>
        <p:nvPicPr>
          <p:cNvPr id="1028" name="Picture 4" descr="Obsah obrázku diagram, text, řada/pruh, Plán&#10;&#10;Popis byl vytvořen automaticky">
            <a:extLst>
              <a:ext uri="{FF2B5EF4-FFF2-40B4-BE49-F238E27FC236}">
                <a16:creationId xmlns:a16="http://schemas.microsoft.com/office/drawing/2014/main" id="{1EAFB573-34EB-4691-9A1F-282D7158FD79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000" y="1787905"/>
            <a:ext cx="5219998" cy="396719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Content Placeholder 5">
            <a:extLst>
              <a:ext uri="{FF2B5EF4-FFF2-40B4-BE49-F238E27FC236}">
                <a16:creationId xmlns:a16="http://schemas.microsoft.com/office/drawing/2014/main" id="{560A1EB1-5F19-34D1-F823-DFE8F8D08B51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r>
              <a:rPr lang="en-US" dirty="0" err="1"/>
              <a:t>Tôi</a:t>
            </a:r>
            <a:endParaRPr lang="en-US" dirty="0"/>
          </a:p>
          <a:p>
            <a:r>
              <a:rPr lang="en-US" dirty="0" err="1"/>
              <a:t>Mình</a:t>
            </a:r>
            <a:r>
              <a:rPr lang="en-US" dirty="0"/>
              <a:t> - </a:t>
            </a:r>
            <a:r>
              <a:rPr lang="en-US" dirty="0" err="1"/>
              <a:t>familiérní</a:t>
            </a:r>
            <a:endParaRPr lang="en-US" dirty="0"/>
          </a:p>
          <a:p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– bez </a:t>
            </a:r>
            <a:r>
              <a:rPr lang="en-US" dirty="0" err="1"/>
              <a:t>adresáta</a:t>
            </a:r>
            <a:endParaRPr lang="en-US" dirty="0"/>
          </a:p>
          <a:p>
            <a:r>
              <a:rPr lang="en-US" dirty="0" err="1"/>
              <a:t>Chúng</a:t>
            </a:r>
            <a:r>
              <a:rPr lang="en-US" dirty="0"/>
              <a:t> ta – </a:t>
            </a:r>
            <a:r>
              <a:rPr lang="en-US" dirty="0" err="1"/>
              <a:t>vč</a:t>
            </a:r>
            <a:r>
              <a:rPr lang="en-US" dirty="0"/>
              <a:t>. </a:t>
            </a:r>
            <a:r>
              <a:rPr lang="en-US" dirty="0" err="1"/>
              <a:t>adresáta</a:t>
            </a:r>
            <a:endParaRPr lang="en-US" dirty="0"/>
          </a:p>
          <a:p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mình</a:t>
            </a:r>
            <a:endParaRPr lang="en-US" dirty="0"/>
          </a:p>
          <a:p>
            <a:r>
              <a:rPr lang="en-US" dirty="0" err="1"/>
              <a:t>Nó</a:t>
            </a:r>
            <a:endParaRPr lang="en-US" dirty="0"/>
          </a:p>
          <a:p>
            <a:r>
              <a:rPr lang="en-US" dirty="0" err="1"/>
              <a:t>Họ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72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BE3D33-0DC9-E226-401C-537FBE7ED3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C69F3B-629C-323C-A86E-14BBA56B4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E0E71F-FCFE-6741-CD4A-7FD70FC3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Krátké </a:t>
            </a:r>
            <a:r>
              <a:rPr lang="cs-CZ" dirty="0" err="1"/>
              <a:t>x</a:t>
            </a:r>
            <a:r>
              <a:rPr lang="cs-CZ" dirty="0"/>
              <a:t> dlouhé koncovky/finály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43EE74-7336-1675-15BD-808555997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09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A5F4C1-2277-B393-AF52-0A6F0B36FF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8D39AE-C91B-E7D1-B837-D4F968B46C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F56979-313A-9184-E0F3-B8156EDE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tvorba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0659C5-28C1-776F-EE95-186AAE426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tvorba otázek</a:t>
            </a:r>
          </a:p>
          <a:p>
            <a:pPr lvl="1"/>
            <a:r>
              <a:rPr lang="cs-CZ" dirty="0"/>
              <a:t>2 typy</a:t>
            </a:r>
          </a:p>
          <a:p>
            <a:r>
              <a:rPr lang="cs-CZ" dirty="0"/>
              <a:t>Tázací dovětek</a:t>
            </a:r>
          </a:p>
          <a:p>
            <a:pPr lvl="1"/>
            <a:r>
              <a:rPr lang="cs-CZ" dirty="0"/>
              <a:t>2 typy</a:t>
            </a:r>
          </a:p>
          <a:p>
            <a:r>
              <a:rPr lang="cs-CZ" dirty="0"/>
              <a:t>Otázky za použití tázacích příslovcí</a:t>
            </a:r>
          </a:p>
          <a:p>
            <a:pPr lvl="1"/>
            <a:r>
              <a:rPr lang="cs-CZ" dirty="0" err="1"/>
              <a:t>Ai</a:t>
            </a:r>
            <a:endParaRPr lang="cs-CZ" dirty="0"/>
          </a:p>
          <a:p>
            <a:pPr lvl="1"/>
            <a:r>
              <a:rPr lang="cs-CZ" dirty="0"/>
              <a:t>Bao </a:t>
            </a:r>
            <a:r>
              <a:rPr lang="cs-CZ" dirty="0" err="1"/>
              <a:t>nhiêu</a:t>
            </a:r>
            <a:endParaRPr lang="cs-CZ" dirty="0"/>
          </a:p>
          <a:p>
            <a:pPr lvl="1"/>
            <a:r>
              <a:rPr lang="cs-CZ" dirty="0"/>
              <a:t>Bao </a:t>
            </a:r>
            <a:r>
              <a:rPr lang="cs-CZ" dirty="0" err="1"/>
              <a:t>giờ</a:t>
            </a:r>
            <a:endParaRPr lang="cs-CZ" dirty="0"/>
          </a:p>
          <a:p>
            <a:pPr lvl="1"/>
            <a:r>
              <a:rPr lang="cs-CZ" dirty="0" err="1"/>
              <a:t>Gì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nà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49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64CD63-9CCB-594A-3543-B633783A58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10121F-3C64-A52F-CBAE-2E0843391E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7EDFC98-278D-D49E-13D0-BE5C282AF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tvorba otázek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6009109-B372-5B4A-C239-7550595F8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1. typ otázky</a:t>
            </a:r>
          </a:p>
          <a:p>
            <a:r>
              <a:rPr lang="cs-CZ" dirty="0"/>
              <a:t>Konstrukce:</a:t>
            </a:r>
          </a:p>
          <a:p>
            <a:pPr lvl="2"/>
            <a:r>
              <a:rPr lang="cs-CZ" dirty="0"/>
              <a:t>	podmět + pomocné sloveso „</a:t>
            </a:r>
            <a:r>
              <a:rPr lang="cs-CZ" dirty="0" err="1"/>
              <a:t>có</a:t>
            </a:r>
            <a:r>
              <a:rPr lang="cs-CZ" dirty="0"/>
              <a:t>“ + predikát + „</a:t>
            </a:r>
            <a:r>
              <a:rPr lang="cs-CZ" dirty="0" err="1"/>
              <a:t>không</a:t>
            </a:r>
            <a:r>
              <a:rPr lang="cs-CZ" dirty="0"/>
              <a:t>“?</a:t>
            </a:r>
          </a:p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S predikátem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dirty="0"/>
              <a:t>2. typ otázky</a:t>
            </a:r>
          </a:p>
          <a:p>
            <a:r>
              <a:rPr lang="cs-CZ" dirty="0"/>
              <a:t>Konstrukce:</a:t>
            </a:r>
          </a:p>
          <a:p>
            <a:pPr lvl="2"/>
            <a:r>
              <a:rPr lang="cs-CZ" dirty="0"/>
              <a:t>	podmět + pomocné „</a:t>
            </a:r>
            <a:r>
              <a:rPr lang="cs-CZ" dirty="0" err="1"/>
              <a:t>có</a:t>
            </a:r>
            <a:r>
              <a:rPr lang="cs-CZ" dirty="0"/>
              <a:t> </a:t>
            </a:r>
            <a:r>
              <a:rPr lang="cs-CZ" dirty="0" err="1"/>
              <a:t>phải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“ + identifikační predikát + „</a:t>
            </a:r>
            <a:r>
              <a:rPr lang="cs-CZ" dirty="0" err="1"/>
              <a:t>không</a:t>
            </a:r>
            <a:r>
              <a:rPr lang="cs-CZ" dirty="0"/>
              <a:t>“?</a:t>
            </a:r>
          </a:p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Identifikace</a:t>
            </a:r>
          </a:p>
          <a:p>
            <a:pPr lvl="1"/>
            <a:r>
              <a:rPr lang="cs-CZ" dirty="0" err="1"/>
              <a:t>là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96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CD425D-B90D-E509-553B-224323ED24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9A2082-FA7E-F470-685D-F9FC323AFB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D1787D-6011-1E58-E479-9D3D35524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tvorba otázek – příklad + odpověď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9ABBAC-EB82-865E-4047-99349606F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typ</a:t>
            </a:r>
          </a:p>
          <a:p>
            <a:r>
              <a:rPr lang="cs-CZ" dirty="0" err="1"/>
              <a:t>Chị</a:t>
            </a:r>
            <a:r>
              <a:rPr lang="cs-CZ" dirty="0"/>
              <a:t> </a:t>
            </a:r>
            <a:r>
              <a:rPr lang="cs-CZ" dirty="0" err="1"/>
              <a:t>có</a:t>
            </a:r>
            <a:r>
              <a:rPr lang="cs-CZ" dirty="0"/>
              <a:t> </a:t>
            </a:r>
            <a:r>
              <a:rPr lang="cs-CZ" dirty="0" err="1"/>
              <a:t>hiểu</a:t>
            </a:r>
            <a:r>
              <a:rPr lang="cs-CZ" dirty="0"/>
              <a:t> </a:t>
            </a:r>
            <a:r>
              <a:rPr lang="cs-CZ" dirty="0" err="1"/>
              <a:t>không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Vâng</a:t>
            </a:r>
            <a:r>
              <a:rPr lang="cs-CZ" dirty="0"/>
              <a:t>,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hiểu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Không</a:t>
            </a:r>
            <a:r>
              <a:rPr lang="cs-CZ" dirty="0"/>
              <a:t>,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không</a:t>
            </a:r>
            <a:r>
              <a:rPr lang="cs-CZ" dirty="0"/>
              <a:t> </a:t>
            </a:r>
            <a:r>
              <a:rPr lang="cs-CZ" dirty="0" err="1"/>
              <a:t>hiểu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2. typ</a:t>
            </a:r>
          </a:p>
          <a:p>
            <a:r>
              <a:rPr lang="cs-CZ" dirty="0"/>
              <a:t>Anh </a:t>
            </a:r>
            <a:r>
              <a:rPr lang="cs-CZ" dirty="0" err="1"/>
              <a:t>có</a:t>
            </a:r>
            <a:r>
              <a:rPr lang="cs-CZ" dirty="0"/>
              <a:t> </a:t>
            </a:r>
            <a:r>
              <a:rPr lang="cs-CZ" dirty="0" err="1"/>
              <a:t>phải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kỹ</a:t>
            </a:r>
            <a:r>
              <a:rPr lang="cs-CZ" dirty="0"/>
              <a:t> </a:t>
            </a:r>
            <a:r>
              <a:rPr lang="cs-CZ" dirty="0" err="1"/>
              <a:t>sư</a:t>
            </a:r>
            <a:r>
              <a:rPr lang="cs-CZ" dirty="0"/>
              <a:t> </a:t>
            </a:r>
            <a:r>
              <a:rPr lang="cs-CZ" dirty="0" err="1"/>
              <a:t>Hải</a:t>
            </a:r>
            <a:r>
              <a:rPr lang="cs-CZ" dirty="0"/>
              <a:t> </a:t>
            </a:r>
            <a:r>
              <a:rPr lang="cs-CZ" dirty="0" err="1"/>
              <a:t>không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Vâng</a:t>
            </a:r>
            <a:r>
              <a:rPr lang="cs-CZ" dirty="0"/>
              <a:t>,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kỹ</a:t>
            </a:r>
            <a:r>
              <a:rPr lang="cs-CZ" dirty="0"/>
              <a:t> </a:t>
            </a:r>
            <a:r>
              <a:rPr lang="cs-CZ" dirty="0" err="1"/>
              <a:t>sư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Không</a:t>
            </a:r>
            <a:r>
              <a:rPr lang="cs-CZ" dirty="0"/>
              <a:t>,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không</a:t>
            </a:r>
            <a:r>
              <a:rPr lang="cs-CZ" dirty="0"/>
              <a:t> </a:t>
            </a:r>
            <a:r>
              <a:rPr lang="cs-CZ" dirty="0" err="1"/>
              <a:t>phải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kỹ</a:t>
            </a:r>
            <a:r>
              <a:rPr lang="cs-CZ" dirty="0"/>
              <a:t> </a:t>
            </a:r>
            <a:r>
              <a:rPr lang="cs-CZ" dirty="0" err="1"/>
              <a:t>sư</a:t>
            </a:r>
            <a:r>
              <a:rPr lang="cs-CZ" dirty="0"/>
              <a:t>,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bác </a:t>
            </a:r>
            <a:r>
              <a:rPr lang="cs-CZ" dirty="0" err="1"/>
              <a:t>sĩ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733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844004-8963-121C-AB23-0091DB543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2E9220-F7FB-B7F8-E833-4309F82A4C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FCAEDC-DBB0-27A3-03C1-044BA751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Tázací dovětky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EA4E2A-2BAA-73A4-AB03-BEEEB60CD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typ</a:t>
            </a:r>
          </a:p>
          <a:p>
            <a:pPr marL="72000" indent="0">
              <a:buNone/>
            </a:pPr>
            <a:r>
              <a:rPr lang="cs-CZ" dirty="0"/>
              <a:t>			„…, </a:t>
            </a:r>
            <a:r>
              <a:rPr lang="cs-CZ" dirty="0" err="1"/>
              <a:t>phải</a:t>
            </a:r>
            <a:r>
              <a:rPr lang="cs-CZ" dirty="0"/>
              <a:t> </a:t>
            </a:r>
            <a:r>
              <a:rPr lang="cs-CZ" dirty="0" err="1"/>
              <a:t>không</a:t>
            </a:r>
            <a:r>
              <a:rPr lang="cs-CZ" dirty="0"/>
              <a:t>?“</a:t>
            </a:r>
          </a:p>
          <a:p>
            <a:r>
              <a:rPr lang="cs-CZ" dirty="0"/>
              <a:t>Očekává se potvrzení</a:t>
            </a:r>
          </a:p>
          <a:p>
            <a:r>
              <a:rPr lang="cs-CZ" dirty="0"/>
              <a:t>Odpověď?</a:t>
            </a:r>
          </a:p>
          <a:p>
            <a:endParaRPr lang="cs-CZ" dirty="0"/>
          </a:p>
          <a:p>
            <a:r>
              <a:rPr lang="cs-CZ" dirty="0"/>
              <a:t>2. typ</a:t>
            </a:r>
          </a:p>
          <a:p>
            <a:pPr marL="72000" indent="0">
              <a:buNone/>
            </a:pPr>
            <a:r>
              <a:rPr lang="cs-CZ" dirty="0"/>
              <a:t>			„… </a:t>
            </a:r>
            <a:r>
              <a:rPr lang="cs-CZ" dirty="0" err="1"/>
              <a:t>à</a:t>
            </a:r>
            <a:r>
              <a:rPr lang="cs-CZ" dirty="0"/>
              <a:t>?“</a:t>
            </a:r>
          </a:p>
          <a:p>
            <a:r>
              <a:rPr lang="cs-CZ" dirty="0"/>
              <a:t>Vyšší míra přesvědčení o potvrzení</a:t>
            </a:r>
          </a:p>
          <a:p>
            <a:r>
              <a:rPr lang="cs-CZ" dirty="0"/>
              <a:t>Odpověď?</a:t>
            </a:r>
          </a:p>
        </p:txBody>
      </p:sp>
    </p:spTree>
    <p:extLst>
      <p:ext uri="{BB962C8B-B14F-4D97-AF65-F5344CB8AC3E}">
        <p14:creationId xmlns:p14="http://schemas.microsoft.com/office/powerpoint/2010/main" val="4293577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DB4B76-D2F3-33F7-3832-28BE5A3E2B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16EFCD-BC48-D8B1-6E71-F2B6D4188E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074D46-2E7B-CC34-CD62-D502818CA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Tázací dovětky – příklad + odpověď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6F78B48-3C9A-C076-8F89-020530B1B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typ</a:t>
            </a:r>
          </a:p>
          <a:p>
            <a:r>
              <a:rPr lang="cs-CZ" dirty="0"/>
              <a:t>Anh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người</a:t>
            </a:r>
            <a:r>
              <a:rPr lang="cs-CZ" dirty="0"/>
              <a:t> </a:t>
            </a:r>
            <a:r>
              <a:rPr lang="cs-CZ" dirty="0" err="1"/>
              <a:t>Séc</a:t>
            </a:r>
            <a:r>
              <a:rPr lang="cs-CZ" dirty="0"/>
              <a:t>, </a:t>
            </a:r>
            <a:r>
              <a:rPr lang="cs-CZ" dirty="0" err="1"/>
              <a:t>phải</a:t>
            </a:r>
            <a:r>
              <a:rPr lang="cs-CZ" dirty="0"/>
              <a:t> </a:t>
            </a:r>
            <a:r>
              <a:rPr lang="cs-CZ" dirty="0" err="1"/>
              <a:t>không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Vâng</a:t>
            </a:r>
            <a:r>
              <a:rPr lang="cs-CZ" dirty="0"/>
              <a:t>,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người</a:t>
            </a:r>
            <a:r>
              <a:rPr lang="cs-CZ" dirty="0"/>
              <a:t> </a:t>
            </a:r>
            <a:r>
              <a:rPr lang="cs-CZ" dirty="0" err="1"/>
              <a:t>Séc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Không</a:t>
            </a:r>
            <a:r>
              <a:rPr lang="cs-CZ" dirty="0"/>
              <a:t> (</a:t>
            </a:r>
            <a:r>
              <a:rPr lang="cs-CZ" dirty="0" err="1"/>
              <a:t>phải</a:t>
            </a:r>
            <a:r>
              <a:rPr lang="cs-CZ" dirty="0"/>
              <a:t>),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người</a:t>
            </a:r>
            <a:r>
              <a:rPr lang="cs-CZ" dirty="0"/>
              <a:t> </a:t>
            </a:r>
            <a:r>
              <a:rPr lang="cs-CZ" dirty="0" err="1"/>
              <a:t>Việt</a:t>
            </a:r>
            <a:r>
              <a:rPr lang="cs-CZ" dirty="0"/>
              <a:t>./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không</a:t>
            </a:r>
            <a:r>
              <a:rPr lang="cs-CZ" dirty="0"/>
              <a:t> </a:t>
            </a:r>
            <a:r>
              <a:rPr lang="cs-CZ" dirty="0" err="1"/>
              <a:t>phải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người</a:t>
            </a:r>
            <a:r>
              <a:rPr lang="cs-CZ" dirty="0"/>
              <a:t> </a:t>
            </a:r>
            <a:r>
              <a:rPr lang="cs-CZ" dirty="0" err="1"/>
              <a:t>Séc</a:t>
            </a:r>
            <a:r>
              <a:rPr lang="cs-CZ" dirty="0"/>
              <a:t>.</a:t>
            </a:r>
          </a:p>
          <a:p>
            <a:pPr lvl="1"/>
            <a:endParaRPr lang="cs-CZ" dirty="0"/>
          </a:p>
          <a:p>
            <a:r>
              <a:rPr lang="cs-CZ" dirty="0"/>
              <a:t>2. Anh </a:t>
            </a:r>
            <a:r>
              <a:rPr lang="cs-CZ" dirty="0" err="1"/>
              <a:t>học</a:t>
            </a:r>
            <a:r>
              <a:rPr lang="cs-CZ" dirty="0"/>
              <a:t> </a:t>
            </a:r>
            <a:r>
              <a:rPr lang="cs-CZ" dirty="0" err="1"/>
              <a:t>tiếng</a:t>
            </a:r>
            <a:r>
              <a:rPr lang="cs-CZ" dirty="0"/>
              <a:t> </a:t>
            </a:r>
            <a:r>
              <a:rPr lang="cs-CZ" dirty="0" err="1"/>
              <a:t>Việt</a:t>
            </a:r>
            <a:r>
              <a:rPr lang="cs-CZ" dirty="0"/>
              <a:t> </a:t>
            </a:r>
            <a:r>
              <a:rPr lang="cs-CZ" dirty="0" err="1"/>
              <a:t>à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Vâng</a:t>
            </a:r>
            <a:r>
              <a:rPr lang="cs-CZ" dirty="0"/>
              <a:t>,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học</a:t>
            </a:r>
            <a:r>
              <a:rPr lang="cs-CZ" dirty="0"/>
              <a:t> </a:t>
            </a:r>
            <a:r>
              <a:rPr lang="cs-CZ" dirty="0" err="1"/>
              <a:t>tiếng</a:t>
            </a:r>
            <a:r>
              <a:rPr lang="cs-CZ" dirty="0"/>
              <a:t> </a:t>
            </a:r>
            <a:r>
              <a:rPr lang="cs-CZ" dirty="0" err="1"/>
              <a:t>Việt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Không</a:t>
            </a:r>
            <a:r>
              <a:rPr lang="cs-CZ" dirty="0"/>
              <a:t>,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không</a:t>
            </a:r>
            <a:r>
              <a:rPr lang="cs-CZ" dirty="0"/>
              <a:t> </a:t>
            </a:r>
            <a:r>
              <a:rPr lang="cs-CZ" dirty="0" err="1"/>
              <a:t>học</a:t>
            </a:r>
            <a:r>
              <a:rPr lang="cs-CZ" dirty="0"/>
              <a:t> </a:t>
            </a:r>
            <a:r>
              <a:rPr lang="cs-CZ" dirty="0" err="1"/>
              <a:t>tiếng</a:t>
            </a:r>
            <a:r>
              <a:rPr lang="cs-CZ" dirty="0"/>
              <a:t> </a:t>
            </a:r>
            <a:r>
              <a:rPr lang="cs-CZ" dirty="0" err="1"/>
              <a:t>Việt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3911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A3C004-D452-78BA-10DD-089A7ACA06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7681F8-7910-ECC6-D03E-5763F1FFC4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F22541-4292-0C11-751C-272B34D5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tázacích příslovcí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7C2A35-E66C-F34C-E8C5-A0E4AF1A9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dirty="0" err="1"/>
              <a:t>Gỉ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nào</a:t>
            </a:r>
            <a:endParaRPr lang="cs-CZ" dirty="0"/>
          </a:p>
          <a:p>
            <a:pPr lvl="1"/>
            <a:r>
              <a:rPr lang="cs-CZ" dirty="0" err="1"/>
              <a:t>Đây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quyển</a:t>
            </a:r>
            <a:r>
              <a:rPr lang="cs-CZ" dirty="0"/>
              <a:t> </a:t>
            </a:r>
            <a:r>
              <a:rPr lang="cs-CZ" dirty="0" err="1"/>
              <a:t>gì</a:t>
            </a:r>
            <a:r>
              <a:rPr lang="cs-CZ" dirty="0"/>
              <a:t>? </a:t>
            </a:r>
            <a:r>
              <a:rPr lang="cs-CZ" dirty="0" err="1"/>
              <a:t>Đây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(</a:t>
            </a:r>
            <a:r>
              <a:rPr lang="cs-CZ" dirty="0" err="1"/>
              <a:t>quyển</a:t>
            </a:r>
            <a:r>
              <a:rPr lang="cs-CZ" dirty="0"/>
              <a:t>) </a:t>
            </a:r>
            <a:r>
              <a:rPr lang="cs-CZ" dirty="0" err="1"/>
              <a:t>từ</a:t>
            </a:r>
            <a:r>
              <a:rPr lang="cs-CZ" dirty="0"/>
              <a:t> </a:t>
            </a:r>
            <a:r>
              <a:rPr lang="cs-CZ" dirty="0" err="1"/>
              <a:t>điển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Anh </a:t>
            </a:r>
            <a:r>
              <a:rPr lang="cs-CZ" dirty="0" err="1"/>
              <a:t>mua</a:t>
            </a:r>
            <a:r>
              <a:rPr lang="cs-CZ" dirty="0"/>
              <a:t> </a:t>
            </a:r>
            <a:r>
              <a:rPr lang="cs-CZ" dirty="0" err="1"/>
              <a:t>quyển</a:t>
            </a:r>
            <a:r>
              <a:rPr lang="cs-CZ" dirty="0"/>
              <a:t> </a:t>
            </a:r>
            <a:r>
              <a:rPr lang="cs-CZ" dirty="0" err="1"/>
              <a:t>tử</a:t>
            </a:r>
            <a:r>
              <a:rPr lang="cs-CZ" dirty="0"/>
              <a:t> </a:t>
            </a:r>
            <a:r>
              <a:rPr lang="cs-CZ" dirty="0" err="1"/>
              <a:t>điển</a:t>
            </a:r>
            <a:r>
              <a:rPr lang="cs-CZ" dirty="0"/>
              <a:t> </a:t>
            </a:r>
            <a:r>
              <a:rPr lang="cs-CZ" dirty="0" err="1"/>
              <a:t>nào</a:t>
            </a:r>
            <a:r>
              <a:rPr lang="cs-CZ" dirty="0"/>
              <a:t>? </a:t>
            </a:r>
            <a:r>
              <a:rPr lang="cs-CZ" dirty="0" err="1"/>
              <a:t>Tôi</a:t>
            </a:r>
            <a:r>
              <a:rPr lang="cs-CZ" dirty="0"/>
              <a:t> </a:t>
            </a:r>
            <a:r>
              <a:rPr lang="cs-CZ" dirty="0" err="1"/>
              <a:t>mua</a:t>
            </a:r>
            <a:r>
              <a:rPr lang="cs-CZ" dirty="0"/>
              <a:t> </a:t>
            </a:r>
            <a:r>
              <a:rPr lang="cs-CZ" dirty="0" err="1"/>
              <a:t>quyển</a:t>
            </a:r>
            <a:r>
              <a:rPr lang="cs-CZ" dirty="0"/>
              <a:t> (</a:t>
            </a:r>
            <a:r>
              <a:rPr lang="cs-CZ" dirty="0" err="1"/>
              <a:t>từ</a:t>
            </a:r>
            <a:r>
              <a:rPr lang="cs-CZ" dirty="0"/>
              <a:t> </a:t>
            </a:r>
            <a:r>
              <a:rPr lang="cs-CZ" dirty="0" err="1"/>
              <a:t>điển</a:t>
            </a:r>
            <a:r>
              <a:rPr lang="cs-CZ" dirty="0"/>
              <a:t>) </a:t>
            </a:r>
            <a:r>
              <a:rPr lang="cs-CZ" dirty="0" err="1"/>
              <a:t>kia</a:t>
            </a:r>
            <a:r>
              <a:rPr lang="cs-CZ" dirty="0"/>
              <a:t>.</a:t>
            </a:r>
          </a:p>
          <a:p>
            <a:pPr lvl="1"/>
            <a:endParaRPr lang="cs-CZ" dirty="0"/>
          </a:p>
          <a:p>
            <a:r>
              <a:rPr lang="cs-CZ" dirty="0" err="1"/>
              <a:t>Ai</a:t>
            </a:r>
            <a:endParaRPr lang="cs-CZ" dirty="0"/>
          </a:p>
          <a:p>
            <a:pPr lvl="1"/>
            <a:r>
              <a:rPr lang="cs-CZ" dirty="0" err="1"/>
              <a:t>Hải</a:t>
            </a:r>
            <a:r>
              <a:rPr lang="cs-CZ" dirty="0"/>
              <a:t> </a:t>
            </a:r>
            <a:r>
              <a:rPr lang="cs-CZ" dirty="0" err="1"/>
              <a:t>là</a:t>
            </a:r>
            <a:r>
              <a:rPr lang="cs-CZ" dirty="0"/>
              <a:t> </a:t>
            </a:r>
            <a:r>
              <a:rPr lang="cs-CZ" dirty="0" err="1"/>
              <a:t>ai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Ai</a:t>
            </a:r>
            <a:r>
              <a:rPr lang="cs-CZ" dirty="0"/>
              <a:t> </a:t>
            </a:r>
            <a:r>
              <a:rPr lang="cs-CZ" dirty="0" err="1"/>
              <a:t>hỏi</a:t>
            </a:r>
            <a:r>
              <a:rPr lang="cs-CZ" dirty="0"/>
              <a:t> </a:t>
            </a:r>
            <a:r>
              <a:rPr lang="cs-CZ" dirty="0" err="1"/>
              <a:t>Hả</a:t>
            </a:r>
            <a:r>
              <a:rPr lang="cs-CZ" dirty="0"/>
              <a:t>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65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ED1A75-FB5D-2FB8-49C0-41EBFB8E54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6C4435-0074-2B54-EBAC-6361643B6F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3946901-EF1F-E8A4-BDD3-1E53A6ED1DF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Ukazovací příslovce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8FDB6-BAAB-19E4-20CB-BF7ED548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Ukazovací příslovce + ukazovací zájmena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043F0955-843D-35F9-DE5A-C67729A8D21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Ukazovací zájmena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C57ECA60-0ECF-9032-3474-A4BD76BBFCE7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 err="1"/>
              <a:t>Đây</a:t>
            </a:r>
            <a:endParaRPr lang="cs-CZ" dirty="0"/>
          </a:p>
          <a:p>
            <a:r>
              <a:rPr lang="cs-CZ" dirty="0"/>
              <a:t>Kia</a:t>
            </a:r>
          </a:p>
          <a:p>
            <a:r>
              <a:rPr lang="cs-CZ" dirty="0" err="1"/>
              <a:t>Đấy</a:t>
            </a:r>
            <a:endParaRPr lang="cs-CZ" dirty="0"/>
          </a:p>
          <a:p>
            <a:r>
              <a:rPr lang="cs-CZ" dirty="0" err="1"/>
              <a:t>Đó</a:t>
            </a:r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6EA110DD-6880-495D-79EE-EF00ECA4A64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 err="1"/>
              <a:t>Này</a:t>
            </a:r>
            <a:endParaRPr lang="cs-CZ" dirty="0"/>
          </a:p>
          <a:p>
            <a:r>
              <a:rPr lang="cs-CZ" dirty="0"/>
              <a:t>Kia</a:t>
            </a:r>
          </a:p>
          <a:p>
            <a:r>
              <a:rPr lang="cs-CZ" dirty="0" err="1"/>
              <a:t>Ấy</a:t>
            </a:r>
            <a:endParaRPr lang="cs-CZ" dirty="0"/>
          </a:p>
          <a:p>
            <a:r>
              <a:rPr lang="cs-CZ" dirty="0" err="1"/>
              <a:t>Đó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16465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3" ma:contentTypeDescription="Vytvoří nový dokument" ma:contentTypeScope="" ma:versionID="59df924ff85e56a9d620f22666450dc4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ebc375423d16e97435ac953b71c835e3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B8B772-2520-46CD-9B2E-9845DC61C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138</TotalTime>
  <Words>552</Words>
  <Application>Microsoft Macintosh PowerPoint</Application>
  <PresentationFormat>Širokoúhlá obrazovka</PresentationFormat>
  <Paragraphs>170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1. Hodina – opakování předchozí látky</vt:lpstr>
      <vt:lpstr>Krátké x dlouhé koncovky/finály</vt:lpstr>
      <vt:lpstr>Otázky – tvorba</vt:lpstr>
      <vt:lpstr>Základní tvorba otázek</vt:lpstr>
      <vt:lpstr>Základní tvorba otázek – příklad + odpověď</vt:lpstr>
      <vt:lpstr>Tázací dovětky</vt:lpstr>
      <vt:lpstr>Tázací dovětky – příklad + odpověď</vt:lpstr>
      <vt:lpstr>Použití tázacích příslovcí</vt:lpstr>
      <vt:lpstr>Ukazovací příslovce + ukazovací zájmena</vt:lpstr>
      <vt:lpstr>Klasifikátory</vt:lpstr>
      <vt:lpstr>Číslovky</vt:lpstr>
      <vt:lpstr>Časové údaje</vt:lpstr>
      <vt:lpstr>Časové údaje</vt:lpstr>
      <vt:lpstr>Časové údaje</vt:lpstr>
      <vt:lpstr>Stupňování příslovcí</vt:lpstr>
      <vt:lpstr>Prezentace aplikace PowerPoint</vt:lpstr>
      <vt:lpstr>Osobní zájmena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Hodina – opakování předchozí látky</dc:title>
  <dc:creator>Lan Huong Pham Ngoc</dc:creator>
  <cp:lastModifiedBy>Lan Huong Pham Ngoc</cp:lastModifiedBy>
  <cp:revision>3</cp:revision>
  <cp:lastPrinted>1601-01-01T00:00:00Z</cp:lastPrinted>
  <dcterms:created xsi:type="dcterms:W3CDTF">2024-02-21T12:06:06Z</dcterms:created>
  <dcterms:modified xsi:type="dcterms:W3CDTF">2024-02-21T14:24:15Z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