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4" r:id="rId6"/>
    <p:sldId id="276" r:id="rId7"/>
    <p:sldId id="265" r:id="rId8"/>
    <p:sldId id="266" r:id="rId9"/>
    <p:sldId id="272" r:id="rId10"/>
    <p:sldId id="273" r:id="rId11"/>
    <p:sldId id="268" r:id="rId12"/>
    <p:sldId id="274" r:id="rId13"/>
    <p:sldId id="269" r:id="rId14"/>
    <p:sldId id="275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148852-C1F2-10D0-44C5-E6BB9F56E590}" v="27" dt="2024-04-03T14:17:54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 Huong Pham Ngoc" userId="S::418501@muni.cz::66e8f152-546d-4672-8976-94bc7c237602" providerId="AD" clId="Web-{1B4ED1DD-C748-D62D-3688-04E7CCC44BCE}"/>
    <pc:docChg chg="modSld sldOrd">
      <pc:chgData name="Lan Huong Pham Ngoc" userId="S::418501@muni.cz::66e8f152-546d-4672-8976-94bc7c237602" providerId="AD" clId="Web-{1B4ED1DD-C748-D62D-3688-04E7CCC44BCE}" dt="2024-03-06T15:25:53.374" v="9" actId="20577"/>
      <pc:docMkLst>
        <pc:docMk/>
      </pc:docMkLst>
      <pc:sldChg chg="modSp">
        <pc:chgData name="Lan Huong Pham Ngoc" userId="S::418501@muni.cz::66e8f152-546d-4672-8976-94bc7c237602" providerId="AD" clId="Web-{1B4ED1DD-C748-D62D-3688-04E7CCC44BCE}" dt="2024-03-06T15:25:53.374" v="9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1B4ED1DD-C748-D62D-3688-04E7CCC44BCE}" dt="2024-03-06T15:25:53.374" v="9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ord">
        <pc:chgData name="Lan Huong Pham Ngoc" userId="S::418501@muni.cz::66e8f152-546d-4672-8976-94bc7c237602" providerId="AD" clId="Web-{1B4ED1DD-C748-D62D-3688-04E7CCC44BCE}" dt="2024-03-06T15:11:42.721" v="4"/>
        <pc:sldMkLst>
          <pc:docMk/>
          <pc:sldMk cId="260515363" sldId="264"/>
        </pc:sldMkLst>
      </pc:sldChg>
    </pc:docChg>
  </pc:docChgLst>
  <pc:docChgLst>
    <pc:chgData name="Lan Huong Pham Ngoc" userId="S::418501@muni.cz::66e8f152-546d-4672-8976-94bc7c237602" providerId="AD" clId="Web-{9FA6E960-E2D1-FD3A-1E70-816DC5F37FB8}"/>
    <pc:docChg chg="addSld delSld modSld">
      <pc:chgData name="Lan Huong Pham Ngoc" userId="S::418501@muni.cz::66e8f152-546d-4672-8976-94bc7c237602" providerId="AD" clId="Web-{9FA6E960-E2D1-FD3A-1E70-816DC5F37FB8}" dt="2024-03-27T13:45:44.760" v="63" actId="14100"/>
      <pc:docMkLst>
        <pc:docMk/>
      </pc:docMkLst>
      <pc:sldChg chg="new del">
        <pc:chgData name="Lan Huong Pham Ngoc" userId="S::418501@muni.cz::66e8f152-546d-4672-8976-94bc7c237602" providerId="AD" clId="Web-{9FA6E960-E2D1-FD3A-1E70-816DC5F37FB8}" dt="2024-03-27T13:41:33.267" v="13"/>
        <pc:sldMkLst>
          <pc:docMk/>
          <pc:sldMk cId="3897540581" sldId="280"/>
        </pc:sldMkLst>
      </pc:sldChg>
      <pc:sldChg chg="addSp delSp modSp new">
        <pc:chgData name="Lan Huong Pham Ngoc" userId="S::418501@muni.cz::66e8f152-546d-4672-8976-94bc7c237602" providerId="AD" clId="Web-{9FA6E960-E2D1-FD3A-1E70-816DC5F37FB8}" dt="2024-03-27T13:41:30.299" v="12"/>
        <pc:sldMkLst>
          <pc:docMk/>
          <pc:sldMk cId="736525452" sldId="281"/>
        </pc:sldMkLst>
        <pc:spChg chg="mod">
          <ac:chgData name="Lan Huong Pham Ngoc" userId="S::418501@muni.cz::66e8f152-546d-4672-8976-94bc7c237602" providerId="AD" clId="Web-{9FA6E960-E2D1-FD3A-1E70-816DC5F37FB8}" dt="2024-03-27T13:41:20.095" v="10" actId="20577"/>
          <ac:spMkLst>
            <pc:docMk/>
            <pc:sldMk cId="736525452" sldId="281"/>
            <ac:spMk id="2" creationId="{99019030-EDC4-F507-A785-DF80E6EDABB6}"/>
          </ac:spMkLst>
        </pc:spChg>
        <pc:spChg chg="mod">
          <ac:chgData name="Lan Huong Pham Ngoc" userId="S::418501@muni.cz::66e8f152-546d-4672-8976-94bc7c237602" providerId="AD" clId="Web-{9FA6E960-E2D1-FD3A-1E70-816DC5F37FB8}" dt="2024-03-27T13:41:08.923" v="5" actId="20577"/>
          <ac:spMkLst>
            <pc:docMk/>
            <pc:sldMk cId="736525452" sldId="281"/>
            <ac:spMk id="4" creationId="{0B9E8000-85E2-942A-5C11-931A12D08CD9}"/>
          </ac:spMkLst>
        </pc:spChg>
        <pc:spChg chg="del">
          <ac:chgData name="Lan Huong Pham Ngoc" userId="S::418501@muni.cz::66e8f152-546d-4672-8976-94bc7c237602" providerId="AD" clId="Web-{9FA6E960-E2D1-FD3A-1E70-816DC5F37FB8}" dt="2024-03-27T13:41:30.283" v="11"/>
          <ac:spMkLst>
            <pc:docMk/>
            <pc:sldMk cId="736525452" sldId="281"/>
            <ac:spMk id="5" creationId="{5D98D590-9707-0BFD-9E27-E6654D26CD4A}"/>
          </ac:spMkLst>
        </pc:spChg>
        <pc:picChg chg="add mod ord">
          <ac:chgData name="Lan Huong Pham Ngoc" userId="S::418501@muni.cz::66e8f152-546d-4672-8976-94bc7c237602" providerId="AD" clId="Web-{9FA6E960-E2D1-FD3A-1E70-816DC5F37FB8}" dt="2024-03-27T13:41:30.299" v="12"/>
          <ac:picMkLst>
            <pc:docMk/>
            <pc:sldMk cId="736525452" sldId="281"/>
            <ac:picMk id="6" creationId="{086F256C-EF67-D35D-4CB5-FF5A3F382DDA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3:04.239" v="29" actId="1076"/>
        <pc:sldMkLst>
          <pc:docMk/>
          <pc:sldMk cId="899393069" sldId="282"/>
        </pc:sldMkLst>
        <pc:spChg chg="mod">
          <ac:chgData name="Lan Huong Pham Ngoc" userId="S::418501@muni.cz::66e8f152-546d-4672-8976-94bc7c237602" providerId="AD" clId="Web-{9FA6E960-E2D1-FD3A-1E70-816DC5F37FB8}" dt="2024-03-27T13:42:56.504" v="25" actId="20577"/>
          <ac:spMkLst>
            <pc:docMk/>
            <pc:sldMk cId="899393069" sldId="282"/>
            <ac:spMk id="2" creationId="{9348AAAA-7338-B75E-8F8B-0A0667510641}"/>
          </ac:spMkLst>
        </pc:spChg>
        <pc:spChg chg="del">
          <ac:chgData name="Lan Huong Pham Ngoc" userId="S::418501@muni.cz::66e8f152-546d-4672-8976-94bc7c237602" providerId="AD" clId="Web-{9FA6E960-E2D1-FD3A-1E70-816DC5F37FB8}" dt="2024-03-27T13:42:45.426" v="17"/>
          <ac:spMkLst>
            <pc:docMk/>
            <pc:sldMk cId="899393069" sldId="282"/>
            <ac:spMk id="4" creationId="{AB1241CB-3C67-CDA0-57B8-98FAEDF1AF9B}"/>
          </ac:spMkLst>
        </pc:spChg>
        <pc:spChg chg="del">
          <ac:chgData name="Lan Huong Pham Ngoc" userId="S::418501@muni.cz::66e8f152-546d-4672-8976-94bc7c237602" providerId="AD" clId="Web-{9FA6E960-E2D1-FD3A-1E70-816DC5F37FB8}" dt="2024-03-27T13:42:38.598" v="15"/>
          <ac:spMkLst>
            <pc:docMk/>
            <pc:sldMk cId="899393069" sldId="282"/>
            <ac:spMk id="5" creationId="{0649143F-2323-D9DB-EA98-53640A4035F3}"/>
          </ac:spMkLst>
        </pc:spChg>
        <pc:spChg chg="add del mod">
          <ac:chgData name="Lan Huong Pham Ngoc" userId="S::418501@muni.cz::66e8f152-546d-4672-8976-94bc7c237602" providerId="AD" clId="Web-{9FA6E960-E2D1-FD3A-1E70-816DC5F37FB8}" dt="2024-03-27T13:42:47.457" v="18"/>
          <ac:spMkLst>
            <pc:docMk/>
            <pc:sldMk cId="899393069" sldId="282"/>
            <ac:spMk id="8" creationId="{4676878C-7A6E-81F6-6434-B0D322D3FFFC}"/>
          </ac:spMkLst>
        </pc:spChg>
        <pc:picChg chg="add del mod ord">
          <ac:chgData name="Lan Huong Pham Ngoc" userId="S::418501@muni.cz::66e8f152-546d-4672-8976-94bc7c237602" providerId="AD" clId="Web-{9FA6E960-E2D1-FD3A-1E70-816DC5F37FB8}" dt="2024-03-27T13:42:43.410" v="16"/>
          <ac:picMkLst>
            <pc:docMk/>
            <pc:sldMk cId="899393069" sldId="282"/>
            <ac:picMk id="6" creationId="{87FE92DA-A4DA-6EDB-225B-C65ABC0BA16E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3:04.239" v="29" actId="1076"/>
          <ac:picMkLst>
            <pc:docMk/>
            <pc:sldMk cId="899393069" sldId="282"/>
            <ac:picMk id="9" creationId="{C2A09580-005B-808C-AE6F-907C34B96918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4:58.789" v="50" actId="1076"/>
        <pc:sldMkLst>
          <pc:docMk/>
          <pc:sldMk cId="3678857884" sldId="283"/>
        </pc:sldMkLst>
        <pc:spChg chg="mod">
          <ac:chgData name="Lan Huong Pham Ngoc" userId="S::418501@muni.cz::66e8f152-546d-4672-8976-94bc7c237602" providerId="AD" clId="Web-{9FA6E960-E2D1-FD3A-1E70-816DC5F37FB8}" dt="2024-03-27T13:43:28.474" v="31" actId="20577"/>
          <ac:spMkLst>
            <pc:docMk/>
            <pc:sldMk cId="3678857884" sldId="283"/>
            <ac:spMk id="2" creationId="{488707DA-C95A-F4AA-C78F-E35C261AB9C1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8.068" v="33"/>
          <ac:spMkLst>
            <pc:docMk/>
            <pc:sldMk cId="3678857884" sldId="283"/>
            <ac:spMk id="4" creationId="{017C6FFD-4D8B-D23E-26E9-C34910CBBEC9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2.037" v="32"/>
          <ac:spMkLst>
            <pc:docMk/>
            <pc:sldMk cId="3678857884" sldId="283"/>
            <ac:spMk id="5" creationId="{FEF0E620-2D7F-0B91-2A48-E5D949BC0C61}"/>
          </ac:spMkLst>
        </pc:spChg>
        <pc:picChg chg="add del mod modCrop">
          <ac:chgData name="Lan Huong Pham Ngoc" userId="S::418501@muni.cz::66e8f152-546d-4672-8976-94bc7c237602" providerId="AD" clId="Web-{9FA6E960-E2D1-FD3A-1E70-816DC5F37FB8}" dt="2024-03-27T13:44:05.819" v="38"/>
          <ac:picMkLst>
            <pc:docMk/>
            <pc:sldMk cId="3678857884" sldId="283"/>
            <ac:picMk id="6" creationId="{3AB671E7-FEC0-DA8D-2C1E-0E1D8E301957}"/>
          </ac:picMkLst>
        </pc:picChg>
        <pc:picChg chg="add del mod modCrop">
          <ac:chgData name="Lan Huong Pham Ngoc" userId="S::418501@muni.cz::66e8f152-546d-4672-8976-94bc7c237602" providerId="AD" clId="Web-{9FA6E960-E2D1-FD3A-1E70-816DC5F37FB8}" dt="2024-03-27T13:44:37.351" v="42"/>
          <ac:picMkLst>
            <pc:docMk/>
            <pc:sldMk cId="3678857884" sldId="283"/>
            <ac:picMk id="7" creationId="{D30B7A96-C26B-F064-9DFB-E790604EB210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4:58.789" v="50" actId="1076"/>
          <ac:picMkLst>
            <pc:docMk/>
            <pc:sldMk cId="3678857884" sldId="283"/>
            <ac:picMk id="8" creationId="{E5CA638A-C19A-E0AD-04D9-5FD3D2C04287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5:44.760" v="63" actId="14100"/>
        <pc:sldMkLst>
          <pc:docMk/>
          <pc:sldMk cId="3933618411" sldId="284"/>
        </pc:sldMkLst>
        <pc:spChg chg="mod">
          <ac:chgData name="Lan Huong Pham Ngoc" userId="S::418501@muni.cz::66e8f152-546d-4672-8976-94bc7c237602" providerId="AD" clId="Web-{9FA6E960-E2D1-FD3A-1E70-816DC5F37FB8}" dt="2024-03-27T13:45:24.868" v="58" actId="20577"/>
          <ac:spMkLst>
            <pc:docMk/>
            <pc:sldMk cId="3933618411" sldId="284"/>
            <ac:spMk id="2" creationId="{99677C07-8F16-2024-C318-9ECFED6736DE}"/>
          </ac:spMkLst>
        </pc:spChg>
        <pc:spChg chg="del">
          <ac:chgData name="Lan Huong Pham Ngoc" userId="S::418501@muni.cz::66e8f152-546d-4672-8976-94bc7c237602" providerId="AD" clId="Web-{9FA6E960-E2D1-FD3A-1E70-816DC5F37FB8}" dt="2024-03-27T13:45:22.181" v="54"/>
          <ac:spMkLst>
            <pc:docMk/>
            <pc:sldMk cId="3933618411" sldId="284"/>
            <ac:spMk id="4" creationId="{5D91BE68-9107-97B4-BE13-145C6058DF74}"/>
          </ac:spMkLst>
        </pc:spChg>
        <pc:spChg chg="del mod">
          <ac:chgData name="Lan Huong Pham Ngoc" userId="S::418501@muni.cz::66e8f152-546d-4672-8976-94bc7c237602" providerId="AD" clId="Web-{9FA6E960-E2D1-FD3A-1E70-816DC5F37FB8}" dt="2024-03-27T13:45:20.868" v="53"/>
          <ac:spMkLst>
            <pc:docMk/>
            <pc:sldMk cId="3933618411" sldId="284"/>
            <ac:spMk id="5" creationId="{ACC01BD2-BB23-9837-ACFA-FBCEB3CAEB0C}"/>
          </ac:spMkLst>
        </pc:spChg>
        <pc:picChg chg="add del mod">
          <ac:chgData name="Lan Huong Pham Ngoc" userId="S::418501@muni.cz::66e8f152-546d-4672-8976-94bc7c237602" providerId="AD" clId="Web-{9FA6E960-E2D1-FD3A-1E70-816DC5F37FB8}" dt="2024-03-27T13:45:30.618" v="60"/>
          <ac:picMkLst>
            <pc:docMk/>
            <pc:sldMk cId="3933618411" sldId="284"/>
            <ac:picMk id="6" creationId="{5A707546-3D8F-FA32-CFFA-7275114759AB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5:44.760" v="63" actId="14100"/>
          <ac:picMkLst>
            <pc:docMk/>
            <pc:sldMk cId="3933618411" sldId="284"/>
            <ac:picMk id="7" creationId="{DB7FBEC8-2841-91FD-209E-FD900E254AA8}"/>
          </ac:picMkLst>
        </pc:picChg>
      </pc:sldChg>
    </pc:docChg>
  </pc:docChgLst>
  <pc:docChgLst>
    <pc:chgData name="Lan Huong Pham Ngoc" userId="S::418501@muni.cz::66e8f152-546d-4672-8976-94bc7c237602" providerId="AD" clId="Web-{BE148852-C1F2-10D0-44C5-E6BB9F56E590}"/>
    <pc:docChg chg="delSld modSld">
      <pc:chgData name="Lan Huong Pham Ngoc" userId="S::418501@muni.cz::66e8f152-546d-4672-8976-94bc7c237602" providerId="AD" clId="Web-{BE148852-C1F2-10D0-44C5-E6BB9F56E590}" dt="2024-04-03T14:17:54.200" v="13" actId="20577"/>
      <pc:docMkLst>
        <pc:docMk/>
      </pc:docMkLst>
      <pc:sldChg chg="modSp">
        <pc:chgData name="Lan Huong Pham Ngoc" userId="S::418501@muni.cz::66e8f152-546d-4672-8976-94bc7c237602" providerId="AD" clId="Web-{BE148852-C1F2-10D0-44C5-E6BB9F56E590}" dt="2024-04-03T14:17:54.200" v="13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BE148852-C1F2-10D0-44C5-E6BB9F56E590}" dt="2024-04-03T14:17:54.200" v="13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del">
        <pc:chgData name="Lan Huong Pham Ngoc" userId="S::418501@muni.cz::66e8f152-546d-4672-8976-94bc7c237602" providerId="AD" clId="Web-{BE148852-C1F2-10D0-44C5-E6BB9F56E590}" dt="2024-04-03T14:01:48.975" v="5"/>
        <pc:sldMkLst>
          <pc:docMk/>
          <pc:sldMk cId="2930113740" sldId="265"/>
        </pc:sldMkLst>
      </pc:sldChg>
      <pc:sldChg chg="del">
        <pc:chgData name="Lan Huong Pham Ngoc" userId="S::418501@muni.cz::66e8f152-546d-4672-8976-94bc7c237602" providerId="AD" clId="Web-{BE148852-C1F2-10D0-44C5-E6BB9F56E590}" dt="2024-04-03T14:01:50.757" v="6"/>
        <pc:sldMkLst>
          <pc:docMk/>
          <pc:sldMk cId="1727122691" sldId="272"/>
        </pc:sldMkLst>
      </pc:sldChg>
    </pc:docChg>
  </pc:docChgLst>
  <pc:docChgLst>
    <pc:chgData name="Lan Huong Pham Ngoc" userId="S::418501@muni.cz::66e8f152-546d-4672-8976-94bc7c237602" providerId="AD" clId="Web-{41513548-7A55-D7E1-342E-65E81DF32DB8}"/>
    <pc:docChg chg="modSld">
      <pc:chgData name="Lan Huong Pham Ngoc" userId="S::418501@muni.cz::66e8f152-546d-4672-8976-94bc7c237602" providerId="AD" clId="Web-{41513548-7A55-D7E1-342E-65E81DF32DB8}" dt="2024-03-27T15:10:39.367" v="4" actId="20577"/>
      <pc:docMkLst>
        <pc:docMk/>
      </pc:docMkLst>
      <pc:sldChg chg="modSp">
        <pc:chgData name="Lan Huong Pham Ngoc" userId="S::418501@muni.cz::66e8f152-546d-4672-8976-94bc7c237602" providerId="AD" clId="Web-{41513548-7A55-D7E1-342E-65E81DF32DB8}" dt="2024-03-27T15:10:39.367" v="4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41513548-7A55-D7E1-342E-65E81DF32DB8}" dt="2024-03-27T15:10:39.367" v="4" actId="20577"/>
          <ac:spMkLst>
            <pc:docMk/>
            <pc:sldMk cId="2852373474" sldId="263"/>
            <ac:spMk id="11" creationId="{3C78A25B-D5BF-A2AE-BF48-568FB057C4F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347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Hodina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Základy vietnamštiny 4 (Vzakl4)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400BD4-F437-80C7-577A-479C235CA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30A91-5FD9-DB7E-CF85-E8FEDD71F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B5D0A-28BC-6043-CF55-B7374AB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Porozumění textu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61B5AC-11D0-C4D6-6D8B-08F62ABF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vi-VN" sz="1800" dirty="0"/>
              <a:t>Xin giới thiệu với các bạn: anh Jeff, bạn tôi. Năm nay Jeff 19 tuổi. Tôi cùng học với Jeff ở trung học,</a:t>
            </a:r>
            <a:r>
              <a:rPr lang="cs-CZ" sz="1800" dirty="0"/>
              <a:t> </a:t>
            </a:r>
            <a:r>
              <a:rPr lang="vi-VN" sz="1800" dirty="0"/>
              <a:t>cùng tốt nghiệp trung học năm ngoái. Sau đó, Jeff thi vào một trường đại học ở California. Hiện</a:t>
            </a:r>
            <a:r>
              <a:rPr lang="cs-CZ" sz="1800" dirty="0"/>
              <a:t> </a:t>
            </a:r>
            <a:r>
              <a:rPr lang="vi-VN" sz="1800" dirty="0"/>
              <a:t>giờ, Jeff đang học năm thứ nhất ở bên ấy.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1800" dirty="0"/>
              <a:t>	</a:t>
            </a:r>
            <a:r>
              <a:rPr lang="vi-VN" sz="1800" dirty="0"/>
              <a:t>Gia đình Jeff ở Massachusetts, có 5 người: bố mẹ Jeff, chị và em trai. Bố Jeff chuyên về máy vi</a:t>
            </a:r>
            <a:r>
              <a:rPr lang="cs-CZ" sz="1800" dirty="0"/>
              <a:t> </a:t>
            </a:r>
            <a:r>
              <a:rPr lang="vi-VN" sz="1800" dirty="0"/>
              <a:t>tính, làm cho một công ty lớn. Mẹ Jeff làm bác sĩ ở Bệnh viện Đa khoa Massachusetts. Hai ông bà</a:t>
            </a:r>
            <a:r>
              <a:rPr lang="cs-CZ" sz="1800" dirty="0"/>
              <a:t> </a:t>
            </a:r>
            <a:r>
              <a:rPr lang="vi-VN" sz="1800" dirty="0"/>
              <a:t>mới mua một ngôi nhà không lớn lắm nhưng rất đẹp ở thành phố Belmont. Chị Jeff tên là Judy, năm</a:t>
            </a:r>
            <a:r>
              <a:rPr lang="cs-CZ" sz="1800" dirty="0"/>
              <a:t> </a:t>
            </a:r>
            <a:r>
              <a:rPr lang="vi-VN" sz="1800" dirty="0"/>
              <a:t>nay 23. Chị ấy đã lấy chồng, mới sinh cháu gái năm ngoái. Vợ chồng chị ấy ở gần nhà bố mẹ Jeff,</a:t>
            </a:r>
            <a:r>
              <a:rPr lang="cs-CZ" sz="1800" dirty="0"/>
              <a:t> </a:t>
            </a:r>
            <a:r>
              <a:rPr lang="vi-VN" sz="1800" dirty="0"/>
              <a:t>hay sang thăm hai ông bà. John, em trai Jeff, đang học lớp 11. John rất giỏi toán, định sau này cũng</a:t>
            </a:r>
            <a:r>
              <a:rPr lang="cs-CZ" sz="1800" dirty="0"/>
              <a:t> </a:t>
            </a:r>
            <a:r>
              <a:rPr lang="vi-VN" sz="1800" dirty="0"/>
              <a:t>chuyên về máy vi tính như bố Jeff. Sang năm John tốt nghiệp trung học, chưa biết sẽ thi vào trường</a:t>
            </a:r>
            <a:r>
              <a:rPr lang="cs-CZ" sz="1800" dirty="0"/>
              <a:t> </a:t>
            </a:r>
            <a:r>
              <a:rPr lang="vi-VN" sz="1800" dirty="0"/>
              <a:t>nào. Bố mẹ Jeff muốn John học trường Đại học Kỹ thuật Massachusetts.</a:t>
            </a:r>
            <a:endParaRPr lang="cs-CZ" sz="1800" dirty="0"/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1800" dirty="0"/>
              <a:t>	</a:t>
            </a:r>
            <a:r>
              <a:rPr lang="vi-VN" sz="1800" dirty="0"/>
              <a:t>Nghỉ đông và nghỉ hè, Jeff từ California về thăm nhà. Jeff thích đi du lịch với gia đình. Thỉnh</a:t>
            </a:r>
            <a:r>
              <a:rPr lang="cs-CZ" sz="1800" dirty="0"/>
              <a:t> </a:t>
            </a:r>
            <a:r>
              <a:rPr lang="vi-VN" sz="1800" dirty="0"/>
              <a:t>thoảng Jeff mời tôi đi cùng.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21899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E93097-8972-39C4-E8A4-8882A26655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8D50C5-2637-BED1-0D60-BC935DB1A0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2C3DDD-CC5B-C6FB-D07D-23DDF3B8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Odpovězte na otázky na základě předchozího textu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736D67F0-6A4F-87BA-444B-267A915EAB0E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vi-VN" sz="2000" dirty="0"/>
              <a:t>1. Anh Jeff năm nay bao nhiêu?</a:t>
            </a:r>
          </a:p>
          <a:p>
            <a:r>
              <a:rPr lang="vi-VN" sz="2000" dirty="0"/>
              <a:t>2. Jeff tốt nghiệp trung học bao giờ?</a:t>
            </a:r>
          </a:p>
          <a:p>
            <a:r>
              <a:rPr lang="vi-VN" sz="2000" dirty="0"/>
              <a:t>3. Hiện giờ Jeff học trường nào?</a:t>
            </a:r>
          </a:p>
          <a:p>
            <a:r>
              <a:rPr lang="vi-VN" sz="2000" dirty="0"/>
              <a:t>4. Gia đình Jeff ở thành phố nào? </a:t>
            </a:r>
            <a:endParaRPr lang="cs-CZ" sz="2000" dirty="0"/>
          </a:p>
          <a:p>
            <a:r>
              <a:rPr lang="vi-VN" sz="2000" dirty="0"/>
              <a:t>5. Gia đình Jeff có mấy người? Đó là những</a:t>
            </a:r>
            <a:r>
              <a:rPr lang="cs-CZ" sz="2000" dirty="0"/>
              <a:t> </a:t>
            </a:r>
            <a:r>
              <a:rPr lang="vi-VN" sz="2000" dirty="0"/>
              <a:t>ai?</a:t>
            </a:r>
          </a:p>
          <a:p>
            <a:r>
              <a:rPr lang="vi-VN" sz="2000" dirty="0"/>
              <a:t>6. Bố Jeff chuyên về gì? Làm ở đâu?</a:t>
            </a:r>
          </a:p>
          <a:p>
            <a:r>
              <a:rPr lang="vi-VN" sz="2000" dirty="0"/>
              <a:t>7. Mẹ Jeff làm gì? Ở đâu?</a:t>
            </a:r>
            <a:endParaRPr lang="cs-CZ" sz="2000" dirty="0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4A30B3DB-4DF7-0A6D-1E33-E79655F2BC7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vi-VN" sz="2000" dirty="0"/>
              <a:t>8. Chị Jeff năm nay bao nhiêu tuổi? Chị ấy</a:t>
            </a:r>
          </a:p>
          <a:p>
            <a:r>
              <a:rPr lang="vi-VN" sz="2000" dirty="0"/>
              <a:t>đã lập gia đình chưa? Hiện giờ ở đâu?</a:t>
            </a:r>
          </a:p>
          <a:p>
            <a:r>
              <a:rPr lang="vi-VN" sz="2000" dirty="0"/>
              <a:t>9. Em trai Jeff tên là gì? Đang học lớp mấy?</a:t>
            </a:r>
          </a:p>
          <a:p>
            <a:r>
              <a:rPr lang="vi-VN" sz="2000" dirty="0"/>
              <a:t>10. Em trai Jeff giỏi môn nào? Bố mẹ Jeff</a:t>
            </a:r>
          </a:p>
          <a:p>
            <a:r>
              <a:rPr lang="vi-VN" sz="2000" dirty="0"/>
              <a:t>muốn em trai Jeff thi vào trường nào?</a:t>
            </a:r>
          </a:p>
          <a:p>
            <a:r>
              <a:rPr lang="vi-VN" sz="2000" dirty="0"/>
              <a:t>11. Khi nào Jeff từ California về thăm nhà?</a:t>
            </a:r>
          </a:p>
          <a:p>
            <a:r>
              <a:rPr lang="vi-VN" sz="2000" dirty="0"/>
              <a:t>12. Khi nào bạn thường “usually” về thăm</a:t>
            </a:r>
            <a:r>
              <a:rPr lang="cs-CZ" sz="2000" dirty="0"/>
              <a:t> </a:t>
            </a:r>
            <a:r>
              <a:rPr lang="vi-VN" sz="2000" dirty="0"/>
              <a:t>nhà?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534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6F3EA1-9BE1-226C-C251-378F500534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Jaro 2024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84ADB-EEFA-9229-546C-E76BD092CE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2B7F18-337F-AFDC-654B-1F5DB248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Pětiminutovka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4EF02BD-B221-9948-39E1-ED16C507B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549779"/>
              </p:ext>
            </p:extLst>
          </p:nvPr>
        </p:nvGraphicFramePr>
        <p:xfrm>
          <a:off x="720725" y="1692275"/>
          <a:ext cx="10752138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val="1500165943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val="2932670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Họ và tên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Ngày      tháng      năm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98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Pivo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Voda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Alkohol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Tráng miệng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vi-V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Sâm banh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vi-V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Rượu vang đỏ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Nóng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553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Rodi</a:t>
                      </a:r>
                      <a:r>
                        <a:rPr lang="cs-CZ" dirty="0" err="1"/>
                        <a:t>če</a:t>
                      </a:r>
                      <a:r>
                        <a:rPr lang="cs-CZ" dirty="0"/>
                        <a:t> se zrovna vrátili.</a:t>
                      </a:r>
                    </a:p>
                    <a:p>
                      <a:r>
                        <a:rPr lang="cs-CZ" dirty="0"/>
                        <a:t>Moje hodinky stojí.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vi-V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hị đọc quyển sách này chưa?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 </a:t>
                      </a:r>
                      <a:r>
                        <a:rPr lang="vi-V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gặp bác sĩ Thành</a:t>
                      </a:r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rồi.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58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1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899BAF-45D7-58B7-3E98-9725463E3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80A8EB-C5FA-3A51-CEC7-1FED0BC25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970B69-759A-E625-CF22-0A1043D8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1663F2D-2226-2DEE-4266-C1D38B93F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5" y="2277389"/>
            <a:ext cx="10752138" cy="2969971"/>
          </a:xfrm>
        </p:spPr>
      </p:pic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875728CF-72A4-193C-125D-AE3ABAAEFF95}"/>
              </a:ext>
            </a:extLst>
          </p:cNvPr>
          <p:cNvSpPr txBox="1">
            <a:spLocks/>
          </p:cNvSpPr>
          <p:nvPr/>
        </p:nvSpPr>
        <p:spPr bwMode="auto">
          <a:xfrm>
            <a:off x="9240252" y="5247360"/>
            <a:ext cx="2658439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dirty="0" err="1"/>
              <a:t>Introduction</a:t>
            </a:r>
            <a:r>
              <a:rPr lang="cs-CZ" dirty="0"/>
              <a:t> 2 – track 8 – 1:36 - </a:t>
            </a:r>
          </a:p>
        </p:txBody>
      </p:sp>
    </p:spTree>
    <p:extLst>
      <p:ext uri="{BB962C8B-B14F-4D97-AF65-F5344CB8AC3E}">
        <p14:creationId xmlns:p14="http://schemas.microsoft.com/office/powerpoint/2010/main" val="101938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400BD4-F437-80C7-577A-479C235CA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30A91-5FD9-DB7E-CF85-E8FEDD71F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1ED14A1-09D8-96A1-A4A1-31BF5636DE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vi-VN" dirty="0"/>
              <a:t>Làm quen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B5D0A-28BC-6043-CF55-B7374AB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„</a:t>
            </a:r>
            <a:r>
              <a:rPr lang="vi-VN" dirty="0"/>
              <a:t>làm quen, giới thiệu</a:t>
            </a:r>
            <a:r>
              <a:rPr lang="cs-CZ" dirty="0"/>
              <a:t>“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1CB71F03-06E7-E5AC-02C5-B95E707DF0C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vi-VN" dirty="0"/>
              <a:t>Giới thiệu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3E3E368-94F4-8C3D-F856-DB1F30D40AB0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Seznámit se, poznat někoho</a:t>
            </a:r>
          </a:p>
          <a:p>
            <a:r>
              <a:rPr lang="cs-CZ" dirty="0" err="1"/>
              <a:t>Quen</a:t>
            </a:r>
            <a:r>
              <a:rPr lang="cs-CZ" dirty="0"/>
              <a:t> = někoho znát</a:t>
            </a:r>
          </a:p>
          <a:p>
            <a:r>
              <a:rPr lang="cs-CZ" dirty="0"/>
              <a:t>Se spojkou „</a:t>
            </a:r>
            <a:r>
              <a:rPr lang="vi-VN" dirty="0"/>
              <a:t>với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i="1" dirty="0" err="1"/>
              <a:t>Tôi</a:t>
            </a:r>
            <a:r>
              <a:rPr lang="cs-CZ" i="1" dirty="0"/>
              <a:t> </a:t>
            </a:r>
            <a:r>
              <a:rPr lang="cs-CZ" i="1" dirty="0" err="1"/>
              <a:t>làm</a:t>
            </a:r>
            <a:r>
              <a:rPr lang="cs-CZ" i="1" dirty="0"/>
              <a:t> </a:t>
            </a:r>
            <a:r>
              <a:rPr lang="cs-CZ" i="1" dirty="0" err="1"/>
              <a:t>quen</a:t>
            </a:r>
            <a:r>
              <a:rPr lang="cs-CZ" i="1" dirty="0"/>
              <a:t> </a:t>
            </a:r>
            <a:r>
              <a:rPr lang="cs-CZ" i="1" dirty="0" err="1"/>
              <a:t>với</a:t>
            </a:r>
            <a:r>
              <a:rPr lang="cs-CZ" i="1" dirty="0"/>
              <a:t> </a:t>
            </a:r>
            <a:r>
              <a:rPr lang="cs-CZ" i="1" dirty="0" err="1"/>
              <a:t>chị</a:t>
            </a:r>
            <a:r>
              <a:rPr lang="cs-CZ" i="1" dirty="0"/>
              <a:t> </a:t>
            </a:r>
            <a:r>
              <a:rPr lang="cs-CZ" i="1" dirty="0" err="1"/>
              <a:t>ấy</a:t>
            </a:r>
            <a:r>
              <a:rPr lang="cs-CZ" i="1" dirty="0"/>
              <a:t> </a:t>
            </a:r>
            <a:r>
              <a:rPr lang="cs-CZ" i="1" dirty="0" err="1"/>
              <a:t>cách</a:t>
            </a:r>
            <a:r>
              <a:rPr lang="cs-CZ" i="1" dirty="0"/>
              <a:t> </a:t>
            </a:r>
            <a:r>
              <a:rPr lang="cs-CZ" i="1" dirty="0" err="1"/>
              <a:t>đây</a:t>
            </a:r>
            <a:r>
              <a:rPr lang="cs-CZ" i="1" dirty="0"/>
              <a:t> ba </a:t>
            </a:r>
            <a:r>
              <a:rPr lang="cs-CZ" i="1" dirty="0" err="1"/>
              <a:t>năm</a:t>
            </a:r>
            <a:r>
              <a:rPr lang="cs-CZ" i="1" dirty="0"/>
              <a:t>.</a:t>
            </a:r>
          </a:p>
          <a:p>
            <a:r>
              <a:rPr lang="cs-CZ" i="1" dirty="0" err="1"/>
              <a:t>Tôi</a:t>
            </a:r>
            <a:r>
              <a:rPr lang="cs-CZ" i="1" dirty="0"/>
              <a:t> </a:t>
            </a:r>
            <a:r>
              <a:rPr lang="cs-CZ" i="1" dirty="0" err="1"/>
              <a:t>quen</a:t>
            </a:r>
            <a:r>
              <a:rPr lang="cs-CZ" i="1" dirty="0"/>
              <a:t> </a:t>
            </a:r>
            <a:r>
              <a:rPr lang="cs-CZ" i="1" dirty="0" err="1"/>
              <a:t>chị</a:t>
            </a:r>
            <a:r>
              <a:rPr lang="cs-CZ" i="1" dirty="0"/>
              <a:t> </a:t>
            </a:r>
            <a:r>
              <a:rPr lang="cs-CZ" i="1" dirty="0" err="1"/>
              <a:t>ấy</a:t>
            </a:r>
            <a:r>
              <a:rPr lang="cs-CZ" i="1" dirty="0"/>
              <a:t> ba </a:t>
            </a:r>
            <a:r>
              <a:rPr lang="cs-CZ" i="1" dirty="0" err="1"/>
              <a:t>năm</a:t>
            </a:r>
            <a:r>
              <a:rPr lang="cs-CZ" i="1" dirty="0"/>
              <a:t> </a:t>
            </a:r>
            <a:r>
              <a:rPr lang="cs-CZ" i="1" dirty="0" err="1"/>
              <a:t>rồi</a:t>
            </a:r>
            <a:r>
              <a:rPr lang="cs-CZ" i="1" dirty="0"/>
              <a:t>.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8AF998FA-DF70-9B2D-1D1D-047CAD421238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Představit někoho někomu</a:t>
            </a:r>
          </a:p>
          <a:p>
            <a:r>
              <a:rPr lang="cs-CZ" dirty="0"/>
              <a:t>Se spojkou „</a:t>
            </a:r>
            <a:r>
              <a:rPr lang="vi-VN" dirty="0"/>
              <a:t>với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i="1" dirty="0" err="1"/>
              <a:t>Tôi</a:t>
            </a:r>
            <a:r>
              <a:rPr lang="cs-CZ" i="1" dirty="0"/>
              <a:t> </a:t>
            </a:r>
            <a:r>
              <a:rPr lang="cs-CZ" i="1" dirty="0" err="1"/>
              <a:t>giới</a:t>
            </a:r>
            <a:r>
              <a:rPr lang="cs-CZ" i="1" dirty="0"/>
              <a:t> </a:t>
            </a:r>
            <a:r>
              <a:rPr lang="cs-CZ" i="1" dirty="0" err="1"/>
              <a:t>thiệu</a:t>
            </a:r>
            <a:r>
              <a:rPr lang="cs-CZ" i="1" dirty="0"/>
              <a:t> </a:t>
            </a:r>
            <a:r>
              <a:rPr lang="cs-CZ" i="1" dirty="0" err="1"/>
              <a:t>bạn</a:t>
            </a:r>
            <a:r>
              <a:rPr lang="cs-CZ" i="1" dirty="0"/>
              <a:t> </a:t>
            </a:r>
            <a:r>
              <a:rPr lang="cs-CZ" i="1" dirty="0" err="1"/>
              <a:t>tôi</a:t>
            </a:r>
            <a:r>
              <a:rPr lang="cs-CZ" i="1" dirty="0"/>
              <a:t> </a:t>
            </a:r>
            <a:r>
              <a:rPr lang="cs-CZ" i="1" dirty="0" err="1"/>
              <a:t>với</a:t>
            </a:r>
            <a:r>
              <a:rPr lang="cs-CZ" i="1" dirty="0"/>
              <a:t> </a:t>
            </a:r>
            <a:r>
              <a:rPr lang="cs-CZ" i="1" dirty="0" err="1"/>
              <a:t>anh</a:t>
            </a:r>
            <a:r>
              <a:rPr lang="cs-CZ" i="1" dirty="0"/>
              <a:t> </a:t>
            </a:r>
            <a:r>
              <a:rPr lang="cs-CZ" i="1" dirty="0" err="1"/>
              <a:t>tôi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894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400BD4-F437-80C7-577A-479C235CA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30A91-5FD9-DB7E-CF85-E8FEDD71F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B5D0A-28BC-6043-CF55-B7374AB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Finální partikule „</a:t>
            </a:r>
            <a:r>
              <a:rPr lang="cs-CZ" dirty="0" err="1"/>
              <a:t>đấy</a:t>
            </a:r>
            <a:r>
              <a:rPr lang="cs-CZ" dirty="0"/>
              <a:t>“ a „</a:t>
            </a:r>
            <a:r>
              <a:rPr lang="cs-CZ" dirty="0" err="1"/>
              <a:t>thế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61B5AC-11D0-C4D6-6D8B-08F62ABF5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Používá se na konci otázky při použití tázacího příslovce</a:t>
            </a:r>
          </a:p>
          <a:p>
            <a:r>
              <a:rPr lang="cs-CZ" dirty="0"/>
              <a:t>Zdvořilostní partikule</a:t>
            </a:r>
          </a:p>
          <a:p>
            <a:endParaRPr lang="cs-CZ" dirty="0"/>
          </a:p>
          <a:p>
            <a:r>
              <a:rPr lang="cs-CZ" i="1" dirty="0"/>
              <a:t>Anh </a:t>
            </a:r>
            <a:r>
              <a:rPr lang="cs-CZ" i="1" dirty="0" err="1"/>
              <a:t>đang</a:t>
            </a:r>
            <a:r>
              <a:rPr lang="cs-CZ" i="1" dirty="0"/>
              <a:t> </a:t>
            </a:r>
            <a:r>
              <a:rPr lang="cs-CZ" i="1" dirty="0" err="1"/>
              <a:t>làm</a:t>
            </a:r>
            <a:r>
              <a:rPr lang="cs-CZ" i="1" dirty="0"/>
              <a:t> </a:t>
            </a:r>
            <a:r>
              <a:rPr lang="cs-CZ" i="1" dirty="0" err="1"/>
              <a:t>gì</a:t>
            </a:r>
            <a:r>
              <a:rPr lang="cs-CZ" i="1" dirty="0"/>
              <a:t> </a:t>
            </a:r>
            <a:r>
              <a:rPr lang="cs-CZ" i="1" dirty="0" err="1"/>
              <a:t>đấy</a:t>
            </a:r>
            <a:r>
              <a:rPr lang="cs-CZ" i="1" dirty="0"/>
              <a:t>/</a:t>
            </a:r>
            <a:r>
              <a:rPr lang="cs-CZ" i="1" dirty="0" err="1"/>
              <a:t>thế</a:t>
            </a:r>
            <a:r>
              <a:rPr lang="cs-CZ" i="1" dirty="0"/>
              <a:t>?</a:t>
            </a:r>
          </a:p>
          <a:p>
            <a:r>
              <a:rPr lang="cs-CZ" i="1" dirty="0" err="1"/>
              <a:t>Chị</a:t>
            </a:r>
            <a:r>
              <a:rPr lang="cs-CZ" i="1" dirty="0"/>
              <a:t> </a:t>
            </a:r>
            <a:r>
              <a:rPr lang="cs-CZ" i="1" dirty="0" err="1"/>
              <a:t>đi</a:t>
            </a:r>
            <a:r>
              <a:rPr lang="cs-CZ" i="1" dirty="0"/>
              <a:t> </a:t>
            </a:r>
            <a:r>
              <a:rPr lang="cs-CZ" i="1" dirty="0" err="1"/>
              <a:t>đâu</a:t>
            </a:r>
            <a:r>
              <a:rPr lang="cs-CZ" i="1" dirty="0"/>
              <a:t> </a:t>
            </a:r>
            <a:r>
              <a:rPr lang="cs-CZ" i="1" dirty="0" err="1"/>
              <a:t>đấy</a:t>
            </a:r>
            <a:r>
              <a:rPr lang="cs-CZ" i="1" dirty="0"/>
              <a:t>/</a:t>
            </a:r>
            <a:r>
              <a:rPr lang="cs-CZ" i="1" dirty="0" err="1"/>
              <a:t>thế</a:t>
            </a:r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5878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26AD9A-7B58-3820-AF1F-B02567B8A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6813E1-6126-554D-B3F8-0F2528A41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EAEEF8-41D7-0516-A4D2-2832C78DB0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Př.: Anh </a:t>
            </a:r>
            <a:r>
              <a:rPr lang="cs-CZ" dirty="0" err="1"/>
              <a:t>ấy</a:t>
            </a:r>
            <a:r>
              <a:rPr lang="cs-CZ" dirty="0"/>
              <a:t> </a:t>
            </a:r>
            <a:r>
              <a:rPr lang="cs-CZ" dirty="0" err="1"/>
              <a:t>đang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thứ</a:t>
            </a:r>
            <a:r>
              <a:rPr lang="cs-CZ" dirty="0"/>
              <a:t> ba. (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) →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 </a:t>
            </a:r>
            <a:r>
              <a:rPr lang="cs-CZ" dirty="0" err="1"/>
              <a:t>anh</a:t>
            </a:r>
            <a:r>
              <a:rPr lang="cs-CZ" dirty="0"/>
              <a:t> </a:t>
            </a:r>
            <a:r>
              <a:rPr lang="cs-CZ" dirty="0" err="1"/>
              <a:t>ấy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thứ</a:t>
            </a:r>
            <a:r>
              <a:rPr lang="cs-CZ" dirty="0"/>
              <a:t> ba.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4F9D8B6-48A9-FB09-7E9F-AECE3C1E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na časové ukazatele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E71BCB-FB76-81C0-F9B4-471D63E69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vi-VN" sz="2200" dirty="0"/>
              <a:t>Cô Lan đã làm việc ở đây. (từ năm 1987 đến năm 1989)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Chúng tôi đã học bài ấy rồi. (thứ tư tuần trước)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Tôi đã gặp họ ở thư viện. (hôm qua)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Anh John đã làm việc ở Việt Nam. (năm ngoái)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Tôi đã đọc tờ tạp chí ấy rồi. (hôm kia)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Chị Thu đã nghỉ, không đi làm việc. (tuần trước)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Bà Ngọc đã mua xe ô tô. (tháng trước)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Sinh viên đã thi môn ấy rồi. (thứ năm tuần trước)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Tôi đã đợi cô ấy, nhưng cô ấy không đến. (tối qua, từ 7 giờ đến 7 rưỡi)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Anh Thành đã ốm hai ngày. (tuần trước)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8748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26AD9A-7B58-3820-AF1F-B02567B8A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6813E1-6126-554D-B3F8-0F2528A41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EAEEF8-41D7-0516-A4D2-2832C78DB0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Př.: Anh </a:t>
            </a:r>
            <a:r>
              <a:rPr lang="cs-CZ" dirty="0" err="1"/>
              <a:t>ấy</a:t>
            </a:r>
            <a:r>
              <a:rPr lang="cs-CZ" dirty="0"/>
              <a:t> </a:t>
            </a:r>
            <a:r>
              <a:rPr lang="cs-CZ" dirty="0" err="1"/>
              <a:t>đang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thứ</a:t>
            </a:r>
            <a:r>
              <a:rPr lang="cs-CZ" dirty="0"/>
              <a:t> ba. (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) →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 </a:t>
            </a:r>
            <a:r>
              <a:rPr lang="cs-CZ" dirty="0" err="1"/>
              <a:t>anh</a:t>
            </a:r>
            <a:r>
              <a:rPr lang="cs-CZ" dirty="0"/>
              <a:t> </a:t>
            </a:r>
            <a:r>
              <a:rPr lang="cs-CZ" dirty="0" err="1"/>
              <a:t>ấy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thứ</a:t>
            </a:r>
            <a:r>
              <a:rPr lang="cs-CZ" dirty="0"/>
              <a:t> ba.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4F9D8B6-48A9-FB09-7E9F-AECE3C1E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na časové ukazatele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E71BCB-FB76-81C0-F9B4-471D63E69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vi-VN" sz="2200" dirty="0"/>
              <a:t>Anh ấy sẽ lái xe đi Washington D.C. (thứ hai tuần sau)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Cô Kathleen sẽ đi Việt Nam dạy tiếng Anh 1 năm. (sang năm)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Lớp chúng tôi sẽ đi ăn cơm Việt Nam ở Boston. (tối mai)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Họ sẽ đến đây làm việc. (tháng sau)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Em tôi sẽ vào “to enter, to be admitted” trường Đại học Bách khoa. (sang năm)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Tôi sẽ đi gặp anh ấy. (sáng mai)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Sinh viên sẽ thi ba môn. (tuần sau)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Cô ấy sẽ từ Việt Nam về Mỹ. (tháng sau)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Bạn tôi sẽ tổ chức ăn sinh nhật. (tối ngày kia)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200" dirty="0"/>
              <a:t>Ông bà sẽ mua nhà ở thành phố nhỏ này. (sang năm)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8727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400BD4-F437-80C7-577A-479C235CA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30A91-5FD9-DB7E-CF85-E8FEDD71F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B5D0A-28BC-6043-CF55-B7374AB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dialogy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61B5AC-11D0-C4D6-6D8B-08F62ABF5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A: Xin giới thiệu với ______: đây là ______, còn đây là ______</a:t>
            </a:r>
          </a:p>
          <a:p>
            <a:r>
              <a:rPr lang="vi-VN" dirty="0"/>
              <a:t>B: Chào ______</a:t>
            </a:r>
          </a:p>
          <a:p>
            <a:r>
              <a:rPr lang="vi-VN" dirty="0"/>
              <a:t>C: Chào ______ Tôi đã nghe nói nhiều về ______</a:t>
            </a:r>
            <a:endParaRPr lang="cs-CZ" dirty="0"/>
          </a:p>
          <a:p>
            <a:endParaRPr lang="cs-CZ" dirty="0"/>
          </a:p>
          <a:p>
            <a:endParaRPr lang="vi-VN" dirty="0"/>
          </a:p>
          <a:p>
            <a:r>
              <a:rPr lang="vi-VN" dirty="0"/>
              <a:t>A: Chào ______ Tôi tên là ______ Còn ______?</a:t>
            </a:r>
          </a:p>
          <a:p>
            <a:r>
              <a:rPr lang="vi-VN" dirty="0"/>
              <a:t>B: ______</a:t>
            </a:r>
          </a:p>
          <a:p>
            <a:r>
              <a:rPr lang="vi-VN" dirty="0"/>
              <a:t>A: Rất hân hạnh được làm quen với ______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04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400BD4-F437-80C7-577A-479C235CA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30A91-5FD9-DB7E-CF85-E8FEDD71F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B5D0A-28BC-6043-CF55-B7374AB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61B5AC-11D0-C4D6-6D8B-08F62ABF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vi-VN" dirty="0"/>
              <a:t>V hovorov</a:t>
            </a:r>
            <a:r>
              <a:rPr lang="cs-CZ" dirty="0"/>
              <a:t>é vietnamštině se často říká doslova „letos 30“. Vynechává se slovo „let“</a:t>
            </a:r>
          </a:p>
          <a:p>
            <a:pPr lvl="1" algn="just"/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 </a:t>
            </a:r>
            <a:r>
              <a:rPr lang="cs-CZ" dirty="0" err="1"/>
              <a:t>anh</a:t>
            </a:r>
            <a:r>
              <a:rPr lang="cs-CZ" dirty="0"/>
              <a:t> </a:t>
            </a:r>
            <a:r>
              <a:rPr lang="cs-CZ" dirty="0" err="1"/>
              <a:t>bao</a:t>
            </a:r>
            <a:r>
              <a:rPr lang="cs-CZ" dirty="0"/>
              <a:t> </a:t>
            </a:r>
            <a:r>
              <a:rPr lang="cs-CZ" dirty="0" err="1"/>
              <a:t>nhiêu</a:t>
            </a:r>
            <a:r>
              <a:rPr lang="cs-CZ" dirty="0"/>
              <a:t> [(</a:t>
            </a:r>
            <a:r>
              <a:rPr lang="cs-CZ" dirty="0" err="1"/>
              <a:t>tuổi</a:t>
            </a:r>
            <a:r>
              <a:rPr lang="cs-CZ" dirty="0"/>
              <a:t>)?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 </a:t>
            </a:r>
            <a:r>
              <a:rPr lang="cs-CZ" dirty="0" err="1"/>
              <a:t>tôi</a:t>
            </a:r>
            <a:r>
              <a:rPr lang="cs-CZ" dirty="0"/>
              <a:t> 20 (</a:t>
            </a:r>
            <a:r>
              <a:rPr lang="cs-CZ" dirty="0" err="1"/>
              <a:t>tuổi</a:t>
            </a:r>
            <a:r>
              <a:rPr lang="cs-CZ" dirty="0"/>
              <a:t>).</a:t>
            </a:r>
          </a:p>
          <a:p>
            <a:pPr lvl="1" algn="just"/>
            <a:endParaRPr lang="cs-CZ" dirty="0"/>
          </a:p>
          <a:p>
            <a:pPr algn="just"/>
            <a:r>
              <a:rPr lang="cs-CZ" dirty="0" err="1"/>
              <a:t>Trai</a:t>
            </a:r>
            <a:r>
              <a:rPr lang="cs-CZ" dirty="0"/>
              <a:t> x </a:t>
            </a:r>
            <a:r>
              <a:rPr lang="cs-CZ" dirty="0" err="1"/>
              <a:t>gái</a:t>
            </a:r>
            <a:r>
              <a:rPr lang="cs-CZ" dirty="0"/>
              <a:t> – rozlišení pohlaví (například u sourozenců)</a:t>
            </a:r>
          </a:p>
        </p:txBody>
      </p:sp>
    </p:spTree>
    <p:extLst>
      <p:ext uri="{BB962C8B-B14F-4D97-AF65-F5344CB8AC3E}">
        <p14:creationId xmlns:p14="http://schemas.microsoft.com/office/powerpoint/2010/main" val="23111888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B8B772-2520-46CD-9B2E-9845DC61C17C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123</TotalTime>
  <Words>1061</Words>
  <Application>Microsoft Office PowerPoint</Application>
  <PresentationFormat>Širokoúhlá obrazovka</PresentationFormat>
  <Paragraphs>118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10. Hodina</vt:lpstr>
      <vt:lpstr>Pětiminutovka</vt:lpstr>
      <vt:lpstr>Prezentace aplikace PowerPoint</vt:lpstr>
      <vt:lpstr>Slovesa „làm quen, giới thiệu“</vt:lpstr>
      <vt:lpstr>Finální partikule „đấy“ a „thế“</vt:lpstr>
      <vt:lpstr>Cvičení na časové ukazatele</vt:lpstr>
      <vt:lpstr>Cvičení na časové ukazatele</vt:lpstr>
      <vt:lpstr>Doplňte dialogy</vt:lpstr>
      <vt:lpstr>Prezentace aplikace PowerPoint</vt:lpstr>
      <vt:lpstr>Porozumění textu</vt:lpstr>
      <vt:lpstr>Odpovězte na otázky na základě předchozího textu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Hodina – opakování předchozí látky</dc:title>
  <dc:creator>Lan Huong Pham Ngoc</dc:creator>
  <cp:lastModifiedBy>Pham Ngoc Lan Huong</cp:lastModifiedBy>
  <cp:revision>4</cp:revision>
  <cp:lastPrinted>1601-01-01T00:00:00Z</cp:lastPrinted>
  <dcterms:created xsi:type="dcterms:W3CDTF">2024-02-21T12:06:06Z</dcterms:created>
  <dcterms:modified xsi:type="dcterms:W3CDTF">2024-04-24T11:25:06Z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