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71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034DCF-6E0E-8356-4D8C-F7D267942DD2}" v="5" dt="2024-05-15T14:46:07.973"/>
    <p1510:client id="{7530A0F1-EB33-2D7E-0068-ABEC53C73BF6}" v="1" dt="2024-05-15T14:53:33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 Huong Pham Ngoc" userId="S::418501@muni.cz::66e8f152-546d-4672-8976-94bc7c237602" providerId="AD" clId="Web-{50034DCF-6E0E-8356-4D8C-F7D267942DD2}"/>
    <pc:docChg chg="modSld">
      <pc:chgData name="Lan Huong Pham Ngoc" userId="S::418501@muni.cz::66e8f152-546d-4672-8976-94bc7c237602" providerId="AD" clId="Web-{50034DCF-6E0E-8356-4D8C-F7D267942DD2}" dt="2024-05-15T14:46:07.973" v="2"/>
      <pc:docMkLst>
        <pc:docMk/>
      </pc:docMkLst>
      <pc:sldChg chg="modSp">
        <pc:chgData name="Lan Huong Pham Ngoc" userId="S::418501@muni.cz::66e8f152-546d-4672-8976-94bc7c237602" providerId="AD" clId="Web-{50034DCF-6E0E-8356-4D8C-F7D267942DD2}" dt="2024-05-15T14:05:45.880" v="1" actId="20577"/>
        <pc:sldMkLst>
          <pc:docMk/>
          <pc:sldMk cId="3263342447" sldId="256"/>
        </pc:sldMkLst>
        <pc:spChg chg="mod">
          <ac:chgData name="Lan Huong Pham Ngoc" userId="S::418501@muni.cz::66e8f152-546d-4672-8976-94bc7c237602" providerId="AD" clId="Web-{50034DCF-6E0E-8356-4D8C-F7D267942DD2}" dt="2024-05-15T14:05:45.880" v="1" actId="20577"/>
          <ac:spMkLst>
            <pc:docMk/>
            <pc:sldMk cId="3263342447" sldId="256"/>
            <ac:spMk id="4" creationId="{2491EF5B-3067-7546-837B-2D005F3ED499}"/>
          </ac:spMkLst>
        </pc:spChg>
      </pc:sldChg>
      <pc:sldChg chg="addAnim">
        <pc:chgData name="Lan Huong Pham Ngoc" userId="S::418501@muni.cz::66e8f152-546d-4672-8976-94bc7c237602" providerId="AD" clId="Web-{50034DCF-6E0E-8356-4D8C-F7D267942DD2}" dt="2024-05-15T14:46:07.973" v="2"/>
        <pc:sldMkLst>
          <pc:docMk/>
          <pc:sldMk cId="4188993613" sldId="259"/>
        </pc:sldMkLst>
      </pc:sldChg>
    </pc:docChg>
  </pc:docChgLst>
  <pc:docChgLst>
    <pc:chgData name="Lan Huong Pham Ngoc" userId="S::418501@muni.cz::66e8f152-546d-4672-8976-94bc7c237602" providerId="AD" clId="Web-{1B4ED1DD-C748-D62D-3688-04E7CCC44BCE}"/>
    <pc:docChg chg="modSld sldOrd">
      <pc:chgData name="Lan Huong Pham Ngoc" userId="S::418501@muni.cz::66e8f152-546d-4672-8976-94bc7c237602" providerId="AD" clId="Web-{1B4ED1DD-C748-D62D-3688-04E7CCC44BCE}" dt="2024-03-06T15:25:53.374" v="9" actId="20577"/>
      <pc:docMkLst>
        <pc:docMk/>
      </pc:docMkLst>
      <pc:sldChg chg="modSp">
        <pc:chgData name="Lan Huong Pham Ngoc" userId="S::418501@muni.cz::66e8f152-546d-4672-8976-94bc7c237602" providerId="AD" clId="Web-{1B4ED1DD-C748-D62D-3688-04E7CCC44BCE}" dt="2024-03-06T15:25:53.374" v="9" actId="20577"/>
        <pc:sldMkLst>
          <pc:docMk/>
          <pc:sldMk cId="2852373474" sldId="263"/>
        </pc:sldMkLst>
        <pc:spChg chg="mod">
          <ac:chgData name="Lan Huong Pham Ngoc" userId="S::418501@muni.cz::66e8f152-546d-4672-8976-94bc7c237602" providerId="AD" clId="Web-{1B4ED1DD-C748-D62D-3688-04E7CCC44BCE}" dt="2024-03-06T15:25:53.374" v="9" actId="20577"/>
          <ac:spMkLst>
            <pc:docMk/>
            <pc:sldMk cId="2852373474" sldId="263"/>
            <ac:spMk id="11" creationId="{3C78A25B-D5BF-A2AE-BF48-568FB057C4F9}"/>
          </ac:spMkLst>
        </pc:spChg>
      </pc:sldChg>
      <pc:sldChg chg="ord">
        <pc:chgData name="Lan Huong Pham Ngoc" userId="S::418501@muni.cz::66e8f152-546d-4672-8976-94bc7c237602" providerId="AD" clId="Web-{1B4ED1DD-C748-D62D-3688-04E7CCC44BCE}" dt="2024-03-06T15:11:42.721" v="4"/>
        <pc:sldMkLst>
          <pc:docMk/>
          <pc:sldMk cId="260515363" sldId="264"/>
        </pc:sldMkLst>
      </pc:sldChg>
    </pc:docChg>
  </pc:docChgLst>
  <pc:docChgLst>
    <pc:chgData clId="Web-{50034DCF-6E0E-8356-4D8C-F7D267942DD2}"/>
    <pc:docChg chg="modSld">
      <pc:chgData name="" userId="" providerId="" clId="Web-{50034DCF-6E0E-8356-4D8C-F7D267942DD2}" dt="2024-05-15T14:05:39.474" v="1" actId="20577"/>
      <pc:docMkLst>
        <pc:docMk/>
      </pc:docMkLst>
      <pc:sldChg chg="modSp">
        <pc:chgData name="" userId="" providerId="" clId="Web-{50034DCF-6E0E-8356-4D8C-F7D267942DD2}" dt="2024-05-15T14:05:39.474" v="1" actId="20577"/>
        <pc:sldMkLst>
          <pc:docMk/>
          <pc:sldMk cId="3263342447" sldId="256"/>
        </pc:sldMkLst>
        <pc:spChg chg="mod">
          <ac:chgData name="" userId="" providerId="" clId="Web-{50034DCF-6E0E-8356-4D8C-F7D267942DD2}" dt="2024-05-15T14:05:39.474" v="1" actId="20577"/>
          <ac:spMkLst>
            <pc:docMk/>
            <pc:sldMk cId="3263342447" sldId="256"/>
            <ac:spMk id="4" creationId="{2491EF5B-3067-7546-837B-2D005F3ED499}"/>
          </ac:spMkLst>
        </pc:spChg>
      </pc:sldChg>
    </pc:docChg>
  </pc:docChgLst>
  <pc:docChgLst>
    <pc:chgData name="Lan Huong Pham Ngoc" userId="S::418501@muni.cz::66e8f152-546d-4672-8976-94bc7c237602" providerId="AD" clId="Web-{7530A0F1-EB33-2D7E-0068-ABEC53C73BF6}"/>
    <pc:docChg chg="modSld">
      <pc:chgData name="Lan Huong Pham Ngoc" userId="S::418501@muni.cz::66e8f152-546d-4672-8976-94bc7c237602" providerId="AD" clId="Web-{7530A0F1-EB33-2D7E-0068-ABEC53C73BF6}" dt="2024-05-15T14:53:33.296" v="0"/>
      <pc:docMkLst>
        <pc:docMk/>
      </pc:docMkLst>
      <pc:sldChg chg="addAnim">
        <pc:chgData name="Lan Huong Pham Ngoc" userId="S::418501@muni.cz::66e8f152-546d-4672-8976-94bc7c237602" providerId="AD" clId="Web-{7530A0F1-EB33-2D7E-0068-ABEC53C73BF6}" dt="2024-05-15T14:53:33.296" v="0"/>
        <pc:sldMkLst>
          <pc:docMk/>
          <pc:sldMk cId="2775622059" sldId="260"/>
        </pc:sldMkLst>
      </pc:sldChg>
    </pc:docChg>
  </pc:docChgLst>
  <pc:docChgLst>
    <pc:chgData name="Lan Huong Pham Ngoc" userId="S::418501@muni.cz::66e8f152-546d-4672-8976-94bc7c237602" providerId="AD" clId="Web-{9FA6E960-E2D1-FD3A-1E70-816DC5F37FB8}"/>
    <pc:docChg chg="addSld delSld modSld">
      <pc:chgData name="Lan Huong Pham Ngoc" userId="S::418501@muni.cz::66e8f152-546d-4672-8976-94bc7c237602" providerId="AD" clId="Web-{9FA6E960-E2D1-FD3A-1E70-816DC5F37FB8}" dt="2024-03-27T13:45:44.760" v="63" actId="14100"/>
      <pc:docMkLst>
        <pc:docMk/>
      </pc:docMkLst>
      <pc:sldChg chg="new del">
        <pc:chgData name="Lan Huong Pham Ngoc" userId="S::418501@muni.cz::66e8f152-546d-4672-8976-94bc7c237602" providerId="AD" clId="Web-{9FA6E960-E2D1-FD3A-1E70-816DC5F37FB8}" dt="2024-03-27T13:41:33.267" v="13"/>
        <pc:sldMkLst>
          <pc:docMk/>
          <pc:sldMk cId="3897540581" sldId="280"/>
        </pc:sldMkLst>
      </pc:sldChg>
      <pc:sldChg chg="addSp delSp modSp new">
        <pc:chgData name="Lan Huong Pham Ngoc" userId="S::418501@muni.cz::66e8f152-546d-4672-8976-94bc7c237602" providerId="AD" clId="Web-{9FA6E960-E2D1-FD3A-1E70-816DC5F37FB8}" dt="2024-03-27T13:41:30.299" v="12"/>
        <pc:sldMkLst>
          <pc:docMk/>
          <pc:sldMk cId="736525452" sldId="281"/>
        </pc:sldMkLst>
        <pc:spChg chg="mod">
          <ac:chgData name="Lan Huong Pham Ngoc" userId="S::418501@muni.cz::66e8f152-546d-4672-8976-94bc7c237602" providerId="AD" clId="Web-{9FA6E960-E2D1-FD3A-1E70-816DC5F37FB8}" dt="2024-03-27T13:41:20.095" v="10" actId="20577"/>
          <ac:spMkLst>
            <pc:docMk/>
            <pc:sldMk cId="736525452" sldId="281"/>
            <ac:spMk id="2" creationId="{99019030-EDC4-F507-A785-DF80E6EDABB6}"/>
          </ac:spMkLst>
        </pc:spChg>
        <pc:spChg chg="mod">
          <ac:chgData name="Lan Huong Pham Ngoc" userId="S::418501@muni.cz::66e8f152-546d-4672-8976-94bc7c237602" providerId="AD" clId="Web-{9FA6E960-E2D1-FD3A-1E70-816DC5F37FB8}" dt="2024-03-27T13:41:08.923" v="5" actId="20577"/>
          <ac:spMkLst>
            <pc:docMk/>
            <pc:sldMk cId="736525452" sldId="281"/>
            <ac:spMk id="4" creationId="{0B9E8000-85E2-942A-5C11-931A12D08CD9}"/>
          </ac:spMkLst>
        </pc:spChg>
        <pc:spChg chg="del">
          <ac:chgData name="Lan Huong Pham Ngoc" userId="S::418501@muni.cz::66e8f152-546d-4672-8976-94bc7c237602" providerId="AD" clId="Web-{9FA6E960-E2D1-FD3A-1E70-816DC5F37FB8}" dt="2024-03-27T13:41:30.283" v="11"/>
          <ac:spMkLst>
            <pc:docMk/>
            <pc:sldMk cId="736525452" sldId="281"/>
            <ac:spMk id="5" creationId="{5D98D590-9707-0BFD-9E27-E6654D26CD4A}"/>
          </ac:spMkLst>
        </pc:spChg>
        <pc:picChg chg="add mod ord">
          <ac:chgData name="Lan Huong Pham Ngoc" userId="S::418501@muni.cz::66e8f152-546d-4672-8976-94bc7c237602" providerId="AD" clId="Web-{9FA6E960-E2D1-FD3A-1E70-816DC5F37FB8}" dt="2024-03-27T13:41:30.299" v="12"/>
          <ac:picMkLst>
            <pc:docMk/>
            <pc:sldMk cId="736525452" sldId="281"/>
            <ac:picMk id="6" creationId="{086F256C-EF67-D35D-4CB5-FF5A3F382DDA}"/>
          </ac:picMkLst>
        </pc:picChg>
      </pc:sldChg>
      <pc:sldChg chg="addSp delSp modSp new">
        <pc:chgData name="Lan Huong Pham Ngoc" userId="S::418501@muni.cz::66e8f152-546d-4672-8976-94bc7c237602" providerId="AD" clId="Web-{9FA6E960-E2D1-FD3A-1E70-816DC5F37FB8}" dt="2024-03-27T13:43:04.239" v="29" actId="1076"/>
        <pc:sldMkLst>
          <pc:docMk/>
          <pc:sldMk cId="899393069" sldId="282"/>
        </pc:sldMkLst>
        <pc:spChg chg="mod">
          <ac:chgData name="Lan Huong Pham Ngoc" userId="S::418501@muni.cz::66e8f152-546d-4672-8976-94bc7c237602" providerId="AD" clId="Web-{9FA6E960-E2D1-FD3A-1E70-816DC5F37FB8}" dt="2024-03-27T13:42:56.504" v="25" actId="20577"/>
          <ac:spMkLst>
            <pc:docMk/>
            <pc:sldMk cId="899393069" sldId="282"/>
            <ac:spMk id="2" creationId="{9348AAAA-7338-B75E-8F8B-0A0667510641}"/>
          </ac:spMkLst>
        </pc:spChg>
        <pc:spChg chg="del">
          <ac:chgData name="Lan Huong Pham Ngoc" userId="S::418501@muni.cz::66e8f152-546d-4672-8976-94bc7c237602" providerId="AD" clId="Web-{9FA6E960-E2D1-FD3A-1E70-816DC5F37FB8}" dt="2024-03-27T13:42:45.426" v="17"/>
          <ac:spMkLst>
            <pc:docMk/>
            <pc:sldMk cId="899393069" sldId="282"/>
            <ac:spMk id="4" creationId="{AB1241CB-3C67-CDA0-57B8-98FAEDF1AF9B}"/>
          </ac:spMkLst>
        </pc:spChg>
        <pc:spChg chg="del">
          <ac:chgData name="Lan Huong Pham Ngoc" userId="S::418501@muni.cz::66e8f152-546d-4672-8976-94bc7c237602" providerId="AD" clId="Web-{9FA6E960-E2D1-FD3A-1E70-816DC5F37FB8}" dt="2024-03-27T13:42:38.598" v="15"/>
          <ac:spMkLst>
            <pc:docMk/>
            <pc:sldMk cId="899393069" sldId="282"/>
            <ac:spMk id="5" creationId="{0649143F-2323-D9DB-EA98-53640A4035F3}"/>
          </ac:spMkLst>
        </pc:spChg>
        <pc:spChg chg="add del mod">
          <ac:chgData name="Lan Huong Pham Ngoc" userId="S::418501@muni.cz::66e8f152-546d-4672-8976-94bc7c237602" providerId="AD" clId="Web-{9FA6E960-E2D1-FD3A-1E70-816DC5F37FB8}" dt="2024-03-27T13:42:47.457" v="18"/>
          <ac:spMkLst>
            <pc:docMk/>
            <pc:sldMk cId="899393069" sldId="282"/>
            <ac:spMk id="8" creationId="{4676878C-7A6E-81F6-6434-B0D322D3FFFC}"/>
          </ac:spMkLst>
        </pc:spChg>
        <pc:picChg chg="add del mod ord">
          <ac:chgData name="Lan Huong Pham Ngoc" userId="S::418501@muni.cz::66e8f152-546d-4672-8976-94bc7c237602" providerId="AD" clId="Web-{9FA6E960-E2D1-FD3A-1E70-816DC5F37FB8}" dt="2024-03-27T13:42:43.410" v="16"/>
          <ac:picMkLst>
            <pc:docMk/>
            <pc:sldMk cId="899393069" sldId="282"/>
            <ac:picMk id="6" creationId="{87FE92DA-A4DA-6EDB-225B-C65ABC0BA16E}"/>
          </ac:picMkLst>
        </pc:picChg>
        <pc:picChg chg="add mod">
          <ac:chgData name="Lan Huong Pham Ngoc" userId="S::418501@muni.cz::66e8f152-546d-4672-8976-94bc7c237602" providerId="AD" clId="Web-{9FA6E960-E2D1-FD3A-1E70-816DC5F37FB8}" dt="2024-03-27T13:43:04.239" v="29" actId="1076"/>
          <ac:picMkLst>
            <pc:docMk/>
            <pc:sldMk cId="899393069" sldId="282"/>
            <ac:picMk id="9" creationId="{C2A09580-005B-808C-AE6F-907C34B96918}"/>
          </ac:picMkLst>
        </pc:picChg>
      </pc:sldChg>
      <pc:sldChg chg="addSp delSp modSp new">
        <pc:chgData name="Lan Huong Pham Ngoc" userId="S::418501@muni.cz::66e8f152-546d-4672-8976-94bc7c237602" providerId="AD" clId="Web-{9FA6E960-E2D1-FD3A-1E70-816DC5F37FB8}" dt="2024-03-27T13:44:58.789" v="50" actId="1076"/>
        <pc:sldMkLst>
          <pc:docMk/>
          <pc:sldMk cId="3678857884" sldId="283"/>
        </pc:sldMkLst>
        <pc:spChg chg="mod">
          <ac:chgData name="Lan Huong Pham Ngoc" userId="S::418501@muni.cz::66e8f152-546d-4672-8976-94bc7c237602" providerId="AD" clId="Web-{9FA6E960-E2D1-FD3A-1E70-816DC5F37FB8}" dt="2024-03-27T13:43:28.474" v="31" actId="20577"/>
          <ac:spMkLst>
            <pc:docMk/>
            <pc:sldMk cId="3678857884" sldId="283"/>
            <ac:spMk id="2" creationId="{488707DA-C95A-F4AA-C78F-E35C261AB9C1}"/>
          </ac:spMkLst>
        </pc:spChg>
        <pc:spChg chg="del">
          <ac:chgData name="Lan Huong Pham Ngoc" userId="S::418501@muni.cz::66e8f152-546d-4672-8976-94bc7c237602" providerId="AD" clId="Web-{9FA6E960-E2D1-FD3A-1E70-816DC5F37FB8}" dt="2024-03-27T13:43:38.068" v="33"/>
          <ac:spMkLst>
            <pc:docMk/>
            <pc:sldMk cId="3678857884" sldId="283"/>
            <ac:spMk id="4" creationId="{017C6FFD-4D8B-D23E-26E9-C34910CBBEC9}"/>
          </ac:spMkLst>
        </pc:spChg>
        <pc:spChg chg="del">
          <ac:chgData name="Lan Huong Pham Ngoc" userId="S::418501@muni.cz::66e8f152-546d-4672-8976-94bc7c237602" providerId="AD" clId="Web-{9FA6E960-E2D1-FD3A-1E70-816DC5F37FB8}" dt="2024-03-27T13:43:32.037" v="32"/>
          <ac:spMkLst>
            <pc:docMk/>
            <pc:sldMk cId="3678857884" sldId="283"/>
            <ac:spMk id="5" creationId="{FEF0E620-2D7F-0B91-2A48-E5D949BC0C61}"/>
          </ac:spMkLst>
        </pc:spChg>
        <pc:picChg chg="add del mod modCrop">
          <ac:chgData name="Lan Huong Pham Ngoc" userId="S::418501@muni.cz::66e8f152-546d-4672-8976-94bc7c237602" providerId="AD" clId="Web-{9FA6E960-E2D1-FD3A-1E70-816DC5F37FB8}" dt="2024-03-27T13:44:05.819" v="38"/>
          <ac:picMkLst>
            <pc:docMk/>
            <pc:sldMk cId="3678857884" sldId="283"/>
            <ac:picMk id="6" creationId="{3AB671E7-FEC0-DA8D-2C1E-0E1D8E301957}"/>
          </ac:picMkLst>
        </pc:picChg>
        <pc:picChg chg="add del mod modCrop">
          <ac:chgData name="Lan Huong Pham Ngoc" userId="S::418501@muni.cz::66e8f152-546d-4672-8976-94bc7c237602" providerId="AD" clId="Web-{9FA6E960-E2D1-FD3A-1E70-816DC5F37FB8}" dt="2024-03-27T13:44:37.351" v="42"/>
          <ac:picMkLst>
            <pc:docMk/>
            <pc:sldMk cId="3678857884" sldId="283"/>
            <ac:picMk id="7" creationId="{D30B7A96-C26B-F064-9DFB-E790604EB210}"/>
          </ac:picMkLst>
        </pc:picChg>
        <pc:picChg chg="add mod">
          <ac:chgData name="Lan Huong Pham Ngoc" userId="S::418501@muni.cz::66e8f152-546d-4672-8976-94bc7c237602" providerId="AD" clId="Web-{9FA6E960-E2D1-FD3A-1E70-816DC5F37FB8}" dt="2024-03-27T13:44:58.789" v="50" actId="1076"/>
          <ac:picMkLst>
            <pc:docMk/>
            <pc:sldMk cId="3678857884" sldId="283"/>
            <ac:picMk id="8" creationId="{E5CA638A-C19A-E0AD-04D9-5FD3D2C04287}"/>
          </ac:picMkLst>
        </pc:picChg>
      </pc:sldChg>
      <pc:sldChg chg="addSp delSp modSp new">
        <pc:chgData name="Lan Huong Pham Ngoc" userId="S::418501@muni.cz::66e8f152-546d-4672-8976-94bc7c237602" providerId="AD" clId="Web-{9FA6E960-E2D1-FD3A-1E70-816DC5F37FB8}" dt="2024-03-27T13:45:44.760" v="63" actId="14100"/>
        <pc:sldMkLst>
          <pc:docMk/>
          <pc:sldMk cId="3933618411" sldId="284"/>
        </pc:sldMkLst>
        <pc:spChg chg="mod">
          <ac:chgData name="Lan Huong Pham Ngoc" userId="S::418501@muni.cz::66e8f152-546d-4672-8976-94bc7c237602" providerId="AD" clId="Web-{9FA6E960-E2D1-FD3A-1E70-816DC5F37FB8}" dt="2024-03-27T13:45:24.868" v="58" actId="20577"/>
          <ac:spMkLst>
            <pc:docMk/>
            <pc:sldMk cId="3933618411" sldId="284"/>
            <ac:spMk id="2" creationId="{99677C07-8F16-2024-C318-9ECFED6736DE}"/>
          </ac:spMkLst>
        </pc:spChg>
        <pc:spChg chg="del">
          <ac:chgData name="Lan Huong Pham Ngoc" userId="S::418501@muni.cz::66e8f152-546d-4672-8976-94bc7c237602" providerId="AD" clId="Web-{9FA6E960-E2D1-FD3A-1E70-816DC5F37FB8}" dt="2024-03-27T13:45:22.181" v="54"/>
          <ac:spMkLst>
            <pc:docMk/>
            <pc:sldMk cId="3933618411" sldId="284"/>
            <ac:spMk id="4" creationId="{5D91BE68-9107-97B4-BE13-145C6058DF74}"/>
          </ac:spMkLst>
        </pc:spChg>
        <pc:spChg chg="del mod">
          <ac:chgData name="Lan Huong Pham Ngoc" userId="S::418501@muni.cz::66e8f152-546d-4672-8976-94bc7c237602" providerId="AD" clId="Web-{9FA6E960-E2D1-FD3A-1E70-816DC5F37FB8}" dt="2024-03-27T13:45:20.868" v="53"/>
          <ac:spMkLst>
            <pc:docMk/>
            <pc:sldMk cId="3933618411" sldId="284"/>
            <ac:spMk id="5" creationId="{ACC01BD2-BB23-9837-ACFA-FBCEB3CAEB0C}"/>
          </ac:spMkLst>
        </pc:spChg>
        <pc:picChg chg="add del mod">
          <ac:chgData name="Lan Huong Pham Ngoc" userId="S::418501@muni.cz::66e8f152-546d-4672-8976-94bc7c237602" providerId="AD" clId="Web-{9FA6E960-E2D1-FD3A-1E70-816DC5F37FB8}" dt="2024-03-27T13:45:30.618" v="60"/>
          <ac:picMkLst>
            <pc:docMk/>
            <pc:sldMk cId="3933618411" sldId="284"/>
            <ac:picMk id="6" creationId="{5A707546-3D8F-FA32-CFFA-7275114759AB}"/>
          </ac:picMkLst>
        </pc:picChg>
        <pc:picChg chg="add mod">
          <ac:chgData name="Lan Huong Pham Ngoc" userId="S::418501@muni.cz::66e8f152-546d-4672-8976-94bc7c237602" providerId="AD" clId="Web-{9FA6E960-E2D1-FD3A-1E70-816DC5F37FB8}" dt="2024-03-27T13:45:44.760" v="63" actId="14100"/>
          <ac:picMkLst>
            <pc:docMk/>
            <pc:sldMk cId="3933618411" sldId="284"/>
            <ac:picMk id="7" creationId="{DB7FBEC8-2841-91FD-209E-FD900E254AA8}"/>
          </ac:picMkLst>
        </pc:picChg>
      </pc:sldChg>
    </pc:docChg>
  </pc:docChgLst>
  <pc:docChgLst>
    <pc:chgData name="Lan Huong Pham Ngoc" userId="S::418501@muni.cz::66e8f152-546d-4672-8976-94bc7c237602" providerId="AD" clId="Web-{BE148852-C1F2-10D0-44C5-E6BB9F56E590}"/>
    <pc:docChg chg="delSld modSld">
      <pc:chgData name="Lan Huong Pham Ngoc" userId="S::418501@muni.cz::66e8f152-546d-4672-8976-94bc7c237602" providerId="AD" clId="Web-{BE148852-C1F2-10D0-44C5-E6BB9F56E590}" dt="2024-04-03T14:17:54.200" v="13" actId="20577"/>
      <pc:docMkLst>
        <pc:docMk/>
      </pc:docMkLst>
      <pc:sldChg chg="modSp">
        <pc:chgData name="Lan Huong Pham Ngoc" userId="S::418501@muni.cz::66e8f152-546d-4672-8976-94bc7c237602" providerId="AD" clId="Web-{BE148852-C1F2-10D0-44C5-E6BB9F56E590}" dt="2024-04-03T14:17:54.200" v="13" actId="20577"/>
        <pc:sldMkLst>
          <pc:docMk/>
          <pc:sldMk cId="2852373474" sldId="263"/>
        </pc:sldMkLst>
        <pc:spChg chg="mod">
          <ac:chgData name="Lan Huong Pham Ngoc" userId="S::418501@muni.cz::66e8f152-546d-4672-8976-94bc7c237602" providerId="AD" clId="Web-{BE148852-C1F2-10D0-44C5-E6BB9F56E590}" dt="2024-04-03T14:17:54.200" v="13" actId="20577"/>
          <ac:spMkLst>
            <pc:docMk/>
            <pc:sldMk cId="2852373474" sldId="263"/>
            <ac:spMk id="11" creationId="{3C78A25B-D5BF-A2AE-BF48-568FB057C4F9}"/>
          </ac:spMkLst>
        </pc:spChg>
      </pc:sldChg>
      <pc:sldChg chg="del">
        <pc:chgData name="Lan Huong Pham Ngoc" userId="S::418501@muni.cz::66e8f152-546d-4672-8976-94bc7c237602" providerId="AD" clId="Web-{BE148852-C1F2-10D0-44C5-E6BB9F56E590}" dt="2024-04-03T14:01:48.975" v="5"/>
        <pc:sldMkLst>
          <pc:docMk/>
          <pc:sldMk cId="2930113740" sldId="265"/>
        </pc:sldMkLst>
      </pc:sldChg>
      <pc:sldChg chg="del">
        <pc:chgData name="Lan Huong Pham Ngoc" userId="S::418501@muni.cz::66e8f152-546d-4672-8976-94bc7c237602" providerId="AD" clId="Web-{BE148852-C1F2-10D0-44C5-E6BB9F56E590}" dt="2024-04-03T14:01:50.757" v="6"/>
        <pc:sldMkLst>
          <pc:docMk/>
          <pc:sldMk cId="1727122691" sldId="272"/>
        </pc:sldMkLst>
      </pc:sldChg>
    </pc:docChg>
  </pc:docChgLst>
  <pc:docChgLst>
    <pc:chgData name="Lan Huong Pham Ngoc" userId="S::418501@muni.cz::66e8f152-546d-4672-8976-94bc7c237602" providerId="AD" clId="Web-{41513548-7A55-D7E1-342E-65E81DF32DB8}"/>
    <pc:docChg chg="modSld">
      <pc:chgData name="Lan Huong Pham Ngoc" userId="S::418501@muni.cz::66e8f152-546d-4672-8976-94bc7c237602" providerId="AD" clId="Web-{41513548-7A55-D7E1-342E-65E81DF32DB8}" dt="2024-03-27T15:10:39.367" v="4" actId="20577"/>
      <pc:docMkLst>
        <pc:docMk/>
      </pc:docMkLst>
      <pc:sldChg chg="modSp">
        <pc:chgData name="Lan Huong Pham Ngoc" userId="S::418501@muni.cz::66e8f152-546d-4672-8976-94bc7c237602" providerId="AD" clId="Web-{41513548-7A55-D7E1-342E-65E81DF32DB8}" dt="2024-03-27T15:10:39.367" v="4" actId="20577"/>
        <pc:sldMkLst>
          <pc:docMk/>
          <pc:sldMk cId="2852373474" sldId="263"/>
        </pc:sldMkLst>
        <pc:spChg chg="mod">
          <ac:chgData name="Lan Huong Pham Ngoc" userId="S::418501@muni.cz::66e8f152-546d-4672-8976-94bc7c237602" providerId="AD" clId="Web-{41513548-7A55-D7E1-342E-65E81DF32DB8}" dt="2024-03-27T15:10:39.367" v="4" actId="20577"/>
          <ac:spMkLst>
            <pc:docMk/>
            <pc:sldMk cId="2852373474" sldId="263"/>
            <ac:spMk id="11" creationId="{3C78A25B-D5BF-A2AE-BF48-568FB057C4F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CWC2rpfx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13. Hodina - opakování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Základy vietnamštiny 4 (Vzakl4)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064A4-FB24-98BC-D2F2-8B2E00C4D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8373D-379B-0557-1B50-296B37271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19AF0AF-A04C-82A7-8EA6-6BB01440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Restaurace - rozhovor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3A97407E-8C85-9937-8B6B-CEC077481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</a:t>
            </a:r>
            <a:r>
              <a:rPr lang="vi-VN"/>
              <a:t>: Anh ơi, cho xem cái thực đơn.</a:t>
            </a:r>
          </a:p>
          <a:p>
            <a:r>
              <a:rPr lang="cs-CZ"/>
              <a:t>B</a:t>
            </a:r>
            <a:r>
              <a:rPr lang="vi-VN"/>
              <a:t>: Đây ạ.</a:t>
            </a:r>
          </a:p>
          <a:p>
            <a:r>
              <a:rPr lang="cs-CZ"/>
              <a:t>A</a:t>
            </a:r>
            <a:r>
              <a:rPr lang="vi-VN"/>
              <a:t>: Cảm ơn. Mary, bạn muốn ăn gì?</a:t>
            </a:r>
          </a:p>
          <a:p>
            <a:r>
              <a:rPr lang="cs-CZ"/>
              <a:t>C</a:t>
            </a:r>
            <a:r>
              <a:rPr lang="vi-VN"/>
              <a:t>: Tớ ăn phở bò.</a:t>
            </a:r>
          </a:p>
          <a:p>
            <a:r>
              <a:rPr lang="cs-CZ"/>
              <a:t>A</a:t>
            </a:r>
            <a:r>
              <a:rPr lang="vi-VN"/>
              <a:t>: Tớ cũng vậy.</a:t>
            </a:r>
          </a:p>
          <a:p>
            <a:r>
              <a:rPr lang="cs-CZ"/>
              <a:t>C</a:t>
            </a:r>
            <a:r>
              <a:rPr lang="vi-VN"/>
              <a:t>: Anh ơi!</a:t>
            </a:r>
          </a:p>
          <a:p>
            <a:r>
              <a:rPr lang="cs-CZ"/>
              <a:t>B</a:t>
            </a:r>
            <a:r>
              <a:rPr lang="vi-VN"/>
              <a:t>: Chị gọi món gì ạ?</a:t>
            </a:r>
          </a:p>
          <a:p>
            <a:r>
              <a:rPr lang="cs-CZ"/>
              <a:t>C</a:t>
            </a:r>
            <a:r>
              <a:rPr lang="vi-VN"/>
              <a:t>: Cho hai bát phở bò.</a:t>
            </a:r>
          </a:p>
          <a:p>
            <a:r>
              <a:rPr lang="cs-CZ"/>
              <a:t>B</a:t>
            </a:r>
            <a:r>
              <a:rPr lang="vi-VN"/>
              <a:t>: Vâng, có ngay.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0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064A4-FB24-98BC-D2F2-8B2E00C4D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8373D-379B-0557-1B50-296B37271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19AF0AF-A04C-82A7-8EA6-6BB01440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Cvičení na „</a:t>
            </a:r>
            <a:r>
              <a:rPr lang="cs-CZ" err="1"/>
              <a:t>ai</a:t>
            </a:r>
            <a:r>
              <a:rPr lang="cs-CZ"/>
              <a:t>“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3A97407E-8C85-9937-8B6B-CEC07748105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vi-VN" sz="2000"/>
              <a:t>Ai có ô tô? (cô Thu)</a:t>
            </a:r>
          </a:p>
          <a:p>
            <a:pPr>
              <a:lnSpc>
                <a:spcPct val="100000"/>
              </a:lnSpc>
            </a:pPr>
            <a:r>
              <a:rPr lang="vi-VN" sz="2000"/>
              <a:t>Chị Nga là ai? (kỹ sư)</a:t>
            </a:r>
          </a:p>
          <a:p>
            <a:pPr>
              <a:lnSpc>
                <a:spcPct val="100000"/>
              </a:lnSpc>
            </a:pPr>
            <a:r>
              <a:rPr lang="vi-VN" sz="2000"/>
              <a:t>Ai về nhà ? (bố)</a:t>
            </a:r>
          </a:p>
          <a:p>
            <a:pPr>
              <a:lnSpc>
                <a:spcPct val="100000"/>
              </a:lnSpc>
            </a:pPr>
            <a:r>
              <a:rPr lang="vi-VN" sz="2000"/>
              <a:t>Ai là lái xe? (Hải)</a:t>
            </a:r>
          </a:p>
          <a:p>
            <a:pPr>
              <a:lnSpc>
                <a:spcPct val="100000"/>
              </a:lnSpc>
            </a:pPr>
            <a:r>
              <a:rPr lang="vi-VN" sz="2000"/>
              <a:t>Ai nghỉ? (mẹ)</a:t>
            </a:r>
          </a:p>
          <a:p>
            <a:pPr>
              <a:lnSpc>
                <a:spcPct val="100000"/>
              </a:lnSpc>
            </a:pPr>
            <a:r>
              <a:rPr lang="vi-VN" sz="2000"/>
              <a:t>Cô Hà là ai? (cô giáo)</a:t>
            </a:r>
          </a:p>
          <a:p>
            <a:pPr>
              <a:lnSpc>
                <a:spcPct val="100000"/>
              </a:lnSpc>
            </a:pPr>
            <a:r>
              <a:rPr lang="vi-VN" sz="2000"/>
              <a:t>Mai là ai? (thư ký )</a:t>
            </a:r>
          </a:p>
          <a:p>
            <a:pPr>
              <a:lnSpc>
                <a:spcPct val="100000"/>
              </a:lnSpc>
            </a:pPr>
            <a:r>
              <a:rPr lang="vi-VN" sz="2000"/>
              <a:t>Ai nghe câu hỏi? (chị Thu)</a:t>
            </a:r>
          </a:p>
          <a:p>
            <a:pPr>
              <a:lnSpc>
                <a:spcPct val="100000"/>
              </a:lnSpc>
            </a:pPr>
            <a:r>
              <a:rPr lang="vi-VN" sz="2000"/>
              <a:t>Ai là y tá? (Hà )</a:t>
            </a:r>
          </a:p>
          <a:p>
            <a:pPr>
              <a:lnSpc>
                <a:spcPct val="100000"/>
              </a:lnSpc>
            </a:pPr>
            <a:r>
              <a:rPr lang="vi-VN" sz="2000"/>
              <a:t>Hải là ai? (thà y giáo)</a:t>
            </a:r>
            <a:endParaRPr lang="cs-CZ" sz="2000"/>
          </a:p>
          <a:p>
            <a:pPr>
              <a:lnSpc>
                <a:spcPct val="100000"/>
              </a:lnSpc>
            </a:pPr>
            <a:r>
              <a:rPr lang="vi-VN" sz="2000"/>
              <a:t>Ai hỏi chị Nga? (bà )</a:t>
            </a:r>
          </a:p>
          <a:p>
            <a:pPr>
              <a:lnSpc>
                <a:spcPct val="100000"/>
              </a:lnSpc>
            </a:pPr>
            <a:r>
              <a:rPr lang="vi-VN" sz="2000"/>
              <a:t>Ai có nhà to? (bố mẹ)</a:t>
            </a:r>
          </a:p>
          <a:p>
            <a:pPr>
              <a:lnSpc>
                <a:spcPct val="100000"/>
              </a:lnSpc>
            </a:pPr>
            <a:r>
              <a:rPr lang="vi-VN" sz="2000"/>
              <a:t>Ai trả lời bà? (chị Nga)</a:t>
            </a:r>
          </a:p>
          <a:p>
            <a:pPr>
              <a:lnSpc>
                <a:spcPct val="100000"/>
              </a:lnSpc>
            </a:pPr>
            <a:r>
              <a:rPr lang="vi-VN" sz="2000"/>
              <a:t>Ai ghi từ mới? (chị Thư)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0BFB8F7A-3F0E-2BD9-5EF6-DD1B999A8D1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/>
              <a:t>Kdo maluje auto?</a:t>
            </a:r>
          </a:p>
          <a:p>
            <a:r>
              <a:rPr lang="cs-CZ"/>
              <a:t>Kdo se ptá otce?</a:t>
            </a:r>
          </a:p>
          <a:p>
            <a:r>
              <a:rPr lang="cs-CZ"/>
              <a:t>Koho maluje Linh?</a:t>
            </a:r>
          </a:p>
          <a:p>
            <a:r>
              <a:rPr lang="cs-CZ"/>
              <a:t>Kdo je Mai?</a:t>
            </a:r>
          </a:p>
          <a:p>
            <a:r>
              <a:rPr lang="cs-CZ"/>
              <a:t>Koho vidí </a:t>
            </a:r>
            <a:r>
              <a:rPr lang="vi-VN"/>
              <a:t>Hải?</a:t>
            </a:r>
            <a:endParaRPr lang="cs-CZ"/>
          </a:p>
          <a:p>
            <a:r>
              <a:rPr lang="cs-CZ"/>
              <a:t>Komu rozumí rodiče?</a:t>
            </a:r>
          </a:p>
          <a:p>
            <a:r>
              <a:rPr lang="cs-CZ"/>
              <a:t>Koho se ptá učitel?</a:t>
            </a:r>
          </a:p>
          <a:p>
            <a:r>
              <a:rPr lang="cs-CZ"/>
              <a:t>Komu kupuje </a:t>
            </a:r>
            <a:r>
              <a:rPr lang="cs-CZ" err="1"/>
              <a:t>Nga</a:t>
            </a:r>
            <a:r>
              <a:rPr lang="cs-CZ"/>
              <a:t> auto?</a:t>
            </a:r>
          </a:p>
          <a:p>
            <a:r>
              <a:rPr lang="cs-CZ"/>
              <a:t>Koho zdraví </a:t>
            </a:r>
            <a:r>
              <a:rPr lang="cs-CZ" err="1"/>
              <a:t>Thuỷ</a:t>
            </a:r>
            <a:r>
              <a:rPr lang="cs-CZ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0250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064A4-FB24-98BC-D2F2-8B2E00C4D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8373D-379B-0557-1B50-296B37271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FC5EE5-D189-DF3A-71D6-B0E80705674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/>
              <a:t>Odpovězte</a:t>
            </a:r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19AF0AF-A04C-82A7-8EA6-6BB01440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Věty na čas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B524365-6099-315C-7ABF-2789E8B9848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3A97407E-8C85-9937-8B6B-CEC07748105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Tháng này là tháng mấy? (</a:t>
            </a:r>
            <a:r>
              <a:rPr lang="cs-CZ" sz="2000"/>
              <a:t>červenec</a:t>
            </a:r>
            <a:r>
              <a:rPr lang="vi-VN" sz="2000"/>
              <a:t>, trước)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Bây giờ là tháng mấy? (</a:t>
            </a:r>
            <a:r>
              <a:rPr lang="cs-CZ" sz="2000"/>
              <a:t>únor</a:t>
            </a:r>
            <a:r>
              <a:rPr lang="vi-VN" sz="2000"/>
              <a:t>, trước)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Tháng này là tháng mấy? (</a:t>
            </a:r>
            <a:r>
              <a:rPr lang="cs-CZ" sz="2000"/>
              <a:t>březen</a:t>
            </a:r>
            <a:r>
              <a:rPr lang="vi-VN" sz="2000"/>
              <a:t>, sau)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Bây giờ là tháng mấy? (</a:t>
            </a:r>
            <a:r>
              <a:rPr lang="cs-CZ" sz="2000"/>
              <a:t>leden</a:t>
            </a:r>
            <a:r>
              <a:rPr lang="vi-VN" sz="2000"/>
              <a:t>, trước)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Bây giờ là tháng mấy? (</a:t>
            </a:r>
            <a:r>
              <a:rPr lang="cs-CZ" sz="2000"/>
              <a:t>říjen</a:t>
            </a:r>
            <a:r>
              <a:rPr lang="vi-VN" sz="2000"/>
              <a:t>, sau)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Tháng sau là tháng mấy? (</a:t>
            </a:r>
            <a:r>
              <a:rPr lang="cs-CZ" sz="2000"/>
              <a:t>květen</a:t>
            </a:r>
            <a:r>
              <a:rPr lang="vi-VN" sz="2000"/>
              <a:t>, trước)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Tháng này là tháng mấy? (</a:t>
            </a:r>
            <a:r>
              <a:rPr lang="cs-CZ" sz="2000"/>
              <a:t>duben</a:t>
            </a:r>
            <a:r>
              <a:rPr lang="vi-VN" sz="2000"/>
              <a:t>, trước)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Bây giờ là tháng mấy? (</a:t>
            </a:r>
            <a:r>
              <a:rPr lang="cs-CZ" sz="2000"/>
              <a:t>listopad</a:t>
            </a:r>
            <a:r>
              <a:rPr lang="vi-VN" sz="2000"/>
              <a:t>, sau)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Tháng sau là tháng mấy? (</a:t>
            </a:r>
            <a:r>
              <a:rPr lang="cs-CZ" sz="2000"/>
              <a:t>červen</a:t>
            </a:r>
            <a:r>
              <a:rPr lang="vi-VN" sz="2000"/>
              <a:t>, trước)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Tháng trước là tháng mấy? (</a:t>
            </a:r>
            <a:r>
              <a:rPr lang="cs-CZ" sz="2000"/>
              <a:t>září, </a:t>
            </a:r>
            <a:r>
              <a:rPr lang="vi-VN" sz="2000"/>
              <a:t>sau)</a:t>
            </a:r>
            <a:endParaRPr lang="cs-CZ" sz="200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06F757-B08D-BA2C-C1F2-007FF348914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200"/>
              <a:t>Hôm nay thứ mấy? (tư, hôm qua) </a:t>
            </a:r>
            <a:endParaRPr lang="cs-CZ" sz="2200"/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200"/>
              <a:t>Ngày mai thứ mấy? (bảy, ngày kia</a:t>
            </a:r>
            <a:endParaRPr lang="cs-CZ" sz="2200"/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200"/>
              <a:t>Hôm kia thứ mấy? (năm, hôm qua)</a:t>
            </a:r>
            <a:endParaRPr lang="cs-CZ" sz="2200"/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200"/>
              <a:t>Ngày kia thứ mấy? (chủ nhật, hôm qua) </a:t>
            </a:r>
            <a:endParaRPr lang="cs-CZ" sz="2200"/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200"/>
              <a:t>Hôm kia thứ mấy? (sáu, hôm qua) </a:t>
            </a:r>
            <a:endParaRPr lang="cs-CZ" sz="2200"/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200"/>
              <a:t>Ngày mai thứ mấy? (hai, hôm kia) </a:t>
            </a:r>
            <a:endParaRPr lang="cs-CZ" sz="2200"/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vi-VN" sz="2200"/>
              <a:t>Ngày kia thứ mấy? (tư, hôm qua</a:t>
            </a: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286542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064A4-FB24-98BC-D2F2-8B2E00C4D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8373D-379B-0557-1B50-296B37271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FC5EE5-D189-DF3A-71D6-B0E80705674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/>
              <a:t>Přeložte</a:t>
            </a:r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19AF0AF-A04C-82A7-8EA6-6BB01440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Věty na čas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AD4FB24E-7DFB-CDAA-6C4A-27426C5BEBB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3A97407E-8C85-9937-8B6B-CEC07748105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/>
              <a:t>Kdy budete mít zkoušku?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/>
              <a:t>Kdy jdeš na poštu?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/>
              <a:t>Kdy koupil tamto vozidlo?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/>
              <a:t>Kdy koupili ten dům?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/>
              <a:t>Kdy koupí dům?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/>
              <a:t>Který měsíc jede doktor </a:t>
            </a:r>
            <a:r>
              <a:rPr lang="cs-CZ" sz="2000" err="1"/>
              <a:t>Hùng</a:t>
            </a:r>
            <a:r>
              <a:rPr lang="cs-CZ" sz="2000"/>
              <a:t> do Francie?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/>
              <a:t>Kdy šla máma na tržnici?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/>
              <a:t>V který den jdeme na vietnamské jídlo?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endParaRPr lang="cs-CZ" sz="2000"/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000"/>
              <a:t>Který den se vrátila babička </a:t>
            </a:r>
            <a:r>
              <a:rPr lang="cs-CZ" sz="2000" err="1"/>
              <a:t>Ngọc</a:t>
            </a:r>
            <a:r>
              <a:rPr lang="cs-CZ" sz="2000"/>
              <a:t>?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FDC2EC72-01F3-D312-17BD-FD1BAE749D08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Bao giờ các bạn thi?</a:t>
            </a:r>
            <a:endParaRPr lang="cs-CZ" sz="2000"/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Khi nào chị đi bưu điện?</a:t>
            </a:r>
            <a:endParaRPr lang="cs-CZ" sz="2000"/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err="1"/>
              <a:t>Ông</a:t>
            </a:r>
            <a:r>
              <a:rPr lang="cs-CZ" sz="2000"/>
              <a:t> </a:t>
            </a:r>
            <a:r>
              <a:rPr lang="cs-CZ" sz="2000" err="1"/>
              <a:t>mua</a:t>
            </a:r>
            <a:r>
              <a:rPr lang="cs-CZ" sz="2000"/>
              <a:t> </a:t>
            </a:r>
            <a:r>
              <a:rPr lang="cs-CZ" sz="2000" err="1"/>
              <a:t>chiếc</a:t>
            </a:r>
            <a:r>
              <a:rPr lang="cs-CZ" sz="2000"/>
              <a:t> </a:t>
            </a:r>
            <a:r>
              <a:rPr lang="cs-CZ" sz="2000" err="1"/>
              <a:t>xe</a:t>
            </a:r>
            <a:r>
              <a:rPr lang="cs-CZ" sz="2000"/>
              <a:t> </a:t>
            </a:r>
            <a:r>
              <a:rPr lang="cs-CZ" sz="2000" err="1"/>
              <a:t>ấy</a:t>
            </a:r>
            <a:r>
              <a:rPr lang="cs-CZ" sz="2000"/>
              <a:t> </a:t>
            </a:r>
            <a:r>
              <a:rPr lang="cs-CZ" sz="2000" err="1"/>
              <a:t>khi</a:t>
            </a:r>
            <a:r>
              <a:rPr lang="cs-CZ" sz="2000"/>
              <a:t> </a:t>
            </a:r>
            <a:r>
              <a:rPr lang="cs-CZ" sz="2000" err="1"/>
              <a:t>nào</a:t>
            </a:r>
            <a:r>
              <a:rPr lang="cs-CZ" sz="2000"/>
              <a:t>?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err="1"/>
              <a:t>Họ</a:t>
            </a:r>
            <a:r>
              <a:rPr lang="cs-CZ" sz="2000"/>
              <a:t> </a:t>
            </a:r>
            <a:r>
              <a:rPr lang="cs-CZ" sz="2000" err="1"/>
              <a:t>mua</a:t>
            </a:r>
            <a:r>
              <a:rPr lang="cs-CZ" sz="2000"/>
              <a:t> </a:t>
            </a:r>
            <a:r>
              <a:rPr lang="cs-CZ" sz="2000" err="1"/>
              <a:t>ngôi</a:t>
            </a:r>
            <a:r>
              <a:rPr lang="cs-CZ" sz="2000"/>
              <a:t> </a:t>
            </a:r>
            <a:r>
              <a:rPr lang="cs-CZ" sz="2000" err="1"/>
              <a:t>nhà</a:t>
            </a:r>
            <a:r>
              <a:rPr lang="cs-CZ" sz="2000"/>
              <a:t> </a:t>
            </a:r>
            <a:r>
              <a:rPr lang="cs-CZ" sz="2000" err="1"/>
              <a:t>ấy</a:t>
            </a:r>
            <a:r>
              <a:rPr lang="cs-CZ" sz="2000"/>
              <a:t> </a:t>
            </a:r>
            <a:r>
              <a:rPr lang="cs-CZ" sz="2000" err="1"/>
              <a:t>khi</a:t>
            </a:r>
            <a:r>
              <a:rPr lang="cs-CZ" sz="2000"/>
              <a:t> </a:t>
            </a:r>
            <a:r>
              <a:rPr lang="cs-CZ" sz="2000" err="1"/>
              <a:t>nào</a:t>
            </a:r>
            <a:r>
              <a:rPr lang="cs-CZ" sz="2000"/>
              <a:t>?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err="1"/>
              <a:t>Khi</a:t>
            </a:r>
            <a:r>
              <a:rPr lang="cs-CZ" sz="2000"/>
              <a:t> </a:t>
            </a:r>
            <a:r>
              <a:rPr lang="cs-CZ" sz="2000" err="1"/>
              <a:t>nào</a:t>
            </a:r>
            <a:r>
              <a:rPr lang="cs-CZ" sz="2000"/>
              <a:t> </a:t>
            </a:r>
            <a:r>
              <a:rPr lang="cs-CZ" sz="2000" err="1"/>
              <a:t>họ</a:t>
            </a:r>
            <a:r>
              <a:rPr lang="cs-CZ" sz="2000"/>
              <a:t> </a:t>
            </a:r>
            <a:r>
              <a:rPr lang="cs-CZ" sz="2000" err="1"/>
              <a:t>mua</a:t>
            </a:r>
            <a:r>
              <a:rPr lang="cs-CZ" sz="2000"/>
              <a:t> </a:t>
            </a:r>
            <a:r>
              <a:rPr lang="cs-CZ" sz="2000" err="1"/>
              <a:t>nhà</a:t>
            </a:r>
            <a:r>
              <a:rPr lang="cs-CZ" sz="2000"/>
              <a:t>?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err="1"/>
              <a:t>Tháng</a:t>
            </a:r>
            <a:r>
              <a:rPr lang="cs-CZ" sz="2000"/>
              <a:t> </a:t>
            </a:r>
            <a:r>
              <a:rPr lang="cs-CZ" sz="2000" err="1"/>
              <a:t>mấy</a:t>
            </a:r>
            <a:r>
              <a:rPr lang="cs-CZ" sz="2000"/>
              <a:t> bác </a:t>
            </a:r>
            <a:r>
              <a:rPr lang="cs-CZ" sz="2000" err="1"/>
              <a:t>sĩ</a:t>
            </a:r>
            <a:r>
              <a:rPr lang="cs-CZ" sz="2000"/>
              <a:t> </a:t>
            </a:r>
            <a:r>
              <a:rPr lang="cs-CZ" sz="2000" err="1"/>
              <a:t>Hùng</a:t>
            </a:r>
            <a:r>
              <a:rPr lang="cs-CZ" sz="2000"/>
              <a:t> </a:t>
            </a:r>
            <a:r>
              <a:rPr lang="cs-CZ" sz="2000" err="1"/>
              <a:t>đi</a:t>
            </a:r>
            <a:r>
              <a:rPr lang="cs-CZ" sz="2000"/>
              <a:t> </a:t>
            </a:r>
            <a:r>
              <a:rPr lang="cs-CZ" sz="2000" err="1"/>
              <a:t>Pháp</a:t>
            </a:r>
            <a:r>
              <a:rPr lang="cs-CZ" sz="2000"/>
              <a:t>?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endParaRPr lang="cs-CZ" sz="2000"/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err="1"/>
              <a:t>Mẹ</a:t>
            </a:r>
            <a:r>
              <a:rPr lang="cs-CZ" sz="2000"/>
              <a:t> </a:t>
            </a:r>
            <a:r>
              <a:rPr lang="cs-CZ" sz="2000" err="1"/>
              <a:t>đi</a:t>
            </a:r>
            <a:r>
              <a:rPr lang="cs-CZ" sz="2000"/>
              <a:t> </a:t>
            </a:r>
            <a:r>
              <a:rPr lang="cs-CZ" sz="2000" err="1"/>
              <a:t>chợ</a:t>
            </a:r>
            <a:r>
              <a:rPr lang="cs-CZ" sz="2000"/>
              <a:t> </a:t>
            </a:r>
            <a:r>
              <a:rPr lang="cs-CZ" sz="2000" err="1"/>
              <a:t>khi</a:t>
            </a:r>
            <a:r>
              <a:rPr lang="cs-CZ" sz="2000"/>
              <a:t> </a:t>
            </a:r>
            <a:r>
              <a:rPr lang="cs-CZ" sz="2000" err="1"/>
              <a:t>nào</a:t>
            </a:r>
            <a:r>
              <a:rPr lang="cs-CZ" sz="2000"/>
              <a:t>?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vi-VN" sz="2000"/>
              <a:t>Hôm nào anh mời chúng tôi đi ăn cơm Việt Nam?</a:t>
            </a:r>
            <a:endParaRPr lang="cs-CZ" sz="2000"/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err="1"/>
              <a:t>Bà</a:t>
            </a:r>
            <a:r>
              <a:rPr lang="cs-CZ" sz="2000"/>
              <a:t> </a:t>
            </a:r>
            <a:r>
              <a:rPr lang="cs-CZ" sz="2000" err="1"/>
              <a:t>Ngọc</a:t>
            </a:r>
            <a:r>
              <a:rPr lang="cs-CZ" sz="2000"/>
              <a:t> </a:t>
            </a:r>
            <a:r>
              <a:rPr lang="cs-CZ" sz="2000" err="1"/>
              <a:t>về</a:t>
            </a:r>
            <a:r>
              <a:rPr lang="cs-CZ" sz="2000"/>
              <a:t> </a:t>
            </a:r>
            <a:r>
              <a:rPr lang="cs-CZ" sz="2000" err="1"/>
              <a:t>thứ</a:t>
            </a:r>
            <a:r>
              <a:rPr lang="cs-CZ" sz="2000"/>
              <a:t> </a:t>
            </a:r>
            <a:r>
              <a:rPr lang="cs-CZ" sz="2000" err="1"/>
              <a:t>mấy</a:t>
            </a:r>
            <a:r>
              <a:rPr lang="cs-CZ" sz="200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9914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064A4-FB24-98BC-D2F2-8B2E00C4D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8373D-379B-0557-1B50-296B37271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19AF0AF-A04C-82A7-8EA6-6BB01440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Mix p</a:t>
            </a:r>
            <a:r>
              <a:rPr lang="cs-CZ" err="1"/>
              <a:t>řeklady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9D9FA3-ABD5-0F68-9A88-6A0E1416DD48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/>
              <a:t>Jak dlouho ses včera díval na TV?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Jak dlouho bydlí v tomto městě prarodiče?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Jak dlouho jsi v neděli poslouchal hudbu?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Čekal jsem na něj hodinu.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V kolik se vrátí?</a:t>
            </a:r>
          </a:p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C507E2-09C0-3151-BDC2-BAA1F22B36F8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err="1"/>
              <a:t>Tối</a:t>
            </a:r>
            <a:r>
              <a:rPr lang="cs-CZ"/>
              <a:t> </a:t>
            </a:r>
            <a:r>
              <a:rPr lang="cs-CZ" err="1"/>
              <a:t>qua</a:t>
            </a:r>
            <a:r>
              <a:rPr lang="cs-CZ"/>
              <a:t> </a:t>
            </a:r>
            <a:r>
              <a:rPr lang="cs-CZ" err="1"/>
              <a:t>cậu</a:t>
            </a:r>
            <a:r>
              <a:rPr lang="cs-CZ"/>
              <a:t> </a:t>
            </a:r>
            <a:r>
              <a:rPr lang="cs-CZ" err="1"/>
              <a:t>xem</a:t>
            </a:r>
            <a:r>
              <a:rPr lang="cs-CZ"/>
              <a:t> ti </a:t>
            </a:r>
            <a:r>
              <a:rPr lang="cs-CZ" err="1"/>
              <a:t>vi</a:t>
            </a:r>
            <a:r>
              <a:rPr lang="cs-CZ"/>
              <a:t> </a:t>
            </a:r>
            <a:r>
              <a:rPr lang="cs-CZ" err="1"/>
              <a:t>bao</a:t>
            </a:r>
            <a:r>
              <a:rPr lang="cs-CZ"/>
              <a:t> </a:t>
            </a:r>
            <a:r>
              <a:rPr lang="cs-CZ" err="1"/>
              <a:t>lâu</a:t>
            </a:r>
            <a:r>
              <a:rPr lang="cs-CZ"/>
              <a:t>?</a:t>
            </a:r>
          </a:p>
          <a:p>
            <a:pPr marL="586350" indent="-514350">
              <a:buFont typeface="+mj-lt"/>
              <a:buAutoNum type="arabicPeriod"/>
            </a:pPr>
            <a:r>
              <a:rPr lang="cs-CZ" err="1"/>
              <a:t>Ông</a:t>
            </a:r>
            <a:r>
              <a:rPr lang="cs-CZ"/>
              <a:t> </a:t>
            </a:r>
            <a:r>
              <a:rPr lang="cs-CZ" err="1"/>
              <a:t>bà</a:t>
            </a:r>
            <a:r>
              <a:rPr lang="cs-CZ"/>
              <a:t> </a:t>
            </a:r>
            <a:r>
              <a:rPr lang="cs-CZ" err="1"/>
              <a:t>sống</a:t>
            </a:r>
            <a:r>
              <a:rPr lang="cs-CZ"/>
              <a:t> ở </a:t>
            </a:r>
            <a:r>
              <a:rPr lang="cs-CZ" err="1"/>
              <a:t>thành</a:t>
            </a:r>
            <a:r>
              <a:rPr lang="cs-CZ"/>
              <a:t> </a:t>
            </a:r>
            <a:r>
              <a:rPr lang="cs-CZ" err="1"/>
              <a:t>phố</a:t>
            </a:r>
            <a:r>
              <a:rPr lang="cs-CZ"/>
              <a:t> </a:t>
            </a:r>
            <a:r>
              <a:rPr lang="cs-CZ" err="1"/>
              <a:t>này</a:t>
            </a:r>
            <a:r>
              <a:rPr lang="cs-CZ"/>
              <a:t> </a:t>
            </a:r>
            <a:r>
              <a:rPr lang="cs-CZ" err="1"/>
              <a:t>bao</a:t>
            </a:r>
            <a:r>
              <a:rPr lang="cs-CZ"/>
              <a:t> </a:t>
            </a:r>
            <a:r>
              <a:rPr lang="cs-CZ" err="1"/>
              <a:t>lâu</a:t>
            </a:r>
            <a:r>
              <a:rPr lang="cs-CZ"/>
              <a:t> </a:t>
            </a:r>
            <a:r>
              <a:rPr lang="cs-CZ" err="1"/>
              <a:t>rồi</a:t>
            </a:r>
            <a:r>
              <a:rPr lang="cs-CZ"/>
              <a:t>?</a:t>
            </a:r>
          </a:p>
          <a:p>
            <a:pPr marL="586350" indent="-514350">
              <a:buFont typeface="+mj-lt"/>
              <a:buAutoNum type="arabicPeriod"/>
            </a:pPr>
            <a:r>
              <a:rPr lang="cs-CZ" err="1"/>
              <a:t>Chủ</a:t>
            </a:r>
            <a:r>
              <a:rPr lang="cs-CZ"/>
              <a:t> </a:t>
            </a:r>
            <a:r>
              <a:rPr lang="cs-CZ" err="1"/>
              <a:t>nhật</a:t>
            </a:r>
            <a:r>
              <a:rPr lang="cs-CZ"/>
              <a:t> </a:t>
            </a:r>
            <a:r>
              <a:rPr lang="cs-CZ" err="1"/>
              <a:t>cậu</a:t>
            </a:r>
            <a:r>
              <a:rPr lang="cs-CZ"/>
              <a:t> </a:t>
            </a:r>
            <a:r>
              <a:rPr lang="cs-CZ" err="1"/>
              <a:t>nghe</a:t>
            </a:r>
            <a:r>
              <a:rPr lang="cs-CZ"/>
              <a:t> </a:t>
            </a:r>
            <a:r>
              <a:rPr lang="cs-CZ" err="1"/>
              <a:t>nhạc</a:t>
            </a:r>
            <a:r>
              <a:rPr lang="cs-CZ"/>
              <a:t> </a:t>
            </a:r>
            <a:r>
              <a:rPr lang="cs-CZ" err="1"/>
              <a:t>bao</a:t>
            </a:r>
            <a:r>
              <a:rPr lang="cs-CZ"/>
              <a:t> </a:t>
            </a:r>
            <a:r>
              <a:rPr lang="cs-CZ" err="1"/>
              <a:t>lâu</a:t>
            </a:r>
            <a:r>
              <a:rPr lang="cs-CZ"/>
              <a:t>?</a:t>
            </a:r>
          </a:p>
          <a:p>
            <a:pPr marL="586350" indent="-514350">
              <a:buFont typeface="+mj-lt"/>
              <a:buAutoNum type="arabicPeriod"/>
            </a:pPr>
            <a:r>
              <a:rPr lang="cs-CZ" err="1"/>
              <a:t>Tôi</a:t>
            </a:r>
            <a:r>
              <a:rPr lang="cs-CZ"/>
              <a:t> </a:t>
            </a:r>
            <a:r>
              <a:rPr lang="cs-CZ" err="1"/>
              <a:t>chờ</a:t>
            </a:r>
            <a:r>
              <a:rPr lang="cs-CZ"/>
              <a:t> </a:t>
            </a:r>
            <a:r>
              <a:rPr lang="cs-CZ" err="1"/>
              <a:t>anh</a:t>
            </a:r>
            <a:r>
              <a:rPr lang="cs-CZ"/>
              <a:t> </a:t>
            </a:r>
            <a:r>
              <a:rPr lang="cs-CZ" err="1"/>
              <a:t>ấy</a:t>
            </a:r>
            <a:r>
              <a:rPr lang="cs-CZ"/>
              <a:t> </a:t>
            </a:r>
            <a:r>
              <a:rPr lang="cs-CZ" err="1"/>
              <a:t>một</a:t>
            </a:r>
            <a:r>
              <a:rPr lang="cs-CZ"/>
              <a:t> </a:t>
            </a:r>
            <a:r>
              <a:rPr lang="cs-CZ" err="1"/>
              <a:t>tiếng</a:t>
            </a:r>
            <a:r>
              <a:rPr lang="cs-CZ"/>
              <a:t>.</a:t>
            </a:r>
          </a:p>
          <a:p>
            <a:pPr marL="586350" indent="-514350">
              <a:buFont typeface="+mj-lt"/>
              <a:buAutoNum type="arabicPeriod"/>
            </a:pPr>
            <a:r>
              <a:rPr lang="cs-CZ" err="1"/>
              <a:t>Mấy</a:t>
            </a:r>
            <a:r>
              <a:rPr lang="cs-CZ"/>
              <a:t> </a:t>
            </a:r>
            <a:r>
              <a:rPr lang="cs-CZ" err="1"/>
              <a:t>giờ</a:t>
            </a:r>
            <a:r>
              <a:rPr lang="cs-CZ"/>
              <a:t> </a:t>
            </a:r>
            <a:r>
              <a:rPr lang="cs-CZ" err="1"/>
              <a:t>bà</a:t>
            </a:r>
            <a:r>
              <a:rPr lang="cs-CZ"/>
              <a:t> </a:t>
            </a:r>
            <a:r>
              <a:rPr lang="cs-CZ" err="1"/>
              <a:t>về</a:t>
            </a:r>
            <a:r>
              <a:rPr lang="cs-CZ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8899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064A4-FB24-98BC-D2F2-8B2E00C4D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8373D-379B-0557-1B50-296B37271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19AF0AF-A04C-82A7-8EA6-6BB01440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/>
              <a:t>Překlady na </a:t>
            </a:r>
            <a:r>
              <a:rPr lang="vi-VN" sz="3000"/>
              <a:t>Đã​</a:t>
            </a:r>
            <a:r>
              <a:rPr lang="cs-CZ" sz="3000"/>
              <a:t>, </a:t>
            </a:r>
            <a:r>
              <a:rPr lang="vi-VN" sz="3000"/>
              <a:t>Rồi</a:t>
            </a:r>
            <a:r>
              <a:rPr lang="cs-CZ" sz="3000"/>
              <a:t>, </a:t>
            </a:r>
            <a:r>
              <a:rPr lang="vi-VN" sz="3000"/>
              <a:t>Vừa, Đang</a:t>
            </a:r>
            <a:r>
              <a:rPr lang="cs-CZ" sz="3000"/>
              <a:t>, </a:t>
            </a:r>
            <a:r>
              <a:rPr lang="vi-VN" sz="3000"/>
              <a:t>Sẽ</a:t>
            </a:r>
            <a:r>
              <a:rPr lang="cs-CZ" sz="3000"/>
              <a:t>, </a:t>
            </a:r>
            <a:r>
              <a:rPr lang="vi-VN" sz="3000"/>
              <a:t>Sắp​</a:t>
            </a:r>
            <a:r>
              <a:rPr lang="cs-CZ" sz="3000"/>
              <a:t>, </a:t>
            </a:r>
            <a:r>
              <a:rPr lang="vi-VN" sz="3000"/>
              <a:t>Chưa</a:t>
            </a:r>
            <a:r>
              <a:rPr lang="cs-CZ" sz="3000"/>
              <a:t>, </a:t>
            </a:r>
            <a:r>
              <a:rPr lang="vi-VN" sz="3000"/>
              <a:t>Rồi</a:t>
            </a:r>
            <a:endParaRPr lang="cs-CZ" sz="300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3A97407E-8C85-9937-8B6B-CEC07748105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/>
              <a:t>Pojede do Vietnamu.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Brzy přijde. (už je skoro tady)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Už budeš mít zkoušku?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Příští týden ještě nejedu do Vietnamu.</a:t>
            </a:r>
            <a:endParaRPr lang="vi-VN"/>
          </a:p>
          <a:p>
            <a:pPr marL="586350" indent="-514350">
              <a:buFont typeface="+mj-lt"/>
              <a:buAutoNum type="arabicPeriod"/>
            </a:pPr>
            <a:r>
              <a:rPr lang="vi-VN"/>
              <a:t>V</a:t>
            </a:r>
            <a:r>
              <a:rPr lang="cs-CZ" err="1"/>
              <a:t>čera</a:t>
            </a:r>
            <a:r>
              <a:rPr lang="cs-CZ"/>
              <a:t> stále/ještě nepřišel.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Ještě tomu nerozumím.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Už jsem jedl.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Právě pí.</a:t>
            </a:r>
          </a:p>
          <a:p>
            <a:pPr marL="586350" indent="-514350">
              <a:buFont typeface="+mj-lt"/>
              <a:buAutoNum type="arabicPeriod"/>
            </a:pPr>
            <a:r>
              <a:rPr lang="cs-CZ"/>
              <a:t>Zrovna se vrátila.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49784B-0995-20A9-EBC0-4E2F4546795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err="1"/>
              <a:t>Cô</a:t>
            </a:r>
            <a:r>
              <a:rPr lang="cs-CZ"/>
              <a:t> </a:t>
            </a:r>
            <a:r>
              <a:rPr lang="cs-CZ" err="1"/>
              <a:t>ấy</a:t>
            </a:r>
            <a:r>
              <a:rPr lang="cs-CZ"/>
              <a:t> </a:t>
            </a:r>
            <a:r>
              <a:rPr lang="cs-CZ" err="1"/>
              <a:t>sẽ</a:t>
            </a:r>
            <a:r>
              <a:rPr lang="cs-CZ"/>
              <a:t> </a:t>
            </a:r>
            <a:r>
              <a:rPr lang="cs-CZ" err="1"/>
              <a:t>đi</a:t>
            </a:r>
            <a:r>
              <a:rPr lang="cs-CZ"/>
              <a:t> </a:t>
            </a:r>
            <a:r>
              <a:rPr lang="cs-CZ" err="1"/>
              <a:t>Việt</a:t>
            </a:r>
            <a:r>
              <a:rPr lang="cs-CZ"/>
              <a:t> Nam.</a:t>
            </a:r>
          </a:p>
          <a:p>
            <a:pPr marL="586350" indent="-514350">
              <a:buFont typeface="+mj-lt"/>
              <a:buAutoNum type="arabicPeriod"/>
            </a:pPr>
            <a:r>
              <a:rPr lang="cs-CZ" err="1"/>
              <a:t>Bà</a:t>
            </a:r>
            <a:r>
              <a:rPr lang="cs-CZ"/>
              <a:t> </a:t>
            </a:r>
            <a:r>
              <a:rPr lang="cs-CZ" err="1"/>
              <a:t>ấy</a:t>
            </a:r>
            <a:r>
              <a:rPr lang="cs-CZ"/>
              <a:t> </a:t>
            </a:r>
            <a:r>
              <a:rPr lang="cs-CZ" err="1"/>
              <a:t>sắp</a:t>
            </a:r>
            <a:r>
              <a:rPr lang="cs-CZ"/>
              <a:t> </a:t>
            </a:r>
            <a:r>
              <a:rPr lang="cs-CZ" err="1"/>
              <a:t>đến</a:t>
            </a:r>
            <a:r>
              <a:rPr lang="cs-CZ"/>
              <a:t>.</a:t>
            </a:r>
          </a:p>
          <a:p>
            <a:pPr marL="586350" indent="-514350">
              <a:buFont typeface="+mj-lt"/>
              <a:buAutoNum type="arabicPeriod"/>
            </a:pPr>
            <a:r>
              <a:rPr lang="vi-VN"/>
              <a:t>Anh sắp thi chưa?</a:t>
            </a:r>
            <a:endParaRPr lang="cs-CZ"/>
          </a:p>
          <a:p>
            <a:pPr marL="586350" indent="-514350">
              <a:buFont typeface="+mj-lt"/>
              <a:buAutoNum type="arabicPeriod"/>
            </a:pPr>
            <a:r>
              <a:rPr lang="vi-VN"/>
              <a:t>Tuần sau tôi chưa</a:t>
            </a:r>
            <a:r>
              <a:rPr lang="cs-CZ"/>
              <a:t> v</a:t>
            </a:r>
            <a:r>
              <a:rPr lang="vi-VN"/>
              <a:t>ề Việt Nam.</a:t>
            </a:r>
          </a:p>
          <a:p>
            <a:pPr marL="586350" indent="-514350">
              <a:buFont typeface="+mj-lt"/>
              <a:buAutoNum type="arabicPeriod"/>
            </a:pPr>
            <a:r>
              <a:rPr lang="vi-VN"/>
              <a:t>Hôm qua anh ấy chưa đến</a:t>
            </a:r>
            <a:r>
              <a:rPr lang="cs-CZ"/>
              <a:t>.</a:t>
            </a:r>
          </a:p>
          <a:p>
            <a:pPr marL="586350" indent="-514350">
              <a:buFont typeface="+mj-lt"/>
              <a:buAutoNum type="arabicPeriod"/>
            </a:pPr>
            <a:r>
              <a:rPr lang="vi-VN"/>
              <a:t>Tôi chưa hiểu.</a:t>
            </a:r>
            <a:endParaRPr lang="cs-CZ"/>
          </a:p>
          <a:p>
            <a:pPr marL="586350" indent="-514350">
              <a:buFont typeface="+mj-lt"/>
              <a:buAutoNum type="arabicPeriod"/>
            </a:pPr>
            <a:r>
              <a:rPr lang="cs-CZ"/>
              <a:t>T</a:t>
            </a:r>
            <a:r>
              <a:rPr lang="vi-VN"/>
              <a:t>ôi [đã] ăn cơm rồi.</a:t>
            </a:r>
            <a:endParaRPr lang="cs-CZ"/>
          </a:p>
          <a:p>
            <a:pPr marL="586350" indent="-514350">
              <a:buFont typeface="+mj-lt"/>
              <a:buAutoNum type="arabicPeriod"/>
            </a:pPr>
            <a:r>
              <a:rPr lang="cs-CZ" err="1"/>
              <a:t>Ông</a:t>
            </a:r>
            <a:r>
              <a:rPr lang="cs-CZ"/>
              <a:t> </a:t>
            </a:r>
            <a:r>
              <a:rPr lang="cs-CZ" err="1"/>
              <a:t>ấy</a:t>
            </a:r>
            <a:r>
              <a:rPr lang="cs-CZ"/>
              <a:t> </a:t>
            </a:r>
            <a:r>
              <a:rPr lang="cs-CZ" err="1"/>
              <a:t>đang</a:t>
            </a:r>
            <a:r>
              <a:rPr lang="cs-CZ"/>
              <a:t> </a:t>
            </a:r>
            <a:r>
              <a:rPr lang="cs-CZ" err="1"/>
              <a:t>ngủ</a:t>
            </a:r>
            <a:r>
              <a:rPr lang="cs-CZ"/>
              <a:t>.</a:t>
            </a:r>
          </a:p>
          <a:p>
            <a:pPr marL="586350" indent="-514350">
              <a:buFont typeface="+mj-lt"/>
              <a:buAutoNum type="arabicPeriod"/>
            </a:pPr>
            <a:r>
              <a:rPr lang="vi-VN"/>
              <a:t>Cô ấy vừa về.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62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064A4-FB24-98BC-D2F2-8B2E00C4D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8373D-379B-0557-1B50-296B37271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19AF0AF-A04C-82A7-8EA6-6BB01440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Popi</a:t>
            </a:r>
            <a:r>
              <a:rPr lang="cs-CZ" err="1"/>
              <a:t>šte</a:t>
            </a:r>
            <a:r>
              <a:rPr lang="cs-CZ"/>
              <a:t>, co má daná osoba na sobě</a:t>
            </a:r>
          </a:p>
        </p:txBody>
      </p:sp>
      <p:pic>
        <p:nvPicPr>
          <p:cNvPr id="7" name="Zástupný obsah 6" descr="Obsah obrázku osoba, Kalhoty, oblečení, muž&#10;&#10;Popis byl vytvořen automaticky">
            <a:extLst>
              <a:ext uri="{FF2B5EF4-FFF2-40B4-BE49-F238E27FC236}">
                <a16:creationId xmlns:a16="http://schemas.microsoft.com/office/drawing/2014/main" id="{81FC26B6-7468-7B4C-3F5B-3AF8B3A28D52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882" y="1701800"/>
            <a:ext cx="2557385" cy="4140200"/>
          </a:xfrm>
        </p:spPr>
      </p:pic>
      <p:pic>
        <p:nvPicPr>
          <p:cNvPr id="11" name="Zástupný obsah 10" descr="Obsah obrázku džínsy, oblečení, osoba, boty&#10;&#10;Popis byl vytvořen automaticky">
            <a:extLst>
              <a:ext uri="{FF2B5EF4-FFF2-40B4-BE49-F238E27FC236}">
                <a16:creationId xmlns:a16="http://schemas.microsoft.com/office/drawing/2014/main" id="{9412DC2A-1653-020A-B0EB-31A8331B9DAA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7" t="23604" r="20529" b="5101"/>
          <a:stretch/>
        </p:blipFill>
        <p:spPr>
          <a:xfrm>
            <a:off x="7765886" y="1701800"/>
            <a:ext cx="2374232" cy="4044988"/>
          </a:xfrm>
        </p:spPr>
      </p:pic>
    </p:spTree>
    <p:extLst>
      <p:ext uri="{BB962C8B-B14F-4D97-AF65-F5344CB8AC3E}">
        <p14:creationId xmlns:p14="http://schemas.microsoft.com/office/powerpoint/2010/main" val="805815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064A4-FB24-98BC-D2F2-8B2E00C4D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8373D-379B-0557-1B50-296B37271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19AF0AF-A04C-82A7-8EA6-6BB01440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Zvířata</a:t>
            </a:r>
          </a:p>
        </p:txBody>
      </p:sp>
      <p:pic>
        <p:nvPicPr>
          <p:cNvPr id="5" name="Zástupný obsah 4" descr="Obsah obrázku pes, savec, text, kreslené&#10;&#10;Popis byl vytvořen automaticky">
            <a:extLst>
              <a:ext uri="{FF2B5EF4-FFF2-40B4-BE49-F238E27FC236}">
                <a16:creationId xmlns:a16="http://schemas.microsoft.com/office/drawing/2014/main" id="{6CEC880C-4FFD-8528-CA39-92AFC04FF0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788" y="1692275"/>
            <a:ext cx="5856011" cy="4140200"/>
          </a:xfrm>
        </p:spPr>
      </p:pic>
    </p:spTree>
    <p:extLst>
      <p:ext uri="{BB962C8B-B14F-4D97-AF65-F5344CB8AC3E}">
        <p14:creationId xmlns:p14="http://schemas.microsoft.com/office/powerpoint/2010/main" val="24377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F064A4-FB24-98BC-D2F2-8B2E00C4D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 2024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8373D-379B-0557-1B50-296B37271B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19AF0AF-A04C-82A7-8EA6-6BB01440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Nakupování</a:t>
            </a:r>
            <a:endParaRPr lang="cs-CZ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3A97407E-8C85-9937-8B6B-CEC077481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/>
              <a:t>A: A</a:t>
            </a:r>
            <a:r>
              <a:rPr lang="vi-VN" sz="2000"/>
              <a:t>nh muốn đi chợ với em không? </a:t>
            </a:r>
          </a:p>
          <a:p>
            <a:pPr>
              <a:lnSpc>
                <a:spcPct val="100000"/>
              </a:lnSpc>
            </a:pPr>
            <a:r>
              <a:rPr lang="cs-CZ" sz="2000"/>
              <a:t>B</a:t>
            </a:r>
            <a:r>
              <a:rPr lang="vi-VN" sz="2000"/>
              <a:t>: Ừ. Mình cần mua những gì?</a:t>
            </a:r>
            <a:endParaRPr lang="cs-CZ" sz="2000"/>
          </a:p>
          <a:p>
            <a:pPr>
              <a:lnSpc>
                <a:spcPct val="100000"/>
              </a:lnSpc>
            </a:pPr>
            <a:r>
              <a:rPr lang="cs-CZ" sz="2000"/>
              <a:t>A</a:t>
            </a:r>
            <a:r>
              <a:rPr lang="vi-VN" sz="2000"/>
              <a:t>: Gạo và rau</a:t>
            </a:r>
            <a:r>
              <a:rPr lang="cs-CZ" sz="2000"/>
              <a:t>.</a:t>
            </a:r>
          </a:p>
          <a:p>
            <a:pPr>
              <a:lnSpc>
                <a:spcPct val="100000"/>
              </a:lnSpc>
            </a:pPr>
            <a:r>
              <a:rPr lang="cs-CZ" sz="2000"/>
              <a:t>B</a:t>
            </a:r>
            <a:r>
              <a:rPr lang="vi-VN" sz="2000"/>
              <a:t>: Mua ở Vinmart hay ở chợ?</a:t>
            </a:r>
          </a:p>
          <a:p>
            <a:pPr>
              <a:lnSpc>
                <a:spcPct val="100000"/>
              </a:lnSpc>
            </a:pPr>
            <a:r>
              <a:rPr lang="cs-CZ" sz="2000"/>
              <a:t>A</a:t>
            </a:r>
            <a:r>
              <a:rPr lang="vi-VN" sz="2000"/>
              <a:t>: Ở chợ. Giá ở đó rẻ hơn.</a:t>
            </a:r>
          </a:p>
          <a:p>
            <a:pPr>
              <a:lnSpc>
                <a:spcPct val="100000"/>
              </a:lnSpc>
            </a:pPr>
            <a:r>
              <a:rPr lang="cs-CZ" sz="2000"/>
              <a:t>B</a:t>
            </a:r>
            <a:r>
              <a:rPr lang="vi-VN" sz="2000"/>
              <a:t>: Ok, đi thôi! </a:t>
            </a:r>
            <a:endParaRPr lang="cs-CZ" sz="2000"/>
          </a:p>
          <a:p>
            <a:pPr>
              <a:lnSpc>
                <a:spcPct val="100000"/>
              </a:lnSpc>
            </a:pPr>
            <a:r>
              <a:rPr lang="vi-VN" sz="2000"/>
              <a:t> </a:t>
            </a:r>
            <a:r>
              <a:rPr lang="cs-CZ" sz="2000"/>
              <a:t>A: </a:t>
            </a:r>
            <a:r>
              <a:rPr lang="vi-VN" sz="2000"/>
              <a:t>Chị ơi, gạo bao nhiêu tiền?</a:t>
            </a:r>
          </a:p>
          <a:p>
            <a:pPr>
              <a:lnSpc>
                <a:spcPct val="100000"/>
              </a:lnSpc>
            </a:pPr>
            <a:r>
              <a:rPr lang="cs-CZ" sz="2000"/>
              <a:t>C</a:t>
            </a:r>
            <a:r>
              <a:rPr lang="vi-VN" sz="2000"/>
              <a:t>: Em muốn mua gạo nào? Gạo ngon hay gạo thường?</a:t>
            </a:r>
          </a:p>
          <a:p>
            <a:pPr>
              <a:lnSpc>
                <a:spcPct val="100000"/>
              </a:lnSpc>
            </a:pPr>
            <a:r>
              <a:rPr lang="cs-CZ" sz="2000"/>
              <a:t>A</a:t>
            </a:r>
            <a:r>
              <a:rPr lang="vi-VN" sz="2000"/>
              <a:t>: Gạo thường.</a:t>
            </a:r>
          </a:p>
          <a:p>
            <a:pPr>
              <a:lnSpc>
                <a:spcPct val="100000"/>
              </a:lnSpc>
            </a:pPr>
            <a:r>
              <a:rPr lang="cs-CZ" sz="2000"/>
              <a:t>C</a:t>
            </a:r>
            <a:r>
              <a:rPr lang="vi-VN" sz="2000"/>
              <a:t>: Hai-mươi nghìn một cân. Em mua mấy câ</a:t>
            </a:r>
            <a:r>
              <a:rPr lang="cs-CZ" sz="2000"/>
              <a:t>n</a:t>
            </a:r>
            <a:r>
              <a:rPr lang="vi-VN" sz="2000"/>
              <a:t>?</a:t>
            </a:r>
          </a:p>
          <a:p>
            <a:pPr>
              <a:lnSpc>
                <a:spcPct val="100000"/>
              </a:lnSpc>
            </a:pPr>
            <a:r>
              <a:rPr lang="cs-CZ" sz="2000"/>
              <a:t>A</a:t>
            </a:r>
            <a:r>
              <a:rPr lang="vi-VN" sz="2000"/>
              <a:t>: Năm cân</a:t>
            </a:r>
          </a:p>
          <a:p>
            <a:pPr>
              <a:lnSpc>
                <a:spcPct val="100000"/>
              </a:lnSpc>
            </a:pPr>
            <a:r>
              <a:rPr lang="cs-CZ" sz="2000"/>
              <a:t>C</a:t>
            </a:r>
            <a:r>
              <a:rPr lang="vi-VN" sz="2000"/>
              <a:t>: Một trăm</a:t>
            </a:r>
            <a:r>
              <a:rPr lang="cs-CZ" sz="2000"/>
              <a:t> </a:t>
            </a:r>
            <a:r>
              <a:rPr lang="vi-VN" sz="2000"/>
              <a:t>nghìn</a:t>
            </a:r>
          </a:p>
          <a:p>
            <a:pPr>
              <a:lnSpc>
                <a:spcPct val="100000"/>
              </a:lnSpc>
            </a:pPr>
            <a:r>
              <a:rPr lang="vi-VN" sz="2000"/>
              <a:t>C</a:t>
            </a:r>
            <a:r>
              <a:rPr lang="cs-CZ" sz="2000"/>
              <a:t>: </a:t>
            </a:r>
            <a:r>
              <a:rPr lang="vi-VN" sz="2000"/>
              <a:t>Cảm ơn</a:t>
            </a:r>
            <a:r>
              <a:rPr lang="cs-CZ" sz="2000"/>
              <a:t> </a:t>
            </a:r>
            <a:r>
              <a:rPr lang="cs-CZ" sz="2000" err="1"/>
              <a:t>em</a:t>
            </a:r>
            <a:r>
              <a:rPr lang="cs-CZ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973103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3" ma:contentTypeDescription="Vytvoří nový dokument" ma:contentTypeScope="" ma:versionID="59df924ff85e56a9d620f22666450dc4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ebc375423d16e97435ac953b71c835e3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B8B772-2520-46CD-9B2E-9845DC61C17C}">
  <ds:schemaRefs>
    <ds:schemaRef ds:uri="76d5652a-9cd3-465f-98c7-aa8090bd65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Prezentace_MU_CZ</vt:lpstr>
      <vt:lpstr>13. Hodina - opakování</vt:lpstr>
      <vt:lpstr>Cvičení na „ai“</vt:lpstr>
      <vt:lpstr>Věty na čas</vt:lpstr>
      <vt:lpstr>Věty na čas</vt:lpstr>
      <vt:lpstr>Mix překlady</vt:lpstr>
      <vt:lpstr>Překlady na Đã​, Rồi, Vừa, Đang, Sẽ, Sắp​, Chưa, Rồi</vt:lpstr>
      <vt:lpstr>Popište, co má daná osoba na sobě</vt:lpstr>
      <vt:lpstr>Zvířata</vt:lpstr>
      <vt:lpstr>Nakupování</vt:lpstr>
      <vt:lpstr>Restaurace - rozhovor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Hodina – opakování předchozí látky</dc:title>
  <dc:creator>Lan Huong Pham Ngoc</dc:creator>
  <cp:revision>1</cp:revision>
  <cp:lastPrinted>1601-01-01T00:00:00Z</cp:lastPrinted>
  <dcterms:created xsi:type="dcterms:W3CDTF">2024-02-21T12:06:06Z</dcterms:created>
  <dcterms:modified xsi:type="dcterms:W3CDTF">2024-05-15T14:53:49Z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