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4" r:id="rId6"/>
    <p:sldId id="263" r:id="rId7"/>
    <p:sldId id="265" r:id="rId8"/>
    <p:sldId id="272" r:id="rId9"/>
    <p:sldId id="267" r:id="rId10"/>
    <p:sldId id="269" r:id="rId11"/>
    <p:sldId id="273" r:id="rId12"/>
    <p:sldId id="274" r:id="rId13"/>
    <p:sldId id="275" r:id="rId14"/>
    <p:sldId id="27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AAFD6-0890-FDF2-BFCC-EB081F0BBA64}" v="17" dt="2024-04-03T11:29:39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85" autoAdjust="0"/>
    <p:restoredTop sz="95768" autoAdjust="0"/>
  </p:normalViewPr>
  <p:slideViewPr>
    <p:cSldViewPr snapToGrid="0">
      <p:cViewPr>
        <p:scale>
          <a:sx n="84" d="100"/>
          <a:sy n="84" d="100"/>
        </p:scale>
        <p:origin x="144" y="171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 Huong Pham Ngoc" userId="S::418501@muni.cz::66e8f152-546d-4672-8976-94bc7c237602" providerId="AD" clId="Web-{1B4ED1DD-C748-D62D-3688-04E7CCC44BCE}"/>
    <pc:docChg chg="modSld sldOrd">
      <pc:chgData name="Lan Huong Pham Ngoc" userId="S::418501@muni.cz::66e8f152-546d-4672-8976-94bc7c237602" providerId="AD" clId="Web-{1B4ED1DD-C748-D62D-3688-04E7CCC44BCE}" dt="2024-03-06T15:25:53.374" v="9" actId="20577"/>
      <pc:docMkLst>
        <pc:docMk/>
      </pc:docMkLst>
      <pc:sldChg chg="modSp">
        <pc:chgData name="Lan Huong Pham Ngoc" userId="S::418501@muni.cz::66e8f152-546d-4672-8976-94bc7c237602" providerId="AD" clId="Web-{1B4ED1DD-C748-D62D-3688-04E7CCC44BCE}" dt="2024-03-06T15:25:53.374" v="9" actId="20577"/>
        <pc:sldMkLst>
          <pc:docMk/>
          <pc:sldMk cId="2852373474" sldId="263"/>
        </pc:sldMkLst>
        <pc:spChg chg="mod">
          <ac:chgData name="Lan Huong Pham Ngoc" userId="S::418501@muni.cz::66e8f152-546d-4672-8976-94bc7c237602" providerId="AD" clId="Web-{1B4ED1DD-C748-D62D-3688-04E7CCC44BCE}" dt="2024-03-06T15:25:53.374" v="9" actId="20577"/>
          <ac:spMkLst>
            <pc:docMk/>
            <pc:sldMk cId="2852373474" sldId="263"/>
            <ac:spMk id="11" creationId="{3C78A25B-D5BF-A2AE-BF48-568FB057C4F9}"/>
          </ac:spMkLst>
        </pc:spChg>
      </pc:sldChg>
      <pc:sldChg chg="ord">
        <pc:chgData name="Lan Huong Pham Ngoc" userId="S::418501@muni.cz::66e8f152-546d-4672-8976-94bc7c237602" providerId="AD" clId="Web-{1B4ED1DD-C748-D62D-3688-04E7CCC44BCE}" dt="2024-03-06T15:11:42.721" v="4"/>
        <pc:sldMkLst>
          <pc:docMk/>
          <pc:sldMk cId="260515363" sldId="264"/>
        </pc:sldMkLst>
      </pc:sldChg>
    </pc:docChg>
  </pc:docChgLst>
  <pc:docChgLst>
    <pc:chgData name="Lan Huong Pham Ngoc" userId="S::418501@muni.cz::66e8f152-546d-4672-8976-94bc7c237602" providerId="AD" clId="Web-{3D5AAFD6-0890-FDF2-BFCC-EB081F0BBA64}"/>
    <pc:docChg chg="modSld">
      <pc:chgData name="Lan Huong Pham Ngoc" userId="S::418501@muni.cz::66e8f152-546d-4672-8976-94bc7c237602" providerId="AD" clId="Web-{3D5AAFD6-0890-FDF2-BFCC-EB081F0BBA64}" dt="2024-04-03T11:29:39.412" v="15" actId="20577"/>
      <pc:docMkLst>
        <pc:docMk/>
      </pc:docMkLst>
      <pc:sldChg chg="modSp">
        <pc:chgData name="Lan Huong Pham Ngoc" userId="S::418501@muni.cz::66e8f152-546d-4672-8976-94bc7c237602" providerId="AD" clId="Web-{3D5AAFD6-0890-FDF2-BFCC-EB081F0BBA64}" dt="2024-04-03T11:29:26.599" v="1" actId="20577"/>
        <pc:sldMkLst>
          <pc:docMk/>
          <pc:sldMk cId="2852373474" sldId="263"/>
        </pc:sldMkLst>
        <pc:spChg chg="mod">
          <ac:chgData name="Lan Huong Pham Ngoc" userId="S::418501@muni.cz::66e8f152-546d-4672-8976-94bc7c237602" providerId="AD" clId="Web-{3D5AAFD6-0890-FDF2-BFCC-EB081F0BBA64}" dt="2024-04-03T11:29:26.599" v="1" actId="20577"/>
          <ac:spMkLst>
            <pc:docMk/>
            <pc:sldMk cId="2852373474" sldId="263"/>
            <ac:spMk id="4" creationId="{B0ABD40E-4DA4-6920-4915-CF806E2F4CC0}"/>
          </ac:spMkLst>
        </pc:spChg>
      </pc:sldChg>
      <pc:sldChg chg="modSp">
        <pc:chgData name="Lan Huong Pham Ngoc" userId="S::418501@muni.cz::66e8f152-546d-4672-8976-94bc7c237602" providerId="AD" clId="Web-{3D5AAFD6-0890-FDF2-BFCC-EB081F0BBA64}" dt="2024-04-03T11:29:20.114" v="0" actId="20577"/>
        <pc:sldMkLst>
          <pc:docMk/>
          <pc:sldMk cId="260515363" sldId="264"/>
        </pc:sldMkLst>
        <pc:spChg chg="mod">
          <ac:chgData name="Lan Huong Pham Ngoc" userId="S::418501@muni.cz::66e8f152-546d-4672-8976-94bc7c237602" providerId="AD" clId="Web-{3D5AAFD6-0890-FDF2-BFCC-EB081F0BBA64}" dt="2024-04-03T11:29:20.114" v="0" actId="20577"/>
          <ac:spMkLst>
            <pc:docMk/>
            <pc:sldMk cId="260515363" sldId="264"/>
            <ac:spMk id="4" creationId="{1E2B7F18-337F-AFDC-654B-1F5DB2487B94}"/>
          </ac:spMkLst>
        </pc:spChg>
      </pc:sldChg>
      <pc:sldChg chg="modSp">
        <pc:chgData name="Lan Huong Pham Ngoc" userId="S::418501@muni.cz::66e8f152-546d-4672-8976-94bc7c237602" providerId="AD" clId="Web-{3D5AAFD6-0890-FDF2-BFCC-EB081F0BBA64}" dt="2024-04-03T11:29:27.833" v="3" actId="20577"/>
        <pc:sldMkLst>
          <pc:docMk/>
          <pc:sldMk cId="2930113740" sldId="265"/>
        </pc:sldMkLst>
        <pc:spChg chg="mod">
          <ac:chgData name="Lan Huong Pham Ngoc" userId="S::418501@muni.cz::66e8f152-546d-4672-8976-94bc7c237602" providerId="AD" clId="Web-{3D5AAFD6-0890-FDF2-BFCC-EB081F0BBA64}" dt="2024-04-03T11:29:27.505" v="2" actId="20577"/>
          <ac:spMkLst>
            <pc:docMk/>
            <pc:sldMk cId="2930113740" sldId="265"/>
            <ac:spMk id="4" creationId="{321BC617-587A-9270-D6BE-9B306756103A}"/>
          </ac:spMkLst>
        </pc:spChg>
        <pc:spChg chg="mod">
          <ac:chgData name="Lan Huong Pham Ngoc" userId="S::418501@muni.cz::66e8f152-546d-4672-8976-94bc7c237602" providerId="AD" clId="Web-{3D5AAFD6-0890-FDF2-BFCC-EB081F0BBA64}" dt="2024-04-03T11:29:27.833" v="3" actId="20577"/>
          <ac:spMkLst>
            <pc:docMk/>
            <pc:sldMk cId="2930113740" sldId="265"/>
            <ac:spMk id="5" creationId="{3F701E6C-9290-4FB0-CC0E-9C87A13B853E}"/>
          </ac:spMkLst>
        </pc:spChg>
      </pc:sldChg>
      <pc:sldChg chg="modSp">
        <pc:chgData name="Lan Huong Pham Ngoc" userId="S::418501@muni.cz::66e8f152-546d-4672-8976-94bc7c237602" providerId="AD" clId="Web-{3D5AAFD6-0890-FDF2-BFCC-EB081F0BBA64}" dt="2024-04-03T11:29:30.708" v="6" actId="20577"/>
        <pc:sldMkLst>
          <pc:docMk/>
          <pc:sldMk cId="2823912603" sldId="267"/>
        </pc:sldMkLst>
        <pc:spChg chg="mod">
          <ac:chgData name="Lan Huong Pham Ngoc" userId="S::418501@muni.cz::66e8f152-546d-4672-8976-94bc7c237602" providerId="AD" clId="Web-{3D5AAFD6-0890-FDF2-BFCC-EB081F0BBA64}" dt="2024-04-03T11:29:30.708" v="6" actId="20577"/>
          <ac:spMkLst>
            <pc:docMk/>
            <pc:sldMk cId="2823912603" sldId="267"/>
            <ac:spMk id="4" creationId="{B4929D9C-A3D6-7919-2FBF-0668898075E3}"/>
          </ac:spMkLst>
        </pc:spChg>
      </pc:sldChg>
      <pc:sldChg chg="modSp">
        <pc:chgData name="Lan Huong Pham Ngoc" userId="S::418501@muni.cz::66e8f152-546d-4672-8976-94bc7c237602" providerId="AD" clId="Web-{3D5AAFD6-0890-FDF2-BFCC-EB081F0BBA64}" dt="2024-04-03T11:29:33.318" v="7" actId="20577"/>
        <pc:sldMkLst>
          <pc:docMk/>
          <pc:sldMk cId="800992318" sldId="269"/>
        </pc:sldMkLst>
        <pc:spChg chg="mod">
          <ac:chgData name="Lan Huong Pham Ngoc" userId="S::418501@muni.cz::66e8f152-546d-4672-8976-94bc7c237602" providerId="AD" clId="Web-{3D5AAFD6-0890-FDF2-BFCC-EB081F0BBA64}" dt="2024-04-03T11:29:33.318" v="7" actId="20577"/>
          <ac:spMkLst>
            <pc:docMk/>
            <pc:sldMk cId="800992318" sldId="269"/>
            <ac:spMk id="4" creationId="{500DFDB2-9A75-C264-CF49-84BDD03E5EC2}"/>
          </ac:spMkLst>
        </pc:spChg>
      </pc:sldChg>
      <pc:sldChg chg="modSp">
        <pc:chgData name="Lan Huong Pham Ngoc" userId="S::418501@muni.cz::66e8f152-546d-4672-8976-94bc7c237602" providerId="AD" clId="Web-{3D5AAFD6-0890-FDF2-BFCC-EB081F0BBA64}" dt="2024-04-03T11:29:39.412" v="15" actId="20577"/>
        <pc:sldMkLst>
          <pc:docMk/>
          <pc:sldMk cId="1377670667" sldId="270"/>
        </pc:sldMkLst>
        <pc:spChg chg="mod">
          <ac:chgData name="Lan Huong Pham Ngoc" userId="S::418501@muni.cz::66e8f152-546d-4672-8976-94bc7c237602" providerId="AD" clId="Web-{3D5AAFD6-0890-FDF2-BFCC-EB081F0BBA64}" dt="2024-04-03T11:29:39.412" v="15" actId="20577"/>
          <ac:spMkLst>
            <pc:docMk/>
            <pc:sldMk cId="1377670667" sldId="270"/>
            <ac:spMk id="4" creationId="{2079E207-4AED-85BC-432C-E2BCA86E971B}"/>
          </ac:spMkLst>
        </pc:spChg>
      </pc:sldChg>
      <pc:sldChg chg="modSp">
        <pc:chgData name="Lan Huong Pham Ngoc" userId="S::418501@muni.cz::66e8f152-546d-4672-8976-94bc7c237602" providerId="AD" clId="Web-{3D5AAFD6-0890-FDF2-BFCC-EB081F0BBA64}" dt="2024-04-03T11:29:29.240" v="5" actId="20577"/>
        <pc:sldMkLst>
          <pc:docMk/>
          <pc:sldMk cId="1727122691" sldId="272"/>
        </pc:sldMkLst>
        <pc:spChg chg="mod">
          <ac:chgData name="Lan Huong Pham Ngoc" userId="S::418501@muni.cz::66e8f152-546d-4672-8976-94bc7c237602" providerId="AD" clId="Web-{3D5AAFD6-0890-FDF2-BFCC-EB081F0BBA64}" dt="2024-04-03T11:29:28.911" v="4" actId="20577"/>
          <ac:spMkLst>
            <pc:docMk/>
            <pc:sldMk cId="1727122691" sldId="272"/>
            <ac:spMk id="4" creationId="{CAAF03E6-6F90-F425-9325-ECA8A6751791}"/>
          </ac:spMkLst>
        </pc:spChg>
        <pc:spChg chg="mod">
          <ac:chgData name="Lan Huong Pham Ngoc" userId="S::418501@muni.cz::66e8f152-546d-4672-8976-94bc7c237602" providerId="AD" clId="Web-{3D5AAFD6-0890-FDF2-BFCC-EB081F0BBA64}" dt="2024-04-03T11:29:29.240" v="5" actId="20577"/>
          <ac:spMkLst>
            <pc:docMk/>
            <pc:sldMk cId="1727122691" sldId="272"/>
            <ac:spMk id="5" creationId="{0D02A820-03B4-1877-A322-22EF3455C64E}"/>
          </ac:spMkLst>
        </pc:spChg>
      </pc:sldChg>
      <pc:sldChg chg="modSp">
        <pc:chgData name="Lan Huong Pham Ngoc" userId="S::418501@muni.cz::66e8f152-546d-4672-8976-94bc7c237602" providerId="AD" clId="Web-{3D5AAFD6-0890-FDF2-BFCC-EB081F0BBA64}" dt="2024-04-03T11:29:35.021" v="9" actId="20577"/>
        <pc:sldMkLst>
          <pc:docMk/>
          <pc:sldMk cId="3380060564" sldId="273"/>
        </pc:sldMkLst>
        <pc:spChg chg="mod">
          <ac:chgData name="Lan Huong Pham Ngoc" userId="S::418501@muni.cz::66e8f152-546d-4672-8976-94bc7c237602" providerId="AD" clId="Web-{3D5AAFD6-0890-FDF2-BFCC-EB081F0BBA64}" dt="2024-04-03T11:29:35.005" v="8" actId="20577"/>
          <ac:spMkLst>
            <pc:docMk/>
            <pc:sldMk cId="3380060564" sldId="273"/>
            <ac:spMk id="7" creationId="{CCD7F4BD-5848-9040-B71D-B748CEFB7A4F}"/>
          </ac:spMkLst>
        </pc:spChg>
        <pc:spChg chg="mod">
          <ac:chgData name="Lan Huong Pham Ngoc" userId="S::418501@muni.cz::66e8f152-546d-4672-8976-94bc7c237602" providerId="AD" clId="Web-{3D5AAFD6-0890-FDF2-BFCC-EB081F0BBA64}" dt="2024-04-03T11:29:35.021" v="9" actId="20577"/>
          <ac:spMkLst>
            <pc:docMk/>
            <pc:sldMk cId="3380060564" sldId="273"/>
            <ac:spMk id="8" creationId="{77C67A59-B193-5E90-F942-67E07681127D}"/>
          </ac:spMkLst>
        </pc:spChg>
      </pc:sldChg>
      <pc:sldChg chg="modSp">
        <pc:chgData name="Lan Huong Pham Ngoc" userId="S::418501@muni.cz::66e8f152-546d-4672-8976-94bc7c237602" providerId="AD" clId="Web-{3D5AAFD6-0890-FDF2-BFCC-EB081F0BBA64}" dt="2024-04-03T11:29:35.990" v="11" actId="20577"/>
        <pc:sldMkLst>
          <pc:docMk/>
          <pc:sldMk cId="3801654091" sldId="274"/>
        </pc:sldMkLst>
        <pc:spChg chg="mod">
          <ac:chgData name="Lan Huong Pham Ngoc" userId="S::418501@muni.cz::66e8f152-546d-4672-8976-94bc7c237602" providerId="AD" clId="Web-{3D5AAFD6-0890-FDF2-BFCC-EB081F0BBA64}" dt="2024-04-03T11:29:35.974" v="10" actId="20577"/>
          <ac:spMkLst>
            <pc:docMk/>
            <pc:sldMk cId="3801654091" sldId="274"/>
            <ac:spMk id="4" creationId="{C4AF8808-CC00-740A-4CA6-1AC8741E063F}"/>
          </ac:spMkLst>
        </pc:spChg>
        <pc:spChg chg="mod">
          <ac:chgData name="Lan Huong Pham Ngoc" userId="S::418501@muni.cz::66e8f152-546d-4672-8976-94bc7c237602" providerId="AD" clId="Web-{3D5AAFD6-0890-FDF2-BFCC-EB081F0BBA64}" dt="2024-04-03T11:29:35.990" v="11" actId="20577"/>
          <ac:spMkLst>
            <pc:docMk/>
            <pc:sldMk cId="3801654091" sldId="274"/>
            <ac:spMk id="5" creationId="{571A8735-954B-F6BC-6E37-33189F0D23F3}"/>
          </ac:spMkLst>
        </pc:spChg>
      </pc:sldChg>
      <pc:sldChg chg="modSp">
        <pc:chgData name="Lan Huong Pham Ngoc" userId="S::418501@muni.cz::66e8f152-546d-4672-8976-94bc7c237602" providerId="AD" clId="Web-{3D5AAFD6-0890-FDF2-BFCC-EB081F0BBA64}" dt="2024-04-03T11:29:37.130" v="13" actId="20577"/>
        <pc:sldMkLst>
          <pc:docMk/>
          <pc:sldMk cId="2282905606" sldId="275"/>
        </pc:sldMkLst>
        <pc:spChg chg="mod">
          <ac:chgData name="Lan Huong Pham Ngoc" userId="S::418501@muni.cz::66e8f152-546d-4672-8976-94bc7c237602" providerId="AD" clId="Web-{3D5AAFD6-0890-FDF2-BFCC-EB081F0BBA64}" dt="2024-04-03T11:29:37.115" v="12" actId="20577"/>
          <ac:spMkLst>
            <pc:docMk/>
            <pc:sldMk cId="2282905606" sldId="275"/>
            <ac:spMk id="4" creationId="{2626C45E-2D22-8F3A-13EB-BA81B437B597}"/>
          </ac:spMkLst>
        </pc:spChg>
        <pc:spChg chg="mod">
          <ac:chgData name="Lan Huong Pham Ngoc" userId="S::418501@muni.cz::66e8f152-546d-4672-8976-94bc7c237602" providerId="AD" clId="Web-{3D5AAFD6-0890-FDF2-BFCC-EB081F0BBA64}" dt="2024-04-03T11:29:37.130" v="13" actId="20577"/>
          <ac:spMkLst>
            <pc:docMk/>
            <pc:sldMk cId="2282905606" sldId="275"/>
            <ac:spMk id="5" creationId="{5A999629-9D83-8058-A2A5-0EA9FBEA4CF8}"/>
          </ac:spMkLst>
        </pc:spChg>
      </pc:sldChg>
      <pc:sldChg chg="modSp">
        <pc:chgData name="Lan Huong Pham Ngoc" userId="S::418501@muni.cz::66e8f152-546d-4672-8976-94bc7c237602" providerId="AD" clId="Web-{3D5AAFD6-0890-FDF2-BFCC-EB081F0BBA64}" dt="2024-04-03T11:29:39.006" v="14" actId="20577"/>
        <pc:sldMkLst>
          <pc:docMk/>
          <pc:sldMk cId="916767190" sldId="276"/>
        </pc:sldMkLst>
        <pc:spChg chg="mod">
          <ac:chgData name="Lan Huong Pham Ngoc" userId="S::418501@muni.cz::66e8f152-546d-4672-8976-94bc7c237602" providerId="AD" clId="Web-{3D5AAFD6-0890-FDF2-BFCC-EB081F0BBA64}" dt="2024-04-03T11:29:39.006" v="14" actId="20577"/>
          <ac:spMkLst>
            <pc:docMk/>
            <pc:sldMk cId="916767190" sldId="276"/>
            <ac:spMk id="6" creationId="{C59ACA54-4953-7F36-0200-E0D23E397BE5}"/>
          </ac:spMkLst>
        </pc:spChg>
      </pc:sldChg>
    </pc:docChg>
  </pc:docChgLst>
  <pc:docChgLst>
    <pc:chgData clId="Web-{3D5AAFD6-0890-FDF2-BFCC-EB081F0BBA64}"/>
    <pc:docChg chg="modSld">
      <pc:chgData name="" userId="" providerId="" clId="Web-{3D5AAFD6-0890-FDF2-BFCC-EB081F0BBA64}" dt="2024-04-03T11:29:13.395" v="0" actId="20577"/>
      <pc:docMkLst>
        <pc:docMk/>
      </pc:docMkLst>
      <pc:sldChg chg="modSp">
        <pc:chgData name="" userId="" providerId="" clId="Web-{3D5AAFD6-0890-FDF2-BFCC-EB081F0BBA64}" dt="2024-04-03T11:29:13.395" v="0" actId="20577"/>
        <pc:sldMkLst>
          <pc:docMk/>
          <pc:sldMk cId="3263342447" sldId="256"/>
        </pc:sldMkLst>
        <pc:spChg chg="mod">
          <ac:chgData name="" userId="" providerId="" clId="Web-{3D5AAFD6-0890-FDF2-BFCC-EB081F0BBA64}" dt="2024-04-03T11:29:13.395" v="0" actId="20577"/>
          <ac:spMkLst>
            <pc:docMk/>
            <pc:sldMk cId="3263342447" sldId="256"/>
            <ac:spMk id="4" creationId="{2491EF5B-3067-7546-837B-2D005F3ED4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cs-CZ" dirty="0"/>
              <a:t>3. Hodina</a:t>
            </a:r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Základy vietnamštiny 4 (Vzakl4)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5A68FB-02A0-0910-EE3F-C41BF52E8D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AC003C-5038-6989-FAEB-891CB93AA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6C45E-2D22-8F3A-13EB-BA81B437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cs-CZ" dirty="0" err="1"/>
              <a:t>Rồi</a:t>
            </a:r>
            <a:endParaRPr lang="cs-CZ" dirty="0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999629-9D83-8058-A2A5-0EA9FBEA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12781"/>
              </a:lnSpc>
            </a:pPr>
            <a:r>
              <a:rPr lang="cs-CZ" dirty="0"/>
              <a:t>„už“</a:t>
            </a:r>
            <a:endParaRPr lang="cs-CZ"/>
          </a:p>
          <a:p>
            <a:pPr marL="251460" indent="-179705">
              <a:lnSpc>
                <a:spcPct val="112781"/>
              </a:lnSpc>
            </a:pPr>
            <a:r>
              <a:rPr lang="cs-CZ" dirty="0"/>
              <a:t>Taktéž indikuje minulost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/>
              <a:t>Na konci věty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/>
              <a:t>Často se pojí s časovým indikátorem „</a:t>
            </a:r>
            <a:r>
              <a:rPr lang="cs-CZ" dirty="0" err="1"/>
              <a:t>đã</a:t>
            </a:r>
            <a:r>
              <a:rPr lang="cs-CZ" dirty="0"/>
              <a:t>“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/>
              <a:t>Dále se užívá v kladné odpovědi.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b="1" dirty="0" err="1"/>
              <a:t>Chúng</a:t>
            </a:r>
            <a:r>
              <a:rPr lang="cs-CZ" b="1" dirty="0"/>
              <a:t> </a:t>
            </a:r>
            <a:r>
              <a:rPr lang="cs-CZ" b="1" dirty="0" err="1"/>
              <a:t>tôi</a:t>
            </a:r>
            <a:r>
              <a:rPr lang="cs-CZ" b="1" dirty="0"/>
              <a:t> </a:t>
            </a:r>
            <a:r>
              <a:rPr lang="cs-CZ" b="1" dirty="0" err="1"/>
              <a:t>đã</a:t>
            </a:r>
            <a:r>
              <a:rPr lang="cs-CZ" b="1" dirty="0"/>
              <a:t> </a:t>
            </a:r>
            <a:r>
              <a:rPr lang="cs-CZ" b="1" dirty="0" err="1"/>
              <a:t>học</a:t>
            </a:r>
            <a:r>
              <a:rPr lang="cs-CZ" b="1" dirty="0"/>
              <a:t> </a:t>
            </a:r>
            <a:r>
              <a:rPr lang="cs-CZ" b="1" dirty="0" err="1"/>
              <a:t>bài</a:t>
            </a:r>
            <a:r>
              <a:rPr lang="cs-CZ" b="1" dirty="0"/>
              <a:t> </a:t>
            </a:r>
            <a:r>
              <a:rPr lang="cs-CZ" b="1" dirty="0" err="1"/>
              <a:t>ấy</a:t>
            </a:r>
            <a:r>
              <a:rPr lang="cs-CZ" b="1" dirty="0"/>
              <a:t> </a:t>
            </a:r>
            <a:r>
              <a:rPr lang="cs-CZ" b="1" dirty="0" err="1"/>
              <a:t>rồi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90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3E2AA6-54FE-CBBD-3C7D-A83C7DC8BD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7DDCDC-F5FB-4A1F-10E1-C49610B66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59ACA54-4953-7F36-0200-E0D23E39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cs-CZ"/>
              <a:t>Cvičení</a:t>
            </a:r>
            <a:endParaRPr lang="cs-CZ" dirty="0">
              <a:cs typeface="Arial"/>
            </a:endParaRPr>
          </a:p>
        </p:txBody>
      </p:sp>
      <p:pic>
        <p:nvPicPr>
          <p:cNvPr id="11" name="Zástupný obsah 10" descr="Obsah obrázku text, Písmo, snímek obrazovky, bílé&#10;&#10;Popis byl vytvořen automaticky">
            <a:extLst>
              <a:ext uri="{FF2B5EF4-FFF2-40B4-BE49-F238E27FC236}">
                <a16:creationId xmlns:a16="http://schemas.microsoft.com/office/drawing/2014/main" id="{23C08C43-AF7F-EB6E-7A44-F77A11527C59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2618241"/>
            <a:ext cx="5219700" cy="2307317"/>
          </a:xfrm>
        </p:spPr>
      </p:pic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CE890AB2-5513-D72C-E11C-0BF27AD5D7E7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75" y="2416693"/>
            <a:ext cx="5219700" cy="2710413"/>
          </a:xfrm>
        </p:spPr>
      </p:pic>
    </p:spTree>
    <p:extLst>
      <p:ext uri="{BB962C8B-B14F-4D97-AF65-F5344CB8AC3E}">
        <p14:creationId xmlns:p14="http://schemas.microsoft.com/office/powerpoint/2010/main" val="91676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08BD21-B1F6-583D-60AF-1C1F20A46F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 dirty="0"/>
              <a:t>Jaro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A19497-727A-570E-1422-DBF4F885B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12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79E207-4AED-85BC-432C-E2BCA86E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vi-VN" dirty="0"/>
              <a:t>Tấm Cám</a:t>
            </a:r>
            <a:endParaRPr lang="cs-CZ" dirty="0">
              <a:cs typeface="Arial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26656AA-2846-B5DE-4B06-02D336E94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67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138930-1B50-4B4F-3EEC-EB2670D97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vi-VN" dirty="0"/>
              <a:t>Jaro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0335DA-06C8-33C6-C144-731DA7C34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7116278-0F76-4694-0E55-4F2A37ECE9D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2600734" y="692150"/>
            <a:ext cx="6992119" cy="5140325"/>
          </a:xfrm>
        </p:spPr>
      </p:pic>
    </p:spTree>
    <p:extLst>
      <p:ext uri="{BB962C8B-B14F-4D97-AF65-F5344CB8AC3E}">
        <p14:creationId xmlns:p14="http://schemas.microsoft.com/office/powerpoint/2010/main" val="411253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F3EA1-9BE1-226C-C251-378F500534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Jaro 2024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D84ADB-EEFA-9229-546C-E76BD092C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2B7F18-337F-AFDC-654B-1F5DB248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cs-CZ" dirty="0"/>
              <a:t>Pětiminutovka</a:t>
            </a:r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4EF02BD-B221-9948-39E1-ED16C507B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453758"/>
              </p:ext>
            </p:extLst>
          </p:nvPr>
        </p:nvGraphicFramePr>
        <p:xfrm>
          <a:off x="720725" y="1692275"/>
          <a:ext cx="1075213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1500165943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2932670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Họ và tên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Ngày      tháng      năm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989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Pracovat</a:t>
                      </a:r>
                    </a:p>
                    <a:p>
                      <a:r>
                        <a:rPr lang="cs-CZ" dirty="0"/>
                        <a:t>Pošta</a:t>
                      </a:r>
                    </a:p>
                    <a:p>
                      <a:r>
                        <a:rPr lang="cs-CZ" dirty="0"/>
                        <a:t>Časopis</a:t>
                      </a:r>
                    </a:p>
                    <a:p>
                      <a:r>
                        <a:rPr lang="cs-CZ" dirty="0"/>
                        <a:t>Čínština</a:t>
                      </a:r>
                    </a:p>
                    <a:p>
                      <a:r>
                        <a:rPr lang="cs-CZ" dirty="0"/>
                        <a:t>Duben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Thứ mấy</a:t>
                      </a:r>
                      <a:endParaRPr lang="cs-CZ" dirty="0"/>
                    </a:p>
                    <a:p>
                      <a:r>
                        <a:rPr lang="cs-CZ" dirty="0" err="1"/>
                        <a:t>Sinh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nh</a:t>
                      </a:r>
                      <a:r>
                        <a:rPr lang="vi-VN" dirty="0"/>
                        <a:t>ật</a:t>
                      </a:r>
                    </a:p>
                    <a:p>
                      <a:r>
                        <a:rPr lang="vi-VN" sz="1800" dirty="0"/>
                        <a:t>Thư ký</a:t>
                      </a:r>
                      <a:endParaRPr lang="cs-CZ" sz="1800" dirty="0"/>
                    </a:p>
                    <a:p>
                      <a:r>
                        <a:rPr lang="vi-VN" sz="1800" dirty="0"/>
                        <a:t>Bài tập </a:t>
                      </a:r>
                      <a:endParaRPr lang="cs-CZ" sz="1800" dirty="0"/>
                    </a:p>
                    <a:p>
                      <a:r>
                        <a:rPr lang="cs-CZ" dirty="0" err="1"/>
                        <a:t>Mua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5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Koho maluje slečna Thu?</a:t>
                      </a:r>
                    </a:p>
                    <a:p>
                      <a:r>
                        <a:rPr lang="cs-CZ" dirty="0"/>
                        <a:t>Kdo má kočku?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Anh H</a:t>
                      </a:r>
                      <a:r>
                        <a:rPr lang="vi-VN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ùng là ai?</a:t>
                      </a: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dirty="0"/>
                        <a:t>Bao giờ các bạn thi?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5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1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B32A8D-F6BF-57BE-103D-602E9814DB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704F6F-6258-9E18-6043-E65CD814E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ABD40E-4DA4-6920-4915-CF806E2F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cs-CZ" dirty="0"/>
              <a:t>Poslech</a:t>
            </a:r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78A25B-D5BF-A2AE-BF48-568FB057C4F9}"/>
              </a:ext>
            </a:extLst>
          </p:cNvPr>
          <p:cNvSpPr txBox="1"/>
          <p:nvPr/>
        </p:nvSpPr>
        <p:spPr>
          <a:xfrm>
            <a:off x="6669055" y="5561832"/>
            <a:ext cx="609755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Introduction 2 – track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– </a:t>
            </a:r>
            <a:r>
              <a:rPr lang="cs-CZ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:</a:t>
            </a:r>
            <a:r>
              <a:rPr lang="cs-CZ" dirty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 – 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2:18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endParaRPr lang="cs-CZ">
              <a:latin typeface="Calibri"/>
              <a:cs typeface="Calibri"/>
            </a:endParaRP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FED069F5-7DAC-ECA0-4CD4-040BD6C5F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2190095"/>
            <a:ext cx="10752138" cy="3144559"/>
          </a:xfrm>
        </p:spPr>
      </p:pic>
    </p:spTree>
    <p:extLst>
      <p:ext uri="{BB962C8B-B14F-4D97-AF65-F5344CB8AC3E}">
        <p14:creationId xmlns:p14="http://schemas.microsoft.com/office/powerpoint/2010/main" val="285237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1ACCEA-A0F3-AA0A-A31C-7A0337922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7E3E2C-89C2-CA75-7607-1E9A8726B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1BC617-587A-9270-D6BE-9B306756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cs-CZ" dirty="0"/>
              <a:t>Čas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701E6C-9290-4FB0-CC0E-9C87A13B8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12781"/>
              </a:lnSpc>
            </a:pPr>
            <a:r>
              <a:rPr lang="cs-CZ" dirty="0"/>
              <a:t>Rozdíl mezi „</a:t>
            </a:r>
            <a:r>
              <a:rPr lang="cs-CZ" dirty="0" err="1"/>
              <a:t>giờ</a:t>
            </a:r>
            <a:r>
              <a:rPr lang="cs-CZ" dirty="0"/>
              <a:t>“ a „</a:t>
            </a:r>
            <a:r>
              <a:rPr lang="cs-CZ" dirty="0" err="1"/>
              <a:t>tiếng</a:t>
            </a:r>
            <a:r>
              <a:rPr lang="cs-CZ" dirty="0"/>
              <a:t>“</a:t>
            </a:r>
            <a:endParaRPr lang="cs-CZ"/>
          </a:p>
          <a:p>
            <a:pPr lvl="1"/>
            <a:r>
              <a:rPr lang="cs-CZ" dirty="0" err="1"/>
              <a:t>Giờ</a:t>
            </a:r>
            <a:r>
              <a:rPr lang="cs-CZ" dirty="0"/>
              <a:t> = hodina jako časová jednotka</a:t>
            </a:r>
          </a:p>
          <a:p>
            <a:pPr lvl="1"/>
            <a:r>
              <a:rPr lang="cs-CZ" dirty="0" err="1"/>
              <a:t>Tiếng</a:t>
            </a:r>
            <a:r>
              <a:rPr lang="cs-CZ" dirty="0"/>
              <a:t> = hodina jako časový interval</a:t>
            </a:r>
          </a:p>
          <a:p>
            <a:pPr lvl="1"/>
            <a:endParaRPr lang="cs-CZ" dirty="0"/>
          </a:p>
          <a:p>
            <a:pPr marL="251460" indent="-179705">
              <a:lnSpc>
                <a:spcPct val="112781"/>
              </a:lnSpc>
            </a:pPr>
            <a:r>
              <a:rPr lang="cs-CZ" dirty="0"/>
              <a:t>Hodina, minuta, vteřina</a:t>
            </a:r>
            <a:endParaRPr lang="cs-CZ" dirty="0">
              <a:cs typeface="Arial"/>
            </a:endParaRPr>
          </a:p>
          <a:p>
            <a:pPr lvl="1"/>
            <a:r>
              <a:rPr lang="cs-CZ" dirty="0"/>
              <a:t>T</a:t>
            </a:r>
            <a:r>
              <a:rPr lang="vi-VN" dirty="0"/>
              <a:t>iếng, phút</a:t>
            </a:r>
            <a:r>
              <a:rPr lang="en-US" dirty="0"/>
              <a:t>,</a:t>
            </a:r>
            <a:r>
              <a:rPr lang="vi-VN" dirty="0"/>
              <a:t> giây</a:t>
            </a:r>
            <a:endParaRPr lang="en-US" dirty="0"/>
          </a:p>
          <a:p>
            <a:pPr lvl="1"/>
            <a:endParaRPr lang="en-US" dirty="0"/>
          </a:p>
          <a:p>
            <a:pPr marL="71755" indent="0">
              <a:lnSpc>
                <a:spcPct val="112781"/>
              </a:lnSpc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1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D3F252-1045-6819-4A8E-1049C22C6C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4279EB-9351-061A-7013-59CA12B36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AF03E6-6F90-F425-9325-ECA8A675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en-US" dirty="0" err="1"/>
              <a:t>Slovn</a:t>
            </a:r>
            <a:r>
              <a:rPr lang="cs-CZ" dirty="0"/>
              <a:t>í zásoba spojená s časem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02A820-03B4-1877-A322-22EF3455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12781"/>
              </a:lnSpc>
            </a:pPr>
            <a:r>
              <a:rPr lang="cs-CZ" dirty="0" err="1"/>
              <a:t>Chờ</a:t>
            </a:r>
            <a:r>
              <a:rPr lang="cs-CZ" dirty="0"/>
              <a:t>, </a:t>
            </a:r>
            <a:r>
              <a:rPr lang="cs-CZ" dirty="0" err="1"/>
              <a:t>đợi</a:t>
            </a:r>
            <a:r>
              <a:rPr lang="cs-CZ" dirty="0"/>
              <a:t> - čekat</a:t>
            </a:r>
            <a:endParaRPr lang="cs-CZ"/>
          </a:p>
          <a:p>
            <a:pPr>
              <a:lnSpc>
                <a:spcPct val="112781"/>
              </a:lnSpc>
            </a:pPr>
            <a:r>
              <a:rPr lang="cs-CZ" b="1" dirty="0" err="1"/>
              <a:t>Chúng</a:t>
            </a:r>
            <a:r>
              <a:rPr lang="cs-CZ" b="1" dirty="0"/>
              <a:t> </a:t>
            </a:r>
            <a:r>
              <a:rPr lang="cs-CZ" b="1" dirty="0" err="1"/>
              <a:t>tôi</a:t>
            </a:r>
            <a:r>
              <a:rPr lang="cs-CZ" b="1" dirty="0"/>
              <a:t> </a:t>
            </a:r>
            <a:r>
              <a:rPr lang="cs-CZ" b="1" dirty="0" err="1"/>
              <a:t>chờ</a:t>
            </a:r>
            <a:r>
              <a:rPr lang="cs-CZ" b="1" dirty="0"/>
              <a:t>/</a:t>
            </a:r>
            <a:r>
              <a:rPr lang="cs-CZ" b="1" dirty="0" err="1"/>
              <a:t>đợi</a:t>
            </a:r>
            <a:r>
              <a:rPr lang="cs-CZ" b="1" dirty="0"/>
              <a:t> </a:t>
            </a:r>
            <a:r>
              <a:rPr lang="cs-CZ" b="1" dirty="0" err="1"/>
              <a:t>cô</a:t>
            </a:r>
            <a:r>
              <a:rPr lang="cs-CZ" b="1" dirty="0"/>
              <a:t> </a:t>
            </a:r>
            <a:r>
              <a:rPr lang="cs-CZ" b="1" dirty="0" err="1"/>
              <a:t>ấy</a:t>
            </a:r>
            <a:r>
              <a:rPr lang="cs-CZ" b="1" dirty="0"/>
              <a:t> </a:t>
            </a:r>
            <a:r>
              <a:rPr lang="cs-CZ" b="1" dirty="0" err="1"/>
              <a:t>một</a:t>
            </a:r>
            <a:r>
              <a:rPr lang="cs-CZ" b="1" dirty="0"/>
              <a:t> </a:t>
            </a:r>
            <a:r>
              <a:rPr lang="cs-CZ" b="1" dirty="0" err="1"/>
              <a:t>tiếng</a:t>
            </a:r>
            <a:r>
              <a:rPr lang="cs-CZ" b="1" dirty="0"/>
              <a:t> </a:t>
            </a:r>
            <a:r>
              <a:rPr lang="cs-CZ" b="1" dirty="0" err="1"/>
              <a:t>rồi</a:t>
            </a:r>
            <a:r>
              <a:rPr lang="cs-CZ" b="1" dirty="0"/>
              <a:t>.</a:t>
            </a:r>
            <a:endParaRPr lang="cs-CZ" b="1" dirty="0">
              <a:cs typeface="Arial"/>
            </a:endParaRPr>
          </a:p>
          <a:p>
            <a:pPr>
              <a:lnSpc>
                <a:spcPct val="112781"/>
              </a:lnSpc>
            </a:pPr>
            <a:endParaRPr lang="cs-CZ" dirty="0">
              <a:cs typeface="Arial"/>
            </a:endParaRPr>
          </a:p>
          <a:p>
            <a:pPr>
              <a:lnSpc>
                <a:spcPct val="112781"/>
              </a:lnSpc>
            </a:pPr>
            <a:r>
              <a:rPr lang="cs-CZ" dirty="0" err="1"/>
              <a:t>Đồng</a:t>
            </a:r>
            <a:r>
              <a:rPr lang="cs-CZ" dirty="0"/>
              <a:t> </a:t>
            </a:r>
            <a:r>
              <a:rPr lang="cs-CZ" dirty="0" err="1"/>
              <a:t>hồ</a:t>
            </a:r>
            <a:endParaRPr lang="cs-CZ" dirty="0">
              <a:cs typeface="Arial"/>
            </a:endParaRPr>
          </a:p>
          <a:p>
            <a:pPr lvl="1"/>
            <a:r>
              <a:rPr lang="cs-CZ" dirty="0" err="1"/>
              <a:t>đồng</a:t>
            </a:r>
            <a:r>
              <a:rPr lang="cs-CZ" dirty="0"/>
              <a:t> </a:t>
            </a:r>
            <a:r>
              <a:rPr lang="cs-CZ" dirty="0" err="1"/>
              <a:t>hồ</a:t>
            </a:r>
            <a:r>
              <a:rPr lang="cs-CZ" dirty="0"/>
              <a:t> </a:t>
            </a:r>
            <a:r>
              <a:rPr lang="cs-CZ" dirty="0" err="1"/>
              <a:t>chạy</a:t>
            </a:r>
            <a:r>
              <a:rPr lang="cs-CZ" dirty="0"/>
              <a:t> </a:t>
            </a:r>
            <a:r>
              <a:rPr lang="cs-CZ" dirty="0" err="1"/>
              <a:t>đúng</a:t>
            </a:r>
            <a:endParaRPr lang="cs-CZ" dirty="0"/>
          </a:p>
          <a:p>
            <a:pPr lvl="1"/>
            <a:r>
              <a:rPr lang="cs-CZ" dirty="0" err="1"/>
              <a:t>đồng</a:t>
            </a:r>
            <a:r>
              <a:rPr lang="cs-CZ" dirty="0"/>
              <a:t> </a:t>
            </a:r>
            <a:r>
              <a:rPr lang="cs-CZ" dirty="0" err="1"/>
              <a:t>hồ</a:t>
            </a:r>
            <a:r>
              <a:rPr lang="cs-CZ" dirty="0"/>
              <a:t> </a:t>
            </a:r>
            <a:r>
              <a:rPr lang="cs-CZ" dirty="0" err="1"/>
              <a:t>chạy</a:t>
            </a:r>
            <a:r>
              <a:rPr lang="cs-CZ" dirty="0"/>
              <a:t> </a:t>
            </a:r>
            <a:r>
              <a:rPr lang="cs-CZ" dirty="0" err="1"/>
              <a:t>chậm</a:t>
            </a:r>
            <a:endParaRPr lang="cs-CZ" dirty="0"/>
          </a:p>
          <a:p>
            <a:pPr lvl="1"/>
            <a:r>
              <a:rPr lang="cs-CZ" dirty="0" err="1"/>
              <a:t>đồng</a:t>
            </a:r>
            <a:r>
              <a:rPr lang="cs-CZ" dirty="0"/>
              <a:t> </a:t>
            </a:r>
            <a:r>
              <a:rPr lang="cs-CZ" dirty="0" err="1"/>
              <a:t>hồ</a:t>
            </a:r>
            <a:r>
              <a:rPr lang="cs-CZ" dirty="0"/>
              <a:t> </a:t>
            </a:r>
            <a:r>
              <a:rPr lang="cs-CZ" dirty="0" err="1"/>
              <a:t>chạy</a:t>
            </a:r>
            <a:r>
              <a:rPr lang="cs-CZ" dirty="0"/>
              <a:t> </a:t>
            </a:r>
            <a:r>
              <a:rPr lang="cs-CZ" dirty="0" err="1"/>
              <a:t>nhanh</a:t>
            </a:r>
            <a:endParaRPr lang="cs-CZ" dirty="0"/>
          </a:p>
          <a:p>
            <a:pPr lvl="1"/>
            <a:r>
              <a:rPr lang="cs-CZ" dirty="0" err="1"/>
              <a:t>đồng</a:t>
            </a:r>
            <a:r>
              <a:rPr lang="cs-CZ" dirty="0"/>
              <a:t> </a:t>
            </a:r>
            <a:r>
              <a:rPr lang="cs-CZ" dirty="0" err="1"/>
              <a:t>hồ</a:t>
            </a:r>
            <a:r>
              <a:rPr lang="cs-CZ" dirty="0"/>
              <a:t> </a:t>
            </a:r>
            <a:r>
              <a:rPr lang="cs-CZ" dirty="0" err="1"/>
              <a:t>đứng</a:t>
            </a:r>
            <a:r>
              <a:rPr lang="cs-CZ" dirty="0"/>
              <a:t>/</a:t>
            </a:r>
            <a:r>
              <a:rPr lang="cs-CZ" dirty="0" err="1"/>
              <a:t>chết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12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F1136C-3EBC-AB67-F8A0-EBFF5F09B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A96772-1614-CA93-EB70-E9E64AF3F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929D9C-A3D6-7919-2FBF-06688980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cs-CZ" dirty="0"/>
              <a:t>Cvičení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72F4F3E-227C-6CE7-20C9-8E2638C1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489988"/>
            <a:ext cx="93821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1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23B7E5-6A02-F8E3-FA6A-3F78971165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D18E8D-3D08-2173-EA30-B4760C9F2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0DFDB2-9A75-C264-CF49-84BDD03E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cs-CZ" dirty="0"/>
              <a:t>Cvičení - </a:t>
            </a:r>
            <a:r>
              <a:rPr lang="cs-CZ" dirty="0" err="1"/>
              <a:t>bao</a:t>
            </a:r>
            <a:r>
              <a:rPr lang="cs-CZ" dirty="0"/>
              <a:t> </a:t>
            </a:r>
            <a:r>
              <a:rPr lang="cs-CZ" dirty="0" err="1"/>
              <a:t>lâu</a:t>
            </a:r>
            <a:endParaRPr lang="cs-CZ" dirty="0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91E901-2395-5F85-3986-122F6778FF4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1. Tối qua cậu xem ti vi bao lâu? (1 tiếng)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2. Ông ấy làm việc ở đây bao lâu? (2 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3. Hôm qua anh đọc báo ở thư viện</a:t>
            </a:r>
            <a:r>
              <a:rPr lang="cs-CZ" sz="2000" dirty="0"/>
              <a:t> </a:t>
            </a:r>
            <a:r>
              <a:rPr lang="vi-VN" sz="2000" dirty="0"/>
              <a:t>bao lâu? (nửa tiếng)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4. Cậu làm bài tập ấy bao lâu? (1 tiếng)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5. Kỹ sư Hải làm việc ở đấy bao lâu? (4</a:t>
            </a:r>
            <a:r>
              <a:rPr lang="cs-CZ" sz="2000" dirty="0"/>
              <a:t> </a:t>
            </a:r>
            <a:r>
              <a:rPr lang="vi-VN" sz="2000" dirty="0"/>
              <a:t>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6. Giáo sư Lê Quang Minh dạy tiếng Pháp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ở Đại học Sài Gòn bao lâu? (7 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7. Cậu học từ mới bao lâu? (nửa tiếng)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8. Tuần trước các anh nghỉ bao lâu? (2</a:t>
            </a:r>
            <a:r>
              <a:rPr lang="cs-CZ" sz="2000" dirty="0"/>
              <a:t> </a:t>
            </a:r>
            <a:r>
              <a:rPr lang="vi-VN" sz="2000" dirty="0"/>
              <a:t>ngày)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9. Chủ nhật cậu nghe nhạc bao lâu? (3 tiếng)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10. Ông bà ở phố này bao lâu? (12 năm)</a:t>
            </a:r>
            <a:endParaRPr lang="cs-CZ" sz="2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67A86A-B7C9-93B5-D6EA-3BB90D1781F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4" y="1359001"/>
            <a:ext cx="5616148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1. Ông bà sống “to live” ở thành phố này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bao lâu rồi? (21 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2. Các anh học bài này bao lâu rồi? (2 tuần)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3. Hùng ốm “to be sick” bao lâu rồi? (10 ngày)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4. Chị học ở trường này bao lâu rồi? (1 năm</a:t>
            </a:r>
            <a:r>
              <a:rPr lang="cs-CZ" sz="2000" dirty="0"/>
              <a:t> </a:t>
            </a:r>
            <a:r>
              <a:rPr lang="vi-VN" sz="2000" dirty="0"/>
              <a:t>rưỡi)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5. Cậu đọc tờ tạp chí này bao lâu rồi? (2</a:t>
            </a:r>
            <a:r>
              <a:rPr lang="cs-CZ" sz="2000" dirty="0"/>
              <a:t> </a:t>
            </a:r>
            <a:r>
              <a:rPr lang="vi-VN" sz="2000" dirty="0"/>
              <a:t>ngày)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6. Anh John làm việc ở Hà Nội bao lâu rồi?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(4 tháng)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7. Các cô ấy học tiếng Trung Quốc bao lâu</a:t>
            </a:r>
            <a:r>
              <a:rPr lang="cs-CZ" sz="2000" dirty="0"/>
              <a:t> </a:t>
            </a:r>
            <a:r>
              <a:rPr lang="vi-VN" sz="2000" dirty="0"/>
              <a:t>rồi? (4 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8. Cô Lan làm thư ký ở đây bao lâu rồi? (7tháng)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9. Cậu quen cô ấy bao lâu rồi? (4 năm)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10. Các anh chờ giáo sư Lê bao lâu rồi? (15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vi-VN" sz="2000" dirty="0"/>
              <a:t>phút)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0099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0CF644-F97A-D4ED-5271-24703984AA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703E5F-A900-1D4D-0D9A-38AEFBC83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CD7F4BD-5848-9040-B71D-B748CEFB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cs-CZ" dirty="0"/>
              <a:t>Časové indikátory</a:t>
            </a:r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7C67A59-B193-5E90-F942-67E076811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12781"/>
              </a:lnSpc>
            </a:pPr>
            <a:r>
              <a:rPr lang="cs-CZ" dirty="0" err="1"/>
              <a:t>Đã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 err="1"/>
              <a:t>Rồi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 err="1"/>
              <a:t>Vừa</a:t>
            </a:r>
            <a:r>
              <a:rPr lang="cs-CZ" dirty="0"/>
              <a:t>, </a:t>
            </a:r>
            <a:r>
              <a:rPr lang="cs-CZ" dirty="0" err="1"/>
              <a:t>vừa</a:t>
            </a:r>
            <a:r>
              <a:rPr lang="cs-CZ" dirty="0"/>
              <a:t> </a:t>
            </a:r>
            <a:r>
              <a:rPr lang="cs-CZ" dirty="0" err="1"/>
              <a:t>mới</a:t>
            </a:r>
            <a:r>
              <a:rPr lang="cs-CZ" dirty="0"/>
              <a:t>, </a:t>
            </a:r>
            <a:r>
              <a:rPr lang="cs-CZ" dirty="0" err="1"/>
              <a:t>mới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 err="1"/>
              <a:t>Đang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 err="1"/>
              <a:t>Sẽ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 err="1"/>
              <a:t>Sắp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 err="1"/>
              <a:t>Chưa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 err="1"/>
              <a:t>Rồi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06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8D0843-93D4-B4AB-8805-02ECA70C8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Jaro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96151B-B8B9-C1B5-3350-48A1FD51B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AF8808-CC00-740A-4CA6-1AC8741E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719"/>
              </a:lnSpc>
            </a:pPr>
            <a:r>
              <a:rPr lang="cs-CZ" dirty="0" err="1"/>
              <a:t>Đã</a:t>
            </a:r>
            <a:endParaRPr lang="cs-CZ" dirty="0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1A8735-954B-F6BC-6E37-33189F0D2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12781"/>
              </a:lnSpc>
            </a:pPr>
            <a:r>
              <a:rPr lang="cs-CZ" dirty="0"/>
              <a:t>Český překlad „už“</a:t>
            </a:r>
            <a:endParaRPr lang="cs-CZ"/>
          </a:p>
          <a:p>
            <a:pPr marL="251460" indent="-179705">
              <a:lnSpc>
                <a:spcPct val="112781"/>
              </a:lnSpc>
            </a:pPr>
            <a:r>
              <a:rPr lang="cs-CZ" dirty="0"/>
              <a:t>Používá se před slovesem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/>
              <a:t>Naznačuje, že se událost (sloveso) stala v minulosti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/>
              <a:t>Anh </a:t>
            </a:r>
            <a:r>
              <a:rPr lang="cs-CZ" dirty="0" err="1"/>
              <a:t>ấy</a:t>
            </a:r>
            <a:r>
              <a:rPr lang="cs-CZ" dirty="0"/>
              <a:t> </a:t>
            </a:r>
            <a:r>
              <a:rPr lang="cs-CZ" dirty="0" err="1"/>
              <a:t>đã</a:t>
            </a:r>
            <a:r>
              <a:rPr lang="cs-CZ" dirty="0"/>
              <a:t> </a:t>
            </a:r>
            <a:r>
              <a:rPr lang="cs-CZ" dirty="0" err="1"/>
              <a:t>đi</a:t>
            </a:r>
            <a:r>
              <a:rPr lang="cs-CZ" dirty="0"/>
              <a:t> </a:t>
            </a:r>
            <a:r>
              <a:rPr lang="cs-CZ" dirty="0" err="1"/>
              <a:t>Việt</a:t>
            </a:r>
            <a:r>
              <a:rPr lang="cs-CZ" dirty="0"/>
              <a:t> Nam.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12781"/>
              </a:lnSpc>
            </a:pPr>
            <a:r>
              <a:rPr lang="cs-CZ" dirty="0"/>
              <a:t>Může být i použito v otázce spolu s dalšími časovými indikátory.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65409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B8B772-2520-46CD-9B2E-9845DC61C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322</TotalTime>
  <Words>593</Words>
  <Application>Microsoft Office PowerPoint</Application>
  <PresentationFormat>Širokoúhlá obrazovka</PresentationFormat>
  <Paragraphs>113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Prezentace_MU_CZ</vt:lpstr>
      <vt:lpstr>3. Hodina</vt:lpstr>
      <vt:lpstr>Pětiminutovka</vt:lpstr>
      <vt:lpstr>Poslech</vt:lpstr>
      <vt:lpstr>Čas</vt:lpstr>
      <vt:lpstr>Slovní zásoba spojená s časem</vt:lpstr>
      <vt:lpstr>Cvičení</vt:lpstr>
      <vt:lpstr>Cvičení - bao lâu</vt:lpstr>
      <vt:lpstr>Časové indikátory</vt:lpstr>
      <vt:lpstr>Đã</vt:lpstr>
      <vt:lpstr>Rồi</vt:lpstr>
      <vt:lpstr>Cvičení</vt:lpstr>
      <vt:lpstr>Tấm Cám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Hodina – opakování předchozí látky</dc:title>
  <dc:creator>Lan Huong Pham Ngoc</dc:creator>
  <cp:lastModifiedBy>Lan Huong Pham Ngoc</cp:lastModifiedBy>
  <cp:revision>37</cp:revision>
  <cp:lastPrinted>1601-01-01T00:00:00Z</cp:lastPrinted>
  <dcterms:created xsi:type="dcterms:W3CDTF">2024-02-21T12:06:06Z</dcterms:created>
  <dcterms:modified xsi:type="dcterms:W3CDTF">2024-04-03T11:29:44Z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