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4" r:id="rId6"/>
    <p:sldId id="263" r:id="rId7"/>
    <p:sldId id="265" r:id="rId8"/>
    <p:sldId id="272" r:id="rId9"/>
    <p:sldId id="266" r:id="rId10"/>
    <p:sldId id="278" r:id="rId11"/>
    <p:sldId id="281" r:id="rId12"/>
    <p:sldId id="279" r:id="rId13"/>
    <p:sldId id="268" r:id="rId14"/>
    <p:sldId id="282" r:id="rId15"/>
    <p:sldId id="283" r:id="rId16"/>
    <p:sldId id="284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7128F-D797-945B-1A53-2195BE460E6B}" v="2" dt="2024-04-03T06:31:55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 Huong Pham Ngoc" userId="S::418501@muni.cz::66e8f152-546d-4672-8976-94bc7c237602" providerId="AD" clId="Web-{1B4ED1DD-C748-D62D-3688-04E7CCC44BCE}"/>
    <pc:docChg chg="modSld sldOrd">
      <pc:chgData name="Lan Huong Pham Ngoc" userId="S::418501@muni.cz::66e8f152-546d-4672-8976-94bc7c237602" providerId="AD" clId="Web-{1B4ED1DD-C748-D62D-3688-04E7CCC44BCE}" dt="2024-03-06T15:25:53.374" v="9" actId="20577"/>
      <pc:docMkLst>
        <pc:docMk/>
      </pc:docMkLst>
      <pc:sldChg chg="modSp">
        <pc:chgData name="Lan Huong Pham Ngoc" userId="S::418501@muni.cz::66e8f152-546d-4672-8976-94bc7c237602" providerId="AD" clId="Web-{1B4ED1DD-C748-D62D-3688-04E7CCC44BCE}" dt="2024-03-06T15:25:53.374" v="9" actId="20577"/>
        <pc:sldMkLst>
          <pc:docMk/>
          <pc:sldMk cId="2852373474" sldId="263"/>
        </pc:sldMkLst>
        <pc:spChg chg="mod">
          <ac:chgData name="Lan Huong Pham Ngoc" userId="S::418501@muni.cz::66e8f152-546d-4672-8976-94bc7c237602" providerId="AD" clId="Web-{1B4ED1DD-C748-D62D-3688-04E7CCC44BCE}" dt="2024-03-06T15:25:53.374" v="9" actId="20577"/>
          <ac:spMkLst>
            <pc:docMk/>
            <pc:sldMk cId="2852373474" sldId="263"/>
            <ac:spMk id="11" creationId="{3C78A25B-D5BF-A2AE-BF48-568FB057C4F9}"/>
          </ac:spMkLst>
        </pc:spChg>
      </pc:sldChg>
      <pc:sldChg chg="ord">
        <pc:chgData name="Lan Huong Pham Ngoc" userId="S::418501@muni.cz::66e8f152-546d-4672-8976-94bc7c237602" providerId="AD" clId="Web-{1B4ED1DD-C748-D62D-3688-04E7CCC44BCE}" dt="2024-03-06T15:11:42.721" v="4"/>
        <pc:sldMkLst>
          <pc:docMk/>
          <pc:sldMk cId="260515363" sldId="264"/>
        </pc:sldMkLst>
      </pc:sldChg>
    </pc:docChg>
  </pc:docChgLst>
  <pc:docChgLst>
    <pc:chgData name="Lan Huong Pham Ngoc" userId="S::418501@muni.cz::66e8f152-546d-4672-8976-94bc7c237602" providerId="AD" clId="Web-{9FA6E960-E2D1-FD3A-1E70-816DC5F37FB8}"/>
    <pc:docChg chg="addSld delSld modSld">
      <pc:chgData name="Lan Huong Pham Ngoc" userId="S::418501@muni.cz::66e8f152-546d-4672-8976-94bc7c237602" providerId="AD" clId="Web-{9FA6E960-E2D1-FD3A-1E70-816DC5F37FB8}" dt="2024-03-27T13:45:44.760" v="63" actId="14100"/>
      <pc:docMkLst>
        <pc:docMk/>
      </pc:docMkLst>
      <pc:sldChg chg="new del">
        <pc:chgData name="Lan Huong Pham Ngoc" userId="S::418501@muni.cz::66e8f152-546d-4672-8976-94bc7c237602" providerId="AD" clId="Web-{9FA6E960-E2D1-FD3A-1E70-816DC5F37FB8}" dt="2024-03-27T13:41:33.267" v="13"/>
        <pc:sldMkLst>
          <pc:docMk/>
          <pc:sldMk cId="3897540581" sldId="280"/>
        </pc:sldMkLst>
      </pc:sldChg>
      <pc:sldChg chg="addSp delSp modSp new">
        <pc:chgData name="Lan Huong Pham Ngoc" userId="S::418501@muni.cz::66e8f152-546d-4672-8976-94bc7c237602" providerId="AD" clId="Web-{9FA6E960-E2D1-FD3A-1E70-816DC5F37FB8}" dt="2024-03-27T13:41:30.299" v="12"/>
        <pc:sldMkLst>
          <pc:docMk/>
          <pc:sldMk cId="736525452" sldId="281"/>
        </pc:sldMkLst>
        <pc:spChg chg="mod">
          <ac:chgData name="Lan Huong Pham Ngoc" userId="S::418501@muni.cz::66e8f152-546d-4672-8976-94bc7c237602" providerId="AD" clId="Web-{9FA6E960-E2D1-FD3A-1E70-816DC5F37FB8}" dt="2024-03-27T13:41:20.095" v="10" actId="20577"/>
          <ac:spMkLst>
            <pc:docMk/>
            <pc:sldMk cId="736525452" sldId="281"/>
            <ac:spMk id="2" creationId="{99019030-EDC4-F507-A785-DF80E6EDABB6}"/>
          </ac:spMkLst>
        </pc:spChg>
        <pc:spChg chg="mod">
          <ac:chgData name="Lan Huong Pham Ngoc" userId="S::418501@muni.cz::66e8f152-546d-4672-8976-94bc7c237602" providerId="AD" clId="Web-{9FA6E960-E2D1-FD3A-1E70-816DC5F37FB8}" dt="2024-03-27T13:41:08.923" v="5" actId="20577"/>
          <ac:spMkLst>
            <pc:docMk/>
            <pc:sldMk cId="736525452" sldId="281"/>
            <ac:spMk id="4" creationId="{0B9E8000-85E2-942A-5C11-931A12D08CD9}"/>
          </ac:spMkLst>
        </pc:spChg>
        <pc:spChg chg="del">
          <ac:chgData name="Lan Huong Pham Ngoc" userId="S::418501@muni.cz::66e8f152-546d-4672-8976-94bc7c237602" providerId="AD" clId="Web-{9FA6E960-E2D1-FD3A-1E70-816DC5F37FB8}" dt="2024-03-27T13:41:30.283" v="11"/>
          <ac:spMkLst>
            <pc:docMk/>
            <pc:sldMk cId="736525452" sldId="281"/>
            <ac:spMk id="5" creationId="{5D98D590-9707-0BFD-9E27-E6654D26CD4A}"/>
          </ac:spMkLst>
        </pc:spChg>
        <pc:picChg chg="add mod ord">
          <ac:chgData name="Lan Huong Pham Ngoc" userId="S::418501@muni.cz::66e8f152-546d-4672-8976-94bc7c237602" providerId="AD" clId="Web-{9FA6E960-E2D1-FD3A-1E70-816DC5F37FB8}" dt="2024-03-27T13:41:30.299" v="12"/>
          <ac:picMkLst>
            <pc:docMk/>
            <pc:sldMk cId="736525452" sldId="281"/>
            <ac:picMk id="6" creationId="{086F256C-EF67-D35D-4CB5-FF5A3F382DDA}"/>
          </ac:picMkLst>
        </pc:picChg>
      </pc:sldChg>
      <pc:sldChg chg="addSp delSp modSp new">
        <pc:chgData name="Lan Huong Pham Ngoc" userId="S::418501@muni.cz::66e8f152-546d-4672-8976-94bc7c237602" providerId="AD" clId="Web-{9FA6E960-E2D1-FD3A-1E70-816DC5F37FB8}" dt="2024-03-27T13:43:04.239" v="29" actId="1076"/>
        <pc:sldMkLst>
          <pc:docMk/>
          <pc:sldMk cId="899393069" sldId="282"/>
        </pc:sldMkLst>
        <pc:spChg chg="mod">
          <ac:chgData name="Lan Huong Pham Ngoc" userId="S::418501@muni.cz::66e8f152-546d-4672-8976-94bc7c237602" providerId="AD" clId="Web-{9FA6E960-E2D1-FD3A-1E70-816DC5F37FB8}" dt="2024-03-27T13:42:56.504" v="25" actId="20577"/>
          <ac:spMkLst>
            <pc:docMk/>
            <pc:sldMk cId="899393069" sldId="282"/>
            <ac:spMk id="2" creationId="{9348AAAA-7338-B75E-8F8B-0A0667510641}"/>
          </ac:spMkLst>
        </pc:spChg>
        <pc:spChg chg="del">
          <ac:chgData name="Lan Huong Pham Ngoc" userId="S::418501@muni.cz::66e8f152-546d-4672-8976-94bc7c237602" providerId="AD" clId="Web-{9FA6E960-E2D1-FD3A-1E70-816DC5F37FB8}" dt="2024-03-27T13:42:45.426" v="17"/>
          <ac:spMkLst>
            <pc:docMk/>
            <pc:sldMk cId="899393069" sldId="282"/>
            <ac:spMk id="4" creationId="{AB1241CB-3C67-CDA0-57B8-98FAEDF1AF9B}"/>
          </ac:spMkLst>
        </pc:spChg>
        <pc:spChg chg="del">
          <ac:chgData name="Lan Huong Pham Ngoc" userId="S::418501@muni.cz::66e8f152-546d-4672-8976-94bc7c237602" providerId="AD" clId="Web-{9FA6E960-E2D1-FD3A-1E70-816DC5F37FB8}" dt="2024-03-27T13:42:38.598" v="15"/>
          <ac:spMkLst>
            <pc:docMk/>
            <pc:sldMk cId="899393069" sldId="282"/>
            <ac:spMk id="5" creationId="{0649143F-2323-D9DB-EA98-53640A4035F3}"/>
          </ac:spMkLst>
        </pc:spChg>
        <pc:spChg chg="add del mod">
          <ac:chgData name="Lan Huong Pham Ngoc" userId="S::418501@muni.cz::66e8f152-546d-4672-8976-94bc7c237602" providerId="AD" clId="Web-{9FA6E960-E2D1-FD3A-1E70-816DC5F37FB8}" dt="2024-03-27T13:42:47.457" v="18"/>
          <ac:spMkLst>
            <pc:docMk/>
            <pc:sldMk cId="899393069" sldId="282"/>
            <ac:spMk id="8" creationId="{4676878C-7A6E-81F6-6434-B0D322D3FFFC}"/>
          </ac:spMkLst>
        </pc:spChg>
        <pc:picChg chg="add del mod ord">
          <ac:chgData name="Lan Huong Pham Ngoc" userId="S::418501@muni.cz::66e8f152-546d-4672-8976-94bc7c237602" providerId="AD" clId="Web-{9FA6E960-E2D1-FD3A-1E70-816DC5F37FB8}" dt="2024-03-27T13:42:43.410" v="16"/>
          <ac:picMkLst>
            <pc:docMk/>
            <pc:sldMk cId="899393069" sldId="282"/>
            <ac:picMk id="6" creationId="{87FE92DA-A4DA-6EDB-225B-C65ABC0BA16E}"/>
          </ac:picMkLst>
        </pc:picChg>
        <pc:picChg chg="add mod">
          <ac:chgData name="Lan Huong Pham Ngoc" userId="S::418501@muni.cz::66e8f152-546d-4672-8976-94bc7c237602" providerId="AD" clId="Web-{9FA6E960-E2D1-FD3A-1E70-816DC5F37FB8}" dt="2024-03-27T13:43:04.239" v="29" actId="1076"/>
          <ac:picMkLst>
            <pc:docMk/>
            <pc:sldMk cId="899393069" sldId="282"/>
            <ac:picMk id="9" creationId="{C2A09580-005B-808C-AE6F-907C34B96918}"/>
          </ac:picMkLst>
        </pc:picChg>
      </pc:sldChg>
      <pc:sldChg chg="addSp delSp modSp new">
        <pc:chgData name="Lan Huong Pham Ngoc" userId="S::418501@muni.cz::66e8f152-546d-4672-8976-94bc7c237602" providerId="AD" clId="Web-{9FA6E960-E2D1-FD3A-1E70-816DC5F37FB8}" dt="2024-03-27T13:44:58.789" v="50" actId="1076"/>
        <pc:sldMkLst>
          <pc:docMk/>
          <pc:sldMk cId="3678857884" sldId="283"/>
        </pc:sldMkLst>
        <pc:spChg chg="mod">
          <ac:chgData name="Lan Huong Pham Ngoc" userId="S::418501@muni.cz::66e8f152-546d-4672-8976-94bc7c237602" providerId="AD" clId="Web-{9FA6E960-E2D1-FD3A-1E70-816DC5F37FB8}" dt="2024-03-27T13:43:28.474" v="31" actId="20577"/>
          <ac:spMkLst>
            <pc:docMk/>
            <pc:sldMk cId="3678857884" sldId="283"/>
            <ac:spMk id="2" creationId="{488707DA-C95A-F4AA-C78F-E35C261AB9C1}"/>
          </ac:spMkLst>
        </pc:spChg>
        <pc:spChg chg="del">
          <ac:chgData name="Lan Huong Pham Ngoc" userId="S::418501@muni.cz::66e8f152-546d-4672-8976-94bc7c237602" providerId="AD" clId="Web-{9FA6E960-E2D1-FD3A-1E70-816DC5F37FB8}" dt="2024-03-27T13:43:38.068" v="33"/>
          <ac:spMkLst>
            <pc:docMk/>
            <pc:sldMk cId="3678857884" sldId="283"/>
            <ac:spMk id="4" creationId="{017C6FFD-4D8B-D23E-26E9-C34910CBBEC9}"/>
          </ac:spMkLst>
        </pc:spChg>
        <pc:spChg chg="del">
          <ac:chgData name="Lan Huong Pham Ngoc" userId="S::418501@muni.cz::66e8f152-546d-4672-8976-94bc7c237602" providerId="AD" clId="Web-{9FA6E960-E2D1-FD3A-1E70-816DC5F37FB8}" dt="2024-03-27T13:43:32.037" v="32"/>
          <ac:spMkLst>
            <pc:docMk/>
            <pc:sldMk cId="3678857884" sldId="283"/>
            <ac:spMk id="5" creationId="{FEF0E620-2D7F-0B91-2A48-E5D949BC0C61}"/>
          </ac:spMkLst>
        </pc:spChg>
        <pc:picChg chg="add del mod modCrop">
          <ac:chgData name="Lan Huong Pham Ngoc" userId="S::418501@muni.cz::66e8f152-546d-4672-8976-94bc7c237602" providerId="AD" clId="Web-{9FA6E960-E2D1-FD3A-1E70-816DC5F37FB8}" dt="2024-03-27T13:44:05.819" v="38"/>
          <ac:picMkLst>
            <pc:docMk/>
            <pc:sldMk cId="3678857884" sldId="283"/>
            <ac:picMk id="6" creationId="{3AB671E7-FEC0-DA8D-2C1E-0E1D8E301957}"/>
          </ac:picMkLst>
        </pc:picChg>
        <pc:picChg chg="add del mod modCrop">
          <ac:chgData name="Lan Huong Pham Ngoc" userId="S::418501@muni.cz::66e8f152-546d-4672-8976-94bc7c237602" providerId="AD" clId="Web-{9FA6E960-E2D1-FD3A-1E70-816DC5F37FB8}" dt="2024-03-27T13:44:37.351" v="42"/>
          <ac:picMkLst>
            <pc:docMk/>
            <pc:sldMk cId="3678857884" sldId="283"/>
            <ac:picMk id="7" creationId="{D30B7A96-C26B-F064-9DFB-E790604EB210}"/>
          </ac:picMkLst>
        </pc:picChg>
        <pc:picChg chg="add mod">
          <ac:chgData name="Lan Huong Pham Ngoc" userId="S::418501@muni.cz::66e8f152-546d-4672-8976-94bc7c237602" providerId="AD" clId="Web-{9FA6E960-E2D1-FD3A-1E70-816DC5F37FB8}" dt="2024-03-27T13:44:58.789" v="50" actId="1076"/>
          <ac:picMkLst>
            <pc:docMk/>
            <pc:sldMk cId="3678857884" sldId="283"/>
            <ac:picMk id="8" creationId="{E5CA638A-C19A-E0AD-04D9-5FD3D2C04287}"/>
          </ac:picMkLst>
        </pc:picChg>
      </pc:sldChg>
      <pc:sldChg chg="addSp delSp modSp new">
        <pc:chgData name="Lan Huong Pham Ngoc" userId="S::418501@muni.cz::66e8f152-546d-4672-8976-94bc7c237602" providerId="AD" clId="Web-{9FA6E960-E2D1-FD3A-1E70-816DC5F37FB8}" dt="2024-03-27T13:45:44.760" v="63" actId="14100"/>
        <pc:sldMkLst>
          <pc:docMk/>
          <pc:sldMk cId="3933618411" sldId="284"/>
        </pc:sldMkLst>
        <pc:spChg chg="mod">
          <ac:chgData name="Lan Huong Pham Ngoc" userId="S::418501@muni.cz::66e8f152-546d-4672-8976-94bc7c237602" providerId="AD" clId="Web-{9FA6E960-E2D1-FD3A-1E70-816DC5F37FB8}" dt="2024-03-27T13:45:24.868" v="58" actId="20577"/>
          <ac:spMkLst>
            <pc:docMk/>
            <pc:sldMk cId="3933618411" sldId="284"/>
            <ac:spMk id="2" creationId="{99677C07-8F16-2024-C318-9ECFED6736DE}"/>
          </ac:spMkLst>
        </pc:spChg>
        <pc:spChg chg="del">
          <ac:chgData name="Lan Huong Pham Ngoc" userId="S::418501@muni.cz::66e8f152-546d-4672-8976-94bc7c237602" providerId="AD" clId="Web-{9FA6E960-E2D1-FD3A-1E70-816DC5F37FB8}" dt="2024-03-27T13:45:22.181" v="54"/>
          <ac:spMkLst>
            <pc:docMk/>
            <pc:sldMk cId="3933618411" sldId="284"/>
            <ac:spMk id="4" creationId="{5D91BE68-9107-97B4-BE13-145C6058DF74}"/>
          </ac:spMkLst>
        </pc:spChg>
        <pc:spChg chg="del mod">
          <ac:chgData name="Lan Huong Pham Ngoc" userId="S::418501@muni.cz::66e8f152-546d-4672-8976-94bc7c237602" providerId="AD" clId="Web-{9FA6E960-E2D1-FD3A-1E70-816DC5F37FB8}" dt="2024-03-27T13:45:20.868" v="53"/>
          <ac:spMkLst>
            <pc:docMk/>
            <pc:sldMk cId="3933618411" sldId="284"/>
            <ac:spMk id="5" creationId="{ACC01BD2-BB23-9837-ACFA-FBCEB3CAEB0C}"/>
          </ac:spMkLst>
        </pc:spChg>
        <pc:picChg chg="add del mod">
          <ac:chgData name="Lan Huong Pham Ngoc" userId="S::418501@muni.cz::66e8f152-546d-4672-8976-94bc7c237602" providerId="AD" clId="Web-{9FA6E960-E2D1-FD3A-1E70-816DC5F37FB8}" dt="2024-03-27T13:45:30.618" v="60"/>
          <ac:picMkLst>
            <pc:docMk/>
            <pc:sldMk cId="3933618411" sldId="284"/>
            <ac:picMk id="6" creationId="{5A707546-3D8F-FA32-CFFA-7275114759AB}"/>
          </ac:picMkLst>
        </pc:picChg>
        <pc:picChg chg="add mod">
          <ac:chgData name="Lan Huong Pham Ngoc" userId="S::418501@muni.cz::66e8f152-546d-4672-8976-94bc7c237602" providerId="AD" clId="Web-{9FA6E960-E2D1-FD3A-1E70-816DC5F37FB8}" dt="2024-03-27T13:45:44.760" v="63" actId="14100"/>
          <ac:picMkLst>
            <pc:docMk/>
            <pc:sldMk cId="3933618411" sldId="284"/>
            <ac:picMk id="7" creationId="{DB7FBEC8-2841-91FD-209E-FD900E254AA8}"/>
          </ac:picMkLst>
        </pc:picChg>
      </pc:sldChg>
    </pc:docChg>
  </pc:docChgLst>
  <pc:docChgLst>
    <pc:chgData name="Lan Huong Pham Ngoc" userId="S::418501@muni.cz::66e8f152-546d-4672-8976-94bc7c237602" providerId="AD" clId="Web-{41513548-7A55-D7E1-342E-65E81DF32DB8}"/>
    <pc:docChg chg="modSld">
      <pc:chgData name="Lan Huong Pham Ngoc" userId="S::418501@muni.cz::66e8f152-546d-4672-8976-94bc7c237602" providerId="AD" clId="Web-{41513548-7A55-D7E1-342E-65E81DF32DB8}" dt="2024-03-27T15:10:39.367" v="4" actId="20577"/>
      <pc:docMkLst>
        <pc:docMk/>
      </pc:docMkLst>
      <pc:sldChg chg="modSp">
        <pc:chgData name="Lan Huong Pham Ngoc" userId="S::418501@muni.cz::66e8f152-546d-4672-8976-94bc7c237602" providerId="AD" clId="Web-{41513548-7A55-D7E1-342E-65E81DF32DB8}" dt="2024-03-27T15:10:39.367" v="4" actId="20577"/>
        <pc:sldMkLst>
          <pc:docMk/>
          <pc:sldMk cId="2852373474" sldId="263"/>
        </pc:sldMkLst>
        <pc:spChg chg="mod">
          <ac:chgData name="Lan Huong Pham Ngoc" userId="S::418501@muni.cz::66e8f152-546d-4672-8976-94bc7c237602" providerId="AD" clId="Web-{41513548-7A55-D7E1-342E-65E81DF32DB8}" dt="2024-03-27T15:10:39.367" v="4" actId="20577"/>
          <ac:spMkLst>
            <pc:docMk/>
            <pc:sldMk cId="2852373474" sldId="263"/>
            <ac:spMk id="11" creationId="{3C78A25B-D5BF-A2AE-BF48-568FB057C4F9}"/>
          </ac:spMkLst>
        </pc:spChg>
      </pc:sldChg>
    </pc:docChg>
  </pc:docChgLst>
  <pc:docChgLst>
    <pc:chgData name="Lan Huong Pham Ngoc" userId="S::418501@muni.cz::66e8f152-546d-4672-8976-94bc7c237602" providerId="AD" clId="Web-{8CD7128F-D797-945B-1A53-2195BE460E6B}"/>
    <pc:docChg chg="addSld delSld">
      <pc:chgData name="Lan Huong Pham Ngoc" userId="S::418501@muni.cz::66e8f152-546d-4672-8976-94bc7c237602" providerId="AD" clId="Web-{8CD7128F-D797-945B-1A53-2195BE460E6B}" dt="2024-04-03T06:31:55.727" v="1"/>
      <pc:docMkLst>
        <pc:docMk/>
      </pc:docMkLst>
      <pc:sldChg chg="new del">
        <pc:chgData name="Lan Huong Pham Ngoc" userId="S::418501@muni.cz::66e8f152-546d-4672-8976-94bc7c237602" providerId="AD" clId="Web-{8CD7128F-D797-945B-1A53-2195BE460E6B}" dt="2024-04-03T06:31:55.727" v="1"/>
        <pc:sldMkLst>
          <pc:docMk/>
          <pc:sldMk cId="4190988499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Pi%C5%BEmovka_velk%C3%A1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IqLeqfd4U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6. Hodina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Základy vietnamštiny 4 (Vzakl4)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4C9BEB-C502-7A52-D3A0-5A498F42E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E984F0-F913-133C-8920-CAAC19506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4C6D1F-E18F-7FAD-0029-F66BB148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991C4-1038-C62D-1F26-74091F9136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2192000" cy="47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0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48AAAA-7338-B75E-8F8B-0A06675106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900B45-DD76-2C6F-0A4F-74CF387CA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11</a:t>
            </a:fld>
            <a:endParaRPr lang="cs-CZ" altLang="cs-CZ"/>
          </a:p>
        </p:txBody>
      </p:sp>
      <p:pic>
        <p:nvPicPr>
          <p:cNvPr id="9" name="Obrázek 8" descr="Full body people">
            <a:extLst>
              <a:ext uri="{FF2B5EF4-FFF2-40B4-BE49-F238E27FC236}">
                <a16:creationId xmlns:a16="http://schemas.microsoft.com/office/drawing/2014/main" id="{C2A09580-005B-808C-AE6F-907C34B96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48" y="183871"/>
            <a:ext cx="8851104" cy="64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9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8707DA-C95A-F4AA-C78F-E35C261AB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07CC59-97B4-0D72-AA61-AA8258D85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12</a:t>
            </a:fld>
            <a:endParaRPr lang="cs-CZ" altLang="cs-CZ"/>
          </a:p>
        </p:txBody>
      </p:sp>
      <p:pic>
        <p:nvPicPr>
          <p:cNvPr id="8" name="Obrázek 7" descr="Various of diversity people full body set standing with smiling on background - 80816809">
            <a:extLst>
              <a:ext uri="{FF2B5EF4-FFF2-40B4-BE49-F238E27FC236}">
                <a16:creationId xmlns:a16="http://schemas.microsoft.com/office/drawing/2014/main" id="{E5CA638A-C19A-E0AD-04D9-5FD3D2C0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13" y="-1012463"/>
            <a:ext cx="6649372" cy="77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5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677C07-8F16-2024-C318-9ECFED6736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7FE1E0-D511-CDD3-7609-B0A83C66F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13</a:t>
            </a:fld>
            <a:endParaRPr lang="cs-CZ" altLang="cs-CZ"/>
          </a:p>
        </p:txBody>
      </p:sp>
      <p:pic>
        <p:nvPicPr>
          <p:cNvPr id="7" name="Obrázek 6" descr="generated_humans">
            <a:extLst>
              <a:ext uri="{FF2B5EF4-FFF2-40B4-BE49-F238E27FC236}">
                <a16:creationId xmlns:a16="http://schemas.microsoft.com/office/drawing/2014/main" id="{DB7FBEC8-2841-91FD-209E-FD900E25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18" y="445105"/>
            <a:ext cx="10918053" cy="57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08BD21-B1F6-583D-60AF-1C1F20A46F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/>
              <a:t>Jaro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A19497-727A-570E-1422-DBF4F885B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14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79E207-4AED-85BC-432C-E2BCA86E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Tấm Cám</a:t>
            </a:r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26656AA-2846-B5DE-4B06-02D336E94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67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138930-1B50-4B4F-3EEC-EB2670D97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/>
              <a:t>Jaro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0335DA-06C8-33C6-C144-731DA7C34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/>
          </a:p>
        </p:txBody>
      </p:sp>
      <p:pic>
        <p:nvPicPr>
          <p:cNvPr id="1026" name="Picture 2" descr="Obsah obrázku kreslené, plakát, ilustrace, Kreslený film&#10;&#10;Popis byl vytvořen automaticky">
            <a:extLst>
              <a:ext uri="{FF2B5EF4-FFF2-40B4-BE49-F238E27FC236}">
                <a16:creationId xmlns:a16="http://schemas.microsoft.com/office/drawing/2014/main" id="{DAFA3D2C-AE83-07CE-FF0B-390E3B562F8C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11" y="692150"/>
            <a:ext cx="6853766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3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3EA1-9BE1-226C-C251-378F500534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Jaro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84ADB-EEFA-9229-546C-E76BD092C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2B7F18-337F-AFDC-654B-1F5DB248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Pětiminutovka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4EF02BD-B221-9948-39E1-ED16C507B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778566"/>
              </p:ext>
            </p:extLst>
          </p:nvPr>
        </p:nvGraphicFramePr>
        <p:xfrm>
          <a:off x="720725" y="1692275"/>
          <a:ext cx="1075213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1500165943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2932670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Họ và tên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Ngày      tháng      năm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8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ase"/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Košile </a:t>
                      </a:r>
                    </a:p>
                    <a:p>
                      <a:pPr rtl="0" fontAlgn="base"/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Spodní prádlo </a:t>
                      </a:r>
                    </a:p>
                    <a:p>
                      <a:pPr rtl="0" fontAlgn="base"/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Pásek </a:t>
                      </a:r>
                    </a:p>
                    <a:p>
                      <a:pPr rtl="0" fontAlgn="base"/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Kraťase </a:t>
                      </a:r>
                    </a:p>
                    <a:p>
                      <a:pPr rtl="0" fontAlgn="base"/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Svetr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vi-VN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Áo khoác </a:t>
                      </a:r>
                    </a:p>
                    <a:p>
                      <a:pPr rtl="0" fontAlgn="base"/>
                      <a:r>
                        <a:rPr lang="vi-VN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Quần tây </a:t>
                      </a:r>
                    </a:p>
                    <a:p>
                      <a:pPr rtl="0" fontAlgn="base"/>
                      <a:r>
                        <a:rPr lang="vi-VN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Váy </a:t>
                      </a:r>
                    </a:p>
                    <a:p>
                      <a:pPr rtl="0" fontAlgn="base"/>
                      <a:r>
                        <a:rPr lang="vi-VN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Tất </a:t>
                      </a:r>
                    </a:p>
                    <a:p>
                      <a:pPr rtl="0" fontAlgn="base"/>
                      <a:r>
                        <a:rPr lang="vi-VN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Cặp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5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Kdo drží kufr? </a:t>
                      </a:r>
                    </a:p>
                    <a:p>
                      <a:r>
                        <a:rPr lang="cs-CZ"/>
                        <a:t>Můj bratr má (na sobě) boty.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Tôi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thích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đeo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đôi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khuyên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màu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trắng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rtl="0" fontAlgn="base"/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̣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ấy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mặc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áo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tay </a:t>
                      </a:r>
                      <a:r>
                        <a:rPr lang="cs-CZ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dài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5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B32A8D-F6BF-57BE-103D-602E9814D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704F6F-6258-9E18-6043-E65CD814E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BD40E-4DA4-6920-4915-CF806E2F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Poslech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78A25B-D5BF-A2AE-BF48-568FB057C4F9}"/>
              </a:ext>
            </a:extLst>
          </p:cNvPr>
          <p:cNvSpPr txBox="1"/>
          <p:nvPr/>
        </p:nvSpPr>
        <p:spPr>
          <a:xfrm>
            <a:off x="6507690" y="6018335"/>
            <a:ext cx="609755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Introduction 2 – track 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 – </a:t>
            </a:r>
            <a:r>
              <a:rPr lang="cs-CZ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:</a:t>
            </a:r>
            <a:r>
              <a:rPr lang="cs-CZ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 – 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2:18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endParaRPr lang="cs-CZ">
              <a:latin typeface="Calibri"/>
              <a:cs typeface="Calibri"/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9FB28BCE-D87E-B8DB-E055-0B1F810C1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999" y="1692275"/>
            <a:ext cx="10017589" cy="4140200"/>
          </a:xfrm>
        </p:spPr>
      </p:pic>
    </p:spTree>
    <p:extLst>
      <p:ext uri="{BB962C8B-B14F-4D97-AF65-F5344CB8AC3E}">
        <p14:creationId xmlns:p14="http://schemas.microsoft.com/office/powerpoint/2010/main" val="285237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1ACCEA-A0F3-AA0A-A31C-7A0337922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7E3E2C-89C2-CA75-7607-1E9A8726B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1BC617-587A-9270-D6BE-9B306756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Opakování - oblečení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701E6C-9290-4FB0-CC0E-9C87A13B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Popisujte</a:t>
            </a:r>
          </a:p>
        </p:txBody>
      </p:sp>
    </p:spTree>
    <p:extLst>
      <p:ext uri="{BB962C8B-B14F-4D97-AF65-F5344CB8AC3E}">
        <p14:creationId xmlns:p14="http://schemas.microsoft.com/office/powerpoint/2010/main" val="293011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D3F252-1045-6819-4A8E-1049C22C6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4279EB-9351-061A-7013-59CA12B36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AF03E6-6F90-F425-9325-ECA8A675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Zvířata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02A820-03B4-1877-A322-22EF3455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Klasifikátor?</a:t>
            </a:r>
          </a:p>
          <a:p>
            <a:r>
              <a:rPr lang="cs-CZ"/>
              <a:t>Jaká zvířata znáte?</a:t>
            </a:r>
          </a:p>
        </p:txBody>
      </p:sp>
    </p:spTree>
    <p:extLst>
      <p:ext uri="{BB962C8B-B14F-4D97-AF65-F5344CB8AC3E}">
        <p14:creationId xmlns:p14="http://schemas.microsoft.com/office/powerpoint/2010/main" val="172712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8CFA2D-711E-A7C8-E87E-7A1EB1649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2E545A-A8FA-4A5C-5985-CC6EEFE880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763AC6-95EE-C3F9-2DC0-DBFF6C23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Slovní zásoba - Zvířata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37A9BF44-267C-E174-BE16-88C9EBBB8CA4}"/>
              </a:ext>
            </a:extLst>
          </p:cNvPr>
          <p:cNvGraphicFramePr>
            <a:graphicFrameLocks noGrp="1"/>
          </p:cNvGraphicFramePr>
          <p:nvPr>
            <p:ph idx="29"/>
          </p:nvPr>
        </p:nvGraphicFramePr>
        <p:xfrm>
          <a:off x="737851" y="2165988"/>
          <a:ext cx="5219700" cy="3977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738225283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545260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/>
                        <a:t>l</a:t>
                      </a:r>
                      <a:r>
                        <a:rPr lang="vi-VN" b="0"/>
                        <a:t>ợn</a:t>
                      </a:r>
                      <a:endParaRPr lang="cs-CZ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/>
                        <a:t>Prase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0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0"/>
                        <a:t>bò</a:t>
                      </a:r>
                      <a:endParaRPr lang="cs-CZ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Kráva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6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cừu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Ovce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8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gà</a:t>
                      </a:r>
                      <a:r>
                        <a:rPr lang="cs-CZ"/>
                        <a:t> (con, </a:t>
                      </a:r>
                      <a:r>
                        <a:rPr lang="cs-CZ" err="1"/>
                        <a:t>mái</a:t>
                      </a:r>
                      <a:r>
                        <a:rPr lang="cs-CZ"/>
                        <a:t>, </a:t>
                      </a:r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trống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Kur (kuře, slepice, kohout)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8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vịt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Kachna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51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cá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Ryba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844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rắn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Had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2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hổ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Tygr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82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chó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mèo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Kočka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75436"/>
                  </a:ext>
                </a:extLst>
              </a:tr>
            </a:tbl>
          </a:graphicData>
        </a:graphic>
      </p:graphicFrame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A8CA826D-55CC-FCB6-5016-2A066600782B}"/>
              </a:ext>
            </a:extLst>
          </p:cNvPr>
          <p:cNvGraphicFramePr>
            <a:graphicFrameLocks noGrp="1"/>
          </p:cNvGraphicFramePr>
          <p:nvPr>
            <p:ph idx="30"/>
          </p:nvPr>
        </p:nvGraphicFramePr>
        <p:xfrm>
          <a:off x="6253501" y="2171616"/>
          <a:ext cx="5219700" cy="3977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922418015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3821894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0"/>
                        <a:t>thỏ</a:t>
                      </a:r>
                      <a:endParaRPr lang="cs-CZ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/>
                        <a:t>Králík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16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thỏ đồng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Zajíc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8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dê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Koza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98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sư tử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Lev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13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trâu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Buvol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14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ngựa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Kůň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06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nhím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Ježek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84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/>
                        <a:t>ngỗng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Husa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198757"/>
                  </a:ext>
                </a:extLst>
              </a:tr>
              <a:tr h="530312">
                <a:tc>
                  <a:txBody>
                    <a:bodyPr/>
                    <a:lstStyle/>
                    <a:p>
                      <a:r>
                        <a:rPr lang="vi-VN"/>
                        <a:t>ngan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hlinkClick r:id="rId2"/>
                        </a:rPr>
                        <a:t>Pižmovka</a:t>
                      </a:r>
                      <a:r>
                        <a:rPr lang="cs-CZ"/>
                        <a:t> (druh kachny)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9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/>
                        <a:t>chim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Pták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402866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244566C-F0CD-0646-7403-A1BD38F7AF26}"/>
              </a:ext>
            </a:extLst>
          </p:cNvPr>
          <p:cNvSpPr txBox="1"/>
          <p:nvPr/>
        </p:nvSpPr>
        <p:spPr>
          <a:xfrm>
            <a:off x="3048000" y="129280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Jaký klasifikátor se používá se zvířaty?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/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37000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138271-F063-26F9-E7FA-4523ABAD4C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26CD62-1265-CB41-1740-0FE6095A6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D789FD-3615-91B2-41FC-C1EBE101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Slova spojená se zvířaty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FD7CA42-0502-221C-DB2C-2B617B6E34F6}"/>
              </a:ext>
            </a:extLst>
          </p:cNvPr>
          <p:cNvGraphicFramePr>
            <a:graphicFrameLocks noGrp="1"/>
          </p:cNvGraphicFramePr>
          <p:nvPr>
            <p:ph idx="30"/>
          </p:nvPr>
        </p:nvGraphicFramePr>
        <p:xfrm>
          <a:off x="6251575" y="1701800"/>
          <a:ext cx="52197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854776073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910896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800" b="0" kern="1200">
                          <a:solidFill>
                            <a:schemeClr val="tx1"/>
                          </a:solidFill>
                          <a:effectLst/>
                        </a:rPr>
                        <a:t>(không) biết </a:t>
                      </a:r>
                      <a:r>
                        <a:rPr lang="vi-VN" sz="1800" b="1" kern="1200">
                          <a:solidFill>
                            <a:schemeClr val="tx1"/>
                          </a:solidFill>
                          <a:effectLst/>
                        </a:rPr>
                        <a:t>bơi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>
                          <a:solidFill>
                            <a:schemeClr val="tx1"/>
                          </a:solidFill>
                        </a:rPr>
                        <a:t>(ne)umí </a:t>
                      </a:r>
                      <a:r>
                        <a:rPr lang="cs-CZ" b="1">
                          <a:solidFill>
                            <a:schemeClr val="tx1"/>
                          </a:solidFill>
                        </a:rPr>
                        <a:t>plavat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2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kern="12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800" b="0" kern="120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cs-CZ" sz="1800" b="0" kern="120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cs-CZ" sz="1800" b="0" kern="1200" err="1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cs-CZ" sz="18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800" b="1" kern="1200" err="1">
                          <a:solidFill>
                            <a:schemeClr val="tx1"/>
                          </a:solidFill>
                          <a:effectLst/>
                        </a:rPr>
                        <a:t>bò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>
                          <a:solidFill>
                            <a:schemeClr val="tx1"/>
                          </a:solidFill>
                        </a:rPr>
                        <a:t>(ne)umí </a:t>
                      </a:r>
                      <a:r>
                        <a:rPr lang="cs-CZ" b="1">
                          <a:solidFill>
                            <a:schemeClr val="tx1"/>
                          </a:solidFill>
                        </a:rPr>
                        <a:t>se plazit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2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kern="12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800" b="0" kern="120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cs-CZ" sz="1800" b="0" kern="120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cs-CZ" sz="1800" b="0" kern="1200" err="1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cs-CZ" sz="18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800" b="1" kern="1200" err="1">
                          <a:solidFill>
                            <a:schemeClr val="tx1"/>
                          </a:solidFill>
                          <a:effectLst/>
                        </a:rPr>
                        <a:t>bay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>
                          <a:solidFill>
                            <a:schemeClr val="tx1"/>
                          </a:solidFill>
                        </a:rPr>
                        <a:t>(ne)umí </a:t>
                      </a:r>
                      <a:r>
                        <a:rPr lang="cs-CZ" b="1">
                          <a:solidFill>
                            <a:schemeClr val="tx1"/>
                          </a:solidFill>
                        </a:rPr>
                        <a:t>létat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3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err="1">
                          <a:solidFill>
                            <a:schemeClr val="tx1"/>
                          </a:solidFill>
                          <a:effectLst/>
                        </a:rPr>
                        <a:t>kêu</a:t>
                      </a:r>
                      <a:endParaRPr lang="cs-CZ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tx1"/>
                          </a:solidFill>
                        </a:rPr>
                        <a:t>Vydávat zvuky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24331"/>
                  </a:ext>
                </a:extLst>
              </a:tr>
            </a:tbl>
          </a:graphicData>
        </a:graphic>
      </p:graphicFrame>
      <p:graphicFrame>
        <p:nvGraphicFramePr>
          <p:cNvPr id="8" name="Zástupný obsah 6">
            <a:extLst>
              <a:ext uri="{FF2B5EF4-FFF2-40B4-BE49-F238E27FC236}">
                <a16:creationId xmlns:a16="http://schemas.microsoft.com/office/drawing/2014/main" id="{7F7453E5-F997-CFA3-A0EB-8EC48A7473FA}"/>
              </a:ext>
            </a:extLst>
          </p:cNvPr>
          <p:cNvGraphicFramePr>
            <a:graphicFrameLocks/>
          </p:cNvGraphicFramePr>
          <p:nvPr/>
        </p:nvGraphicFramePr>
        <p:xfrm>
          <a:off x="720298" y="1701505"/>
          <a:ext cx="52197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854776073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910896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0" kern="1200" err="1">
                          <a:solidFill>
                            <a:schemeClr val="tx1"/>
                          </a:solidFill>
                          <a:effectLst/>
                        </a:rPr>
                        <a:t>chân</a:t>
                      </a:r>
                      <a:r>
                        <a:rPr lang="cs-CZ" sz="18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noha</a:t>
                      </a:r>
                      <a:r>
                        <a:rPr lang="cs-CZ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2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kern="1200" err="1">
                          <a:solidFill>
                            <a:schemeClr val="dk1"/>
                          </a:solidFill>
                          <a:effectLst/>
                        </a:rPr>
                        <a:t>cánh</a:t>
                      </a:r>
                      <a:r>
                        <a:rPr lang="cs-CZ" sz="1800" b="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křídlo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2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kern="1200" err="1">
                          <a:solidFill>
                            <a:schemeClr val="dk1"/>
                          </a:solidFill>
                          <a:effectLst/>
                        </a:rPr>
                        <a:t>vây</a:t>
                      </a:r>
                      <a:r>
                        <a:rPr lang="cs-CZ" sz="1800" b="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ploutev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0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kern="1200" err="1">
                          <a:solidFill>
                            <a:schemeClr val="dk1"/>
                          </a:solidFill>
                          <a:effectLst/>
                        </a:rPr>
                        <a:t>lông</a:t>
                      </a:r>
                      <a:r>
                        <a:rPr lang="cs-CZ" sz="1800" b="0" kern="1200">
                          <a:solidFill>
                            <a:schemeClr val="dk1"/>
                          </a:solidFill>
                          <a:effectLst/>
                        </a:rPr>
                        <a:t> (</a:t>
                      </a:r>
                      <a:r>
                        <a:rPr lang="cs-CZ" sz="1800" b="0" kern="1200" err="1">
                          <a:solidFill>
                            <a:schemeClr val="dk1"/>
                          </a:solidFill>
                          <a:effectLst/>
                        </a:rPr>
                        <a:t>cái</a:t>
                      </a:r>
                      <a:r>
                        <a:rPr lang="cs-CZ" sz="1800" b="0" kern="120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err="1">
                          <a:solidFill>
                            <a:schemeClr val="dk1"/>
                          </a:solidFill>
                          <a:effectLst/>
                        </a:rPr>
                        <a:t>lông</a:t>
                      </a:r>
                      <a:r>
                        <a:rPr lang="cs-CZ" sz="1800" b="0" kern="120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srst (chlup)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70541"/>
                  </a:ext>
                </a:extLst>
              </a:tr>
            </a:tbl>
          </a:graphicData>
        </a:graphic>
      </p:graphicFrame>
      <p:graphicFrame>
        <p:nvGraphicFramePr>
          <p:cNvPr id="11" name="Zástupný obsah 6">
            <a:extLst>
              <a:ext uri="{FF2B5EF4-FFF2-40B4-BE49-F238E27FC236}">
                <a16:creationId xmlns:a16="http://schemas.microsoft.com/office/drawing/2014/main" id="{C9C58CAA-3A1A-91B5-9E3F-E40749F4D911}"/>
              </a:ext>
            </a:extLst>
          </p:cNvPr>
          <p:cNvGraphicFramePr>
            <a:graphicFrameLocks/>
          </p:cNvGraphicFramePr>
          <p:nvPr/>
        </p:nvGraphicFramePr>
        <p:xfrm>
          <a:off x="720000" y="3472736"/>
          <a:ext cx="52197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854776073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910896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velký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2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nhỏ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malý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2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800" b="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vysoký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0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thấp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nízký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70541"/>
                  </a:ext>
                </a:extLst>
              </a:tr>
            </a:tbl>
          </a:graphicData>
        </a:graphic>
      </p:graphicFrame>
      <p:graphicFrame>
        <p:nvGraphicFramePr>
          <p:cNvPr id="13" name="Zástupný obsah 6">
            <a:extLst>
              <a:ext uri="{FF2B5EF4-FFF2-40B4-BE49-F238E27FC236}">
                <a16:creationId xmlns:a16="http://schemas.microsoft.com/office/drawing/2014/main" id="{BC7555C5-9531-6D98-4BF3-10FB709370EA}"/>
              </a:ext>
            </a:extLst>
          </p:cNvPr>
          <p:cNvGraphicFramePr>
            <a:graphicFrameLocks/>
          </p:cNvGraphicFramePr>
          <p:nvPr/>
        </p:nvGraphicFramePr>
        <p:xfrm>
          <a:off x="6251575" y="3472736"/>
          <a:ext cx="52197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854776073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910896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đáng yêu/ dễ thương</a:t>
                      </a:r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roztomilý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2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đáng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sợ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děsivý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2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hung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dữ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800" b="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divoký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0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hiểm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nebezpečný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70541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19221F9-71F5-F3B9-8901-F2810CE8328C}"/>
              </a:ext>
            </a:extLst>
          </p:cNvPr>
          <p:cNvGraphicFramePr>
            <a:graphicFrameLocks noGrp="1"/>
          </p:cNvGraphicFramePr>
          <p:nvPr/>
        </p:nvGraphicFramePr>
        <p:xfrm>
          <a:off x="720363" y="5243672"/>
          <a:ext cx="10751274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75637">
                  <a:extLst>
                    <a:ext uri="{9D8B030D-6E8A-4147-A177-3AD203B41FA5}">
                      <a16:colId xmlns:a16="http://schemas.microsoft.com/office/drawing/2014/main" val="1243541758"/>
                    </a:ext>
                  </a:extLst>
                </a:gridCol>
                <a:gridCol w="5375637">
                  <a:extLst>
                    <a:ext uri="{9D8B030D-6E8A-4147-A177-3AD203B41FA5}">
                      <a16:colId xmlns:a16="http://schemas.microsoft.com/office/drawing/2014/main" val="282736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Đây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/>
                        <a:t>Co je to za zvíře?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5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Đây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cs-CZ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To je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43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16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019030-EDC4-F507-A785-DF80E6EDAB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0B4EE-023B-7A7B-941E-358C0970C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9E8000-85E2-942A-5C11-931A12D0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cs typeface="Arial"/>
              </a:rPr>
              <a:t>Onomatopeia</a:t>
            </a:r>
            <a:endParaRPr lang="cs-CZ" err="1"/>
          </a:p>
        </p:txBody>
      </p:sp>
      <p:pic>
        <p:nvPicPr>
          <p:cNvPr id="6" name="Online médium 5" title="Animal Sounds | Learn Vietnamese with TVO">
            <a:hlinkClick r:id="" action="ppaction://media"/>
            <a:extLst>
              <a:ext uri="{FF2B5EF4-FFF2-40B4-BE49-F238E27FC236}">
                <a16:creationId xmlns:a16="http://schemas.microsoft.com/office/drawing/2014/main" id="{086F256C-EF67-D35D-4CB5-FF5A3F382DD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3638" y="1692275"/>
            <a:ext cx="7326312" cy="4140200"/>
          </a:xfrm>
        </p:spPr>
      </p:pic>
    </p:spTree>
    <p:extLst>
      <p:ext uri="{BB962C8B-B14F-4D97-AF65-F5344CB8AC3E}">
        <p14:creationId xmlns:p14="http://schemas.microsoft.com/office/powerpoint/2010/main" val="73652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FCD495-899F-8B84-80E5-1C3AE42978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4673C0-EF61-A858-5520-BFB05500C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C10ACAB-A60A-F4BC-F659-51713141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Popis zvířat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FE3C9B8-10D9-7271-8169-F9F4039FF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err="1"/>
              <a:t>Nó</a:t>
            </a:r>
            <a:r>
              <a:rPr lang="cs-CZ" b="1"/>
              <a:t> </a:t>
            </a:r>
            <a:r>
              <a:rPr lang="cs-CZ" b="1" err="1"/>
              <a:t>biết</a:t>
            </a:r>
            <a:r>
              <a:rPr lang="cs-CZ" b="1"/>
              <a:t> </a:t>
            </a:r>
            <a:r>
              <a:rPr lang="cs-CZ" b="1" err="1"/>
              <a:t>bay</a:t>
            </a:r>
            <a:r>
              <a:rPr lang="cs-CZ" b="1"/>
              <a:t>, </a:t>
            </a:r>
            <a:r>
              <a:rPr lang="cs-CZ" b="1" err="1"/>
              <a:t>có</a:t>
            </a:r>
            <a:r>
              <a:rPr lang="cs-CZ" b="1"/>
              <a:t> </a:t>
            </a:r>
            <a:r>
              <a:rPr lang="cs-CZ" b="1" err="1"/>
              <a:t>màu</a:t>
            </a:r>
            <a:r>
              <a:rPr lang="cs-CZ" b="1"/>
              <a:t> </a:t>
            </a:r>
            <a:r>
              <a:rPr lang="cs-CZ" b="1" err="1"/>
              <a:t>trắng</a:t>
            </a:r>
            <a:r>
              <a:rPr lang="cs-CZ" b="1"/>
              <a:t>, </a:t>
            </a:r>
            <a:r>
              <a:rPr lang="cs-CZ" b="1" err="1"/>
              <a:t>có</a:t>
            </a:r>
            <a:r>
              <a:rPr lang="cs-CZ" b="1"/>
              <a:t> </a:t>
            </a:r>
            <a:r>
              <a:rPr lang="cs-CZ" b="1" err="1"/>
              <a:t>hai</a:t>
            </a:r>
            <a:r>
              <a:rPr lang="cs-CZ" b="1"/>
              <a:t> </a:t>
            </a:r>
            <a:r>
              <a:rPr lang="cs-CZ" b="1" err="1"/>
              <a:t>chân</a:t>
            </a:r>
            <a:r>
              <a:rPr lang="cs-CZ" b="1"/>
              <a:t>, </a:t>
            </a:r>
            <a:r>
              <a:rPr lang="cs-CZ" b="1" err="1"/>
              <a:t>có</a:t>
            </a:r>
            <a:r>
              <a:rPr lang="cs-CZ" b="1"/>
              <a:t> </a:t>
            </a:r>
            <a:r>
              <a:rPr lang="cs-CZ" b="1" err="1"/>
              <a:t>hai</a:t>
            </a:r>
            <a:r>
              <a:rPr lang="cs-CZ" b="1"/>
              <a:t> </a:t>
            </a:r>
            <a:r>
              <a:rPr lang="cs-CZ" b="1" err="1"/>
              <a:t>cánh</a:t>
            </a:r>
            <a:r>
              <a:rPr lang="cs-CZ" b="1"/>
              <a:t>. </a:t>
            </a:r>
          </a:p>
          <a:p>
            <a:endParaRPr lang="cs-CZ"/>
          </a:p>
          <a:p>
            <a:r>
              <a:rPr lang="cs-CZ"/>
              <a:t>Cvičení: popište nějaké zvíře, druhý musí poznat, o které zvíře se jedná.</a:t>
            </a:r>
          </a:p>
          <a:p>
            <a:endParaRPr lang="cs-CZ"/>
          </a:p>
          <a:p>
            <a:r>
              <a:rPr lang="cs-CZ"/>
              <a:t>Máte nějaké zvíře? Případně jaké je Vaše oblíbené zvíře? Popište ho.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34133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B8B772-2520-46CD-9B2E-9845DC61C17C}">
  <ds:schemaRefs>
    <ds:schemaRef ds:uri="76d5652a-9cd3-465f-98c7-aa8090bd65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Application>Microsoft Office PowerPoint</Application>
  <PresentationFormat>Širokoúhlá obrazovka</PresentationFormat>
  <Slides>15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Prezentace_MU_CZ</vt:lpstr>
      <vt:lpstr>6. Hodina</vt:lpstr>
      <vt:lpstr>Pětiminutovka</vt:lpstr>
      <vt:lpstr>Poslech</vt:lpstr>
      <vt:lpstr>Opakování - oblečení</vt:lpstr>
      <vt:lpstr>Zvířata</vt:lpstr>
      <vt:lpstr>Slovní zásoba - Zvířata</vt:lpstr>
      <vt:lpstr>Slova spojená se zvířaty</vt:lpstr>
      <vt:lpstr>Onomatopeia</vt:lpstr>
      <vt:lpstr>Popis zvířat</vt:lpstr>
      <vt:lpstr>Prezentace aplikace PowerPoint</vt:lpstr>
      <vt:lpstr>Prezentace aplikace PowerPoint</vt:lpstr>
      <vt:lpstr>Prezentace aplikace PowerPoint</vt:lpstr>
      <vt:lpstr>Prezentace aplikace PowerPoint</vt:lpstr>
      <vt:lpstr>Tấm Cám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Hodina – opakování předchozí látky</dc:title>
  <dc:creator>Lan Huong Pham Ngoc</dc:creator>
  <cp:revision>3</cp:revision>
  <cp:lastPrinted>1601-01-01T00:00:00Z</cp:lastPrinted>
  <dcterms:created xsi:type="dcterms:W3CDTF">2024-02-21T12:06:06Z</dcterms:created>
  <dcterms:modified xsi:type="dcterms:W3CDTF">2024-04-03T06:32:04Z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