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4" r:id="rId6"/>
    <p:sldId id="263" r:id="rId7"/>
    <p:sldId id="266" r:id="rId8"/>
    <p:sldId id="278" r:id="rId9"/>
    <p:sldId id="281" r:id="rId10"/>
    <p:sldId id="286" r:id="rId11"/>
    <p:sldId id="287" r:id="rId12"/>
    <p:sldId id="288" r:id="rId13"/>
    <p:sldId id="289" r:id="rId14"/>
    <p:sldId id="290" r:id="rId15"/>
    <p:sldId id="270" r:id="rId16"/>
    <p:sldId id="271" r:id="rId17"/>
    <p:sldId id="285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148852-C1F2-10D0-44C5-E6BB9F56E590}" v="11" dt="2024-04-03T14:01:50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 Huong Pham Ngoc" userId="S::418501@muni.cz::66e8f152-546d-4672-8976-94bc7c237602" providerId="AD" clId="Web-{1B4ED1DD-C748-D62D-3688-04E7CCC44BCE}"/>
    <pc:docChg chg="modSld sldOrd">
      <pc:chgData name="Lan Huong Pham Ngoc" userId="S::418501@muni.cz::66e8f152-546d-4672-8976-94bc7c237602" providerId="AD" clId="Web-{1B4ED1DD-C748-D62D-3688-04E7CCC44BCE}" dt="2024-03-06T15:25:53.374" v="9" actId="20577"/>
      <pc:docMkLst>
        <pc:docMk/>
      </pc:docMkLst>
      <pc:sldChg chg="modSp">
        <pc:chgData name="Lan Huong Pham Ngoc" userId="S::418501@muni.cz::66e8f152-546d-4672-8976-94bc7c237602" providerId="AD" clId="Web-{1B4ED1DD-C748-D62D-3688-04E7CCC44BCE}" dt="2024-03-06T15:25:53.374" v="9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1B4ED1DD-C748-D62D-3688-04E7CCC44BCE}" dt="2024-03-06T15:25:53.374" v="9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ord">
        <pc:chgData name="Lan Huong Pham Ngoc" userId="S::418501@muni.cz::66e8f152-546d-4672-8976-94bc7c237602" providerId="AD" clId="Web-{1B4ED1DD-C748-D62D-3688-04E7CCC44BCE}" dt="2024-03-06T15:11:42.721" v="4"/>
        <pc:sldMkLst>
          <pc:docMk/>
          <pc:sldMk cId="260515363" sldId="264"/>
        </pc:sldMkLst>
      </pc:sldChg>
    </pc:docChg>
  </pc:docChgLst>
  <pc:docChgLst>
    <pc:chgData name="Lan Huong Pham Ngoc" userId="S::418501@muni.cz::66e8f152-546d-4672-8976-94bc7c237602" providerId="AD" clId="Web-{9FA6E960-E2D1-FD3A-1E70-816DC5F37FB8}"/>
    <pc:docChg chg="addSld delSld modSld">
      <pc:chgData name="Lan Huong Pham Ngoc" userId="S::418501@muni.cz::66e8f152-546d-4672-8976-94bc7c237602" providerId="AD" clId="Web-{9FA6E960-E2D1-FD3A-1E70-816DC5F37FB8}" dt="2024-03-27T13:45:44.760" v="63" actId="14100"/>
      <pc:docMkLst>
        <pc:docMk/>
      </pc:docMkLst>
      <pc:sldChg chg="new del">
        <pc:chgData name="Lan Huong Pham Ngoc" userId="S::418501@muni.cz::66e8f152-546d-4672-8976-94bc7c237602" providerId="AD" clId="Web-{9FA6E960-E2D1-FD3A-1E70-816DC5F37FB8}" dt="2024-03-27T13:41:33.267" v="13"/>
        <pc:sldMkLst>
          <pc:docMk/>
          <pc:sldMk cId="3897540581" sldId="280"/>
        </pc:sldMkLst>
      </pc:sldChg>
      <pc:sldChg chg="addSp delSp modSp new">
        <pc:chgData name="Lan Huong Pham Ngoc" userId="S::418501@muni.cz::66e8f152-546d-4672-8976-94bc7c237602" providerId="AD" clId="Web-{9FA6E960-E2D1-FD3A-1E70-816DC5F37FB8}" dt="2024-03-27T13:41:30.299" v="12"/>
        <pc:sldMkLst>
          <pc:docMk/>
          <pc:sldMk cId="736525452" sldId="281"/>
        </pc:sldMkLst>
        <pc:spChg chg="mod">
          <ac:chgData name="Lan Huong Pham Ngoc" userId="S::418501@muni.cz::66e8f152-546d-4672-8976-94bc7c237602" providerId="AD" clId="Web-{9FA6E960-E2D1-FD3A-1E70-816DC5F37FB8}" dt="2024-03-27T13:41:20.095" v="10" actId="20577"/>
          <ac:spMkLst>
            <pc:docMk/>
            <pc:sldMk cId="736525452" sldId="281"/>
            <ac:spMk id="2" creationId="{99019030-EDC4-F507-A785-DF80E6EDABB6}"/>
          </ac:spMkLst>
        </pc:spChg>
        <pc:spChg chg="mod">
          <ac:chgData name="Lan Huong Pham Ngoc" userId="S::418501@muni.cz::66e8f152-546d-4672-8976-94bc7c237602" providerId="AD" clId="Web-{9FA6E960-E2D1-FD3A-1E70-816DC5F37FB8}" dt="2024-03-27T13:41:08.923" v="5" actId="20577"/>
          <ac:spMkLst>
            <pc:docMk/>
            <pc:sldMk cId="736525452" sldId="281"/>
            <ac:spMk id="4" creationId="{0B9E8000-85E2-942A-5C11-931A12D08CD9}"/>
          </ac:spMkLst>
        </pc:spChg>
        <pc:spChg chg="del">
          <ac:chgData name="Lan Huong Pham Ngoc" userId="S::418501@muni.cz::66e8f152-546d-4672-8976-94bc7c237602" providerId="AD" clId="Web-{9FA6E960-E2D1-FD3A-1E70-816DC5F37FB8}" dt="2024-03-27T13:41:30.283" v="11"/>
          <ac:spMkLst>
            <pc:docMk/>
            <pc:sldMk cId="736525452" sldId="281"/>
            <ac:spMk id="5" creationId="{5D98D590-9707-0BFD-9E27-E6654D26CD4A}"/>
          </ac:spMkLst>
        </pc:spChg>
        <pc:picChg chg="add mod ord">
          <ac:chgData name="Lan Huong Pham Ngoc" userId="S::418501@muni.cz::66e8f152-546d-4672-8976-94bc7c237602" providerId="AD" clId="Web-{9FA6E960-E2D1-FD3A-1E70-816DC5F37FB8}" dt="2024-03-27T13:41:30.299" v="12"/>
          <ac:picMkLst>
            <pc:docMk/>
            <pc:sldMk cId="736525452" sldId="281"/>
            <ac:picMk id="6" creationId="{086F256C-EF67-D35D-4CB5-FF5A3F382DDA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3:04.239" v="29" actId="1076"/>
        <pc:sldMkLst>
          <pc:docMk/>
          <pc:sldMk cId="899393069" sldId="282"/>
        </pc:sldMkLst>
        <pc:spChg chg="mod">
          <ac:chgData name="Lan Huong Pham Ngoc" userId="S::418501@muni.cz::66e8f152-546d-4672-8976-94bc7c237602" providerId="AD" clId="Web-{9FA6E960-E2D1-FD3A-1E70-816DC5F37FB8}" dt="2024-03-27T13:42:56.504" v="25" actId="20577"/>
          <ac:spMkLst>
            <pc:docMk/>
            <pc:sldMk cId="899393069" sldId="282"/>
            <ac:spMk id="2" creationId="{9348AAAA-7338-B75E-8F8B-0A0667510641}"/>
          </ac:spMkLst>
        </pc:spChg>
        <pc:spChg chg="del">
          <ac:chgData name="Lan Huong Pham Ngoc" userId="S::418501@muni.cz::66e8f152-546d-4672-8976-94bc7c237602" providerId="AD" clId="Web-{9FA6E960-E2D1-FD3A-1E70-816DC5F37FB8}" dt="2024-03-27T13:42:45.426" v="17"/>
          <ac:spMkLst>
            <pc:docMk/>
            <pc:sldMk cId="899393069" sldId="282"/>
            <ac:spMk id="4" creationId="{AB1241CB-3C67-CDA0-57B8-98FAEDF1AF9B}"/>
          </ac:spMkLst>
        </pc:spChg>
        <pc:spChg chg="del">
          <ac:chgData name="Lan Huong Pham Ngoc" userId="S::418501@muni.cz::66e8f152-546d-4672-8976-94bc7c237602" providerId="AD" clId="Web-{9FA6E960-E2D1-FD3A-1E70-816DC5F37FB8}" dt="2024-03-27T13:42:38.598" v="15"/>
          <ac:spMkLst>
            <pc:docMk/>
            <pc:sldMk cId="899393069" sldId="282"/>
            <ac:spMk id="5" creationId="{0649143F-2323-D9DB-EA98-53640A4035F3}"/>
          </ac:spMkLst>
        </pc:spChg>
        <pc:spChg chg="add del mod">
          <ac:chgData name="Lan Huong Pham Ngoc" userId="S::418501@muni.cz::66e8f152-546d-4672-8976-94bc7c237602" providerId="AD" clId="Web-{9FA6E960-E2D1-FD3A-1E70-816DC5F37FB8}" dt="2024-03-27T13:42:47.457" v="18"/>
          <ac:spMkLst>
            <pc:docMk/>
            <pc:sldMk cId="899393069" sldId="282"/>
            <ac:spMk id="8" creationId="{4676878C-7A6E-81F6-6434-B0D322D3FFFC}"/>
          </ac:spMkLst>
        </pc:spChg>
        <pc:picChg chg="add del mod ord">
          <ac:chgData name="Lan Huong Pham Ngoc" userId="S::418501@muni.cz::66e8f152-546d-4672-8976-94bc7c237602" providerId="AD" clId="Web-{9FA6E960-E2D1-FD3A-1E70-816DC5F37FB8}" dt="2024-03-27T13:42:43.410" v="16"/>
          <ac:picMkLst>
            <pc:docMk/>
            <pc:sldMk cId="899393069" sldId="282"/>
            <ac:picMk id="6" creationId="{87FE92DA-A4DA-6EDB-225B-C65ABC0BA16E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3:04.239" v="29" actId="1076"/>
          <ac:picMkLst>
            <pc:docMk/>
            <pc:sldMk cId="899393069" sldId="282"/>
            <ac:picMk id="9" creationId="{C2A09580-005B-808C-AE6F-907C34B96918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4:58.789" v="50" actId="1076"/>
        <pc:sldMkLst>
          <pc:docMk/>
          <pc:sldMk cId="3678857884" sldId="283"/>
        </pc:sldMkLst>
        <pc:spChg chg="mod">
          <ac:chgData name="Lan Huong Pham Ngoc" userId="S::418501@muni.cz::66e8f152-546d-4672-8976-94bc7c237602" providerId="AD" clId="Web-{9FA6E960-E2D1-FD3A-1E70-816DC5F37FB8}" dt="2024-03-27T13:43:28.474" v="31" actId="20577"/>
          <ac:spMkLst>
            <pc:docMk/>
            <pc:sldMk cId="3678857884" sldId="283"/>
            <ac:spMk id="2" creationId="{488707DA-C95A-F4AA-C78F-E35C261AB9C1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8.068" v="33"/>
          <ac:spMkLst>
            <pc:docMk/>
            <pc:sldMk cId="3678857884" sldId="283"/>
            <ac:spMk id="4" creationId="{017C6FFD-4D8B-D23E-26E9-C34910CBBEC9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2.037" v="32"/>
          <ac:spMkLst>
            <pc:docMk/>
            <pc:sldMk cId="3678857884" sldId="283"/>
            <ac:spMk id="5" creationId="{FEF0E620-2D7F-0B91-2A48-E5D949BC0C61}"/>
          </ac:spMkLst>
        </pc:spChg>
        <pc:picChg chg="add del mod modCrop">
          <ac:chgData name="Lan Huong Pham Ngoc" userId="S::418501@muni.cz::66e8f152-546d-4672-8976-94bc7c237602" providerId="AD" clId="Web-{9FA6E960-E2D1-FD3A-1E70-816DC5F37FB8}" dt="2024-03-27T13:44:05.819" v="38"/>
          <ac:picMkLst>
            <pc:docMk/>
            <pc:sldMk cId="3678857884" sldId="283"/>
            <ac:picMk id="6" creationId="{3AB671E7-FEC0-DA8D-2C1E-0E1D8E301957}"/>
          </ac:picMkLst>
        </pc:picChg>
        <pc:picChg chg="add del mod modCrop">
          <ac:chgData name="Lan Huong Pham Ngoc" userId="S::418501@muni.cz::66e8f152-546d-4672-8976-94bc7c237602" providerId="AD" clId="Web-{9FA6E960-E2D1-FD3A-1E70-816DC5F37FB8}" dt="2024-03-27T13:44:37.351" v="42"/>
          <ac:picMkLst>
            <pc:docMk/>
            <pc:sldMk cId="3678857884" sldId="283"/>
            <ac:picMk id="7" creationId="{D30B7A96-C26B-F064-9DFB-E790604EB210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4:58.789" v="50" actId="1076"/>
          <ac:picMkLst>
            <pc:docMk/>
            <pc:sldMk cId="3678857884" sldId="283"/>
            <ac:picMk id="8" creationId="{E5CA638A-C19A-E0AD-04D9-5FD3D2C04287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5:44.760" v="63" actId="14100"/>
        <pc:sldMkLst>
          <pc:docMk/>
          <pc:sldMk cId="3933618411" sldId="284"/>
        </pc:sldMkLst>
        <pc:spChg chg="mod">
          <ac:chgData name="Lan Huong Pham Ngoc" userId="S::418501@muni.cz::66e8f152-546d-4672-8976-94bc7c237602" providerId="AD" clId="Web-{9FA6E960-E2D1-FD3A-1E70-816DC5F37FB8}" dt="2024-03-27T13:45:24.868" v="58" actId="20577"/>
          <ac:spMkLst>
            <pc:docMk/>
            <pc:sldMk cId="3933618411" sldId="284"/>
            <ac:spMk id="2" creationId="{99677C07-8F16-2024-C318-9ECFED6736DE}"/>
          </ac:spMkLst>
        </pc:spChg>
        <pc:spChg chg="del">
          <ac:chgData name="Lan Huong Pham Ngoc" userId="S::418501@muni.cz::66e8f152-546d-4672-8976-94bc7c237602" providerId="AD" clId="Web-{9FA6E960-E2D1-FD3A-1E70-816DC5F37FB8}" dt="2024-03-27T13:45:22.181" v="54"/>
          <ac:spMkLst>
            <pc:docMk/>
            <pc:sldMk cId="3933618411" sldId="284"/>
            <ac:spMk id="4" creationId="{5D91BE68-9107-97B4-BE13-145C6058DF74}"/>
          </ac:spMkLst>
        </pc:spChg>
        <pc:spChg chg="del mod">
          <ac:chgData name="Lan Huong Pham Ngoc" userId="S::418501@muni.cz::66e8f152-546d-4672-8976-94bc7c237602" providerId="AD" clId="Web-{9FA6E960-E2D1-FD3A-1E70-816DC5F37FB8}" dt="2024-03-27T13:45:20.868" v="53"/>
          <ac:spMkLst>
            <pc:docMk/>
            <pc:sldMk cId="3933618411" sldId="284"/>
            <ac:spMk id="5" creationId="{ACC01BD2-BB23-9837-ACFA-FBCEB3CAEB0C}"/>
          </ac:spMkLst>
        </pc:spChg>
        <pc:picChg chg="add del mod">
          <ac:chgData name="Lan Huong Pham Ngoc" userId="S::418501@muni.cz::66e8f152-546d-4672-8976-94bc7c237602" providerId="AD" clId="Web-{9FA6E960-E2D1-FD3A-1E70-816DC5F37FB8}" dt="2024-03-27T13:45:30.618" v="60"/>
          <ac:picMkLst>
            <pc:docMk/>
            <pc:sldMk cId="3933618411" sldId="284"/>
            <ac:picMk id="6" creationId="{5A707546-3D8F-FA32-CFFA-7275114759AB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5:44.760" v="63" actId="14100"/>
          <ac:picMkLst>
            <pc:docMk/>
            <pc:sldMk cId="3933618411" sldId="284"/>
            <ac:picMk id="7" creationId="{DB7FBEC8-2841-91FD-209E-FD900E254AA8}"/>
          </ac:picMkLst>
        </pc:picChg>
      </pc:sldChg>
    </pc:docChg>
  </pc:docChgLst>
  <pc:docChgLst>
    <pc:chgData name="Lan Huong Pham Ngoc" userId="S::418501@muni.cz::66e8f152-546d-4672-8976-94bc7c237602" providerId="AD" clId="Web-{BE148852-C1F2-10D0-44C5-E6BB9F56E590}"/>
    <pc:docChg chg="delSld modSld">
      <pc:chgData name="Lan Huong Pham Ngoc" userId="S::418501@muni.cz::66e8f152-546d-4672-8976-94bc7c237602" providerId="AD" clId="Web-{BE148852-C1F2-10D0-44C5-E6BB9F56E590}" dt="2024-04-03T14:01:50.757" v="6"/>
      <pc:docMkLst>
        <pc:docMk/>
      </pc:docMkLst>
      <pc:sldChg chg="modSp">
        <pc:chgData name="Lan Huong Pham Ngoc" userId="S::418501@muni.cz::66e8f152-546d-4672-8976-94bc7c237602" providerId="AD" clId="Web-{BE148852-C1F2-10D0-44C5-E6BB9F56E590}" dt="2024-04-03T13:52:00.337" v="4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BE148852-C1F2-10D0-44C5-E6BB9F56E590}" dt="2024-04-03T13:52:00.337" v="4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del">
        <pc:chgData name="Lan Huong Pham Ngoc" userId="S::418501@muni.cz::66e8f152-546d-4672-8976-94bc7c237602" providerId="AD" clId="Web-{BE148852-C1F2-10D0-44C5-E6BB9F56E590}" dt="2024-04-03T14:01:48.975" v="5"/>
        <pc:sldMkLst>
          <pc:docMk/>
          <pc:sldMk cId="2930113740" sldId="265"/>
        </pc:sldMkLst>
      </pc:sldChg>
      <pc:sldChg chg="del">
        <pc:chgData name="Lan Huong Pham Ngoc" userId="S::418501@muni.cz::66e8f152-546d-4672-8976-94bc7c237602" providerId="AD" clId="Web-{BE148852-C1F2-10D0-44C5-E6BB9F56E590}" dt="2024-04-03T14:01:50.757" v="6"/>
        <pc:sldMkLst>
          <pc:docMk/>
          <pc:sldMk cId="1727122691" sldId="272"/>
        </pc:sldMkLst>
      </pc:sldChg>
    </pc:docChg>
  </pc:docChgLst>
  <pc:docChgLst>
    <pc:chgData name="Lan Huong Pham Ngoc" userId="S::418501@muni.cz::66e8f152-546d-4672-8976-94bc7c237602" providerId="AD" clId="Web-{41513548-7A55-D7E1-342E-65E81DF32DB8}"/>
    <pc:docChg chg="modSld">
      <pc:chgData name="Lan Huong Pham Ngoc" userId="S::418501@muni.cz::66e8f152-546d-4672-8976-94bc7c237602" providerId="AD" clId="Web-{41513548-7A55-D7E1-342E-65E81DF32DB8}" dt="2024-03-27T15:10:39.367" v="4" actId="20577"/>
      <pc:docMkLst>
        <pc:docMk/>
      </pc:docMkLst>
      <pc:sldChg chg="modSp">
        <pc:chgData name="Lan Huong Pham Ngoc" userId="S::418501@muni.cz::66e8f152-546d-4672-8976-94bc7c237602" providerId="AD" clId="Web-{41513548-7A55-D7E1-342E-65E81DF32DB8}" dt="2024-03-27T15:10:39.367" v="4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41513548-7A55-D7E1-342E-65E81DF32DB8}" dt="2024-03-27T15:10:39.367" v="4" actId="20577"/>
          <ac:spMkLst>
            <pc:docMk/>
            <pc:sldMk cId="2852373474" sldId="263"/>
            <ac:spMk id="11" creationId="{3C78A25B-D5BF-A2AE-BF48-568FB057C4F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1085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295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Hodina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Základy vietnamštiny 4 (Vzakl4)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1016AE-5231-E27D-58BA-1238EF8643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61DFCE-635B-BE77-DA1C-5D8F078253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77B19689-99F5-AA94-694F-3E0105E3C05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8278896" cy="262072"/>
          </a:xfrm>
        </p:spPr>
        <p:txBody>
          <a:bodyPr/>
          <a:lstStyle/>
          <a:p>
            <a:r>
              <a:rPr lang="cs-CZ" dirty="0" err="1"/>
              <a:t>Nahraťte</a:t>
            </a:r>
            <a:r>
              <a:rPr lang="cs-CZ" dirty="0"/>
              <a:t> </a:t>
            </a:r>
            <a:r>
              <a:rPr lang="cs-CZ" dirty="0" err="1"/>
              <a:t>đã</a:t>
            </a:r>
            <a:r>
              <a:rPr lang="cs-CZ" dirty="0"/>
              <a:t> časovým ukazatelem </a:t>
            </a:r>
            <a:r>
              <a:rPr lang="cs-CZ" dirty="0" err="1"/>
              <a:t>vừa</a:t>
            </a:r>
            <a:r>
              <a:rPr lang="cs-CZ" dirty="0"/>
              <a:t>/</a:t>
            </a:r>
            <a:r>
              <a:rPr lang="cs-CZ" dirty="0" err="1"/>
              <a:t>mới</a:t>
            </a:r>
            <a:r>
              <a:rPr lang="cs-CZ" dirty="0"/>
              <a:t>/</a:t>
            </a:r>
            <a:r>
              <a:rPr lang="cs-CZ" dirty="0" err="1"/>
              <a:t>vừa</a:t>
            </a:r>
            <a:r>
              <a:rPr lang="cs-CZ" dirty="0"/>
              <a:t> </a:t>
            </a:r>
            <a:r>
              <a:rPr lang="cs-CZ" dirty="0" err="1"/>
              <a:t>mới</a:t>
            </a:r>
            <a:r>
              <a:rPr lang="cs-CZ" dirty="0"/>
              <a:t>. 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E7347A65-4A3B-BD23-880E-A1DBE330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DF3D3F9A-C6D1-BFE4-E9EF-835A7C48A43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2019284"/>
            <a:ext cx="5219998" cy="41399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Bố mẹ đã về.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Họ đã thi môn ấy rồi.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Cô ấy đã bắt đầu làm thư ký ở</a:t>
            </a:r>
            <a:r>
              <a:rPr lang="cs-CZ" sz="2400" dirty="0"/>
              <a:t> </a:t>
            </a:r>
            <a:r>
              <a:rPr lang="vi-VN" sz="2400" dirty="0"/>
              <a:t>công ty này.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Tôi đã ăn cơm.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Ông ấy đã đi làm.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Chúng tôi đã gặp cô ấy rồi.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Lớp ta đã học bài ấy rồi.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Anh ấy đã giới thiệu tôi với giáo sư</a:t>
            </a:r>
            <a:r>
              <a:rPr lang="cs-CZ" sz="2400" dirty="0"/>
              <a:t> </a:t>
            </a:r>
            <a:r>
              <a:rPr lang="vi-VN" sz="2400" dirty="0"/>
              <a:t>Smith.</a:t>
            </a:r>
            <a:endParaRPr lang="cs-CZ" sz="24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EFF0271C-6249-96F0-10E1-E93D1F4EFD53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Mẹ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đi</a:t>
            </a:r>
            <a:r>
              <a:rPr lang="cs-CZ" sz="2400" dirty="0"/>
              <a:t> </a:t>
            </a:r>
            <a:r>
              <a:rPr lang="cs-CZ" sz="2400" dirty="0" err="1"/>
              <a:t>chợ</a:t>
            </a:r>
            <a:r>
              <a:rPr lang="cs-CZ" sz="2400" dirty="0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Sáng</a:t>
            </a:r>
            <a:r>
              <a:rPr lang="cs-CZ" sz="2400" dirty="0"/>
              <a:t> </a:t>
            </a:r>
            <a:r>
              <a:rPr lang="cs-CZ" sz="2400" dirty="0" err="1"/>
              <a:t>nay</a:t>
            </a:r>
            <a:r>
              <a:rPr lang="cs-CZ" sz="2400" dirty="0"/>
              <a:t> </a:t>
            </a:r>
            <a:r>
              <a:rPr lang="cs-CZ" sz="2400" dirty="0" err="1"/>
              <a:t>tôi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lấy</a:t>
            </a:r>
            <a:r>
              <a:rPr lang="cs-CZ" sz="2400" dirty="0"/>
              <a:t> </a:t>
            </a:r>
            <a:r>
              <a:rPr lang="cs-CZ" sz="2400" dirty="0" err="1"/>
              <a:t>lại</a:t>
            </a:r>
            <a:r>
              <a:rPr lang="cs-CZ" sz="2400" dirty="0"/>
              <a:t> </a:t>
            </a:r>
            <a:r>
              <a:rPr lang="cs-CZ" sz="2400" dirty="0" err="1"/>
              <a:t>đồng</a:t>
            </a:r>
            <a:r>
              <a:rPr lang="cs-CZ" sz="2400" dirty="0"/>
              <a:t> </a:t>
            </a:r>
            <a:r>
              <a:rPr lang="cs-CZ" sz="2400" dirty="0" err="1"/>
              <a:t>hồ</a:t>
            </a:r>
            <a:r>
              <a:rPr lang="cs-CZ" sz="2400" dirty="0"/>
              <a:t> </a:t>
            </a:r>
            <a:r>
              <a:rPr lang="cs-CZ" sz="2400" dirty="0" err="1"/>
              <a:t>theo</a:t>
            </a:r>
            <a:r>
              <a:rPr lang="cs-CZ" sz="2400" dirty="0"/>
              <a:t> ti </a:t>
            </a:r>
            <a:r>
              <a:rPr lang="cs-CZ" sz="2400" dirty="0" err="1"/>
              <a:t>vi</a:t>
            </a:r>
            <a:r>
              <a:rPr lang="cs-CZ" sz="2400" dirty="0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/>
              <a:t>Anh </a:t>
            </a:r>
            <a:r>
              <a:rPr lang="cs-CZ" sz="2400" dirty="0" err="1"/>
              <a:t>Dũng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mua</a:t>
            </a:r>
            <a:r>
              <a:rPr lang="cs-CZ" sz="2400" dirty="0"/>
              <a:t> </a:t>
            </a:r>
            <a:r>
              <a:rPr lang="cs-CZ" sz="2400" dirty="0" err="1"/>
              <a:t>xe</a:t>
            </a:r>
            <a:r>
              <a:rPr lang="cs-CZ" sz="2400" dirty="0"/>
              <a:t> </a:t>
            </a:r>
            <a:r>
              <a:rPr lang="cs-CZ" sz="2400" dirty="0" err="1"/>
              <a:t>mới</a:t>
            </a:r>
            <a:r>
              <a:rPr lang="cs-CZ" sz="2400" dirty="0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Tôi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đọc</a:t>
            </a:r>
            <a:r>
              <a:rPr lang="cs-CZ" sz="2400" dirty="0"/>
              <a:t> </a:t>
            </a:r>
            <a:r>
              <a:rPr lang="cs-CZ" sz="2400" dirty="0" err="1"/>
              <a:t>cuốn</a:t>
            </a:r>
            <a:r>
              <a:rPr lang="cs-CZ" sz="2400" dirty="0"/>
              <a:t> </a:t>
            </a:r>
            <a:r>
              <a:rPr lang="cs-CZ" sz="2400" dirty="0" err="1"/>
              <a:t>sách</a:t>
            </a:r>
            <a:r>
              <a:rPr lang="cs-CZ" sz="2400" dirty="0"/>
              <a:t> </a:t>
            </a:r>
            <a:r>
              <a:rPr lang="cs-CZ" sz="2400" dirty="0" err="1"/>
              <a:t>này</a:t>
            </a:r>
            <a:r>
              <a:rPr lang="cs-CZ" sz="2400" dirty="0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Bạn</a:t>
            </a:r>
            <a:r>
              <a:rPr lang="cs-CZ" sz="2400" dirty="0"/>
              <a:t> </a:t>
            </a:r>
            <a:r>
              <a:rPr lang="cs-CZ" sz="2400" dirty="0" err="1"/>
              <a:t>tôi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đi</a:t>
            </a:r>
            <a:r>
              <a:rPr lang="cs-CZ" sz="2400" dirty="0"/>
              <a:t> </a:t>
            </a:r>
            <a:r>
              <a:rPr lang="cs-CZ" sz="2400" dirty="0" err="1"/>
              <a:t>Việt</a:t>
            </a:r>
            <a:r>
              <a:rPr lang="cs-CZ" sz="2400" dirty="0"/>
              <a:t> Nam </a:t>
            </a:r>
            <a:r>
              <a:rPr lang="cs-CZ" sz="2400" dirty="0" err="1"/>
              <a:t>thực</a:t>
            </a:r>
            <a:r>
              <a:rPr lang="cs-CZ" sz="2400" dirty="0"/>
              <a:t> </a:t>
            </a:r>
            <a:r>
              <a:rPr lang="cs-CZ" sz="2400" dirty="0" err="1"/>
              <a:t>tập</a:t>
            </a:r>
            <a:r>
              <a:rPr lang="cs-CZ" sz="2400" dirty="0"/>
              <a:t> “to do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internship</a:t>
            </a:r>
            <a:r>
              <a:rPr lang="cs-CZ" sz="2400" dirty="0"/>
              <a:t>.”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Sinh</a:t>
            </a:r>
            <a:r>
              <a:rPr lang="cs-CZ" sz="2400" dirty="0"/>
              <a:t> </a:t>
            </a:r>
            <a:r>
              <a:rPr lang="cs-CZ" sz="2400" dirty="0" err="1"/>
              <a:t>viên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học</a:t>
            </a:r>
            <a:r>
              <a:rPr lang="cs-CZ" sz="2400" dirty="0"/>
              <a:t> </a:t>
            </a:r>
            <a:r>
              <a:rPr lang="cs-CZ" sz="2400" dirty="0" err="1"/>
              <a:t>từ</a:t>
            </a:r>
            <a:r>
              <a:rPr lang="cs-CZ" sz="2400" dirty="0"/>
              <a:t> </a:t>
            </a:r>
            <a:r>
              <a:rPr lang="cs-CZ" sz="2400" dirty="0" err="1"/>
              <a:t>ấy</a:t>
            </a:r>
            <a:r>
              <a:rPr lang="cs-CZ" sz="2400" dirty="0"/>
              <a:t> </a:t>
            </a:r>
            <a:r>
              <a:rPr lang="cs-CZ" sz="2400" dirty="0" err="1"/>
              <a:t>rồi</a:t>
            </a:r>
            <a:r>
              <a:rPr lang="cs-CZ" sz="2400" dirty="0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 err="1"/>
              <a:t>Đồng</a:t>
            </a:r>
            <a:r>
              <a:rPr lang="cs-CZ" sz="2400" dirty="0"/>
              <a:t> </a:t>
            </a:r>
            <a:r>
              <a:rPr lang="cs-CZ" sz="2400" dirty="0" err="1"/>
              <a:t>hồ</a:t>
            </a:r>
            <a:r>
              <a:rPr lang="cs-CZ" sz="2400" dirty="0"/>
              <a:t> </a:t>
            </a:r>
            <a:r>
              <a:rPr lang="cs-CZ" sz="2400" dirty="0" err="1"/>
              <a:t>tôi</a:t>
            </a:r>
            <a:r>
              <a:rPr lang="cs-CZ" sz="2400" dirty="0"/>
              <a:t> </a:t>
            </a:r>
            <a:r>
              <a:rPr lang="cs-CZ" sz="2400" dirty="0" err="1"/>
              <a:t>đã</a:t>
            </a:r>
            <a:r>
              <a:rPr lang="cs-CZ" sz="2400" dirty="0"/>
              <a:t> </a:t>
            </a:r>
            <a:r>
              <a:rPr lang="cs-CZ" sz="2400" dirty="0" err="1"/>
              <a:t>đứng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3694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1016AE-5231-E27D-58BA-1238EF8643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61DFCE-635B-BE77-DA1C-5D8F078253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77B19689-99F5-AA94-694F-3E0105E3C05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8278896" cy="262072"/>
          </a:xfrm>
        </p:spPr>
        <p:txBody>
          <a:bodyPr/>
          <a:lstStyle/>
          <a:p>
            <a:r>
              <a:rPr lang="cs-CZ" dirty="0"/>
              <a:t>Odpovězte kladně i záporně. 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E7347A65-4A3B-BD23-880E-A1DBE330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DF3D3F9A-C6D1-BFE4-E9EF-835A7C48A43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2019284"/>
            <a:ext cx="5219998" cy="41399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C</a:t>
            </a:r>
            <a:r>
              <a:rPr lang="vi-VN" sz="2400" dirty="0"/>
              <a:t>hị đọc quyển sách này 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Anh đã gặp bác sĩ Thành 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Cô đã giới thiệu ông ấy với kỹ sư Hiển</a:t>
            </a:r>
            <a:r>
              <a:rPr lang="cs-CZ" sz="2400" dirty="0"/>
              <a:t> </a:t>
            </a:r>
            <a:r>
              <a:rPr lang="vi-VN" sz="2400" dirty="0"/>
              <a:t>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Anh ấy đi Hà Nội chưa?</a:t>
            </a:r>
            <a:endParaRPr lang="cs-CZ" sz="2400" dirty="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Các bạn đã ăn cơm Việt Nam 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Sinh viên năm thứ nhất thi hai môn ấ</a:t>
            </a:r>
            <a:r>
              <a:rPr lang="cs-CZ" sz="2400" dirty="0"/>
              <a:t>y </a:t>
            </a:r>
            <a:r>
              <a:rPr lang="vi-VN" sz="2400" dirty="0"/>
              <a:t>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Họ đã mua xe mới chưa?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400" dirty="0"/>
              <a:t>Anh đã quen cô ấy chưa?</a:t>
            </a:r>
            <a:endParaRPr lang="cs-CZ" sz="24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EFF0271C-6249-96F0-10E1-E93D1F4EFD53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vi-VN" sz="2400" dirty="0"/>
              <a:t>Các anh các chị có từ điển Việt-Anh</a:t>
            </a:r>
            <a:r>
              <a:rPr lang="cs-CZ" sz="2400" dirty="0"/>
              <a:t> </a:t>
            </a:r>
            <a:r>
              <a:rPr lang="vi-VN" sz="2400" dirty="0"/>
              <a:t>chưa?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Lớp ta làm bài tập này chưa?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Các anh đã biết từ này chưa?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Cô ấy đã bắt đầu làm việc ở đấy chưa?</a:t>
            </a:r>
            <a:endParaRPr lang="cs-CZ" sz="2400" dirty="0"/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Bố mẹ về chưa?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Cậu đã làm quen với giáo sư Trần Đức</a:t>
            </a:r>
            <a:r>
              <a:rPr lang="cs-CZ" sz="2400" dirty="0"/>
              <a:t> </a:t>
            </a:r>
            <a:r>
              <a:rPr lang="vi-VN" sz="2400" dirty="0"/>
              <a:t>Thiện chưa?</a:t>
            </a:r>
          </a:p>
          <a:p>
            <a:pPr marL="586350" indent="-514350">
              <a:buFont typeface="+mj-lt"/>
              <a:buAutoNum type="arabicPeriod"/>
            </a:pPr>
            <a:r>
              <a:rPr lang="vi-VN" sz="2400" dirty="0"/>
              <a:t>Anh mời họ chưa?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677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08BD21-B1F6-583D-60AF-1C1F20A46F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vi-VN"/>
              <a:t>Jaro 2024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A19497-727A-570E-1422-DBF4F885B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79E207-4AED-85BC-432C-E2BCA86E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Tấm Cám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6656AA-2846-B5DE-4B06-02D336E943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670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138930-1B50-4B4F-3EEC-EB2670D97B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vi-VN"/>
              <a:t>Jaro 2024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0335DA-06C8-33C6-C144-731DA7C34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/>
          </a:p>
        </p:txBody>
      </p:sp>
      <p:pic>
        <p:nvPicPr>
          <p:cNvPr id="1026" name="Picture 2" descr="Obsah obrázku kreslené, plakát, ilustrace, Kreslený film&#10;&#10;Popis byl vytvořen automaticky">
            <a:extLst>
              <a:ext uri="{FF2B5EF4-FFF2-40B4-BE49-F238E27FC236}">
                <a16:creationId xmlns:a16="http://schemas.microsoft.com/office/drawing/2014/main" id="{DAFA3D2C-AE83-07CE-FF0B-390E3B562F8C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911" y="692150"/>
            <a:ext cx="6853766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53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37B53A-0BB2-D3C2-E54D-A5A1AFDDC4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267886-8115-86FD-D151-0AAB78DAB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069884-6B0F-9819-8EBB-B16C74227EB5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8. Hodina - 10.4. – výuka není</a:t>
            </a:r>
          </a:p>
          <a:p>
            <a:r>
              <a:rPr lang="cs-CZ" dirty="0"/>
              <a:t>9. Hodina - 17.4. – čtecí týden – výuka není</a:t>
            </a:r>
          </a:p>
        </p:txBody>
      </p:sp>
    </p:spTree>
    <p:extLst>
      <p:ext uri="{BB962C8B-B14F-4D97-AF65-F5344CB8AC3E}">
        <p14:creationId xmlns:p14="http://schemas.microsoft.com/office/powerpoint/2010/main" val="415036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6F3EA1-9BE1-226C-C251-378F500534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Jaro 2024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84ADB-EEFA-9229-546C-E76BD092CE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2B7F18-337F-AFDC-654B-1F5DB248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Pětiminutovka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4EF02BD-B221-9948-39E1-ED16C507B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94"/>
              </p:ext>
            </p:extLst>
          </p:nvPr>
        </p:nvGraphicFramePr>
        <p:xfrm>
          <a:off x="720725" y="1692275"/>
          <a:ext cx="10752138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val="1500165943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val="2932670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/>
                        <a:t>Họ và tên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/>
                        <a:t>Ngày      tháng      năm</a:t>
                      </a:r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98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žek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Tygr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Ryba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Srst</a:t>
                      </a:r>
                    </a:p>
                    <a:p>
                      <a:pPr rtl="0" fontAlgn="base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Thấp</a:t>
                      </a:r>
                    </a:p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Kêu</a:t>
                      </a:r>
                    </a:p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Đáng sợ</a:t>
                      </a:r>
                    </a:p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553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Kachna je nebezpečná a umí létat.</a:t>
                      </a:r>
                    </a:p>
                    <a:p>
                      <a:r>
                        <a:rPr lang="cs-CZ" dirty="0"/>
                        <a:t>Co je to za zvíře?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lợn có bốn chân và không biết bơi.</a:t>
                      </a:r>
                    </a:p>
                    <a:p>
                      <a:pPr rtl="0" fontAlgn="base"/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rắn không có vây và biết bò.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58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1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B32A8D-F6BF-57BE-103D-602E9814D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704F6F-6258-9E18-6043-E65CD814EA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ABD40E-4DA4-6920-4915-CF806E2F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Poslech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C78A25B-D5BF-A2AE-BF48-568FB057C4F9}"/>
              </a:ext>
            </a:extLst>
          </p:cNvPr>
          <p:cNvSpPr txBox="1"/>
          <p:nvPr/>
        </p:nvSpPr>
        <p:spPr>
          <a:xfrm>
            <a:off x="6761690" y="5479855"/>
            <a:ext cx="6097554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Introduction 2 – track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8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– </a:t>
            </a:r>
            <a:r>
              <a:rPr lang="cs-CZ" dirty="0">
                <a:solidFill>
                  <a:srgbClr val="000000"/>
                </a:solidFill>
                <a:latin typeface="Calibri"/>
                <a:cs typeface="Calibri"/>
              </a:rPr>
              <a:t>0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:</a:t>
            </a:r>
            <a:r>
              <a:rPr lang="cs-CZ" dirty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–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2:18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</a:t>
            </a:r>
            <a:endParaRPr lang="cs-CZ" dirty="0">
              <a:latin typeface="Calibri"/>
              <a:cs typeface="Calibri"/>
            </a:endParaRP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9EBDA71D-2281-A4D0-151C-13027732C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5" y="2046257"/>
            <a:ext cx="10752138" cy="3432235"/>
          </a:xfrm>
        </p:spPr>
      </p:pic>
    </p:spTree>
    <p:extLst>
      <p:ext uri="{BB962C8B-B14F-4D97-AF65-F5344CB8AC3E}">
        <p14:creationId xmlns:p14="http://schemas.microsoft.com/office/powerpoint/2010/main" val="285237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8CFA2D-711E-A7C8-E87E-7A1EB1649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2E545A-A8FA-4A5C-5985-CC6EEFE88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763AC6-95EE-C3F9-2DC0-DBFF6C23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Fráze a slovní zásoba - Nakupování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37A9BF44-267C-E174-BE16-88C9EBBB8CA4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2751604008"/>
              </p:ext>
            </p:extLst>
          </p:nvPr>
        </p:nvGraphicFramePr>
        <p:xfrm>
          <a:off x="718800" y="1652641"/>
          <a:ext cx="5219700" cy="4333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3738225283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1545260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Anh/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mua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gì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 si byste 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chtěl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koupit?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5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mua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__.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Chci si koupit __.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968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Anh/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cần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gì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 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potřebujete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8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cần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mua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__.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Potřebuji si koupit __.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18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Đây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xem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Tady, 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podívejte se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51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thử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này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Chci si toto 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vyzkoušet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8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Tôi có thể thử cái này được không? 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Mohu si toto vyzkoušet?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123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Dạ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thử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Ano, vyzkoušejte si to. 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24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Anh/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cái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Máte 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jiné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4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600" dirty="0"/>
                        <a:t>Anh/chị có ___bé hơn không?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Máte </a:t>
                      </a:r>
                      <a:r>
                        <a:rPr lang="cs-CZ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menší</a:t>
                      </a:r>
                      <a:r>
                        <a:rPr lang="cs-CZ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___?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775436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A8CA826D-55CC-FCB6-5016-2A066600782B}"/>
              </a:ext>
            </a:extLst>
          </p:cNvPr>
          <p:cNvGraphicFramePr>
            <a:graphicFrameLocks noGrp="1"/>
          </p:cNvGraphicFramePr>
          <p:nvPr>
            <p:ph idx="30"/>
            <p:extLst>
              <p:ext uri="{D42A27DB-BD31-4B8C-83A1-F6EECF244321}">
                <p14:modId xmlns:p14="http://schemas.microsoft.com/office/powerpoint/2010/main" val="3019770242"/>
              </p:ext>
            </p:extLst>
          </p:nvPr>
        </p:nvGraphicFramePr>
        <p:xfrm>
          <a:off x="6253502" y="1652641"/>
          <a:ext cx="5219700" cy="404059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922418015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3821894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Giảm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Sleva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6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Anh/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chị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gói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tôi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Zabalte mi 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86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Nhưng tôi có thể </a:t>
                      </a:r>
                      <a:r>
                        <a:rPr lang="vi-VN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bớt</a:t>
                      </a:r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một trăm nghìn đồng cho anh/chị.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 můžu vám </a:t>
                      </a:r>
                      <a:r>
                        <a:rPr lang="cs-CZ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ubrat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sto tisíc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đongů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986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 được.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nepůjde.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33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Thôi được.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Dobrá tedy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40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Cũng được.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 by taky šlo.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065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___,</a:t>
                      </a:r>
                      <a:r>
                        <a:rPr lang="vi-V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được không?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___, může být?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84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Vẫn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đắt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je pořád drahé!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98757"/>
                  </a:ext>
                </a:extLst>
              </a:tr>
              <a:tr h="530312">
                <a:tc>
                  <a:txBody>
                    <a:bodyPr/>
                    <a:lstStyle/>
                    <a:p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Đắt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quá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 je moc drahé!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594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0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138271-F063-26F9-E7FA-4523ABAD4C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26CD62-1265-CB41-1740-0FE6095A68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D789FD-3615-91B2-41FC-C1EBE101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Cvičení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7E77D9-7B4A-9D49-5DCB-8695BB646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dirty="0"/>
              <a:t>Sehrajte roli v obchodě. Nákup – prodej</a:t>
            </a:r>
          </a:p>
          <a:p>
            <a:r>
              <a:rPr lang="cs-CZ" dirty="0"/>
              <a:t>Ve vietnamštině se nepoužívá </a:t>
            </a:r>
            <a:r>
              <a:rPr lang="cs-CZ" dirty="0" err="1"/>
              <a:t>zdvořilostní„prosím</a:t>
            </a:r>
            <a:r>
              <a:rPr lang="cs-CZ" dirty="0"/>
              <a:t>“ jako v češtině.</a:t>
            </a:r>
          </a:p>
          <a:p>
            <a:r>
              <a:rPr lang="cs-CZ" dirty="0"/>
              <a:t>Pracujete s vietnamským </a:t>
            </a:r>
            <a:r>
              <a:rPr lang="cs-CZ" dirty="0" err="1"/>
              <a:t>dongem</a:t>
            </a:r>
            <a:r>
              <a:rPr lang="cs-CZ" dirty="0"/>
              <a:t> – 1 000</a:t>
            </a:r>
            <a:r>
              <a:rPr lang="vi-VN" dirty="0"/>
              <a:t> đồng</a:t>
            </a:r>
            <a:r>
              <a:rPr lang="cs-CZ" dirty="0"/>
              <a:t> = 1 kč</a:t>
            </a:r>
          </a:p>
          <a:p>
            <a:r>
              <a:rPr lang="cs-CZ" dirty="0"/>
              <a:t>Ve Vietnamu se běžně smlouvá (netýká se obchodů/značek, kde je cena jasně daná)</a:t>
            </a:r>
          </a:p>
        </p:txBody>
      </p:sp>
    </p:spTree>
    <p:extLst>
      <p:ext uri="{BB962C8B-B14F-4D97-AF65-F5344CB8AC3E}">
        <p14:creationId xmlns:p14="http://schemas.microsoft.com/office/powerpoint/2010/main" val="189716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19030-EDC4-F507-A785-DF80E6EDA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0B4EE-023B-7A7B-941E-358C0970C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9E8000-85E2-942A-5C11-931A12D0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Časový ukazatel – </a:t>
            </a:r>
            <a:r>
              <a:rPr lang="vi-VN" dirty="0">
                <a:cs typeface="Arial"/>
              </a:rPr>
              <a:t>vừa/mới/vừa mới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D323E48-EB85-6F09-B377-2BAA9E0FE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Značí nám nedávno ukončenou akci/činnost</a:t>
            </a:r>
          </a:p>
          <a:p>
            <a:endParaRPr lang="cs-CZ" dirty="0"/>
          </a:p>
          <a:p>
            <a:r>
              <a:rPr lang="cs-CZ" dirty="0"/>
              <a:t>Stojí před slovesem</a:t>
            </a:r>
          </a:p>
          <a:p>
            <a:endParaRPr lang="cs-CZ" dirty="0"/>
          </a:p>
          <a:p>
            <a:r>
              <a:rPr lang="cs-CZ" b="1" i="1" dirty="0" err="1"/>
              <a:t>Họ</a:t>
            </a:r>
            <a:r>
              <a:rPr lang="cs-CZ" b="1" i="1" dirty="0"/>
              <a:t> </a:t>
            </a:r>
            <a:r>
              <a:rPr lang="cs-CZ" b="1" i="1" dirty="0" err="1"/>
              <a:t>vừa</a:t>
            </a:r>
            <a:r>
              <a:rPr lang="cs-CZ" b="1" i="1" dirty="0"/>
              <a:t>/</a:t>
            </a:r>
            <a:r>
              <a:rPr lang="cs-CZ" b="1" i="1" dirty="0" err="1"/>
              <a:t>mới</a:t>
            </a:r>
            <a:r>
              <a:rPr lang="cs-CZ" b="1" i="1" dirty="0"/>
              <a:t>/</a:t>
            </a:r>
            <a:r>
              <a:rPr lang="cs-CZ" b="1" i="1" dirty="0" err="1"/>
              <a:t>vừa</a:t>
            </a:r>
            <a:r>
              <a:rPr lang="cs-CZ" b="1" i="1" dirty="0"/>
              <a:t> </a:t>
            </a:r>
            <a:r>
              <a:rPr lang="cs-CZ" b="1" i="1" dirty="0" err="1"/>
              <a:t>mới</a:t>
            </a:r>
            <a:r>
              <a:rPr lang="cs-CZ" b="1" i="1" dirty="0"/>
              <a:t> </a:t>
            </a:r>
            <a:r>
              <a:rPr lang="cs-CZ" b="1" i="1" dirty="0" err="1"/>
              <a:t>đến</a:t>
            </a:r>
            <a:r>
              <a:rPr lang="cs-CZ" b="1" i="1" dirty="0"/>
              <a:t>.</a:t>
            </a:r>
          </a:p>
          <a:p>
            <a:endParaRPr lang="cs-CZ" i="1" dirty="0"/>
          </a:p>
          <a:p>
            <a:r>
              <a:rPr lang="cs-CZ" dirty="0"/>
              <a:t>Vytvořte vlastní příklady.</a:t>
            </a:r>
          </a:p>
        </p:txBody>
      </p:sp>
    </p:spTree>
    <p:extLst>
      <p:ext uri="{BB962C8B-B14F-4D97-AF65-F5344CB8AC3E}">
        <p14:creationId xmlns:p14="http://schemas.microsoft.com/office/powerpoint/2010/main" val="73652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19030-EDC4-F507-A785-DF80E6EDA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0B4EE-023B-7A7B-941E-358C0970C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9E8000-85E2-942A-5C11-931A12D0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Časový ukazatel – </a:t>
            </a:r>
            <a:r>
              <a:rPr lang="cs-CZ" dirty="0" err="1"/>
              <a:t>sẽ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D323E48-EB85-6F09-B377-2BAA9E0FE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Značí nám budoucí činnost/akci</a:t>
            </a:r>
          </a:p>
          <a:p>
            <a:endParaRPr lang="cs-CZ" dirty="0"/>
          </a:p>
          <a:p>
            <a:r>
              <a:rPr lang="cs-CZ" dirty="0"/>
              <a:t>Stojí před slovesem</a:t>
            </a:r>
          </a:p>
          <a:p>
            <a:endParaRPr lang="cs-CZ" dirty="0"/>
          </a:p>
          <a:p>
            <a:r>
              <a:rPr lang="vi-VN" b="1" i="1" dirty="0"/>
              <a:t>Cô ấy sẽ đi Việt Nam.</a:t>
            </a:r>
            <a:endParaRPr lang="cs-CZ" b="1" i="1" dirty="0"/>
          </a:p>
          <a:p>
            <a:endParaRPr lang="cs-CZ" i="1" dirty="0"/>
          </a:p>
          <a:p>
            <a:r>
              <a:rPr lang="cs-CZ" dirty="0"/>
              <a:t>Vytvořte vlastní příklady.</a:t>
            </a:r>
          </a:p>
        </p:txBody>
      </p:sp>
    </p:spTree>
    <p:extLst>
      <p:ext uri="{BB962C8B-B14F-4D97-AF65-F5344CB8AC3E}">
        <p14:creationId xmlns:p14="http://schemas.microsoft.com/office/powerpoint/2010/main" val="103284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19030-EDC4-F507-A785-DF80E6EDA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0B4EE-023B-7A7B-941E-358C0970C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9E8000-85E2-942A-5C11-931A12D0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Časový ukazatel – </a:t>
            </a:r>
            <a:r>
              <a:rPr lang="vi-VN" dirty="0">
                <a:cs typeface="Arial"/>
              </a:rPr>
              <a:t>sắp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D323E48-EB85-6F09-B377-2BAA9E0FE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Značí nám činnost/akci</a:t>
            </a:r>
            <a:r>
              <a:rPr lang="vi-VN" dirty="0"/>
              <a:t> v bl</a:t>
            </a:r>
            <a:r>
              <a:rPr lang="cs-CZ" dirty="0" err="1"/>
              <a:t>ízké</a:t>
            </a:r>
            <a:r>
              <a:rPr lang="cs-CZ" dirty="0"/>
              <a:t> budoucnosti</a:t>
            </a:r>
          </a:p>
          <a:p>
            <a:r>
              <a:rPr lang="cs-CZ" dirty="0"/>
              <a:t>Stojí před slovesem</a:t>
            </a:r>
          </a:p>
          <a:p>
            <a:endParaRPr lang="cs-CZ" dirty="0"/>
          </a:p>
          <a:p>
            <a:r>
              <a:rPr lang="vi-VN" b="1" i="1" dirty="0"/>
              <a:t>Bà ấy sắp đến.</a:t>
            </a:r>
          </a:p>
          <a:p>
            <a:r>
              <a:rPr lang="vi-VN" dirty="0"/>
              <a:t>Tvorba otázky a od</a:t>
            </a:r>
            <a:r>
              <a:rPr lang="cs-CZ" dirty="0" err="1"/>
              <a:t>povědi</a:t>
            </a:r>
            <a:r>
              <a:rPr lang="cs-CZ" dirty="0"/>
              <a:t> (</a:t>
            </a:r>
            <a:r>
              <a:rPr lang="cs-CZ" sz="2000" dirty="0"/>
              <a:t>viz další slide</a:t>
            </a:r>
            <a:r>
              <a:rPr lang="cs-CZ" dirty="0"/>
              <a:t>)</a:t>
            </a:r>
            <a:endParaRPr lang="vi-VN" dirty="0"/>
          </a:p>
          <a:p>
            <a:pPr lvl="1"/>
            <a:r>
              <a:rPr lang="vi-VN" b="1" i="1" dirty="0"/>
              <a:t>Anh sắp thi chưa?</a:t>
            </a:r>
          </a:p>
          <a:p>
            <a:pPr lvl="1"/>
            <a:r>
              <a:rPr lang="vi-VN" b="1" i="1" strike="sngStrike" dirty="0"/>
              <a:t>Không.</a:t>
            </a:r>
            <a:r>
              <a:rPr lang="cs-CZ" b="1" i="1" dirty="0"/>
              <a:t> </a:t>
            </a:r>
            <a:r>
              <a:rPr lang="cs-CZ" i="1" dirty="0"/>
              <a:t>x</a:t>
            </a:r>
            <a:r>
              <a:rPr lang="cs-CZ" b="1" i="1" dirty="0"/>
              <a:t> </a:t>
            </a:r>
            <a:r>
              <a:rPr lang="vi-VN" b="1" i="1" dirty="0"/>
              <a:t>Tôi chưa thi.</a:t>
            </a:r>
            <a:r>
              <a:rPr lang="cs-CZ" b="1" i="1" dirty="0"/>
              <a:t> / T</a:t>
            </a:r>
            <a:r>
              <a:rPr lang="vi-VN" b="1" i="1" dirty="0"/>
              <a:t>uần sau tôi chưa thi.</a:t>
            </a:r>
            <a:endParaRPr lang="cs-CZ" b="1" i="1" dirty="0"/>
          </a:p>
          <a:p>
            <a:endParaRPr lang="cs-CZ" i="1" dirty="0"/>
          </a:p>
          <a:p>
            <a:r>
              <a:rPr lang="cs-CZ" dirty="0"/>
              <a:t>Vytvořte vlastní příklady.</a:t>
            </a:r>
          </a:p>
        </p:txBody>
      </p:sp>
    </p:spTree>
    <p:extLst>
      <p:ext uri="{BB962C8B-B14F-4D97-AF65-F5344CB8AC3E}">
        <p14:creationId xmlns:p14="http://schemas.microsoft.com/office/powerpoint/2010/main" val="11520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19030-EDC4-F507-A785-DF80E6EDA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0B4EE-023B-7A7B-941E-358C0970C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9E8000-85E2-942A-5C11-931A12D0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Tázací časový ukazatel –</a:t>
            </a:r>
            <a:r>
              <a:rPr lang="vi-VN" dirty="0">
                <a:cs typeface="Arial"/>
              </a:rPr>
              <a:t> đã ... chưa</a:t>
            </a:r>
            <a:r>
              <a:rPr lang="cs-CZ" dirty="0">
                <a:cs typeface="Arial"/>
              </a:rPr>
              <a:t> 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D323E48-EB85-6F09-B377-2BAA9E0FE32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Tázací věty, zda se už proběhla nějaká činnost</a:t>
            </a:r>
          </a:p>
          <a:p>
            <a:r>
              <a:rPr lang="vi-VN" dirty="0"/>
              <a:t>Đã p</a:t>
            </a:r>
            <a:r>
              <a:rPr lang="cs-CZ" dirty="0" err="1"/>
              <a:t>řed</a:t>
            </a:r>
            <a:r>
              <a:rPr lang="cs-CZ" dirty="0"/>
              <a:t> slovesem (nemusí být)</a:t>
            </a:r>
            <a:endParaRPr lang="vi-VN" dirty="0"/>
          </a:p>
          <a:p>
            <a:r>
              <a:rPr lang="vi-VN" dirty="0"/>
              <a:t>Chưa na konci otázky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r>
              <a:rPr lang="vi-VN" b="1" i="1" dirty="0"/>
              <a:t>Anh </a:t>
            </a:r>
            <a:r>
              <a:rPr lang="cs-CZ" b="1" i="1" dirty="0"/>
              <a:t>(</a:t>
            </a:r>
            <a:r>
              <a:rPr lang="vi-VN" b="1" i="1" dirty="0"/>
              <a:t>đã</a:t>
            </a:r>
            <a:r>
              <a:rPr lang="cs-CZ" b="1" i="1" dirty="0"/>
              <a:t>)</a:t>
            </a:r>
            <a:r>
              <a:rPr lang="vi-VN" b="1" i="1" dirty="0"/>
              <a:t> ăn chưa?</a:t>
            </a:r>
          </a:p>
          <a:p>
            <a:pPr lvl="1"/>
            <a:r>
              <a:rPr lang="vi-VN" b="1" i="1" dirty="0"/>
              <a:t>Chưa</a:t>
            </a:r>
            <a:r>
              <a:rPr lang="vi-VN" dirty="0"/>
              <a:t> </a:t>
            </a:r>
            <a:r>
              <a:rPr lang="cs-CZ" dirty="0"/>
              <a:t>(nahrazuje </a:t>
            </a:r>
            <a:r>
              <a:rPr lang="vi-VN" dirty="0"/>
              <a:t>không</a:t>
            </a:r>
            <a:r>
              <a:rPr lang="cs-CZ" dirty="0"/>
              <a:t>)</a:t>
            </a:r>
            <a:r>
              <a:rPr lang="vi-VN" b="1" i="1" dirty="0"/>
              <a:t>. </a:t>
            </a:r>
            <a:r>
              <a:rPr lang="cs-CZ" i="1" dirty="0"/>
              <a:t>x</a:t>
            </a:r>
            <a:r>
              <a:rPr lang="vi-VN" b="1" i="1" dirty="0"/>
              <a:t> Ăn </a:t>
            </a:r>
            <a:r>
              <a:rPr lang="vi-VN" b="1" i="1" u="sng" dirty="0"/>
              <a:t>rồ</a:t>
            </a:r>
            <a:r>
              <a:rPr lang="cs-CZ" i="1" u="sng" dirty="0"/>
              <a:t>i</a:t>
            </a:r>
            <a:r>
              <a:rPr lang="cs-CZ" b="1" i="1" dirty="0"/>
              <a:t>.</a:t>
            </a:r>
            <a:endParaRPr lang="vi-VN" b="1" i="1" dirty="0"/>
          </a:p>
          <a:p>
            <a:endParaRPr lang="cs-CZ" i="1" dirty="0"/>
          </a:p>
          <a:p>
            <a:r>
              <a:rPr lang="cs-CZ" dirty="0"/>
              <a:t>Vytvořte vlastní příklady.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19EE15-CBF2-8CED-05CD-891F46187E8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Ch</a:t>
            </a:r>
            <a:r>
              <a:rPr lang="vi-VN" dirty="0"/>
              <a:t>ưa </a:t>
            </a:r>
            <a:r>
              <a:rPr lang="cs-CZ" dirty="0"/>
              <a:t>v záporný</a:t>
            </a:r>
            <a:r>
              <a:rPr lang="vi-VN" dirty="0"/>
              <a:t>ch</a:t>
            </a:r>
            <a:r>
              <a:rPr lang="cs-CZ" dirty="0"/>
              <a:t> větách, ve smyslu, že ještě něco neproběhlo/se nestalo.</a:t>
            </a:r>
          </a:p>
          <a:p>
            <a:endParaRPr lang="cs-CZ" dirty="0"/>
          </a:p>
          <a:p>
            <a:r>
              <a:rPr lang="cs-CZ" dirty="0"/>
              <a:t>Ve významu „ještě ne“</a:t>
            </a:r>
          </a:p>
          <a:p>
            <a:endParaRPr lang="cs-CZ" dirty="0"/>
          </a:p>
          <a:p>
            <a:r>
              <a:rPr lang="vi-VN" b="1" i="1" dirty="0"/>
              <a:t>Hôm qua anh ấy chưa đến.</a:t>
            </a:r>
          </a:p>
          <a:p>
            <a:r>
              <a:rPr lang="vi-VN" b="1" i="1" dirty="0"/>
              <a:t>Tôi chưa hiểu.</a:t>
            </a:r>
          </a:p>
          <a:p>
            <a:r>
              <a:rPr lang="vi-VN" b="1" i="1" dirty="0"/>
              <a:t>Ngày mai cô ấy </a:t>
            </a:r>
            <a:r>
              <a:rPr lang="cs-CZ" b="1" i="1" dirty="0"/>
              <a:t>ch</a:t>
            </a:r>
            <a:r>
              <a:rPr lang="vi-VN" b="1" i="1" dirty="0"/>
              <a:t>ưa đi.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8265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B8B772-2520-46CD-9B2E-9845DC61C17C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242</TotalTime>
  <Words>878</Words>
  <Application>Microsoft Office PowerPoint</Application>
  <PresentationFormat>Širokoúhlá obrazovka</PresentationFormat>
  <Paragraphs>183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Prezentace_MU_CZ</vt:lpstr>
      <vt:lpstr>7. Hodina</vt:lpstr>
      <vt:lpstr>Pětiminutovka</vt:lpstr>
      <vt:lpstr>Poslech</vt:lpstr>
      <vt:lpstr>Fráze a slovní zásoba - Nakupování</vt:lpstr>
      <vt:lpstr>Cvičení</vt:lpstr>
      <vt:lpstr>Časový ukazatel – vừa/mới/vừa mới</vt:lpstr>
      <vt:lpstr>Časový ukazatel – sẽ</vt:lpstr>
      <vt:lpstr>Časový ukazatel – sắp</vt:lpstr>
      <vt:lpstr>Tázací časový ukazatel – đã ... chưa </vt:lpstr>
      <vt:lpstr>Cvičení</vt:lpstr>
      <vt:lpstr>Cvičení</vt:lpstr>
      <vt:lpstr>Tấm Cám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Hodina – opakování předchozí látky</dc:title>
  <dc:creator>Lan Huong Pham Ngoc</dc:creator>
  <cp:lastModifiedBy>Pham Ngoc Lan Huong</cp:lastModifiedBy>
  <cp:revision>18</cp:revision>
  <cp:lastPrinted>1601-01-01T00:00:00Z</cp:lastPrinted>
  <dcterms:created xsi:type="dcterms:W3CDTF">2024-02-21T12:06:06Z</dcterms:created>
  <dcterms:modified xsi:type="dcterms:W3CDTF">2024-04-03T14:01:59Z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