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4" r:id="rId6"/>
    <p:sldId id="289" r:id="rId7"/>
    <p:sldId id="290" r:id="rId8"/>
    <p:sldId id="291" r:id="rId9"/>
    <p:sldId id="293" r:id="rId10"/>
    <p:sldId id="266" r:id="rId11"/>
    <p:sldId id="281" r:id="rId12"/>
    <p:sldId id="286" r:id="rId13"/>
    <p:sldId id="268" r:id="rId14"/>
    <p:sldId id="294" r:id="rId15"/>
    <p:sldId id="298" r:id="rId16"/>
    <p:sldId id="295" r:id="rId17"/>
    <p:sldId id="296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148852-C1F2-10D0-44C5-E6BB9F56E590}" v="27" dt="2024-04-03T14:17:54.2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08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 Huong Pham Ngoc" userId="S::418501@muni.cz::66e8f152-546d-4672-8976-94bc7c237602" providerId="AD" clId="Web-{1B4ED1DD-C748-D62D-3688-04E7CCC44BCE}"/>
    <pc:docChg chg="modSld sldOrd">
      <pc:chgData name="Lan Huong Pham Ngoc" userId="S::418501@muni.cz::66e8f152-546d-4672-8976-94bc7c237602" providerId="AD" clId="Web-{1B4ED1DD-C748-D62D-3688-04E7CCC44BCE}" dt="2024-03-06T15:25:53.374" v="9" actId="20577"/>
      <pc:docMkLst>
        <pc:docMk/>
      </pc:docMkLst>
      <pc:sldChg chg="modSp">
        <pc:chgData name="Lan Huong Pham Ngoc" userId="S::418501@muni.cz::66e8f152-546d-4672-8976-94bc7c237602" providerId="AD" clId="Web-{1B4ED1DD-C748-D62D-3688-04E7CCC44BCE}" dt="2024-03-06T15:25:53.374" v="9" actId="20577"/>
        <pc:sldMkLst>
          <pc:docMk/>
          <pc:sldMk cId="2852373474" sldId="263"/>
        </pc:sldMkLst>
        <pc:spChg chg="mod">
          <ac:chgData name="Lan Huong Pham Ngoc" userId="S::418501@muni.cz::66e8f152-546d-4672-8976-94bc7c237602" providerId="AD" clId="Web-{1B4ED1DD-C748-D62D-3688-04E7CCC44BCE}" dt="2024-03-06T15:25:53.374" v="9" actId="20577"/>
          <ac:spMkLst>
            <pc:docMk/>
            <pc:sldMk cId="2852373474" sldId="263"/>
            <ac:spMk id="11" creationId="{3C78A25B-D5BF-A2AE-BF48-568FB057C4F9}"/>
          </ac:spMkLst>
        </pc:spChg>
      </pc:sldChg>
      <pc:sldChg chg="ord">
        <pc:chgData name="Lan Huong Pham Ngoc" userId="S::418501@muni.cz::66e8f152-546d-4672-8976-94bc7c237602" providerId="AD" clId="Web-{1B4ED1DD-C748-D62D-3688-04E7CCC44BCE}" dt="2024-03-06T15:11:42.721" v="4"/>
        <pc:sldMkLst>
          <pc:docMk/>
          <pc:sldMk cId="260515363" sldId="264"/>
        </pc:sldMkLst>
      </pc:sldChg>
    </pc:docChg>
  </pc:docChgLst>
  <pc:docChgLst>
    <pc:chgData name="Lan Huong Pham Ngoc" userId="S::418501@muni.cz::66e8f152-546d-4672-8976-94bc7c237602" providerId="AD" clId="Web-{9FA6E960-E2D1-FD3A-1E70-816DC5F37FB8}"/>
    <pc:docChg chg="addSld delSld modSld">
      <pc:chgData name="Lan Huong Pham Ngoc" userId="S::418501@muni.cz::66e8f152-546d-4672-8976-94bc7c237602" providerId="AD" clId="Web-{9FA6E960-E2D1-FD3A-1E70-816DC5F37FB8}" dt="2024-03-27T13:45:44.760" v="63" actId="14100"/>
      <pc:docMkLst>
        <pc:docMk/>
      </pc:docMkLst>
      <pc:sldChg chg="new del">
        <pc:chgData name="Lan Huong Pham Ngoc" userId="S::418501@muni.cz::66e8f152-546d-4672-8976-94bc7c237602" providerId="AD" clId="Web-{9FA6E960-E2D1-FD3A-1E70-816DC5F37FB8}" dt="2024-03-27T13:41:33.267" v="13"/>
        <pc:sldMkLst>
          <pc:docMk/>
          <pc:sldMk cId="3897540581" sldId="280"/>
        </pc:sldMkLst>
      </pc:sldChg>
      <pc:sldChg chg="addSp delSp modSp new">
        <pc:chgData name="Lan Huong Pham Ngoc" userId="S::418501@muni.cz::66e8f152-546d-4672-8976-94bc7c237602" providerId="AD" clId="Web-{9FA6E960-E2D1-FD3A-1E70-816DC5F37FB8}" dt="2024-03-27T13:41:30.299" v="12"/>
        <pc:sldMkLst>
          <pc:docMk/>
          <pc:sldMk cId="736525452" sldId="281"/>
        </pc:sldMkLst>
        <pc:spChg chg="mod">
          <ac:chgData name="Lan Huong Pham Ngoc" userId="S::418501@muni.cz::66e8f152-546d-4672-8976-94bc7c237602" providerId="AD" clId="Web-{9FA6E960-E2D1-FD3A-1E70-816DC5F37FB8}" dt="2024-03-27T13:41:20.095" v="10" actId="20577"/>
          <ac:spMkLst>
            <pc:docMk/>
            <pc:sldMk cId="736525452" sldId="281"/>
            <ac:spMk id="2" creationId="{99019030-EDC4-F507-A785-DF80E6EDABB6}"/>
          </ac:spMkLst>
        </pc:spChg>
        <pc:spChg chg="mod">
          <ac:chgData name="Lan Huong Pham Ngoc" userId="S::418501@muni.cz::66e8f152-546d-4672-8976-94bc7c237602" providerId="AD" clId="Web-{9FA6E960-E2D1-FD3A-1E70-816DC5F37FB8}" dt="2024-03-27T13:41:08.923" v="5" actId="20577"/>
          <ac:spMkLst>
            <pc:docMk/>
            <pc:sldMk cId="736525452" sldId="281"/>
            <ac:spMk id="4" creationId="{0B9E8000-85E2-942A-5C11-931A12D08CD9}"/>
          </ac:spMkLst>
        </pc:spChg>
        <pc:spChg chg="del">
          <ac:chgData name="Lan Huong Pham Ngoc" userId="S::418501@muni.cz::66e8f152-546d-4672-8976-94bc7c237602" providerId="AD" clId="Web-{9FA6E960-E2D1-FD3A-1E70-816DC5F37FB8}" dt="2024-03-27T13:41:30.283" v="11"/>
          <ac:spMkLst>
            <pc:docMk/>
            <pc:sldMk cId="736525452" sldId="281"/>
            <ac:spMk id="5" creationId="{5D98D590-9707-0BFD-9E27-E6654D26CD4A}"/>
          </ac:spMkLst>
        </pc:spChg>
        <pc:picChg chg="add mod ord">
          <ac:chgData name="Lan Huong Pham Ngoc" userId="S::418501@muni.cz::66e8f152-546d-4672-8976-94bc7c237602" providerId="AD" clId="Web-{9FA6E960-E2D1-FD3A-1E70-816DC5F37FB8}" dt="2024-03-27T13:41:30.299" v="12"/>
          <ac:picMkLst>
            <pc:docMk/>
            <pc:sldMk cId="736525452" sldId="281"/>
            <ac:picMk id="6" creationId="{086F256C-EF67-D35D-4CB5-FF5A3F382DDA}"/>
          </ac:picMkLst>
        </pc:picChg>
      </pc:sldChg>
      <pc:sldChg chg="addSp delSp modSp new">
        <pc:chgData name="Lan Huong Pham Ngoc" userId="S::418501@muni.cz::66e8f152-546d-4672-8976-94bc7c237602" providerId="AD" clId="Web-{9FA6E960-E2D1-FD3A-1E70-816DC5F37FB8}" dt="2024-03-27T13:43:04.239" v="29" actId="1076"/>
        <pc:sldMkLst>
          <pc:docMk/>
          <pc:sldMk cId="899393069" sldId="282"/>
        </pc:sldMkLst>
        <pc:spChg chg="mod">
          <ac:chgData name="Lan Huong Pham Ngoc" userId="S::418501@muni.cz::66e8f152-546d-4672-8976-94bc7c237602" providerId="AD" clId="Web-{9FA6E960-E2D1-FD3A-1E70-816DC5F37FB8}" dt="2024-03-27T13:42:56.504" v="25" actId="20577"/>
          <ac:spMkLst>
            <pc:docMk/>
            <pc:sldMk cId="899393069" sldId="282"/>
            <ac:spMk id="2" creationId="{9348AAAA-7338-B75E-8F8B-0A0667510641}"/>
          </ac:spMkLst>
        </pc:spChg>
        <pc:spChg chg="del">
          <ac:chgData name="Lan Huong Pham Ngoc" userId="S::418501@muni.cz::66e8f152-546d-4672-8976-94bc7c237602" providerId="AD" clId="Web-{9FA6E960-E2D1-FD3A-1E70-816DC5F37FB8}" dt="2024-03-27T13:42:45.426" v="17"/>
          <ac:spMkLst>
            <pc:docMk/>
            <pc:sldMk cId="899393069" sldId="282"/>
            <ac:spMk id="4" creationId="{AB1241CB-3C67-CDA0-57B8-98FAEDF1AF9B}"/>
          </ac:spMkLst>
        </pc:spChg>
        <pc:spChg chg="del">
          <ac:chgData name="Lan Huong Pham Ngoc" userId="S::418501@muni.cz::66e8f152-546d-4672-8976-94bc7c237602" providerId="AD" clId="Web-{9FA6E960-E2D1-FD3A-1E70-816DC5F37FB8}" dt="2024-03-27T13:42:38.598" v="15"/>
          <ac:spMkLst>
            <pc:docMk/>
            <pc:sldMk cId="899393069" sldId="282"/>
            <ac:spMk id="5" creationId="{0649143F-2323-D9DB-EA98-53640A4035F3}"/>
          </ac:spMkLst>
        </pc:spChg>
        <pc:spChg chg="add del mod">
          <ac:chgData name="Lan Huong Pham Ngoc" userId="S::418501@muni.cz::66e8f152-546d-4672-8976-94bc7c237602" providerId="AD" clId="Web-{9FA6E960-E2D1-FD3A-1E70-816DC5F37FB8}" dt="2024-03-27T13:42:47.457" v="18"/>
          <ac:spMkLst>
            <pc:docMk/>
            <pc:sldMk cId="899393069" sldId="282"/>
            <ac:spMk id="8" creationId="{4676878C-7A6E-81F6-6434-B0D322D3FFFC}"/>
          </ac:spMkLst>
        </pc:spChg>
        <pc:picChg chg="add del mod ord">
          <ac:chgData name="Lan Huong Pham Ngoc" userId="S::418501@muni.cz::66e8f152-546d-4672-8976-94bc7c237602" providerId="AD" clId="Web-{9FA6E960-E2D1-FD3A-1E70-816DC5F37FB8}" dt="2024-03-27T13:42:43.410" v="16"/>
          <ac:picMkLst>
            <pc:docMk/>
            <pc:sldMk cId="899393069" sldId="282"/>
            <ac:picMk id="6" creationId="{87FE92DA-A4DA-6EDB-225B-C65ABC0BA16E}"/>
          </ac:picMkLst>
        </pc:picChg>
        <pc:picChg chg="add mod">
          <ac:chgData name="Lan Huong Pham Ngoc" userId="S::418501@muni.cz::66e8f152-546d-4672-8976-94bc7c237602" providerId="AD" clId="Web-{9FA6E960-E2D1-FD3A-1E70-816DC5F37FB8}" dt="2024-03-27T13:43:04.239" v="29" actId="1076"/>
          <ac:picMkLst>
            <pc:docMk/>
            <pc:sldMk cId="899393069" sldId="282"/>
            <ac:picMk id="9" creationId="{C2A09580-005B-808C-AE6F-907C34B96918}"/>
          </ac:picMkLst>
        </pc:picChg>
      </pc:sldChg>
      <pc:sldChg chg="addSp delSp modSp new">
        <pc:chgData name="Lan Huong Pham Ngoc" userId="S::418501@muni.cz::66e8f152-546d-4672-8976-94bc7c237602" providerId="AD" clId="Web-{9FA6E960-E2D1-FD3A-1E70-816DC5F37FB8}" dt="2024-03-27T13:44:58.789" v="50" actId="1076"/>
        <pc:sldMkLst>
          <pc:docMk/>
          <pc:sldMk cId="3678857884" sldId="283"/>
        </pc:sldMkLst>
        <pc:spChg chg="mod">
          <ac:chgData name="Lan Huong Pham Ngoc" userId="S::418501@muni.cz::66e8f152-546d-4672-8976-94bc7c237602" providerId="AD" clId="Web-{9FA6E960-E2D1-FD3A-1E70-816DC5F37FB8}" dt="2024-03-27T13:43:28.474" v="31" actId="20577"/>
          <ac:spMkLst>
            <pc:docMk/>
            <pc:sldMk cId="3678857884" sldId="283"/>
            <ac:spMk id="2" creationId="{488707DA-C95A-F4AA-C78F-E35C261AB9C1}"/>
          </ac:spMkLst>
        </pc:spChg>
        <pc:spChg chg="del">
          <ac:chgData name="Lan Huong Pham Ngoc" userId="S::418501@muni.cz::66e8f152-546d-4672-8976-94bc7c237602" providerId="AD" clId="Web-{9FA6E960-E2D1-FD3A-1E70-816DC5F37FB8}" dt="2024-03-27T13:43:38.068" v="33"/>
          <ac:spMkLst>
            <pc:docMk/>
            <pc:sldMk cId="3678857884" sldId="283"/>
            <ac:spMk id="4" creationId="{017C6FFD-4D8B-D23E-26E9-C34910CBBEC9}"/>
          </ac:spMkLst>
        </pc:spChg>
        <pc:spChg chg="del">
          <ac:chgData name="Lan Huong Pham Ngoc" userId="S::418501@muni.cz::66e8f152-546d-4672-8976-94bc7c237602" providerId="AD" clId="Web-{9FA6E960-E2D1-FD3A-1E70-816DC5F37FB8}" dt="2024-03-27T13:43:32.037" v="32"/>
          <ac:spMkLst>
            <pc:docMk/>
            <pc:sldMk cId="3678857884" sldId="283"/>
            <ac:spMk id="5" creationId="{FEF0E620-2D7F-0B91-2A48-E5D949BC0C61}"/>
          </ac:spMkLst>
        </pc:spChg>
        <pc:picChg chg="add del mod modCrop">
          <ac:chgData name="Lan Huong Pham Ngoc" userId="S::418501@muni.cz::66e8f152-546d-4672-8976-94bc7c237602" providerId="AD" clId="Web-{9FA6E960-E2D1-FD3A-1E70-816DC5F37FB8}" dt="2024-03-27T13:44:05.819" v="38"/>
          <ac:picMkLst>
            <pc:docMk/>
            <pc:sldMk cId="3678857884" sldId="283"/>
            <ac:picMk id="6" creationId="{3AB671E7-FEC0-DA8D-2C1E-0E1D8E301957}"/>
          </ac:picMkLst>
        </pc:picChg>
        <pc:picChg chg="add del mod modCrop">
          <ac:chgData name="Lan Huong Pham Ngoc" userId="S::418501@muni.cz::66e8f152-546d-4672-8976-94bc7c237602" providerId="AD" clId="Web-{9FA6E960-E2D1-FD3A-1E70-816DC5F37FB8}" dt="2024-03-27T13:44:37.351" v="42"/>
          <ac:picMkLst>
            <pc:docMk/>
            <pc:sldMk cId="3678857884" sldId="283"/>
            <ac:picMk id="7" creationId="{D30B7A96-C26B-F064-9DFB-E790604EB210}"/>
          </ac:picMkLst>
        </pc:picChg>
        <pc:picChg chg="add mod">
          <ac:chgData name="Lan Huong Pham Ngoc" userId="S::418501@muni.cz::66e8f152-546d-4672-8976-94bc7c237602" providerId="AD" clId="Web-{9FA6E960-E2D1-FD3A-1E70-816DC5F37FB8}" dt="2024-03-27T13:44:58.789" v="50" actId="1076"/>
          <ac:picMkLst>
            <pc:docMk/>
            <pc:sldMk cId="3678857884" sldId="283"/>
            <ac:picMk id="8" creationId="{E5CA638A-C19A-E0AD-04D9-5FD3D2C04287}"/>
          </ac:picMkLst>
        </pc:picChg>
      </pc:sldChg>
      <pc:sldChg chg="addSp delSp modSp new">
        <pc:chgData name="Lan Huong Pham Ngoc" userId="S::418501@muni.cz::66e8f152-546d-4672-8976-94bc7c237602" providerId="AD" clId="Web-{9FA6E960-E2D1-FD3A-1E70-816DC5F37FB8}" dt="2024-03-27T13:45:44.760" v="63" actId="14100"/>
        <pc:sldMkLst>
          <pc:docMk/>
          <pc:sldMk cId="3933618411" sldId="284"/>
        </pc:sldMkLst>
        <pc:spChg chg="mod">
          <ac:chgData name="Lan Huong Pham Ngoc" userId="S::418501@muni.cz::66e8f152-546d-4672-8976-94bc7c237602" providerId="AD" clId="Web-{9FA6E960-E2D1-FD3A-1E70-816DC5F37FB8}" dt="2024-03-27T13:45:24.868" v="58" actId="20577"/>
          <ac:spMkLst>
            <pc:docMk/>
            <pc:sldMk cId="3933618411" sldId="284"/>
            <ac:spMk id="2" creationId="{99677C07-8F16-2024-C318-9ECFED6736DE}"/>
          </ac:spMkLst>
        </pc:spChg>
        <pc:spChg chg="del">
          <ac:chgData name="Lan Huong Pham Ngoc" userId="S::418501@muni.cz::66e8f152-546d-4672-8976-94bc7c237602" providerId="AD" clId="Web-{9FA6E960-E2D1-FD3A-1E70-816DC5F37FB8}" dt="2024-03-27T13:45:22.181" v="54"/>
          <ac:spMkLst>
            <pc:docMk/>
            <pc:sldMk cId="3933618411" sldId="284"/>
            <ac:spMk id="4" creationId="{5D91BE68-9107-97B4-BE13-145C6058DF74}"/>
          </ac:spMkLst>
        </pc:spChg>
        <pc:spChg chg="del mod">
          <ac:chgData name="Lan Huong Pham Ngoc" userId="S::418501@muni.cz::66e8f152-546d-4672-8976-94bc7c237602" providerId="AD" clId="Web-{9FA6E960-E2D1-FD3A-1E70-816DC5F37FB8}" dt="2024-03-27T13:45:20.868" v="53"/>
          <ac:spMkLst>
            <pc:docMk/>
            <pc:sldMk cId="3933618411" sldId="284"/>
            <ac:spMk id="5" creationId="{ACC01BD2-BB23-9837-ACFA-FBCEB3CAEB0C}"/>
          </ac:spMkLst>
        </pc:spChg>
        <pc:picChg chg="add del mod">
          <ac:chgData name="Lan Huong Pham Ngoc" userId="S::418501@muni.cz::66e8f152-546d-4672-8976-94bc7c237602" providerId="AD" clId="Web-{9FA6E960-E2D1-FD3A-1E70-816DC5F37FB8}" dt="2024-03-27T13:45:30.618" v="60"/>
          <ac:picMkLst>
            <pc:docMk/>
            <pc:sldMk cId="3933618411" sldId="284"/>
            <ac:picMk id="6" creationId="{5A707546-3D8F-FA32-CFFA-7275114759AB}"/>
          </ac:picMkLst>
        </pc:picChg>
        <pc:picChg chg="add mod">
          <ac:chgData name="Lan Huong Pham Ngoc" userId="S::418501@muni.cz::66e8f152-546d-4672-8976-94bc7c237602" providerId="AD" clId="Web-{9FA6E960-E2D1-FD3A-1E70-816DC5F37FB8}" dt="2024-03-27T13:45:44.760" v="63" actId="14100"/>
          <ac:picMkLst>
            <pc:docMk/>
            <pc:sldMk cId="3933618411" sldId="284"/>
            <ac:picMk id="7" creationId="{DB7FBEC8-2841-91FD-209E-FD900E254AA8}"/>
          </ac:picMkLst>
        </pc:picChg>
      </pc:sldChg>
    </pc:docChg>
  </pc:docChgLst>
  <pc:docChgLst>
    <pc:chgData name="Lan Huong Pham Ngoc" userId="S::418501@muni.cz::66e8f152-546d-4672-8976-94bc7c237602" providerId="AD" clId="Web-{BE148852-C1F2-10D0-44C5-E6BB9F56E590}"/>
    <pc:docChg chg="delSld modSld">
      <pc:chgData name="Lan Huong Pham Ngoc" userId="S::418501@muni.cz::66e8f152-546d-4672-8976-94bc7c237602" providerId="AD" clId="Web-{BE148852-C1F2-10D0-44C5-E6BB9F56E590}" dt="2024-04-03T14:17:54.200" v="13" actId="20577"/>
      <pc:docMkLst>
        <pc:docMk/>
      </pc:docMkLst>
      <pc:sldChg chg="modSp">
        <pc:chgData name="Lan Huong Pham Ngoc" userId="S::418501@muni.cz::66e8f152-546d-4672-8976-94bc7c237602" providerId="AD" clId="Web-{BE148852-C1F2-10D0-44C5-E6BB9F56E590}" dt="2024-04-03T14:17:54.200" v="13" actId="20577"/>
        <pc:sldMkLst>
          <pc:docMk/>
          <pc:sldMk cId="2852373474" sldId="263"/>
        </pc:sldMkLst>
        <pc:spChg chg="mod">
          <ac:chgData name="Lan Huong Pham Ngoc" userId="S::418501@muni.cz::66e8f152-546d-4672-8976-94bc7c237602" providerId="AD" clId="Web-{BE148852-C1F2-10D0-44C5-E6BB9F56E590}" dt="2024-04-03T14:17:54.200" v="13" actId="20577"/>
          <ac:spMkLst>
            <pc:docMk/>
            <pc:sldMk cId="2852373474" sldId="263"/>
            <ac:spMk id="11" creationId="{3C78A25B-D5BF-A2AE-BF48-568FB057C4F9}"/>
          </ac:spMkLst>
        </pc:spChg>
      </pc:sldChg>
      <pc:sldChg chg="del">
        <pc:chgData name="Lan Huong Pham Ngoc" userId="S::418501@muni.cz::66e8f152-546d-4672-8976-94bc7c237602" providerId="AD" clId="Web-{BE148852-C1F2-10D0-44C5-E6BB9F56E590}" dt="2024-04-03T14:01:48.975" v="5"/>
        <pc:sldMkLst>
          <pc:docMk/>
          <pc:sldMk cId="2930113740" sldId="265"/>
        </pc:sldMkLst>
      </pc:sldChg>
      <pc:sldChg chg="del">
        <pc:chgData name="Lan Huong Pham Ngoc" userId="S::418501@muni.cz::66e8f152-546d-4672-8976-94bc7c237602" providerId="AD" clId="Web-{BE148852-C1F2-10D0-44C5-E6BB9F56E590}" dt="2024-04-03T14:01:50.757" v="6"/>
        <pc:sldMkLst>
          <pc:docMk/>
          <pc:sldMk cId="1727122691" sldId="272"/>
        </pc:sldMkLst>
      </pc:sldChg>
    </pc:docChg>
  </pc:docChgLst>
  <pc:docChgLst>
    <pc:chgData name="Lan Huong Pham Ngoc" userId="S::418501@muni.cz::66e8f152-546d-4672-8976-94bc7c237602" providerId="AD" clId="Web-{41513548-7A55-D7E1-342E-65E81DF32DB8}"/>
    <pc:docChg chg="modSld">
      <pc:chgData name="Lan Huong Pham Ngoc" userId="S::418501@muni.cz::66e8f152-546d-4672-8976-94bc7c237602" providerId="AD" clId="Web-{41513548-7A55-D7E1-342E-65E81DF32DB8}" dt="2024-03-27T15:10:39.367" v="4" actId="20577"/>
      <pc:docMkLst>
        <pc:docMk/>
      </pc:docMkLst>
      <pc:sldChg chg="modSp">
        <pc:chgData name="Lan Huong Pham Ngoc" userId="S::418501@muni.cz::66e8f152-546d-4672-8976-94bc7c237602" providerId="AD" clId="Web-{41513548-7A55-D7E1-342E-65E81DF32DB8}" dt="2024-03-27T15:10:39.367" v="4" actId="20577"/>
        <pc:sldMkLst>
          <pc:docMk/>
          <pc:sldMk cId="2852373474" sldId="263"/>
        </pc:sldMkLst>
        <pc:spChg chg="mod">
          <ac:chgData name="Lan Huong Pham Ngoc" userId="S::418501@muni.cz::66e8f152-546d-4672-8976-94bc7c237602" providerId="AD" clId="Web-{41513548-7A55-D7E1-342E-65E81DF32DB8}" dt="2024-03-27T15:10:39.367" v="4" actId="20577"/>
          <ac:spMkLst>
            <pc:docMk/>
            <pc:sldMk cId="2852373474" sldId="263"/>
            <ac:spMk id="11" creationId="{3C78A25B-D5BF-A2AE-BF48-568FB057C4F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2626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9674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play.kahoot.it/v2/?quizId=ec612551-9e89-4084-91db-7b261b9e1d46&amp;hostId=3be2eef5-97da-4968-b3d6-54e20bb6fac9" TargetMode="External"/><Relationship Id="rId2" Type="http://schemas.openxmlformats.org/officeDocument/2006/relationships/hyperlink" Target="mailto:https://play.kahoot.it/v2/?quizId=c02fd22e-63e1-4d03-854a-70d6bf40f525&amp;hostId=3be2eef5-97da-4968-b3d6-54e20bb6fac9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Jaro 2024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8. Hodina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Základy vietnamštiny 4 (Vzakl4)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74C9BEB-C502-7A52-D3A0-5A498F42EE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E984F0-F913-133C-8920-CAAC195063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4C6D1F-E18F-7FAD-0029-F66BB1486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Jídlo a nápoje</a:t>
            </a:r>
          </a:p>
        </p:txBody>
      </p:sp>
      <p:pic>
        <p:nvPicPr>
          <p:cNvPr id="10" name="Zástupný obsah 9" descr="Obsah obrázku jídlo, Kuchyně, nádobí, oběd&#10;&#10;Popis byl vytvořen automaticky">
            <a:extLst>
              <a:ext uri="{FF2B5EF4-FFF2-40B4-BE49-F238E27FC236}">
                <a16:creationId xmlns:a16="http://schemas.microsoft.com/office/drawing/2014/main" id="{40D59AA9-4E9B-53A4-D0FD-2214B729E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16" y="1692275"/>
            <a:ext cx="7360355" cy="4140200"/>
          </a:xfrm>
        </p:spPr>
      </p:pic>
    </p:spTree>
    <p:extLst>
      <p:ext uri="{BB962C8B-B14F-4D97-AF65-F5344CB8AC3E}">
        <p14:creationId xmlns:p14="http://schemas.microsoft.com/office/powerpoint/2010/main" val="1721706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247E376-98D0-F613-80D2-56EFD9B6F9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06E2DD-3E72-03FF-4E4C-EE076C19EB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763761-C054-8168-3012-60C97FB8E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Slovní zásoba - jídlo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9D0A751F-03A9-3015-6411-72BF40C78CB7}"/>
              </a:ext>
            </a:extLst>
          </p:cNvPr>
          <p:cNvGraphicFramePr>
            <a:graphicFrameLocks noGrp="1"/>
          </p:cNvGraphicFramePr>
          <p:nvPr>
            <p:ph idx="29"/>
          </p:nvPr>
        </p:nvGraphicFramePr>
        <p:xfrm>
          <a:off x="720000" y="1584672"/>
          <a:ext cx="5219700" cy="4450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09850">
                  <a:extLst>
                    <a:ext uri="{9D8B030D-6E8A-4147-A177-3AD203B41FA5}">
                      <a16:colId xmlns:a16="http://schemas.microsoft.com/office/drawing/2014/main" val="3317269473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39139127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Hoa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qu</a:t>
                      </a:r>
                      <a:r>
                        <a:rPr lang="vi-VN" dirty="0"/>
                        <a:t>ả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Ovoce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31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Chuối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Banán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515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Chanh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Citrón/limeta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800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Cam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Pomeranč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160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Táo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Jablko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968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Anh đào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Třešeň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520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Dứa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Kokos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329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</a:t>
                      </a:r>
                      <a:r>
                        <a:rPr lang="vi-VN" dirty="0"/>
                        <a:t>ưa hấu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Meloun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458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Dừa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Ananas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308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Vải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Liči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316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Chôm chôm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Rambutan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661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Măng cụt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Mangostana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020854"/>
                  </a:ext>
                </a:extLst>
              </a:tr>
            </a:tbl>
          </a:graphicData>
        </a:graphic>
      </p:graphicFrame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F039B580-0B7F-5953-0464-B43650247BA5}"/>
              </a:ext>
            </a:extLst>
          </p:cNvPr>
          <p:cNvGraphicFramePr>
            <a:graphicFrameLocks noGrp="1"/>
          </p:cNvGraphicFramePr>
          <p:nvPr>
            <p:ph idx="30"/>
          </p:nvPr>
        </p:nvGraphicFramePr>
        <p:xfrm>
          <a:off x="6252300" y="1584672"/>
          <a:ext cx="5219700" cy="4450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09850">
                  <a:extLst>
                    <a:ext uri="{9D8B030D-6E8A-4147-A177-3AD203B41FA5}">
                      <a16:colId xmlns:a16="http://schemas.microsoft.com/office/drawing/2014/main" val="687509054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42063119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b="0" dirty="0"/>
                        <a:t>Thịt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/>
                        <a:t>maso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54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Cơm / gạo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Rýže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167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Bánh mì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Pečivo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875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Mì tôm, bún, phở, miến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Nudle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18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Rau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Zelenina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42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Dưa chuột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Okurka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197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Sô cô la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Čokoláda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151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b="1" dirty="0"/>
                        <a:t>Đồ uống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Nápoje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240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Sữa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Mléko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586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Cà phê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Káva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722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Chẻ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Čaj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161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Bia, rượu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Pivo, alkohol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539920"/>
                  </a:ext>
                </a:extLst>
              </a:tr>
            </a:tbl>
          </a:graphicData>
        </a:graphic>
      </p:graphicFrame>
      <p:pic>
        <p:nvPicPr>
          <p:cNvPr id="12" name="Obrázek 11" descr="Obsah obrázku ovoce, liči, jídlo, Čerstvé jídlo&#10;&#10;Popis byl vytvořen automaticky">
            <a:extLst>
              <a:ext uri="{FF2B5EF4-FFF2-40B4-BE49-F238E27FC236}">
                <a16:creationId xmlns:a16="http://schemas.microsoft.com/office/drawing/2014/main" id="{2876E645-9A32-0CE7-66FC-13B58B28A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584672"/>
            <a:ext cx="2469509" cy="1634778"/>
          </a:xfrm>
          <a:prstGeom prst="rect">
            <a:avLst/>
          </a:prstGeom>
        </p:spPr>
      </p:pic>
      <p:pic>
        <p:nvPicPr>
          <p:cNvPr id="14" name="Obrázek 13" descr="Obsah obrázku ovoce, rambutan, jídlo, venku&#10;&#10;Popis byl vytvořen automaticky">
            <a:extLst>
              <a:ext uri="{FF2B5EF4-FFF2-40B4-BE49-F238E27FC236}">
                <a16:creationId xmlns:a16="http://schemas.microsoft.com/office/drawing/2014/main" id="{E8C7B441-41D5-404C-4138-11C55D2AF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09" y="1604496"/>
            <a:ext cx="2491254" cy="2491254"/>
          </a:xfrm>
          <a:prstGeom prst="rect">
            <a:avLst/>
          </a:prstGeom>
        </p:spPr>
      </p:pic>
      <p:pic>
        <p:nvPicPr>
          <p:cNvPr id="16" name="Obrázek 15" descr="Obsah obrázku mangostana lahodná, ovoce, zemědělská produkce, Superpotravina&#10;&#10;Popis byl vytvořen automaticky">
            <a:extLst>
              <a:ext uri="{FF2B5EF4-FFF2-40B4-BE49-F238E27FC236}">
                <a16:creationId xmlns:a16="http://schemas.microsoft.com/office/drawing/2014/main" id="{E2565E1B-46D3-847C-1F81-75DC198CBB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632546"/>
            <a:ext cx="3100553" cy="207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6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935B780-72CA-48E1-8EFF-EFFF40A28A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FB11B76-ACBE-DB15-C18E-9EFA237FB7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D80CF1-8253-CB8D-FA4E-6711F930A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Nudle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A8D72AA-38C1-E9E9-E32A-5FC4C7CE3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Bún</a:t>
            </a:r>
            <a:endParaRPr lang="cs-CZ" dirty="0"/>
          </a:p>
          <a:p>
            <a:pPr lvl="1"/>
            <a:r>
              <a:rPr lang="cs-CZ" dirty="0"/>
              <a:t>Rýžové tenké (kulaté) nudle</a:t>
            </a:r>
          </a:p>
          <a:p>
            <a:r>
              <a:rPr lang="cs-CZ" dirty="0" err="1"/>
              <a:t>Ph</a:t>
            </a:r>
            <a:r>
              <a:rPr lang="vi-VN" dirty="0"/>
              <a:t>ở</a:t>
            </a:r>
            <a:endParaRPr lang="cs-CZ" dirty="0"/>
          </a:p>
          <a:p>
            <a:pPr lvl="1"/>
            <a:r>
              <a:rPr lang="cs-CZ" dirty="0"/>
              <a:t>Rýžové ploché nudle</a:t>
            </a:r>
            <a:endParaRPr lang="vi-VN" dirty="0"/>
          </a:p>
          <a:p>
            <a:r>
              <a:rPr lang="vi-VN" dirty="0"/>
              <a:t>Mì tôm</a:t>
            </a:r>
            <a:endParaRPr lang="cs-CZ" dirty="0"/>
          </a:p>
          <a:p>
            <a:pPr lvl="1"/>
            <a:r>
              <a:rPr lang="cs-CZ" dirty="0"/>
              <a:t>Instantní nudle</a:t>
            </a:r>
          </a:p>
          <a:p>
            <a:pPr lvl="1"/>
            <a:r>
              <a:rPr lang="cs-CZ" dirty="0"/>
              <a:t>často pšeničné, vaječné</a:t>
            </a:r>
            <a:endParaRPr lang="vi-VN" dirty="0"/>
          </a:p>
          <a:p>
            <a:r>
              <a:rPr lang="vi-VN" dirty="0"/>
              <a:t>Miến </a:t>
            </a:r>
            <a:endParaRPr lang="cs-CZ" dirty="0"/>
          </a:p>
          <a:p>
            <a:pPr lvl="1"/>
            <a:r>
              <a:rPr lang="cs-CZ" dirty="0"/>
              <a:t>Skleněné nudle</a:t>
            </a:r>
            <a:endParaRPr lang="vi-VN" dirty="0"/>
          </a:p>
          <a:p>
            <a:pPr lvl="1"/>
            <a:r>
              <a:rPr lang="cs-CZ" dirty="0"/>
              <a:t>Ze škrobu</a:t>
            </a:r>
            <a:endParaRPr lang="vi-VN" dirty="0"/>
          </a:p>
        </p:txBody>
      </p:sp>
      <p:pic>
        <p:nvPicPr>
          <p:cNvPr id="7" name="Obrázek 6" descr="Obsah obrázku dřevěné&#10;&#10;Popis byl vytvořen automaticky se střední mírou spolehlivosti">
            <a:extLst>
              <a:ext uri="{FF2B5EF4-FFF2-40B4-BE49-F238E27FC236}">
                <a16:creationId xmlns:a16="http://schemas.microsoft.com/office/drawing/2014/main" id="{ACBCE191-4B29-A557-5851-7427C0489C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1228726"/>
            <a:ext cx="3121152" cy="2081784"/>
          </a:xfrm>
          <a:prstGeom prst="rect">
            <a:avLst/>
          </a:prstGeom>
        </p:spPr>
      </p:pic>
      <p:pic>
        <p:nvPicPr>
          <p:cNvPr id="9" name="Obrázek 8" descr="Obsah obrázku mísa, Jídelní hůlky, interiér, Kuchyně&#10;&#10;Popis byl vytvořen automaticky">
            <a:extLst>
              <a:ext uri="{FF2B5EF4-FFF2-40B4-BE49-F238E27FC236}">
                <a16:creationId xmlns:a16="http://schemas.microsoft.com/office/drawing/2014/main" id="{1D13BFFD-5EF5-4C4B-EB31-7E4F07133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152" y="1265796"/>
            <a:ext cx="3017136" cy="2044714"/>
          </a:xfrm>
          <a:prstGeom prst="rect">
            <a:avLst/>
          </a:prstGeom>
        </p:spPr>
      </p:pic>
      <p:pic>
        <p:nvPicPr>
          <p:cNvPr id="11" name="Obrázek 10" descr="Obsah obrázku nudle, Al dente, Instantní nudle, špagety&#10;&#10;Popis byl vytvořen automaticky">
            <a:extLst>
              <a:ext uri="{FF2B5EF4-FFF2-40B4-BE49-F238E27FC236}">
                <a16:creationId xmlns:a16="http://schemas.microsoft.com/office/drawing/2014/main" id="{012F3315-334C-3B35-0702-E787AD157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1" y="3310510"/>
            <a:ext cx="3121152" cy="2076985"/>
          </a:xfrm>
          <a:prstGeom prst="rect">
            <a:avLst/>
          </a:prstGeom>
        </p:spPr>
      </p:pic>
      <p:pic>
        <p:nvPicPr>
          <p:cNvPr id="15" name="Obrázek 14" descr="Obsah obrázku jídlo, Čínské jídlo, mísa, nudle&#10;&#10;Popis byl vytvořen automaticky">
            <a:extLst>
              <a:ext uri="{FF2B5EF4-FFF2-40B4-BE49-F238E27FC236}">
                <a16:creationId xmlns:a16="http://schemas.microsoft.com/office/drawing/2014/main" id="{55ABB0FE-479C-9AD4-AA60-C65782F6A2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152" y="3310510"/>
            <a:ext cx="3121152" cy="207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4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06FFA25-B957-E8C4-2A98-A72FE4ED53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vi-VN" dirty="0"/>
              <a:t>Jaro 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7B2822-90F6-AE2F-2794-E90F1F969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217938-AC4E-63DE-177E-898CDE33A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Slovní zásoba - jídlo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A9205EBA-24A9-66BD-1C6C-CB8164709684}"/>
              </a:ext>
            </a:extLst>
          </p:cNvPr>
          <p:cNvGraphicFramePr>
            <a:graphicFrameLocks noGrp="1"/>
          </p:cNvGraphicFramePr>
          <p:nvPr>
            <p:ph idx="29"/>
          </p:nvPr>
        </p:nvGraphicFramePr>
        <p:xfrm>
          <a:off x="6108750" y="1892300"/>
          <a:ext cx="5219700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09850">
                  <a:extLst>
                    <a:ext uri="{9D8B030D-6E8A-4147-A177-3AD203B41FA5}">
                      <a16:colId xmlns:a16="http://schemas.microsoft.com/office/drawing/2014/main" val="3465491922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13249601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Gia</a:t>
                      </a:r>
                      <a:r>
                        <a:rPr lang="cs-CZ" dirty="0"/>
                        <a:t> v</a:t>
                      </a:r>
                      <a:r>
                        <a:rPr lang="vi-VN" dirty="0"/>
                        <a:t>ị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Koření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29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Muối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Sůl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162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Đường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Cukr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308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Hạt tiêu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Pepř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37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Nược mắm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„Rybí“ omáčka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117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Tương ớt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Čili omáčka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198976"/>
                  </a:ext>
                </a:extLst>
              </a:tr>
            </a:tbl>
          </a:graphicData>
        </a:graphic>
      </p:graphicFrame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E96ECD76-C548-E26B-14ED-7BD25677AD0A}"/>
              </a:ext>
            </a:extLst>
          </p:cNvPr>
          <p:cNvGraphicFramePr>
            <a:graphicFrameLocks noGrp="1"/>
          </p:cNvGraphicFramePr>
          <p:nvPr>
            <p:ph idx="30"/>
          </p:nvPr>
        </p:nvGraphicFramePr>
        <p:xfrm>
          <a:off x="540000" y="1892300"/>
          <a:ext cx="5219700" cy="3708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09850">
                  <a:extLst>
                    <a:ext uri="{9D8B030D-6E8A-4147-A177-3AD203B41FA5}">
                      <a16:colId xmlns:a16="http://schemas.microsoft.com/office/drawing/2014/main" val="897969071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15728137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b="0" dirty="0"/>
                        <a:t>Ăn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/>
                        <a:t>Jíst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678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Uống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Pít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12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Ngon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Chutný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542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Chua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Kyselý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818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Ngọt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Sladký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744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Mặn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Slaný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143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Đấng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Hořký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45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Cay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Ostrý (pálivý)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30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Nóng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Horký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634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Lạnh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Studený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973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544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8A272BE-EADB-069A-94E5-5675C044C7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90BB70-133C-9F51-537C-5DD2344AED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6A90D80-367D-AA8F-E5AA-74A7BCC2A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FA08DF6-FAE8-ECC4-8498-5CBCEDE45F37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vi-VN" dirty="0">
                <a:hlinkClick r:id="rId2"/>
              </a:rPr>
              <a:t>Kahoot</a:t>
            </a:r>
            <a:endParaRPr lang="vi-VN" dirty="0"/>
          </a:p>
          <a:p>
            <a:r>
              <a:rPr lang="vi-VN" dirty="0"/>
              <a:t>Dopl</a:t>
            </a:r>
            <a:r>
              <a:rPr lang="cs-CZ" dirty="0" err="1"/>
              <a:t>ňte</a:t>
            </a:r>
            <a:r>
              <a:rPr lang="cs-CZ" dirty="0"/>
              <a:t> věty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AE60269-B216-8E84-24B2-AE1A15749EC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 err="1">
                <a:hlinkClick r:id="rId3"/>
              </a:rPr>
              <a:t>Kahoot</a:t>
            </a:r>
            <a:endParaRPr lang="cs-CZ" dirty="0"/>
          </a:p>
          <a:p>
            <a:r>
              <a:rPr lang="cs-CZ" dirty="0"/>
              <a:t>Vietnamské pokrmy</a:t>
            </a:r>
          </a:p>
        </p:txBody>
      </p:sp>
    </p:spTree>
    <p:extLst>
      <p:ext uri="{BB962C8B-B14F-4D97-AF65-F5344CB8AC3E}">
        <p14:creationId xmlns:p14="http://schemas.microsoft.com/office/powerpoint/2010/main" val="1464265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6F3EA1-9BE1-226C-C251-378F500534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Jaro 2024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D84ADB-EEFA-9229-546C-E76BD092CE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2B7F18-337F-AFDC-654B-1F5DB2487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Pětiminutovka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94EF02BD-B221-9948-39E1-ED16C507BA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106934"/>
              </p:ext>
            </p:extLst>
          </p:nvPr>
        </p:nvGraphicFramePr>
        <p:xfrm>
          <a:off x="720725" y="1692275"/>
          <a:ext cx="10752138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069">
                  <a:extLst>
                    <a:ext uri="{9D8B030D-6E8A-4147-A177-3AD203B41FA5}">
                      <a16:colId xmlns:a16="http://schemas.microsoft.com/office/drawing/2014/main" val="1500165943"/>
                    </a:ext>
                  </a:extLst>
                </a:gridCol>
                <a:gridCol w="5376069">
                  <a:extLst>
                    <a:ext uri="{9D8B030D-6E8A-4147-A177-3AD203B41FA5}">
                      <a16:colId xmlns:a16="http://schemas.microsoft.com/office/drawing/2014/main" val="2932670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Họ và tên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Ngày      tháng      năm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989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ase"/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Drahý</a:t>
                      </a:r>
                    </a:p>
                    <a:p>
                      <a:pPr rtl="0" fontAlgn="base"/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Může být</a:t>
                      </a:r>
                    </a:p>
                    <a:p>
                      <a:pPr rtl="0" fontAlgn="base"/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Sleva/zlevnit</a:t>
                      </a:r>
                    </a:p>
                    <a:p>
                      <a:pPr rtl="0" fontAlgn="base"/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Potřebovat</a:t>
                      </a:r>
                    </a:p>
                    <a:p>
                      <a:pPr rtl="0" fontAlgn="base"/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Zkusit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Xem</a:t>
                      </a:r>
                      <a:endParaRPr lang="cs-CZ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Bé h</a:t>
                      </a:r>
                      <a:r>
                        <a:rPr lang="vi-V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ơn</a:t>
                      </a:r>
                    </a:p>
                    <a:p>
                      <a:pPr rtl="0" fontAlgn="base"/>
                      <a:r>
                        <a:rPr lang="vi-V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Bớt</a:t>
                      </a:r>
                    </a:p>
                    <a:p>
                      <a:pPr rtl="0" fontAlgn="base"/>
                      <a:r>
                        <a:rPr lang="vi-V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Mua</a:t>
                      </a:r>
                    </a:p>
                    <a:p>
                      <a:pPr rtl="0" fontAlgn="base"/>
                      <a:r>
                        <a:rPr lang="vi-V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Năm Nghìn</a:t>
                      </a:r>
                      <a:endParaRPr lang="cs-CZ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553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Už jsi jedl?</a:t>
                      </a:r>
                    </a:p>
                    <a:p>
                      <a:r>
                        <a:rPr lang="cs-CZ" dirty="0"/>
                        <a:t>Pojede do Vietnamu.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vi-V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Anh sắp thi chưa?</a:t>
                      </a:r>
                    </a:p>
                    <a:p>
                      <a:pPr rtl="0" fontAlgn="base"/>
                      <a:r>
                        <a:rPr lang="vi-V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Bà kia vừa về.</a:t>
                      </a:r>
                      <a:endParaRPr lang="cs-CZ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758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1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1016AE-5231-E27D-58BA-1238EF8643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61DFCE-635B-BE77-DA1C-5D8F078253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77B19689-99F5-AA94-694F-3E0105E3C05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8278896" cy="262072"/>
          </a:xfrm>
        </p:spPr>
        <p:txBody>
          <a:bodyPr/>
          <a:lstStyle/>
          <a:p>
            <a:r>
              <a:rPr lang="cs-CZ" err="1"/>
              <a:t>Nahraťte</a:t>
            </a:r>
            <a:r>
              <a:rPr lang="cs-CZ"/>
              <a:t> </a:t>
            </a:r>
            <a:r>
              <a:rPr lang="cs-CZ" err="1"/>
              <a:t>đã</a:t>
            </a:r>
            <a:r>
              <a:rPr lang="cs-CZ"/>
              <a:t> časovým ukazatelem </a:t>
            </a:r>
            <a:r>
              <a:rPr lang="cs-CZ" err="1"/>
              <a:t>vừa</a:t>
            </a:r>
            <a:r>
              <a:rPr lang="cs-CZ"/>
              <a:t>/</a:t>
            </a:r>
            <a:r>
              <a:rPr lang="cs-CZ" err="1"/>
              <a:t>mới</a:t>
            </a:r>
            <a:r>
              <a:rPr lang="cs-CZ"/>
              <a:t>/</a:t>
            </a:r>
            <a:r>
              <a:rPr lang="cs-CZ" err="1"/>
              <a:t>vừa</a:t>
            </a:r>
            <a:r>
              <a:rPr lang="cs-CZ"/>
              <a:t> </a:t>
            </a:r>
            <a:r>
              <a:rPr lang="cs-CZ" err="1"/>
              <a:t>mới</a:t>
            </a:r>
            <a:r>
              <a:rPr lang="cs-CZ"/>
              <a:t>. 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E7347A65-4A3B-BD23-880E-A1DBE330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Cvi</a:t>
            </a:r>
            <a:r>
              <a:rPr lang="cs-CZ" dirty="0" err="1"/>
              <a:t>čení</a:t>
            </a:r>
            <a:r>
              <a:rPr lang="cs-CZ" dirty="0"/>
              <a:t> - opakování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DF3D3F9A-C6D1-BFE4-E9EF-835A7C48A43B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2019284"/>
            <a:ext cx="5219998" cy="4139998"/>
          </a:xfrm>
        </p:spPr>
        <p:txBody>
          <a:bodyPr/>
          <a:lstStyle/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vi-VN" sz="2400" dirty="0"/>
              <a:t>Bố mẹ đã về.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vi-VN" sz="2400" dirty="0"/>
              <a:t>Họ đã thi môn ấy rồi.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vi-VN" sz="2400" dirty="0"/>
              <a:t>Cô ấy đã bắt đầu làm thư ký ở</a:t>
            </a:r>
            <a:r>
              <a:rPr lang="cs-CZ" sz="2400" dirty="0"/>
              <a:t> </a:t>
            </a:r>
            <a:r>
              <a:rPr lang="vi-VN" sz="2400" dirty="0"/>
              <a:t>công ty này.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vi-VN" sz="2400" dirty="0"/>
              <a:t>Tôi đã ăn cơm.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vi-VN" sz="2400" dirty="0"/>
              <a:t>Ông ấy đã đi làm.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vi-VN" sz="2400" dirty="0"/>
              <a:t>Chúng tôi đã gặp cô ấy rồi.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vi-VN" sz="2400" dirty="0"/>
              <a:t>Lớp ta đã học bài ấy rồi.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vi-VN" sz="2400" dirty="0"/>
              <a:t>Anh ấy đã giới thiệu tôi với giáo sư</a:t>
            </a:r>
            <a:r>
              <a:rPr lang="cs-CZ" sz="2400" dirty="0"/>
              <a:t> </a:t>
            </a:r>
            <a:r>
              <a:rPr lang="vi-VN" sz="2400" dirty="0"/>
              <a:t>Smith.</a:t>
            </a:r>
            <a:endParaRPr lang="cs-CZ" sz="2400" dirty="0"/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EFF0271C-6249-96F0-10E1-E93D1F4EFD53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sz="2400" dirty="0" err="1"/>
              <a:t>Mẹ</a:t>
            </a:r>
            <a:r>
              <a:rPr lang="cs-CZ" sz="2400" dirty="0"/>
              <a:t> </a:t>
            </a:r>
            <a:r>
              <a:rPr lang="cs-CZ" sz="2400" dirty="0" err="1"/>
              <a:t>đã</a:t>
            </a:r>
            <a:r>
              <a:rPr lang="cs-CZ" sz="2400" dirty="0"/>
              <a:t> </a:t>
            </a:r>
            <a:r>
              <a:rPr lang="cs-CZ" sz="2400" dirty="0" err="1"/>
              <a:t>đi</a:t>
            </a:r>
            <a:r>
              <a:rPr lang="cs-CZ" sz="2400" dirty="0"/>
              <a:t> </a:t>
            </a:r>
            <a:r>
              <a:rPr lang="cs-CZ" sz="2400" dirty="0" err="1"/>
              <a:t>chợ</a:t>
            </a:r>
            <a:r>
              <a:rPr lang="cs-CZ" sz="2400" dirty="0"/>
              <a:t>.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 err="1"/>
              <a:t>Sáng</a:t>
            </a:r>
            <a:r>
              <a:rPr lang="cs-CZ" sz="2400" dirty="0"/>
              <a:t> </a:t>
            </a:r>
            <a:r>
              <a:rPr lang="cs-CZ" sz="2400" dirty="0" err="1"/>
              <a:t>nay</a:t>
            </a:r>
            <a:r>
              <a:rPr lang="cs-CZ" sz="2400" dirty="0"/>
              <a:t> </a:t>
            </a:r>
            <a:r>
              <a:rPr lang="cs-CZ" sz="2400" dirty="0" err="1"/>
              <a:t>tôi</a:t>
            </a:r>
            <a:r>
              <a:rPr lang="cs-CZ" sz="2400" dirty="0"/>
              <a:t> </a:t>
            </a:r>
            <a:r>
              <a:rPr lang="cs-CZ" sz="2400" dirty="0" err="1"/>
              <a:t>đã</a:t>
            </a:r>
            <a:r>
              <a:rPr lang="cs-CZ" sz="2400" dirty="0"/>
              <a:t> </a:t>
            </a:r>
            <a:r>
              <a:rPr lang="cs-CZ" sz="2400" dirty="0" err="1"/>
              <a:t>lấy</a:t>
            </a:r>
            <a:r>
              <a:rPr lang="cs-CZ" sz="2400" dirty="0"/>
              <a:t> </a:t>
            </a:r>
            <a:r>
              <a:rPr lang="cs-CZ" sz="2400" dirty="0" err="1"/>
              <a:t>lại</a:t>
            </a:r>
            <a:r>
              <a:rPr lang="cs-CZ" sz="2400" dirty="0"/>
              <a:t> </a:t>
            </a:r>
            <a:r>
              <a:rPr lang="cs-CZ" sz="2400" dirty="0" err="1"/>
              <a:t>đồng</a:t>
            </a:r>
            <a:r>
              <a:rPr lang="cs-CZ" sz="2400" dirty="0"/>
              <a:t> </a:t>
            </a:r>
            <a:r>
              <a:rPr lang="cs-CZ" sz="2400" dirty="0" err="1"/>
              <a:t>hồ</a:t>
            </a:r>
            <a:r>
              <a:rPr lang="cs-CZ" sz="2400" dirty="0"/>
              <a:t> </a:t>
            </a:r>
            <a:r>
              <a:rPr lang="cs-CZ" sz="2400" dirty="0" err="1"/>
              <a:t>theo</a:t>
            </a:r>
            <a:r>
              <a:rPr lang="cs-CZ" sz="2400" dirty="0"/>
              <a:t> ti </a:t>
            </a:r>
            <a:r>
              <a:rPr lang="cs-CZ" sz="2400" dirty="0" err="1"/>
              <a:t>vi</a:t>
            </a:r>
            <a:r>
              <a:rPr lang="cs-CZ" sz="2400" dirty="0"/>
              <a:t>.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/>
              <a:t>Anh </a:t>
            </a:r>
            <a:r>
              <a:rPr lang="cs-CZ" sz="2400" dirty="0" err="1"/>
              <a:t>Dũng</a:t>
            </a:r>
            <a:r>
              <a:rPr lang="cs-CZ" sz="2400" dirty="0"/>
              <a:t> </a:t>
            </a:r>
            <a:r>
              <a:rPr lang="cs-CZ" sz="2400" dirty="0" err="1"/>
              <a:t>đã</a:t>
            </a:r>
            <a:r>
              <a:rPr lang="cs-CZ" sz="2400" dirty="0"/>
              <a:t> </a:t>
            </a:r>
            <a:r>
              <a:rPr lang="cs-CZ" sz="2400" dirty="0" err="1"/>
              <a:t>mua</a:t>
            </a:r>
            <a:r>
              <a:rPr lang="cs-CZ" sz="2400" dirty="0"/>
              <a:t> </a:t>
            </a:r>
            <a:r>
              <a:rPr lang="cs-CZ" sz="2400" dirty="0" err="1"/>
              <a:t>xe</a:t>
            </a:r>
            <a:r>
              <a:rPr lang="cs-CZ" sz="2400" dirty="0"/>
              <a:t> </a:t>
            </a:r>
            <a:r>
              <a:rPr lang="cs-CZ" sz="2400" dirty="0" err="1"/>
              <a:t>mới</a:t>
            </a:r>
            <a:r>
              <a:rPr lang="cs-CZ" sz="2400" dirty="0"/>
              <a:t>.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 err="1"/>
              <a:t>Tôi</a:t>
            </a:r>
            <a:r>
              <a:rPr lang="cs-CZ" sz="2400" dirty="0"/>
              <a:t> </a:t>
            </a:r>
            <a:r>
              <a:rPr lang="cs-CZ" sz="2400" dirty="0" err="1"/>
              <a:t>đã</a:t>
            </a:r>
            <a:r>
              <a:rPr lang="cs-CZ" sz="2400" dirty="0"/>
              <a:t> </a:t>
            </a:r>
            <a:r>
              <a:rPr lang="cs-CZ" sz="2400" dirty="0" err="1"/>
              <a:t>đọc</a:t>
            </a:r>
            <a:r>
              <a:rPr lang="cs-CZ" sz="2400" dirty="0"/>
              <a:t> </a:t>
            </a:r>
            <a:r>
              <a:rPr lang="cs-CZ" sz="2400" dirty="0" err="1"/>
              <a:t>cuốn</a:t>
            </a:r>
            <a:r>
              <a:rPr lang="cs-CZ" sz="2400" dirty="0"/>
              <a:t> </a:t>
            </a:r>
            <a:r>
              <a:rPr lang="cs-CZ" sz="2400" dirty="0" err="1"/>
              <a:t>sách</a:t>
            </a:r>
            <a:r>
              <a:rPr lang="cs-CZ" sz="2400" dirty="0"/>
              <a:t> </a:t>
            </a:r>
            <a:r>
              <a:rPr lang="cs-CZ" sz="2400" dirty="0" err="1"/>
              <a:t>này</a:t>
            </a:r>
            <a:r>
              <a:rPr lang="cs-CZ" sz="2400" dirty="0"/>
              <a:t>.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 err="1"/>
              <a:t>Bạn</a:t>
            </a:r>
            <a:r>
              <a:rPr lang="cs-CZ" sz="2400" dirty="0"/>
              <a:t> </a:t>
            </a:r>
            <a:r>
              <a:rPr lang="cs-CZ" sz="2400" dirty="0" err="1"/>
              <a:t>tôi</a:t>
            </a:r>
            <a:r>
              <a:rPr lang="cs-CZ" sz="2400" dirty="0"/>
              <a:t> </a:t>
            </a:r>
            <a:r>
              <a:rPr lang="cs-CZ" sz="2400" dirty="0" err="1"/>
              <a:t>đã</a:t>
            </a:r>
            <a:r>
              <a:rPr lang="cs-CZ" sz="2400" dirty="0"/>
              <a:t> </a:t>
            </a:r>
            <a:r>
              <a:rPr lang="cs-CZ" sz="2400" dirty="0" err="1"/>
              <a:t>đi</a:t>
            </a:r>
            <a:r>
              <a:rPr lang="cs-CZ" sz="2400" dirty="0"/>
              <a:t> </a:t>
            </a:r>
            <a:r>
              <a:rPr lang="cs-CZ" sz="2400" dirty="0" err="1"/>
              <a:t>Việt</a:t>
            </a:r>
            <a:r>
              <a:rPr lang="cs-CZ" sz="2400" dirty="0"/>
              <a:t> Nam </a:t>
            </a:r>
            <a:r>
              <a:rPr lang="cs-CZ" sz="2400" dirty="0" err="1"/>
              <a:t>thực</a:t>
            </a:r>
            <a:r>
              <a:rPr lang="cs-CZ" sz="2400" dirty="0"/>
              <a:t> </a:t>
            </a:r>
            <a:r>
              <a:rPr lang="cs-CZ" sz="2400" dirty="0" err="1"/>
              <a:t>tập</a:t>
            </a:r>
            <a:r>
              <a:rPr lang="cs-CZ" sz="2400" dirty="0"/>
              <a:t> “to do </a:t>
            </a:r>
            <a:r>
              <a:rPr lang="cs-CZ" sz="2400" dirty="0" err="1"/>
              <a:t>an</a:t>
            </a:r>
            <a:r>
              <a:rPr lang="cs-CZ" sz="2400" dirty="0"/>
              <a:t> </a:t>
            </a:r>
            <a:r>
              <a:rPr lang="cs-CZ" sz="2400" dirty="0" err="1"/>
              <a:t>internship</a:t>
            </a:r>
            <a:r>
              <a:rPr lang="cs-CZ" sz="2400" dirty="0"/>
              <a:t>.”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 err="1"/>
              <a:t>Sinh</a:t>
            </a:r>
            <a:r>
              <a:rPr lang="cs-CZ" sz="2400" dirty="0"/>
              <a:t> </a:t>
            </a:r>
            <a:r>
              <a:rPr lang="cs-CZ" sz="2400" dirty="0" err="1"/>
              <a:t>viên</a:t>
            </a:r>
            <a:r>
              <a:rPr lang="cs-CZ" sz="2400" dirty="0"/>
              <a:t> </a:t>
            </a:r>
            <a:r>
              <a:rPr lang="cs-CZ" sz="2400" dirty="0" err="1"/>
              <a:t>đã</a:t>
            </a:r>
            <a:r>
              <a:rPr lang="cs-CZ" sz="2400" dirty="0"/>
              <a:t> </a:t>
            </a:r>
            <a:r>
              <a:rPr lang="cs-CZ" sz="2400" dirty="0" err="1"/>
              <a:t>học</a:t>
            </a:r>
            <a:r>
              <a:rPr lang="cs-CZ" sz="2400" dirty="0"/>
              <a:t> </a:t>
            </a:r>
            <a:r>
              <a:rPr lang="cs-CZ" sz="2400" dirty="0" err="1"/>
              <a:t>từ</a:t>
            </a:r>
            <a:r>
              <a:rPr lang="cs-CZ" sz="2400" dirty="0"/>
              <a:t> </a:t>
            </a:r>
            <a:r>
              <a:rPr lang="cs-CZ" sz="2400" dirty="0" err="1"/>
              <a:t>ấy</a:t>
            </a:r>
            <a:r>
              <a:rPr lang="cs-CZ" sz="2400" dirty="0"/>
              <a:t> </a:t>
            </a:r>
            <a:r>
              <a:rPr lang="cs-CZ" sz="2400" dirty="0" err="1"/>
              <a:t>rồi</a:t>
            </a:r>
            <a:r>
              <a:rPr lang="cs-CZ" sz="2400" dirty="0"/>
              <a:t>.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 err="1"/>
              <a:t>Đồng</a:t>
            </a:r>
            <a:r>
              <a:rPr lang="cs-CZ" sz="2400" dirty="0"/>
              <a:t> </a:t>
            </a:r>
            <a:r>
              <a:rPr lang="cs-CZ" sz="2400" dirty="0" err="1"/>
              <a:t>hồ</a:t>
            </a:r>
            <a:r>
              <a:rPr lang="cs-CZ" sz="2400" dirty="0"/>
              <a:t> </a:t>
            </a:r>
            <a:r>
              <a:rPr lang="cs-CZ" sz="2400" dirty="0" err="1"/>
              <a:t>tôi</a:t>
            </a:r>
            <a:r>
              <a:rPr lang="cs-CZ" sz="2400" dirty="0"/>
              <a:t> </a:t>
            </a:r>
            <a:r>
              <a:rPr lang="cs-CZ" sz="2400" dirty="0" err="1"/>
              <a:t>đã</a:t>
            </a:r>
            <a:r>
              <a:rPr lang="cs-CZ" sz="2400" dirty="0"/>
              <a:t> </a:t>
            </a:r>
            <a:r>
              <a:rPr lang="cs-CZ" sz="2400" dirty="0" err="1"/>
              <a:t>đứng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3694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1016AE-5231-E27D-58BA-1238EF8643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61DFCE-635B-BE77-DA1C-5D8F078253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77B19689-99F5-AA94-694F-3E0105E3C05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8278896" cy="262072"/>
          </a:xfrm>
        </p:spPr>
        <p:txBody>
          <a:bodyPr/>
          <a:lstStyle/>
          <a:p>
            <a:r>
              <a:rPr lang="cs-CZ"/>
              <a:t>Odpovězte kladně i záporně. 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E7347A65-4A3B-BD23-880E-A1DBE330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- opakování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DF3D3F9A-C6D1-BFE4-E9EF-835A7C48A43B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2019284"/>
            <a:ext cx="5219998" cy="4139998"/>
          </a:xfrm>
        </p:spPr>
        <p:txBody>
          <a:bodyPr/>
          <a:lstStyle/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400" dirty="0"/>
              <a:t>C</a:t>
            </a:r>
            <a:r>
              <a:rPr lang="vi-VN" sz="2400" dirty="0"/>
              <a:t>hị đọc quyển sách này chưa?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vi-VN" sz="2400" dirty="0"/>
              <a:t>Anh đã gặp bác sĩ Thành chưa?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vi-VN" sz="2400" dirty="0"/>
              <a:t>Cô đã giới thiệu ông ấy với kỹ sư Hiển</a:t>
            </a:r>
            <a:r>
              <a:rPr lang="cs-CZ" sz="2400" dirty="0"/>
              <a:t> </a:t>
            </a:r>
            <a:r>
              <a:rPr lang="vi-VN" sz="2400" dirty="0"/>
              <a:t>chưa?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vi-VN" sz="2400" dirty="0"/>
              <a:t>Anh ấy đi Hà Nội chưa?</a:t>
            </a:r>
            <a:endParaRPr lang="cs-CZ" sz="2400" dirty="0"/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vi-VN" sz="2400" dirty="0"/>
              <a:t>Các bạn đã ăn cơm Việt Nam chưa?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vi-VN" sz="2400" dirty="0"/>
              <a:t>Sinh viên năm thứ nhất thi hai môn ấ</a:t>
            </a:r>
            <a:r>
              <a:rPr lang="cs-CZ" sz="2400" dirty="0"/>
              <a:t>y </a:t>
            </a:r>
            <a:r>
              <a:rPr lang="vi-VN" sz="2400" dirty="0"/>
              <a:t>chưa?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vi-VN" sz="2400" dirty="0"/>
              <a:t>Họ đã mua xe mới chưa?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vi-VN" sz="2400" dirty="0"/>
              <a:t>Anh đã quen cô ấy chưa?</a:t>
            </a:r>
            <a:endParaRPr lang="cs-CZ" sz="2400" dirty="0"/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EFF0271C-6249-96F0-10E1-E93D1F4EFD53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vi-VN" sz="2400" dirty="0"/>
              <a:t>Các anh các chị có từ điển Việt-Anh</a:t>
            </a:r>
            <a:r>
              <a:rPr lang="cs-CZ" sz="2400" dirty="0"/>
              <a:t> </a:t>
            </a:r>
            <a:r>
              <a:rPr lang="vi-VN" sz="2400" dirty="0"/>
              <a:t>chưa?</a:t>
            </a:r>
          </a:p>
          <a:p>
            <a:pPr marL="586350" indent="-514350">
              <a:buFont typeface="+mj-lt"/>
              <a:buAutoNum type="arabicPeriod"/>
            </a:pPr>
            <a:r>
              <a:rPr lang="vi-VN" sz="2400" dirty="0"/>
              <a:t>Lớp ta làm bài tập này chưa?</a:t>
            </a:r>
          </a:p>
          <a:p>
            <a:pPr marL="586350" indent="-514350">
              <a:buFont typeface="+mj-lt"/>
              <a:buAutoNum type="arabicPeriod"/>
            </a:pPr>
            <a:r>
              <a:rPr lang="vi-VN" sz="2400" dirty="0"/>
              <a:t>Các anh đã biết từ này chưa?</a:t>
            </a:r>
          </a:p>
          <a:p>
            <a:pPr marL="586350" indent="-514350">
              <a:buFont typeface="+mj-lt"/>
              <a:buAutoNum type="arabicPeriod"/>
            </a:pPr>
            <a:r>
              <a:rPr lang="vi-VN" sz="2400" dirty="0"/>
              <a:t>Cô ấy đã bắt đầu làm việc ở đấy chưa?</a:t>
            </a:r>
            <a:endParaRPr lang="cs-CZ" sz="2400" dirty="0"/>
          </a:p>
          <a:p>
            <a:pPr marL="586350" indent="-514350">
              <a:buFont typeface="+mj-lt"/>
              <a:buAutoNum type="arabicPeriod"/>
            </a:pPr>
            <a:r>
              <a:rPr lang="vi-VN" sz="2400" dirty="0"/>
              <a:t>Bố mẹ về chưa?</a:t>
            </a:r>
          </a:p>
          <a:p>
            <a:pPr marL="586350" indent="-514350">
              <a:buFont typeface="+mj-lt"/>
              <a:buAutoNum type="arabicPeriod"/>
            </a:pPr>
            <a:r>
              <a:rPr lang="vi-VN" sz="2400" dirty="0"/>
              <a:t>Cậu đã làm quen với giáo sư Trần Đức</a:t>
            </a:r>
            <a:r>
              <a:rPr lang="cs-CZ" sz="2400" dirty="0"/>
              <a:t> </a:t>
            </a:r>
            <a:r>
              <a:rPr lang="vi-VN" sz="2400" dirty="0"/>
              <a:t>Thiện chưa?</a:t>
            </a:r>
          </a:p>
          <a:p>
            <a:pPr marL="586350" indent="-514350">
              <a:buFont typeface="+mj-lt"/>
              <a:buAutoNum type="arabicPeriod"/>
            </a:pPr>
            <a:r>
              <a:rPr lang="vi-VN" sz="2400" dirty="0"/>
              <a:t>Anh mời họ chưa?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46770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ABEE7A-5B83-3BA2-A981-D3CBC5726D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46BCCBE-10E9-BA89-A835-55CA2A613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dirty="0"/>
              <a:t>Slovní zásoba</a:t>
            </a:r>
          </a:p>
        </p:txBody>
      </p:sp>
      <p:graphicFrame>
        <p:nvGraphicFramePr>
          <p:cNvPr id="10" name="Zástupný obsah 9">
            <a:extLst>
              <a:ext uri="{FF2B5EF4-FFF2-40B4-BE49-F238E27FC236}">
                <a16:creationId xmlns:a16="http://schemas.microsoft.com/office/drawing/2014/main" id="{E7341BD1-5C5C-93D0-DC07-172AE52898C2}"/>
              </a:ext>
            </a:extLst>
          </p:cNvPr>
          <p:cNvGraphicFramePr>
            <a:graphicFrameLocks noGrp="1"/>
          </p:cNvGraphicFramePr>
          <p:nvPr>
            <p:ph idx="30"/>
            <p:extLst>
              <p:ext uri="{D42A27DB-BD31-4B8C-83A1-F6EECF244321}">
                <p14:modId xmlns:p14="http://schemas.microsoft.com/office/powerpoint/2010/main" val="297121707"/>
              </p:ext>
            </p:extLst>
          </p:nvPr>
        </p:nvGraphicFramePr>
        <p:xfrm>
          <a:off x="666000" y="1193931"/>
          <a:ext cx="5219700" cy="3870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09850">
                  <a:extLst>
                    <a:ext uri="{9D8B030D-6E8A-4147-A177-3AD203B41FA5}">
                      <a16:colId xmlns:a16="http://schemas.microsoft.com/office/drawing/2014/main" val="4276219298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3284940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ảnh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Fotografie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854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đấy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Tam, tedy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708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dirty="0" err="1"/>
                        <a:t>gia</a:t>
                      </a:r>
                      <a:r>
                        <a:rPr lang="cs-CZ" sz="2000" b="0" dirty="0"/>
                        <a:t> </a:t>
                      </a:r>
                      <a:r>
                        <a:rPr lang="cs-CZ" sz="2000" b="0" dirty="0" err="1"/>
                        <a:t>đình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Rodina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492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dirty="0" err="1"/>
                        <a:t>vẫn</a:t>
                      </a:r>
                      <a:r>
                        <a:rPr lang="cs-CZ" sz="2000" b="0" dirty="0"/>
                        <a:t> </a:t>
                      </a:r>
                      <a:r>
                        <a:rPr lang="cs-CZ" sz="2000" b="0" dirty="0" err="1"/>
                        <a:t>còn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Stále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834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công</a:t>
                      </a:r>
                      <a:r>
                        <a:rPr lang="cs-CZ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ty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Společnost, firma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324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dirty="0" err="1"/>
                        <a:t>văn</a:t>
                      </a:r>
                      <a:r>
                        <a:rPr lang="cs-CZ" sz="2000" b="0" dirty="0"/>
                        <a:t> </a:t>
                      </a:r>
                      <a:r>
                        <a:rPr lang="cs-CZ" sz="2000" b="0" dirty="0" err="1"/>
                        <a:t>phòng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Kancelář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425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sắp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Brzy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093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bảo</a:t>
                      </a:r>
                      <a:r>
                        <a:rPr lang="cs-CZ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vệ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Ochranka, chránit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052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luận</a:t>
                      </a:r>
                      <a:r>
                        <a:rPr lang="cs-CZ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án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Závěrečná práce, dizertační práce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78056"/>
                  </a:ext>
                </a:extLst>
              </a:tr>
            </a:tbl>
          </a:graphicData>
        </a:graphic>
      </p:graphicFrame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0C3E940E-803A-10AB-0544-D0B1E28FF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26457"/>
              </p:ext>
            </p:extLst>
          </p:nvPr>
        </p:nvGraphicFramePr>
        <p:xfrm>
          <a:off x="6096000" y="1193931"/>
          <a:ext cx="5219700" cy="30784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09850">
                  <a:extLst>
                    <a:ext uri="{9D8B030D-6E8A-4147-A177-3AD203B41FA5}">
                      <a16:colId xmlns:a16="http://schemas.microsoft.com/office/drawing/2014/main" val="1578433246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2714306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tiến</a:t>
                      </a:r>
                      <a:r>
                        <a:rPr lang="cs-CZ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lang="vi-VN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ĩ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Doktor (titul)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344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tin</a:t>
                      </a:r>
                      <a:r>
                        <a:rPr lang="cs-CZ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011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dirty="0" err="1"/>
                        <a:t>đã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Stát 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93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cs-CZ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chồng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Být vdaná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079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chưa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Ještě 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00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dirty="0" err="1"/>
                        <a:t>có</a:t>
                      </a:r>
                      <a:r>
                        <a:rPr lang="cs-CZ" sz="2000" b="0" dirty="0"/>
                        <a:t> </a:t>
                      </a:r>
                      <a:r>
                        <a:rPr lang="cs-CZ" sz="2000" b="0" dirty="0" err="1"/>
                        <a:t>gia</a:t>
                      </a:r>
                      <a:r>
                        <a:rPr lang="cs-CZ" sz="2000" b="0" dirty="0"/>
                        <a:t> </a:t>
                      </a:r>
                      <a:r>
                        <a:rPr lang="cs-CZ" sz="2000" b="0" dirty="0" err="1"/>
                        <a:t>đình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Mít rodinu, být ženatý/vdaná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451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000" b="0" dirty="0"/>
                        <a:t>chưa có gia đình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Být svobodný/á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839580"/>
                  </a:ext>
                </a:extLst>
              </a:tr>
            </a:tbl>
          </a:graphicData>
        </a:graphic>
      </p:graphicFrame>
      <p:sp>
        <p:nvSpPr>
          <p:cNvPr id="15" name="Zástupný symbol pro zápatí 1">
            <a:extLst>
              <a:ext uri="{FF2B5EF4-FFF2-40B4-BE49-F238E27FC236}">
                <a16:creationId xmlns:a16="http://schemas.microsoft.com/office/drawing/2014/main" id="{922D0753-0B61-3600-496E-C156F1E9AE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Jaro 2024</a:t>
            </a:r>
          </a:p>
        </p:txBody>
      </p:sp>
    </p:spTree>
    <p:extLst>
      <p:ext uri="{BB962C8B-B14F-4D97-AF65-F5344CB8AC3E}">
        <p14:creationId xmlns:p14="http://schemas.microsoft.com/office/powerpoint/2010/main" val="3707063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ABEE7A-5B83-3BA2-A981-D3CBC5726D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46BCCBE-10E9-BA89-A835-55CA2A613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dirty="0"/>
              <a:t>Slovní zásoba</a:t>
            </a:r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DA09054D-DD8E-371E-99CA-E03CD0F6EBEF}"/>
              </a:ext>
            </a:extLst>
          </p:cNvPr>
          <p:cNvGraphicFramePr>
            <a:graphicFrameLocks noGrp="1"/>
          </p:cNvGraphicFramePr>
          <p:nvPr>
            <p:ph idx="29"/>
            <p:extLst>
              <p:ext uri="{D42A27DB-BD31-4B8C-83A1-F6EECF244321}">
                <p14:modId xmlns:p14="http://schemas.microsoft.com/office/powerpoint/2010/main" val="735315508"/>
              </p:ext>
            </p:extLst>
          </p:nvPr>
        </p:nvGraphicFramePr>
        <p:xfrm>
          <a:off x="876300" y="829576"/>
          <a:ext cx="5219700" cy="4358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09850">
                  <a:extLst>
                    <a:ext uri="{9D8B030D-6E8A-4147-A177-3AD203B41FA5}">
                      <a16:colId xmlns:a16="http://schemas.microsoft.com/office/drawing/2014/main" val="3475893004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767958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2000" b="0" dirty="0"/>
                        <a:t>Nhà hàng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Podnik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471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000" b="0" dirty="0"/>
                        <a:t>Quán ăn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Restaurace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957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vi-VN" sz="2000" b="0" dirty="0"/>
                        <a:t>Món ăn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Pokrm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247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Thực đơn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Menu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49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vi-VN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ơm rang </a:t>
                      </a:r>
                      <a:r>
                        <a:rPr lang="cs-CZ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vi-VN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chiên</a:t>
                      </a:r>
                      <a:r>
                        <a:rPr lang="cs-CZ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Restovaná rýže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811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Bia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Pivo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783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Cà phê đen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Černá káva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202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Cà phê sữa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Káva s mlékem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96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Nước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Voda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62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Nước cam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Pomerančový džus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579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Rượu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Alkohol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975757"/>
                  </a:ext>
                </a:extLst>
              </a:tr>
            </a:tbl>
          </a:graphicData>
        </a:graphic>
      </p:graphicFrame>
      <p:graphicFrame>
        <p:nvGraphicFramePr>
          <p:cNvPr id="6" name="Zástupný obsah 8">
            <a:extLst>
              <a:ext uri="{FF2B5EF4-FFF2-40B4-BE49-F238E27FC236}">
                <a16:creationId xmlns:a16="http://schemas.microsoft.com/office/drawing/2014/main" id="{9BB893EE-A1B1-F95B-81AA-85B5230D40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966052"/>
              </p:ext>
            </p:extLst>
          </p:nvPr>
        </p:nvGraphicFramePr>
        <p:xfrm>
          <a:off x="6306300" y="857440"/>
          <a:ext cx="5219700" cy="4358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09850">
                  <a:extLst>
                    <a:ext uri="{9D8B030D-6E8A-4147-A177-3AD203B41FA5}">
                      <a16:colId xmlns:a16="http://schemas.microsoft.com/office/drawing/2014/main" val="3475893004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767958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Rượu vang đỏ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Červené víno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471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Sâm banh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Šampaňské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957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vi-VN" sz="2000" b="0" dirty="0"/>
                        <a:t>Rượu vang trắng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Bílé víno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247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b="0" dirty="0"/>
                        <a:t>Tráng miệng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Dezert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49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Trà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Čaj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811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Nược lọc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Filtrovaná voda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783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Lạnh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Studený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202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Nóng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Teplý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96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Ly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Sklenka (na víno)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62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Đá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838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566138"/>
                  </a:ext>
                </a:extLst>
              </a:tr>
            </a:tbl>
          </a:graphicData>
        </a:graphic>
      </p:graphicFrame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E8656102-83C8-61A9-8D6E-B052858A5B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Jaro 2024</a:t>
            </a:r>
          </a:p>
        </p:txBody>
      </p:sp>
    </p:spTree>
    <p:extLst>
      <p:ext uri="{BB962C8B-B14F-4D97-AF65-F5344CB8AC3E}">
        <p14:creationId xmlns:p14="http://schemas.microsoft.com/office/powerpoint/2010/main" val="4056250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8CFA2D-711E-A7C8-E87E-7A1EB16497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2E545A-A8FA-4A5C-5985-CC6EEFE880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763AC6-95EE-C3F9-2DC0-DBFF6C232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Dialog 1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F3EAF5A1-9708-7248-3B09-CCE32A5D2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vi-VN" sz="2600" dirty="0"/>
              <a:t>A : Ảnh ai đấy?</a:t>
            </a:r>
          </a:p>
          <a:p>
            <a:pPr>
              <a:lnSpc>
                <a:spcPct val="100000"/>
              </a:lnSpc>
            </a:pPr>
            <a:r>
              <a:rPr lang="vi-VN" sz="2600" dirty="0"/>
              <a:t>B : Ảnh gia đình tôi. Đây là bố mẹ tôi, còn đây là chị tôi.</a:t>
            </a:r>
          </a:p>
          <a:p>
            <a:pPr>
              <a:lnSpc>
                <a:spcPct val="100000"/>
              </a:lnSpc>
            </a:pPr>
            <a:r>
              <a:rPr lang="vi-VN" sz="2600" dirty="0"/>
              <a:t>A : Bố mẹ anh vẫn còn trẻ quá. Hai bác ở Hà Nội à?</a:t>
            </a:r>
          </a:p>
          <a:p>
            <a:pPr>
              <a:lnSpc>
                <a:spcPct val="100000"/>
              </a:lnSpc>
            </a:pPr>
            <a:r>
              <a:rPr lang="vi-VN" sz="2600" dirty="0"/>
              <a:t>B : Vâng, bố mẹ tôi đang làm việc ở Hà Nội.</a:t>
            </a:r>
          </a:p>
          <a:p>
            <a:pPr>
              <a:lnSpc>
                <a:spcPct val="100000"/>
              </a:lnSpc>
            </a:pPr>
            <a:r>
              <a:rPr lang="vi-VN" sz="2600" dirty="0"/>
              <a:t>A : Chị anh đã đi làm hay còn đang đi học?</a:t>
            </a:r>
          </a:p>
          <a:p>
            <a:pPr>
              <a:lnSpc>
                <a:spcPct val="100000"/>
              </a:lnSpc>
            </a:pPr>
            <a:r>
              <a:rPr lang="vi-VN" sz="2600" dirty="0"/>
              <a:t>B : Chị tôi đang làm việc cho một công ty Mỹ có văn phòng ở Hà Nội. Chị tôi sắp bảo vệ luận án</a:t>
            </a:r>
          </a:p>
          <a:p>
            <a:pPr>
              <a:lnSpc>
                <a:spcPct val="100000"/>
              </a:lnSpc>
            </a:pPr>
            <a:r>
              <a:rPr lang="vi-VN" sz="2600" dirty="0"/>
              <a:t>tiến sĩ về tin học.</a:t>
            </a:r>
          </a:p>
          <a:p>
            <a:pPr>
              <a:lnSpc>
                <a:spcPct val="100000"/>
              </a:lnSpc>
            </a:pPr>
            <a:r>
              <a:rPr lang="vi-VN" sz="2600" dirty="0"/>
              <a:t>A : Chị anh đã có chồng chưa?</a:t>
            </a:r>
          </a:p>
          <a:p>
            <a:pPr>
              <a:lnSpc>
                <a:spcPct val="100000"/>
              </a:lnSpc>
            </a:pPr>
            <a:r>
              <a:rPr lang="vi-VN" sz="2600" dirty="0"/>
              <a:t>B : Chưa, chị tôi chưa có gia đình.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700075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019030-EDC4-F507-A785-DF80E6EDAB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90B4EE-023B-7A7B-941E-358C0970CD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9E8000-85E2-942A-5C11-931A12D0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cs typeface="Arial"/>
              </a:rPr>
              <a:t>Dialog</a:t>
            </a:r>
            <a:r>
              <a:rPr lang="cs-CZ" dirty="0">
                <a:cs typeface="Arial"/>
              </a:rPr>
              <a:t> 2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D323E48-EB85-6F09-B377-2BAA9E0FE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A: Anh </a:t>
            </a:r>
            <a:r>
              <a:rPr lang="cs-CZ" dirty="0" err="1"/>
              <a:t>chị</a:t>
            </a:r>
            <a:r>
              <a:rPr lang="cs-CZ" dirty="0"/>
              <a:t> </a:t>
            </a:r>
            <a:r>
              <a:rPr lang="cs-CZ" dirty="0" err="1"/>
              <a:t>muốn</a:t>
            </a:r>
            <a:r>
              <a:rPr lang="cs-CZ" dirty="0"/>
              <a:t> </a:t>
            </a:r>
            <a:r>
              <a:rPr lang="cs-CZ" dirty="0" err="1"/>
              <a:t>ăn</a:t>
            </a:r>
            <a:r>
              <a:rPr lang="cs-CZ" dirty="0"/>
              <a:t> </a:t>
            </a:r>
            <a:r>
              <a:rPr lang="cs-CZ" dirty="0" err="1"/>
              <a:t>gì</a:t>
            </a:r>
            <a:r>
              <a:rPr lang="cs-CZ" dirty="0"/>
              <a:t>?</a:t>
            </a:r>
          </a:p>
          <a:p>
            <a:r>
              <a:rPr lang="cs-CZ" dirty="0"/>
              <a:t>B: </a:t>
            </a:r>
            <a:r>
              <a:rPr lang="cs-CZ" dirty="0" err="1"/>
              <a:t>Tôi</a:t>
            </a:r>
            <a:r>
              <a:rPr lang="cs-CZ" dirty="0"/>
              <a:t> </a:t>
            </a:r>
            <a:r>
              <a:rPr lang="cs-CZ" dirty="0" err="1"/>
              <a:t>muốn</a:t>
            </a:r>
            <a:r>
              <a:rPr lang="cs-CZ" dirty="0"/>
              <a:t> </a:t>
            </a:r>
            <a:r>
              <a:rPr lang="cs-CZ" dirty="0" err="1"/>
              <a:t>một</a:t>
            </a:r>
            <a:r>
              <a:rPr lang="cs-CZ" dirty="0"/>
              <a:t> </a:t>
            </a:r>
            <a:r>
              <a:rPr lang="cs-CZ" dirty="0" err="1"/>
              <a:t>tô</a:t>
            </a:r>
            <a:r>
              <a:rPr lang="cs-CZ" dirty="0"/>
              <a:t> </a:t>
            </a:r>
            <a:r>
              <a:rPr lang="cs-CZ" dirty="0" err="1"/>
              <a:t>phở</a:t>
            </a:r>
            <a:r>
              <a:rPr lang="cs-CZ" dirty="0"/>
              <a:t> </a:t>
            </a:r>
            <a:r>
              <a:rPr lang="cs-CZ" dirty="0" err="1"/>
              <a:t>gà</a:t>
            </a:r>
            <a:r>
              <a:rPr lang="cs-CZ" dirty="0"/>
              <a:t>.</a:t>
            </a:r>
          </a:p>
          <a:p>
            <a:r>
              <a:rPr lang="cs-CZ" dirty="0"/>
              <a:t>C: </a:t>
            </a:r>
            <a:r>
              <a:rPr lang="cs-CZ" dirty="0" err="1"/>
              <a:t>Cho</a:t>
            </a:r>
            <a:r>
              <a:rPr lang="cs-CZ" dirty="0"/>
              <a:t> </a:t>
            </a:r>
            <a:r>
              <a:rPr lang="cs-CZ" dirty="0" err="1"/>
              <a:t>tôi</a:t>
            </a:r>
            <a:r>
              <a:rPr lang="cs-CZ" dirty="0"/>
              <a:t> </a:t>
            </a:r>
            <a:r>
              <a:rPr lang="cs-CZ" dirty="0" err="1"/>
              <a:t>một</a:t>
            </a:r>
            <a:r>
              <a:rPr lang="cs-CZ" dirty="0"/>
              <a:t> </a:t>
            </a:r>
            <a:r>
              <a:rPr lang="cs-CZ" dirty="0" err="1"/>
              <a:t>dĩa</a:t>
            </a:r>
            <a:r>
              <a:rPr lang="cs-CZ" dirty="0"/>
              <a:t> </a:t>
            </a:r>
            <a:r>
              <a:rPr lang="cs-CZ" dirty="0" err="1"/>
              <a:t>mì</a:t>
            </a:r>
            <a:r>
              <a:rPr lang="cs-CZ" dirty="0"/>
              <a:t> </a:t>
            </a:r>
            <a:r>
              <a:rPr lang="cs-CZ" dirty="0" err="1"/>
              <a:t>chay</a:t>
            </a:r>
            <a:r>
              <a:rPr lang="cs-CZ" dirty="0"/>
              <a:t>.</a:t>
            </a:r>
          </a:p>
          <a:p>
            <a:r>
              <a:rPr lang="cs-CZ" dirty="0"/>
              <a:t>A:  Anh </a:t>
            </a:r>
            <a:r>
              <a:rPr lang="cs-CZ" dirty="0" err="1"/>
              <a:t>chị</a:t>
            </a:r>
            <a:r>
              <a:rPr lang="cs-CZ" dirty="0"/>
              <a:t> </a:t>
            </a:r>
            <a:r>
              <a:rPr lang="cs-CZ" dirty="0" err="1"/>
              <a:t>muốn</a:t>
            </a:r>
            <a:r>
              <a:rPr lang="cs-CZ" dirty="0"/>
              <a:t> </a:t>
            </a:r>
            <a:r>
              <a:rPr lang="cs-CZ" dirty="0" err="1"/>
              <a:t>uống</a:t>
            </a:r>
            <a:r>
              <a:rPr lang="cs-CZ" dirty="0"/>
              <a:t> </a:t>
            </a:r>
            <a:r>
              <a:rPr lang="cs-CZ" dirty="0" err="1"/>
              <a:t>gì</a:t>
            </a:r>
            <a:r>
              <a:rPr lang="cs-CZ" dirty="0"/>
              <a:t>?</a:t>
            </a:r>
          </a:p>
          <a:p>
            <a:r>
              <a:rPr lang="cs-CZ" dirty="0"/>
              <a:t>B: </a:t>
            </a:r>
            <a:r>
              <a:rPr lang="cs-CZ" dirty="0" err="1"/>
              <a:t>Tôi</a:t>
            </a:r>
            <a:r>
              <a:rPr lang="cs-CZ" dirty="0"/>
              <a:t> </a:t>
            </a:r>
            <a:r>
              <a:rPr lang="cs-CZ" dirty="0" err="1"/>
              <a:t>muốn</a:t>
            </a:r>
            <a:r>
              <a:rPr lang="cs-CZ" dirty="0"/>
              <a:t> </a:t>
            </a:r>
            <a:r>
              <a:rPr lang="cs-CZ" dirty="0" err="1"/>
              <a:t>một</a:t>
            </a:r>
            <a:r>
              <a:rPr lang="cs-CZ" dirty="0"/>
              <a:t> </a:t>
            </a:r>
            <a:r>
              <a:rPr lang="cs-CZ" dirty="0" err="1"/>
              <a:t>cóc</a:t>
            </a:r>
            <a:r>
              <a:rPr lang="cs-CZ" dirty="0"/>
              <a:t> </a:t>
            </a:r>
            <a:r>
              <a:rPr lang="cs-CZ" dirty="0" err="1"/>
              <a:t>cà</a:t>
            </a:r>
            <a:r>
              <a:rPr lang="cs-CZ" dirty="0"/>
              <a:t> </a:t>
            </a:r>
            <a:r>
              <a:rPr lang="cs-CZ" dirty="0" err="1"/>
              <a:t>phê</a:t>
            </a:r>
            <a:r>
              <a:rPr lang="cs-CZ" dirty="0"/>
              <a:t> </a:t>
            </a:r>
            <a:r>
              <a:rPr lang="cs-CZ" dirty="0" err="1"/>
              <a:t>sữa</a:t>
            </a:r>
            <a:r>
              <a:rPr lang="cs-CZ" dirty="0"/>
              <a:t> </a:t>
            </a:r>
            <a:r>
              <a:rPr lang="cs-CZ" dirty="0" err="1"/>
              <a:t>đá</a:t>
            </a:r>
            <a:r>
              <a:rPr lang="cs-CZ" dirty="0"/>
              <a:t>.</a:t>
            </a:r>
          </a:p>
          <a:p>
            <a:r>
              <a:rPr lang="cs-CZ" dirty="0"/>
              <a:t>C: </a:t>
            </a:r>
            <a:r>
              <a:rPr lang="cs-CZ" dirty="0" err="1"/>
              <a:t>Tôi</a:t>
            </a:r>
            <a:r>
              <a:rPr lang="cs-CZ" dirty="0"/>
              <a:t> </a:t>
            </a:r>
            <a:r>
              <a:rPr lang="cs-CZ" dirty="0" err="1"/>
              <a:t>thích</a:t>
            </a:r>
            <a:r>
              <a:rPr lang="cs-CZ" dirty="0"/>
              <a:t> </a:t>
            </a:r>
            <a:r>
              <a:rPr lang="cs-CZ" dirty="0" err="1"/>
              <a:t>một</a:t>
            </a:r>
            <a:r>
              <a:rPr lang="cs-CZ" dirty="0"/>
              <a:t> </a:t>
            </a:r>
            <a:r>
              <a:rPr lang="cs-CZ" dirty="0" err="1"/>
              <a:t>cóc</a:t>
            </a:r>
            <a:r>
              <a:rPr lang="cs-CZ" dirty="0"/>
              <a:t> </a:t>
            </a:r>
            <a:r>
              <a:rPr lang="cs-CZ" dirty="0" err="1"/>
              <a:t>trà</a:t>
            </a:r>
            <a:r>
              <a:rPr lang="cs-CZ" dirty="0"/>
              <a:t> </a:t>
            </a:r>
            <a:r>
              <a:rPr lang="cs-CZ" dirty="0" err="1"/>
              <a:t>nóng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652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019030-EDC4-F507-A785-DF80E6EDAB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90B4EE-023B-7A7B-941E-358C0970CD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9E8000-85E2-942A-5C11-931A12D0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Cvičení - doplňte větu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D323E48-EB85-6F09-B377-2BAA9E0FE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Tôi</a:t>
            </a:r>
            <a:r>
              <a:rPr lang="cs-CZ" dirty="0"/>
              <a:t> </a:t>
            </a:r>
            <a:r>
              <a:rPr lang="cs-CZ" dirty="0" err="1"/>
              <a:t>muốn</a:t>
            </a:r>
            <a:r>
              <a:rPr lang="cs-CZ" dirty="0"/>
              <a:t> </a:t>
            </a:r>
            <a:r>
              <a:rPr lang="cs-CZ" dirty="0" err="1"/>
              <a:t>một</a:t>
            </a:r>
            <a:r>
              <a:rPr lang="cs-CZ" dirty="0"/>
              <a:t> </a:t>
            </a:r>
            <a:r>
              <a:rPr lang="cs-CZ" dirty="0" err="1"/>
              <a:t>dĩa</a:t>
            </a:r>
            <a:r>
              <a:rPr lang="cs-CZ" dirty="0"/>
              <a:t> ___________.</a:t>
            </a:r>
          </a:p>
          <a:p>
            <a:r>
              <a:rPr lang="cs-CZ" dirty="0" err="1"/>
              <a:t>Tôi</a:t>
            </a:r>
            <a:r>
              <a:rPr lang="cs-CZ" dirty="0"/>
              <a:t> </a:t>
            </a:r>
            <a:r>
              <a:rPr lang="cs-CZ" dirty="0" err="1"/>
              <a:t>muốn</a:t>
            </a:r>
            <a:r>
              <a:rPr lang="cs-CZ" dirty="0"/>
              <a:t> </a:t>
            </a:r>
            <a:r>
              <a:rPr lang="cs-CZ" dirty="0" err="1"/>
              <a:t>một</a:t>
            </a:r>
            <a:r>
              <a:rPr lang="cs-CZ" dirty="0"/>
              <a:t> </a:t>
            </a:r>
            <a:r>
              <a:rPr lang="cs-CZ" dirty="0" err="1"/>
              <a:t>cóc</a:t>
            </a:r>
            <a:r>
              <a:rPr lang="cs-CZ" dirty="0"/>
              <a:t> ___________.</a:t>
            </a:r>
          </a:p>
          <a:p>
            <a:r>
              <a:rPr lang="cs-CZ" dirty="0" err="1"/>
              <a:t>Cho</a:t>
            </a:r>
            <a:r>
              <a:rPr lang="cs-CZ" dirty="0"/>
              <a:t> </a:t>
            </a:r>
            <a:r>
              <a:rPr lang="cs-CZ" dirty="0" err="1"/>
              <a:t>tôi</a:t>
            </a:r>
            <a:r>
              <a:rPr lang="cs-CZ" dirty="0"/>
              <a:t> </a:t>
            </a:r>
            <a:r>
              <a:rPr lang="cs-CZ" dirty="0" err="1"/>
              <a:t>một</a:t>
            </a:r>
            <a:r>
              <a:rPr lang="cs-CZ" dirty="0"/>
              <a:t> bát ___________.</a:t>
            </a:r>
          </a:p>
          <a:p>
            <a:r>
              <a:rPr lang="cs-CZ" dirty="0" err="1"/>
              <a:t>Cho</a:t>
            </a:r>
            <a:r>
              <a:rPr lang="cs-CZ" dirty="0"/>
              <a:t> </a:t>
            </a:r>
            <a:r>
              <a:rPr lang="cs-CZ" dirty="0" err="1"/>
              <a:t>tôi</a:t>
            </a:r>
            <a:r>
              <a:rPr lang="cs-CZ" dirty="0"/>
              <a:t> </a:t>
            </a:r>
            <a:r>
              <a:rPr lang="cs-CZ" dirty="0" err="1"/>
              <a:t>hai</a:t>
            </a:r>
            <a:r>
              <a:rPr lang="cs-CZ" dirty="0"/>
              <a:t> </a:t>
            </a:r>
            <a:r>
              <a:rPr lang="cs-CZ" dirty="0" err="1"/>
              <a:t>ly</a:t>
            </a:r>
            <a:r>
              <a:rPr lang="cs-CZ" dirty="0"/>
              <a:t> ___________.</a:t>
            </a:r>
          </a:p>
        </p:txBody>
      </p:sp>
    </p:spTree>
    <p:extLst>
      <p:ext uri="{BB962C8B-B14F-4D97-AF65-F5344CB8AC3E}">
        <p14:creationId xmlns:p14="http://schemas.microsoft.com/office/powerpoint/2010/main" val="103284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8BAC94BA468D488F31B2478A655CDC" ma:contentTypeVersion="3" ma:contentTypeDescription="Vytvoří nový dokument" ma:contentTypeScope="" ma:versionID="59df924ff85e56a9d620f22666450dc4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ebc375423d16e97435ac953b71c835e3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B8B772-2520-46CD-9B2E-9845DC61C17C}">
  <ds:schemaRefs>
    <ds:schemaRef ds:uri="76d5652a-9cd3-465f-98c7-aa8090bd65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D92384E-3F8F-47CB-8C76-E8AD097BDC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C6E5B4-B4FC-4F28-8247-821219E2A5F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0</TotalTime>
  <Words>887</Words>
  <Application>Microsoft Office PowerPoint</Application>
  <PresentationFormat>Širokoúhlá obrazovka</PresentationFormat>
  <Paragraphs>280</Paragraphs>
  <Slides>14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Tahoma</vt:lpstr>
      <vt:lpstr>Wingdings</vt:lpstr>
      <vt:lpstr>Prezentace_MU_CZ</vt:lpstr>
      <vt:lpstr>8. Hodina</vt:lpstr>
      <vt:lpstr>Pětiminutovka</vt:lpstr>
      <vt:lpstr>Cvičení - opakování</vt:lpstr>
      <vt:lpstr>Cvičení - opakování</vt:lpstr>
      <vt:lpstr>Slovní zásoba</vt:lpstr>
      <vt:lpstr>Slovní zásoba</vt:lpstr>
      <vt:lpstr>Dialog 1</vt:lpstr>
      <vt:lpstr>Dialog 2</vt:lpstr>
      <vt:lpstr>Cvičení - doplňte větu</vt:lpstr>
      <vt:lpstr>Jídlo a nápoje</vt:lpstr>
      <vt:lpstr>Slovní zásoba - jídlo</vt:lpstr>
      <vt:lpstr>Nudle</vt:lpstr>
      <vt:lpstr>Slovní zásoba - jídlo</vt:lpstr>
      <vt:lpstr>Cvičení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Hodina – opakování předchozí látky</dc:title>
  <dc:creator>Lan Huong Pham Ngoc</dc:creator>
  <cp:lastModifiedBy>Pham Ngoc Lan Huong</cp:lastModifiedBy>
  <cp:revision>2</cp:revision>
  <cp:lastPrinted>1601-01-01T00:00:00Z</cp:lastPrinted>
  <dcterms:created xsi:type="dcterms:W3CDTF">2024-02-21T12:06:06Z</dcterms:created>
  <dcterms:modified xsi:type="dcterms:W3CDTF">2024-04-17T11:17:51Z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