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65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78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AB7DC-9E24-4848-828F-8A670594016C}" type="datetimeFigureOut">
              <a:rPr lang="cs-CZ" smtClean="0"/>
              <a:t>28.3.2022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365A-98C4-441F-8289-C74453A18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93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365A-98C4-441F-8289-C74453A18E3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73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365A-98C4-441F-8289-C74453A18E3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06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365A-98C4-441F-8289-C74453A18E3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54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365A-98C4-441F-8289-C74453A18E3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54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365A-98C4-441F-8289-C74453A18E3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84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28.3.2022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63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28.3.2022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94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28.3.2022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05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28.3.2022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25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28.3.2022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02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28.3.2022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28.3.2022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52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28.3.2022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71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28.3.2022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8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28.3.2022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81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28.3.2022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47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88B3A-5987-4A27-9A60-8D7692E11C6C}" type="datetimeFigureOut">
              <a:rPr lang="cs-CZ" smtClean="0"/>
              <a:t>28.3.2022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tHC6BQydNP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ughlecaine.com/en/sptap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rXtmKGkSa4&amp;list=RDyrXtmKGkSa4&amp;index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120years.net/wordpress/the-mellotron-chamberlinleslie-bradleyuk1963/" TargetMode="External"/><Relationship Id="rId4" Type="http://schemas.openxmlformats.org/officeDocument/2006/relationships/hyperlink" Target="https://www.youtube.com/watch?v=Jb2Lw-0gFtA&amp;list=RDyrXtmKGkSa4&amp;index=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2svi8BT1W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9pOq8u6-b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OYNFu45khQ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savethevinyl.org/technics-sl-1200-model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64018" y="1617603"/>
            <a:ext cx="9477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studijní podpora </a:t>
            </a:r>
            <a:r>
              <a:rPr lang="cs-CZ" dirty="0" smtClean="0"/>
              <a:t>předmětu </a:t>
            </a:r>
            <a:endParaRPr lang="cs-CZ" dirty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ELEKTROFONY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(4)</a:t>
            </a:r>
            <a:r>
              <a:rPr lang="cs-CZ" dirty="0" smtClean="0"/>
              <a:t> 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čtvrtý </a:t>
            </a:r>
            <a:r>
              <a:rPr lang="cs-CZ" dirty="0"/>
              <a:t>tematický </a:t>
            </a:r>
            <a:r>
              <a:rPr lang="cs-CZ" dirty="0" smtClean="0"/>
              <a:t>okruh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 ELEKTROMECHANICKÉ NÁSTROJE pro záznam, reprodukci a editaci zvuku</a:t>
            </a:r>
            <a:endParaRPr lang="cs-CZ" dirty="0"/>
          </a:p>
          <a:p>
            <a:pPr algn="ctr"/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8771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magnetofonické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nástroje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6914"/>
            <a:ext cx="11059886" cy="508362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jako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magnetofonické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jsou označovány nástroje, které využívají reprodukci magnetického záznamu zvuku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princip tvorby zvuku je identický jako u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magnetofonu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médiem je magnetofonový pásek, který se pohybuje a je snímán obvykle pevnou reprodukční/snímací hlavou  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675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1. reprezentanti, specifika hry a ovládání, vývoj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6914"/>
            <a:ext cx="11059886" cy="5083629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způsob hry je odvislý od konstrukce nástroje, které jsou v základě dvojího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druhu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klávesové, čemuž odpovídá způsob hry (klávesa způsobí zahájení reprodukce záznamu na pásku), běžně doplňováno nabídkou zvukových efektů typu volba dozvuku, různé formy změny prostředí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delay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cs-CZ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je upravený magnetofon anebo je sám původním magnetofonem (audio hardware), hra pak primárně spočívá v regulování rychlosti (cca transpozice) a směru odvíjení MG pásku (zpětný chod/reverse) a ve vytvářen smyček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loop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hře na upravený magnetofon nebo původní magnetofon může předcházet úprava média, které lze jako papír stříhat a vytvářet koláže (koláže ze záznamu zvuku, pásek jako vizuální objekt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magnetofonické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nástroje je typické kolísání výšek tónů (frekvencí) vlivem nepřesného pohybu (kolísání rychlosti) měkkého pásku přes snímací/reprodukční hlavu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nástroje se vyvíjely v návaznosti na vynálezy v oblasti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telekomunikace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první magnetofony od 30. let (AEG), záznamové médium papírový pásek pokrytý magnetickou vrstvou, první celuloidové pásky od 1935 (magnetofon K-1, AEG)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rozšíření páskových magnetofonů od 40 let 20. století, zprvu kompaktní zařízení se zesilovačem a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reproduktorem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komerční magnetofony s možností vícestopého záznamu od 50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první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magnetofonické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nástroje, které nejsou původním magnetofonem (audio – hardwarem) od konce 40 let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rozkvět v 50 letech s rozvojem EAH, obvykle v podobě studiové aparatury 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784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3.1.1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reprezentanti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8" y="1436914"/>
            <a:ext cx="7400357" cy="5083629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jakýkoliv magnetofon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Chamberlin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Rhytmate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(1948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umožňující výběr a plynulé přecházení mezi předem vytvořenými smyčkami z nahrávek bicích nástrojů (původně jen 14 smyček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Chamberlin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Musicmaster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(1951), Music master 600 a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660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klávesový nástroj, stisknutím klávesy uváděl do pohybu krátký pásek s nahraným tónem, po puštění klávesy se pásek vrátil na svůj začátek (omezení délky tónu délkou pásku)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60 letech vyráběny nové modely 600 a 660 umožňující kombinaci s rytmickými smyčkami a zvukovými efekty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echo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smyčky spouštěny stiskem klávesy klaviatury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Special Purpose Tape Recorder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(1955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umožňující současné přehrávání několika (zprvu šesti) vícestopých pásku, vytvořené pro studio elektronické hudby v Torontu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reprodukci bylo možno ovládat klaviaturou, která ale sloužila jen jako kontrolér pro řízení směru, rychlosti a hlasitosti (zapni, vypni, rychleji, pomaleji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1615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ukázka</a:t>
            </a: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Chamberlin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Musicmaster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600 (1962)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63" y="1436914"/>
            <a:ext cx="3009900" cy="381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89219" y="5246914"/>
            <a:ext cx="35320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obr., </a:t>
            </a:r>
            <a:r>
              <a:rPr lang="en-US" sz="1400" dirty="0"/>
              <a:t>Special Purpose Tape Recorder, </a:t>
            </a:r>
            <a:r>
              <a:rPr lang="en-US" sz="1400" dirty="0" err="1"/>
              <a:t>zdroj</a:t>
            </a:r>
            <a:r>
              <a:rPr lang="en-US" sz="1400" dirty="0"/>
              <a:t>: </a:t>
            </a:r>
            <a:endParaRPr lang="cs-CZ" sz="1400" dirty="0" smtClean="0"/>
          </a:p>
          <a:p>
            <a:r>
              <a:rPr lang="cs-CZ" sz="1400" u="sng" dirty="0" smtClean="0">
                <a:hlinkClick r:id="rId4"/>
              </a:rPr>
              <a:t>http</a:t>
            </a:r>
            <a:r>
              <a:rPr lang="cs-CZ" sz="1400" u="sng" dirty="0">
                <a:hlinkClick r:id="rId4"/>
              </a:rPr>
              <a:t>://www.hughlecaine.com/en/sptape.html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146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3.1.1.1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reprezentanti, ikonické nástroje 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Phonogene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Morphophone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Mellotron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6914"/>
            <a:ext cx="11059886" cy="508362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Phonogene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(1951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upravený magnetofon umožňující měnit rychlost přehrávání, návrh úpravy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Pierre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Schaeffer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zakládající postava konkrétní hudby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změnou rychlosti se dosahovalo transpozice záznamu v rozsahu 12 půltónů a oktávové transpozice, transpozice řízeny krátkou klaviaturou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součástí výbavy studia významné Skupiny pro výzkum konkrétní hudby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recherches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musique concrète, GRM)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47" y="2906486"/>
            <a:ext cx="3685295" cy="32983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51" y="2906487"/>
            <a:ext cx="3675292" cy="332695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51859" y="6233441"/>
            <a:ext cx="29538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obr., </a:t>
            </a:r>
            <a:r>
              <a:rPr lang="cs-CZ" sz="1400" dirty="0" err="1"/>
              <a:t>Phonogene</a:t>
            </a:r>
            <a:r>
              <a:rPr lang="cs-CZ" sz="1400" dirty="0"/>
              <a:t>, zdroj: archiv autora, </a:t>
            </a:r>
            <a:endParaRPr lang="cs-CZ" sz="1400" dirty="0" smtClean="0"/>
          </a:p>
          <a:p>
            <a:r>
              <a:rPr lang="cs-CZ" sz="1400" dirty="0" smtClean="0"/>
              <a:t>foto </a:t>
            </a:r>
            <a:r>
              <a:rPr lang="cs-CZ" sz="1400" dirty="0" err="1"/>
              <a:t>Laszlo</a:t>
            </a:r>
            <a:r>
              <a:rPr lang="cs-CZ" sz="1400" dirty="0"/>
              <a:t> </a:t>
            </a:r>
            <a:r>
              <a:rPr lang="cs-CZ" sz="1400" dirty="0" err="1"/>
              <a:t>Ruszka</a:t>
            </a:r>
            <a:r>
              <a:rPr lang="cs-CZ" sz="1400" dirty="0"/>
              <a:t>, Ina GRM </a:t>
            </a:r>
            <a:r>
              <a:rPr lang="cs-CZ" sz="1400" dirty="0" err="1" smtClean="0"/>
              <a:t>Archives</a:t>
            </a:r>
            <a:endParaRPr lang="cs-CZ" dirty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37795" y="6233441"/>
            <a:ext cx="67562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obr., vybavení studia GRM v roce 1953, na pravé straně dva typy </a:t>
            </a:r>
            <a:r>
              <a:rPr lang="cs-CZ" sz="1400" dirty="0" err="1"/>
              <a:t>Phonogenu</a:t>
            </a:r>
            <a:r>
              <a:rPr lang="cs-CZ" sz="1400" dirty="0"/>
              <a:t>, </a:t>
            </a:r>
            <a:endParaRPr lang="cs-CZ" sz="1400" dirty="0" smtClean="0"/>
          </a:p>
          <a:p>
            <a:r>
              <a:rPr lang="cs-CZ" sz="1400" dirty="0" smtClean="0"/>
              <a:t>zdroj</a:t>
            </a:r>
            <a:r>
              <a:rPr lang="cs-CZ" sz="1400" dirty="0"/>
              <a:t>:  TERUGGI, </a:t>
            </a:r>
            <a:r>
              <a:rPr lang="cs-CZ" sz="1400" dirty="0" smtClean="0"/>
              <a:t>2007</a:t>
            </a:r>
            <a:r>
              <a:rPr lang="cs-CZ" sz="1400" dirty="0"/>
              <a:t>, s.213-231, s. 216.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689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1999" y="849086"/>
            <a:ext cx="5236029" cy="5921829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Morphophone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(cca 1953)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upravený magnetofon pro práci se záznamem, záznam v podobě smyčky byl snímán několika snímacími hlavami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výstup ze snímacích hlav procházel filtry, díky kterým bylo možné vytvářet různé podoby dozvuku (ozvěna), princip někdy označován jako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loop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efect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delay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součástí studia GRM cca od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1953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Mellotron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(1963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Ikonické nástroje pro non artificiální a experimentální hudby 60. a 70. let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princip je stejný jako u ostatních nástrojů, stisknutím klávesy se spustí reprodukce záznamu na MG pásku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sloužily také pro repro reprodukci zvukových efektů, první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Mellotron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Sound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Console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(1965) postavený pro potřeby BBC (rádio, televize) a v 70. letech populární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Mellotrone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M400FX a Mark V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Mellotron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spojeny se skupinami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Beatles, Led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Zeppelin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King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Crimson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používal také David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Bowie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aj.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ukázka</a:t>
            </a: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Mellotron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, demonstrace 1963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ukázka</a:t>
            </a: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Mellotron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, princip (MK400 S) a King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Crimson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00260" y="5257803"/>
            <a:ext cx="60806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obr., uspořádání magnetofonových pásků uvnitř novější verze </a:t>
            </a:r>
            <a:endParaRPr lang="cs-CZ" sz="1400" dirty="0" smtClean="0"/>
          </a:p>
          <a:p>
            <a:r>
              <a:rPr lang="cs-CZ" sz="1400" dirty="0" err="1" smtClean="0"/>
              <a:t>Mellotronu</a:t>
            </a:r>
            <a:r>
              <a:rPr lang="cs-CZ" sz="1400" dirty="0" smtClean="0"/>
              <a:t> </a:t>
            </a:r>
            <a:r>
              <a:rPr lang="cs-CZ" sz="1400" dirty="0"/>
              <a:t>(M400, 1970), </a:t>
            </a:r>
            <a:r>
              <a:rPr lang="cs-CZ" sz="1400" dirty="0" smtClean="0"/>
              <a:t>zdroj</a:t>
            </a:r>
            <a:r>
              <a:rPr lang="cs-CZ" sz="1400" dirty="0"/>
              <a:t>: </a:t>
            </a:r>
            <a:endParaRPr lang="cs-CZ" sz="1400" dirty="0" smtClean="0"/>
          </a:p>
          <a:p>
            <a:r>
              <a:rPr lang="cs-CZ" sz="1400" u="sng" dirty="0" smtClean="0">
                <a:hlinkClick r:id="rId5"/>
              </a:rPr>
              <a:t>https</a:t>
            </a:r>
            <a:r>
              <a:rPr lang="cs-CZ" sz="1400" u="sng" dirty="0">
                <a:hlinkClick r:id="rId5"/>
              </a:rPr>
              <a:t>://120years.net/wordpress/the-mellotron-chamberlinleslie-bradleyuk1963/</a:t>
            </a:r>
            <a:endParaRPr lang="cs-CZ" sz="1400" dirty="0"/>
          </a:p>
          <a:p>
            <a:endParaRPr lang="cs-CZ" sz="14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71" y="914402"/>
            <a:ext cx="5016501" cy="429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ikonické realizace a nové typy hudebního myšlení 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6914"/>
            <a:ext cx="11059886" cy="508362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John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Cage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Imaginary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Landscape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No. 1, pro dva gramofony, činel a piano,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1939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skladatel John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Cage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zásadní postava poválečné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avantgardní hudby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 skladbě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Imaginary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Landscape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No. 1 využil dva gramofony, které přehrávají kalibrovací gramofonové desky (testovací desky vydávající jen jeden tón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partituře jsou předepisované změny rychlosti přehrávání, stejně jako nasazování i odnímání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přenosky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1615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sz="1400" b="1" dirty="0" smtClean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ukázka</a:t>
            </a:r>
            <a:r>
              <a:rPr lang="cs-CZ" sz="14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John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Cage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,</a:t>
            </a:r>
            <a:r>
              <a:rPr lang="cs-CZ" sz="1400" b="1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Imaginary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Landscape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No. 1., nahrávka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1615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 smtClean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ukázka</a:t>
            </a:r>
            <a:r>
              <a:rPr lang="cs-CZ" sz="1400" b="1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cs-CZ" sz="1400" b="1" u="sng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John </a:t>
            </a:r>
            <a:r>
              <a:rPr lang="cs-CZ" sz="1400" b="1" u="sng" dirty="0" err="1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Cage</a:t>
            </a:r>
            <a:r>
              <a:rPr lang="cs-CZ" sz="1400" b="1" u="sng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400" b="1" u="sng" dirty="0" err="1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Imaginary</a:t>
            </a:r>
            <a:r>
              <a:rPr lang="cs-CZ" sz="1400" b="1" u="sng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b="1" u="sng" dirty="0" err="1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Landscape</a:t>
            </a:r>
            <a:r>
              <a:rPr lang="cs-CZ" sz="1400" b="1" u="sng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No. 1, záznam </a:t>
            </a:r>
            <a:r>
              <a:rPr lang="cs-CZ" sz="1400" b="1" u="sng" dirty="0" smtClean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provedení</a:t>
            </a:r>
          </a:p>
          <a:p>
            <a:pPr marL="221615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b="1" u="sng" dirty="0" smtClean="0">
              <a:solidFill>
                <a:srgbClr val="2E74B5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1615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199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05542"/>
            <a:ext cx="11059886" cy="508362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Schaeffer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Les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études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de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bruit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1948, P.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Schaeffer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a P. Henry,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Symphonie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pour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un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homme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seul,1950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skladba i její autoři reprezentují počátky konkrétní hudby (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musique concrète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která je typem elektro akustické hudby a ikonickým zjevem hudební avantgardy 40 a 50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konkrétní hudba (kompozice) pracuje se zvukem (hudbou), jenž je nesen záznamem a jenž existoval ještě před tím, než se jej skladatel rozhodl použít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made přístup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konkrétní hudba je typickou technologickou hudbou, běžné pracovní postupy představují střih, transpozici (změna rychlosti), mix - zvukové koláže, zpracování záznamu pomocí efektů (dozvuk –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/echo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iniciátorem a klíčovou postavou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Pierre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Schaeffer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konkrétní hudba pracuje s pojetím polarity konkrétní – abstraktní:   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cs-CZ" sz="1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Lze vskutku přesně srovnávat oba hudební postoje, abstraktní a konkrétní. Řekli jsme, že charakterizujeme tradiční hudbu jako abstraktní z toho důvodu, že je nejdřív koncipována v mysli, potom zaznamenaná v notách teoreticky, konečně realizována v živém provedení. Nezvali jsme naši hudbu „konkrétní“, protože vychází z předem daných prvků, čerpaných z jakéhokoliv zvukového materiálu, ať už surového nebo zvuku hudebního, potom se komponuje experimentálně přímo konstrukcí, vyúsťující v realizaci kompozičního záměru bez pomoci obvyklé hudební notace, která je zde nemožná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.“ 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Schaffer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1971, 11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podněcuje současné tvůrčí postupy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např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filed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recording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sz="1400" b="1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ukázka</a:t>
            </a: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Pierre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Schaeffer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, Les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études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de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bruit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-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Étude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aux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chemins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de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fer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(1948)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kompozice z nahrávek zvuků </a:t>
            </a:r>
            <a:r>
              <a:rPr lang="cs-CZ" sz="1400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železnice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400" b="1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ukázka</a:t>
            </a: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Pierre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Henry a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Pierre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Schaeffer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,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Symphonie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pour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un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homme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seul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 (1950), kompozice z různých nahrávek vč. záznamů uměleckých děl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219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1. nové typy hudebního myšlení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6914"/>
            <a:ext cx="11353800" cy="5344886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práce se záznamovým médiem přináší možnost využít k tvůrčímu záměru něco, co již vytvořeno bylo, vzniká tím prostor re-interpretace, znovu-použití cizího či jakéhokoliv jiného díla, zvukového záznamy přírodniny a předmětů denní potřeby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záznam se stává kompozičním médiem, materiálem kompozice/hudby, nástrojem uměleckého komentáře k 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světu/událostem/jevům/věcem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objevují se nové formy autorství a uměleckého díla, otázka: nakolik se použité cizí dílo musí změnit, aby se jeho autorství přestalo respektovat a vzniklo autorství nové?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otevírá se prostor pro znovu definování polarity konzumace – tvorba, stejně jako citování či komentář versus kopírování nebo přivlastňování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cs-CZ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eady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made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přistup (Marcel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Duchamp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je jednou z největších výzev pro uměnovědy zaměřené na 20. století a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současnost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audio-hardware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stává hudebním nástrojem, hudební nástroj je to, co je využito k hudební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tvorbě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fungování technologie podněcuje vznik nových metod 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práce s gramofonovou deskou s uzavřenou drážkou předjímá práce se smyčkou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loop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 patterny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práce s MG páskem rovněž předjímá práce se smyčkou (snadné přehrávání stále dokola) a umožňuje tvorbu s řadou smyček a patternů (práce s více pásky najednou a střídání záznamů)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smyčky a patterny jsou cca od 50 let typickým nástrojem tvorby v rockové a populární hudbě,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práce typu: „pusť to </a:t>
            </a:r>
            <a:r>
              <a:rPr lang="cs-CZ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(pattern/motiv na automat. bicích,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smyčku z </a:t>
            </a:r>
            <a:r>
              <a:rPr lang="cs-CZ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pásku </a:t>
            </a:r>
            <a:r>
              <a:rPr lang="cs-CZ" sz="1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něco co hraje pořád dokola)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k tomu něco budeme hrát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určuje povahu/formu většiny skladeb rockové a populární hudby,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repetitivní princip jako základních stavebních jednotek skladby/hudby, viz také Elektrofony č.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postprodukční práce se záznamem umožňuje kladení důrazu na efekt použití zvukových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efektů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techniky práce s MG páskem podněcují užívat techniky mixáže a střihu i v instrumentální hudbě  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259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>
                <a:latin typeface="+mn-lt"/>
              </a:rPr>
              <a:t>citovaná literatura</a:t>
            </a: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/>
              <a:t>SCHAEFFER, </a:t>
            </a:r>
            <a:r>
              <a:rPr lang="cs-CZ" sz="1400" dirty="0" err="1"/>
              <a:t>Pierre</a:t>
            </a:r>
            <a:r>
              <a:rPr lang="cs-CZ" sz="1400" dirty="0"/>
              <a:t>. </a:t>
            </a:r>
            <a:r>
              <a:rPr lang="cs-CZ" sz="1400" i="1" dirty="0"/>
              <a:t>Konkrétní hudba</a:t>
            </a:r>
            <a:r>
              <a:rPr lang="cs-CZ" sz="1400" dirty="0"/>
              <a:t>. Supraphon 1971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r>
              <a:rPr lang="cs-CZ" sz="1400" dirty="0" smtClean="0"/>
              <a:t>TERUGGI</a:t>
            </a:r>
            <a:r>
              <a:rPr lang="cs-CZ" sz="1400" dirty="0"/>
              <a:t>, Daniel. </a:t>
            </a:r>
            <a:r>
              <a:rPr lang="cs-CZ" sz="1400" dirty="0" err="1"/>
              <a:t>Teruggi</a:t>
            </a:r>
            <a:r>
              <a:rPr lang="cs-CZ" sz="1400" dirty="0"/>
              <a:t>. Technology and musique </a:t>
            </a:r>
            <a:r>
              <a:rPr lang="cs-CZ" sz="1400" dirty="0" err="1"/>
              <a:t>concrete</a:t>
            </a:r>
            <a:r>
              <a:rPr lang="cs-CZ" sz="1400" dirty="0"/>
              <a:t>: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technical</a:t>
            </a:r>
            <a:r>
              <a:rPr lang="cs-CZ" sz="1400" dirty="0"/>
              <a:t> </a:t>
            </a:r>
            <a:r>
              <a:rPr lang="cs-CZ" sz="1400" dirty="0" err="1"/>
              <a:t>developments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Groupe</a:t>
            </a:r>
            <a:r>
              <a:rPr lang="cs-CZ" sz="1400" dirty="0"/>
              <a:t> de </a:t>
            </a:r>
            <a:r>
              <a:rPr lang="cs-CZ" sz="1400" dirty="0" err="1"/>
              <a:t>Recherches</a:t>
            </a:r>
            <a:r>
              <a:rPr lang="cs-CZ" sz="1400" dirty="0"/>
              <a:t> </a:t>
            </a:r>
            <a:r>
              <a:rPr lang="cs-CZ" sz="1400" dirty="0" err="1"/>
              <a:t>Musicales</a:t>
            </a:r>
            <a:r>
              <a:rPr lang="cs-CZ" sz="1400" dirty="0"/>
              <a:t> and </a:t>
            </a:r>
            <a:r>
              <a:rPr lang="cs-CZ" sz="1400" dirty="0" err="1"/>
              <a:t>their</a:t>
            </a:r>
            <a:r>
              <a:rPr lang="cs-CZ" sz="1400" dirty="0"/>
              <a:t> </a:t>
            </a:r>
            <a:r>
              <a:rPr lang="cs-CZ" sz="1400" dirty="0" err="1"/>
              <a:t>implication</a:t>
            </a:r>
            <a:r>
              <a:rPr lang="cs-CZ" sz="1400" dirty="0"/>
              <a:t> in musical </a:t>
            </a:r>
            <a:r>
              <a:rPr lang="cs-CZ" sz="1400" dirty="0" err="1"/>
              <a:t>composition</a:t>
            </a:r>
            <a:r>
              <a:rPr lang="cs-CZ" sz="1400" dirty="0"/>
              <a:t>. </a:t>
            </a:r>
            <a:r>
              <a:rPr lang="cs-CZ" sz="1400" dirty="0" err="1"/>
              <a:t>Organised</a:t>
            </a:r>
            <a:r>
              <a:rPr lang="cs-CZ" sz="1400" dirty="0"/>
              <a:t> </a:t>
            </a:r>
            <a:r>
              <a:rPr lang="cs-CZ" sz="1400" dirty="0" err="1"/>
              <a:t>Sound</a:t>
            </a:r>
            <a:r>
              <a:rPr lang="cs-CZ" sz="1400" dirty="0"/>
              <a:t>, 2007, </a:t>
            </a:r>
            <a:r>
              <a:rPr lang="cs-CZ" sz="1400" dirty="0" smtClean="0"/>
              <a:t>s.213-231.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996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>témata čtvrtého </a:t>
            </a:r>
            <a:r>
              <a:rPr lang="cs-CZ" sz="1600" b="1" dirty="0">
                <a:latin typeface="+mn-lt"/>
              </a:rPr>
              <a:t>tematického okruhu</a:t>
            </a: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okolnosti vzniku elektromechanických nástrojů pro záznam, reprodukci a editaci zvuku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záznamová technika v tvůrčím procesu, abstraktní a konkrétní světy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elektromechanické nástroje pro záznam, reprodukci a editaci zvuku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gramofonické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nástroje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magnetofonické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nástroje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ikonické nástroje a nástroje avantgardy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ikonické realizace pro nové nástroje a zařízení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nové typy hudebního myšlení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made přístupy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smyčka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loop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 pattern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editace a kompozice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mix a střih, zvuk a hudba (zvuk a symbolická reprezentace zvuku)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370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elektromechanické nástroje pro záznam, reprodukci a editaci </a:t>
            </a: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zvuku, 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okolnosti vzniku, nové vynálezy a ideje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elektromechanické nástroje pro záznam, reprodukci a editaci zvuku jsou podskupinou elektromechanických nástrojů, podle typu reprodukovaného záznamu lze rozlišovat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nástroje reprodukující mechanický záznam zvuku (funkce gramofonu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nástroje reprodukující elektromagnetický záznam (funkce magnetofonu)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základem jsou principy, které využívá audio-hardware (gramofon, magnetofon), s přispěním těchto nástrojů později zmizí polarita hardware – hudební nástroj 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elektrická energie slouží primárně pro 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pohon nástroje (pohyb záznamového média typu gramofonová deska nebo MG pásek)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zesílení a zpracování kmitání mechanického oscilátoru (jehla v přenosce)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nebo pro vytváření a další zpracování elektrických kmitů, jenž nahrazují kmity mechanické (magnetofonový pásek a snímací/ reprodukční hlava) </a:t>
            </a:r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tento druh nástrojů přispěl k definitivnímu smazání hranice mezi audio hardware a hudebním nástrojem 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57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okolnosti vzniku 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elektromech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nástrojů pro reprodukci a editaci zvuků , nové vynálezy a ideje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7800"/>
            <a:ext cx="11059886" cy="534488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vzniku elektromechanických nástrojů obecně předcházela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snaha nahrazení lidské práce (el. poháněné nástroje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objevování elektrické energie a elektrického proudu, všeobecná elektrifikace (19.stol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vzniku elektromechanických nástrojů pro záznam, reprodukci a editaci zvuku předcházely objevy v oblastech, které souvisí s rozvojem telekomunikace v 19. stol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přenášení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zvuku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záznam zvuku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na rozšíření telekomunikace navazuje vznik a rozvoj hudebního průmyslu (20. léta), rozhlasového a později televizního vysílání (rozhlas od 10. let, USA, TV vysílání pravidelně od 1935, Německo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první specializovaná pracoviště elektronické hudby byla od 40. let primárně studia rozhlasu a televize, typicky a 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Studio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d’essai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de la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Radio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Télévision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Française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(1943) 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hudební avantgarda nachází v tel. a rozhlasových stanicích/studiích své institucionální zázemí, např. „kolínská avantgarda“ tj. skupina skladatelů pracujících v 50. a 60. letech v kolínském rozhlase, Studio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für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Elektronische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Musik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při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Westdeutscher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Rundfunk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Kolín na Rýnem (1953)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možnosti zvuk zaznamenat, zpracovat a pak re (znovu) -produkovat podnítilo nové typy hudebního myšlení, zejména zjev tzv. 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konkrétní hudby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musique concrète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konkrétní hudba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základ pro současné trendy typu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field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recording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materiálem kompozice je zvukový záznam, jenž je v kompozičním procesu dále upravován (mix, střih, smyčky, efekty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777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záznam a přenos zvuku, nové vynálezy a technika, principy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6914"/>
            <a:ext cx="11059886" cy="485502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zvuk je možné přenášet v jeho přirozené podobě tj. jako mechanické kmity (vlny), kmity lze usměrňovat (efekt megafonu znám již ve starověku - srovnej gesta pro sdělování zprávy na dálku, sdělení typu „haló“  – ruce u úst ve tvaru 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usměrňovače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sofistikovanější přenos zvuku pomocí zvukovodů, dlouhé trubice/zvukovody pro přenos hlasu, popsané v knize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Magia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Naturalis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Giambattista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della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Porta, 1553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přenos hlasu tenkým drátem, jenž je na obou koncích ukotven v papírové membráně (tj. v zesilovači) popsán již v 17. století ( Robert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Hooke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stejný princip využívá dětská hra s nití a dvěma prázdnými kelímky na koncích (sluchátka a mikrofony, niť jako médium přenášející kmity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zvuk je možné přenášet také pomocí el. impulzů/kmitů různých frekvencí, záznam obstarává mikrofon, reprodukci reproduktor 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převod zvuku na el. kmity slouží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akusticko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mechanicko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elektrický převodník tj. mikrofon, pro převod el. kmitů na akustické jevy (opačný směr) slouží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reproduktor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přenos zvuku pomocí el. impulzů souvisí s rozvojem telekomunikace v druhé polovině 19. stol. (telefon obsahuje reproduktor i mikrofon), patent na předchůdce mikrofonu 1876 (současně Alexander Graham Bell 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Elisha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záznam a přenos hudby použitelné zařízení od konce 20. let, 1933 přímý přenos koncertu orchestru z Filadelfie do Washingtonu 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návrh dvoukanálového (stereo) záznamu a reprodukce zvuku od roku 1931  (Alan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Blumlein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024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/>
            </a:r>
            <a:br>
              <a:rPr lang="cs-CZ" sz="1600" b="1" dirty="0" smtClean="0">
                <a:latin typeface="+mn-lt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1.1.2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zvukový záznam, principy a milníky 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6914"/>
            <a:ext cx="11059886" cy="489857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zvukové vlny je možné zaznamenat/obtisknout do měkkého materiálu (mechanický záznam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1807 zaznamenal Thomas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Young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kmity ladičky na otáčející se válec pokrytý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voskem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1857 provedl analogický pokus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Éduard-Léon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Scott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 válcem pokrytým sazemi, přístroj nazval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Phonautographe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 20 let později Charles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popsal jeho úpravy, které ale zveřejnil Abbé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Leblanc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jako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Phonograph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přístroj byl schopen záznam vytvořil i reprodukovat.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1877 vytvořil nezávisle na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Crosově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práci Thomas Alva Edison svůj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Phonograph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patentovaný o rok později, princip předjímá gramofon, jehla ryje rýhu do měkké vrstvy otáčejícího se válce, po té rýhou projíždí a kmity přenáší na tenkou membránu, na kterou je umístěn zvukovod (trouba – megafon/zesilovač a zároveň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vyzažovač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záznam na desce místo válce se objeví o 10 let pozděni, přístroj se jmenoval </a:t>
            </a:r>
            <a:r>
              <a:rPr lang="cs-CZ" sz="1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Gramophone</a:t>
            </a:r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zvukové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vlny je možné zaznamenat na magnetický/magnetizovaný materiál (magnetismus vzniká pohybem elektrického náboje, náboj/napětí má své frekvence), reprodukci obstarává reproduktor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popis magnetického záznamu 1888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Oberlin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Smith), záznam nikdy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nerealizován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první funkční přístroj 1898 (Valdemar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Poulsen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patent 1899, zdokonalenou verzi předvedl v roce 1900 v Paříži jako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Telegraphone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zvuk byl zaznamenán na tenký zmagnetizovaný drát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první předobraz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magnetofonového pásu 1927 (Fritz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Pfleumer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pásek nahradil drát, první páskové magnetofony od 30. let 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664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gramofonické nástroje </a:t>
            </a:r>
            <a:endParaRPr lang="cs-CZ" sz="1600" b="1" ker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6914"/>
            <a:ext cx="11059886" cy="508362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jako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gramofonické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jsou chápány nástroje s elektromechanickými generátory, které reprodukují mechanický záznam zvuku, jenž má podobu rýhy/drážky (drážky v gramofonové desce)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drážky jsou mechanickým „obtiskem“ tvaru zvukových průběhů/kmitů/vln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princip tvorby zvuku je identický jako u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gramofonu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tvar drážky na otáčející se desce rozechvívá jehlu (drážka je 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napaječ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talíř je 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modulátor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kmity jehly jsou převáděny na elektrické impulzy a ty zpracovány (zesilovač) a reprodukovány 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408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1. reprezentanti, specifika hry a ovládání, vývoj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6914"/>
            <a:ext cx="11059886" cy="508362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gramofonický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princip se u jiných nástrojů než u gramofonů prakticky nepoužívá, princip hry pak spočívá primárně v regulování rychlosti a směru otáčení talíře (plotny), který nese záznamové médium (gramofonovou desku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hra spočívá ve využívání efektu zpomalování, zrychlování a změny směru přehrávání (otáčení), běžně přitom dochází cca k transpozici záznamu a k efektu zpětného chodu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hře může předcházet úprava nebo výroba vlastního média s drážkami (napaječi), které svým tvarem/povrchem rozkmitávají jehlu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nástroje se vyvíjely v návaznosti na pokusy se záznamem na rotující válce od konce 19. stol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první gramofon vytvořil v 80. letech 19. stol. Emile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Berliner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1887 patentován přístroj s názvem 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Gramophone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přístroj byl plně mechanický a jako první nepoužíval válec ale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desku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plně elektrifikované gramofony od konce 20. let 20. stol., přenosky nejdříve piezoelektrické, desky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šelakové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významné pokusy ve 20. letech 20. stol, snaha vytvořit klávesový nástroj, jenž by využíval rotující kovové válce s drážkami imitujícími stopy záznam zvuku varhan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varhany jako cca řada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gramofonů, Frank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Morese </a:t>
            </a:r>
            <a:r>
              <a:rPr lang="cs-CZ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Robb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nerealizován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vinylové desky schopné přehrát bez přerušení cca 25 min. (jedna strana) od poloviny 20. stol. 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725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2.1.1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reprezentanti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6914"/>
            <a:ext cx="11059886" cy="508362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libovolný elektrifikovaný gramofon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speciálně upravené gramofony pro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DJing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od začátku 70. let, např. Technics SL 1200 (1972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výbavou jsou ovladače pro změnu směru a rychlosti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přehrávání/otáčení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br., Technics LS 1200 (na pravé straně) a ovládací prvky druhé generace nástroje – quasi přelaďování změnou rychlosti (LS 1200 MK2, 1979)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zdroj: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www.savethevinyl.org/technics-sl-1200-models.html</a:t>
            </a:r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" y="2555099"/>
            <a:ext cx="6618514" cy="2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492</Words>
  <Application>Microsoft Office PowerPoint</Application>
  <PresentationFormat>Širokoúhlá obrazovka</PresentationFormat>
  <Paragraphs>178</Paragraphs>
  <Slides>18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Times New Roman</vt:lpstr>
      <vt:lpstr>Motiv Office</vt:lpstr>
      <vt:lpstr>Prezentace aplikace PowerPoint</vt:lpstr>
      <vt:lpstr> témata čtvrtého tematického okruhu </vt:lpstr>
      <vt:lpstr>     1. elektromechanické nástroje pro záznam, reprodukci a editaci zvuku, okolnosti vzniku, nové vynálezy a ideje     </vt:lpstr>
      <vt:lpstr>      1.1. okolnosti vzniku elektromech. nástrojů pro reprodukci a editaci zvuků , nové vynálezy a ideje      </vt:lpstr>
      <vt:lpstr>       1.1.1. záznam a přenos zvuku, nové vynálezy a technika, principy        </vt:lpstr>
      <vt:lpstr>        1.1.2. zvukový záznam, principy a milníky          </vt:lpstr>
      <vt:lpstr>2. gramofonické nástroje </vt:lpstr>
      <vt:lpstr> 2. 1. reprezentanti, specifika hry a ovládání, vývoj </vt:lpstr>
      <vt:lpstr>  2.1.1. reprezentanti  </vt:lpstr>
      <vt:lpstr>  3. magnetofonické nástroje  </vt:lpstr>
      <vt:lpstr>   3. 1. reprezentanti, specifika hry a ovládání, vývoj  </vt:lpstr>
      <vt:lpstr>    3.1.1. reprezentanti    </vt:lpstr>
      <vt:lpstr>    3.1.1.1. reprezentanti, ikonické nástroje Phonogene a Morphophone, Mellotron    </vt:lpstr>
      <vt:lpstr>Prezentace aplikace PowerPoint</vt:lpstr>
      <vt:lpstr>    4. ikonické realizace a nové typy hudebního myšlení    </vt:lpstr>
      <vt:lpstr>Prezentace aplikace PowerPoint</vt:lpstr>
      <vt:lpstr>     4. 1. nové typy hudebního myšlení     </vt:lpstr>
      <vt:lpstr>citovaná literatura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ph</dc:creator>
  <cp:lastModifiedBy>ph</cp:lastModifiedBy>
  <cp:revision>151</cp:revision>
  <dcterms:created xsi:type="dcterms:W3CDTF">2020-12-04T09:56:31Z</dcterms:created>
  <dcterms:modified xsi:type="dcterms:W3CDTF">2022-03-28T08:19:28Z</dcterms:modified>
</cp:coreProperties>
</file>