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57" r:id="rId5"/>
    <p:sldId id="258" r:id="rId6"/>
    <p:sldId id="259" r:id="rId7"/>
    <p:sldId id="260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52" y="18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Černý" userId="47f2631e-daed-4119-b393-426e990e8c21" providerId="ADAL" clId="{3E694FB0-DBC0-4277-92A0-EDF639058265}"/>
    <pc:docChg chg="modSld">
      <pc:chgData name="Michal Černý" userId="47f2631e-daed-4119-b393-426e990e8c21" providerId="ADAL" clId="{3E694FB0-DBC0-4277-92A0-EDF639058265}" dt="2022-06-22T13:05:16.682" v="26" actId="20577"/>
      <pc:docMkLst>
        <pc:docMk/>
      </pc:docMkLst>
      <pc:sldChg chg="modSp mod">
        <pc:chgData name="Michal Černý" userId="47f2631e-daed-4119-b393-426e990e8c21" providerId="ADAL" clId="{3E694FB0-DBC0-4277-92A0-EDF639058265}" dt="2022-06-22T13:02:02.690" v="7" actId="20577"/>
        <pc:sldMkLst>
          <pc:docMk/>
          <pc:sldMk cId="27548198" sldId="257"/>
        </pc:sldMkLst>
        <pc:spChg chg="mod">
          <ac:chgData name="Michal Černý" userId="47f2631e-daed-4119-b393-426e990e8c21" providerId="ADAL" clId="{3E694FB0-DBC0-4277-92A0-EDF639058265}" dt="2022-06-22T13:02:02.690" v="7" actId="20577"/>
          <ac:spMkLst>
            <pc:docMk/>
            <pc:sldMk cId="27548198" sldId="257"/>
            <ac:spMk id="3" creationId="{67E7E0D7-30DB-FF9B-D52C-F8695D79D919}"/>
          </ac:spMkLst>
        </pc:spChg>
      </pc:sldChg>
      <pc:sldChg chg="modSp mod">
        <pc:chgData name="Michal Černý" userId="47f2631e-daed-4119-b393-426e990e8c21" providerId="ADAL" clId="{3E694FB0-DBC0-4277-92A0-EDF639058265}" dt="2022-06-22T13:05:16.682" v="26" actId="20577"/>
        <pc:sldMkLst>
          <pc:docMk/>
          <pc:sldMk cId="2971357369" sldId="263"/>
        </pc:sldMkLst>
        <pc:spChg chg="mod">
          <ac:chgData name="Michal Černý" userId="47f2631e-daed-4119-b393-426e990e8c21" providerId="ADAL" clId="{3E694FB0-DBC0-4277-92A0-EDF639058265}" dt="2022-06-22T13:05:16.682" v="26" actId="20577"/>
          <ac:spMkLst>
            <pc:docMk/>
            <pc:sldMk cId="2971357369" sldId="263"/>
            <ac:spMk id="3" creationId="{642D78C1-05ED-47BD-200C-3D09C83458F6}"/>
          </ac:spMkLst>
        </pc:spChg>
      </pc:sldChg>
    </pc:docChg>
  </pc:docChgLst>
  <pc:docChgLst>
    <pc:chgData name="Michal Černý" userId="47f2631e-daed-4119-b393-426e990e8c21" providerId="ADAL" clId="{ADAC3669-1E10-4A47-A350-89FB6A4863F5}"/>
    <pc:docChg chg="delSld">
      <pc:chgData name="Michal Černý" userId="47f2631e-daed-4119-b393-426e990e8c21" providerId="ADAL" clId="{ADAC3669-1E10-4A47-A350-89FB6A4863F5}" dt="2023-03-31T07:38:43.820" v="0" actId="47"/>
      <pc:docMkLst>
        <pc:docMk/>
      </pc:docMkLst>
      <pc:sldChg chg="del">
        <pc:chgData name="Michal Černý" userId="47f2631e-daed-4119-b393-426e990e8c21" providerId="ADAL" clId="{ADAC3669-1E10-4A47-A350-89FB6A4863F5}" dt="2023-03-31T07:38:43.820" v="0" actId="47"/>
        <pc:sldMkLst>
          <pc:docMk/>
          <pc:sldMk cId="2681971483" sldId="261"/>
        </pc:sldMkLst>
      </pc:sldChg>
    </pc:docChg>
  </pc:docChgLst>
  <pc:docChgLst>
    <pc:chgData name="Michal Černý" userId="47f2631e-daed-4119-b393-426e990e8c21" providerId="ADAL" clId="{766C36B0-CDEC-4666-A7CB-F83BD385041C}"/>
    <pc:docChg chg="undo custSel addSld modSld sldOrd">
      <pc:chgData name="Michal Černý" userId="47f2631e-daed-4119-b393-426e990e8c21" providerId="ADAL" clId="{766C36B0-CDEC-4666-A7CB-F83BD385041C}" dt="2022-06-23T20:47:28.042" v="206" actId="20577"/>
      <pc:docMkLst>
        <pc:docMk/>
      </pc:docMkLst>
      <pc:sldChg chg="modSp mod ord">
        <pc:chgData name="Michal Černý" userId="47f2631e-daed-4119-b393-426e990e8c21" providerId="ADAL" clId="{766C36B0-CDEC-4666-A7CB-F83BD385041C}" dt="2022-06-23T06:52:18.538" v="194" actId="313"/>
        <pc:sldMkLst>
          <pc:docMk/>
          <pc:sldMk cId="27548198" sldId="257"/>
        </pc:sldMkLst>
        <pc:spChg chg="mod">
          <ac:chgData name="Michal Černý" userId="47f2631e-daed-4119-b393-426e990e8c21" providerId="ADAL" clId="{766C36B0-CDEC-4666-A7CB-F83BD385041C}" dt="2022-06-23T06:52:18.538" v="194" actId="313"/>
          <ac:spMkLst>
            <pc:docMk/>
            <pc:sldMk cId="27548198" sldId="257"/>
            <ac:spMk id="3" creationId="{67E7E0D7-30DB-FF9B-D52C-F8695D79D919}"/>
          </ac:spMkLst>
        </pc:spChg>
      </pc:sldChg>
      <pc:sldChg chg="modSp mod">
        <pc:chgData name="Michal Černý" userId="47f2631e-daed-4119-b393-426e990e8c21" providerId="ADAL" clId="{766C36B0-CDEC-4666-A7CB-F83BD385041C}" dt="2022-06-23T06:51:52.159" v="193" actId="20577"/>
        <pc:sldMkLst>
          <pc:docMk/>
          <pc:sldMk cId="582223933" sldId="259"/>
        </pc:sldMkLst>
        <pc:spChg chg="mod">
          <ac:chgData name="Michal Černý" userId="47f2631e-daed-4119-b393-426e990e8c21" providerId="ADAL" clId="{766C36B0-CDEC-4666-A7CB-F83BD385041C}" dt="2022-06-23T06:51:52.159" v="193" actId="20577"/>
          <ac:spMkLst>
            <pc:docMk/>
            <pc:sldMk cId="582223933" sldId="259"/>
            <ac:spMk id="3" creationId="{011641DC-D397-E143-7F80-F3414855B41A}"/>
          </ac:spMkLst>
        </pc:spChg>
      </pc:sldChg>
      <pc:sldChg chg="addSp delSp modSp new mod">
        <pc:chgData name="Michal Černý" userId="47f2631e-daed-4119-b393-426e990e8c21" providerId="ADAL" clId="{766C36B0-CDEC-4666-A7CB-F83BD385041C}" dt="2022-06-23T20:47:22.052" v="200" actId="20577"/>
        <pc:sldMkLst>
          <pc:docMk/>
          <pc:sldMk cId="66210270" sldId="264"/>
        </pc:sldMkLst>
        <pc:spChg chg="mod">
          <ac:chgData name="Michal Černý" userId="47f2631e-daed-4119-b393-426e990e8c21" providerId="ADAL" clId="{766C36B0-CDEC-4666-A7CB-F83BD385041C}" dt="2022-06-23T20:47:22.052" v="200" actId="20577"/>
          <ac:spMkLst>
            <pc:docMk/>
            <pc:sldMk cId="66210270" sldId="264"/>
            <ac:spMk id="2" creationId="{F71DC0B0-BE73-7A71-A1F5-87F42DCA31D0}"/>
          </ac:spMkLst>
        </pc:spChg>
        <pc:spChg chg="del">
          <ac:chgData name="Michal Černý" userId="47f2631e-daed-4119-b393-426e990e8c21" providerId="ADAL" clId="{766C36B0-CDEC-4666-A7CB-F83BD385041C}" dt="2022-06-23T06:44:31.644" v="1" actId="22"/>
          <ac:spMkLst>
            <pc:docMk/>
            <pc:sldMk cId="66210270" sldId="264"/>
            <ac:spMk id="3" creationId="{F28FB989-8A82-A5F1-5992-23624EB86E6A}"/>
          </ac:spMkLst>
        </pc:spChg>
        <pc:picChg chg="add mod ord">
          <ac:chgData name="Michal Černý" userId="47f2631e-daed-4119-b393-426e990e8c21" providerId="ADAL" clId="{766C36B0-CDEC-4666-A7CB-F83BD385041C}" dt="2022-06-23T06:47:15.990" v="6" actId="1076"/>
          <ac:picMkLst>
            <pc:docMk/>
            <pc:sldMk cId="66210270" sldId="264"/>
            <ac:picMk id="5" creationId="{3ABFD034-8337-CDB5-9261-0D72D1CB9B15}"/>
          </ac:picMkLst>
        </pc:picChg>
        <pc:picChg chg="add mod">
          <ac:chgData name="Michal Černý" userId="47f2631e-daed-4119-b393-426e990e8c21" providerId="ADAL" clId="{766C36B0-CDEC-4666-A7CB-F83BD385041C}" dt="2022-06-23T06:47:12.444" v="5" actId="1076"/>
          <ac:picMkLst>
            <pc:docMk/>
            <pc:sldMk cId="66210270" sldId="264"/>
            <ac:picMk id="7" creationId="{26EEF6FF-83EC-FDF7-7C6D-C1E898E34486}"/>
          </ac:picMkLst>
        </pc:picChg>
        <pc:picChg chg="add mod">
          <ac:chgData name="Michal Černý" userId="47f2631e-daed-4119-b393-426e990e8c21" providerId="ADAL" clId="{766C36B0-CDEC-4666-A7CB-F83BD385041C}" dt="2022-06-23T06:47:10.273" v="4" actId="1076"/>
          <ac:picMkLst>
            <pc:docMk/>
            <pc:sldMk cId="66210270" sldId="264"/>
            <ac:picMk id="9" creationId="{D7A76F5C-0E94-20DA-F5E9-6DCB30832825}"/>
          </ac:picMkLst>
        </pc:picChg>
      </pc:sldChg>
      <pc:sldChg chg="addSp delSp modSp new mod modClrScheme chgLayout">
        <pc:chgData name="Michal Černý" userId="47f2631e-daed-4119-b393-426e990e8c21" providerId="ADAL" clId="{766C36B0-CDEC-4666-A7CB-F83BD385041C}" dt="2022-06-23T20:47:28.042" v="206" actId="20577"/>
        <pc:sldMkLst>
          <pc:docMk/>
          <pc:sldMk cId="2683260464" sldId="265"/>
        </pc:sldMkLst>
        <pc:spChg chg="mod ord">
          <ac:chgData name="Michal Černý" userId="47f2631e-daed-4119-b393-426e990e8c21" providerId="ADAL" clId="{766C36B0-CDEC-4666-A7CB-F83BD385041C}" dt="2022-06-23T20:47:28.042" v="206" actId="20577"/>
          <ac:spMkLst>
            <pc:docMk/>
            <pc:sldMk cId="2683260464" sldId="265"/>
            <ac:spMk id="2" creationId="{997AD233-27CB-F1F3-E810-6974307016AA}"/>
          </ac:spMkLst>
        </pc:spChg>
        <pc:spChg chg="del">
          <ac:chgData name="Michal Černý" userId="47f2631e-daed-4119-b393-426e990e8c21" providerId="ADAL" clId="{766C36B0-CDEC-4666-A7CB-F83BD385041C}" dt="2022-06-23T06:48:30.688" v="69" actId="22"/>
          <ac:spMkLst>
            <pc:docMk/>
            <pc:sldMk cId="2683260464" sldId="265"/>
            <ac:spMk id="3" creationId="{090D5E7F-3A98-663A-E18B-BDF4A7D25A7D}"/>
          </ac:spMkLst>
        </pc:spChg>
        <pc:spChg chg="add del mod">
          <ac:chgData name="Michal Černý" userId="47f2631e-daed-4119-b393-426e990e8c21" providerId="ADAL" clId="{766C36B0-CDEC-4666-A7CB-F83BD385041C}" dt="2022-06-23T06:48:58.475" v="72" actId="26606"/>
          <ac:spMkLst>
            <pc:docMk/>
            <pc:sldMk cId="2683260464" sldId="265"/>
            <ac:spMk id="12" creationId="{2D9B9F09-A11C-5488-EFAE-FFFB95753240}"/>
          </ac:spMkLst>
        </pc:spChg>
        <pc:spChg chg="add del mod">
          <ac:chgData name="Michal Černý" userId="47f2631e-daed-4119-b393-426e990e8c21" providerId="ADAL" clId="{766C36B0-CDEC-4666-A7CB-F83BD385041C}" dt="2022-06-23T06:49:01.646" v="74" actId="26606"/>
          <ac:spMkLst>
            <pc:docMk/>
            <pc:sldMk cId="2683260464" sldId="265"/>
            <ac:spMk id="14" creationId="{9A8790FA-C1DD-5752-F568-056EC687CC6B}"/>
          </ac:spMkLst>
        </pc:spChg>
        <pc:spChg chg="add del mod">
          <ac:chgData name="Michal Černý" userId="47f2631e-daed-4119-b393-426e990e8c21" providerId="ADAL" clId="{766C36B0-CDEC-4666-A7CB-F83BD385041C}" dt="2022-06-23T06:49:01.646" v="74" actId="26606"/>
          <ac:spMkLst>
            <pc:docMk/>
            <pc:sldMk cId="2683260464" sldId="265"/>
            <ac:spMk id="15" creationId="{AA260302-E536-1991-906D-81D797252C26}"/>
          </ac:spMkLst>
        </pc:spChg>
        <pc:spChg chg="add del mod">
          <ac:chgData name="Michal Černý" userId="47f2631e-daed-4119-b393-426e990e8c21" providerId="ADAL" clId="{766C36B0-CDEC-4666-A7CB-F83BD385041C}" dt="2022-06-23T06:49:04.271" v="78" actId="26606"/>
          <ac:spMkLst>
            <pc:docMk/>
            <pc:sldMk cId="2683260464" sldId="265"/>
            <ac:spMk id="16" creationId="{E1B63E84-2536-A556-C2DB-156B153E6D45}"/>
          </ac:spMkLst>
        </pc:spChg>
        <pc:spChg chg="add del mod">
          <ac:chgData name="Michal Černý" userId="47f2631e-daed-4119-b393-426e990e8c21" providerId="ADAL" clId="{766C36B0-CDEC-4666-A7CB-F83BD385041C}" dt="2022-06-23T06:49:02.584" v="76" actId="26606"/>
          <ac:spMkLst>
            <pc:docMk/>
            <pc:sldMk cId="2683260464" sldId="265"/>
            <ac:spMk id="17" creationId="{2D9B9F09-A11C-5488-EFAE-FFFB95753240}"/>
          </ac:spMkLst>
        </pc:spChg>
        <pc:spChg chg="add del mod">
          <ac:chgData name="Michal Černý" userId="47f2631e-daed-4119-b393-426e990e8c21" providerId="ADAL" clId="{766C36B0-CDEC-4666-A7CB-F83BD385041C}" dt="2022-06-23T06:49:04.271" v="78" actId="26606"/>
          <ac:spMkLst>
            <pc:docMk/>
            <pc:sldMk cId="2683260464" sldId="265"/>
            <ac:spMk id="18" creationId="{766F2227-5197-A41A-C70E-9FC0E0D7E3DD}"/>
          </ac:spMkLst>
        </pc:spChg>
        <pc:spChg chg="add del mod">
          <ac:chgData name="Michal Černý" userId="47f2631e-daed-4119-b393-426e990e8c21" providerId="ADAL" clId="{766C36B0-CDEC-4666-A7CB-F83BD385041C}" dt="2022-06-23T06:49:04.271" v="78" actId="26606"/>
          <ac:spMkLst>
            <pc:docMk/>
            <pc:sldMk cId="2683260464" sldId="265"/>
            <ac:spMk id="19" creationId="{2FE24626-6279-7ECA-C300-DECE75497BB3}"/>
          </ac:spMkLst>
        </pc:spChg>
        <pc:spChg chg="add del mod">
          <ac:chgData name="Michal Černý" userId="47f2631e-daed-4119-b393-426e990e8c21" providerId="ADAL" clId="{766C36B0-CDEC-4666-A7CB-F83BD385041C}" dt="2022-06-23T06:49:04.271" v="78" actId="26606"/>
          <ac:spMkLst>
            <pc:docMk/>
            <pc:sldMk cId="2683260464" sldId="265"/>
            <ac:spMk id="20" creationId="{95588B06-6B5F-33DF-D6FE-D2824D076165}"/>
          </ac:spMkLst>
        </pc:spChg>
        <pc:spChg chg="add del mod">
          <ac:chgData name="Michal Černý" userId="47f2631e-daed-4119-b393-426e990e8c21" providerId="ADAL" clId="{766C36B0-CDEC-4666-A7CB-F83BD385041C}" dt="2022-06-23T06:49:04.271" v="78" actId="26606"/>
          <ac:spMkLst>
            <pc:docMk/>
            <pc:sldMk cId="2683260464" sldId="265"/>
            <ac:spMk id="21" creationId="{165164F9-308C-A0C2-88D9-8ECF411FE967}"/>
          </ac:spMkLst>
        </pc:spChg>
        <pc:spChg chg="add del mod">
          <ac:chgData name="Michal Černý" userId="47f2631e-daed-4119-b393-426e990e8c21" providerId="ADAL" clId="{766C36B0-CDEC-4666-A7CB-F83BD385041C}" dt="2022-06-23T06:49:04.271" v="78" actId="26606"/>
          <ac:spMkLst>
            <pc:docMk/>
            <pc:sldMk cId="2683260464" sldId="265"/>
            <ac:spMk id="22" creationId="{3749B44D-9CF4-B07F-1DB1-AF0A4723493E}"/>
          </ac:spMkLst>
        </pc:spChg>
        <pc:spChg chg="add del mod">
          <ac:chgData name="Michal Černý" userId="47f2631e-daed-4119-b393-426e990e8c21" providerId="ADAL" clId="{766C36B0-CDEC-4666-A7CB-F83BD385041C}" dt="2022-06-23T06:49:04.271" v="78" actId="26606"/>
          <ac:spMkLst>
            <pc:docMk/>
            <pc:sldMk cId="2683260464" sldId="265"/>
            <ac:spMk id="24" creationId="{61825054-DD0B-64C1-5A29-D97813415183}"/>
          </ac:spMkLst>
        </pc:spChg>
        <pc:spChg chg="add del mod">
          <ac:chgData name="Michal Černý" userId="47f2631e-daed-4119-b393-426e990e8c21" providerId="ADAL" clId="{766C36B0-CDEC-4666-A7CB-F83BD385041C}" dt="2022-06-23T06:49:04.271" v="78" actId="26606"/>
          <ac:spMkLst>
            <pc:docMk/>
            <pc:sldMk cId="2683260464" sldId="265"/>
            <ac:spMk id="26" creationId="{9FB9BCAA-9DD9-67F3-B6EF-3A1F1D41F8C5}"/>
          </ac:spMkLst>
        </pc:spChg>
        <pc:picChg chg="add mod ord">
          <ac:chgData name="Michal Černý" userId="47f2631e-daed-4119-b393-426e990e8c21" providerId="ADAL" clId="{766C36B0-CDEC-4666-A7CB-F83BD385041C}" dt="2022-06-23T06:49:14.832" v="82" actId="1076"/>
          <ac:picMkLst>
            <pc:docMk/>
            <pc:sldMk cId="2683260464" sldId="265"/>
            <ac:picMk id="5" creationId="{44A4C6F5-8040-B3FF-808E-03A9BD50DAF2}"/>
          </ac:picMkLst>
        </pc:picChg>
        <pc:picChg chg="add mod">
          <ac:chgData name="Michal Černý" userId="47f2631e-daed-4119-b393-426e990e8c21" providerId="ADAL" clId="{766C36B0-CDEC-4666-A7CB-F83BD385041C}" dt="2022-06-23T06:49:19.316" v="83" actId="1076"/>
          <ac:picMkLst>
            <pc:docMk/>
            <pc:sldMk cId="2683260464" sldId="265"/>
            <ac:picMk id="7" creationId="{D15CA464-C409-AD2D-C5F8-A28C966BDD2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118699-0388-42C1-8D53-BEE2AB8483B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3920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5118699-0388-42C1-8D53-BEE2AB8483B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320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5118699-0388-42C1-8D53-BEE2AB8483BC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260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118699-0388-42C1-8D53-BEE2AB8483B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3303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5118699-0388-42C1-8D53-BEE2AB8483B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1858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5118699-0388-42C1-8D53-BEE2AB8483B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7538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30756922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8957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565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5118699-0388-42C1-8D53-BEE2AB8483BC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3318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5118699-0388-42C1-8D53-BEE2AB8483B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598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5118699-0388-42C1-8D53-BEE2AB8483BC}" type="slidenum">
              <a:rPr lang="cs-CZ" smtClean="0"/>
              <a:t>‹#›</a:t>
            </a:fld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9612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5118699-0388-42C1-8D53-BEE2AB8483BC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2501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118699-0388-42C1-8D53-BEE2AB8483B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301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5118699-0388-42C1-8D53-BEE2AB8483BC}" type="slidenum">
              <a:rPr lang="cs-CZ" smtClean="0"/>
              <a:t>‹#›</a:t>
            </a:fld>
            <a:endParaRPr 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9334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5118699-0388-42C1-8D53-BEE2AB8483B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3924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5118699-0388-42C1-8D53-BEE2AB8483BC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035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85118699-0388-42C1-8D53-BEE2AB8483B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2201733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oecd-ilibrary.org/docserver/f14ef041-en.pdf?expires=1655967327&amp;id=id&amp;accname=guest&amp;checksum=CEAC0377DB47F96554410DE49B5767AB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oecd-ilibrary.org/docserver/f14ef041-en.pdf?expires=1655967327&amp;id=id&amp;accname=guest&amp;checksum=CEAC0377DB47F96554410DE49B5767AB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lejournal.springeropen.com/articles/10.1186/s40561-022-00190-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42B8AD-5C1E-9908-4DE1-0403E09D4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Mikro kredity jako společenská změna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B430EEF-5DDA-E4A5-D151-0ADECD7212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Michal Černý</a:t>
            </a:r>
          </a:p>
        </p:txBody>
      </p:sp>
    </p:spTree>
    <p:extLst>
      <p:ext uri="{BB962C8B-B14F-4D97-AF65-F5344CB8AC3E}">
        <p14:creationId xmlns:p14="http://schemas.microsoft.com/office/powerpoint/2010/main" val="37996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1DC0B0-BE73-7A71-A1F5-87F42DCA3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Současná situace (</a:t>
            </a:r>
            <a:r>
              <a:rPr lang="cs-CZ" dirty="0">
                <a:hlinkClick r:id="rId2"/>
              </a:rPr>
              <a:t>OECD</a:t>
            </a:r>
            <a:r>
              <a:rPr lang="cs-CZ" dirty="0"/>
              <a:t>, 2021)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3ABFD034-8337-CDB5-9261-0D72D1CB9B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30295" y="3705224"/>
            <a:ext cx="5646909" cy="3139712"/>
          </a:xfr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26EEF6FF-83EC-FDF7-7C6D-C1E898E344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295" y="1344835"/>
            <a:ext cx="5997460" cy="218713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D7A76F5C-0E94-20DA-F5E9-6DCB308328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43756" y="1457186"/>
            <a:ext cx="4701947" cy="3200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10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7AD233-27CB-F1F3-E810-697430701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Mikro kredity podle OECD </a:t>
            </a:r>
            <a:r>
              <a:rPr lang="cs-CZ"/>
              <a:t>(</a:t>
            </a:r>
            <a:r>
              <a:rPr lang="cs-CZ">
                <a:hlinkClick r:id="rId2"/>
              </a:rPr>
              <a:t>URL</a:t>
            </a:r>
            <a:r>
              <a:rPr lang="cs-CZ"/>
              <a:t>, 2021)</a:t>
            </a: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44A4C6F5-8040-B3FF-808E-03A9BD50DA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93883" y="1310517"/>
            <a:ext cx="5845047" cy="2827265"/>
          </a:xfr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D15CA464-C409-AD2D-C5F8-A28C966BDD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38930" y="2979303"/>
            <a:ext cx="5502117" cy="2758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260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F1E697-A945-614D-5943-774C5AFFA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MicroBachelors</a:t>
            </a:r>
            <a:r>
              <a:rPr lang="cs-CZ" dirty="0"/>
              <a:t> a </a:t>
            </a:r>
            <a:r>
              <a:rPr lang="cs-CZ" dirty="0" err="1"/>
              <a:t>MicroMasters</a:t>
            </a:r>
            <a:r>
              <a:rPr lang="cs-CZ" dirty="0"/>
              <a:t> na </a:t>
            </a:r>
            <a:r>
              <a:rPr lang="cs-CZ" dirty="0" err="1"/>
              <a:t>EdX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E7E0D7-30DB-FF9B-D52C-F8695D79D9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 případě </a:t>
            </a:r>
            <a:r>
              <a:rPr lang="cs-CZ" dirty="0" err="1"/>
              <a:t>EdX</a:t>
            </a:r>
            <a:r>
              <a:rPr lang="cs-CZ" dirty="0"/>
              <a:t> jde o balíček 2-7 kurzů, které je možné transformovat v kredity na konkrétní instituci</a:t>
            </a:r>
          </a:p>
          <a:p>
            <a:r>
              <a:rPr lang="cs-CZ" dirty="0"/>
              <a:t>Výhody:</a:t>
            </a:r>
          </a:p>
          <a:p>
            <a:pPr lvl="1"/>
            <a:r>
              <a:rPr lang="cs-CZ" dirty="0"/>
              <a:t>Nižší cena za kredit</a:t>
            </a:r>
          </a:p>
          <a:p>
            <a:pPr lvl="1"/>
            <a:r>
              <a:rPr lang="cs-CZ" dirty="0"/>
              <a:t>Absence minimálního počtu kreditů</a:t>
            </a:r>
          </a:p>
          <a:p>
            <a:pPr lvl="1"/>
            <a:r>
              <a:rPr lang="cs-CZ" dirty="0"/>
              <a:t>„Studium na zkoušku“</a:t>
            </a:r>
          </a:p>
          <a:p>
            <a:pPr lvl="1"/>
            <a:r>
              <a:rPr lang="cs-CZ" dirty="0"/>
              <a:t>Je to online</a:t>
            </a:r>
          </a:p>
          <a:p>
            <a:pPr lvl="1"/>
            <a:r>
              <a:rPr lang="cs-CZ" dirty="0"/>
              <a:t>Méně stresu</a:t>
            </a:r>
          </a:p>
          <a:p>
            <a:pPr lvl="1"/>
            <a:r>
              <a:rPr lang="cs-CZ" dirty="0"/>
              <a:t>Možnost rozložení zátěže</a:t>
            </a:r>
          </a:p>
          <a:p>
            <a:pPr lvl="1"/>
            <a:r>
              <a:rPr lang="cs-CZ" dirty="0"/>
              <a:t>Fokusace na konkrétní aspekt kurikula spojený s přenositelnými kompetencemi</a:t>
            </a:r>
          </a:p>
          <a:p>
            <a:pPr lvl="1"/>
            <a:r>
              <a:rPr lang="cs-CZ" dirty="0"/>
              <a:t>Důraz na možnost „pochlubit se“ tímto balíčkem</a:t>
            </a:r>
          </a:p>
          <a:p>
            <a:pPr lvl="1"/>
            <a:r>
              <a:rPr lang="cs-CZ" dirty="0"/>
              <a:t>Typicky se transformují na 3-9 kreditů na univerzitě</a:t>
            </a:r>
          </a:p>
          <a:p>
            <a:pPr lvl="1"/>
            <a:r>
              <a:rPr lang="cs-CZ" dirty="0"/>
              <a:t>„Zelená políčka v </a:t>
            </a:r>
            <a:r>
              <a:rPr lang="cs-CZ" dirty="0" err="1"/>
              <a:t>ISu</a:t>
            </a:r>
            <a:r>
              <a:rPr lang="cs-CZ" dirty="0"/>
              <a:t> ještě před začátkem studia“</a:t>
            </a:r>
          </a:p>
          <a:p>
            <a:r>
              <a:rPr lang="cs-CZ" dirty="0"/>
              <a:t>Nevýhody:</a:t>
            </a:r>
          </a:p>
          <a:p>
            <a:pPr lvl="1"/>
            <a:r>
              <a:rPr lang="cs-CZ" dirty="0"/>
              <a:t>Omezená přenositelnost mezi univerzitami</a:t>
            </a:r>
          </a:p>
        </p:txBody>
      </p:sp>
    </p:spTree>
    <p:extLst>
      <p:ext uri="{BB962C8B-B14F-4D97-AF65-F5344CB8AC3E}">
        <p14:creationId xmlns:p14="http://schemas.microsoft.com/office/powerpoint/2010/main" val="27548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CB99CD-0527-9FBB-56BF-7FE3DC4D1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aspekty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230D6E-C315-7AC9-C49D-93350C37D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Stigmatizace neúspěchu a prodlužování studia, ne zcela funkční poradenství na úrovni SŠ a VŠ</a:t>
            </a:r>
          </a:p>
          <a:p>
            <a:r>
              <a:rPr lang="cs-CZ" dirty="0"/>
              <a:t>EDUCACE HR: potřebujeme adaptaci na nezvyklé studijní cesty:</a:t>
            </a:r>
          </a:p>
          <a:p>
            <a:pPr lvl="1"/>
            <a:r>
              <a:rPr lang="cs-CZ" dirty="0"/>
              <a:t>Kombinovaní studenti</a:t>
            </a:r>
          </a:p>
          <a:p>
            <a:pPr lvl="1"/>
            <a:r>
              <a:rPr lang="cs-CZ" dirty="0"/>
              <a:t>Rodiče s malými dětmi</a:t>
            </a:r>
          </a:p>
          <a:p>
            <a:pPr lvl="1"/>
            <a:r>
              <a:rPr lang="cs-CZ" dirty="0"/>
              <a:t>Studenti pečující o své rodiče, blízké osoby</a:t>
            </a:r>
          </a:p>
          <a:p>
            <a:pPr lvl="1"/>
            <a:r>
              <a:rPr lang="cs-CZ" dirty="0"/>
              <a:t>Studenti pracující nemající čas na studium v plném časovém rozsahu</a:t>
            </a:r>
          </a:p>
          <a:p>
            <a:r>
              <a:rPr lang="cs-CZ" dirty="0"/>
              <a:t>Budování odolné společnosti</a:t>
            </a:r>
          </a:p>
          <a:p>
            <a:r>
              <a:rPr lang="cs-CZ" dirty="0"/>
              <a:t>Některé alternativní modely jsou zajímavé, ale stále náročné:</a:t>
            </a:r>
          </a:p>
          <a:p>
            <a:pPr lvl="1"/>
            <a:r>
              <a:rPr lang="cs-CZ" dirty="0"/>
              <a:t>Profesně orientované vzdělávání</a:t>
            </a:r>
          </a:p>
          <a:p>
            <a:pPr lvl="1"/>
            <a:r>
              <a:rPr lang="cs-CZ" dirty="0"/>
              <a:t>Trimestrální modely studia</a:t>
            </a:r>
          </a:p>
          <a:p>
            <a:pPr lvl="1"/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020476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F3557C-1622-4F60-3BBB-0FB25088E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Ekonomické aspekty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1641DC-D397-E143-7F80-F3414855B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Možnost otestovat si školu</a:t>
            </a:r>
          </a:p>
          <a:p>
            <a:r>
              <a:rPr lang="cs-CZ" dirty="0"/>
              <a:t>Postupný nástup do studia</a:t>
            </a:r>
          </a:p>
          <a:p>
            <a:r>
              <a:rPr lang="cs-CZ" dirty="0"/>
              <a:t>Typicky „levnější kredity“ v USA, u nás omezení poplatků za prodlužování studia</a:t>
            </a:r>
          </a:p>
          <a:p>
            <a:r>
              <a:rPr lang="cs-CZ" dirty="0"/>
              <a:t>Podpora adaptace na měnící se trh práce a povolání</a:t>
            </a:r>
          </a:p>
          <a:p>
            <a:r>
              <a:rPr lang="cs-CZ" dirty="0"/>
              <a:t>Rozšiřování a prohlubování kvalifikace</a:t>
            </a:r>
          </a:p>
          <a:p>
            <a:r>
              <a:rPr lang="cs-CZ" dirty="0"/>
              <a:t>Na úrovni EU důraz na společnou politiku a zaměstnanost</a:t>
            </a:r>
          </a:p>
          <a:p>
            <a:r>
              <a:rPr lang="cs-CZ" dirty="0"/>
              <a:t>Adaptace na trh práce (</a:t>
            </a:r>
            <a:r>
              <a:rPr lang="cs-CZ" dirty="0">
                <a:hlinkClick r:id="rId2"/>
              </a:rPr>
              <a:t>URL</a:t>
            </a:r>
            <a:r>
              <a:rPr lang="cs-CZ" dirty="0"/>
              <a:t>)</a:t>
            </a:r>
          </a:p>
          <a:p>
            <a:r>
              <a:rPr lang="cs-CZ" dirty="0"/>
              <a:t>Silná akcelerace COVID-19 situací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2223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E9E655-D3A7-E764-BCF4-0D937C81C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Tvorba vlastního kurikula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3CA3D4-D3DF-C975-DC46-B2D58BDB9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MUNI je hvězda v prostupnosti vzdělávání mezi obory a fakultami</a:t>
            </a:r>
          </a:p>
          <a:p>
            <a:r>
              <a:rPr lang="cs-CZ" dirty="0"/>
              <a:t>Dokážeme přenášet znalostmi a předměty mezi univerzitami? (Zapište si SKM61 MOOC: learning online)</a:t>
            </a:r>
          </a:p>
          <a:p>
            <a:r>
              <a:rPr lang="cs-CZ" dirty="0"/>
              <a:t>Dokážeme přenášet znalosti mezi univerzitami a praxí?</a:t>
            </a:r>
          </a:p>
          <a:p>
            <a:r>
              <a:rPr lang="cs-CZ" dirty="0"/>
              <a:t>Dokážeme přenášet znalosti mezi online a </a:t>
            </a:r>
            <a:r>
              <a:rPr lang="cs-CZ" dirty="0" err="1"/>
              <a:t>offline</a:t>
            </a:r>
            <a:r>
              <a:rPr lang="cs-CZ" dirty="0"/>
              <a:t> světem?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6414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F5B755-F7C0-B453-B736-20EF26A9E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Transformace terciálního vzdělávání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A4C7E7-68DF-B27E-A056-66EC69CB02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/>
          <a:lstStyle/>
          <a:p>
            <a:r>
              <a:rPr lang="cs-CZ" dirty="0"/>
              <a:t>Distribuované a sdílené studijní programy</a:t>
            </a:r>
          </a:p>
          <a:p>
            <a:r>
              <a:rPr lang="cs-CZ" dirty="0"/>
              <a:t>Internacionalizace kurikula</a:t>
            </a:r>
          </a:p>
          <a:p>
            <a:r>
              <a:rPr lang="cs-CZ" dirty="0"/>
              <a:t>Spojené doktorandské školy</a:t>
            </a:r>
          </a:p>
          <a:p>
            <a:r>
              <a:rPr lang="cs-CZ" dirty="0"/>
              <a:t>Nové modely terciálního vzdělávání:</a:t>
            </a:r>
          </a:p>
          <a:p>
            <a:pPr lvl="1"/>
            <a:r>
              <a:rPr lang="cs-CZ" dirty="0"/>
              <a:t>Důraz na kompetence</a:t>
            </a:r>
          </a:p>
          <a:p>
            <a:pPr lvl="1"/>
            <a:r>
              <a:rPr lang="cs-CZ" dirty="0"/>
              <a:t>Silné propojení s praxí</a:t>
            </a:r>
          </a:p>
          <a:p>
            <a:pPr lvl="1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Liberal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  <a:r>
              <a:rPr lang="cs-CZ" dirty="0" err="1"/>
              <a:t>Collage</a:t>
            </a:r>
            <a:r>
              <a:rPr lang="cs-CZ" dirty="0"/>
              <a:t>, …</a:t>
            </a:r>
          </a:p>
          <a:p>
            <a:pPr lvl="1"/>
            <a:r>
              <a:rPr lang="cs-CZ" dirty="0"/>
              <a:t>Důraz na cestování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7BFCD50-9DDE-93A4-E901-EE66736E57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3" r="3" b="1116"/>
          <a:stretch/>
        </p:blipFill>
        <p:spPr bwMode="auto">
          <a:xfrm>
            <a:off x="7176656" y="1825625"/>
            <a:ext cx="2927927" cy="4314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3032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2236BA-74B3-F940-5AE3-74492853E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 pro workshop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2D78C1-05ED-47BD-200C-3D09C8345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Pojďme společně přemýšlet o modelech univerzity, která skrze mikro kredity přispěje k odolné, udržitelné a komplexní společnosti (vzdělávání není o přípravě na krizi, ale o jejím předcházení)</a:t>
            </a:r>
          </a:p>
        </p:txBody>
      </p:sp>
    </p:spTree>
    <p:extLst>
      <p:ext uri="{BB962C8B-B14F-4D97-AF65-F5344CB8AC3E}">
        <p14:creationId xmlns:p14="http://schemas.microsoft.com/office/powerpoint/2010/main" val="297135736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muni-arts-prezentace-16-9-cz-v11</Template>
  <TotalTime>0</TotalTime>
  <Words>356</Words>
  <Application>Microsoft Office PowerPoint</Application>
  <PresentationFormat>Širokoúhlá obrazovka</PresentationFormat>
  <Paragraphs>56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Prezentace_MU_CZ</vt:lpstr>
      <vt:lpstr>Mikro kredity jako společenská změna</vt:lpstr>
      <vt:lpstr>Současná situace (OECD, 2021)</vt:lpstr>
      <vt:lpstr>Mikro kredity podle OECD (URL, 2021)</vt:lpstr>
      <vt:lpstr>MicroBachelors a MicroMasters na EdX</vt:lpstr>
      <vt:lpstr>Sociální aspekty</vt:lpstr>
      <vt:lpstr>Ekonomické aspekty</vt:lpstr>
      <vt:lpstr>Tvorba vlastního kurikula</vt:lpstr>
      <vt:lpstr>Transformace terciálního vzdělávání</vt:lpstr>
      <vt:lpstr>Motivace pro workshop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 kredity jako společenská změna</dc:title>
  <dc:creator>Michal Černý</dc:creator>
  <cp:lastModifiedBy>Michal Černý</cp:lastModifiedBy>
  <cp:revision>1</cp:revision>
  <dcterms:created xsi:type="dcterms:W3CDTF">2022-06-22T12:05:14Z</dcterms:created>
  <dcterms:modified xsi:type="dcterms:W3CDTF">2023-03-31T07:38:54Z</dcterms:modified>
</cp:coreProperties>
</file>